
<file path=[Content_Types].xml><?xml version="1.0" encoding="utf-8"?>
<Types xmlns="http://schemas.openxmlformats.org/package/2006/content-types">
  <Default ContentType="application/x-fontdata" Extension="fntdata"/>
  <Default ContentType="image/png" Extension="png"/>
  <Default ContentType="application/vnd.openxmlformats-package.relationships+xml" Extension="rels"/>
  <Default ContentType="application/xml" Extension="xml"/>
  <Override ContentType="application/vnd.openxmlformats-package.core-properties+xml" PartName="/docProps/core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autoCompressPictures="0" saveSubsetFonts="1">
  <p:sldMasterIdLst>
    <p:sldMasterId r:id="rId3" id="2147483648"/>
  </p:sldMasterIdLst>
  <p:notesMasterIdLst>
    <p:notesMasterId r:id="rId4"/>
  </p:notesMasterIdLst>
  <p:sldIdLst>
    <p:sldId r:id="rId5" id="256"/>
    <p:sldId r:id="rId6" id="257"/>
    <p:sldId r:id="rId7" id="258"/>
    <p:sldId r:id="rId8" id="259"/>
    <p:sldId r:id="rId9" id="260"/>
    <p:sldId r:id="rId10" id="261"/>
    <p:sldId r:id="rId11" id="262"/>
    <p:sldId r:id="rId12" id="263"/>
    <p:sldId r:id="rId13" id="264"/>
    <p:sldId r:id="rId14" id="265"/>
    <p:sldId r:id="rId15" id="266"/>
    <p:sldId r:id="rId16" id="267"/>
    <p:sldId r:id="rId17" id="268"/>
    <p:sldId r:id="rId18" id="269"/>
    <p:sldId r:id="rId19" id="270"/>
    <p:sldId r:id="rId20" id="271"/>
    <p:sldId r:id="rId21" id="272"/>
    <p:sldId r:id="rId22" id="273"/>
    <p:sldId r:id="rId23" id="274"/>
    <p:sldId r:id="rId24" id="275"/>
    <p:sldId r:id="rId25" id="276"/>
    <p:sldId r:id="rId26" id="277"/>
  </p:sldIdLst>
  <p:sldSz cx="9144000" cy="6858000"/>
  <p:notesSz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cx="7302500" cy="9586900"/>
  <p:defaultText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defPPr algn="l" lvl="0" marR="0" rtl="0">
      <a:lnSpc>
        <a:spcPct val="100000"/>
      </a:lnSpc>
      <a:spcBef>
        <a:spcPts val="0"/>
      </a:spcBef>
      <a:spcAft>
        <a:spcPts val="0"/>
      </a:spcAft>
    </a:defPPr>
    <a:lvl1pPr algn="l" lvl="0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uFillTx/>
        <a:latin typeface="Arial"/>
        <a:ea typeface="Arial"/>
        <a:cs typeface="Arial"/>
        <a:sym typeface="Arial"/>
      </a:defRPr>
    </a:lvl1pPr>
    <a:lvl2pPr algn="l" lvl="1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uFillTx/>
        <a:latin typeface="Arial"/>
        <a:ea typeface="Arial"/>
        <a:cs typeface="Arial"/>
        <a:sym typeface="Arial"/>
      </a:defRPr>
    </a:lvl2pPr>
    <a:lvl3pPr algn="l" lvl="2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uFillTx/>
        <a:latin typeface="Arial"/>
        <a:ea typeface="Arial"/>
        <a:cs typeface="Arial"/>
        <a:sym typeface="Arial"/>
      </a:defRPr>
    </a:lvl3pPr>
    <a:lvl4pPr algn="l" lvl="3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uFillTx/>
        <a:latin typeface="Arial"/>
        <a:ea typeface="Arial"/>
        <a:cs typeface="Arial"/>
        <a:sym typeface="Arial"/>
      </a:defRPr>
    </a:lvl4pPr>
    <a:lvl5pPr algn="l" lvl="4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uFillTx/>
        <a:latin typeface="Arial"/>
        <a:ea typeface="Arial"/>
        <a:cs typeface="Arial"/>
        <a:sym typeface="Arial"/>
      </a:defRPr>
    </a:lvl5pPr>
    <a:lvl6pPr algn="l" lvl="5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uFillTx/>
        <a:latin typeface="Arial"/>
        <a:ea typeface="Arial"/>
        <a:cs typeface="Arial"/>
        <a:sym typeface="Arial"/>
      </a:defRPr>
    </a:lvl6pPr>
    <a:lvl7pPr algn="l" lvl="6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uFillTx/>
        <a:latin typeface="Arial"/>
        <a:ea typeface="Arial"/>
        <a:cs typeface="Arial"/>
        <a:sym typeface="Arial"/>
      </a:defRPr>
    </a:lvl7pPr>
    <a:lvl8pPr algn="l" lvl="7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uFillTx/>
        <a:latin typeface="Arial"/>
        <a:ea typeface="Arial"/>
        <a:cs typeface="Arial"/>
        <a:sym typeface="Arial"/>
      </a:defRPr>
    </a:lvl8pPr>
    <a:lvl9pPr algn="l" lvl="8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uFillTx/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/>
</file>

<file path=ppt/viewProps.xml><?xml version="1.0" encoding="utf-8"?>
<p:viewPr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showComments="0">
  <p:slideViewPr>
    <p:cSldViewPr snapToGrid="0">
      <p:cViewPr varScale="1">
        <p:sca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sx d="100" n="100"/>
          <a:sy d="100" n="100"/>
        </p:scale>
        <p:origin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x="0" y="0"/>
      </p:cViewPr>
      <p:guideLst>
        <p:guide orient="horz" pos="2160"/>
        <p:guide pos="2880"/>
      </p:guideLst>
    </p:cSldViewPr>
  </p:slideViewPr>
  <p:notesViewPr>
    <p:cSldViewPr snapToGrid="0">
      <p:cViewPr varScale="1">
        <p:sca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sx d="100" n="100"/>
          <a:sy d="100" n="100"/>
        </p:scale>
        <p:origin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x="0" y="0"/>
      </p:cViewPr>
      <p:guideLst>
        <p:guide orient="horz" pos="3019"/>
        <p:guide pos="2300"/>
      </p:guideLst>
    </p:cSldViewPr>
  </p:notesViewPr>
  <p:gridSpacing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cx="0" cy="0"/>
</p:viewPr>
</file>

<file path=ppt/_rels/presentation.xml.rels><?xml version="1.0" standalone="yes" ?><Relationships xmlns="http://schemas.openxmlformats.org/package/2006/relationships"><Relationship Id="rId1" Target="presProps.xml" Type="http://schemas.openxmlformats.org/officeDocument/2006/relationships/presProps"></Relationship><Relationship Id="rId2" Target="viewProps.xml" Type="http://schemas.openxmlformats.org/officeDocument/2006/relationships/viewProps"></Relationship><Relationship Id="rId3" Target="slideMasters/slideMaster1.xml" Type="http://schemas.openxmlformats.org/officeDocument/2006/relationships/slideMaster"></Relationship><Relationship Id="rId4" Target="notesMasters/notesMaster1.xml" Type="http://schemas.openxmlformats.org/officeDocument/2006/relationships/notesMaster"></Relationship><Relationship Id="rId5" Target="slides/slide1.xml" Type="http://schemas.openxmlformats.org/officeDocument/2006/relationships/slide"></Relationship><Relationship Id="rId6" Target="slides/slide2.xml" Type="http://schemas.openxmlformats.org/officeDocument/2006/relationships/slide"></Relationship><Relationship Id="rId7" Target="slides/slide3.xml" Type="http://schemas.openxmlformats.org/officeDocument/2006/relationships/slide"></Relationship><Relationship Id="rId8" Target="slides/slide4.xml" Type="http://schemas.openxmlformats.org/officeDocument/2006/relationships/slide"></Relationship><Relationship Id="rId9" Target="slides/slide5.xml" Type="http://schemas.openxmlformats.org/officeDocument/2006/relationships/slide"></Relationship><Relationship Id="rId10" Target="slides/slide6.xml" Type="http://schemas.openxmlformats.org/officeDocument/2006/relationships/slide"></Relationship><Relationship Id="rId11" Target="slides/slide7.xml" Type="http://schemas.openxmlformats.org/officeDocument/2006/relationships/slide"></Relationship><Relationship Id="rId12" Target="slides/slide8.xml" Type="http://schemas.openxmlformats.org/officeDocument/2006/relationships/slide"></Relationship><Relationship Id="rId13" Target="slides/slide9.xml" Type="http://schemas.openxmlformats.org/officeDocument/2006/relationships/slide"></Relationship><Relationship Id="rId14" Target="slides/slide10.xml" Type="http://schemas.openxmlformats.org/officeDocument/2006/relationships/slide"></Relationship><Relationship Id="rId15" Target="slides/slide11.xml" Type="http://schemas.openxmlformats.org/officeDocument/2006/relationships/slide"></Relationship><Relationship Id="rId16" Target="slides/slide12.xml" Type="http://schemas.openxmlformats.org/officeDocument/2006/relationships/slide"></Relationship><Relationship Id="rId17" Target="slides/slide13.xml" Type="http://schemas.openxmlformats.org/officeDocument/2006/relationships/slide"></Relationship><Relationship Id="rId18" Target="slides/slide14.xml" Type="http://schemas.openxmlformats.org/officeDocument/2006/relationships/slide"></Relationship><Relationship Id="rId19" Target="slides/slide15.xml" Type="http://schemas.openxmlformats.org/officeDocument/2006/relationships/slide"></Relationship><Relationship Id="rId20" Target="slides/slide16.xml" Type="http://schemas.openxmlformats.org/officeDocument/2006/relationships/slide"></Relationship><Relationship Id="rId21" Target="slides/slide17.xml" Type="http://schemas.openxmlformats.org/officeDocument/2006/relationships/slide"></Relationship><Relationship Id="rId22" Target="slides/slide18.xml" Type="http://schemas.openxmlformats.org/officeDocument/2006/relationships/slide"></Relationship><Relationship Id="rId23" Target="slides/slide19.xml" Type="http://schemas.openxmlformats.org/officeDocument/2006/relationships/slide"></Relationship><Relationship Id="rId24" Target="slides/slide20.xml" Type="http://schemas.openxmlformats.org/officeDocument/2006/relationships/slide"></Relationship><Relationship Id="rId25" Target="slides/slide21.xml" Type="http://schemas.openxmlformats.org/officeDocument/2006/relationships/slide"></Relationship><Relationship Id="rId26" Target="slides/slide22.xml" Type="http://schemas.openxmlformats.org/officeDocument/2006/relationships/slide"></Relationship><Relationship Id="rId27" Target="theme/theme1.xml" Type="http://schemas.openxmlformats.org/officeDocument/2006/relationships/theme"></Relationship></Relationships>
</file>

<file path=ppt/notesMasters/_rels/notesMaster1.xml.rels><?xml version="1.0" standalone="yes" ?><Relationships xmlns="http://schemas.openxmlformats.org/package/2006/relationships"><Relationship Id="rId1" Target="../theme/theme2.xml" Type="http://schemas.openxmlformats.org/officeDocument/2006/relationships/theme"></Relationship></Relationships>
</file>

<file path=ppt/notesMasters/notesMaster1.xml><?xml version="1.0" encoding="utf-8"?>
<p:notesMaster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bg>
      <p:bgPr>
        <a:solidFill>
          <a:schemeClr val="lt1"/>
        </a:solidFill>
      </p:bgPr>
    </p:bg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" name="Shape 2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3" name="Google Shape;3;n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2" type="hdr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0" y="0"/>
            <a:ext cx="3163888" cy="481013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>
            <a:lvl1pPr algn="l" lvl="0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1" cap="none" i="0" strike="noStrike" sz="1200" u="none">
                <a:solidFill>
                  <a:schemeClr val="dk1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1pPr>
            <a:lvl2pPr algn="l" lvl="1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1" cap="none" i="0" strike="noStrike" sz="2400" u="none">
                <a:solidFill>
                  <a:schemeClr val="dk1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2pPr>
            <a:lvl3pPr algn="l" lvl="2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1" cap="none" i="0" strike="noStrike" sz="2400" u="none">
                <a:solidFill>
                  <a:schemeClr val="dk1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3pPr>
            <a:lvl4pPr algn="l" lvl="3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1" cap="none" i="0" strike="noStrike" sz="2400" u="none">
                <a:solidFill>
                  <a:schemeClr val="dk1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4pPr>
            <a:lvl5pPr algn="l" lvl="4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1" cap="none" i="0" strike="noStrike" sz="2400" u="none">
                <a:solidFill>
                  <a:schemeClr val="dk1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5pPr>
            <a:lvl6pPr algn="l" lvl="5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1" cap="none" i="0" strike="noStrike" sz="2400" u="none">
                <a:solidFill>
                  <a:schemeClr val="dk1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6pPr>
            <a:lvl7pPr algn="l" lvl="6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1" cap="none" i="0" strike="noStrike" sz="2400" u="none">
                <a:solidFill>
                  <a:schemeClr val="dk1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7pPr>
            <a:lvl8pPr algn="l" lvl="7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1" cap="none" i="0" strike="noStrike" sz="2400" u="none">
                <a:solidFill>
                  <a:schemeClr val="dk1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8pPr>
            <a:lvl9pPr algn="l" lvl="8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1" cap="none" i="0" strike="noStrike" sz="2400" u="none">
                <a:solidFill>
                  <a:schemeClr val="dk1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4" name="Google Shape;4;n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0" type="dt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137025" y="0"/>
            <a:ext cx="3163888" cy="481013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>
            <a:lvl1pPr algn="r" lvl="0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1" cap="none" i="0" strike="noStrike" sz="1200" u="none">
                <a:solidFill>
                  <a:schemeClr val="dk1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1pPr>
            <a:lvl2pPr algn="l" lvl="1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1" cap="none" i="0" strike="noStrike" sz="2400" u="none">
                <a:solidFill>
                  <a:schemeClr val="dk1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2pPr>
            <a:lvl3pPr algn="l" lvl="2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1" cap="none" i="0" strike="noStrike" sz="2400" u="none">
                <a:solidFill>
                  <a:schemeClr val="dk1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3pPr>
            <a:lvl4pPr algn="l" lvl="3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1" cap="none" i="0" strike="noStrike" sz="2400" u="none">
                <a:solidFill>
                  <a:schemeClr val="dk1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4pPr>
            <a:lvl5pPr algn="l" lvl="4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1" cap="none" i="0" strike="noStrike" sz="2400" u="none">
                <a:solidFill>
                  <a:schemeClr val="dk1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5pPr>
            <a:lvl6pPr algn="l" lvl="5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1" cap="none" i="0" strike="noStrike" sz="2400" u="none">
                <a:solidFill>
                  <a:schemeClr val="dk1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6pPr>
            <a:lvl7pPr algn="l" lvl="6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1" cap="none" i="0" strike="noStrike" sz="2400" u="none">
                <a:solidFill>
                  <a:schemeClr val="dk1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7pPr>
            <a:lvl8pPr algn="l" lvl="7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1" cap="none" i="0" strike="noStrike" sz="2400" u="none">
                <a:solidFill>
                  <a:schemeClr val="dk1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8pPr>
            <a:lvl9pPr algn="l" lvl="8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1" cap="none" i="0" strike="noStrike" sz="2400" u="none">
                <a:solidFill>
                  <a:schemeClr val="dk1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5" name="Google Shape;5;n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>
            <p:ph idx="3" type="sldImg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1493838" y="1198563"/>
            <a:ext cx="4314825" cy="3235325"/>
          </a:xfrm>
          <a:custGeom>
            <a:ahLst/>
            <a:cxnLst/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type="none" w="sm"/>
            <a:tailEnd len="sm" type="none" w="sm"/>
          </a:ln>
        </p:spPr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6" name="Google Shape;6;n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730250" y="4613275"/>
            <a:ext cx="5842000" cy="3775075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>
            <a:lvl1pPr algn="l" indent="-228600" lvl="0" marL="457200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0" cap="none" i="0" strike="noStrike" sz="1200" u="none">
                <a:solidFill>
                  <a:schemeClr val="dk1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1pPr>
            <a:lvl2pPr algn="l" indent="-228600" lvl="1" marL="914400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0" cap="none" i="0" strike="noStrike" sz="1200" u="none">
                <a:solidFill>
                  <a:schemeClr val="dk1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2pPr>
            <a:lvl3pPr algn="l" indent="-228600" lvl="2" marL="1371600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0" cap="none" i="0" strike="noStrike" sz="1200" u="none">
                <a:solidFill>
                  <a:schemeClr val="dk1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3pPr>
            <a:lvl4pPr algn="l" indent="-228600" lvl="3" marL="1828800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0" cap="none" i="0" strike="noStrike" sz="1200" u="none">
                <a:solidFill>
                  <a:schemeClr val="dk1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4pPr>
            <a:lvl5pPr algn="l" indent="-228600" lvl="4" marL="2286000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0" cap="none" i="0" strike="noStrike" sz="1200" u="none">
                <a:solidFill>
                  <a:schemeClr val="dk1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5pPr>
            <a:lvl6pPr algn="l" indent="-228600" lvl="5" marL="2743200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0" cap="none" i="0" strike="noStrike" sz="1200" u="none">
                <a:solidFill>
                  <a:schemeClr val="dk1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6pPr>
            <a:lvl7pPr algn="l" indent="-228600" lvl="6" marL="3200400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0" cap="none" i="0" strike="noStrike" sz="1200" u="none">
                <a:solidFill>
                  <a:schemeClr val="dk1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7pPr>
            <a:lvl8pPr algn="l" indent="-228600" lvl="7" marL="3657600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0" cap="none" i="0" strike="noStrike" sz="1200" u="none">
                <a:solidFill>
                  <a:schemeClr val="dk1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8pPr>
            <a:lvl9pPr algn="l" indent="-228600" lvl="8" marL="4114800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0" cap="none" i="0" strike="noStrike" sz="1200" u="none">
                <a:solidFill>
                  <a:schemeClr val="dk1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7" name="Google Shape;7;n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1" type="ftr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0" y="9105900"/>
            <a:ext cx="3163888" cy="481013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b" anchorCtr="0" bIns="45700" lIns="91425" rIns="91425" spcFirstLastPara="1" tIns="45700" wrap="square">
            <a:noAutofit/>
          </a:bodyPr>
          <a:lstStyle>
            <a:lvl1pPr algn="l" lvl="0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1" cap="none" i="0" strike="noStrike" sz="1200" u="none">
                <a:solidFill>
                  <a:schemeClr val="dk1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1pPr>
            <a:lvl2pPr algn="l" lvl="1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1" cap="none" i="0" strike="noStrike" sz="2400" u="none">
                <a:solidFill>
                  <a:schemeClr val="dk1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2pPr>
            <a:lvl3pPr algn="l" lvl="2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1" cap="none" i="0" strike="noStrike" sz="2400" u="none">
                <a:solidFill>
                  <a:schemeClr val="dk1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3pPr>
            <a:lvl4pPr algn="l" lvl="3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1" cap="none" i="0" strike="noStrike" sz="2400" u="none">
                <a:solidFill>
                  <a:schemeClr val="dk1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4pPr>
            <a:lvl5pPr algn="l" lvl="4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1" cap="none" i="0" strike="noStrike" sz="2400" u="none">
                <a:solidFill>
                  <a:schemeClr val="dk1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5pPr>
            <a:lvl6pPr algn="l" lvl="5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1" cap="none" i="0" strike="noStrike" sz="2400" u="none">
                <a:solidFill>
                  <a:schemeClr val="dk1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6pPr>
            <a:lvl7pPr algn="l" lvl="6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1" cap="none" i="0" strike="noStrike" sz="2400" u="none">
                <a:solidFill>
                  <a:schemeClr val="dk1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7pPr>
            <a:lvl8pPr algn="l" lvl="7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1" cap="none" i="0" strike="noStrike" sz="2400" u="none">
                <a:solidFill>
                  <a:schemeClr val="dk1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8pPr>
            <a:lvl9pPr algn="l" lvl="8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1" cap="none" i="0" strike="noStrike" sz="2400" u="none">
                <a:solidFill>
                  <a:schemeClr val="dk1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8" name="Google Shape;8;n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2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137025" y="9105900"/>
            <a:ext cx="3163888" cy="481013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b" anchorCtr="0" bIns="45700" lIns="91425" rIns="91425" spcFirstLastPara="1" tIns="45700" wrap="square">
            <a:noAutofit/>
          </a:bodyPr>
          <a:lstStyle/>
          <a:p>
            <a:pPr algn="r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cap="none" i="0" lang="en-US" strike="noStrike" sz="1200" u="none">
                <a:solidFill>
                  <a:schemeClr val="dk1"/>
                </a:solidFill>
                <a:uFillTx/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b="1" cap="none" i="0" strike="noStrike" sz="1200" u="none">
              <a:solidFill>
                <a:schemeClr val="dk1"/>
              </a:solidFill>
              <a:uFillTx/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accent1="accent1" accent2="accent2" accent3="accent3" accent4="accent4" accent5="accent5" accent6="accent6" bg1="lt1" bg2="dk2" folHlink="folHlink" hlink="hlink" tx1="dk1" tx2="lt2"/>
  <p:notes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defPPr algn="l" lvl="0" marR="0" rtl="0">
      <a:lnSpc>
        <a:spcPct val="100000"/>
      </a:lnSpc>
      <a:spcBef>
        <a:spcPts val="0"/>
      </a:spcBef>
      <a:spcAft>
        <a:spcPts val="0"/>
      </a:spcAft>
    </a:defPPr>
    <a:lvl1pPr algn="l" lvl="0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uFillTx/>
        <a:latin typeface="Arial"/>
        <a:ea typeface="Arial"/>
        <a:cs typeface="Arial"/>
        <a:sym typeface="Arial"/>
      </a:defRPr>
    </a:lvl1pPr>
    <a:lvl2pPr algn="l" lvl="1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uFillTx/>
        <a:latin typeface="Arial"/>
        <a:ea typeface="Arial"/>
        <a:cs typeface="Arial"/>
        <a:sym typeface="Arial"/>
      </a:defRPr>
    </a:lvl2pPr>
    <a:lvl3pPr algn="l" lvl="2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uFillTx/>
        <a:latin typeface="Arial"/>
        <a:ea typeface="Arial"/>
        <a:cs typeface="Arial"/>
        <a:sym typeface="Arial"/>
      </a:defRPr>
    </a:lvl3pPr>
    <a:lvl4pPr algn="l" lvl="3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uFillTx/>
        <a:latin typeface="Arial"/>
        <a:ea typeface="Arial"/>
        <a:cs typeface="Arial"/>
        <a:sym typeface="Arial"/>
      </a:defRPr>
    </a:lvl4pPr>
    <a:lvl5pPr algn="l" lvl="4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uFillTx/>
        <a:latin typeface="Arial"/>
        <a:ea typeface="Arial"/>
        <a:cs typeface="Arial"/>
        <a:sym typeface="Arial"/>
      </a:defRPr>
    </a:lvl5pPr>
    <a:lvl6pPr algn="l" lvl="5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uFillTx/>
        <a:latin typeface="Arial"/>
        <a:ea typeface="Arial"/>
        <a:cs typeface="Arial"/>
        <a:sym typeface="Arial"/>
      </a:defRPr>
    </a:lvl6pPr>
    <a:lvl7pPr algn="l" lvl="6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uFillTx/>
        <a:latin typeface="Arial"/>
        <a:ea typeface="Arial"/>
        <a:cs typeface="Arial"/>
        <a:sym typeface="Arial"/>
      </a:defRPr>
    </a:lvl7pPr>
    <a:lvl8pPr algn="l" lvl="7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uFillTx/>
        <a:latin typeface="Arial"/>
        <a:ea typeface="Arial"/>
        <a:cs typeface="Arial"/>
        <a:sym typeface="Arial"/>
      </a:defRPr>
    </a:lvl8pPr>
    <a:lvl9pPr algn="l" lvl="8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uFillTx/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standalone="yes" ?><Relationships xmlns="http://schemas.openxmlformats.org/package/2006/relationships"><Relationship Id="rId1" Target="../slides/slide1.xml" Type="http://schemas.openxmlformats.org/officeDocument/2006/relationships/slide"></Relationship><Relationship Id="rId2" Target="../notesMasters/notesMaster1.xml" Type="http://schemas.openxmlformats.org/officeDocument/2006/relationships/notesMaster"></Relationship></Relationships>
</file>

<file path=ppt/notesSlides/_rels/notesSlide10.xml.rels><?xml version="1.0" standalone="yes" ?><Relationships xmlns="http://schemas.openxmlformats.org/package/2006/relationships"><Relationship Id="rId1" Target="../slides/slide10.xml" Type="http://schemas.openxmlformats.org/officeDocument/2006/relationships/slide"></Relationship><Relationship Id="rId2" Target="../notesMasters/notesMaster1.xml" Type="http://schemas.openxmlformats.org/officeDocument/2006/relationships/notesMaster"></Relationship></Relationships>
</file>

<file path=ppt/notesSlides/_rels/notesSlide11.xml.rels><?xml version="1.0" standalone="yes" ?><Relationships xmlns="http://schemas.openxmlformats.org/package/2006/relationships"><Relationship Id="rId1" Target="../slides/slide11.xml" Type="http://schemas.openxmlformats.org/officeDocument/2006/relationships/slide"></Relationship><Relationship Id="rId2" Target="../notesMasters/notesMaster1.xml" Type="http://schemas.openxmlformats.org/officeDocument/2006/relationships/notesMaster"></Relationship></Relationships>
</file>

<file path=ppt/notesSlides/_rels/notesSlide12.xml.rels><?xml version="1.0" standalone="yes" ?><Relationships xmlns="http://schemas.openxmlformats.org/package/2006/relationships"><Relationship Id="rId1" Target="../slides/slide12.xml" Type="http://schemas.openxmlformats.org/officeDocument/2006/relationships/slide"></Relationship><Relationship Id="rId2" Target="../notesMasters/notesMaster1.xml" Type="http://schemas.openxmlformats.org/officeDocument/2006/relationships/notesMaster"></Relationship></Relationships>
</file>

<file path=ppt/notesSlides/_rels/notesSlide13.xml.rels><?xml version="1.0" standalone="yes" ?><Relationships xmlns="http://schemas.openxmlformats.org/package/2006/relationships"><Relationship Id="rId1" Target="../slides/slide13.xml" Type="http://schemas.openxmlformats.org/officeDocument/2006/relationships/slide"></Relationship><Relationship Id="rId2" Target="../notesMasters/notesMaster1.xml" Type="http://schemas.openxmlformats.org/officeDocument/2006/relationships/notesMaster"></Relationship></Relationships>
</file>

<file path=ppt/notesSlides/_rels/notesSlide14.xml.rels><?xml version="1.0" standalone="yes" ?><Relationships xmlns="http://schemas.openxmlformats.org/package/2006/relationships"><Relationship Id="rId1" Target="../slides/slide14.xml" Type="http://schemas.openxmlformats.org/officeDocument/2006/relationships/slide"></Relationship><Relationship Id="rId2" Target="../notesMasters/notesMaster1.xml" Type="http://schemas.openxmlformats.org/officeDocument/2006/relationships/notesMaster"></Relationship></Relationships>
</file>

<file path=ppt/notesSlides/_rels/notesSlide15.xml.rels><?xml version="1.0" standalone="yes" ?><Relationships xmlns="http://schemas.openxmlformats.org/package/2006/relationships"><Relationship Id="rId1" Target="../slides/slide15.xml" Type="http://schemas.openxmlformats.org/officeDocument/2006/relationships/slide"></Relationship><Relationship Id="rId2" Target="../notesMasters/notesMaster1.xml" Type="http://schemas.openxmlformats.org/officeDocument/2006/relationships/notesMaster"></Relationship></Relationships>
</file>

<file path=ppt/notesSlides/_rels/notesSlide16.xml.rels><?xml version="1.0" standalone="yes" ?><Relationships xmlns="http://schemas.openxmlformats.org/package/2006/relationships"><Relationship Id="rId1" Target="../slides/slide16.xml" Type="http://schemas.openxmlformats.org/officeDocument/2006/relationships/slide"></Relationship><Relationship Id="rId2" Target="../notesMasters/notesMaster1.xml" Type="http://schemas.openxmlformats.org/officeDocument/2006/relationships/notesMaster"></Relationship></Relationships>
</file>

<file path=ppt/notesSlides/_rels/notesSlide17.xml.rels><?xml version="1.0" standalone="yes" ?><Relationships xmlns="http://schemas.openxmlformats.org/package/2006/relationships"><Relationship Id="rId1" Target="../slides/slide17.xml" Type="http://schemas.openxmlformats.org/officeDocument/2006/relationships/slide"></Relationship><Relationship Id="rId2" Target="../notesMasters/notesMaster1.xml" Type="http://schemas.openxmlformats.org/officeDocument/2006/relationships/notesMaster"></Relationship></Relationships>
</file>

<file path=ppt/notesSlides/_rels/notesSlide18.xml.rels><?xml version="1.0" standalone="yes" ?><Relationships xmlns="http://schemas.openxmlformats.org/package/2006/relationships"><Relationship Id="rId1" Target="../slides/slide18.xml" Type="http://schemas.openxmlformats.org/officeDocument/2006/relationships/slide"></Relationship><Relationship Id="rId2" Target="../notesMasters/notesMaster1.xml" Type="http://schemas.openxmlformats.org/officeDocument/2006/relationships/notesMaster"></Relationship></Relationships>
</file>

<file path=ppt/notesSlides/_rels/notesSlide19.xml.rels><?xml version="1.0" standalone="yes" ?><Relationships xmlns="http://schemas.openxmlformats.org/package/2006/relationships"><Relationship Id="rId1" Target="../slides/slide19.xml" Type="http://schemas.openxmlformats.org/officeDocument/2006/relationships/slide"></Relationship><Relationship Id="rId2" Target="../notesMasters/notesMaster1.xml" Type="http://schemas.openxmlformats.org/officeDocument/2006/relationships/notesMaster"></Relationship></Relationships>
</file>

<file path=ppt/notesSlides/_rels/notesSlide2.xml.rels><?xml version="1.0" standalone="yes" ?><Relationships xmlns="http://schemas.openxmlformats.org/package/2006/relationships"><Relationship Id="rId1" Target="../slides/slide2.xml" Type="http://schemas.openxmlformats.org/officeDocument/2006/relationships/slide"></Relationship><Relationship Id="rId2" Target="../notesMasters/notesMaster1.xml" Type="http://schemas.openxmlformats.org/officeDocument/2006/relationships/notesMaster"></Relationship></Relationships>
</file>

<file path=ppt/notesSlides/_rels/notesSlide20.xml.rels><?xml version="1.0" standalone="yes" ?><Relationships xmlns="http://schemas.openxmlformats.org/package/2006/relationships"><Relationship Id="rId1" Target="../slides/slide20.xml" Type="http://schemas.openxmlformats.org/officeDocument/2006/relationships/slide"></Relationship><Relationship Id="rId2" Target="../notesMasters/notesMaster1.xml" Type="http://schemas.openxmlformats.org/officeDocument/2006/relationships/notesMaster"></Relationship></Relationships>
</file>

<file path=ppt/notesSlides/_rels/notesSlide21.xml.rels><?xml version="1.0" standalone="yes" ?><Relationships xmlns="http://schemas.openxmlformats.org/package/2006/relationships"><Relationship Id="rId1" Target="../slides/slide21.xml" Type="http://schemas.openxmlformats.org/officeDocument/2006/relationships/slide"></Relationship><Relationship Id="rId2" Target="../notesMasters/notesMaster1.xml" Type="http://schemas.openxmlformats.org/officeDocument/2006/relationships/notesMaster"></Relationship></Relationships>
</file>

<file path=ppt/notesSlides/_rels/notesSlide22.xml.rels><?xml version="1.0" standalone="yes" ?><Relationships xmlns="http://schemas.openxmlformats.org/package/2006/relationships"><Relationship Id="rId1" Target="../slides/slide22.xml" Type="http://schemas.openxmlformats.org/officeDocument/2006/relationships/slide"></Relationship><Relationship Id="rId2" Target="../notesMasters/notesMaster1.xml" Type="http://schemas.openxmlformats.org/officeDocument/2006/relationships/notesMaster"></Relationship></Relationships>
</file>

<file path=ppt/notesSlides/_rels/notesSlide3.xml.rels><?xml version="1.0" standalone="yes" ?><Relationships xmlns="http://schemas.openxmlformats.org/package/2006/relationships"><Relationship Id="rId1" Target="../slides/slide3.xml" Type="http://schemas.openxmlformats.org/officeDocument/2006/relationships/slide"></Relationship><Relationship Id="rId2" Target="../notesMasters/notesMaster1.xml" Type="http://schemas.openxmlformats.org/officeDocument/2006/relationships/notesMaster"></Relationship></Relationships>
</file>

<file path=ppt/notesSlides/_rels/notesSlide4.xml.rels><?xml version="1.0" standalone="yes" ?><Relationships xmlns="http://schemas.openxmlformats.org/package/2006/relationships"><Relationship Id="rId1" Target="../slides/slide4.xml" Type="http://schemas.openxmlformats.org/officeDocument/2006/relationships/slide"></Relationship><Relationship Id="rId2" Target="../notesMasters/notesMaster1.xml" Type="http://schemas.openxmlformats.org/officeDocument/2006/relationships/notesMaster"></Relationship></Relationships>
</file>

<file path=ppt/notesSlides/_rels/notesSlide5.xml.rels><?xml version="1.0" standalone="yes" ?><Relationships xmlns="http://schemas.openxmlformats.org/package/2006/relationships"><Relationship Id="rId1" Target="../slides/slide5.xml" Type="http://schemas.openxmlformats.org/officeDocument/2006/relationships/slide"></Relationship><Relationship Id="rId2" Target="../notesMasters/notesMaster1.xml" Type="http://schemas.openxmlformats.org/officeDocument/2006/relationships/notesMaster"></Relationship></Relationships>
</file>

<file path=ppt/notesSlides/_rels/notesSlide6.xml.rels><?xml version="1.0" standalone="yes" ?><Relationships xmlns="http://schemas.openxmlformats.org/package/2006/relationships"><Relationship Id="rId1" Target="../slides/slide6.xml" Type="http://schemas.openxmlformats.org/officeDocument/2006/relationships/slide"></Relationship><Relationship Id="rId2" Target="../notesMasters/notesMaster1.xml" Type="http://schemas.openxmlformats.org/officeDocument/2006/relationships/notesMaster"></Relationship></Relationships>
</file>

<file path=ppt/notesSlides/_rels/notesSlide7.xml.rels><?xml version="1.0" standalone="yes" ?><Relationships xmlns="http://schemas.openxmlformats.org/package/2006/relationships"><Relationship Id="rId1" Target="../slides/slide7.xml" Type="http://schemas.openxmlformats.org/officeDocument/2006/relationships/slide"></Relationship><Relationship Id="rId2" Target="../notesMasters/notesMaster1.xml" Type="http://schemas.openxmlformats.org/officeDocument/2006/relationships/notesMaster"></Relationship></Relationships>
</file>

<file path=ppt/notesSlides/_rels/notesSlide8.xml.rels><?xml version="1.0" standalone="yes" ?><Relationships xmlns="http://schemas.openxmlformats.org/package/2006/relationships"><Relationship Id="rId1" Target="../slides/slide8.xml" Type="http://schemas.openxmlformats.org/officeDocument/2006/relationships/slide"></Relationship><Relationship Id="rId2" Target="../notesMasters/notesMaster1.xml" Type="http://schemas.openxmlformats.org/officeDocument/2006/relationships/notesMaster"></Relationship></Relationships>
</file>

<file path=ppt/notesSlides/_rels/notesSlide9.xml.rels><?xml version="1.0" standalone="yes" ?><Relationships xmlns="http://schemas.openxmlformats.org/package/2006/relationships"><Relationship Id="rId1" Target="../slides/slide9.xml" Type="http://schemas.openxmlformats.org/officeDocument/2006/relationships/slide"></Relationship><Relationship Id="rId2" Target="../notesMasters/notesMaster1.xml" Type="http://schemas.openxmlformats.org/officeDocument/2006/relationships/notesMaster"></Relationship></Relationships>
</file>

<file path=ppt/notesSlides/notesSlide1.xml><?xml version="1.0" encoding="utf-8"?>
<p:notes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61" name="Shape 61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62" name="Google Shape;62;p1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730250" y="4613275"/>
            <a:ext cx="5842000" cy="3775075"/>
          </a:xfrm>
          <a:prstGeom prst="rect">
            <a:avLst/>
          </a:prstGeo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uFillTx/>
              </a:rPr>
              <a:t/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63" name="Google Shape;63;p1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>
            <p:ph idx="2" type="sldImg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1493838" y="1198563"/>
            <a:ext cx="4314825" cy="3235325"/>
          </a:xfrm>
          <a:custGeom>
            <a:ahLst/>
            <a:cxnLst/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64" name="Shape 164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65" name="Google Shape;165;p10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>
            <p:ph idx="2" type="sldImg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1493838" y="1198563"/>
            <a:ext cx="4314825" cy="3235325"/>
          </a:xfrm>
          <a:custGeom>
            <a:ahLst/>
            <a:cxnLst/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type="none" w="sm"/>
            <a:tailEnd len="sm" type="none" w="sm"/>
          </a:ln>
        </p:spPr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66" name="Google Shape;166;p10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730250" y="4613275"/>
            <a:ext cx="5842000" cy="3775075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uFillTx/>
              </a:rPr>
              <a:t>For example, depth of lists, frequency of splitting / coalescing, gains from first +N fit.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67" name="Google Shape;167;p10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2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137025" y="9105900"/>
            <a:ext cx="3163888" cy="481013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b" anchorCtr="0" bIns="45700" lIns="91425" rIns="91425" spcFirstLastPara="1" tIns="45700" wrap="square">
            <a:noAutofit/>
          </a:bodyPr>
          <a:lstStyle/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uFillTx/>
              </a:rPr>
              <a:t>‹#›</a:t>
            </a:fld>
            <a:endParaRPr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71" name="Shape 171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72" name="Google Shape;172;p11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>
            <p:ph idx="2" type="sldImg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1493838" y="1198563"/>
            <a:ext cx="4314825" cy="3235325"/>
          </a:xfrm>
          <a:custGeom>
            <a:ahLst/>
            <a:cxnLst/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type="none" w="sm"/>
            <a:tailEnd len="sm" type="none" w="sm"/>
          </a:ln>
        </p:spPr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73" name="Google Shape;173;p11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730250" y="4613275"/>
            <a:ext cx="5842000" cy="3775075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uFillTx/>
              </a:rPr>
              <a:t>1: Find out what specific error has occurred.</a:t>
            </a:r>
            <a:endParaRPr>
              <a:uFillTx/>
            </a:endParaRPr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uFillTx/>
              </a:rPr>
              <a:t>2: Finds errors as soon as they occur.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74" name="Google Shape;174;p11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2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137025" y="9105900"/>
            <a:ext cx="3163888" cy="481013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b" anchorCtr="0" bIns="45700" lIns="91425" rIns="91425" spcFirstLastPara="1" tIns="45700" wrap="square">
            <a:noAutofit/>
          </a:bodyPr>
          <a:lstStyle/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uFillTx/>
              </a:rPr>
              <a:t>‹#›</a:t>
            </a:fld>
            <a:endParaRPr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78" name="Shape 178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79" name="Google Shape;179;p12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>
            <p:ph idx="2" type="sldImg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1493838" y="1198563"/>
            <a:ext cx="4314825" cy="3235325"/>
          </a:xfrm>
          <a:custGeom>
            <a:ahLst/>
            <a:cxnLst/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type="none" w="sm"/>
            <a:tailEnd len="sm" type="none" w="sm"/>
          </a:ln>
        </p:spPr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80" name="Google Shape;180;p12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730250" y="4613275"/>
            <a:ext cx="5842000" cy="3775075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uFillTx/>
              </a:rPr>
              <a:t>1: Find out what specific error has occurred.</a:t>
            </a:r>
            <a:endParaRPr>
              <a:uFillTx/>
            </a:endParaRPr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uFillTx/>
              </a:rPr>
              <a:t>2: Finds errors as soon as they occur.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81" name="Google Shape;181;p12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2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137025" y="9105900"/>
            <a:ext cx="3163888" cy="481013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b" anchorCtr="0" bIns="45700" lIns="91425" rIns="91425" spcFirstLastPara="1" tIns="45700" wrap="square">
            <a:noAutofit/>
          </a:bodyPr>
          <a:lstStyle/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uFillTx/>
              </a:rPr>
              <a:t>‹#›</a:t>
            </a:fld>
            <a:endParaRPr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notes>
</file>

<file path=ppt/notesSlides/notesSlide13.xml><?xml version="1.0" encoding="utf-8"?>
<p:notes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86" name="Shape 186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87" name="Google Shape;187;p13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730250" y="4613275"/>
            <a:ext cx="5842000" cy="3775075"/>
          </a:xfrm>
          <a:prstGeom prst="rect">
            <a:avLst/>
          </a:prstGeo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uFillTx/>
              </a:rPr>
              <a:t/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88" name="Google Shape;188;p13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>
            <p:ph idx="2" type="sldImg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1493838" y="1198563"/>
            <a:ext cx="4314825" cy="3235325"/>
          </a:xfrm>
          <a:custGeom>
            <a:ahLst/>
            <a:cxnLst/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notes>
</file>

<file path=ppt/notesSlides/notesSlide14.xml><?xml version="1.0" encoding="utf-8"?>
<p:notes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92" name="Shape 192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93" name="Google Shape;193;p14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730250" y="4613275"/>
            <a:ext cx="5842000" cy="3775075"/>
          </a:xfrm>
          <a:prstGeom prst="rect">
            <a:avLst/>
          </a:prstGeo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uFillTx/>
              </a:rPr>
              <a:t/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94" name="Google Shape;194;p14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>
            <p:ph idx="2" type="sldImg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1493838" y="1198563"/>
            <a:ext cx="4314825" cy="3235325"/>
          </a:xfrm>
          <a:custGeom>
            <a:ahLst/>
            <a:cxnLst/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notes>
</file>

<file path=ppt/notesSlides/notesSlide15.xml><?xml version="1.0" encoding="utf-8"?>
<p:notes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98" name="Shape 198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99" name="Google Shape;199;p15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>
            <p:ph idx="2" type="sldImg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1493838" y="1198563"/>
            <a:ext cx="4314825" cy="3235325"/>
          </a:xfrm>
          <a:custGeom>
            <a:ahLst/>
            <a:cxnLst/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type="none" w="sm"/>
            <a:tailEnd len="sm" type="none" w="sm"/>
          </a:ln>
        </p:spPr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00" name="Google Shape;200;p15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730250" y="4613275"/>
            <a:ext cx="5842000" cy="3775075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uFillTx/>
              </a:rPr>
              <a:t/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01" name="Google Shape;201;p15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2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137025" y="9105900"/>
            <a:ext cx="3163888" cy="481013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b" anchorCtr="0" bIns="45700" lIns="91425" rIns="91425" spcFirstLastPara="1" tIns="45700" wrap="square">
            <a:noAutofit/>
          </a:bodyPr>
          <a:lstStyle/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uFillTx/>
              </a:rPr>
              <a:t>‹#›</a:t>
            </a:fld>
            <a:endParaRPr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notes>
</file>

<file path=ppt/notesSlides/notesSlide16.xml><?xml version="1.0" encoding="utf-8"?>
<p:notes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05" name="Shape 205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06" name="Google Shape;206;p16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730250" y="4613275"/>
            <a:ext cx="5842000" cy="3775075"/>
          </a:xfrm>
          <a:prstGeom prst="rect">
            <a:avLst/>
          </a:prstGeo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uFillTx/>
              </a:rPr>
              <a:t/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07" name="Google Shape;207;p16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>
            <p:ph idx="2" type="sldImg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1493838" y="1198563"/>
            <a:ext cx="4314825" cy="3235325"/>
          </a:xfrm>
          <a:custGeom>
            <a:ahLst/>
            <a:cxnLst/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notes>
</file>

<file path=ppt/notesSlides/notesSlide17.xml><?xml version="1.0" encoding="utf-8"?>
<p:notes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11" name="Shape 211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12" name="Google Shape;212;p17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>
            <p:ph idx="2" type="sldImg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1493838" y="1198563"/>
            <a:ext cx="4314825" cy="3235325"/>
          </a:xfrm>
          <a:custGeom>
            <a:ahLst/>
            <a:cxnLst/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type="none" w="sm"/>
            <a:tailEnd len="sm" type="none" w="sm"/>
          </a:ln>
        </p:spPr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13" name="Google Shape;213;p17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730250" y="4613275"/>
            <a:ext cx="5842000" cy="3775075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uFillTx/>
              </a:rPr>
              <a:t>The below lines of code overwrite data (the latter causes garbled byte messages)</a:t>
            </a:r>
            <a:endParaRPr>
              <a:uFillTx/>
            </a:endParaRPr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uFillTx/>
              </a:rPr>
              <a:t>    explicit_list-&gt;previous = NULL;</a:t>
            </a:r>
            <a:endParaRPr>
              <a:uFillTx/>
            </a:endParaRPr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uFillTx/>
              </a:rPr>
              <a:t>    explicit_list-&gt;next = block;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14" name="Google Shape;214;p17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2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137025" y="9105900"/>
            <a:ext cx="3163888" cy="481013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b" anchorCtr="0" bIns="45700" lIns="91425" rIns="91425" spcFirstLastPara="1" tIns="45700" wrap="square">
            <a:noAutofit/>
          </a:bodyPr>
          <a:lstStyle/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uFillTx/>
              </a:rPr>
              <a:t>‹#›</a:t>
            </a:fld>
            <a:endParaRPr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notes>
</file>

<file path=ppt/notesSlides/notesSlide18.xml><?xml version="1.0" encoding="utf-8"?>
<p:notes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20" name="Shape 220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21" name="Google Shape;221;p18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>
            <p:ph idx="2" type="sldImg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1493838" y="1198563"/>
            <a:ext cx="4314825" cy="3235325"/>
          </a:xfrm>
          <a:custGeom>
            <a:ahLst/>
            <a:cxnLst/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type="none" w="sm"/>
            <a:tailEnd len="sm" type="none" w="sm"/>
          </a:ln>
        </p:spPr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22" name="Google Shape;222;p18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730250" y="4613275"/>
            <a:ext cx="5842000" cy="3775075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uFillTx/>
              </a:rPr>
              <a:t>This time, case 3 of coalesce returned block_next instead. There will be a message about an out-of-bounds block.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23" name="Google Shape;223;p18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2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137025" y="9105900"/>
            <a:ext cx="3163888" cy="481013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b" anchorCtr="0" bIns="45700" lIns="91425" rIns="91425" spcFirstLastPara="1" tIns="45700" wrap="square">
            <a:noAutofit/>
          </a:bodyPr>
          <a:lstStyle/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uFillTx/>
              </a:rPr>
              <a:t>‹#›</a:t>
            </a:fld>
            <a:endParaRPr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notes>
</file>

<file path=ppt/notesSlides/notesSlide19.xml><?xml version="1.0" encoding="utf-8"?>
<p:notes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27" name="Shape 227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28" name="Google Shape;228;p19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>
            <p:ph idx="2" type="sldImg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1493838" y="1198563"/>
            <a:ext cx="4314825" cy="3235325"/>
          </a:xfrm>
          <a:custGeom>
            <a:ahLst/>
            <a:cxnLst/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type="none" w="sm"/>
            <a:tailEnd len="sm" type="none" w="sm"/>
          </a:ln>
        </p:spPr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29" name="Google Shape;229;p19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730250" y="4613275"/>
            <a:ext cx="5842000" cy="3775075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uFillTx/>
              </a:rPr>
              <a:t>Bug is in coalesce case 3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30" name="Google Shape;230;p19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2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137025" y="9105900"/>
            <a:ext cx="3163888" cy="481013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b" anchorCtr="0" bIns="45700" lIns="91425" rIns="91425" spcFirstLastPara="1" tIns="45700" wrap="square">
            <a:noAutofit/>
          </a:bodyPr>
          <a:lstStyle/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uFillTx/>
              </a:rPr>
              <a:t>‹#›</a:t>
            </a:fld>
            <a:endParaRPr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67" name="Shape 67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68" name="Google Shape;68;p2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730250" y="4613275"/>
            <a:ext cx="5842000" cy="3775075"/>
          </a:xfrm>
          <a:prstGeom prst="rect">
            <a:avLst/>
          </a:prstGeo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uFillTx/>
              </a:rPr>
              <a:t/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69" name="Google Shape;69;p2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>
            <p:ph idx="2" type="sldImg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1493838" y="1198563"/>
            <a:ext cx="4314825" cy="3235325"/>
          </a:xfrm>
          <a:custGeom>
            <a:ahLst/>
            <a:cxnLst/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notes>
</file>

<file path=ppt/notesSlides/notesSlide20.xml><?xml version="1.0" encoding="utf-8"?>
<p:notes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34" name="Shape 234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35" name="Google Shape;235;p20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730250" y="4613275"/>
            <a:ext cx="5842000" cy="3775075"/>
          </a:xfrm>
          <a:prstGeom prst="rect">
            <a:avLst/>
          </a:prstGeo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uFillTx/>
              </a:rPr>
              <a:t/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36" name="Google Shape;236;p20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>
            <p:ph idx="2" type="sldImg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1493838" y="1198563"/>
            <a:ext cx="4314825" cy="3235325"/>
          </a:xfrm>
          <a:custGeom>
            <a:ahLst/>
            <a:cxnLst/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notes>
</file>

<file path=ppt/notesSlides/notesSlide21.xml><?xml version="1.0" encoding="utf-8"?>
<p:notes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40" name="Shape 240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41" name="Google Shape;241;p21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730250" y="4613275"/>
            <a:ext cx="5842000" cy="3775075"/>
          </a:xfrm>
          <a:prstGeom prst="rect">
            <a:avLst/>
          </a:prstGeo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uFillTx/>
              </a:rPr>
              <a:t/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42" name="Google Shape;242;p21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>
            <p:ph idx="2" type="sldImg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1493838" y="1198563"/>
            <a:ext cx="4314825" cy="3235325"/>
          </a:xfrm>
          <a:custGeom>
            <a:ahLst/>
            <a:cxnLst/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notes>
</file>

<file path=ppt/notesSlides/notesSlide22.xml><?xml version="1.0" encoding="utf-8"?>
<p:notes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46" name="Shape 246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47" name="Google Shape;247;p22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730250" y="4613275"/>
            <a:ext cx="5842000" cy="3775075"/>
          </a:xfrm>
          <a:prstGeom prst="rect">
            <a:avLst/>
          </a:prstGeo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uFillTx/>
              </a:rPr>
              <a:t/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48" name="Google Shape;248;p22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>
            <p:ph idx="2" type="sldImg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1493838" y="1198563"/>
            <a:ext cx="4314825" cy="3235325"/>
          </a:xfrm>
          <a:custGeom>
            <a:ahLst/>
            <a:cxnLst/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73" name="Shape 73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74" name="Google Shape;74;p3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730250" y="4613275"/>
            <a:ext cx="5842000" cy="3775075"/>
          </a:xfrm>
          <a:prstGeom prst="rect">
            <a:avLst/>
          </a:prstGeo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uFillTx/>
              </a:rPr>
              <a:t/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75" name="Google Shape;75;p3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>
            <p:ph idx="2" type="sldImg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1493838" y="1198563"/>
            <a:ext cx="4314825" cy="3235325"/>
          </a:xfrm>
          <a:custGeom>
            <a:ahLst/>
            <a:cxnLst/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09" name="Shape 109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10" name="Google Shape;110;p4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730250" y="4613275"/>
            <a:ext cx="5842000" cy="3775075"/>
          </a:xfrm>
          <a:prstGeom prst="rect">
            <a:avLst/>
          </a:prstGeo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uFillTx/>
              </a:rPr>
              <a:t/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11" name="Google Shape;111;p4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>
            <p:ph idx="2" type="sldImg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1493838" y="1198563"/>
            <a:ext cx="4314825" cy="3235325"/>
          </a:xfrm>
          <a:custGeom>
            <a:ahLst/>
            <a:cxnLst/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26" name="Shape 126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27" name="Google Shape;127;p5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>
            <p:ph idx="2" type="sldImg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1493838" y="1198563"/>
            <a:ext cx="4314825" cy="3235325"/>
          </a:xfrm>
          <a:custGeom>
            <a:ahLst/>
            <a:cxnLst/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type="none" w="sm"/>
            <a:tailEnd len="sm" type="none" w="sm"/>
          </a:ln>
        </p:spPr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28" name="Google Shape;128;p5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730250" y="4613275"/>
            <a:ext cx="5842000" cy="3775075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uFillTx/>
              </a:rPr>
              <a:t>Questions are rhetorical here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29" name="Google Shape;129;p5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2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137025" y="9105900"/>
            <a:ext cx="3163888" cy="481013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b" anchorCtr="0" bIns="45700" lIns="91425" rIns="91425" spcFirstLastPara="1" tIns="45700" wrap="square">
            <a:noAutofit/>
          </a:bodyPr>
          <a:lstStyle/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uFillTx/>
              </a:rPr>
              <a:t>‹#›</a:t>
            </a:fld>
            <a:endParaRPr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33" name="Shape 133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34" name="Google Shape;134;p6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>
            <p:ph idx="2" type="sldImg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1493838" y="1198563"/>
            <a:ext cx="4314825" cy="3235325"/>
          </a:xfrm>
          <a:custGeom>
            <a:ahLst/>
            <a:cxnLst/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type="none" w="sm"/>
            <a:tailEnd len="sm" type="none" w="sm"/>
          </a:ln>
        </p:spPr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35" name="Google Shape;135;p6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730250" y="4613275"/>
            <a:ext cx="5842000" cy="3775075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uFillTx/>
              </a:rPr>
              <a:t>Questions are rhetorical here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36" name="Google Shape;136;p6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2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137025" y="9105900"/>
            <a:ext cx="3163888" cy="481013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b" anchorCtr="0" bIns="45700" lIns="91425" rIns="91425" spcFirstLastPara="1" tIns="45700" wrap="square">
            <a:noAutofit/>
          </a:bodyPr>
          <a:lstStyle/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uFillTx/>
              </a:rPr>
              <a:t>‹#›</a:t>
            </a:fld>
            <a:endParaRPr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40" name="Shape 140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41" name="Google Shape;141;p7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>
            <p:ph idx="2" type="sldImg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1493838" y="1198563"/>
            <a:ext cx="4314825" cy="3235325"/>
          </a:xfrm>
          <a:custGeom>
            <a:ahLst/>
            <a:cxnLst/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type="none" w="sm"/>
            <a:tailEnd len="sm" type="none" w="sm"/>
          </a:ln>
        </p:spPr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42" name="Google Shape;142;p7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730250" y="4613275"/>
            <a:ext cx="5842000" cy="3775075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uFillTx/>
              </a:rPr>
              <a:t>Questions are rhetorical here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43" name="Google Shape;143;p7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2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137025" y="9105900"/>
            <a:ext cx="3163888" cy="481013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b" anchorCtr="0" bIns="45700" lIns="91425" rIns="91425" spcFirstLastPara="1" tIns="45700" wrap="square">
            <a:noAutofit/>
          </a:bodyPr>
          <a:lstStyle/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uFillTx/>
              </a:rPr>
              <a:t>‹#›</a:t>
            </a:fld>
            <a:endParaRPr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47" name="Shape 147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48" name="Google Shape;148;p8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>
            <p:ph idx="2" type="sldImg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1493838" y="1198563"/>
            <a:ext cx="4314825" cy="3235325"/>
          </a:xfrm>
          <a:custGeom>
            <a:ahLst/>
            <a:cxnLst/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type="none" w="sm"/>
            <a:tailEnd len="sm" type="none" w="sm"/>
          </a:ln>
        </p:spPr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49" name="Google Shape;149;p8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730250" y="4613275"/>
            <a:ext cx="5842000" cy="3775075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uFillTx/>
              </a:rPr>
              <a:t>Questions are rhetorical here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50" name="Google Shape;150;p8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2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137025" y="9105900"/>
            <a:ext cx="3163888" cy="481013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b" anchorCtr="0" bIns="45700" lIns="91425" rIns="91425" spcFirstLastPara="1" tIns="45700" wrap="square">
            <a:noAutofit/>
          </a:bodyPr>
          <a:lstStyle/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uFillTx/>
              </a:rPr>
              <a:t>‹#›</a:t>
            </a:fld>
            <a:endParaRPr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54" name="Shape 154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55" name="Google Shape;155;p9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>
            <p:ph idx="2" type="sldImg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1493838" y="1198563"/>
            <a:ext cx="4314825" cy="3235325"/>
          </a:xfrm>
          <a:custGeom>
            <a:ahLst/>
            <a:cxnLst/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type="none" w="sm"/>
            <a:tailEnd len="sm" type="none" w="sm"/>
          </a:ln>
        </p:spPr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56" name="Google Shape;156;p9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730250" y="4613275"/>
            <a:ext cx="5842000" cy="3775075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uFillTx/>
              </a:rPr>
              <a:t>Print values in mm_init()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57" name="Google Shape;157;p9:notes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2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137025" y="9105900"/>
            <a:ext cx="3163888" cy="481013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b" anchorCtr="0" bIns="45700" lIns="91425" rIns="91425" spcFirstLastPara="1" tIns="45700" wrap="square">
            <a:noAutofit/>
          </a:bodyPr>
          <a:lstStyle/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uFillTx/>
              </a:rPr>
              <a:t>‹#›</a:t>
            </a:fld>
            <a:endParaRPr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notes>
</file>

<file path=ppt/slideLayouts/_rels/slideLayout1.xml.rels><?xml version="1.0" standalone="yes" ?><Relationships xmlns="http://schemas.openxmlformats.org/package/2006/relationships"><Relationship Id="rId1" Target="../slideMasters/slideMaster1.xml" Type="http://schemas.openxmlformats.org/officeDocument/2006/relationships/slideMaster"></Relationship></Relationships>
</file>

<file path=ppt/slideLayouts/_rels/slideLayout10.xml.rels><?xml version="1.0" standalone="yes" ?><Relationships xmlns="http://schemas.openxmlformats.org/package/2006/relationships"><Relationship Id="rId1" Target="../slideMasters/slideMaster1.xml" Type="http://schemas.openxmlformats.org/officeDocument/2006/relationships/slideMaster"></Relationship></Relationships>
</file>

<file path=ppt/slideLayouts/_rels/slideLayout11.xml.rels><?xml version="1.0" standalone="yes" ?><Relationships xmlns="http://schemas.openxmlformats.org/package/2006/relationships"><Relationship Id="rId1" Target="../slideMasters/slideMaster1.xml" Type="http://schemas.openxmlformats.org/officeDocument/2006/relationships/slideMaster"></Relationship></Relationships>
</file>

<file path=ppt/slideLayouts/_rels/slideLayout12.xml.rels><?xml version="1.0" standalone="yes" ?><Relationships xmlns="http://schemas.openxmlformats.org/package/2006/relationships"><Relationship Id="rId1" Target="../slideMasters/slideMaster1.xml" Type="http://schemas.openxmlformats.org/officeDocument/2006/relationships/slideMaster"></Relationship></Relationships>
</file>

<file path=ppt/slideLayouts/_rels/slideLayout13.xml.rels><?xml version="1.0" standalone="yes" ?><Relationships xmlns="http://schemas.openxmlformats.org/package/2006/relationships"><Relationship Id="rId1" Target="../slideMasters/slideMaster1.xml" Type="http://schemas.openxmlformats.org/officeDocument/2006/relationships/slideMaster"></Relationship></Relationships>
</file>

<file path=ppt/slideLayouts/_rels/slideLayout2.xml.rels><?xml version="1.0" standalone="yes" ?><Relationships xmlns="http://schemas.openxmlformats.org/package/2006/relationships"><Relationship Id="rId1" Target="../slideMasters/slideMaster1.xml" Type="http://schemas.openxmlformats.org/officeDocument/2006/relationships/slideMaster"></Relationship></Relationships>
</file>

<file path=ppt/slideLayouts/_rels/slideLayout3.xml.rels><?xml version="1.0" standalone="yes" ?><Relationships xmlns="http://schemas.openxmlformats.org/package/2006/relationships"><Relationship Id="rId1" Target="../slideMasters/slideMaster1.xml" Type="http://schemas.openxmlformats.org/officeDocument/2006/relationships/slideMaster"></Relationship></Relationships>
</file>

<file path=ppt/slideLayouts/_rels/slideLayout4.xml.rels><?xml version="1.0" standalone="yes" ?><Relationships xmlns="http://schemas.openxmlformats.org/package/2006/relationships"><Relationship Id="rId1" Target="../slideMasters/slideMaster1.xml" Type="http://schemas.openxmlformats.org/officeDocument/2006/relationships/slideMaster"></Relationship></Relationships>
</file>

<file path=ppt/slideLayouts/_rels/slideLayout5.xml.rels><?xml version="1.0" standalone="yes" ?><Relationships xmlns="http://schemas.openxmlformats.org/package/2006/relationships"><Relationship Id="rId1" Target="../slideMasters/slideMaster1.xml" Type="http://schemas.openxmlformats.org/officeDocument/2006/relationships/slideMaster"></Relationship></Relationships>
</file>

<file path=ppt/slideLayouts/_rels/slideLayout6.xml.rels><?xml version="1.0" standalone="yes" ?><Relationships xmlns="http://schemas.openxmlformats.org/package/2006/relationships"><Relationship Id="rId1" Target="../slideMasters/slideMaster1.xml" Type="http://schemas.openxmlformats.org/officeDocument/2006/relationships/slideMaster"></Relationship></Relationships>
</file>

<file path=ppt/slideLayouts/_rels/slideLayout7.xml.rels><?xml version="1.0" standalone="yes" ?><Relationships xmlns="http://schemas.openxmlformats.org/package/2006/relationships"><Relationship Id="rId1" Target="../slideMasters/slideMaster1.xml" Type="http://schemas.openxmlformats.org/officeDocument/2006/relationships/slideMaster"></Relationship></Relationships>
</file>

<file path=ppt/slideLayouts/_rels/slideLayout8.xml.rels><?xml version="1.0" standalone="yes" ?><Relationships xmlns="http://schemas.openxmlformats.org/package/2006/relationships"><Relationship Id="rId1" Target="../slideMasters/slideMaster1.xml" Type="http://schemas.openxmlformats.org/officeDocument/2006/relationships/slideMaster"></Relationship></Relationships>
</file>

<file path=ppt/slideLayouts/_rels/slideLayout9.xml.rels><?xml version="1.0" standalone="yes" ?><Relationships xmlns="http://schemas.openxmlformats.org/package/2006/relationships"><Relationship Id="rId1" Target="../slideMasters/slideMaster1.xml" Type="http://schemas.openxmlformats.org/officeDocument/2006/relationships/slideMaster"></Relationship></Relationships>
</file>

<file path=ppt/slideLayouts/slideLayout1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type="title">
  <p:cSld name="TITLE"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6" name="Shape 16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7" name="Google Shape;17;p24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type="ctr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685800" y="1708012"/>
            <a:ext cx="7772400" cy="1470025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>
            <a:lvl1pPr algn="l" lv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  <a:latin typeface="Calibri"/>
                <a:ea typeface="Calibri"/>
                <a:cs typeface="Calibri"/>
                <a:sym typeface="Calibri"/>
              </a:defRPr>
            </a:lvl1pPr>
            <a:lvl2pPr algn="l" lvl="1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2pPr>
            <a:lvl3pPr algn="l" lvl="2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3pPr>
            <a:lvl4pPr algn="l" lvl="3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4pPr>
            <a:lvl5pPr algn="l" lvl="4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5pPr>
            <a:lvl6pPr algn="l" lvl="5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6pPr>
            <a:lvl7pPr algn="l" lvl="6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7pPr>
            <a:lvl8pPr algn="l" lvl="7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8pPr>
            <a:lvl9pPr algn="l" lvl="8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9pPr>
          </a:lstStyle>
          <a:p/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8" name="Google Shape;18;p24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sub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685800" y="3886200"/>
            <a:ext cx="7677492" cy="175260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>
            <a:lvl1pPr algn="l" lvl="0">
              <a:spcBef>
                <a:spcPts val="400"/>
              </a:spcBef>
              <a:spcAft>
                <a:spcPts val="0"/>
              </a:spcAft>
              <a:buSzPts val="1200"/>
              <a:buNone/>
              <a:defRPr b="0" sz="2000">
                <a:uFillTx/>
                <a:latin typeface="Calibri"/>
                <a:ea typeface="Calibri"/>
                <a:cs typeface="Calibri"/>
                <a:sym typeface="Calibri"/>
              </a:defRPr>
            </a:lvl1pPr>
            <a:lvl2pPr algn="ctr" lvl="1">
              <a:spcBef>
                <a:spcPts val="400"/>
              </a:spcBef>
              <a:spcAft>
                <a:spcPts val="0"/>
              </a:spcAft>
              <a:buSzPts val="2200"/>
              <a:buNone/>
              <a:defRPr>
                <a:uFillTx/>
              </a:defRPr>
            </a:lvl2pPr>
            <a:lvl3pPr algn="ctr" lvl="2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>
                <a:uFillTx/>
              </a:defRPr>
            </a:lvl3pPr>
            <a:lvl4pPr algn="ctr" lvl="3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>
                <a:uFillTx/>
              </a:defRPr>
            </a:lvl4pPr>
            <a:lvl5pPr algn="ctr" lvl="4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>
                <a:uFillTx/>
              </a:defRPr>
            </a:lvl5pPr>
            <a:lvl6pPr algn="ctr" lvl="5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>
                <a:uFillTx/>
              </a:defRPr>
            </a:lvl6pPr>
            <a:lvl7pPr algn="ctr" lvl="6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>
                <a:uFillTx/>
              </a:defRPr>
            </a:lvl7pPr>
            <a:lvl8pPr algn="ctr" lvl="7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>
                <a:uFillTx/>
              </a:defRPr>
            </a:lvl8pPr>
            <a:lvl9pPr algn="ctr" lvl="8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>
                <a:uFillTx/>
              </a:defRPr>
            </a:lvl9pPr>
          </a:lstStyle>
          <a:p/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Layout>
</file>

<file path=ppt/slideLayouts/slideLayout10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type="vertTx">
  <p:cSld name="VERTICAL_TEXT"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46" name="Shape 46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47" name="Google Shape;47;p3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74650" y="371475"/>
            <a:ext cx="7591425" cy="76200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>
            <a:lvl1pPr algn="l" lv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1pPr>
            <a:lvl2pPr algn="l" lvl="1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2pPr>
            <a:lvl3pPr algn="l" lvl="2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3pPr>
            <a:lvl4pPr algn="l" lvl="3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4pPr>
            <a:lvl5pPr algn="l" lvl="4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5pPr>
            <a:lvl6pPr algn="l" lvl="5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6pPr>
            <a:lvl7pPr algn="l" lvl="6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7pPr>
            <a:lvl8pPr algn="l" lvl="7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8pPr>
            <a:lvl9pPr algn="l" lvl="8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9pPr>
          </a:lstStyle>
          <a:p/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48" name="Google Shape;48;p3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 rot="5400000">
            <a:off x="1858962" y="-100013"/>
            <a:ext cx="4972050" cy="7896225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>
            <a:lvl1pPr algn="l" indent="-297180" lvl="0" marL="457200">
              <a:spcBef>
                <a:spcPts val="360"/>
              </a:spcBef>
              <a:spcAft>
                <a:spcPts val="0"/>
              </a:spcAft>
              <a:buSzPts val="1080"/>
              <a:buChar char="⬛"/>
              <a:defRPr>
                <a:uFillTx/>
              </a:defRPr>
            </a:lvl1pPr>
            <a:lvl2pPr algn="l" indent="-354330" lvl="1" marL="914400">
              <a:spcBef>
                <a:spcPts val="360"/>
              </a:spcBef>
              <a:spcAft>
                <a:spcPts val="0"/>
              </a:spcAft>
              <a:buSzPts val="1980"/>
              <a:buChar char="▪"/>
              <a:defRPr>
                <a:uFillTx/>
              </a:defRPr>
            </a:lvl2pPr>
            <a:lvl3pPr algn="l" indent="-320039" lvl="2" marL="13716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▪"/>
              <a:defRPr>
                <a:uFillTx/>
              </a:defRPr>
            </a:lvl3pPr>
            <a:lvl4pPr algn="l" indent="-342900" lvl="3" marL="18288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>
                <a:uFillTx/>
              </a:defRPr>
            </a:lvl4pPr>
            <a:lvl5pPr algn="l" indent="-342900" lvl="4" marL="22860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uFillTx/>
              </a:defRPr>
            </a:lvl5pPr>
            <a:lvl6pPr algn="l" indent="-342900" lvl="5" marL="27432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uFillTx/>
              </a:defRPr>
            </a:lvl6pPr>
            <a:lvl7pPr algn="l" indent="-342900" lvl="6" marL="32004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uFillTx/>
              </a:defRPr>
            </a:lvl7pPr>
            <a:lvl8pPr algn="l" indent="-342900" lvl="7" marL="36576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uFillTx/>
              </a:defRPr>
            </a:lvl8pPr>
            <a:lvl9pPr algn="l" indent="-342900" lvl="8" marL="41148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uFillTx/>
              </a:defRPr>
            </a:lvl9pPr>
          </a:lstStyle>
          <a:p/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Layout>
</file>

<file path=ppt/slideLayouts/slideLayout11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type="vertTitleAndTx">
  <p:cSld name="VERTICAL_TITLE_AND_VERTICAL_TEXT"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49" name="Shape 49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50" name="Google Shape;50;p34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 rot="5400000">
            <a:off x="4998244" y="2188369"/>
            <a:ext cx="6105525" cy="2185987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>
            <a:lvl1pPr algn="l" lv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1pPr>
            <a:lvl2pPr algn="l" lvl="1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2pPr>
            <a:lvl3pPr algn="l" lvl="2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3pPr>
            <a:lvl4pPr algn="l" lvl="3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4pPr>
            <a:lvl5pPr algn="l" lvl="4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5pPr>
            <a:lvl6pPr algn="l" lvl="5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6pPr>
            <a:lvl7pPr algn="l" lvl="6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7pPr>
            <a:lvl8pPr algn="l" lvl="7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8pPr>
            <a:lvl9pPr algn="l" lvl="8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9pPr>
          </a:lstStyle>
          <a:p/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51" name="Google Shape;51;p34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 rot="5400000">
            <a:off x="548482" y="76994"/>
            <a:ext cx="6105525" cy="6408738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>
            <a:lvl1pPr algn="l" indent="-297180" lvl="0" marL="457200">
              <a:spcBef>
                <a:spcPts val="360"/>
              </a:spcBef>
              <a:spcAft>
                <a:spcPts val="0"/>
              </a:spcAft>
              <a:buSzPts val="1080"/>
              <a:buChar char="⬛"/>
              <a:defRPr>
                <a:uFillTx/>
              </a:defRPr>
            </a:lvl1pPr>
            <a:lvl2pPr algn="l" indent="-354330" lvl="1" marL="914400">
              <a:spcBef>
                <a:spcPts val="360"/>
              </a:spcBef>
              <a:spcAft>
                <a:spcPts val="0"/>
              </a:spcAft>
              <a:buSzPts val="1980"/>
              <a:buChar char="▪"/>
              <a:defRPr>
                <a:uFillTx/>
              </a:defRPr>
            </a:lvl2pPr>
            <a:lvl3pPr algn="l" indent="-320039" lvl="2" marL="13716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▪"/>
              <a:defRPr>
                <a:uFillTx/>
              </a:defRPr>
            </a:lvl3pPr>
            <a:lvl4pPr algn="l" indent="-342900" lvl="3" marL="18288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>
                <a:uFillTx/>
              </a:defRPr>
            </a:lvl4pPr>
            <a:lvl5pPr algn="l" indent="-342900" lvl="4" marL="22860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uFillTx/>
              </a:defRPr>
            </a:lvl5pPr>
            <a:lvl6pPr algn="l" indent="-342900" lvl="5" marL="27432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uFillTx/>
              </a:defRPr>
            </a:lvl6pPr>
            <a:lvl7pPr algn="l" indent="-342900" lvl="6" marL="32004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uFillTx/>
              </a:defRPr>
            </a:lvl7pPr>
            <a:lvl8pPr algn="l" indent="-342900" lvl="7" marL="36576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uFillTx/>
              </a:defRPr>
            </a:lvl8pPr>
            <a:lvl9pPr algn="l" indent="-342900" lvl="8" marL="41148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uFillTx/>
              </a:defRPr>
            </a:lvl9pPr>
          </a:lstStyle>
          <a:p/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Layout>
</file>

<file path=ppt/slideLayouts/slideLayout12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type="objAndTwoObj">
  <p:cSld name="OBJECT_AND_TWO_OBJECTS"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52" name="Shape 52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53" name="Google Shape;53;p35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96875" y="228600"/>
            <a:ext cx="8747125" cy="76200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>
            <a:lvl1pPr algn="l" lv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1pPr>
            <a:lvl2pPr algn="l" lvl="1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2pPr>
            <a:lvl3pPr algn="l" lvl="2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3pPr>
            <a:lvl4pPr algn="l" lvl="3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4pPr>
            <a:lvl5pPr algn="l" lvl="4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5pPr>
            <a:lvl6pPr algn="l" lvl="5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6pPr>
            <a:lvl7pPr algn="l" lvl="6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7pPr>
            <a:lvl8pPr algn="l" lvl="7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8pPr>
            <a:lvl9pPr algn="l" lvl="8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9pPr>
          </a:lstStyle>
          <a:p/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54" name="Google Shape;54;p35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638175" y="1362075"/>
            <a:ext cx="3871913" cy="497205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>
            <a:lvl1pPr algn="l" indent="-297180" lvl="0" marL="457200">
              <a:spcBef>
                <a:spcPts val="360"/>
              </a:spcBef>
              <a:spcAft>
                <a:spcPts val="0"/>
              </a:spcAft>
              <a:buSzPts val="1080"/>
              <a:buChar char="⬛"/>
              <a:defRPr>
                <a:uFillTx/>
              </a:defRPr>
            </a:lvl1pPr>
            <a:lvl2pPr algn="l" indent="-354330" lvl="1" marL="914400">
              <a:spcBef>
                <a:spcPts val="360"/>
              </a:spcBef>
              <a:spcAft>
                <a:spcPts val="0"/>
              </a:spcAft>
              <a:buSzPts val="1980"/>
              <a:buChar char="▪"/>
              <a:defRPr>
                <a:uFillTx/>
              </a:defRPr>
            </a:lvl2pPr>
            <a:lvl3pPr algn="l" indent="-320039" lvl="2" marL="13716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▪"/>
              <a:defRPr>
                <a:uFillTx/>
              </a:defRPr>
            </a:lvl3pPr>
            <a:lvl4pPr algn="l" indent="-342900" lvl="3" marL="18288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>
                <a:uFillTx/>
              </a:defRPr>
            </a:lvl4pPr>
            <a:lvl5pPr algn="l" indent="-342900" lvl="4" marL="22860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uFillTx/>
              </a:defRPr>
            </a:lvl5pPr>
            <a:lvl6pPr algn="l" indent="-342900" lvl="5" marL="27432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uFillTx/>
              </a:defRPr>
            </a:lvl6pPr>
            <a:lvl7pPr algn="l" indent="-342900" lvl="6" marL="32004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uFillTx/>
              </a:defRPr>
            </a:lvl7pPr>
            <a:lvl8pPr algn="l" indent="-342900" lvl="7" marL="36576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uFillTx/>
              </a:defRPr>
            </a:lvl8pPr>
            <a:lvl9pPr algn="l" indent="-342900" lvl="8" marL="41148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uFillTx/>
              </a:defRPr>
            </a:lvl9pPr>
          </a:lstStyle>
          <a:p/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55" name="Google Shape;55;p35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2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662488" y="1362075"/>
            <a:ext cx="3871912" cy="2409825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>
            <a:lvl1pPr algn="l" indent="-297180" lvl="0" marL="457200">
              <a:spcBef>
                <a:spcPts val="360"/>
              </a:spcBef>
              <a:spcAft>
                <a:spcPts val="0"/>
              </a:spcAft>
              <a:buSzPts val="1080"/>
              <a:buChar char="⬛"/>
              <a:defRPr>
                <a:uFillTx/>
              </a:defRPr>
            </a:lvl1pPr>
            <a:lvl2pPr algn="l" indent="-354330" lvl="1" marL="914400">
              <a:spcBef>
                <a:spcPts val="360"/>
              </a:spcBef>
              <a:spcAft>
                <a:spcPts val="0"/>
              </a:spcAft>
              <a:buSzPts val="1980"/>
              <a:buChar char="▪"/>
              <a:defRPr>
                <a:uFillTx/>
              </a:defRPr>
            </a:lvl2pPr>
            <a:lvl3pPr algn="l" indent="-320039" lvl="2" marL="13716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▪"/>
              <a:defRPr>
                <a:uFillTx/>
              </a:defRPr>
            </a:lvl3pPr>
            <a:lvl4pPr algn="l" indent="-342900" lvl="3" marL="18288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>
                <a:uFillTx/>
              </a:defRPr>
            </a:lvl4pPr>
            <a:lvl5pPr algn="l" indent="-342900" lvl="4" marL="22860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uFillTx/>
              </a:defRPr>
            </a:lvl5pPr>
            <a:lvl6pPr algn="l" indent="-342900" lvl="5" marL="27432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uFillTx/>
              </a:defRPr>
            </a:lvl6pPr>
            <a:lvl7pPr algn="l" indent="-342900" lvl="6" marL="32004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uFillTx/>
              </a:defRPr>
            </a:lvl7pPr>
            <a:lvl8pPr algn="l" indent="-342900" lvl="7" marL="36576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uFillTx/>
              </a:defRPr>
            </a:lvl8pPr>
            <a:lvl9pPr algn="l" indent="-342900" lvl="8" marL="41148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uFillTx/>
              </a:defRPr>
            </a:lvl9pPr>
          </a:lstStyle>
          <a:p/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56" name="Google Shape;56;p35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3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662488" y="3924300"/>
            <a:ext cx="3871912" cy="2409825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>
            <a:lvl1pPr algn="l" indent="-297180" lvl="0" marL="457200">
              <a:spcBef>
                <a:spcPts val="360"/>
              </a:spcBef>
              <a:spcAft>
                <a:spcPts val="0"/>
              </a:spcAft>
              <a:buSzPts val="1080"/>
              <a:buChar char="⬛"/>
              <a:defRPr>
                <a:uFillTx/>
              </a:defRPr>
            </a:lvl1pPr>
            <a:lvl2pPr algn="l" indent="-354330" lvl="1" marL="914400">
              <a:spcBef>
                <a:spcPts val="360"/>
              </a:spcBef>
              <a:spcAft>
                <a:spcPts val="0"/>
              </a:spcAft>
              <a:buSzPts val="1980"/>
              <a:buChar char="▪"/>
              <a:defRPr>
                <a:uFillTx/>
              </a:defRPr>
            </a:lvl2pPr>
            <a:lvl3pPr algn="l" indent="-320039" lvl="2" marL="13716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▪"/>
              <a:defRPr>
                <a:uFillTx/>
              </a:defRPr>
            </a:lvl3pPr>
            <a:lvl4pPr algn="l" indent="-342900" lvl="3" marL="18288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>
                <a:uFillTx/>
              </a:defRPr>
            </a:lvl4pPr>
            <a:lvl5pPr algn="l" indent="-342900" lvl="4" marL="22860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uFillTx/>
              </a:defRPr>
            </a:lvl5pPr>
            <a:lvl6pPr algn="l" indent="-342900" lvl="5" marL="27432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uFillTx/>
              </a:defRPr>
            </a:lvl6pPr>
            <a:lvl7pPr algn="l" indent="-342900" lvl="6" marL="32004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uFillTx/>
              </a:defRPr>
            </a:lvl7pPr>
            <a:lvl8pPr algn="l" indent="-342900" lvl="7" marL="36576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uFillTx/>
              </a:defRPr>
            </a:lvl8pPr>
            <a:lvl9pPr algn="l" indent="-342900" lvl="8" marL="41148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uFillTx/>
              </a:defRPr>
            </a:lvl9pPr>
          </a:lstStyle>
          <a:p/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Layout>
</file>

<file path=ppt/slideLayouts/slideLayout13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type="txAndObj">
  <p:cSld name="TEXT_AND_OBJECT"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57" name="Shape 57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58" name="Google Shape;58;p36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96875" y="228600"/>
            <a:ext cx="8747125" cy="76200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>
            <a:lvl1pPr algn="l" lv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1pPr>
            <a:lvl2pPr algn="l" lvl="1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2pPr>
            <a:lvl3pPr algn="l" lvl="2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3pPr>
            <a:lvl4pPr algn="l" lvl="3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4pPr>
            <a:lvl5pPr algn="l" lvl="4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5pPr>
            <a:lvl6pPr algn="l" lvl="5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6pPr>
            <a:lvl7pPr algn="l" lvl="6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7pPr>
            <a:lvl8pPr algn="l" lvl="7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8pPr>
            <a:lvl9pPr algn="l" lvl="8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9pPr>
          </a:lstStyle>
          <a:p/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59" name="Google Shape;59;p36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638175" y="1362075"/>
            <a:ext cx="3871913" cy="497205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>
            <a:lvl1pPr algn="l" indent="-297180" lvl="0" marL="457200">
              <a:spcBef>
                <a:spcPts val="360"/>
              </a:spcBef>
              <a:spcAft>
                <a:spcPts val="0"/>
              </a:spcAft>
              <a:buSzPts val="1080"/>
              <a:buChar char="⬛"/>
              <a:defRPr>
                <a:uFillTx/>
              </a:defRPr>
            </a:lvl1pPr>
            <a:lvl2pPr algn="l" indent="-354330" lvl="1" marL="914400">
              <a:spcBef>
                <a:spcPts val="360"/>
              </a:spcBef>
              <a:spcAft>
                <a:spcPts val="0"/>
              </a:spcAft>
              <a:buSzPts val="1980"/>
              <a:buChar char="▪"/>
              <a:defRPr>
                <a:uFillTx/>
              </a:defRPr>
            </a:lvl2pPr>
            <a:lvl3pPr algn="l" indent="-320039" lvl="2" marL="13716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▪"/>
              <a:defRPr>
                <a:uFillTx/>
              </a:defRPr>
            </a:lvl3pPr>
            <a:lvl4pPr algn="l" indent="-342900" lvl="3" marL="18288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>
                <a:uFillTx/>
              </a:defRPr>
            </a:lvl4pPr>
            <a:lvl5pPr algn="l" indent="-342900" lvl="4" marL="22860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uFillTx/>
              </a:defRPr>
            </a:lvl5pPr>
            <a:lvl6pPr algn="l" indent="-342900" lvl="5" marL="27432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uFillTx/>
              </a:defRPr>
            </a:lvl6pPr>
            <a:lvl7pPr algn="l" indent="-342900" lvl="6" marL="32004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uFillTx/>
              </a:defRPr>
            </a:lvl7pPr>
            <a:lvl8pPr algn="l" indent="-342900" lvl="7" marL="36576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uFillTx/>
              </a:defRPr>
            </a:lvl8pPr>
            <a:lvl9pPr algn="l" indent="-342900" lvl="8" marL="41148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uFillTx/>
              </a:defRPr>
            </a:lvl9pPr>
          </a:lstStyle>
          <a:p/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60" name="Google Shape;60;p36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2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662488" y="1362075"/>
            <a:ext cx="3871912" cy="497205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>
            <a:lvl1pPr algn="l" indent="-297180" lvl="0" marL="457200">
              <a:spcBef>
                <a:spcPts val="360"/>
              </a:spcBef>
              <a:spcAft>
                <a:spcPts val="0"/>
              </a:spcAft>
              <a:buSzPts val="1080"/>
              <a:buChar char="⬛"/>
              <a:defRPr>
                <a:uFillTx/>
              </a:defRPr>
            </a:lvl1pPr>
            <a:lvl2pPr algn="l" indent="-354330" lvl="1" marL="914400">
              <a:spcBef>
                <a:spcPts val="360"/>
              </a:spcBef>
              <a:spcAft>
                <a:spcPts val="0"/>
              </a:spcAft>
              <a:buSzPts val="1980"/>
              <a:buChar char="▪"/>
              <a:defRPr>
                <a:uFillTx/>
              </a:defRPr>
            </a:lvl2pPr>
            <a:lvl3pPr algn="l" indent="-320039" lvl="2" marL="13716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▪"/>
              <a:defRPr>
                <a:uFillTx/>
              </a:defRPr>
            </a:lvl3pPr>
            <a:lvl4pPr algn="l" indent="-342900" lvl="3" marL="18288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>
                <a:uFillTx/>
              </a:defRPr>
            </a:lvl4pPr>
            <a:lvl5pPr algn="l" indent="-342900" lvl="4" marL="22860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uFillTx/>
              </a:defRPr>
            </a:lvl5pPr>
            <a:lvl6pPr algn="l" indent="-342900" lvl="5" marL="27432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uFillTx/>
              </a:defRPr>
            </a:lvl6pPr>
            <a:lvl7pPr algn="l" indent="-342900" lvl="6" marL="32004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uFillTx/>
              </a:defRPr>
            </a:lvl7pPr>
            <a:lvl8pPr algn="l" indent="-342900" lvl="7" marL="36576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uFillTx/>
              </a:defRPr>
            </a:lvl8pPr>
            <a:lvl9pPr algn="l" indent="-342900" lvl="8" marL="41148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uFillTx/>
              </a:defRPr>
            </a:lvl9pPr>
          </a:lstStyle>
          <a:p/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Layout>
</file>

<file path=ppt/slideLayouts/slideLayout2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type="obj">
  <p:cSld name="OBJECT"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9" name="Shape 19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0" name="Google Shape;20;p25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>
            <a:lvl1pPr algn="l" lv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1pPr>
            <a:lvl2pPr algn="l" lvl="1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2pPr>
            <a:lvl3pPr algn="l" lvl="2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3pPr>
            <a:lvl4pPr algn="l" lvl="3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4pPr>
            <a:lvl5pPr algn="l" lvl="4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5pPr>
            <a:lvl6pPr algn="l" lvl="5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6pPr>
            <a:lvl7pPr algn="l" lvl="6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7pPr>
            <a:lvl8pPr algn="l" lvl="7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8pPr>
            <a:lvl9pPr algn="l" lvl="8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9pPr>
          </a:lstStyle>
          <a:p/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1" name="Google Shape;21;p25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>
            <a:lvl1pPr algn="l" indent="-297180" lvl="0" marL="457200">
              <a:spcBef>
                <a:spcPts val="360"/>
              </a:spcBef>
              <a:spcAft>
                <a:spcPts val="0"/>
              </a:spcAft>
              <a:buSzPts val="1080"/>
              <a:buChar char="⬛"/>
              <a:defRPr>
                <a:uFillTx/>
              </a:defRPr>
            </a:lvl1pPr>
            <a:lvl2pPr algn="l" indent="-354330" lvl="1" marL="914400">
              <a:spcBef>
                <a:spcPts val="360"/>
              </a:spcBef>
              <a:spcAft>
                <a:spcPts val="0"/>
              </a:spcAft>
              <a:buSzPts val="1980"/>
              <a:buChar char="▪"/>
              <a:defRPr>
                <a:uFillTx/>
              </a:defRPr>
            </a:lvl2pPr>
            <a:lvl3pPr algn="l" indent="-320039" lvl="2" marL="13716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▪"/>
              <a:defRPr>
                <a:uFillTx/>
              </a:defRPr>
            </a:lvl3pPr>
            <a:lvl4pPr algn="l" indent="-342900" lvl="3" marL="18288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>
                <a:uFillTx/>
              </a:defRPr>
            </a:lvl4pPr>
            <a:lvl5pPr algn="l" indent="-342900" lvl="4" marL="22860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uFillTx/>
              </a:defRPr>
            </a:lvl5pPr>
            <a:lvl6pPr algn="l" indent="-342900" lvl="5" marL="27432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uFillTx/>
              </a:defRPr>
            </a:lvl6pPr>
            <a:lvl7pPr algn="l" indent="-342900" lvl="6" marL="32004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uFillTx/>
              </a:defRPr>
            </a:lvl7pPr>
            <a:lvl8pPr algn="l" indent="-342900" lvl="7" marL="36576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uFillTx/>
              </a:defRPr>
            </a:lvl8pPr>
            <a:lvl9pPr algn="l" indent="-342900" lvl="8" marL="41148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uFillTx/>
              </a:defRPr>
            </a:lvl9pPr>
          </a:lstStyle>
          <a:p/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Layout>
</file>

<file path=ppt/slideLayouts/slideLayout3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type="secHead">
  <p:cSld name="SECTION_HEADER"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2" name="Shape 22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3" name="Google Shape;23;p26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>
            <a:lvl1pPr algn="l" lvl="0">
              <a:spcBef>
                <a:spcPts val="0"/>
              </a:spcBef>
              <a:spcAft>
                <a:spcPts val="0"/>
              </a:spcAft>
              <a:buSzPts val="1400"/>
              <a:buNone/>
              <a:defRPr b="1" cap="none" sz="4000">
                <a:uFillTx/>
              </a:defRPr>
            </a:lvl1pPr>
            <a:lvl2pPr algn="l" lvl="1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2pPr>
            <a:lvl3pPr algn="l" lvl="2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3pPr>
            <a:lvl4pPr algn="l" lvl="3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4pPr>
            <a:lvl5pPr algn="l" lvl="4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5pPr>
            <a:lvl6pPr algn="l" lvl="5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6pPr>
            <a:lvl7pPr algn="l" lvl="6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7pPr>
            <a:lvl8pPr algn="l" lvl="7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8pPr>
            <a:lvl9pPr algn="l" lvl="8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9pPr>
          </a:lstStyle>
          <a:p/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4" name="Google Shape;24;p26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b" anchorCtr="0" bIns="45700" lIns="91425" rIns="91425" spcFirstLastPara="1" tIns="45700" wrap="square">
            <a:noAutofit/>
          </a:bodyPr>
          <a:lstStyle>
            <a:lvl1pPr algn="l" indent="-228600" lvl="0" marL="457200">
              <a:spcBef>
                <a:spcPts val="400"/>
              </a:spcBef>
              <a:spcAft>
                <a:spcPts val="0"/>
              </a:spcAft>
              <a:buSzPts val="1200"/>
              <a:buNone/>
              <a:defRPr sz="2000">
                <a:uFillTx/>
              </a:defRPr>
            </a:lvl1pPr>
            <a:lvl2pPr algn="l" indent="-228600" lvl="1" marL="914400">
              <a:spcBef>
                <a:spcPts val="360"/>
              </a:spcBef>
              <a:spcAft>
                <a:spcPts val="0"/>
              </a:spcAft>
              <a:buSzPts val="1980"/>
              <a:buNone/>
              <a:defRPr sz="1800">
                <a:uFillTx/>
              </a:defRPr>
            </a:lvl2pPr>
            <a:lvl3pPr algn="l" indent="-228600" lvl="2" marL="137160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600">
                <a:uFillTx/>
              </a:defRPr>
            </a:lvl3pPr>
            <a:lvl4pPr algn="l" indent="-228600" lvl="3" marL="182880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400">
                <a:uFillTx/>
              </a:defRPr>
            </a:lvl4pPr>
            <a:lvl5pPr algn="l" indent="-228600" lvl="4" marL="228600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400">
                <a:uFillTx/>
              </a:defRPr>
            </a:lvl5pPr>
            <a:lvl6pPr algn="l" indent="-228600" lvl="5" marL="274320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>
                <a:uFillTx/>
              </a:defRPr>
            </a:lvl6pPr>
            <a:lvl7pPr algn="l" indent="-228600" lvl="6" marL="320040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>
                <a:uFillTx/>
              </a:defRPr>
            </a:lvl7pPr>
            <a:lvl8pPr algn="l" indent="-228600" lvl="7" marL="365760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>
                <a:uFillTx/>
              </a:defRPr>
            </a:lvl8pPr>
            <a:lvl9pPr algn="l" indent="-228600" lvl="8" marL="411480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>
                <a:uFillTx/>
              </a:defRPr>
            </a:lvl9pPr>
          </a:lstStyle>
          <a:p/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Layout>
</file>

<file path=ppt/slideLayouts/slideLayout4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type="twoObj">
  <p:cSld name="TWO_OBJECTS"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5" name="Shape 25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6" name="Google Shape;26;p27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74650" y="371475"/>
            <a:ext cx="7591425" cy="76200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>
            <a:lvl1pPr algn="l" lv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1pPr>
            <a:lvl2pPr algn="l" lvl="1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2pPr>
            <a:lvl3pPr algn="l" lvl="2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3pPr>
            <a:lvl4pPr algn="l" lvl="3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4pPr>
            <a:lvl5pPr algn="l" lvl="4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5pPr>
            <a:lvl6pPr algn="l" lvl="5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6pPr>
            <a:lvl7pPr algn="l" lvl="6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7pPr>
            <a:lvl8pPr algn="l" lvl="7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8pPr>
            <a:lvl9pPr algn="l" lvl="8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9pPr>
          </a:lstStyle>
          <a:p/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7" name="Google Shape;27;p27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638175" y="1362075"/>
            <a:ext cx="3871913" cy="497205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>
            <a:lvl1pPr algn="l" indent="-335280" lvl="0" marL="457200">
              <a:spcBef>
                <a:spcPts val="560"/>
              </a:spcBef>
              <a:spcAft>
                <a:spcPts val="0"/>
              </a:spcAft>
              <a:buSzPts val="1680"/>
              <a:buChar char="⬛"/>
              <a:defRPr sz="2800">
                <a:uFillTx/>
              </a:defRPr>
            </a:lvl1pPr>
            <a:lvl2pPr algn="l" indent="-396240" lvl="1" marL="914400">
              <a:spcBef>
                <a:spcPts val="480"/>
              </a:spcBef>
              <a:spcAft>
                <a:spcPts val="0"/>
              </a:spcAft>
              <a:buSzPts val="2640"/>
              <a:buChar char="▪"/>
              <a:defRPr sz="2400">
                <a:uFillTx/>
              </a:defRPr>
            </a:lvl2pPr>
            <a:lvl3pPr algn="l" indent="-330200" lvl="2" marL="13716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  <a:defRPr sz="2000">
                <a:uFillTx/>
              </a:defRPr>
            </a:lvl3pPr>
            <a:lvl4pPr algn="l" indent="-342900" lvl="3" marL="18288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–"/>
              <a:defRPr sz="1800">
                <a:uFillTx/>
              </a:defRPr>
            </a:lvl4pPr>
            <a:lvl5pPr algn="l" indent="-342900" lvl="4" marL="22860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1800">
                <a:uFillTx/>
              </a:defRPr>
            </a:lvl5pPr>
            <a:lvl6pPr algn="l" indent="-342900" lvl="5" marL="27432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>
                <a:uFillTx/>
              </a:defRPr>
            </a:lvl6pPr>
            <a:lvl7pPr algn="l" indent="-342900" lvl="6" marL="32004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>
                <a:uFillTx/>
              </a:defRPr>
            </a:lvl7pPr>
            <a:lvl8pPr algn="l" indent="-342900" lvl="7" marL="36576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>
                <a:uFillTx/>
              </a:defRPr>
            </a:lvl8pPr>
            <a:lvl9pPr algn="l" indent="-342900" lvl="8" marL="41148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>
                <a:uFillTx/>
              </a:defRPr>
            </a:lvl9pPr>
          </a:lstStyle>
          <a:p/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8" name="Google Shape;28;p27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2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662488" y="1362075"/>
            <a:ext cx="3871912" cy="497205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>
            <a:lvl1pPr algn="l" indent="-335280" lvl="0" marL="457200">
              <a:spcBef>
                <a:spcPts val="560"/>
              </a:spcBef>
              <a:spcAft>
                <a:spcPts val="0"/>
              </a:spcAft>
              <a:buSzPts val="1680"/>
              <a:buChar char="⬛"/>
              <a:defRPr sz="2800">
                <a:uFillTx/>
              </a:defRPr>
            </a:lvl1pPr>
            <a:lvl2pPr algn="l" indent="-396240" lvl="1" marL="914400">
              <a:spcBef>
                <a:spcPts val="480"/>
              </a:spcBef>
              <a:spcAft>
                <a:spcPts val="0"/>
              </a:spcAft>
              <a:buSzPts val="2640"/>
              <a:buChar char="▪"/>
              <a:defRPr sz="2400">
                <a:uFillTx/>
              </a:defRPr>
            </a:lvl2pPr>
            <a:lvl3pPr algn="l" indent="-330200" lvl="2" marL="13716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  <a:defRPr sz="2000">
                <a:uFillTx/>
              </a:defRPr>
            </a:lvl3pPr>
            <a:lvl4pPr algn="l" indent="-342900" lvl="3" marL="18288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–"/>
              <a:defRPr sz="1800">
                <a:uFillTx/>
              </a:defRPr>
            </a:lvl4pPr>
            <a:lvl5pPr algn="l" indent="-342900" lvl="4" marL="22860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1800">
                <a:uFillTx/>
              </a:defRPr>
            </a:lvl5pPr>
            <a:lvl6pPr algn="l" indent="-342900" lvl="5" marL="27432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>
                <a:uFillTx/>
              </a:defRPr>
            </a:lvl6pPr>
            <a:lvl7pPr algn="l" indent="-342900" lvl="6" marL="32004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>
                <a:uFillTx/>
              </a:defRPr>
            </a:lvl7pPr>
            <a:lvl8pPr algn="l" indent="-342900" lvl="7" marL="36576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>
                <a:uFillTx/>
              </a:defRPr>
            </a:lvl8pPr>
            <a:lvl9pPr algn="l" indent="-342900" lvl="8" marL="41148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>
                <a:uFillTx/>
              </a:defRPr>
            </a:lvl9pPr>
          </a:lstStyle>
          <a:p/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Layout>
</file>

<file path=ppt/slideLayouts/slideLayout5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type="twoTxTwoObj">
  <p:cSld name="TWO_OBJECTS_WITH_TEXT"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9" name="Shape 29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30" name="Google Shape;30;p28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>
            <a:lvl1pPr algn="l" lv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1pPr>
            <a:lvl2pPr algn="l" lvl="1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2pPr>
            <a:lvl3pPr algn="l" lvl="2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3pPr>
            <a:lvl4pPr algn="l" lvl="3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4pPr>
            <a:lvl5pPr algn="l" lvl="4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5pPr>
            <a:lvl6pPr algn="l" lvl="5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6pPr>
            <a:lvl7pPr algn="l" lvl="6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7pPr>
            <a:lvl8pPr algn="l" lvl="7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8pPr>
            <a:lvl9pPr algn="l" lvl="8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9pPr>
          </a:lstStyle>
          <a:p/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31" name="Google Shape;31;p28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b" anchorCtr="0" bIns="45700" lIns="91425" rIns="91425" spcFirstLastPara="1" tIns="45700" wrap="square">
            <a:noAutofit/>
          </a:bodyPr>
          <a:lstStyle>
            <a:lvl1pPr algn="l" indent="-228600" lvl="0" marL="457200">
              <a:spcBef>
                <a:spcPts val="480"/>
              </a:spcBef>
              <a:spcAft>
                <a:spcPts val="0"/>
              </a:spcAft>
              <a:buSzPts val="1440"/>
              <a:buNone/>
              <a:defRPr b="1" sz="2400">
                <a:uFillTx/>
              </a:defRPr>
            </a:lvl1pPr>
            <a:lvl2pPr algn="l" indent="-228600" lvl="1" marL="914400">
              <a:spcBef>
                <a:spcPts val="400"/>
              </a:spcBef>
              <a:spcAft>
                <a:spcPts val="0"/>
              </a:spcAft>
              <a:buSzPts val="2200"/>
              <a:buNone/>
              <a:defRPr b="1" sz="2000">
                <a:uFillTx/>
              </a:defRPr>
            </a:lvl2pPr>
            <a:lvl3pPr algn="l" indent="-228600" lvl="2" marL="13716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  <a:defRPr b="1" sz="1800">
                <a:uFillTx/>
              </a:defRPr>
            </a:lvl3pPr>
            <a:lvl4pPr algn="l" indent="-228600" lvl="3" marL="182880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b="1" sz="1600">
                <a:uFillTx/>
              </a:defRPr>
            </a:lvl4pPr>
            <a:lvl5pPr algn="l" indent="-228600" lvl="4" marL="228600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b="1" sz="1600">
                <a:uFillTx/>
              </a:defRPr>
            </a:lvl5pPr>
            <a:lvl6pPr algn="l" indent="-228600" lvl="5" marL="274320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>
                <a:uFillTx/>
              </a:defRPr>
            </a:lvl6pPr>
            <a:lvl7pPr algn="l" indent="-228600" lvl="6" marL="320040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>
                <a:uFillTx/>
              </a:defRPr>
            </a:lvl7pPr>
            <a:lvl8pPr algn="l" indent="-228600" lvl="7" marL="365760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>
                <a:uFillTx/>
              </a:defRPr>
            </a:lvl8pPr>
            <a:lvl9pPr algn="l" indent="-228600" lvl="8" marL="411480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>
                <a:uFillTx/>
              </a:defRPr>
            </a:lvl9pPr>
          </a:lstStyle>
          <a:p/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32" name="Google Shape;32;p28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2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>
            <a:lvl1pPr algn="l" indent="-320040" lvl="0" marL="457200">
              <a:spcBef>
                <a:spcPts val="480"/>
              </a:spcBef>
              <a:spcAft>
                <a:spcPts val="0"/>
              </a:spcAft>
              <a:buSzPts val="1440"/>
              <a:buChar char="⬛"/>
              <a:defRPr sz="2400">
                <a:uFillTx/>
              </a:defRPr>
            </a:lvl1pPr>
            <a:lvl2pPr algn="l" indent="-368300" lvl="1" marL="914400">
              <a:spcBef>
                <a:spcPts val="400"/>
              </a:spcBef>
              <a:spcAft>
                <a:spcPts val="0"/>
              </a:spcAft>
              <a:buSzPts val="2200"/>
              <a:buChar char="▪"/>
              <a:defRPr sz="2000">
                <a:uFillTx/>
              </a:defRPr>
            </a:lvl2pPr>
            <a:lvl3pPr algn="l" indent="-320039" lvl="2" marL="13716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▪"/>
              <a:defRPr sz="1800">
                <a:uFillTx/>
              </a:defRPr>
            </a:lvl3pPr>
            <a:lvl4pPr algn="l" indent="-330200" lvl="3" marL="182880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–"/>
              <a:defRPr sz="1600">
                <a:uFillTx/>
              </a:defRPr>
            </a:lvl4pPr>
            <a:lvl5pPr algn="l" indent="-330200" lvl="4" marL="228600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»"/>
              <a:defRPr sz="1600">
                <a:uFillTx/>
              </a:defRPr>
            </a:lvl5pPr>
            <a:lvl6pPr algn="l" indent="-330200" lvl="5" marL="274320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>
                <a:uFillTx/>
              </a:defRPr>
            </a:lvl6pPr>
            <a:lvl7pPr algn="l" indent="-330200" lvl="6" marL="320040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>
                <a:uFillTx/>
              </a:defRPr>
            </a:lvl7pPr>
            <a:lvl8pPr algn="l" indent="-330200" lvl="7" marL="365760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>
                <a:uFillTx/>
              </a:defRPr>
            </a:lvl8pPr>
            <a:lvl9pPr algn="l" indent="-330200" lvl="8" marL="411480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>
                <a:uFillTx/>
              </a:defRPr>
            </a:lvl9pPr>
          </a:lstStyle>
          <a:p/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33" name="Google Shape;33;p28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3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b" anchorCtr="0" bIns="45700" lIns="91425" rIns="91425" spcFirstLastPara="1" tIns="45700" wrap="square">
            <a:noAutofit/>
          </a:bodyPr>
          <a:lstStyle>
            <a:lvl1pPr algn="l" indent="-228600" lvl="0" marL="457200">
              <a:spcBef>
                <a:spcPts val="480"/>
              </a:spcBef>
              <a:spcAft>
                <a:spcPts val="0"/>
              </a:spcAft>
              <a:buSzPts val="1440"/>
              <a:buNone/>
              <a:defRPr b="1" sz="2400">
                <a:uFillTx/>
              </a:defRPr>
            </a:lvl1pPr>
            <a:lvl2pPr algn="l" indent="-228600" lvl="1" marL="914400">
              <a:spcBef>
                <a:spcPts val="400"/>
              </a:spcBef>
              <a:spcAft>
                <a:spcPts val="0"/>
              </a:spcAft>
              <a:buSzPts val="2200"/>
              <a:buNone/>
              <a:defRPr b="1" sz="2000">
                <a:uFillTx/>
              </a:defRPr>
            </a:lvl2pPr>
            <a:lvl3pPr algn="l" indent="-228600" lvl="2" marL="13716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  <a:defRPr b="1" sz="1800">
                <a:uFillTx/>
              </a:defRPr>
            </a:lvl3pPr>
            <a:lvl4pPr algn="l" indent="-228600" lvl="3" marL="182880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b="1" sz="1600">
                <a:uFillTx/>
              </a:defRPr>
            </a:lvl4pPr>
            <a:lvl5pPr algn="l" indent="-228600" lvl="4" marL="228600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b="1" sz="1600">
                <a:uFillTx/>
              </a:defRPr>
            </a:lvl5pPr>
            <a:lvl6pPr algn="l" indent="-228600" lvl="5" marL="274320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>
                <a:uFillTx/>
              </a:defRPr>
            </a:lvl6pPr>
            <a:lvl7pPr algn="l" indent="-228600" lvl="6" marL="320040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>
                <a:uFillTx/>
              </a:defRPr>
            </a:lvl7pPr>
            <a:lvl8pPr algn="l" indent="-228600" lvl="7" marL="365760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>
                <a:uFillTx/>
              </a:defRPr>
            </a:lvl8pPr>
            <a:lvl9pPr algn="l" indent="-228600" lvl="8" marL="411480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>
                <a:uFillTx/>
              </a:defRPr>
            </a:lvl9pPr>
          </a:lstStyle>
          <a:p/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34" name="Google Shape;34;p28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4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>
            <a:lvl1pPr algn="l" indent="-320040" lvl="0" marL="457200">
              <a:spcBef>
                <a:spcPts val="480"/>
              </a:spcBef>
              <a:spcAft>
                <a:spcPts val="0"/>
              </a:spcAft>
              <a:buSzPts val="1440"/>
              <a:buChar char="⬛"/>
              <a:defRPr sz="2400">
                <a:uFillTx/>
              </a:defRPr>
            </a:lvl1pPr>
            <a:lvl2pPr algn="l" indent="-368300" lvl="1" marL="914400">
              <a:spcBef>
                <a:spcPts val="400"/>
              </a:spcBef>
              <a:spcAft>
                <a:spcPts val="0"/>
              </a:spcAft>
              <a:buSzPts val="2200"/>
              <a:buChar char="▪"/>
              <a:defRPr sz="2000">
                <a:uFillTx/>
              </a:defRPr>
            </a:lvl2pPr>
            <a:lvl3pPr algn="l" indent="-320039" lvl="2" marL="137160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▪"/>
              <a:defRPr sz="1800">
                <a:uFillTx/>
              </a:defRPr>
            </a:lvl3pPr>
            <a:lvl4pPr algn="l" indent="-330200" lvl="3" marL="182880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–"/>
              <a:defRPr sz="1600">
                <a:uFillTx/>
              </a:defRPr>
            </a:lvl4pPr>
            <a:lvl5pPr algn="l" indent="-330200" lvl="4" marL="228600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»"/>
              <a:defRPr sz="1600">
                <a:uFillTx/>
              </a:defRPr>
            </a:lvl5pPr>
            <a:lvl6pPr algn="l" indent="-330200" lvl="5" marL="274320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>
                <a:uFillTx/>
              </a:defRPr>
            </a:lvl6pPr>
            <a:lvl7pPr algn="l" indent="-330200" lvl="6" marL="320040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>
                <a:uFillTx/>
              </a:defRPr>
            </a:lvl7pPr>
            <a:lvl8pPr algn="l" indent="-330200" lvl="7" marL="365760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>
                <a:uFillTx/>
              </a:defRPr>
            </a:lvl8pPr>
            <a:lvl9pPr algn="l" indent="-330200" lvl="8" marL="411480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>
                <a:uFillTx/>
              </a:defRPr>
            </a:lvl9pPr>
          </a:lstStyle>
          <a:p/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Layout>
</file>

<file path=ppt/slideLayouts/slideLayout6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type="titleOnly">
  <p:cSld name="TITLE_ONLY"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35" name="Shape 35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36" name="Google Shape;36;p29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57762" y="445070"/>
            <a:ext cx="7591425" cy="76200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>
            <a:lvl1pPr algn="l" lv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1pPr>
            <a:lvl2pPr algn="l" lvl="1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2pPr>
            <a:lvl3pPr algn="l" lvl="2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3pPr>
            <a:lvl4pPr algn="l" lvl="3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4pPr>
            <a:lvl5pPr algn="l" lvl="4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5pPr>
            <a:lvl6pPr algn="l" lvl="5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6pPr>
            <a:lvl7pPr algn="l" lvl="6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7pPr>
            <a:lvl8pPr algn="l" lvl="7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8pPr>
            <a:lvl9pPr algn="l" lvl="8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9pPr>
          </a:lstStyle>
          <a:p/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Layout>
</file>

<file path=ppt/slideLayouts/slideLayout7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type="blank">
  <p:cSld name="BLANK"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37" name="Shape 37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Layout>
</file>

<file path=ppt/slideLayouts/slideLayout8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type="objTx">
  <p:cSld name="OBJECT_WITH_CAPTION_TEXT"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38" name="Shape 38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39" name="Google Shape;39;p31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b" anchorCtr="0" bIns="45700" lIns="91425" rIns="91425" spcFirstLastPara="1" tIns="45700" wrap="square">
            <a:noAutofit/>
          </a:bodyPr>
          <a:lstStyle>
            <a:lvl1pPr algn="l" lvl="0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>
                <a:uFillTx/>
              </a:defRPr>
            </a:lvl1pPr>
            <a:lvl2pPr algn="l" lvl="1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2pPr>
            <a:lvl3pPr algn="l" lvl="2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3pPr>
            <a:lvl4pPr algn="l" lvl="3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4pPr>
            <a:lvl5pPr algn="l" lvl="4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5pPr>
            <a:lvl6pPr algn="l" lvl="5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6pPr>
            <a:lvl7pPr algn="l" lvl="6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7pPr>
            <a:lvl8pPr algn="l" lvl="7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8pPr>
            <a:lvl9pPr algn="l" lvl="8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9pPr>
          </a:lstStyle>
          <a:p/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40" name="Google Shape;40;p31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>
            <a:lvl1pPr algn="l" indent="-350520" lvl="0" marL="457200">
              <a:spcBef>
                <a:spcPts val="640"/>
              </a:spcBef>
              <a:spcAft>
                <a:spcPts val="0"/>
              </a:spcAft>
              <a:buSzPts val="1920"/>
              <a:buChar char="⬛"/>
              <a:defRPr sz="3200">
                <a:uFillTx/>
              </a:defRPr>
            </a:lvl1pPr>
            <a:lvl2pPr algn="l" indent="-424180" lvl="1" marL="914400">
              <a:spcBef>
                <a:spcPts val="560"/>
              </a:spcBef>
              <a:spcAft>
                <a:spcPts val="0"/>
              </a:spcAft>
              <a:buSzPts val="3080"/>
              <a:buChar char="▪"/>
              <a:defRPr sz="2800">
                <a:uFillTx/>
              </a:defRPr>
            </a:lvl2pPr>
            <a:lvl3pPr algn="l" indent="-350519" lvl="2" marL="13716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920"/>
              <a:buChar char="▪"/>
              <a:defRPr sz="2400">
                <a:uFillTx/>
              </a:defRPr>
            </a:lvl3pPr>
            <a:lvl4pPr algn="l" indent="-355600" lvl="3" marL="18288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>
                <a:uFillTx/>
              </a:defRPr>
            </a:lvl4pPr>
            <a:lvl5pPr algn="l" indent="-355600" lvl="4" marL="22860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>
                <a:uFillTx/>
              </a:defRPr>
            </a:lvl5pPr>
            <a:lvl6pPr algn="l" indent="-355600" lvl="5" marL="2743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>
                <a:uFillTx/>
              </a:defRPr>
            </a:lvl6pPr>
            <a:lvl7pPr algn="l" indent="-355600" lvl="6" marL="3200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>
                <a:uFillTx/>
              </a:defRPr>
            </a:lvl7pPr>
            <a:lvl8pPr algn="l" indent="-355600" lvl="7" marL="36576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>
                <a:uFillTx/>
              </a:defRPr>
            </a:lvl8pPr>
            <a:lvl9pPr algn="l" indent="-355600" lvl="8" marL="41148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>
                <a:uFillTx/>
              </a:defRPr>
            </a:lvl9pPr>
          </a:lstStyle>
          <a:p/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41" name="Google Shape;41;p31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2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>
            <a:lvl1pPr algn="l" indent="-228600" lvl="0" marL="457200">
              <a:spcBef>
                <a:spcPts val="280"/>
              </a:spcBef>
              <a:spcAft>
                <a:spcPts val="0"/>
              </a:spcAft>
              <a:buSzPts val="840"/>
              <a:buNone/>
              <a:defRPr sz="1400">
                <a:uFillTx/>
              </a:defRPr>
            </a:lvl1pPr>
            <a:lvl2pPr algn="l" indent="-228600" lvl="1" marL="914400">
              <a:spcBef>
                <a:spcPts val="240"/>
              </a:spcBef>
              <a:spcAft>
                <a:spcPts val="0"/>
              </a:spcAft>
              <a:buSzPts val="1320"/>
              <a:buNone/>
              <a:defRPr sz="1200">
                <a:uFillTx/>
              </a:defRPr>
            </a:lvl2pPr>
            <a:lvl3pPr algn="l" indent="-228600" lvl="2" marL="137160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00">
                <a:uFillTx/>
              </a:defRPr>
            </a:lvl3pPr>
            <a:lvl4pPr algn="l" indent="-228600" lvl="3" marL="182880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>
                <a:uFillTx/>
              </a:defRPr>
            </a:lvl4pPr>
            <a:lvl5pPr algn="l" indent="-228600" lvl="4" marL="228600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>
                <a:uFillTx/>
              </a:defRPr>
            </a:lvl5pPr>
            <a:lvl6pPr algn="l" indent="-228600" lvl="5" marL="274320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>
                <a:uFillTx/>
              </a:defRPr>
            </a:lvl6pPr>
            <a:lvl7pPr algn="l" indent="-228600" lvl="6" marL="320040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>
                <a:uFillTx/>
              </a:defRPr>
            </a:lvl7pPr>
            <a:lvl8pPr algn="l" indent="-228600" lvl="7" marL="365760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>
                <a:uFillTx/>
              </a:defRPr>
            </a:lvl8pPr>
            <a:lvl9pPr algn="l" indent="-228600" lvl="8" marL="411480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>
                <a:uFillTx/>
              </a:defRPr>
            </a:lvl9pPr>
          </a:lstStyle>
          <a:p/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Layout>
</file>

<file path=ppt/slideLayouts/slideLayout9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type="picTx">
  <p:cSld name="PICTURE_WITH_CAPTION_TEXT"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42" name="Shape 42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43" name="Google Shape;43;p32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b" anchorCtr="0" bIns="45700" lIns="91425" rIns="91425" spcFirstLastPara="1" tIns="45700" wrap="square">
            <a:noAutofit/>
          </a:bodyPr>
          <a:lstStyle>
            <a:lvl1pPr algn="l" lvl="0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>
                <a:uFillTx/>
              </a:defRPr>
            </a:lvl1pPr>
            <a:lvl2pPr algn="l" lvl="1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2pPr>
            <a:lvl3pPr algn="l" lvl="2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3pPr>
            <a:lvl4pPr algn="l" lvl="3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4pPr>
            <a:lvl5pPr algn="l" lvl="4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5pPr>
            <a:lvl6pPr algn="l" lvl="5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6pPr>
            <a:lvl7pPr algn="l" lvl="6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7pPr>
            <a:lvl8pPr algn="l" lvl="7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8pPr>
            <a:lvl9pPr algn="l" lvl="8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uFillTx/>
              </a:defRPr>
            </a:lvl9pPr>
          </a:lstStyle>
          <a:p/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44" name="Google Shape;44;p32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>
            <p:ph idx="2" type="pic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>
            <a:lvl1pPr algn="l" lvl="0" marR="0" rtl="0">
              <a:spcBef>
                <a:spcPts val="640"/>
              </a:spcBef>
              <a:spcAft>
                <a:spcPts val="0"/>
              </a:spcAft>
              <a:buClr>
                <a:srgbClr val="990000"/>
              </a:buClr>
              <a:buSzPts val="1920"/>
              <a:buFont typeface="Noto Sans Symbols"/>
              <a:buNone/>
              <a:defRPr b="1" cap="none" i="0" strike="noStrike" sz="3200" u="none">
                <a:solidFill>
                  <a:schemeClr val="dk1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1pPr>
            <a:lvl2pPr algn="l" lvl="1" marR="0" rtl="0">
              <a:spcBef>
                <a:spcPts val="560"/>
              </a:spcBef>
              <a:spcAft>
                <a:spcPts val="0"/>
              </a:spcAft>
              <a:buClr>
                <a:srgbClr val="990000"/>
              </a:buClr>
              <a:buSzPts val="3080"/>
              <a:buFont typeface="Noto Sans Symbols"/>
              <a:buNone/>
              <a:defRPr b="0" cap="none" i="0" strike="noStrike" sz="2800" u="none">
                <a:solidFill>
                  <a:schemeClr val="dk1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2pPr>
            <a:lvl3pPr algn="l" lvl="2" marR="0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920"/>
              <a:buFont typeface="Noto Sans Symbols"/>
              <a:buNone/>
              <a:defRPr b="0" cap="none" i="0" strike="noStrike" sz="2400" u="none">
                <a:solidFill>
                  <a:schemeClr val="dk1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3pPr>
            <a:lvl4pPr algn="l" lvl="3" marR="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0" cap="none" i="0" strike="noStrike" sz="2000" u="none">
                <a:solidFill>
                  <a:schemeClr val="dk1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4pPr>
            <a:lvl5pPr algn="l" lvl="4" marR="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0" cap="none" i="0" strike="noStrike" sz="2000" u="none">
                <a:solidFill>
                  <a:schemeClr val="dk1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5pPr>
            <a:lvl6pPr algn="l" lvl="5" marR="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cap="none" i="0" strike="noStrike" sz="2000" u="none">
                <a:solidFill>
                  <a:schemeClr val="dk1"/>
                </a:solidFill>
                <a:uFillTx/>
                <a:latin typeface="Arial"/>
                <a:ea typeface="Arial"/>
                <a:cs typeface="Arial"/>
                <a:sym typeface="Arial"/>
              </a:defRPr>
            </a:lvl6pPr>
            <a:lvl7pPr algn="l" lvl="6" marR="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cap="none" i="0" strike="noStrike" sz="2000" u="none">
                <a:solidFill>
                  <a:schemeClr val="dk1"/>
                </a:solidFill>
                <a:uFillTx/>
                <a:latin typeface="Arial"/>
                <a:ea typeface="Arial"/>
                <a:cs typeface="Arial"/>
                <a:sym typeface="Arial"/>
              </a:defRPr>
            </a:lvl7pPr>
            <a:lvl8pPr algn="l" lvl="7" marR="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cap="none" i="0" strike="noStrike" sz="2000" u="none">
                <a:solidFill>
                  <a:schemeClr val="dk1"/>
                </a:solidFill>
                <a:uFillTx/>
                <a:latin typeface="Arial"/>
                <a:ea typeface="Arial"/>
                <a:cs typeface="Arial"/>
                <a:sym typeface="Arial"/>
              </a:defRPr>
            </a:lvl8pPr>
            <a:lvl9pPr algn="l" lvl="8" marR="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cap="none" i="0" strike="noStrike" sz="2000" u="none">
                <a:solidFill>
                  <a:schemeClr val="dk1"/>
                </a:solidFill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45" name="Google Shape;45;p32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>
            <a:lvl1pPr algn="l" indent="-228600" lvl="0" marL="457200">
              <a:spcBef>
                <a:spcPts val="280"/>
              </a:spcBef>
              <a:spcAft>
                <a:spcPts val="0"/>
              </a:spcAft>
              <a:buSzPts val="840"/>
              <a:buNone/>
              <a:defRPr sz="1400">
                <a:uFillTx/>
              </a:defRPr>
            </a:lvl1pPr>
            <a:lvl2pPr algn="l" indent="-228600" lvl="1" marL="914400">
              <a:spcBef>
                <a:spcPts val="240"/>
              </a:spcBef>
              <a:spcAft>
                <a:spcPts val="0"/>
              </a:spcAft>
              <a:buSzPts val="1320"/>
              <a:buNone/>
              <a:defRPr sz="1200">
                <a:uFillTx/>
              </a:defRPr>
            </a:lvl2pPr>
            <a:lvl3pPr algn="l" indent="-228600" lvl="2" marL="137160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00">
                <a:uFillTx/>
              </a:defRPr>
            </a:lvl3pPr>
            <a:lvl4pPr algn="l" indent="-228600" lvl="3" marL="182880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>
                <a:uFillTx/>
              </a:defRPr>
            </a:lvl4pPr>
            <a:lvl5pPr algn="l" indent="-228600" lvl="4" marL="228600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>
                <a:uFillTx/>
              </a:defRPr>
            </a:lvl5pPr>
            <a:lvl6pPr algn="l" indent="-228600" lvl="5" marL="274320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>
                <a:uFillTx/>
              </a:defRPr>
            </a:lvl6pPr>
            <a:lvl7pPr algn="l" indent="-228600" lvl="6" marL="320040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>
                <a:uFillTx/>
              </a:defRPr>
            </a:lvl7pPr>
            <a:lvl8pPr algn="l" indent="-228600" lvl="7" marL="365760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>
                <a:uFillTx/>
              </a:defRPr>
            </a:lvl8pPr>
            <a:lvl9pPr algn="l" indent="-228600" lvl="8" marL="411480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>
                <a:uFillTx/>
              </a:defRPr>
            </a:lvl9pPr>
          </a:lstStyle>
          <a:p/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Layout>
</file>

<file path=ppt/slideMasters/_rels/slideMaster1.xml.rels><?xml version="1.0" standalone="yes" ?><Relationships xmlns="http://schemas.openxmlformats.org/package/2006/relationships"><Relationship Id="rId1" Target="../slideLayouts/slideLayout1.xml" Type="http://schemas.openxmlformats.org/officeDocument/2006/relationships/slideLayout"></Relationship><Relationship Id="rId2" Target="../slideLayouts/slideLayout2.xml" Type="http://schemas.openxmlformats.org/officeDocument/2006/relationships/slideLayout"></Relationship><Relationship Id="rId3" Target="../slideLayouts/slideLayout3.xml" Type="http://schemas.openxmlformats.org/officeDocument/2006/relationships/slideLayout"></Relationship><Relationship Id="rId4" Target="../slideLayouts/slideLayout4.xml" Type="http://schemas.openxmlformats.org/officeDocument/2006/relationships/slideLayout"></Relationship><Relationship Id="rId5" Target="../slideLayouts/slideLayout5.xml" Type="http://schemas.openxmlformats.org/officeDocument/2006/relationships/slideLayout"></Relationship><Relationship Id="rId6" Target="../slideLayouts/slideLayout6.xml" Type="http://schemas.openxmlformats.org/officeDocument/2006/relationships/slideLayout"></Relationship><Relationship Id="rId7" Target="../slideLayouts/slideLayout7.xml" Type="http://schemas.openxmlformats.org/officeDocument/2006/relationships/slideLayout"></Relationship><Relationship Id="rId8" Target="../slideLayouts/slideLayout8.xml" Type="http://schemas.openxmlformats.org/officeDocument/2006/relationships/slideLayout"></Relationship><Relationship Id="rId9" Target="../slideLayouts/slideLayout9.xml" Type="http://schemas.openxmlformats.org/officeDocument/2006/relationships/slideLayout"></Relationship><Relationship Id="rId10" Target="../slideLayouts/slideLayout10.xml" Type="http://schemas.openxmlformats.org/officeDocument/2006/relationships/slideLayout"></Relationship><Relationship Id="rId11" Target="../slideLayouts/slideLayout11.xml" Type="http://schemas.openxmlformats.org/officeDocument/2006/relationships/slideLayout"></Relationship><Relationship Id="rId12" Target="../slideLayouts/slideLayout12.xml" Type="http://schemas.openxmlformats.org/officeDocument/2006/relationships/slideLayout"></Relationship><Relationship Id="rId13" Target="../slideLayouts/slideLayout13.xml" Type="http://schemas.openxmlformats.org/officeDocument/2006/relationships/slideLayout"></Relationship><Relationship Id="rId14" Target="../theme/theme1.xml" Type="http://schemas.openxmlformats.org/officeDocument/2006/relationships/theme"></Relationship></Relationships>
</file>

<file path=ppt/slideMasters/slideMaster1.xml><?xml version="1.0" encoding="utf-8"?>
<p:sldMaster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bg>
      <p:bgPr>
        <a:solidFill>
          <a:schemeClr val="lt1"/>
        </a:solidFill>
      </p:bgPr>
    </p:bg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9" name="Shape 9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0" name="Google Shape;10;p2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74650" y="371475"/>
            <a:ext cx="7591425" cy="76200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>
            <a:lvl1pPr algn="l" lvl="0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1" cap="none" i="0" strike="noStrike" sz="3600" u="none">
                <a:solidFill>
                  <a:schemeClr val="dk1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1pPr>
            <a:lvl2pPr algn="l" lvl="1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1" cap="none" i="0" strike="noStrike" sz="3600" u="none">
                <a:solidFill>
                  <a:schemeClr val="dk1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2pPr>
            <a:lvl3pPr algn="l" lvl="2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1" cap="none" i="0" strike="noStrike" sz="3600" u="none">
                <a:solidFill>
                  <a:schemeClr val="dk1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3pPr>
            <a:lvl4pPr algn="l" lvl="3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1" cap="none" i="0" strike="noStrike" sz="3600" u="none">
                <a:solidFill>
                  <a:schemeClr val="dk1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4pPr>
            <a:lvl5pPr algn="l" lvl="4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1" cap="none" i="0" strike="noStrike" sz="3600" u="none">
                <a:solidFill>
                  <a:schemeClr val="dk1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5pPr>
            <a:lvl6pPr algn="l" lvl="5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1" cap="none" i="0" strike="noStrike" sz="3600" u="none">
                <a:solidFill>
                  <a:schemeClr val="dk1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6pPr>
            <a:lvl7pPr algn="l" lvl="6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1" cap="none" i="0" strike="noStrike" sz="3600" u="none">
                <a:solidFill>
                  <a:schemeClr val="dk1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7pPr>
            <a:lvl8pPr algn="l" lvl="7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1" cap="none" i="0" strike="noStrike" sz="3600" u="none">
                <a:solidFill>
                  <a:schemeClr val="dk1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8pPr>
            <a:lvl9pPr algn="l" lvl="8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1" cap="none" i="0" strike="noStrike" sz="3600" u="none">
                <a:solidFill>
                  <a:schemeClr val="dk1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1" name="Google Shape;11;p2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>
            <a:lvl1pPr algn="l" indent="-320040" lvl="0" marL="457200" marR="0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b="1" cap="none" i="0" strike="noStrike" sz="2400" u="none">
                <a:solidFill>
                  <a:schemeClr val="dk1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1pPr>
            <a:lvl2pPr algn="l" indent="-368300" lvl="1" marL="914400" marR="0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b="0" cap="none" i="0" strike="noStrike" sz="2000" u="none">
                <a:solidFill>
                  <a:schemeClr val="dk1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2pPr>
            <a:lvl3pPr algn="l" indent="-330200" lvl="2" marL="1371600" marR="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b="0" cap="none" i="0" strike="noStrike" sz="2000" u="none">
                <a:solidFill>
                  <a:schemeClr val="dk1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3pPr>
            <a:lvl4pPr algn="l" indent="-355600" lvl="3" marL="1828800" marR="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b="0" cap="none" i="0" strike="noStrike" sz="2000" u="none">
                <a:solidFill>
                  <a:schemeClr val="dk1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4pPr>
            <a:lvl5pPr algn="l" indent="-355600" lvl="4" marL="2286000" marR="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b="0" cap="none" i="0" strike="noStrike" sz="2000" u="none">
                <a:solidFill>
                  <a:schemeClr val="dk1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5pPr>
            <a:lvl6pPr algn="l" indent="-355600" lvl="5" marL="2743200" marR="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cap="none" i="0" strike="noStrike" sz="2000" u="none">
                <a:solidFill>
                  <a:schemeClr val="dk1"/>
                </a:solidFill>
                <a:uFillTx/>
                <a:latin typeface="Arial"/>
                <a:ea typeface="Arial"/>
                <a:cs typeface="Arial"/>
                <a:sym typeface="Arial"/>
              </a:defRPr>
            </a:lvl6pPr>
            <a:lvl7pPr algn="l" indent="-355600" lvl="6" marL="3200400" marR="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cap="none" i="0" strike="noStrike" sz="2000" u="none">
                <a:solidFill>
                  <a:schemeClr val="dk1"/>
                </a:solidFill>
                <a:uFillTx/>
                <a:latin typeface="Arial"/>
                <a:ea typeface="Arial"/>
                <a:cs typeface="Arial"/>
                <a:sym typeface="Arial"/>
              </a:defRPr>
            </a:lvl7pPr>
            <a:lvl8pPr algn="l" indent="-355600" lvl="7" marL="3657600" marR="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cap="none" i="0" strike="noStrike" sz="2000" u="none">
                <a:solidFill>
                  <a:schemeClr val="dk1"/>
                </a:solidFill>
                <a:uFillTx/>
                <a:latin typeface="Arial"/>
                <a:ea typeface="Arial"/>
                <a:cs typeface="Arial"/>
                <a:sym typeface="Arial"/>
              </a:defRPr>
            </a:lvl8pPr>
            <a:lvl9pPr algn="l" indent="-355600" lvl="8" marL="4114800" marR="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cap="none" i="0" strike="noStrike" sz="2000" u="none">
                <a:solidFill>
                  <a:schemeClr val="dk1"/>
                </a:solidFill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2" name="Google Shape;12;p2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ctr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uFillTx/>
              </a:rPr>
              <a:t/>
            </a:r>
            <a:endParaRPr b="0" cap="none" i="0" strike="noStrike" sz="2400" u="none">
              <a:solidFill>
                <a:schemeClr val="dk1"/>
              </a:solidFill>
              <a:uFillTx/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3" name="Google Shape;13;p2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7897813" y="-26988"/>
            <a:ext cx="1309687" cy="274638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spAutoFit/>
          </a:bodyPr>
          <a:lstStyle/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cap="none" i="0" lang="en-US" strike="noStrike" sz="1200" u="none">
                <a:solidFill>
                  <a:schemeClr val="lt1"/>
                </a:solidFill>
                <a:uFillTx/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4" name="Google Shape;14;p2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8830843" y="6611779"/>
            <a:ext cx="338554" cy="246221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spAutoFit/>
          </a:bodyPr>
          <a:lstStyle/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cap="none" i="0" lang="en-US" strike="noStrike" sz="1000" u="none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1" sz="2400">
              <a:solidFill>
                <a:schemeClr val="dk1"/>
              </a:solidFill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5" name="Google Shape;15;p2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-16031" y="6629400"/>
            <a:ext cx="4649342" cy="246221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spAutoFit/>
          </a:bodyPr>
          <a:lstStyle/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>
                <a:solidFill>
                  <a:schemeClr val="dk1"/>
                </a:solidFill>
                <a:uFillTx/>
                <a:latin typeface="Calibri"/>
                <a:ea typeface="Calibri"/>
                <a:cs typeface="Calibri"/>
                <a:sym typeface="Calibri"/>
              </a:rPr>
              <a:t>Bryant</a:t>
            </a:r>
            <a:r>
              <a:rPr b="0" i="0" lang="en-US" sz="1000">
                <a:solidFill>
                  <a:schemeClr val="dk1"/>
                </a:solidFill>
                <a:uFillTx/>
                <a:latin typeface="Calibri"/>
                <a:ea typeface="Calibri"/>
                <a:cs typeface="Calibri"/>
                <a:sym typeface="Calibri"/>
              </a:rPr>
              <a:t> and O’Hallaron, Computer Systems: A Programmer’s Perspective, Third Edition</a:t>
            </a:r>
            <a:endParaRPr b="0" i="0" sz="1000">
              <a:solidFill>
                <a:schemeClr val="dk1"/>
              </a:solidFill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accent1="accent1" accent2="accent2" accent3="accent3" accent4="accent4" accent5="accent5" accent6="accent6" bg1="lt1" bg2="dk2" folHlink="folHlink" hlink="hlink" tx1="dk1" tx2="lt2"/>
  <p:sldLayoutIdLst>
    <p:sldLayoutId r:id="rId1" id="2147483661"/>
    <p:sldLayoutId r:id="rId2" id="2147483662"/>
    <p:sldLayoutId r:id="rId3" id="2147483663"/>
    <p:sldLayoutId r:id="rId4" id="2147483664"/>
    <p:sldLayoutId r:id="rId5" id="2147483665"/>
    <p:sldLayoutId r:id="rId6" id="2147483666"/>
    <p:sldLayoutId r:id="rId7" id="2147483667"/>
    <p:sldLayoutId r:id="rId8" id="2147483668"/>
    <p:sldLayoutId r:id="rId9" id="2147483669"/>
    <p:sldLayoutId r:id="rId10" id="2147483670"/>
    <p:sldLayoutId r:id="rId11" id="2147483671"/>
    <p:sldLayoutId r:id="rId12" id="2147483672"/>
    <p:sldLayoutId r:id="rId13" id="2147483673"/>
  </p:sldLayoutIdLst>
  <p:hf dt="0" ftr="0" hdr="0"/>
  <p:txStyles>
    <p:title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titleStyle>
    <p:body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bodyStyle>
    <p:other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standalone="yes" ?><Relationships xmlns="http://schemas.openxmlformats.org/package/2006/relationships"><Relationship Id="rId1" Target="../slideLayouts/slideLayout1.xml" Type="http://schemas.openxmlformats.org/officeDocument/2006/relationships/slideLayout"></Relationship><Relationship Id="rId2" Target="../notesSlides/notesSlide1.xml" Type="http://schemas.openxmlformats.org/officeDocument/2006/relationships/notesSlide"></Relationship></Relationships>
</file>

<file path=ppt/slides/_rels/slide10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Relationship Id="rId2" Target="../notesSlides/notesSlide10.xml" Type="http://schemas.openxmlformats.org/officeDocument/2006/relationships/notesSlide"></Relationship></Relationships>
</file>

<file path=ppt/slides/_rels/slide11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Relationship Id="rId2" Target="../notesSlides/notesSlide11.xml" Type="http://schemas.openxmlformats.org/officeDocument/2006/relationships/notesSlide"></Relationship></Relationships>
</file>

<file path=ppt/slides/_rels/slide12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Relationship Id="rId2" Target="../notesSlides/notesSlide12.xml" Type="http://schemas.openxmlformats.org/officeDocument/2006/relationships/notesSlide"></Relationship><Relationship Id="rId3" Target="../media/image1.png" Type="http://schemas.openxmlformats.org/officeDocument/2006/relationships/image"></Relationship></Relationships>
</file>

<file path=ppt/slides/_rels/slide13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Relationship Id="rId2" Target="../notesSlides/notesSlide13.xml" Type="http://schemas.openxmlformats.org/officeDocument/2006/relationships/notesSlide"></Relationship></Relationships>
</file>

<file path=ppt/slides/_rels/slide14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Relationship Id="rId2" Target="../notesSlides/notesSlide14.xml" Type="http://schemas.openxmlformats.org/officeDocument/2006/relationships/notesSlide"></Relationship></Relationships>
</file>

<file path=ppt/slides/_rels/slide15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Relationship Id="rId2" Target="../notesSlides/notesSlide15.xml" Type="http://schemas.openxmlformats.org/officeDocument/2006/relationships/notesSlide"></Relationship><Relationship Id="rId3" Target="http://www.cs.cmu.edu/~213/activities/rec11b.tar" TargetMode="External" Type="http://schemas.openxmlformats.org/officeDocument/2006/relationships/hyperlink"></Relationship></Relationships>
</file>

<file path=ppt/slides/_rels/slide16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Relationship Id="rId2" Target="../notesSlides/notesSlide16.xml" Type="http://schemas.openxmlformats.org/officeDocument/2006/relationships/notesSlide"></Relationship></Relationships>
</file>

<file path=ppt/slides/_rels/slide17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Relationship Id="rId2" Target="../notesSlides/notesSlide17.xml" Type="http://schemas.openxmlformats.org/officeDocument/2006/relationships/notesSlide"></Relationship></Relationships>
</file>

<file path=ppt/slides/_rels/slide18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Relationship Id="rId2" Target="../notesSlides/notesSlide18.xml" Type="http://schemas.openxmlformats.org/officeDocument/2006/relationships/notesSlide"></Relationship></Relationships>
</file>

<file path=ppt/slides/_rels/slide19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Relationship Id="rId2" Target="../notesSlides/notesSlide19.xml" Type="http://schemas.openxmlformats.org/officeDocument/2006/relationships/notesSlide"></Relationship></Relationships>
</file>

<file path=ppt/slides/_rels/slide2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Relationship Id="rId2" Target="../notesSlides/notesSlide2.xml" Type="http://schemas.openxmlformats.org/officeDocument/2006/relationships/notesSlide"></Relationship></Relationships>
</file>

<file path=ppt/slides/_rels/slide20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Relationship Id="rId2" Target="../notesSlides/notesSlide20.xml" Type="http://schemas.openxmlformats.org/officeDocument/2006/relationships/notesSlide"></Relationship></Relationships>
</file>

<file path=ppt/slides/_rels/slide21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Relationship Id="rId2" Target="../notesSlides/notesSlide21.xml" Type="http://schemas.openxmlformats.org/officeDocument/2006/relationships/notesSlide"></Relationship></Relationships>
</file>

<file path=ppt/slides/_rels/slide22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Relationship Id="rId2" Target="../notesSlides/notesSlide22.xml" Type="http://schemas.openxmlformats.org/officeDocument/2006/relationships/notesSlide"></Relationship></Relationships>
</file>

<file path=ppt/slides/_rels/slide3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Relationship Id="rId2" Target="../notesSlides/notesSlide3.xml" Type="http://schemas.openxmlformats.org/officeDocument/2006/relationships/notesSlide"></Relationship></Relationships>
</file>

<file path=ppt/slides/_rels/slide4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Relationship Id="rId2" Target="../notesSlides/notesSlide4.xml" Type="http://schemas.openxmlformats.org/officeDocument/2006/relationships/notesSlide"></Relationship></Relationships>
</file>

<file path=ppt/slides/_rels/slide5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Relationship Id="rId2" Target="../notesSlides/notesSlide5.xml" Type="http://schemas.openxmlformats.org/officeDocument/2006/relationships/notesSlide"></Relationship></Relationships>
</file>

<file path=ppt/slides/_rels/slide6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Relationship Id="rId2" Target="../notesSlides/notesSlide6.xml" Type="http://schemas.openxmlformats.org/officeDocument/2006/relationships/notesSlide"></Relationship></Relationships>
</file>

<file path=ppt/slides/_rels/slide7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Relationship Id="rId2" Target="../notesSlides/notesSlide7.xml" Type="http://schemas.openxmlformats.org/officeDocument/2006/relationships/notesSlide"></Relationship></Relationships>
</file>

<file path=ppt/slides/_rels/slide8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Relationship Id="rId2" Target="../notesSlides/notesSlide8.xml" Type="http://schemas.openxmlformats.org/officeDocument/2006/relationships/notesSlide"></Relationship></Relationships>
</file>

<file path=ppt/slides/_rels/slide9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Relationship Id="rId2" Target="../notesSlides/notesSlide9.xml" Type="http://schemas.openxmlformats.org/officeDocument/2006/relationships/notesSlide"></Relationship></Relationships>
</file>

<file path=ppt/slides/slide1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64" name="Shape 64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65" name="Google Shape;65;p1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type="ctr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685800" y="1708012"/>
            <a:ext cx="7772400" cy="1470025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l" indent="-119063" lvl="0" marL="119063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uFillTx/>
              </a:rPr>
              <a:t>Recitation 10: More Malloc Lab 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66" name="Google Shape;66;p1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sub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685800" y="3886200"/>
            <a:ext cx="7677492" cy="175260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US">
                <a:uFillTx/>
              </a:rPr>
              <a:t>Instructor: TA(s)</a:t>
            </a:r>
            <a:endParaRPr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68" name="Shape 168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69" name="Google Shape;169;p10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l" indent="-119063" lvl="0" marL="119063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uFillTx/>
              </a:rPr>
              <a:t>Add Instrumentation cont.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70" name="Google Shape;170;p10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-342900" lvl="0" marL="342900" rtl="0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What size of requests?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How many 8 bytes or less?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How many 16 bytes or less?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What other sizes?</a:t>
            </a:r>
            <a:endParaRPr>
              <a:uFillTx/>
            </a:endParaRPr>
          </a:p>
          <a:p>
            <a:pPr algn="l" indent="-146050" lvl="1" marL="742950" rtl="0">
              <a:spcBef>
                <a:spcPts val="400"/>
              </a:spcBef>
              <a:spcAft>
                <a:spcPts val="0"/>
              </a:spcAft>
              <a:buSzPts val="2200"/>
              <a:buNone/>
            </a:pPr>
            <a:r>
              <a:rPr>
                <a:uFillTx/>
              </a:rPr>
              <a:t/>
            </a:r>
            <a:endParaRPr>
              <a:uFillTx/>
            </a:endParaRPr>
          </a:p>
          <a:p>
            <a:pPr algn="l" indent="-342900" lvl="0" marL="342900" rtl="0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What else could you measure?  Why?</a:t>
            </a:r>
            <a:endParaRPr>
              <a:uFillTx/>
            </a:endParaRPr>
          </a:p>
          <a:p>
            <a:pPr algn="l" indent="-251459" lvl="0" marL="342900" rtl="0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>
                <a:uFillTx/>
              </a:rPr>
              <a:t/>
            </a:r>
            <a:endParaRPr>
              <a:uFillTx/>
            </a:endParaRPr>
          </a:p>
          <a:p>
            <a:pPr algn="l" indent="-342900" lvl="0" marL="342900" rtl="0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Remember that although the system’s performance varies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The mdriver’s traces are deterministic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Measured results should not change between runs</a:t>
            </a:r>
            <a:endParaRPr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75" name="Shape 175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76" name="Google Shape;176;p11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l" indent="-119063" lvl="0" marL="119063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uFillTx/>
              </a:rPr>
              <a:t>Use tools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77" name="Google Shape;177;p11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-342900" lvl="0" marL="342900" rtl="0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Use mm_checkheap()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Write it if you haven’t done so already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Add new invariants when you add new features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Know how to use the heap checker.</a:t>
            </a:r>
            <a:endParaRPr>
              <a:uFillTx/>
            </a:endParaRPr>
          </a:p>
          <a:p>
            <a:pPr algn="l" indent="-228600" lvl="2" marL="11430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</a:pPr>
            <a:r>
              <a:rPr lang="en-US">
                <a:uFillTx/>
              </a:rPr>
              <a:t>Why do you need a heap checker? 2 reasons.</a:t>
            </a:r>
            <a:endParaRPr>
              <a:uFillTx/>
            </a:endParaRPr>
          </a:p>
          <a:p>
            <a:pPr algn="l" indent="0" lvl="2" marL="9144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>
                <a:uFillTx/>
              </a:rPr>
              <a:t/>
            </a:r>
            <a:endParaRPr>
              <a:uFillTx/>
            </a:endParaRPr>
          </a:p>
          <a:p>
            <a:pPr algn="l" indent="-342900" lvl="0" marL="342900" rtl="0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Use gdb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You can call print or mm_checkheap whenever you want in gdb. No need to add a while lot of printf’s.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Offers useful information whenever you crash, like backtrace.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Write helper functions to print out free lists that are ONLY called from GDB</a:t>
            </a:r>
            <a:endParaRPr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82" name="Shape 182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83" name="Google Shape;183;p12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l" indent="-119063" lvl="0" marL="119063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uFillTx/>
              </a:rPr>
              <a:t>Write your own traces!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84" name="Google Shape;184;p12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-342900" lvl="0" marL="342900" rtl="0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Write short traces that test simple sequences of malloc and free</a:t>
            </a:r>
            <a:endParaRPr>
              <a:uFillTx/>
            </a:endParaRPr>
          </a:p>
          <a:p>
            <a:pPr algn="l" indent="-342900" lvl="0" marL="342900" rtl="0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Write a trace that simply tests all 4 coalescing cases</a:t>
            </a:r>
            <a:endParaRPr>
              <a:uFillTx/>
            </a:endParaRPr>
          </a:p>
          <a:p>
            <a:pPr algn="l" indent="0" lvl="2" marL="9144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>
                <a:uFillTx/>
              </a:rPr>
              <a:t/>
            </a:r>
            <a:endParaRPr>
              <a:uFillTx/>
            </a:endParaRPr>
          </a:p>
          <a:p>
            <a:pPr algn="l" indent="-251459" lvl="0" marL="342900" rtl="0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>
                <a:uFillTx/>
              </a:rPr>
              <a:t/>
            </a:r>
            <a:endParaRPr>
              <a:uFillTx/>
            </a:endParaRPr>
          </a:p>
          <a:p>
            <a:pPr algn="l" indent="-251459" lvl="0" marL="342900" rtl="0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>
                <a:uFillTx/>
              </a:rPr>
              <a:t/>
            </a:r>
            <a:endParaRPr>
              <a:uFillTx/>
            </a:endParaRPr>
          </a:p>
          <a:p>
            <a:pPr algn="l" indent="-251459" lvl="0" marL="342900" rtl="0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>
                <a:uFillTx/>
              </a:rPr>
              <a:t/>
            </a:r>
            <a:endParaRPr>
              <a:uFillTx/>
            </a:endParaRPr>
          </a:p>
          <a:p>
            <a:pPr algn="l" indent="-251459" lvl="0" marL="342900" rtl="0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>
                <a:uFillTx/>
              </a:rPr>
              <a:t/>
            </a:r>
            <a:endParaRPr>
              <a:uFillTx/>
            </a:endParaRPr>
          </a:p>
          <a:p>
            <a:pPr algn="l" indent="-342900" lvl="0" marL="342900" rtl="0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Read the README file in the traces directory to see how trace files need to be written</a:t>
            </a:r>
            <a:endParaRPr>
              <a:uFillTx/>
            </a:endParaRPr>
          </a:p>
        </p:txBody>
      </p:sp>
      <p:pic>
        <p:nvPic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85" name="Google Shape;185;p12"/>
          <p:cNvPic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preferRelativeResize="0"/>
          <p:nvPr/>
        </p:nvPicPr>
        <p:blipFill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rotWithShape="1">
          <a:blip r:embed="rId3"/>
          <a:srcRect/>
          <a:stretch/>
        </p:blipFill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850900" y="2921475"/>
            <a:ext cx="6870724" cy="1298175"/>
          </a:xfrm>
          <a:prstGeom prst="rect">
            <a:avLst/>
          </a:prstGeom>
          <a:noFill/>
          <a:ln>
            <a:noFill/>
          </a:ln>
        </p:spPr>
      </p:pic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89" name="Shape 189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90" name="Google Shape;190;p1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l" indent="-119063" lvl="0" marL="119063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uFillTx/>
              </a:rPr>
              <a:t>mdriver-emulate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91" name="Google Shape;191;p1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-342900" lvl="0" marL="342900" rtl="0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Testing for 64-bit address space</a:t>
            </a:r>
            <a:endParaRPr>
              <a:uFillTx/>
            </a:endParaRPr>
          </a:p>
          <a:p>
            <a:pPr algn="l" indent="-251459" lvl="0" marL="342900" rtl="0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>
                <a:uFillTx/>
              </a:rPr>
              <a:t/>
            </a:r>
            <a:endParaRPr>
              <a:uFillTx/>
            </a:endParaRPr>
          </a:p>
          <a:p>
            <a:pPr algn="l" indent="-342900" lvl="0" marL="342900" rtl="0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Use correctly sized masks, constants, and other variables</a:t>
            </a:r>
            <a:endParaRPr>
              <a:uFillTx/>
            </a:endParaRPr>
          </a:p>
          <a:p>
            <a:pPr algn="l" indent="-342900" lvl="0" marL="342900" rtl="0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Be careful about subtraction between size types (may re result in underflow/overflow)</a:t>
            </a:r>
            <a:endParaRPr>
              <a:uFillTx/>
            </a:endParaRPr>
          </a:p>
          <a:p>
            <a:pPr algn="l" indent="-342900" lvl="0" marL="342900" rtl="0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Reinitialize your pointers in mm_init</a:t>
            </a:r>
            <a:endParaRPr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95" name="Shape 195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96" name="Google Shape;196;p14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l" indent="-119063" lvl="0" marL="119063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uFillTx/>
              </a:rPr>
              <a:t>Garbled Bytes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97" name="Google Shape;197;p14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96875" y="1362075"/>
            <a:ext cx="8321823" cy="497205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-342900" lvl="0" marL="342900" rtl="0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Malloc library returns a block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mdriver writes bytes into payload (using memcpy)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mdriver will check that those bytes are still present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If malloc library has overwritten any bytes, then report garbled bytes</a:t>
            </a:r>
            <a:endParaRPr>
              <a:uFillTx/>
            </a:endParaRPr>
          </a:p>
          <a:p>
            <a:pPr algn="l" indent="-228600" lvl="2" marL="11430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</a:pPr>
            <a:r>
              <a:rPr lang="en-US">
                <a:uFillTx/>
              </a:rPr>
              <a:t>Also checks for other kinds of bugs</a:t>
            </a:r>
            <a:endParaRPr>
              <a:uFillTx/>
            </a:endParaRPr>
          </a:p>
          <a:p>
            <a:pPr algn="l" indent="-146050" lvl="1" marL="742950" rtl="0">
              <a:spcBef>
                <a:spcPts val="400"/>
              </a:spcBef>
              <a:spcAft>
                <a:spcPts val="0"/>
              </a:spcAft>
              <a:buSzPts val="2200"/>
              <a:buNone/>
            </a:pPr>
            <a:r>
              <a:rPr>
                <a:uFillTx/>
              </a:rPr>
              <a:t/>
            </a:r>
            <a:endParaRPr>
              <a:uFillTx/>
            </a:endParaRPr>
          </a:p>
          <a:p>
            <a:pPr algn="l" indent="-342900" lvl="0" marL="342900" rtl="0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Now what?</a:t>
            </a:r>
            <a:endParaRPr>
              <a:uFillTx/>
            </a:endParaRPr>
          </a:p>
          <a:p>
            <a:pPr algn="l" indent="-251459" lvl="0" marL="342900" rtl="0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>
                <a:uFillTx/>
              </a:rPr>
              <a:t/>
            </a:r>
            <a:endParaRPr>
              <a:uFillTx/>
            </a:endParaRPr>
          </a:p>
          <a:p>
            <a:pPr algn="l" indent="-342900" lvl="0" marL="342900" rtl="0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The mm_checkheap call is catching it right?</a:t>
            </a:r>
            <a:endParaRPr>
              <a:uFillTx/>
            </a:endParaRPr>
          </a:p>
          <a:p>
            <a:pPr algn="l" indent="-342900" lvl="0" marL="342900" rtl="0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If not, we want to find the garbled address and watch it</a:t>
            </a:r>
            <a:endParaRPr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02" name="Shape 202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03" name="Google Shape;203;p15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l" indent="-119063" lvl="0" marL="119063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uFillTx/>
              </a:rPr>
              <a:t>Garbled Bytes and gdb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04" name="Google Shape;204;p15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-342900" lvl="0" marL="342900" rtl="0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Get out a laptop</a:t>
            </a:r>
            <a:endParaRPr>
              <a:uFillTx/>
            </a:endParaRPr>
          </a:p>
          <a:p>
            <a:pPr algn="l" indent="-251459" lvl="0" marL="342900" rtl="0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>
                <a:uFillTx/>
              </a:rPr>
              <a:t/>
            </a:r>
            <a:endParaRPr>
              <a:uFillTx/>
            </a:endParaRPr>
          </a:p>
          <a:p>
            <a:pPr algn="l" indent="-342900" lvl="0" marL="342900" rtl="0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Login to shark machine</a:t>
            </a:r>
            <a:endParaRPr>
              <a:uFillTx/>
            </a:endParaRPr>
          </a:p>
          <a:p>
            <a:pPr algn="l" indent="-342900" lvl="0" marL="342900" rtl="0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wget </a:t>
            </a:r>
            <a:r>
              <a:rPr lang="en-US" u="sng">
                <a:solidFill>
                  <a:schemeClr val="hlink"/>
                </a:solidFill>
                <a:uFillTx/>
                <a:hlinkClick r:id="rId3"/>
              </a:rPr>
              <a:t>http://www.cs.cmu.edu/~213/activities/rec11b.tar</a:t>
            </a:r>
            <a:endParaRPr>
              <a:uFillTx/>
            </a:endParaRPr>
          </a:p>
          <a:p>
            <a:pPr algn="l" indent="-342900" lvl="0" marL="342900" rtl="0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tar xf rec11b.tar</a:t>
            </a:r>
            <a:endParaRPr>
              <a:uFillTx/>
            </a:endParaRPr>
          </a:p>
          <a:p>
            <a:pPr algn="l" indent="-251459" lvl="0" marL="342900" rtl="0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>
                <a:uFillTx/>
              </a:rPr>
              <a:t/>
            </a:r>
            <a:endParaRPr>
              <a:uFillTx/>
            </a:endParaRPr>
          </a:p>
          <a:p>
            <a:pPr algn="l" indent="-342900" lvl="0" marL="342900" rtl="0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mm.c is a fake explicit list implementation.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Source code is based on mm.c starter code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A few lines of code are added that vaguely resembles what an explicit list implementation could have.</a:t>
            </a:r>
            <a:endParaRPr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08" name="Shape 208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09" name="Google Shape;209;p16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l" indent="-119063" lvl="0" marL="119063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uFillTx/>
              </a:rPr>
              <a:t>GDB Exercise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10" name="Google Shape;210;p16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57025" y="1273875"/>
            <a:ext cx="7896300" cy="497190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-342900" lvl="0" marL="342900" rtl="0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gdb --args ./mdriver -c ./traces/syn-array-short.rep -D</a:t>
            </a:r>
            <a:endParaRPr>
              <a:uFillTx/>
            </a:endParaRPr>
          </a:p>
          <a:p>
            <a:pPr algn="l" indent="-274320" lvl="0" marL="342900" rtl="0">
              <a:spcBef>
                <a:spcPts val="360"/>
              </a:spcBef>
              <a:spcAft>
                <a:spcPts val="0"/>
              </a:spcAft>
              <a:buSzPts val="1080"/>
              <a:buNone/>
            </a:pPr>
            <a:r>
              <a:rPr>
                <a:uFillTx/>
              </a:rPr>
              <a:t/>
            </a:r>
            <a:endParaRPr sz="1800">
              <a:uFillTx/>
            </a:endParaRPr>
          </a:p>
          <a:p>
            <a:pPr algn="l" indent="0" lvl="0" marL="0" rtl="0">
              <a:spcBef>
                <a:spcPts val="360"/>
              </a:spcBef>
              <a:spcAft>
                <a:spcPts val="0"/>
              </a:spcAft>
              <a:buSzPts val="1080"/>
              <a:buNone/>
            </a:pPr>
            <a:r>
              <a:rPr lang="en-US" sz="1800">
                <a:uFillTx/>
                <a:latin typeface="Courier New"/>
                <a:ea typeface="Courier New"/>
                <a:cs typeface="Courier New"/>
                <a:sym typeface="Courier New"/>
              </a:rPr>
              <a:t>(gdb) r</a:t>
            </a:r>
            <a:endParaRPr>
              <a:uFillTx/>
            </a:endParaRPr>
          </a:p>
          <a:p>
            <a:pPr algn="l" indent="0" lvl="0" marL="0" rtl="0">
              <a:spcBef>
                <a:spcPts val="360"/>
              </a:spcBef>
              <a:spcAft>
                <a:spcPts val="0"/>
              </a:spcAft>
              <a:buSzPts val="1080"/>
              <a:buNone/>
            </a:pPr>
            <a:r>
              <a:rPr lang="en-US" sz="1800">
                <a:uFillTx/>
                <a:latin typeface="Courier New"/>
                <a:ea typeface="Courier New"/>
                <a:cs typeface="Courier New"/>
                <a:sym typeface="Courier New"/>
              </a:rPr>
              <a:t>// Sample output follows</a:t>
            </a:r>
            <a:endParaRPr>
              <a:uFillTx/>
            </a:endParaRPr>
          </a:p>
          <a:p>
            <a:pPr algn="l" indent="0" lvl="0" marL="0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>
                <a:uFillTx/>
                <a:latin typeface="Courier New"/>
                <a:ea typeface="Courier New"/>
                <a:cs typeface="Courier New"/>
                <a:sym typeface="Courier New"/>
              </a:rPr>
              <a:t>Throughput targets: min=6528, max=11750, benchmark=13056</a:t>
            </a:r>
            <a:endParaRPr sz="1800">
              <a:uFillTx/>
              <a:latin typeface="Courier New"/>
              <a:ea typeface="Courier New"/>
              <a:cs typeface="Courier New"/>
              <a:sym typeface="Courier New"/>
            </a:endParaRPr>
          </a:p>
          <a:p>
            <a:pPr algn="l" indent="0" lvl="0" marL="0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>
                <a:uFillTx/>
                <a:latin typeface="Courier New"/>
                <a:ea typeface="Courier New"/>
                <a:cs typeface="Courier New"/>
                <a:sym typeface="Courier New"/>
              </a:rPr>
              <a:t>Malloc size 9904 on address 0x800000010.</a:t>
            </a:r>
            <a:endParaRPr sz="1800">
              <a:uFillTx/>
              <a:latin typeface="Courier New"/>
              <a:ea typeface="Courier New"/>
              <a:cs typeface="Courier New"/>
              <a:sym typeface="Courier New"/>
            </a:endParaRPr>
          </a:p>
          <a:p>
            <a:pPr algn="l" indent="0" lvl="0" marL="0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>
                <a:uFillTx/>
                <a:latin typeface="Courier New"/>
                <a:ea typeface="Courier New"/>
                <a:cs typeface="Courier New"/>
                <a:sym typeface="Courier New"/>
              </a:rPr>
              <a:t>Malloc size 50084 on address 0x8000026d0.</a:t>
            </a:r>
            <a:endParaRPr sz="1800">
              <a:uFillTx/>
              <a:latin typeface="Courier New"/>
              <a:ea typeface="Courier New"/>
              <a:cs typeface="Courier New"/>
              <a:sym typeface="Courier New"/>
            </a:endParaRPr>
          </a:p>
          <a:p>
            <a:pPr algn="l" indent="0" lvl="0" marL="0" rtl="0">
              <a:spcBef>
                <a:spcPts val="360"/>
              </a:spcBef>
              <a:spcAft>
                <a:spcPts val="0"/>
              </a:spcAft>
              <a:buSzPts val="1100"/>
              <a:buNone/>
            </a:pPr>
            <a:r>
              <a:rPr lang="en-US" sz="1800">
                <a:uFillTx/>
                <a:latin typeface="Courier New"/>
                <a:ea typeface="Courier New"/>
                <a:cs typeface="Courier New"/>
                <a:sym typeface="Courier New"/>
              </a:rPr>
              <a:t>ERROR [trace ././traces/syn-array-short.rep, line 7]: block 0 has 8 garbled bytes, starting at byte 0</a:t>
            </a:r>
            <a:endParaRPr sz="1800">
              <a:uFillTx/>
              <a:latin typeface="Courier New"/>
              <a:ea typeface="Courier New"/>
              <a:cs typeface="Courier New"/>
              <a:sym typeface="Courier New"/>
            </a:endParaRPr>
          </a:p>
          <a:p>
            <a:pPr algn="l" indent="0" lvl="0" marL="0" rtl="0">
              <a:spcBef>
                <a:spcPts val="360"/>
              </a:spcBef>
              <a:spcAft>
                <a:spcPts val="0"/>
              </a:spcAft>
              <a:buSzPts val="1080"/>
              <a:buNone/>
            </a:pPr>
            <a:r>
              <a:rPr lang="en-US" sz="1800">
                <a:uFillTx/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>
              <a:uFillTx/>
            </a:endParaRPr>
          </a:p>
          <a:p>
            <a:pPr algn="l" indent="0" lvl="0" marL="0" rtl="0">
              <a:spcBef>
                <a:spcPts val="360"/>
              </a:spcBef>
              <a:spcAft>
                <a:spcPts val="0"/>
              </a:spcAft>
              <a:buSzPts val="1080"/>
              <a:buNone/>
            </a:pPr>
            <a:r>
              <a:rPr lang="en-US" sz="1800">
                <a:uFillTx/>
                <a:latin typeface="Courier New"/>
                <a:ea typeface="Courier New"/>
                <a:cs typeface="Courier New"/>
                <a:sym typeface="Courier New"/>
              </a:rPr>
              <a:t>ERROR [trace ././traces/syn-array-short.rep, line 7]: block 0 has 8 garbled bytes, starting at byte 0</a:t>
            </a:r>
            <a:endParaRPr>
              <a:uFillTx/>
            </a:endParaRPr>
          </a:p>
          <a:p>
            <a:pPr algn="l" indent="0" lvl="0" marL="0" rtl="0">
              <a:spcBef>
                <a:spcPts val="360"/>
              </a:spcBef>
              <a:spcAft>
                <a:spcPts val="0"/>
              </a:spcAft>
              <a:buSzPts val="1080"/>
              <a:buNone/>
            </a:pPr>
            <a:r>
              <a:rPr lang="en-US" sz="1800">
                <a:uFillTx/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800">
              <a:uFillTx/>
            </a:endParaRPr>
          </a:p>
          <a:p>
            <a:pPr algn="l" indent="0" lvl="0" marL="0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>
                <a:uFillTx/>
                <a:latin typeface="Courier New"/>
                <a:ea typeface="Courier New"/>
                <a:cs typeface="Courier New"/>
                <a:sym typeface="Courier New"/>
              </a:rPr>
              <a:t>Terminated with 14 errors</a:t>
            </a:r>
            <a:endParaRPr sz="1800">
              <a:uFillTx/>
              <a:latin typeface="Courier New"/>
              <a:ea typeface="Courier New"/>
              <a:cs typeface="Courier New"/>
              <a:sym typeface="Courier New"/>
            </a:endParaRPr>
          </a:p>
          <a:p>
            <a:pPr algn="l" indent="0" lvl="0" marL="0" rtl="0">
              <a:spcBef>
                <a:spcPts val="360"/>
              </a:spcBef>
              <a:spcAft>
                <a:spcPts val="0"/>
              </a:spcAft>
              <a:buSzPts val="1100"/>
              <a:buNone/>
            </a:pPr>
            <a:r>
              <a:rPr lang="en-US" sz="1800">
                <a:uFillTx/>
                <a:latin typeface="Courier New"/>
                <a:ea typeface="Courier New"/>
                <a:cs typeface="Courier New"/>
                <a:sym typeface="Courier New"/>
              </a:rPr>
              <a:t>[Inferior 1 (process 8456) exited normally]</a:t>
            </a:r>
            <a:endParaRPr sz="1800">
              <a:uFillTx/>
              <a:latin typeface="Courier New"/>
              <a:ea typeface="Courier New"/>
              <a:cs typeface="Courier New"/>
              <a:sym typeface="Courier New"/>
            </a:endParaRPr>
          </a:p>
          <a:p>
            <a:pPr algn="l" indent="0" lvl="0" marL="0" rtl="0">
              <a:spcBef>
                <a:spcPts val="360"/>
              </a:spcBef>
              <a:spcAft>
                <a:spcPts val="0"/>
              </a:spcAft>
              <a:buSzPts val="1080"/>
              <a:buNone/>
            </a:pPr>
            <a:r>
              <a:rPr lang="en-US" sz="1800">
                <a:uFillTx/>
                <a:latin typeface="Courier New"/>
                <a:ea typeface="Courier New"/>
                <a:cs typeface="Courier New"/>
                <a:sym typeface="Courier New"/>
              </a:rPr>
              <a:t>(gdb)</a:t>
            </a:r>
            <a:endParaRPr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15" name="Shape 215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16" name="Google Shape;216;p17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l" indent="-119063" lvl="0" marL="119063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uFillTx/>
              </a:rPr>
              <a:t>GDB Exercise cont.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17" name="Google Shape;217;p17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-342900" lvl="0" marL="342900" rtl="0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What is the first address that was garbled?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Use gdb watch to find out when / what garbled it.</a:t>
            </a:r>
            <a:endParaRPr>
              <a:uFillTx/>
            </a:endParaRPr>
          </a:p>
          <a:p>
            <a:pPr algn="l" indent="-146050" lvl="1" marL="742950" rtl="0">
              <a:spcBef>
                <a:spcPts val="400"/>
              </a:spcBef>
              <a:spcAft>
                <a:spcPts val="0"/>
              </a:spcAft>
              <a:buSzPts val="2200"/>
              <a:buNone/>
            </a:pPr>
            <a:r>
              <a:rPr>
                <a:uFillTx/>
              </a:rPr>
              <a:t/>
            </a:r>
            <a:endParaRPr>
              <a:uFillTx/>
            </a:endParaRPr>
          </a:p>
          <a:p>
            <a:pPr algn="l" indent="0" lvl="0" marL="0" rtl="0"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rPr lang="en-US" sz="2000">
                <a:uFillTx/>
                <a:latin typeface="Courier New"/>
                <a:ea typeface="Courier New"/>
                <a:cs typeface="Courier New"/>
                <a:sym typeface="Courier New"/>
              </a:rPr>
              <a:t>(gdb) watch * 0x800000010</a:t>
            </a:r>
            <a:endParaRPr>
              <a:uFillTx/>
            </a:endParaRPr>
          </a:p>
          <a:p>
            <a:pPr algn="l" indent="0" lvl="0" marL="0" rtl="0"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rPr lang="en-US" sz="2000">
                <a:uFillTx/>
                <a:latin typeface="Courier New"/>
                <a:ea typeface="Courier New"/>
                <a:cs typeface="Courier New"/>
                <a:sym typeface="Courier New"/>
              </a:rPr>
              <a:t>(gdb) run</a:t>
            </a:r>
            <a:endParaRPr>
              <a:uFillTx/>
            </a:endParaRPr>
          </a:p>
          <a:p>
            <a:pPr algn="l" indent="0" lvl="0" marL="0" rtl="0"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rPr>
                <a:uFillTx/>
              </a:rPr>
              <a:t/>
            </a:r>
            <a:endParaRPr sz="2000">
              <a:uFillTx/>
              <a:latin typeface="Courier New"/>
              <a:ea typeface="Courier New"/>
              <a:cs typeface="Courier New"/>
              <a:sym typeface="Courier New"/>
            </a:endParaRPr>
          </a:p>
          <a:p>
            <a:pPr algn="l" indent="0" lvl="0" marL="0" rtl="0"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rPr lang="en-US" sz="2000">
                <a:uFillTx/>
              </a:rPr>
              <a:t>// Keep continuing through the breaks:</a:t>
            </a:r>
            <a:endParaRPr>
              <a:uFillTx/>
            </a:endParaRPr>
          </a:p>
          <a:p>
            <a:pPr algn="l" indent="0" lvl="0" marL="0" rtl="0"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rPr lang="en-US" sz="2000">
                <a:uFillTx/>
              </a:rPr>
              <a:t>// mm_init()</a:t>
            </a:r>
            <a:endParaRPr>
              <a:uFillTx/>
            </a:endParaRPr>
          </a:p>
          <a:p>
            <a:pPr algn="l" indent="0" lvl="0" marL="0" rtl="0"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rPr lang="en-US" sz="2000">
                <a:uFillTx/>
              </a:rPr>
              <a:t>// 4 x memcpy</a:t>
            </a:r>
            <a:endParaRPr sz="2000">
              <a:uFillTx/>
            </a:endParaRPr>
          </a:p>
          <a:p>
            <a:pPr algn="l" indent="0" lvl="0" marL="0" rtl="0"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rPr lang="en-US" sz="2000">
                <a:uFillTx/>
                <a:latin typeface="Courier New"/>
                <a:ea typeface="Courier New"/>
                <a:cs typeface="Courier New"/>
                <a:sym typeface="Courier New"/>
              </a:rPr>
              <a:t>Hardware watchpoint 1: *0x800000010</a:t>
            </a:r>
            <a:endParaRPr>
              <a:uFillTx/>
            </a:endParaRPr>
          </a:p>
          <a:p>
            <a:pPr algn="l" indent="0" lvl="0" marL="0" rtl="0"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rPr>
                <a:uFillTx/>
              </a:rPr>
              <a:t/>
            </a:r>
            <a:endParaRPr sz="2000">
              <a:uFillTx/>
              <a:latin typeface="Courier New"/>
              <a:ea typeface="Courier New"/>
              <a:cs typeface="Courier New"/>
              <a:sym typeface="Courier New"/>
            </a:endParaRPr>
          </a:p>
          <a:p>
            <a:pPr algn="l" indent="0" lvl="0" marL="0" rtl="0"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rPr lang="en-US" sz="2000">
                <a:uFillTx/>
                <a:latin typeface="Courier New"/>
                <a:ea typeface="Courier New"/>
                <a:cs typeface="Courier New"/>
                <a:sym typeface="Courier New"/>
              </a:rPr>
              <a:t>Old value = -7350814</a:t>
            </a:r>
            <a:endParaRPr>
              <a:uFillTx/>
            </a:endParaRPr>
          </a:p>
          <a:p>
            <a:pPr algn="l" indent="0" lvl="0" marL="0" rtl="0"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rPr lang="en-US" sz="2000">
                <a:uFillTx/>
                <a:latin typeface="Courier New"/>
                <a:ea typeface="Courier New"/>
                <a:cs typeface="Courier New"/>
                <a:sym typeface="Courier New"/>
              </a:rPr>
              <a:t>New value = 9928</a:t>
            </a:r>
            <a:endParaRPr>
              <a:uFillTx/>
            </a:endParaRPr>
          </a:p>
          <a:p>
            <a:pPr algn="l" indent="0" lvl="0" marL="0" rtl="0"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rPr lang="en-US" sz="2000">
                <a:uFillTx/>
                <a:latin typeface="Courier New"/>
                <a:ea typeface="Courier New"/>
                <a:cs typeface="Courier New"/>
                <a:sym typeface="Courier New"/>
              </a:rPr>
              <a:t>mm_malloc (size=50084) at mm.c:214</a:t>
            </a:r>
            <a:endParaRPr>
              <a:uFillTx/>
            </a:endParaRPr>
          </a:p>
        </p:txBody>
      </p:sp>
      <p:cxnSp>
        <p:nvCxn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18" name="Google Shape;218;p17"/>
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<p:nvPr/>
        </p:nvCxn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 flipH="1">
            <a:off x="2973788" y="4969565"/>
            <a:ext cx="4110825" cy="1240404"/>
          </a:xfrm>
          <a:prstGeom prst="straightConnector1">
            <a:avLst/>
          </a:prstGeom>
          <a:noFill/>
          <a:ln cap="flat" cmpd="sng" w="25400">
            <a:solidFill>
              <a:srgbClr val="7F7F7F"/>
            </a:solidFill>
            <a:prstDash val="solid"/>
            <a:round/>
            <a:headEnd len="sm" type="none" w="sm"/>
            <a:tailEnd len="med" type="triangle" w="med"/>
          </a:ln>
        </p:spPr>
      </p:cxn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19" name="Google Shape;219;p17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6786558" y="4323234"/>
            <a:ext cx="1804597" cy="646331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spAutoFit/>
          </a:bodyPr>
          <a:lstStyle/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uFillTx/>
                <a:latin typeface="Calibri"/>
                <a:ea typeface="Calibri"/>
                <a:cs typeface="Calibri"/>
                <a:sym typeface="Calibri"/>
              </a:rPr>
              <a:t>We just broke in</a:t>
            </a:r>
            <a:endParaRPr>
              <a:uFillTx/>
            </a:endParaRPr>
          </a:p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uFillTx/>
                <a:latin typeface="Calibri"/>
                <a:ea typeface="Calibri"/>
                <a:cs typeface="Calibri"/>
                <a:sym typeface="Calibri"/>
              </a:rPr>
              <a:t>after overwriting</a:t>
            </a:r>
            <a:endParaRPr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24" name="Shape 224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25" name="Google Shape;225;p18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l" indent="-119063" lvl="0" marL="119063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uFillTx/>
              </a:rPr>
              <a:t>Second Exercise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26" name="Google Shape;226;p18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>
                <a:uFillTx/>
              </a:rPr>
              <a:t>Well fine, the bug from the first exercise was very artificial. No one just sets bytes to 0 for no reason.</a:t>
            </a:r>
            <a:endParaRPr>
              <a:uFillTx/>
            </a:endParaRPr>
          </a:p>
          <a:p>
            <a:pPr algn="l" indent="0" lvl="0" marL="0" rtl="0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>
                <a:uFillTx/>
              </a:rPr>
              <a:t>Try this more plausible exercise:</a:t>
            </a:r>
            <a:endParaRPr>
              <a:uFillTx/>
            </a:endParaRPr>
          </a:p>
          <a:p>
            <a:pPr algn="l" indent="0" lvl="0" marL="0" rtl="0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>
                <a:uFillTx/>
              </a:rPr>
              <a:t/>
            </a:r>
            <a:endParaRPr>
              <a:solidFill>
                <a:srgbClr val="7F7F7F"/>
              </a:solidFill>
              <a:uFillTx/>
            </a:endParaRPr>
          </a:p>
          <a:p>
            <a:pPr algn="l" indent="0" lvl="0" marL="0" rtl="0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>
                <a:solidFill>
                  <a:srgbClr val="7F7F7F"/>
                </a:solidFill>
                <a:uFillTx/>
              </a:rPr>
              <a:t>$ </a:t>
            </a:r>
            <a:r>
              <a:rPr lang="en-US">
                <a:uFillTx/>
              </a:rPr>
              <a:t>gdb --args ./mdriver-2 -c traces/syn-array-short.rep </a:t>
            </a:r>
            <a:endParaRPr>
              <a:uFillTx/>
            </a:endParaRPr>
          </a:p>
          <a:p>
            <a:pPr algn="l" indent="0" lvl="0" marL="0" rtl="0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>
                <a:uFillTx/>
              </a:rPr>
              <a:t/>
            </a:r>
            <a:endParaRPr>
              <a:uFillTx/>
            </a:endParaRPr>
          </a:p>
          <a:p>
            <a:pPr algn="l" indent="0" lvl="0" marL="0" rtl="0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>
                <a:uFillTx/>
              </a:rPr>
              <a:t>What error was printed to the console?</a:t>
            </a:r>
            <a:endParaRPr>
              <a:uFillTx/>
            </a:endParaRPr>
          </a:p>
          <a:p>
            <a:pPr algn="l" indent="0" lvl="0" marL="0" rtl="0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>
                <a:uFillTx/>
              </a:rPr>
              <a:t/>
            </a:r>
            <a:endParaRPr>
              <a:uFillTx/>
            </a:endParaRPr>
          </a:p>
          <a:p>
            <a:pPr algn="l" indent="0" lvl="0" marL="0" rtl="0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>
                <a:uFillTx/>
              </a:rPr>
              <a:t>The function that prints the error is named </a:t>
            </a:r>
            <a:r>
              <a:rPr lang="en-US">
                <a:uFillTx/>
                <a:latin typeface="Courier New"/>
                <a:ea typeface="Courier New"/>
                <a:cs typeface="Courier New"/>
                <a:sym typeface="Courier New"/>
              </a:rPr>
              <a:t>malloc_error</a:t>
            </a:r>
            <a:r>
              <a:rPr lang="en-US">
                <a:uFillTx/>
              </a:rPr>
              <a:t>. Add a breakpoint for it if you want.</a:t>
            </a:r>
            <a:endParaRPr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31" name="Shape 231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32" name="Google Shape;232;p19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l" indent="-119063" lvl="0" marL="119063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uFillTx/>
              </a:rPr>
              <a:t>Second Exercise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33" name="Google Shape;233;p19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>
                <a:uFillTx/>
              </a:rPr>
              <a:t>The library must’ve written the header and footer for the out-of-bounds payload at some point. Add a watchpoint for either address, or both.</a:t>
            </a:r>
            <a:endParaRPr>
              <a:uFillTx/>
            </a:endParaRPr>
          </a:p>
          <a:p>
            <a:pPr algn="l" indent="0" lvl="0" marL="0" rtl="0"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rPr lang="en-US" sz="2000">
                <a:uFillTx/>
                <a:latin typeface="Courier New"/>
                <a:ea typeface="Courier New"/>
                <a:cs typeface="Courier New"/>
                <a:sym typeface="Courier New"/>
              </a:rPr>
              <a:t>(gdb) watch *0x8000036c8</a:t>
            </a:r>
            <a:endParaRPr>
              <a:uFillTx/>
            </a:endParaRPr>
          </a:p>
          <a:p>
            <a:pPr algn="l" indent="0" lvl="0" marL="0" rtl="0"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rPr lang="en-US" sz="2000">
                <a:uFillTx/>
                <a:latin typeface="Courier New"/>
                <a:ea typeface="Courier New"/>
                <a:cs typeface="Courier New"/>
                <a:sym typeface="Courier New"/>
              </a:rPr>
              <a:t>(gdb) run</a:t>
            </a:r>
            <a:endParaRPr>
              <a:uFillTx/>
            </a:endParaRPr>
          </a:p>
          <a:p>
            <a:pPr algn="l" indent="0" lvl="0" marL="0" rtl="0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>
                <a:uFillTx/>
              </a:rPr>
              <a:t/>
            </a:r>
            <a:endParaRPr>
              <a:uFillTx/>
            </a:endParaRPr>
          </a:p>
          <a:p>
            <a:pPr algn="l" indent="0" lvl="0" marL="0" rtl="0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>
                <a:uFillTx/>
              </a:rPr>
              <a:t>…So, the writes occurred in </a:t>
            </a:r>
            <a:r>
              <a:rPr lang="en-US">
                <a:uFillTx/>
                <a:latin typeface="Courier New"/>
                <a:ea typeface="Courier New"/>
                <a:cs typeface="Courier New"/>
                <a:sym typeface="Courier New"/>
              </a:rPr>
              <a:t>place</a:t>
            </a:r>
            <a:r>
              <a:rPr lang="en-US">
                <a:uFillTx/>
              </a:rPr>
              <a:t>. Is the </a:t>
            </a:r>
            <a:r>
              <a:rPr lang="en-US">
                <a:uFillTx/>
                <a:latin typeface="Courier New"/>
                <a:ea typeface="Courier New"/>
                <a:cs typeface="Courier New"/>
                <a:sym typeface="Courier New"/>
              </a:rPr>
              <a:t>place</a:t>
            </a:r>
            <a:r>
              <a:rPr lang="en-US">
                <a:uFillTx/>
              </a:rPr>
              <a:t> function wrong, or was it just given a bad argument?</a:t>
            </a:r>
            <a:endParaRPr>
              <a:uFillTx/>
            </a:endParaRPr>
          </a:p>
          <a:p>
            <a:pPr algn="l" indent="0" lvl="0" marL="0" rtl="0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>
                <a:uFillTx/>
              </a:rPr>
              <a:t/>
            </a:r>
            <a:endParaRPr>
              <a:uFillTx/>
            </a:endParaRPr>
          </a:p>
          <a:p>
            <a:pPr algn="l" indent="0" lvl="0" marL="0" rtl="0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>
                <a:uFillTx/>
              </a:rPr>
              <a:t>Hint: the bug is found in at basically the same place as last recitation’s bug.</a:t>
            </a:r>
            <a:endParaRPr>
              <a:uFillTx/>
            </a:endParaRPr>
          </a:p>
          <a:p>
            <a:pPr algn="l" indent="0" lvl="0" marL="0" rtl="0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>
                <a:uFillTx/>
              </a:rPr>
              <a:t>It’s caused by a careless typo, like nearly all others bugs.</a:t>
            </a:r>
            <a:endParaRPr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70" name="Shape 70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71" name="Google Shape;71;p2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l" indent="-119063" lvl="0" marL="119063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uFillTx/>
              </a:rPr>
              <a:t>Understanding Your Code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72" name="Google Shape;72;p2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-342900" lvl="0" marL="342900" rtl="0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Sketch out the heap</a:t>
            </a:r>
            <a:endParaRPr>
              <a:uFillTx/>
            </a:endParaRPr>
          </a:p>
          <a:p>
            <a:pPr algn="l" indent="-342900" lvl="0" marL="342900" rtl="0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Add Instrumentation</a:t>
            </a:r>
            <a:endParaRPr>
              <a:uFillTx/>
            </a:endParaRPr>
          </a:p>
          <a:p>
            <a:pPr algn="l" indent="-342900" lvl="0" marL="342900" rtl="0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Use tools</a:t>
            </a:r>
            <a:endParaRPr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37" name="Shape 237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38" name="Google Shape;238;p20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l" indent="-119063" lvl="0" marL="119063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uFillTx/>
              </a:rPr>
              <a:t>Tips for using our tools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39" name="Google Shape;239;p20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-342900" lvl="0" marL="342900" rtl="0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Run mdriver with the –D option to detect garbled bytes as early as possible. Run it with –V to find out which trace caused the error.</a:t>
            </a:r>
            <a:endParaRPr>
              <a:uFillTx/>
            </a:endParaRPr>
          </a:p>
          <a:p>
            <a:pPr algn="l" indent="-342900" lvl="0" marL="342900" rtl="0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Note that sometimes, you get the error within the first few allocations. If so, you could set a breakpoint for mm_malloc / mm_free and step though every line.</a:t>
            </a:r>
            <a:endParaRPr>
              <a:uFillTx/>
            </a:endParaRPr>
          </a:p>
          <a:p>
            <a:pPr algn="l" indent="-342900" lvl="0" marL="342900" rtl="0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Print out local variables and convince yourself that they have the right values.</a:t>
            </a:r>
            <a:endParaRPr>
              <a:uFillTx/>
            </a:endParaRPr>
          </a:p>
          <a:p>
            <a:pPr algn="l" indent="-342900" lvl="0" marL="342900" rtl="0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For mdriver-emulate, you can still read memory from the simulated 64-bit address space using </a:t>
            </a:r>
            <a:r>
              <a:rPr lang="en-US">
                <a:uFillTx/>
                <a:latin typeface="Courier New"/>
                <a:ea typeface="Courier New"/>
                <a:cs typeface="Courier New"/>
                <a:sym typeface="Courier New"/>
              </a:rPr>
              <a:t>mem_read(address, 8)</a:t>
            </a:r>
            <a:r>
              <a:rPr lang="en-US">
                <a:uFillTx/>
              </a:rPr>
              <a:t> instead of </a:t>
            </a:r>
            <a:r>
              <a:rPr lang="en-US">
                <a:uFillTx/>
                <a:latin typeface="Courier New"/>
                <a:ea typeface="Courier New"/>
                <a:cs typeface="Courier New"/>
                <a:sym typeface="Courier New"/>
              </a:rPr>
              <a:t>x /gx</a:t>
            </a:r>
            <a:r>
              <a:rPr lang="en-US">
                <a:uFillTx/>
              </a:rPr>
              <a:t>.</a:t>
            </a:r>
            <a:endParaRPr>
              <a:uFillTx/>
            </a:endParaRPr>
          </a:p>
          <a:p>
            <a:pPr algn="l" indent="-251459" lvl="0" marL="342900" rtl="0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>
                <a:uFillTx/>
              </a:rPr>
              <a:t/>
            </a:r>
            <a:endParaRPr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43" name="Shape 243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44" name="Google Shape;244;p21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l" indent="-119063" lvl="0" marL="119063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uFillTx/>
              </a:rPr>
              <a:t>MallocLab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45" name="Google Shape;245;p21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57018" y="1197678"/>
            <a:ext cx="7896225" cy="497205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-342900" lvl="0" marL="342900" rtl="0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Due next Tuesday</a:t>
            </a:r>
            <a:endParaRPr>
              <a:uFillTx/>
            </a:endParaRPr>
          </a:p>
          <a:p>
            <a:pPr algn="l" indent="-342900" lvl="0" marL="342900" rtl="0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7% of final grade (+ 4% for checkpoint)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Style matters! Don’t let all of your hard work get wasted.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There are many different implementations and TAs will need to know the details behind your implementation.</a:t>
            </a:r>
            <a:endParaRPr>
              <a:uFillTx/>
            </a:endParaRPr>
          </a:p>
          <a:p>
            <a:pPr algn="l" indent="-342900" lvl="0" marL="342900" rtl="0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Read the writeup. It even has a list of tips on how to improve memory utilization.</a:t>
            </a:r>
            <a:endParaRPr>
              <a:uFillTx/>
            </a:endParaRPr>
          </a:p>
          <a:p>
            <a:pPr algn="l" indent="-342900" lvl="0" marL="342900" rtl="0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Read the malloc roadmap posted on Piazza</a:t>
            </a:r>
            <a:endParaRPr>
              <a:uFillTx/>
            </a:endParaRPr>
          </a:p>
          <a:p>
            <a:pPr algn="l" indent="-342900" lvl="0" marL="342900" rtl="0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Rubber duck method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If you explain to a rubber duck what your function does step-by-step, while occasionally stopping to explain why you need each of those steps, you’d may very well find the bug in the middle of your explanation.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Remember the “debug thought process” slide from Recitation 9?</a:t>
            </a:r>
            <a:endParaRPr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49" name="Shape 249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50" name="Google Shape;250;p22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l" indent="-119063" lvl="0" marL="119063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uFillTx/>
              </a:rPr>
              <a:t>Style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51" name="Google Shape;251;p22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96875" y="1362075"/>
            <a:ext cx="8042275" cy="497205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-342900" lvl="0" marL="342900" rtl="0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Well organized code is easier to debug and easier to grade!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Modularity: Helper functions to respect the list interface.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Documentation:</a:t>
            </a:r>
            <a:endParaRPr>
              <a:uFillTx/>
            </a:endParaRPr>
          </a:p>
          <a:p>
            <a:pPr algn="l" indent="-228600" lvl="2" marL="11430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</a:pPr>
            <a:r>
              <a:rPr lang="en-US">
                <a:uFillTx/>
              </a:rPr>
              <a:t>File Header: Describes all implementation details, including block structures.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Code Structure:</a:t>
            </a:r>
            <a:endParaRPr>
              <a:uFillTx/>
            </a:endParaRPr>
          </a:p>
          <a:p>
            <a:pPr algn="l" indent="-228600" lvl="2" marL="11430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</a:pPr>
            <a:r>
              <a:rPr lang="en-US">
                <a:uFillTx/>
              </a:rPr>
              <a:t>Minimal-to-no pointer arithmetic.</a:t>
            </a:r>
            <a:endParaRPr>
              <a:uFillTx/>
            </a:endParaRPr>
          </a:p>
          <a:p>
            <a:pPr algn="l" indent="-228600" lvl="2" marL="11430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</a:pPr>
            <a:r>
              <a:rPr lang="en-US">
                <a:uFillTx/>
              </a:rPr>
              <a:t>Loops instead of conditionals, where appropriate.</a:t>
            </a:r>
            <a:endParaRPr>
              <a:uFillTx/>
            </a:endParaRPr>
          </a:p>
          <a:p>
            <a:pPr algn="l" indent="-127000" lvl="2" marL="11430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>
                <a:uFillTx/>
              </a:rPr>
              <a:t/>
            </a:r>
            <a:endParaRPr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76" name="Shape 76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77" name="Google Shape;77;p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l" indent="-119063" lvl="0" marL="119063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uFillTx/>
              </a:rPr>
              <a:t>Sketch out the Heap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78" name="Google Shape;78;p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-342900" lvl="0" marL="342900" rtl="0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Start with a heap, in this case implicit list</a:t>
            </a:r>
            <a:endParaRPr>
              <a:uFillTx/>
            </a:endParaRPr>
          </a:p>
          <a:p>
            <a:pPr algn="l" indent="-251459" lvl="0" marL="342900" rtl="0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>
                <a:uFillTx/>
              </a:rPr>
              <a:t/>
            </a:r>
            <a:endParaRPr>
              <a:uFillTx/>
            </a:endParaRPr>
          </a:p>
          <a:p>
            <a:pPr algn="l" indent="-251459" lvl="0" marL="342900" rtl="0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>
                <a:uFillTx/>
              </a:rPr>
              <a:t/>
            </a:r>
            <a:endParaRPr>
              <a:uFillTx/>
            </a:endParaRPr>
          </a:p>
          <a:p>
            <a:pPr algn="l" indent="-251459" lvl="0" marL="342900" rtl="0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>
                <a:uFillTx/>
              </a:rPr>
              <a:t/>
            </a:r>
            <a:endParaRPr>
              <a:uFillTx/>
            </a:endParaRPr>
          </a:p>
          <a:p>
            <a:pPr algn="l" indent="-342900" lvl="0" marL="342900" rtl="0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Now try something, in this case, extend_heap</a:t>
            </a:r>
            <a:endParaRPr>
              <a:uFillTx/>
            </a:endParaRPr>
          </a:p>
          <a:p>
            <a:pPr algn="l" indent="0" lvl="0" marL="0" rtl="0"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rPr lang="en-US" sz="2000">
                <a:uFillTx/>
                <a:latin typeface="Courier New"/>
                <a:ea typeface="Courier New"/>
                <a:cs typeface="Courier New"/>
                <a:sym typeface="Courier New"/>
              </a:rPr>
              <a:t>  block_t *block = payload_to_header(bp);</a:t>
            </a:r>
            <a:endParaRPr>
              <a:uFillTx/>
            </a:endParaRPr>
          </a:p>
          <a:p>
            <a:pPr algn="l" indent="0" lvl="0" marL="0" rtl="0"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rPr lang="en-US" sz="2000">
                <a:uFillTx/>
                <a:latin typeface="Courier New"/>
                <a:ea typeface="Courier New"/>
                <a:cs typeface="Courier New"/>
                <a:sym typeface="Courier New"/>
              </a:rPr>
              <a:t>  write_header(block, size, false);</a:t>
            </a:r>
            <a:endParaRPr>
              <a:uFillTx/>
            </a:endParaRPr>
          </a:p>
          <a:p>
            <a:pPr algn="l" indent="0" lvl="0" marL="0" rtl="0"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rPr lang="en-US" sz="2000">
                <a:uFillTx/>
                <a:latin typeface="Courier New"/>
                <a:ea typeface="Courier New"/>
                <a:cs typeface="Courier New"/>
                <a:sym typeface="Courier New"/>
              </a:rPr>
              <a:t>  write_footer(block, size, false);</a:t>
            </a:r>
            <a:endParaRPr>
              <a:uFillTx/>
            </a:endParaRPr>
          </a:p>
          <a:p>
            <a:pPr algn="l" indent="0" lvl="0" marL="0" rtl="0"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rPr lang="en-US" sz="2000">
                <a:uFillTx/>
                <a:latin typeface="Courier New"/>
                <a:ea typeface="Courier New"/>
                <a:cs typeface="Courier New"/>
                <a:sym typeface="Courier New"/>
              </a:rPr>
              <a:t>  // Create new epilogue header</a:t>
            </a:r>
            <a:endParaRPr>
              <a:uFillTx/>
            </a:endParaRPr>
          </a:p>
          <a:p>
            <a:pPr algn="l" indent="0" lvl="0" marL="0" rtl="0"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rPr lang="en-US" sz="2000">
                <a:uFillTx/>
                <a:latin typeface="Courier New"/>
                <a:ea typeface="Courier New"/>
                <a:cs typeface="Courier New"/>
                <a:sym typeface="Courier New"/>
              </a:rPr>
              <a:t>  block_t *block_next = find_next(block);     </a:t>
            </a:r>
            <a:endParaRPr>
              <a:uFillTx/>
            </a:endParaRPr>
          </a:p>
          <a:p>
            <a:pPr algn="l" indent="0" lvl="0" marL="0" rtl="0"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rPr lang="en-US" sz="2000">
                <a:uFillTx/>
                <a:latin typeface="Courier New"/>
                <a:ea typeface="Courier New"/>
                <a:cs typeface="Courier New"/>
                <a:sym typeface="Courier New"/>
              </a:rPr>
              <a:t>  write_header(block_next, 0, true);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79" name="Google Shape;79;p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1408550" y="2265746"/>
            <a:ext cx="304800" cy="30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1"/>
            </a:solidFill>
            <a:prstDash val="dash"/>
            <a:miter lim="800000"/>
            <a:headEnd len="sm" type="none" w="sm"/>
            <a:tailEnd len="sm" type="none" w="sm"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6800" lIns="90000" rIns="90000" spcFirstLastPara="1" tIns="46800" wrap="square">
            <a:noAutofit/>
          </a:bodyPr>
          <a:lstStyle/>
          <a:p>
            <a:pPr algn="ctr" indent="0" lvl="0" marL="0" marR="0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uFillTx/>
                <a:latin typeface="Calibri"/>
                <a:ea typeface="Calibri"/>
                <a:cs typeface="Calibri"/>
                <a:sym typeface="Calibri"/>
              </a:rPr>
              <a:t>4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80" name="Google Shape;80;p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1713350" y="2265746"/>
            <a:ext cx="304800" cy="30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1"/>
            </a:solidFill>
            <a:prstDash val="dash"/>
            <a:miter lim="800000"/>
            <a:headEnd len="sm" type="none" w="sm"/>
            <a:tailEnd len="sm" type="none" w="sm"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uFillTx/>
              </a:rPr>
              <a:t/>
            </a:r>
            <a:endParaRPr b="1" sz="2400">
              <a:solidFill>
                <a:schemeClr val="dk1"/>
              </a:solidFill>
              <a:uFillTx/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81" name="Google Shape;81;p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2018150" y="2265746"/>
            <a:ext cx="304800" cy="30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1"/>
            </a:solidFill>
            <a:prstDash val="dash"/>
            <a:miter lim="800000"/>
            <a:headEnd len="sm" type="none" w="sm"/>
            <a:tailEnd len="sm" type="none" w="sm"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uFillTx/>
              </a:rPr>
              <a:t/>
            </a:r>
            <a:endParaRPr b="1" sz="2400">
              <a:solidFill>
                <a:schemeClr val="dk1"/>
              </a:solidFill>
              <a:uFillTx/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82" name="Google Shape;82;p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2322950" y="2265746"/>
            <a:ext cx="304800" cy="30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1"/>
            </a:solidFill>
            <a:prstDash val="dash"/>
            <a:miter lim="800000"/>
            <a:headEnd len="sm" type="none" w="sm"/>
            <a:tailEnd len="sm" type="none" w="sm"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6800" lIns="90000" rIns="90000" spcFirstLastPara="1" tIns="46800" wrap="square">
            <a:noAutofit/>
          </a:bodyPr>
          <a:lstStyle/>
          <a:p>
            <a:pPr algn="ctr" indent="0" lvl="0" marL="0" marR="0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uFillTx/>
                <a:latin typeface="Calibri"/>
                <a:ea typeface="Calibri"/>
                <a:cs typeface="Calibri"/>
                <a:sym typeface="Calibri"/>
              </a:rPr>
              <a:t>4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83" name="Google Shape;83;p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2627750" y="2265746"/>
            <a:ext cx="304800" cy="304800"/>
          </a:xfrm>
          <a:prstGeom prst="rect">
            <a:avLst/>
          </a:prstGeom>
          <a:solidFill>
            <a:srgbClr val="C0C0C0"/>
          </a:solidFill>
          <a:ln cap="flat" cmpd="sng" w="9525">
            <a:solidFill>
              <a:schemeClr val="dk1"/>
            </a:solidFill>
            <a:prstDash val="dash"/>
            <a:miter lim="800000"/>
            <a:headEnd len="sm" type="none" w="sm"/>
            <a:tailEnd len="sm" type="none" w="sm"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6800" lIns="90000" rIns="90000" spcFirstLastPara="1" tIns="46800" wrap="square">
            <a:noAutofit/>
          </a:bodyPr>
          <a:lstStyle/>
          <a:p>
            <a:pPr algn="ctr" indent="0" lvl="0" marL="0" marR="0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uFillTx/>
                <a:latin typeface="Calibri"/>
                <a:ea typeface="Calibri"/>
                <a:cs typeface="Calibri"/>
                <a:sym typeface="Calibri"/>
              </a:rPr>
              <a:t>4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84" name="Google Shape;84;p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2932550" y="2265746"/>
            <a:ext cx="304800" cy="304800"/>
          </a:xfrm>
          <a:prstGeom prst="rect">
            <a:avLst/>
          </a:prstGeom>
          <a:solidFill>
            <a:srgbClr val="C0C0C0"/>
          </a:solidFill>
          <a:ln cap="flat" cmpd="sng" w="9525">
            <a:solidFill>
              <a:schemeClr val="dk1"/>
            </a:solidFill>
            <a:prstDash val="dash"/>
            <a:miter lim="800000"/>
            <a:headEnd len="sm" type="none" w="sm"/>
            <a:tailEnd len="sm" type="none" w="sm"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uFillTx/>
              </a:rPr>
              <a:t/>
            </a:r>
            <a:endParaRPr b="1" sz="2400">
              <a:solidFill>
                <a:schemeClr val="dk1"/>
              </a:solidFill>
              <a:uFillTx/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85" name="Google Shape;85;p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237350" y="2265746"/>
            <a:ext cx="304800" cy="304800"/>
          </a:xfrm>
          <a:prstGeom prst="rect">
            <a:avLst/>
          </a:prstGeom>
          <a:solidFill>
            <a:srgbClr val="C0C0C0"/>
          </a:solidFill>
          <a:ln cap="flat" cmpd="sng" w="9525">
            <a:solidFill>
              <a:schemeClr val="dk1"/>
            </a:solidFill>
            <a:prstDash val="dash"/>
            <a:miter lim="800000"/>
            <a:headEnd len="sm" type="none" w="sm"/>
            <a:tailEnd len="sm" type="none" w="sm"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uFillTx/>
              </a:rPr>
              <a:t/>
            </a:r>
            <a:endParaRPr b="1" sz="2400">
              <a:solidFill>
                <a:schemeClr val="dk1"/>
              </a:solidFill>
              <a:uFillTx/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86" name="Google Shape;86;p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542150" y="2265746"/>
            <a:ext cx="304800" cy="304800"/>
          </a:xfrm>
          <a:prstGeom prst="rect">
            <a:avLst/>
          </a:prstGeom>
          <a:solidFill>
            <a:srgbClr val="C0C0C0"/>
          </a:solidFill>
          <a:ln cap="flat" cmpd="sng" w="9525">
            <a:solidFill>
              <a:schemeClr val="dk1"/>
            </a:solidFill>
            <a:prstDash val="dash"/>
            <a:miter lim="800000"/>
            <a:headEnd len="sm" type="none" w="sm"/>
            <a:tailEnd len="sm" type="none" w="sm"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6800" lIns="90000" rIns="90000" spcFirstLastPara="1" tIns="46800" wrap="square">
            <a:noAutofit/>
          </a:bodyPr>
          <a:lstStyle/>
          <a:p>
            <a:pPr algn="ctr" indent="0" lvl="0" marL="0" marR="0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uFillTx/>
                <a:latin typeface="Calibri"/>
                <a:ea typeface="Calibri"/>
                <a:cs typeface="Calibri"/>
                <a:sym typeface="Calibri"/>
              </a:rPr>
              <a:t>4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87" name="Google Shape;87;p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151750" y="2265746"/>
            <a:ext cx="304800" cy="30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1"/>
            </a:solidFill>
            <a:prstDash val="dash"/>
            <a:miter lim="800000"/>
            <a:headEnd len="sm" type="none" w="sm"/>
            <a:tailEnd len="sm" type="none" w="sm"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uFillTx/>
              </a:rPr>
              <a:t/>
            </a:r>
            <a:endParaRPr b="1" sz="2400">
              <a:solidFill>
                <a:schemeClr val="dk1"/>
              </a:solidFill>
              <a:uFillTx/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88" name="Google Shape;88;p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456550" y="2265746"/>
            <a:ext cx="304800" cy="30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1"/>
            </a:solidFill>
            <a:prstDash val="dash"/>
            <a:miter lim="800000"/>
            <a:headEnd len="sm" type="none" w="sm"/>
            <a:tailEnd len="sm" type="none" w="sm"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uFillTx/>
              </a:rPr>
              <a:t/>
            </a:r>
            <a:endParaRPr b="1" sz="2400">
              <a:solidFill>
                <a:schemeClr val="dk1"/>
              </a:solidFill>
              <a:uFillTx/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89" name="Google Shape;89;p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761350" y="2265746"/>
            <a:ext cx="304800" cy="30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1"/>
            </a:solidFill>
            <a:prstDash val="dash"/>
            <a:miter lim="800000"/>
            <a:headEnd len="sm" type="none" w="sm"/>
            <a:tailEnd len="sm" type="none" w="sm"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uFillTx/>
              </a:rPr>
              <a:t/>
            </a:r>
            <a:endParaRPr b="1" sz="2400">
              <a:solidFill>
                <a:schemeClr val="dk1"/>
              </a:solidFill>
              <a:uFillTx/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90" name="Google Shape;90;p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5066150" y="2265746"/>
            <a:ext cx="304800" cy="30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1"/>
            </a:solidFill>
            <a:prstDash val="dash"/>
            <a:miter lim="800000"/>
            <a:headEnd len="sm" type="none" w="sm"/>
            <a:tailEnd len="sm" type="none" w="sm"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uFillTx/>
              </a:rPr>
              <a:t/>
            </a:r>
            <a:endParaRPr b="1" sz="2400">
              <a:solidFill>
                <a:schemeClr val="dk1"/>
              </a:solidFill>
              <a:uFillTx/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91" name="Google Shape;91;p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5370950" y="2265746"/>
            <a:ext cx="304800" cy="30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1"/>
            </a:solidFill>
            <a:prstDash val="dash"/>
            <a:miter lim="800000"/>
            <a:headEnd len="sm" type="none" w="sm"/>
            <a:tailEnd len="sm" type="none" w="sm"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6800" lIns="90000" rIns="90000" spcFirstLastPara="1" tIns="46800" wrap="square">
            <a:noAutofit/>
          </a:bodyPr>
          <a:lstStyle/>
          <a:p>
            <a:pPr algn="ctr" indent="0" lvl="0" marL="0" marR="0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uFillTx/>
                <a:latin typeface="Calibri"/>
                <a:ea typeface="Calibri"/>
                <a:cs typeface="Calibri"/>
                <a:sym typeface="Calibri"/>
              </a:rPr>
              <a:t>6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92" name="Google Shape;92;p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5675750" y="2265746"/>
            <a:ext cx="304800" cy="304800"/>
          </a:xfrm>
          <a:prstGeom prst="rect">
            <a:avLst/>
          </a:prstGeom>
          <a:solidFill>
            <a:srgbClr val="C0C0C0"/>
          </a:solidFill>
          <a:ln cap="flat" cmpd="sng" w="9525">
            <a:solidFill>
              <a:schemeClr val="dk1"/>
            </a:solidFill>
            <a:prstDash val="dash"/>
            <a:miter lim="800000"/>
            <a:headEnd len="sm" type="none" w="sm"/>
            <a:tailEnd len="sm" type="none" w="sm"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6800" lIns="90000" rIns="90000" spcFirstLastPara="1" tIns="46800" wrap="square">
            <a:noAutofit/>
          </a:bodyPr>
          <a:lstStyle/>
          <a:p>
            <a:pPr algn="ctr" indent="0" lvl="0" marL="0" marR="0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uFillTx/>
                <a:latin typeface="Calibri"/>
                <a:ea typeface="Calibri"/>
                <a:cs typeface="Calibri"/>
                <a:sym typeface="Calibri"/>
              </a:rPr>
              <a:t>4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93" name="Google Shape;93;p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5980550" y="2265746"/>
            <a:ext cx="304800" cy="304800"/>
          </a:xfrm>
          <a:prstGeom prst="rect">
            <a:avLst/>
          </a:prstGeom>
          <a:solidFill>
            <a:srgbClr val="C0C0C0"/>
          </a:solidFill>
          <a:ln cap="flat" cmpd="sng" w="9525">
            <a:solidFill>
              <a:schemeClr val="dk1"/>
            </a:solidFill>
            <a:prstDash val="dash"/>
            <a:miter lim="800000"/>
            <a:headEnd len="sm" type="none" w="sm"/>
            <a:tailEnd len="sm" type="none" w="sm"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uFillTx/>
              </a:rPr>
              <a:t/>
            </a:r>
            <a:endParaRPr b="1" sz="2400">
              <a:solidFill>
                <a:schemeClr val="dk1"/>
              </a:solidFill>
              <a:uFillTx/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94" name="Google Shape;94;p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846950" y="2265746"/>
            <a:ext cx="304800" cy="30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1"/>
            </a:solidFill>
            <a:prstDash val="dash"/>
            <a:miter lim="800000"/>
            <a:headEnd len="sm" type="none" w="sm"/>
            <a:tailEnd len="sm" type="none" w="sm"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6800" lIns="90000" rIns="90000" spcFirstLastPara="1" tIns="46800" wrap="square">
            <a:noAutofit/>
          </a:bodyPr>
          <a:lstStyle/>
          <a:p>
            <a:pPr algn="ctr" indent="0" lvl="0" marL="0" marR="0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uFillTx/>
                <a:latin typeface="Calibri"/>
                <a:ea typeface="Calibri"/>
                <a:cs typeface="Calibri"/>
                <a:sym typeface="Calibri"/>
              </a:rPr>
              <a:t>6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95" name="Google Shape;95;p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2780150" y="2028908"/>
            <a:ext cx="1219200" cy="228600"/>
          </a:xfrm>
          <a:custGeom>
            <a:ahLst/>
            <a:cxnLst/>
            <a:rect b="b" l="l" r="r" t="t"/>
            <a:pathLst>
              <a:path extrusionOk="0" h="144" w="768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cap="flat" cmpd="sng" w="25550">
            <a:solidFill>
              <a:schemeClr val="dk1"/>
            </a:solidFill>
            <a:prstDash val="dash"/>
            <a:round/>
            <a:headEnd len="sm" type="none" w="sm"/>
            <a:tailEnd len="sm" type="none" w="sm"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uFillTx/>
              </a:rPr>
              <a:t/>
            </a:r>
            <a:endParaRPr b="1" sz="2400">
              <a:solidFill>
                <a:schemeClr val="dk1"/>
              </a:solidFill>
              <a:uFillTx/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96" name="Google Shape;96;p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999350" y="2028908"/>
            <a:ext cx="1828800" cy="228600"/>
          </a:xfrm>
          <a:custGeom>
            <a:ahLst/>
            <a:cxnLst/>
            <a:rect b="b" l="l" r="r" t="t"/>
            <a:pathLst>
              <a:path extrusionOk="0" h="144" w="1152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cap="flat" cmpd="sng" w="25550">
            <a:solidFill>
              <a:schemeClr val="dk1"/>
            </a:solidFill>
            <a:prstDash val="dash"/>
            <a:round/>
            <a:headEnd len="sm" type="none" w="sm"/>
            <a:tailEnd len="sm" type="none" w="sm"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uFillTx/>
              </a:rPr>
              <a:t/>
            </a:r>
            <a:endParaRPr b="1" sz="2400">
              <a:solidFill>
                <a:schemeClr val="dk1"/>
              </a:solidFill>
              <a:uFillTx/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97" name="Google Shape;97;p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1560950" y="2028908"/>
            <a:ext cx="1219200" cy="228600"/>
          </a:xfrm>
          <a:custGeom>
            <a:ahLst/>
            <a:cxnLst/>
            <a:rect b="b" l="l" r="r" t="t"/>
            <a:pathLst>
              <a:path extrusionOk="0" h="144" w="768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cap="flat" cmpd="sng" w="25550">
            <a:solidFill>
              <a:schemeClr val="dk1"/>
            </a:solidFill>
            <a:prstDash val="dash"/>
            <a:round/>
            <a:headEnd len="sm" type="none" w="sm"/>
            <a:tailEnd len="sm" type="none" w="sm"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uFillTx/>
              </a:rPr>
              <a:t/>
            </a:r>
            <a:endParaRPr b="1" sz="2400">
              <a:solidFill>
                <a:schemeClr val="dk1"/>
              </a:solidFill>
              <a:uFillTx/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98" name="Google Shape;98;p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6285350" y="2265746"/>
            <a:ext cx="304800" cy="304800"/>
          </a:xfrm>
          <a:prstGeom prst="rect">
            <a:avLst/>
          </a:prstGeom>
          <a:solidFill>
            <a:srgbClr val="C0C0C0"/>
          </a:solidFill>
          <a:ln cap="flat" cmpd="sng" w="9525">
            <a:solidFill>
              <a:schemeClr val="dk1"/>
            </a:solidFill>
            <a:prstDash val="dash"/>
            <a:miter lim="800000"/>
            <a:headEnd len="sm" type="none" w="sm"/>
            <a:tailEnd len="sm" type="none" w="sm"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uFillTx/>
              </a:rPr>
              <a:t/>
            </a:r>
            <a:endParaRPr b="1" sz="2400">
              <a:solidFill>
                <a:schemeClr val="dk1"/>
              </a:solidFill>
              <a:uFillTx/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99" name="Google Shape;99;p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6590150" y="2265746"/>
            <a:ext cx="304800" cy="304800"/>
          </a:xfrm>
          <a:prstGeom prst="rect">
            <a:avLst/>
          </a:prstGeom>
          <a:solidFill>
            <a:srgbClr val="C0C0C0"/>
          </a:solidFill>
          <a:ln cap="flat" cmpd="sng" w="9525">
            <a:solidFill>
              <a:schemeClr val="dk1"/>
            </a:solidFill>
            <a:prstDash val="dash"/>
            <a:miter lim="800000"/>
            <a:headEnd len="sm" type="none" w="sm"/>
            <a:tailEnd len="sm" type="none" w="sm"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6800" lIns="90000" rIns="90000" spcFirstLastPara="1" tIns="46800" wrap="square">
            <a:noAutofit/>
          </a:bodyPr>
          <a:lstStyle/>
          <a:p>
            <a:pPr algn="ctr" indent="0" lvl="0" marL="0" marR="0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uFillTx/>
                <a:latin typeface="Calibri"/>
                <a:ea typeface="Calibri"/>
                <a:cs typeface="Calibri"/>
                <a:sym typeface="Calibri"/>
              </a:rPr>
              <a:t>4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00" name="Google Shape;100;p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2475350" y="2585362"/>
            <a:ext cx="1219200" cy="228600"/>
          </a:xfrm>
          <a:custGeom>
            <a:ahLst/>
            <a:cxnLst/>
            <a:rect b="b" l="l" r="r" t="t"/>
            <a:pathLst>
              <a:path extrusionOk="0" h="144" w="768">
                <a:moveTo>
                  <a:pt x="768" y="0"/>
                </a:moveTo>
                <a:cubicBezTo>
                  <a:pt x="616" y="72"/>
                  <a:pt x="464" y="144"/>
                  <a:pt x="336" y="144"/>
                </a:cubicBezTo>
                <a:cubicBezTo>
                  <a:pt x="208" y="144"/>
                  <a:pt x="104" y="72"/>
                  <a:pt x="0" y="0"/>
                </a:cubicBezTo>
              </a:path>
            </a:pathLst>
          </a:custGeom>
          <a:noFill/>
          <a:ln cap="flat" cmpd="sng" w="25550">
            <a:solidFill>
              <a:schemeClr val="dk1"/>
            </a:solidFill>
            <a:prstDash val="dash"/>
            <a:round/>
            <a:headEnd len="sm" type="none" w="sm"/>
            <a:tailEnd len="sm" type="none" w="sm"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uFillTx/>
              </a:rPr>
              <a:t/>
            </a:r>
            <a:endParaRPr b="1" sz="2400">
              <a:solidFill>
                <a:schemeClr val="dk1"/>
              </a:solidFill>
              <a:uFillTx/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01" name="Google Shape;101;p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694550" y="2585362"/>
            <a:ext cx="1828800" cy="228600"/>
          </a:xfrm>
          <a:custGeom>
            <a:ahLst/>
            <a:cxnLst/>
            <a:rect b="b" l="l" r="r" t="t"/>
            <a:pathLst>
              <a:path extrusionOk="0" h="144" w="1152">
                <a:moveTo>
                  <a:pt x="1152" y="0"/>
                </a:moveTo>
                <a:cubicBezTo>
                  <a:pt x="960" y="72"/>
                  <a:pt x="768" y="144"/>
                  <a:pt x="576" y="144"/>
                </a:cubicBezTo>
                <a:cubicBezTo>
                  <a:pt x="384" y="144"/>
                  <a:pt x="192" y="72"/>
                  <a:pt x="0" y="0"/>
                </a:cubicBezTo>
              </a:path>
            </a:pathLst>
          </a:custGeom>
          <a:noFill/>
          <a:ln cap="flat" cmpd="sng" w="25550">
            <a:solidFill>
              <a:schemeClr val="dk1"/>
            </a:solidFill>
            <a:prstDash val="dash"/>
            <a:round/>
            <a:headEnd len="sm" type="none" w="sm"/>
            <a:tailEnd len="sm" type="none" w="sm"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uFillTx/>
              </a:rPr>
              <a:t/>
            </a:r>
            <a:endParaRPr b="1" sz="2400">
              <a:solidFill>
                <a:schemeClr val="dk1"/>
              </a:solidFill>
              <a:uFillTx/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02" name="Google Shape;102;p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5523350" y="2585362"/>
            <a:ext cx="1219200" cy="228600"/>
          </a:xfrm>
          <a:custGeom>
            <a:ahLst/>
            <a:cxnLst/>
            <a:rect b="b" l="l" r="r" t="t"/>
            <a:pathLst>
              <a:path extrusionOk="0" h="144" w="768">
                <a:moveTo>
                  <a:pt x="768" y="0"/>
                </a:moveTo>
                <a:cubicBezTo>
                  <a:pt x="640" y="72"/>
                  <a:pt x="512" y="144"/>
                  <a:pt x="384" y="144"/>
                </a:cubicBezTo>
                <a:cubicBezTo>
                  <a:pt x="256" y="144"/>
                  <a:pt x="63" y="23"/>
                  <a:pt x="0" y="0"/>
                </a:cubicBezTo>
              </a:path>
            </a:pathLst>
          </a:custGeom>
          <a:noFill/>
          <a:ln cap="flat" cmpd="sng" w="25550">
            <a:solidFill>
              <a:schemeClr val="dk1"/>
            </a:solidFill>
            <a:prstDash val="dash"/>
            <a:round/>
            <a:headEnd len="sm" type="none" w="sm"/>
            <a:tailEnd len="sm" type="none" w="sm"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uFillTx/>
              </a:rPr>
              <a:t/>
            </a:r>
            <a:endParaRPr b="1" sz="2400">
              <a:solidFill>
                <a:schemeClr val="dk1"/>
              </a:solidFill>
              <a:uFillTx/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03" name="Google Shape;103;p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1103750" y="2265746"/>
            <a:ext cx="304800" cy="3048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miter lim="800000"/>
            <a:headEnd len="sm" type="none" w="sm"/>
            <a:tailEnd len="sm" type="none" w="sm"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uFillTx/>
                <a:latin typeface="Arial Narrow"/>
                <a:ea typeface="Arial Narrow"/>
                <a:cs typeface="Arial Narrow"/>
                <a:sym typeface="Arial Narrow"/>
              </a:rPr>
              <a:t>0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04" name="Google Shape;104;p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6897578" y="2265746"/>
            <a:ext cx="304800" cy="3048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miter lim="800000"/>
            <a:headEnd len="sm" type="none" w="sm"/>
            <a:tailEnd len="sm" type="none" w="sm"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uFillTx/>
                <a:latin typeface="Arial Narrow"/>
                <a:ea typeface="Arial Narrow"/>
                <a:cs typeface="Arial Narrow"/>
                <a:sym typeface="Arial Narrow"/>
              </a:rPr>
              <a:t>0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05" name="Google Shape;105;p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5828150" y="2014092"/>
            <a:ext cx="1219200" cy="228600"/>
          </a:xfrm>
          <a:custGeom>
            <a:ahLst/>
            <a:cxnLst/>
            <a:rect b="b" l="l" r="r" t="t"/>
            <a:pathLst>
              <a:path extrusionOk="0" h="144" w="768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cap="flat" cmpd="sng" w="25550">
            <a:solidFill>
              <a:schemeClr val="dk1"/>
            </a:solidFill>
            <a:prstDash val="dash"/>
            <a:round/>
            <a:headEnd len="sm" type="none" w="sm"/>
            <a:tailEnd len="sm" type="none" w="sm"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uFillTx/>
              </a:rPr>
              <a:t/>
            </a:r>
            <a:endParaRPr b="1" sz="2400">
              <a:solidFill>
                <a:schemeClr val="dk1"/>
              </a:solidFill>
              <a:uFillTx/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06" name="Google Shape;106;p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1253522" y="2606758"/>
            <a:ext cx="1219200" cy="228600"/>
          </a:xfrm>
          <a:custGeom>
            <a:ahLst/>
            <a:cxnLst/>
            <a:rect b="b" l="l" r="r" t="t"/>
            <a:pathLst>
              <a:path extrusionOk="0" h="144" w="768">
                <a:moveTo>
                  <a:pt x="768" y="0"/>
                </a:moveTo>
                <a:cubicBezTo>
                  <a:pt x="616" y="72"/>
                  <a:pt x="464" y="144"/>
                  <a:pt x="336" y="144"/>
                </a:cubicBezTo>
                <a:cubicBezTo>
                  <a:pt x="208" y="144"/>
                  <a:pt x="104" y="72"/>
                  <a:pt x="0" y="0"/>
                </a:cubicBezTo>
              </a:path>
            </a:pathLst>
          </a:custGeom>
          <a:noFill/>
          <a:ln cap="flat" cmpd="sng" w="25550">
            <a:solidFill>
              <a:schemeClr val="dk1"/>
            </a:solidFill>
            <a:prstDash val="dash"/>
            <a:round/>
            <a:headEnd len="sm" type="none" w="sm"/>
            <a:tailEnd len="sm" type="none" w="sm"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uFillTx/>
              </a:rPr>
              <a:t/>
            </a:r>
            <a:endParaRPr b="1" sz="2400">
              <a:solidFill>
                <a:schemeClr val="dk1"/>
              </a:solidFill>
              <a:uFillTx/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07" name="Google Shape;107;p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5674436" y="2265746"/>
            <a:ext cx="304800" cy="3048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miter lim="800000"/>
            <a:headEnd len="sm" type="none" w="sm"/>
            <a:tailEnd len="sm" type="none" w="sm"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uFillTx/>
                <a:latin typeface="Arial Narrow"/>
                <a:ea typeface="Arial Narrow"/>
                <a:cs typeface="Arial Narrow"/>
                <a:sym typeface="Arial Narrow"/>
              </a:rPr>
              <a:t>0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08" name="Google Shape;108;p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6894950" y="1868557"/>
            <a:ext cx="881426" cy="111318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1" bIns="45700" lIns="91425" rIns="91425" spcFirstLastPara="1" tIns="45700" wrap="square">
            <a:noAutofit/>
          </a:bodyPr>
          <a:lstStyle/>
          <a:p>
            <a:pPr algn="ctr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>
                <a:uFillTx/>
              </a:rPr>
              <a:t/>
            </a:r>
            <a:endParaRPr b="1" sz="2400">
              <a:solidFill>
                <a:schemeClr val="dk1"/>
              </a:solidFill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12" name="Shape 112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13" name="Google Shape;113;p4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l" indent="-119063" lvl="0" marL="119063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uFillTx/>
              </a:rPr>
              <a:t>Sketch out the Heap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14" name="Google Shape;114;p4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-342900" lvl="0" marL="342900" rtl="0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Here is a free block based on lectures 19 and 20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Explicit pointers (will be well-defined see writeup and Piazza)</a:t>
            </a:r>
            <a:endParaRPr>
              <a:uFillTx/>
            </a:endParaRPr>
          </a:p>
          <a:p>
            <a:pPr algn="l" indent="-228600" lvl="2" marL="11430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</a:pPr>
            <a:r>
              <a:rPr b="1" lang="en-US">
                <a:uFillTx/>
              </a:rPr>
              <a:t>This applies to ALL new fields you want inside your struct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Optional boundary tags</a:t>
            </a:r>
            <a:endParaRPr>
              <a:uFillTx/>
            </a:endParaRPr>
          </a:p>
          <a:p>
            <a:pPr algn="l" indent="-251459" lvl="0" marL="342900" rtl="0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>
                <a:uFillTx/>
              </a:rPr>
              <a:t/>
            </a:r>
            <a:endParaRPr>
              <a:uFillTx/>
            </a:endParaRPr>
          </a:p>
          <a:p>
            <a:pPr algn="l" indent="-342900" lvl="0" marL="342900" rtl="0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If you make changes to your design beyond this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Draw it out.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If you have bugs, pictures can help the staff help you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Put a picture of your data structure into your file header </a:t>
            </a:r>
            <a:br>
              <a:rPr lang="en-US">
                <a:uFillTx/>
              </a:rPr>
            </a:br>
            <a:r>
              <a:rPr lang="en-US" sz="1200">
                <a:uFillTx/>
              </a:rPr>
              <a:t>(optional, but we will be impressed)</a:t>
            </a:r>
            <a:endParaRPr>
              <a:uFillTx/>
            </a:endParaRPr>
          </a:p>
        </p:txBody>
      </p:sp>
      <p:grpSp>
        <p:nvGrp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15" name="Google Shape;115;p4"/>
  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<p:nvPr/>
        </p:nvGrpSpPr>
  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7208659" y="2659166"/>
            <a:ext cx="1682203" cy="3839356"/>
            <a:chOff x="6397626" y="2637644"/>
            <a:chExt cx="1682203" cy="3839356"/>
          </a:xfrm>
        </p:grpSpPr>
        <p:sp>
          <p:nvSpPr>
  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16" name="Google Shape;116;p4"/>
  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  <a:spLocks/>
            </p:cNvSpPr>
            <p:nvPr/>
          </p:nvSpPr>
  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xfrm>
              <a:off x="6399213" y="3306385"/>
              <a:ext cx="1370013" cy="381000"/>
            </a:xfrm>
            <a:prstGeom prst="rect">
              <a:avLst/>
            </a:prstGeom>
            <a:solidFill>
              <a:srgbClr val="F1C7C7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type="none" w="sm"/>
              <a:tailEnd len="sm" type="none" w="sm"/>
            </a:ln>
          </p:spPr>
  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bodyPr anchor="ctr" anchorCtr="0" bIns="46800" lIns="90000" rIns="90000" spcFirstLastPara="1" tIns="46800" wrap="square">
              <a:noAutofit/>
            </a:bodyPr>
            <a:lstStyle/>
            <a:p>
              <a:pPr algn="ctr" indent="0" lvl="0" marL="0" marR="0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chemeClr val="dk1"/>
                  </a:solidFill>
                  <a:uFillTx/>
                  <a:latin typeface="Calibri"/>
                  <a:ea typeface="Calibri"/>
                  <a:cs typeface="Calibri"/>
                  <a:sym typeface="Calibri"/>
                </a:rPr>
                <a:t>Size</a:t>
              </a:r>
              <a:endParaRPr>
                <a:uFillTx/>
              </a:endParaRPr>
            </a:p>
          </p:txBody>
        </p:sp>
        <p:sp>
          <p:nvSpPr>
  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17" name="Google Shape;117;p4"/>
  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  <a:spLocks/>
            </p:cNvSpPr>
            <p:nvPr/>
          </p:nvSpPr>
  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xfrm>
              <a:off x="6400801" y="3692603"/>
              <a:ext cx="1676400" cy="1616675"/>
            </a:xfrm>
            <a:prstGeom prst="rect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sm" type="none" w="sm"/>
              <a:tailEnd len="sm" type="none" w="sm"/>
            </a:ln>
          </p:spPr>
  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bodyPr anchor="ctr" anchorCtr="0" bIns="46800" lIns="90000" rIns="90000" spcFirstLastPara="1" tIns="46800" wrap="square">
              <a:noAutofit/>
            </a:bodyPr>
            <a:lstStyle/>
            <a:p>
              <a:pPr algn="ctr" indent="0" lvl="0" marL="0" marR="0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>
                  <a:uFillTx/>
                </a:rPr>
                <a:t/>
              </a:r>
              <a:endParaRPr b="1" sz="1600">
                <a:solidFill>
                  <a:schemeClr val="dk1"/>
                </a:solidFill>
                <a:uFillTx/>
                <a:latin typeface="Calibri"/>
                <a:ea typeface="Calibri"/>
                <a:cs typeface="Calibri"/>
                <a:sym typeface="Calibri"/>
              </a:endParaRPr>
            </a:p>
            <a:p>
              <a:pPr algn="ctr" indent="0" lvl="0" marL="0" marR="0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>
                  <a:uFillTx/>
                </a:rPr>
                <a:t/>
              </a:r>
              <a:endParaRPr b="1" sz="1600">
                <a:solidFill>
                  <a:schemeClr val="dk1"/>
                </a:solidFill>
                <a:uFillTx/>
                <a:latin typeface="Calibri"/>
                <a:ea typeface="Calibri"/>
                <a:cs typeface="Calibri"/>
                <a:sym typeface="Calibri"/>
              </a:endParaRPr>
            </a:p>
            <a:p>
              <a:pPr algn="ctr" indent="0" lvl="0" marL="0" marR="0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>
                  <a:uFillTx/>
                </a:rPr>
                <a:t/>
              </a:r>
              <a:endParaRPr b="1" sz="1600">
                <a:solidFill>
                  <a:schemeClr val="dk1"/>
                </a:solidFill>
                <a:uFillTx/>
                <a:latin typeface="Calibri"/>
                <a:ea typeface="Calibri"/>
                <a:cs typeface="Calibri"/>
                <a:sym typeface="Calibri"/>
              </a:endParaRPr>
            </a:p>
            <a:p>
              <a:pPr algn="ctr" indent="0" lvl="0" marL="0" marR="0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chemeClr val="dk1"/>
                  </a:solidFill>
                  <a:uFillTx/>
                  <a:latin typeface="Calibri"/>
                  <a:ea typeface="Calibri"/>
                  <a:cs typeface="Calibri"/>
                  <a:sym typeface="Calibri"/>
                </a:rPr>
                <a:t>Unallocated</a:t>
              </a:r>
              <a:endParaRPr b="1" sz="1600">
                <a:solidFill>
                  <a:schemeClr val="dk1"/>
                </a:solidFill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18" name="Google Shape;118;p4"/>
  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  <a:spLocks/>
            </p:cNvSpPr>
            <p:nvPr/>
          </p:nvSpPr>
  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xfrm>
              <a:off x="7772401" y="3306385"/>
              <a:ext cx="304800" cy="381000"/>
            </a:xfrm>
            <a:prstGeom prst="rect">
              <a:avLst/>
            </a:prstGeom>
            <a:solidFill>
              <a:srgbClr val="EBAFAF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type="none" w="sm"/>
              <a:tailEnd len="sm" type="none" w="sm"/>
            </a:ln>
          </p:spPr>
  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bodyPr anchor="ctr" anchorCtr="0" bIns="46800" lIns="90000" rIns="90000" spcFirstLastPara="1" tIns="46800" wrap="square">
              <a:noAutofit/>
            </a:bodyPr>
            <a:lstStyle/>
            <a:p>
              <a:pPr algn="ctr" indent="0" lvl="0" marL="0" marR="0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rgbClr val="C00000"/>
                  </a:solidFill>
                  <a:uFillTx/>
                  <a:latin typeface="Calibri"/>
                  <a:ea typeface="Calibri"/>
                  <a:cs typeface="Calibri"/>
                  <a:sym typeface="Calibri"/>
                </a:rPr>
                <a:t>b</a:t>
              </a:r>
              <a:r>
                <a:rPr b="1" lang="en-US" sz="1600">
                  <a:solidFill>
                    <a:srgbClr val="0070C0"/>
                  </a:solidFill>
                  <a:uFillTx/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>
                <a:uFillTx/>
              </a:endParaRPr>
            </a:p>
          </p:txBody>
        </p:sp>
        <p:sp>
          <p:nvSpPr>
  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19" name="Google Shape;119;p4"/>
  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  <a:spLocks/>
            </p:cNvSpPr>
            <p:nvPr/>
          </p:nvSpPr>
  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xfrm>
              <a:off x="6399214" y="5309279"/>
              <a:ext cx="1370012" cy="381000"/>
            </a:xfrm>
            <a:prstGeom prst="rect">
              <a:avLst/>
            </a:prstGeom>
            <a:solidFill>
              <a:srgbClr val="F1C7C7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type="none" w="sm"/>
              <a:tailEnd len="sm" type="none" w="sm"/>
            </a:ln>
          </p:spPr>
  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bodyPr anchor="ctr" anchorCtr="0" bIns="46800" lIns="90000" rIns="90000" spcFirstLastPara="1" tIns="46800" wrap="square">
              <a:noAutofit/>
            </a:bodyPr>
            <a:lstStyle/>
            <a:p>
              <a:pPr algn="ctr" indent="0" lvl="0" marL="0" marR="0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chemeClr val="dk1"/>
                  </a:solidFill>
                  <a:uFillTx/>
                  <a:latin typeface="Calibri"/>
                  <a:ea typeface="Calibri"/>
                  <a:cs typeface="Calibri"/>
                  <a:sym typeface="Calibri"/>
                </a:rPr>
                <a:t>Size</a:t>
              </a:r>
              <a:endParaRPr>
                <a:uFillTx/>
              </a:endParaRPr>
            </a:p>
          </p:txBody>
        </p:sp>
        <p:sp>
          <p:nvSpPr>
  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20" name="Google Shape;120;p4"/>
  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  <a:spLocks/>
            </p:cNvSpPr>
            <p:nvPr/>
          </p:nvSpPr>
  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xfrm>
              <a:off x="7769226" y="5309279"/>
              <a:ext cx="304800" cy="381000"/>
            </a:xfrm>
            <a:prstGeom prst="rect">
              <a:avLst/>
            </a:prstGeom>
            <a:solidFill>
              <a:srgbClr val="EBAFAF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type="none" w="sm"/>
              <a:tailEnd len="sm" type="none" w="sm"/>
            </a:ln>
          </p:spPr>
  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bodyPr anchor="ctr" anchorCtr="0" bIns="46800" lIns="90000" rIns="90000" spcFirstLastPara="1" tIns="46800" wrap="square">
              <a:noAutofit/>
            </a:bodyPr>
            <a:lstStyle/>
            <a:p>
              <a:pPr algn="ctr" indent="0" lvl="0" marL="0" marR="0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rgbClr val="C00000"/>
                  </a:solidFill>
                  <a:uFillTx/>
                  <a:latin typeface="Calibri"/>
                  <a:ea typeface="Calibri"/>
                  <a:cs typeface="Calibri"/>
                  <a:sym typeface="Calibri"/>
                </a:rPr>
                <a:t>b</a:t>
              </a:r>
              <a:r>
                <a:rPr b="1" lang="en-US" sz="1600">
                  <a:solidFill>
                    <a:srgbClr val="0070C0"/>
                  </a:solidFill>
                  <a:uFillTx/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b="1" sz="1600">
                <a:solidFill>
                  <a:srgbClr val="0070C0"/>
                </a:solidFill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21" name="Google Shape;121;p4"/>
  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  <a:spLocks/>
            </p:cNvSpPr>
            <p:nvPr/>
          </p:nvSpPr>
  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xfrm>
              <a:off x="6855231" y="2637644"/>
              <a:ext cx="775446" cy="335799"/>
            </a:xfrm>
            <a:prstGeom prst="rect">
              <a:avLst/>
            </a:prstGeom>
            <a:noFill/>
            <a:ln>
              <a:noFill/>
            </a:ln>
          </p:spPr>
  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bodyPr anchor="t" anchorCtr="0" bIns="46800" lIns="90000" rIns="90000" spcFirstLastPara="1" tIns="46800" wrap="square">
              <a:spAutoFit/>
            </a:bodyPr>
            <a:lstStyle/>
            <a:p>
              <a:pPr algn="l" indent="0" lvl="0" marL="0" marR="0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chemeClr val="dk1"/>
                  </a:solidFill>
                  <a:uFillTx/>
                  <a:latin typeface="Calibri"/>
                  <a:ea typeface="Calibri"/>
                  <a:cs typeface="Calibri"/>
                  <a:sym typeface="Calibri"/>
                </a:rPr>
                <a:t>1 word</a:t>
              </a:r>
              <a:endParaRPr>
                <a:uFillTx/>
              </a:endParaRPr>
            </a:p>
          </p:txBody>
        </p:sp>
        <p:sp>
          <p:nvSpPr>
  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22" name="Google Shape;122;p4"/>
  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  <a:spLocks/>
            </p:cNvSpPr>
            <p:nvPr/>
          </p:nvSpPr>
  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xfrm rot="-5400000">
              <a:off x="7127329" y="2249543"/>
              <a:ext cx="228600" cy="1676401"/>
            </a:xfrm>
            <a:prstGeom prst="rightBrace">
              <a:avLst>
                <a:gd fmla="val 118750" name="adj1"/>
                <a:gd fmla="val 50000" name="adj2"/>
              </a:avLst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sm" type="none" w="sm"/>
              <a:tailEnd len="sm" type="none" w="sm"/>
            </a:ln>
          </p:spPr>
  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bodyPr anchor="ctr" anchorCtr="0" bIns="45700" lIns="91425" rIns="91425" spcFirstLastPara="1" tIns="45700" wrap="square">
              <a:noAutofit/>
            </a:bodyPr>
            <a:lstStyle/>
            <a:p>
              <a:pPr algn="l" indent="0" lvl="0" marL="0" marR="0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>
                  <a:uFillTx/>
                </a:rPr>
                <a:t/>
              </a:r>
              <a:endParaRPr b="1" sz="2400">
                <a:solidFill>
                  <a:schemeClr val="dk1"/>
                </a:solidFill>
                <a:uFillTx/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23" name="Google Shape;123;p4"/>
  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  <a:spLocks/>
            </p:cNvSpPr>
            <p:nvPr/>
          </p:nvSpPr>
  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xfrm>
              <a:off x="6929844" y="5830669"/>
              <a:ext cx="700833" cy="646331"/>
            </a:xfrm>
            <a:prstGeom prst="rect">
              <a:avLst/>
            </a:prstGeom>
            <a:noFill/>
            <a:ln>
              <a:noFill/>
            </a:ln>
          </p:spPr>
  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bodyPr anchor="t" anchorCtr="0" bIns="45700" lIns="91425" rIns="91425" spcFirstLastPara="1" tIns="45700" wrap="square">
              <a:spAutoFit/>
            </a:bodyPr>
            <a:lstStyle/>
            <a:p>
              <a:pPr algn="ctr" indent="0" lvl="0" marL="0" marR="0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dk1"/>
                  </a:solidFill>
                  <a:uFillTx/>
                  <a:latin typeface="Calibri"/>
                  <a:ea typeface="Calibri"/>
                  <a:cs typeface="Calibri"/>
                  <a:sym typeface="Calibri"/>
                </a:rPr>
                <a:t>Free</a:t>
              </a:r>
              <a:endParaRPr>
                <a:uFillTx/>
              </a:endParaRPr>
            </a:p>
            <a:p>
              <a:pPr algn="ctr" indent="0" lvl="0" marL="0" marR="0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dk1"/>
                  </a:solidFill>
                  <a:uFillTx/>
                  <a:latin typeface="Calibri"/>
                  <a:ea typeface="Calibri"/>
                  <a:cs typeface="Calibri"/>
                  <a:sym typeface="Calibri"/>
                </a:rPr>
                <a:t>Block</a:t>
              </a:r>
              <a:endParaRPr>
                <a:uFillTx/>
              </a:endParaRPr>
            </a:p>
          </p:txBody>
        </p:sp>
        <p:sp>
          <p:nvSpPr>
  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24" name="Google Shape;124;p4"/>
  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  <a:spLocks/>
            </p:cNvSpPr>
            <p:nvPr/>
          </p:nvSpPr>
  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xfrm>
              <a:off x="6397626" y="3687385"/>
              <a:ext cx="1676400" cy="381000"/>
            </a:xfrm>
            <a:prstGeom prst="rect">
              <a:avLst/>
            </a:prstGeom>
            <a:solidFill>
              <a:srgbClr val="D5D5F4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type="none" w="sm"/>
              <a:tailEnd len="sm" type="none" w="sm"/>
            </a:ln>
          </p:spPr>
  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bodyPr anchor="ctr" anchorCtr="0" bIns="46800" lIns="90000" rIns="90000" spcFirstLastPara="1" tIns="46800" wrap="square">
              <a:noAutofit/>
            </a:bodyPr>
            <a:lstStyle/>
            <a:p>
              <a:pPr algn="ctr" indent="0" lvl="0" marL="0" marR="0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chemeClr val="dk1"/>
                  </a:solidFill>
                  <a:uFillTx/>
                  <a:latin typeface="Calibri"/>
                  <a:ea typeface="Calibri"/>
                  <a:cs typeface="Calibri"/>
                  <a:sym typeface="Calibri"/>
                </a:rPr>
                <a:t>Next</a:t>
              </a:r>
              <a:endParaRPr>
                <a:uFillTx/>
              </a:endParaRPr>
            </a:p>
          </p:txBody>
        </p:sp>
        <p:sp>
          <p:nvSpPr>
  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25" name="Google Shape;125;p4"/>
  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  <a:spLocks/>
            </p:cNvSpPr>
            <p:nvPr/>
          </p:nvSpPr>
  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xfrm>
              <a:off x="6397626" y="4068385"/>
              <a:ext cx="1676400" cy="381000"/>
            </a:xfrm>
            <a:prstGeom prst="rect">
              <a:avLst/>
            </a:prstGeom>
            <a:solidFill>
              <a:srgbClr val="D5D5F4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type="none" w="sm"/>
              <a:tailEnd len="sm" type="none" w="sm"/>
            </a:ln>
          </p:spPr>
  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bodyPr anchor="ctr" anchorCtr="0" bIns="46800" lIns="90000" rIns="90000" spcFirstLastPara="1" tIns="46800" wrap="square">
              <a:noAutofit/>
            </a:bodyPr>
            <a:lstStyle/>
            <a:p>
              <a:pPr algn="ctr" indent="0" lvl="0" marL="0" marR="0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chemeClr val="dk1"/>
                  </a:solidFill>
                  <a:uFillTx/>
                  <a:latin typeface="Calibri"/>
                  <a:ea typeface="Calibri"/>
                  <a:cs typeface="Calibri"/>
                  <a:sym typeface="Calibri"/>
                </a:rPr>
                <a:t>Prev</a:t>
              </a:r>
              <a:endParaRPr b="1" sz="1600">
                <a:solidFill>
                  <a:schemeClr val="dk1"/>
                </a:solidFill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30" name="Shape 130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31" name="Google Shape;131;p5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l" indent="-119063" lvl="0" marL="119063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uFillTx/>
              </a:rPr>
              <a:t>Common Problems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32" name="Google Shape;132;p5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-342900" lvl="0" marL="342900" rtl="0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Throughput is very low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Which operation is likely the most throughput intensive?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Hint: It uses loops!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Solution: ??</a:t>
            </a:r>
            <a:endParaRPr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37" name="Shape 137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38" name="Google Shape;138;p6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l" indent="-119063" lvl="0" marL="119063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uFillTx/>
              </a:rPr>
              <a:t>Common Problems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39" name="Google Shape;139;p6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-342900" lvl="0" marL="342900" rtl="0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Throughput is very low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Which operation is likely the most throughput intensive?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Hint: It uses loops!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Solution: Instrument your code!</a:t>
            </a:r>
            <a:endParaRPr>
              <a:uFillTx/>
            </a:endParaRPr>
          </a:p>
          <a:p>
            <a:pPr algn="l" indent="-146050" lvl="1" marL="742950" rtl="0">
              <a:spcBef>
                <a:spcPts val="400"/>
              </a:spcBef>
              <a:spcAft>
                <a:spcPts val="0"/>
              </a:spcAft>
              <a:buSzPts val="2200"/>
              <a:buNone/>
            </a:pPr>
            <a:r>
              <a:rPr>
                <a:uFillTx/>
              </a:rPr>
              <a:t/>
            </a:r>
            <a:endParaRPr>
              <a:uFillTx/>
            </a:endParaRPr>
          </a:p>
          <a:p>
            <a:pPr algn="l" indent="-342900" lvl="0" marL="342900" rtl="0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Utilization is very low / Out of Memory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Which operation can cause you to allocate more memory than you may need?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Hint: It extends the amount of memory that you have!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Solution: ??</a:t>
            </a:r>
            <a:endParaRPr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44" name="Shape 144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45" name="Google Shape;145;p7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l" indent="-119063" lvl="0" marL="119063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uFillTx/>
              </a:rPr>
              <a:t>Common Problems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46" name="Google Shape;146;p7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-342900" lvl="0" marL="342900" rtl="0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Throughput is very low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Which operation is likely the most throughput intensive?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Hint: It uses loops!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Solution: Instrument your code!</a:t>
            </a:r>
            <a:endParaRPr>
              <a:uFillTx/>
            </a:endParaRPr>
          </a:p>
          <a:p>
            <a:pPr algn="l" indent="-146050" lvl="1" marL="742950" rtl="0">
              <a:spcBef>
                <a:spcPts val="400"/>
              </a:spcBef>
              <a:spcAft>
                <a:spcPts val="0"/>
              </a:spcAft>
              <a:buSzPts val="2200"/>
              <a:buNone/>
            </a:pPr>
            <a:r>
              <a:rPr>
                <a:uFillTx/>
              </a:rPr>
              <a:t/>
            </a:r>
            <a:endParaRPr>
              <a:uFillTx/>
            </a:endParaRPr>
          </a:p>
          <a:p>
            <a:pPr algn="l" indent="-342900" lvl="0" marL="342900" rtl="0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Utilization is very low / Out of Memory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Which operation can cause you to allocate more memory than you may need?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Hint: It extends the amount of memory that you have!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Solution: Instrument your code!</a:t>
            </a:r>
            <a:endParaRPr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51" name="Shape 151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52" name="Google Shape;152;p8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l" indent="-119063" lvl="0" marL="119063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uFillTx/>
              </a:rPr>
              <a:t>Add Instrumentation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53" name="Google Shape;153;p8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-342900" lvl="0" marL="342900" rtl="0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Remember that measurements inform insights.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Add temporary code to understand aspects of malloc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Code can violate style rules or 128 byte limits, because it is temporary</a:t>
            </a:r>
            <a:endParaRPr>
              <a:uFillTx/>
            </a:endParaRPr>
          </a:p>
          <a:p>
            <a:pPr algn="l" indent="-251459" lvl="0" marL="342900" rtl="0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>
                <a:uFillTx/>
              </a:rPr>
              <a:t/>
            </a:r>
            <a:endParaRPr>
              <a:uFillTx/>
            </a:endParaRPr>
          </a:p>
          <a:p>
            <a:pPr algn="l" indent="-342900" lvl="0" marL="342900" rtl="0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Particularly important to develop insights into performance before making changes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What is expensive throughput-wise?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How much might a change benefit utilization?</a:t>
            </a:r>
            <a:endParaRPr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58" name="Shape 158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59" name="Google Shape;159;p9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anchorCtr="0" bIns="45700" lIns="91425" rIns="91425" spcFirstLastPara="1" tIns="45700" wrap="square">
            <a:noAutofit/>
          </a:bodyPr>
          <a:lstStyle/>
          <a:p>
            <a:pPr algn="l" indent="-119063" lvl="0" marL="119063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uFillTx/>
              </a:rPr>
              <a:t>Add Instrumentation example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60" name="Google Shape;160;p9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noAutofit/>
          </a:bodyPr>
          <a:lstStyle/>
          <a:p>
            <a:pPr algn="l" indent="-342900" lvl="0" marL="342900" rtl="0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Searching in </a:t>
            </a:r>
            <a:r>
              <a:rPr lang="en-US">
                <a:uFillTx/>
                <a:latin typeface="Courier New"/>
                <a:ea typeface="Courier New"/>
                <a:cs typeface="Courier New"/>
                <a:sym typeface="Courier New"/>
              </a:rPr>
              <a:t>find_fit</a:t>
            </a:r>
            <a:r>
              <a:rPr lang="en-US">
                <a:uFillTx/>
              </a:rPr>
              <a:t> is often the slowest step</a:t>
            </a:r>
            <a:endParaRPr>
              <a:uFillTx/>
            </a:endParaRPr>
          </a:p>
          <a:p>
            <a:pPr algn="l" indent="-251459" lvl="0" marL="342900" rtl="0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>
                <a:uFillTx/>
              </a:rPr>
              <a:t/>
            </a:r>
            <a:endParaRPr>
              <a:uFillTx/>
            </a:endParaRPr>
          </a:p>
          <a:p>
            <a:pPr algn="l" indent="-342900" lvl="0" marL="342900" rtl="0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en-US">
                <a:uFillTx/>
              </a:rPr>
              <a:t>How efficient is your code?  How might you know?</a:t>
            </a:r>
            <a:endParaRPr>
              <a:uFillTx/>
            </a:endParaRPr>
          </a:p>
          <a:p>
            <a:pPr algn="l" indent="-285750" lvl="1" marL="742950" rtl="0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>
                <a:uFillTx/>
              </a:rPr>
              <a:t>Compute the ratio of blocks viewed to calls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61" name="Google Shape;161;p9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57018" y="3154326"/>
            <a:ext cx="8731878" cy="3693319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spAutoFit/>
          </a:bodyPr>
          <a:lstStyle/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uFillTx/>
                <a:latin typeface="Courier New"/>
                <a:ea typeface="Courier New"/>
                <a:cs typeface="Courier New"/>
                <a:sym typeface="Courier New"/>
              </a:rPr>
              <a:t>static block_t *find_fit(size_t asize)</a:t>
            </a:r>
            <a:endParaRPr>
              <a:uFillTx/>
            </a:endParaRPr>
          </a:p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uFillTx/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>
              <a:uFillTx/>
            </a:endParaRPr>
          </a:p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uFillTx/>
                <a:latin typeface="Courier New"/>
                <a:ea typeface="Courier New"/>
                <a:cs typeface="Courier New"/>
                <a:sym typeface="Courier New"/>
              </a:rPr>
              <a:t>    block_t *block;</a:t>
            </a:r>
            <a:endParaRPr>
              <a:uFillTx/>
            </a:endParaRPr>
          </a:p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uFillTx/>
                <a:latin typeface="Courier New"/>
                <a:ea typeface="Courier New"/>
                <a:cs typeface="Courier New"/>
                <a:sym typeface="Courier New"/>
              </a:rPr>
              <a:t>    for (block = heap_listp; get_size(block) &gt; 0;</a:t>
            </a:r>
            <a:endParaRPr>
              <a:uFillTx/>
            </a:endParaRPr>
          </a:p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uFillTx/>
                <a:latin typeface="Courier New"/>
                <a:ea typeface="Courier New"/>
                <a:cs typeface="Courier New"/>
                <a:sym typeface="Courier New"/>
              </a:rPr>
              <a:t>                             block = find_next(block))</a:t>
            </a:r>
            <a:endParaRPr>
              <a:uFillTx/>
            </a:endParaRPr>
          </a:p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uFillTx/>
                <a:latin typeface="Courier New"/>
                <a:ea typeface="Courier New"/>
                <a:cs typeface="Courier New"/>
                <a:sym typeface="Courier New"/>
              </a:rPr>
              <a:t>    {</a:t>
            </a:r>
            <a:endParaRPr>
              <a:uFillTx/>
            </a:endParaRPr>
          </a:p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uFillTx/>
                <a:latin typeface="Courier New"/>
                <a:ea typeface="Courier New"/>
                <a:cs typeface="Courier New"/>
                <a:sym typeface="Courier New"/>
              </a:rPr>
              <a:t>        if (!(get_alloc(block)) &amp;&amp; (asize &lt;= get_size(block)))</a:t>
            </a:r>
            <a:endParaRPr>
              <a:uFillTx/>
            </a:endParaRPr>
          </a:p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uFillTx/>
                <a:latin typeface="Courier New"/>
                <a:ea typeface="Courier New"/>
                <a:cs typeface="Courier New"/>
                <a:sym typeface="Courier New"/>
              </a:rPr>
              <a:t>        {</a:t>
            </a:r>
            <a:endParaRPr>
              <a:uFillTx/>
            </a:endParaRPr>
          </a:p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uFillTx/>
                <a:latin typeface="Courier New"/>
                <a:ea typeface="Courier New"/>
                <a:cs typeface="Courier New"/>
                <a:sym typeface="Courier New"/>
              </a:rPr>
              <a:t>            return block;</a:t>
            </a:r>
            <a:endParaRPr>
              <a:uFillTx/>
            </a:endParaRPr>
          </a:p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uFillTx/>
                <a:latin typeface="Courier New"/>
                <a:ea typeface="Courier New"/>
                <a:cs typeface="Courier New"/>
                <a:sym typeface="Courier New"/>
              </a:rPr>
              <a:t>        }</a:t>
            </a:r>
            <a:endParaRPr>
              <a:uFillTx/>
            </a:endParaRPr>
          </a:p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uFillTx/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>
              <a:uFillTx/>
            </a:endParaRPr>
          </a:p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uFillTx/>
                <a:latin typeface="Courier New"/>
                <a:ea typeface="Courier New"/>
                <a:cs typeface="Courier New"/>
                <a:sym typeface="Courier New"/>
              </a:rPr>
              <a:t>    return NULL; // no fit found</a:t>
            </a:r>
            <a:endParaRPr>
              <a:uFillTx/>
            </a:endParaRPr>
          </a:p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uFillTx/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62" name="Google Shape;162;p9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 flipH="1">
            <a:off x="3150427" y="3720510"/>
            <a:ext cx="2229648" cy="369332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spAutoFit/>
          </a:bodyPr>
          <a:lstStyle/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0000"/>
                </a:solidFill>
                <a:uFillTx/>
                <a:latin typeface="Courier New"/>
                <a:ea typeface="Courier New"/>
                <a:cs typeface="Courier New"/>
                <a:sym typeface="Courier New"/>
              </a:rPr>
              <a:t>call_count++;</a:t>
            </a:r>
            <a:endParaRPr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63" name="Google Shape;163;p9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 flipH="1">
            <a:off x="1474027" y="4539216"/>
            <a:ext cx="2229648" cy="369332"/>
          </a:xfrm>
          <a:prstGeom prst="rect">
            <a:avLst/>
          </a:prstGeom>
          <a:noFill/>
          <a:ln>
            <a:noFill/>
          </a:ln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 anchorCtr="0" bIns="45700" lIns="91425" rIns="91425" spcFirstLastPara="1" tIns="45700" wrap="square">
            <a:spAutoFit/>
          </a:bodyPr>
          <a:lstStyle/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0000"/>
                </a:solidFill>
                <a:uFillTx/>
                <a:latin typeface="Courier New"/>
                <a:ea typeface="Courier New"/>
                <a:cs typeface="Courier New"/>
                <a:sym typeface="Courier New"/>
              </a:rPr>
              <a:t>block_count++;</a:t>
            </a:r>
            <a:endParaRPr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p="http://schemas.openxmlformats.org/presentationml/2006/main" xmlns:s="http://schemas.openxmlformats.org/officeDocument/2006/sharedTypes" xmlns:r="http://schemas.openxmlformats.org/officeDocument/2006/relationships" xmlns:dgm="http://schemas.openxmlformats.org/drawingml/2006/diagram" xmlns:wpc="http://schemas.microsoft.com/office/word/2010/wordprocessingCanvas" name="15213-f16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algn="ctr" cap="flat" cmpd="sng" w="9525">
          <a:solidFill>
            <a:schemeClr val="phClr">
              <a:shade val="95000"/>
              <a:satMod val="105000"/>
            </a:schemeClr>
          </a:solidFill>
          <a:prstDash val="solid"/>
        </a:ln>
        <a:ln algn="ctr" cap="flat" cmpd="sng" w="25400">
          <a:solidFill>
            <a:schemeClr val="phClr"/>
          </a:solidFill>
          <a:prstDash val="solid"/>
        </a:ln>
        <a:ln algn="ctr" cap="flat" cmpd="sng"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extraClrSchemeLst/>
</a:theme>
</file>

<file path=ppt/theme/theme2.xml><?xml version="1.0" encoding="utf-8"?>
<a:theme xmlns:a="http://schemas.openxmlformats.org/drawingml/2006/main"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p="http://schemas.openxmlformats.org/presentationml/2006/main" xmlns:s="http://schemas.openxmlformats.org/officeDocument/2006/sharedTypes" xmlns:r="http://schemas.openxmlformats.org/officeDocument/2006/relationships" xmlns:dgm="http://schemas.openxmlformats.org/drawingml/2006/diagram" xmlns:wpc="http://schemas.microsoft.com/office/word/2010/wordprocessingCanva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algn="ctr" cap="flat" cmpd="sng" w="9525">
          <a:solidFill>
            <a:schemeClr val="phClr">
              <a:shade val="95000"/>
              <a:satMod val="105000"/>
            </a:schemeClr>
          </a:solidFill>
          <a:prstDash val="solid"/>
        </a:ln>
        <a:ln algn="ctr" cap="flat" cmpd="sng" w="25400">
          <a:solidFill>
            <a:schemeClr val="phClr"/>
          </a:solidFill>
          <a:prstDash val="solid"/>
        </a:ln>
        <a:ln algn="ctr" cap="flat" cmpd="sng"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extraClrSchemeLst/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2016-11-13T03:08:29Z</dcterms:created>
  <dc:creator>Brian Railing</dc:creator>
</cp:coreProperties>
</file>