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605" r:id="rId2"/>
    <p:sldId id="542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540" r:id="rId22"/>
    <p:sldId id="1541" r:id="rId23"/>
    <p:sldId id="1542" r:id="rId24"/>
    <p:sldId id="1543" r:id="rId25"/>
    <p:sldId id="1544" r:id="rId26"/>
    <p:sldId id="1545" r:id="rId27"/>
    <p:sldId id="1546" r:id="rId28"/>
    <p:sldId id="1577" r:id="rId29"/>
    <p:sldId id="1582" r:id="rId30"/>
    <p:sldId id="1580" r:id="rId31"/>
    <p:sldId id="1581" r:id="rId32"/>
    <p:sldId id="1249" r:id="rId33"/>
    <p:sldId id="1549" r:id="rId34"/>
    <p:sldId id="1488" r:id="rId35"/>
    <p:sldId id="1489" r:id="rId36"/>
    <p:sldId id="1532" r:id="rId37"/>
    <p:sldId id="1490" r:id="rId38"/>
    <p:sldId id="1491" r:id="rId39"/>
    <p:sldId id="1607" r:id="rId40"/>
    <p:sldId id="1567" r:id="rId41"/>
    <p:sldId id="1602" r:id="rId42"/>
    <p:sldId id="1603" r:id="rId43"/>
    <p:sldId id="1564" r:id="rId44"/>
    <p:sldId id="1570" r:id="rId45"/>
    <p:sldId id="1565" r:id="rId46"/>
    <p:sldId id="1571" r:id="rId47"/>
    <p:sldId id="1572" r:id="rId48"/>
    <p:sldId id="1573" r:id="rId49"/>
    <p:sldId id="1574" r:id="rId50"/>
    <p:sldId id="1608" r:id="rId51"/>
    <p:sldId id="1528" r:id="rId52"/>
    <p:sldId id="1609" r:id="rId53"/>
    <p:sldId id="1512" r:id="rId54"/>
    <p:sldId id="1513" r:id="rId55"/>
    <p:sldId id="1514" r:id="rId56"/>
    <p:sldId id="1505" r:id="rId57"/>
    <p:sldId id="1515" r:id="rId58"/>
    <p:sldId id="1578" r:id="rId59"/>
    <p:sldId id="1554" r:id="rId60"/>
    <p:sldId id="1551" r:id="rId61"/>
    <p:sldId id="1539" r:id="rId62"/>
    <p:sldId id="1558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3538" autoAdjust="0"/>
  </p:normalViewPr>
  <p:slideViewPr>
    <p:cSldViewPr snapToObjects="1">
      <p:cViewPr varScale="1">
        <p:scale>
          <a:sx n="144" d="100"/>
          <a:sy n="144" d="100"/>
        </p:scale>
        <p:origin x="2488" y="192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/>
            </a:br>
            <a:r>
              <a:rPr lang="en-US" sz="2000" b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5,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18395</TotalTime>
  <Words>5577</Words>
  <Application>Microsoft Macintosh PowerPoint</Application>
  <PresentationFormat>On-screen Show (4:3)</PresentationFormat>
  <Paragraphs>1181</Paragraphs>
  <Slides>62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ＭＳ Ｐゴシック</vt:lpstr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15-213/18-213/14-513/15-513/18-613: Introduction to Computer Systems  21st Lecture, November 5, 2019</vt:lpstr>
      <vt:lpstr>Today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805</cp:revision>
  <cp:lastPrinted>2016-10-19T22:41:27Z</cp:lastPrinted>
  <dcterms:created xsi:type="dcterms:W3CDTF">2012-10-18T16:33:38Z</dcterms:created>
  <dcterms:modified xsi:type="dcterms:W3CDTF">2019-11-14T16:53:08Z</dcterms:modified>
</cp:coreProperties>
</file>