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542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1249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80" r:id="rId46"/>
    <p:sldId id="1474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DFF5"/>
    <a:srgbClr val="D5F1CF"/>
    <a:srgbClr val="EBEBEB"/>
    <a:srgbClr val="7F7F7F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6" autoAdjust="0"/>
    <p:restoredTop sz="94649" autoAdjust="0"/>
  </p:normalViewPr>
  <p:slideViewPr>
    <p:cSldViewPr snapToObjects="1">
      <p:cViewPr varScale="1">
        <p:scale>
          <a:sx n="180" d="100"/>
          <a:sy n="180" d="100"/>
        </p:scale>
        <p:origin x="288" y="192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BE467305-057E-4B56-88F0-E575E523787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1325" y="1629578"/>
            <a:ext cx="6343233" cy="1496210"/>
            <a:chOff x="1711325" y="1629578"/>
            <a:chExt cx="6343233" cy="149621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0110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1001</a:t>
              </a:r>
              <a:r>
                <a:rPr lang="en-US" sz="1800" dirty="0">
                  <a:latin typeface="Calibri" pitchFamily="34" charset="0"/>
                </a:rPr>
                <a:t>] = P[0x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9</a:t>
              </a:r>
              <a:r>
                <a:rPr lang="en-US" sz="1800" dirty="0">
                  <a:latin typeface="Calibri" pitchFamily="34" charset="0"/>
                </a:rPr>
                <a:t>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 bwMode="auto">
            <a:xfrm flipV="1">
              <a:off x="3660777" y="2209800"/>
              <a:ext cx="1506537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flipV="1">
              <a:off x="5610229" y="2209801"/>
              <a:ext cx="44447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24400" y="2209800"/>
              <a:ext cx="442914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 bwMode="auto">
            <a:xfrm>
              <a:off x="5654676" y="2209800"/>
              <a:ext cx="442915" cy="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>
              <a:off x="5167314" y="2209800"/>
              <a:ext cx="487362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24,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next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248400" y="2097772"/>
            <a:ext cx="2651125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9" y="883559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Associative Cache: 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14575</TotalTime>
  <Words>3797</Words>
  <Application>Microsoft Macintosh PowerPoint</Application>
  <PresentationFormat>On-screen Show (4:3)</PresentationFormat>
  <Paragraphs>1999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ＭＳ Ｐゴシック</vt:lpstr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msgothic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Systems  15-213/18-213/14-513/15-513/18-613:  Introduction to Computer Systems  18th Lecture, October 24, 2019</vt:lpstr>
      <vt:lpstr>Review: Virtual Memory &amp; Physical Memory</vt:lpstr>
      <vt:lpstr>Translating with a k-level Page Table</vt:lpstr>
      <vt:lpstr>Translation Lookaside Buffer (TLB)</vt:lpstr>
      <vt:lpstr>Set Associative Cache: Read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Randal Bryant</cp:lastModifiedBy>
  <cp:revision>662</cp:revision>
  <cp:lastPrinted>2019-10-21T18:11:16Z</cp:lastPrinted>
  <dcterms:created xsi:type="dcterms:W3CDTF">2011-01-05T23:16:19Z</dcterms:created>
  <dcterms:modified xsi:type="dcterms:W3CDTF">2019-10-21T18:44:55Z</dcterms:modified>
</cp:coreProperties>
</file>