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1371" r:id="rId2"/>
    <p:sldId id="1372" r:id="rId3"/>
    <p:sldId id="1308" r:id="rId4"/>
    <p:sldId id="1344" r:id="rId5"/>
    <p:sldId id="1350" r:id="rId6"/>
    <p:sldId id="1351" r:id="rId7"/>
    <p:sldId id="1352" r:id="rId8"/>
    <p:sldId id="1353" r:id="rId9"/>
    <p:sldId id="1354" r:id="rId10"/>
    <p:sldId id="1243" r:id="rId11"/>
    <p:sldId id="1355" r:id="rId12"/>
    <p:sldId id="1373" r:id="rId13"/>
    <p:sldId id="1374" r:id="rId14"/>
    <p:sldId id="1290" r:id="rId15"/>
    <p:sldId id="1291" r:id="rId16"/>
    <p:sldId id="1292" r:id="rId17"/>
    <p:sldId id="1293" r:id="rId18"/>
    <p:sldId id="1294" r:id="rId19"/>
    <p:sldId id="1300" r:id="rId20"/>
    <p:sldId id="1301" r:id="rId21"/>
    <p:sldId id="1369" r:id="rId22"/>
    <p:sldId id="1370" r:id="rId23"/>
    <p:sldId id="1257" r:id="rId24"/>
    <p:sldId id="1303" r:id="rId25"/>
    <p:sldId id="1356" r:id="rId26"/>
    <p:sldId id="1357" r:id="rId27"/>
    <p:sldId id="1358" r:id="rId28"/>
    <p:sldId id="1359" r:id="rId29"/>
    <p:sldId id="1305" r:id="rId30"/>
    <p:sldId id="1345" r:id="rId31"/>
    <p:sldId id="1347" r:id="rId32"/>
    <p:sldId id="1309" r:id="rId33"/>
    <p:sldId id="1323" r:id="rId34"/>
    <p:sldId id="1264" r:id="rId35"/>
    <p:sldId id="427" r:id="rId36"/>
    <p:sldId id="1330" r:id="rId37"/>
    <p:sldId id="1331" r:id="rId38"/>
    <p:sldId id="1332" r:id="rId39"/>
    <p:sldId id="1335" r:id="rId40"/>
    <p:sldId id="1313" r:id="rId41"/>
    <p:sldId id="1273" r:id="rId42"/>
    <p:sldId id="1274" r:id="rId43"/>
    <p:sldId id="1275" r:id="rId44"/>
    <p:sldId id="1276" r:id="rId45"/>
    <p:sldId id="1278" r:id="rId46"/>
    <p:sldId id="1280" r:id="rId47"/>
    <p:sldId id="1282" r:id="rId48"/>
    <p:sldId id="1314" r:id="rId49"/>
    <p:sldId id="1322" r:id="rId50"/>
    <p:sldId id="1315" r:id="rId51"/>
    <p:sldId id="1316" r:id="rId52"/>
    <p:sldId id="1317" r:id="rId53"/>
    <p:sldId id="1318" r:id="rId54"/>
    <p:sldId id="1319" r:id="rId55"/>
    <p:sldId id="1320" r:id="rId56"/>
    <p:sldId id="1321" r:id="rId57"/>
    <p:sldId id="1336" r:id="rId58"/>
    <p:sldId id="1364" r:id="rId59"/>
    <p:sldId id="1360" r:id="rId60"/>
    <p:sldId id="1361" r:id="rId61"/>
    <p:sldId id="1362" r:id="rId62"/>
    <p:sldId id="1363" r:id="rId63"/>
    <p:sldId id="1365" r:id="rId64"/>
    <p:sldId id="1366" r:id="rId65"/>
    <p:sldId id="1367" r:id="rId66"/>
    <p:sldId id="1368" r:id="rId67"/>
  </p:sldIdLst>
  <p:sldSz cx="9144000" cy="6858000" type="screen4x3"/>
  <p:notesSz cx="7302500" cy="9586913"/>
  <p:custDataLst>
    <p:tags r:id="rId7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91124" autoAdjust="0"/>
  </p:normalViewPr>
  <p:slideViewPr>
    <p:cSldViewPr snapToObjects="1">
      <p:cViewPr>
        <p:scale>
          <a:sx n="60" d="100"/>
          <a:sy n="60" d="100"/>
        </p:scale>
        <p:origin x="2184" y="560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1096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D6B3D-300A-0E43-A50F-4F8942F2CB1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A6E20-6C5A-F146-B392-C6A0CD2B08C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354541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21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8813082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35034313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15-213/18-213/14-513/15-513/18-613: Introduction to Computer Systems</a:t>
            </a:r>
            <a:br>
              <a:rPr lang="en-US" b="0" dirty="0"/>
            </a:br>
            <a:r>
              <a:rPr lang="en-US" sz="2000" b="0" dirty="0"/>
              <a:t>11</a:t>
            </a:r>
            <a:r>
              <a:rPr lang="en-US" sz="2000" b="0" baseline="30000" dirty="0"/>
              <a:t>th</a:t>
            </a:r>
            <a:r>
              <a:rPr lang="en-US" sz="2000" b="0" dirty="0"/>
              <a:t> Lecture, October 1, 2019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differs from memory)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https://canvas.cmu.edu/courses/10968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5294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</a:t>
            </a:r>
            <a:r>
              <a:rPr lang="en-US" baseline="30000" dirty="0"/>
              <a:t>2</a:t>
            </a:r>
            <a:r>
              <a:rPr lang="en-US" dirty="0"/>
              <a:t>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12573</TotalTime>
  <Words>5066</Words>
  <Application>Microsoft Macintosh PowerPoint</Application>
  <PresentationFormat>On-screen Show (4:3)</PresentationFormat>
  <Paragraphs>1440</Paragraphs>
  <Slides>66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0" baseType="lpstr">
      <vt:lpstr>ＭＳ Ｐゴシック</vt:lpstr>
      <vt:lpstr>Arial</vt:lpstr>
      <vt:lpstr>Arial Narrow</vt:lpstr>
      <vt:lpstr>Calibri</vt:lpstr>
      <vt:lpstr>Courier New</vt:lpstr>
      <vt:lpstr>Gill Sans</vt:lpstr>
      <vt:lpstr>Gill Sans MT</vt:lpstr>
      <vt:lpstr>Gill Sans MT Condensed</vt:lpstr>
      <vt:lpstr>msgothic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15-213/18-213/14-513/15-513/18-613: Introduction to Computer Systems 11th Lecture, October 1, 2019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Recall: Modern CPU Design</vt:lpstr>
      <vt:lpstr>What it Really Looks Like</vt:lpstr>
      <vt:lpstr>What it Really Looks Like (Cont.)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Let’s think about those numbers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(kij)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Randal Bryant</cp:lastModifiedBy>
  <cp:revision>600</cp:revision>
  <cp:lastPrinted>2012-10-02T07:07:18Z</cp:lastPrinted>
  <dcterms:created xsi:type="dcterms:W3CDTF">2012-10-02T17:26:51Z</dcterms:created>
  <dcterms:modified xsi:type="dcterms:W3CDTF">2019-10-08T14:35:40Z</dcterms:modified>
</cp:coreProperties>
</file>