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9" r:id="rId3"/>
    <p:sldId id="542" r:id="rId4"/>
    <p:sldId id="645" r:id="rId5"/>
    <p:sldId id="580" r:id="rId6"/>
    <p:sldId id="581" r:id="rId7"/>
    <p:sldId id="697" r:id="rId8"/>
    <p:sldId id="690" r:id="rId9"/>
    <p:sldId id="662" r:id="rId10"/>
    <p:sldId id="584" r:id="rId11"/>
    <p:sldId id="585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310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690"/>
            <p14:sldId id="662"/>
            <p14:sldId id="584"/>
            <p14:sldId id="58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420" y="57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8557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0B8E45BB-58E8-4AA4-844D-E212F234D172}"/>
    <pc:docChg chg="custSel addSld delSld modSld modSection">
      <pc:chgData name="Phil Gibbons" userId="f619c6e5d38ed7a7" providerId="LiveId" clId="{0B8E45BB-58E8-4AA4-844D-E212F234D172}" dt="2018-09-11T06:57:21.178" v="365" actId="1076"/>
      <pc:docMkLst>
        <pc:docMk/>
      </pc:docMkLst>
      <pc:sldChg chg="del">
        <pc:chgData name="Phil Gibbons" userId="f619c6e5d38ed7a7" providerId="LiveId" clId="{0B8E45BB-58E8-4AA4-844D-E212F234D172}" dt="2018-09-11T06:27:58.479" v="1" actId="2696"/>
        <pc:sldMkLst>
          <pc:docMk/>
          <pc:sldMk cId="0" sldId="582"/>
        </pc:sldMkLst>
      </pc:sldChg>
      <pc:sldChg chg="addSp delSp modSp">
        <pc:chgData name="Phil Gibbons" userId="f619c6e5d38ed7a7" providerId="LiveId" clId="{0B8E45BB-58E8-4AA4-844D-E212F234D172}" dt="2018-09-11T06:57:21.178" v="365" actId="1076"/>
        <pc:sldMkLst>
          <pc:docMk/>
          <pc:sldMk cId="1943237115" sldId="662"/>
        </pc:sldMkLst>
        <pc:spChg chg="add mod">
          <ac:chgData name="Phil Gibbons" userId="f619c6e5d38ed7a7" providerId="LiveId" clId="{0B8E45BB-58E8-4AA4-844D-E212F234D172}" dt="2018-09-11T06:57:21.178" v="365" actId="1076"/>
          <ac:spMkLst>
            <pc:docMk/>
            <pc:sldMk cId="1943237115" sldId="662"/>
            <ac:spMk id="7" creationId="{2C482700-1189-413C-9B54-FF345A8B3AA8}"/>
          </ac:spMkLst>
        </pc:spChg>
        <pc:spChg chg="add mod">
          <ac:chgData name="Phil Gibbons" userId="f619c6e5d38ed7a7" providerId="LiveId" clId="{0B8E45BB-58E8-4AA4-844D-E212F234D172}" dt="2018-09-11T06:56:09.581" v="349" actId="20577"/>
          <ac:spMkLst>
            <pc:docMk/>
            <pc:sldMk cId="1943237115" sldId="662"/>
            <ac:spMk id="8" creationId="{E09629B4-1777-4CF7-AB21-6A092591DE8A}"/>
          </ac:spMkLst>
        </pc:spChg>
        <pc:spChg chg="mod">
          <ac:chgData name="Phil Gibbons" userId="f619c6e5d38ed7a7" providerId="LiveId" clId="{0B8E45BB-58E8-4AA4-844D-E212F234D172}" dt="2018-09-11T06:40:29.294" v="49" actId="20577"/>
          <ac:spMkLst>
            <pc:docMk/>
            <pc:sldMk cId="1943237115" sldId="662"/>
            <ac:spMk id="144386" creationId="{00000000-0000-0000-0000-000000000000}"/>
          </ac:spMkLst>
        </pc:spChg>
        <pc:spChg chg="mod">
          <ac:chgData name="Phil Gibbons" userId="f619c6e5d38ed7a7" providerId="LiveId" clId="{0B8E45BB-58E8-4AA4-844D-E212F234D172}" dt="2018-09-11T06:54:26.813" v="344" actId="1076"/>
          <ac:spMkLst>
            <pc:docMk/>
            <pc:sldMk cId="1943237115" sldId="662"/>
            <ac:spMk id="144387" creationId="{00000000-0000-0000-0000-000000000000}"/>
          </ac:spMkLst>
        </pc:spChg>
        <pc:picChg chg="add mod">
          <ac:chgData name="Phil Gibbons" userId="f619c6e5d38ed7a7" providerId="LiveId" clId="{0B8E45BB-58E8-4AA4-844D-E212F234D172}" dt="2018-09-11T06:50:39.203" v="270" actId="1076"/>
          <ac:picMkLst>
            <pc:docMk/>
            <pc:sldMk cId="1943237115" sldId="662"/>
            <ac:picMk id="3" creationId="{1546FDBC-2631-46BA-8F5D-E506176A08D5}"/>
          </ac:picMkLst>
        </pc:picChg>
        <pc:picChg chg="del">
          <ac:chgData name="Phil Gibbons" userId="f619c6e5d38ed7a7" providerId="LiveId" clId="{0B8E45BB-58E8-4AA4-844D-E212F234D172}" dt="2018-09-11T06:47:28.102" v="60" actId="478"/>
          <ac:picMkLst>
            <pc:docMk/>
            <pc:sldMk cId="1943237115" sldId="662"/>
            <ac:picMk id="5" creationId="{00000000-0000-0000-0000-000000000000}"/>
          </ac:picMkLst>
        </pc:picChg>
      </pc:sldChg>
      <pc:sldChg chg="modSp">
        <pc:chgData name="Phil Gibbons" userId="f619c6e5d38ed7a7" providerId="LiveId" clId="{0B8E45BB-58E8-4AA4-844D-E212F234D172}" dt="2018-09-11T06:38:09.062" v="14" actId="20577"/>
        <pc:sldMkLst>
          <pc:docMk/>
          <pc:sldMk cId="273561988" sldId="690"/>
        </pc:sldMkLst>
        <pc:spChg chg="mod">
          <ac:chgData name="Phil Gibbons" userId="f619c6e5d38ed7a7" providerId="LiveId" clId="{0B8E45BB-58E8-4AA4-844D-E212F234D172}" dt="2018-09-11T06:38:09.062" v="14" actId="20577"/>
          <ac:spMkLst>
            <pc:docMk/>
            <pc:sldMk cId="273561988" sldId="690"/>
            <ac:spMk id="144387" creationId="{00000000-0000-0000-0000-000000000000}"/>
          </ac:spMkLst>
        </pc:spChg>
      </pc:sldChg>
      <pc:sldChg chg="add">
        <pc:chgData name="Phil Gibbons" userId="f619c6e5d38ed7a7" providerId="LiveId" clId="{0B8E45BB-58E8-4AA4-844D-E212F234D172}" dt="2018-09-11T06:27:53.595" v="0"/>
        <pc:sldMkLst>
          <pc:docMk/>
          <pc:sldMk cId="0" sldId="6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1028" name="Picture 4" descr="http://3.bp.blogspot.com/-43D7uXDvdhY/VTfi2xh77XI/AAAAAAAABKE/4MK-TMfq79c/s1600/Fo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3" t="15592" b="7826"/>
          <a:stretch/>
        </p:blipFill>
        <p:spPr bwMode="auto">
          <a:xfrm>
            <a:off x="5323937" y="3305663"/>
            <a:ext cx="3814808" cy="25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92958" y="2214319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Nice clean layers, </a:t>
            </a:r>
            <a:br>
              <a:rPr lang="en-US" sz="2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but beware…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September 10,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Nehalem	2008	  45 nm	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Sandy Bridge	2011	  32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Ivy Bridge	2012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Haswell	2013	  22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Broadwell	2014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Skylake</a:t>
            </a:r>
            <a:r>
              <a:rPr lang="en-US" dirty="0"/>
              <a:t>	2015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 err="1"/>
              <a:t>Kaby</a:t>
            </a:r>
            <a:r>
              <a:rPr lang="en-US" dirty="0"/>
              <a:t> Lake	2016	  14 nm</a:t>
            </a:r>
          </a:p>
          <a:p>
            <a:pPr marL="795338" lvl="1" indent="-457200" defTabSz="895350">
              <a:buFont typeface="+mj-lt"/>
              <a:buAutoNum type="arabicPeriod"/>
              <a:tabLst>
                <a:tab pos="2349500" algn="l"/>
              </a:tabLst>
            </a:pPr>
            <a:r>
              <a:rPr lang="en-US" dirty="0"/>
              <a:t>Coffee Lake	2017	  14 nm</a:t>
            </a:r>
          </a:p>
          <a:p>
            <a:pPr marL="681038" lvl="1" indent="-342900" defTabSz="895350">
              <a:tabLst>
                <a:tab pos="2349500" algn="l"/>
              </a:tabLst>
            </a:pPr>
            <a:r>
              <a:rPr lang="en-US" dirty="0"/>
              <a:t>Cannon Lake	2019?	  10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273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194323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6"/>
            <a:ext cx="7896225" cy="4972050"/>
          </a:xfrm>
        </p:spPr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#2 largest by $$ (#1 is Samsung)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21056</TotalTime>
  <Words>3654</Words>
  <Application>Microsoft Office PowerPoint</Application>
  <PresentationFormat>On-screen Show (4:3)</PresentationFormat>
  <Paragraphs>967</Paragraphs>
  <Slides>55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15-213/18-213/14-513/15-513/18-613: Introduction to Computer Systems  5th Lecture, September 10, 2019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Brandon Lucia</cp:lastModifiedBy>
  <cp:revision>725</cp:revision>
  <cp:lastPrinted>2011-09-12T20:37:42Z</cp:lastPrinted>
  <dcterms:created xsi:type="dcterms:W3CDTF">2012-09-11T15:51:41Z</dcterms:created>
  <dcterms:modified xsi:type="dcterms:W3CDTF">2019-09-10T04:47:05Z</dcterms:modified>
  <cp:category/>
</cp:coreProperties>
</file>