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5" r:id="rId2"/>
  </p:sldMasterIdLst>
  <p:notesMasterIdLst>
    <p:notesMasterId r:id="rId10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87A5F6-07AC-4D24-86F1-CE7871A9ABBC}">
  <a:tblStyle styleId="{4D87A5F6-07AC-4D24-86F1-CE7871A9ABB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4"/>
  </p:normalViewPr>
  <p:slideViewPr>
    <p:cSldViewPr snapToGrid="0" snapToObjects="1">
      <p:cViewPr varScale="1">
        <p:scale>
          <a:sx n="125" d="100"/>
          <a:sy n="125" d="100"/>
        </p:scale>
        <p:origin x="7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8" Type="http://schemas.openxmlformats.org/officeDocument/2006/relationships/notesMaster" Target="notesMasters/notesMaster1.xml"/><Relationship Id="rId109"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10" Type="http://schemas.openxmlformats.org/officeDocument/2006/relationships/viewProps" Target="viewProps.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11" Type="http://schemas.openxmlformats.org/officeDocument/2006/relationships/theme" Target="theme/theme1.xml"/><Relationship Id="rId112"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slide" Target="slides/slide98.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uFillTx/>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uFillTx/>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uFillTx/>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uFillTx/>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uFillTx/>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uFillTx/>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uFillTx/>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uFillTx/>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uFillTx/>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8" name="Google Shape;1278;p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a:uFillTx/>
              </a:rPr>
              <a:t>Change the answer to 64a.</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6" name="Google Shape;1286;p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4" name="Google Shape;1294;p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a:uFillTx/>
              </a:rPr>
              <a:t>Remember to coalesce</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2" name="Google Shape;1302;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09" name="Google Shape;1309;p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0" name="Google Shape;1310;p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8" name="Google Shape;1318;p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uFillTx/>
              </a:rPr>
              <a:t>TAKEAWAY:</a:t>
            </a:r>
            <a:br>
              <a:rPr lang="en">
                <a:uFillTx/>
              </a:rPr>
            </a:br>
            <a:r>
              <a:rPr lang="en">
                <a:uFillTx/>
              </a:rPr>
              <a:t>In general, it is a good idea to lock and unlock resources in a LIFO order, i.e. if you lock A, then B, and then C, then it’s a good idea to unlock C, then B, then A to avoid deadlocks.</a:t>
            </a:r>
            <a:endParaRPr>
              <a:uFillTx/>
            </a:endParaRPr>
          </a:p>
          <a:p>
            <a:pPr marL="0" lvl="0" indent="0" algn="l" rtl="0">
              <a:lnSpc>
                <a:spcPct val="100000"/>
              </a:lnSpc>
              <a:spcBef>
                <a:spcPts val="0"/>
              </a:spcBef>
              <a:spcAft>
                <a:spcPts val="0"/>
              </a:spcAft>
              <a:buSzPts val="1400"/>
              <a:buNone/>
            </a:pPr>
            <a:endParaRPr>
              <a:uFillTx/>
            </a:endParaRPr>
          </a:p>
          <a:p>
            <a:pPr marL="0" lvl="0" indent="0" algn="l" rtl="0">
              <a:lnSpc>
                <a:spcPct val="100000"/>
              </a:lnSpc>
              <a:spcBef>
                <a:spcPts val="0"/>
              </a:spcBef>
              <a:spcAft>
                <a:spcPts val="0"/>
              </a:spcAft>
              <a:buSzPts val="1400"/>
              <a:buNone/>
            </a:pPr>
            <a:r>
              <a:rPr lang="en">
                <a:uFillTx/>
              </a:rPr>
              <a:t>EXAMPLE:</a:t>
            </a:r>
            <a:endParaRPr>
              <a:uFillTx/>
            </a:endParaRPr>
          </a:p>
          <a:p>
            <a:pPr marL="0" lvl="0" indent="0" algn="l" rtl="0">
              <a:lnSpc>
                <a:spcPct val="100000"/>
              </a:lnSpc>
              <a:spcBef>
                <a:spcPts val="0"/>
              </a:spcBef>
              <a:spcAft>
                <a:spcPts val="0"/>
              </a:spcAft>
              <a:buSzPts val="1400"/>
              <a:buNone/>
            </a:pPr>
            <a:r>
              <a:rPr lang="en">
                <a:uFillTx/>
              </a:rPr>
              <a:t>Consider the following situation:</a:t>
            </a:r>
            <a:endParaRPr>
              <a:uFillTx/>
            </a:endParaRPr>
          </a:p>
          <a:p>
            <a:pPr marL="0" lvl="0" indent="0" algn="l" rtl="0">
              <a:lnSpc>
                <a:spcPct val="100000"/>
              </a:lnSpc>
              <a:spcBef>
                <a:spcPts val="0"/>
              </a:spcBef>
              <a:spcAft>
                <a:spcPts val="0"/>
              </a:spcAft>
              <a:buSzPts val="1400"/>
              <a:buNone/>
            </a:pPr>
            <a:r>
              <a:rPr lang="en">
                <a:uFillTx/>
              </a:rPr>
              <a:t>You lock A and then B. Then, you unlock A, so someone else locks it. Then, you want to lock A again, but the other thread wants to lock B. Thus, you’re holding resource B, that they want, and they’re holding resource A, that you want, so this is a deadlock situation.</a:t>
            </a:r>
            <a:endParaRPr>
              <a:uFillTx/>
            </a:endParaRPr>
          </a:p>
          <a:p>
            <a:pPr marL="0" lvl="0" indent="0" algn="l" rtl="0">
              <a:lnSpc>
                <a:spcPct val="100000"/>
              </a:lnSpc>
              <a:spcBef>
                <a:spcPts val="0"/>
              </a:spcBef>
              <a:spcAft>
                <a:spcPts val="0"/>
              </a:spcAft>
              <a:buSzPts val="1400"/>
              <a:buNone/>
            </a:pPr>
            <a:r>
              <a:rPr lang="en">
                <a:uFillTx/>
              </a:rPr>
              <a:t>However, if you unlock B and then unlock A, then they can lock A and then lock B. Thus, when they’re done using resource A, they can unlock it and you can lock it, thus preventing a deadlock.</a:t>
            </a:r>
            <a:endParaRPr>
              <a:uFillTx/>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uFillTx/>
              </a:rPr>
              <a:t>Note how the locking and unlocking order has been fixed, so now it’s not possible for some student to need a notebook while holding a pen, while another student needs the pen while holding the notebook, since the other student cannot need a notebook while holding a pen.</a:t>
            </a:r>
            <a:endParaRPr>
              <a:uFillTx/>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uFillTx/>
              </a:rPr>
              <a:t>TAKEAWAY:</a:t>
            </a:r>
            <a:endParaRPr>
              <a:uFillTx/>
            </a:endParaRPr>
          </a:p>
          <a:p>
            <a:pPr marL="0" lvl="0" indent="0" algn="l" rtl="0">
              <a:lnSpc>
                <a:spcPct val="100000"/>
              </a:lnSpc>
              <a:spcBef>
                <a:spcPts val="0"/>
              </a:spcBef>
              <a:spcAft>
                <a:spcPts val="0"/>
              </a:spcAft>
              <a:buSzPts val="1400"/>
              <a:buNone/>
            </a:pPr>
            <a:r>
              <a:rPr lang="en">
                <a:uFillTx/>
              </a:rPr>
              <a:t>It’s non-deterministic. It depends on whether the signal is received by the process first, or whether it isn’t. We must keep in mind that this is an asynchronous signal, i.e. it is sent and received non-deterministically.</a:t>
            </a:r>
            <a:endParaRPr>
              <a:uFillTx/>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
                <a:solidFill>
                  <a:schemeClr val="dk1"/>
                </a:solidFill>
                <a:uFillTx/>
              </a:rPr>
              <a:t>TAKEAWAY:</a:t>
            </a:r>
            <a:endParaRPr>
              <a:solidFill>
                <a:schemeClr val="dk1"/>
              </a:solidFill>
              <a:uFillTx/>
            </a:endParaRPr>
          </a:p>
          <a:p>
            <a:pPr marL="0" lvl="0" indent="0" algn="l" rtl="0">
              <a:spcBef>
                <a:spcPts val="0"/>
              </a:spcBef>
              <a:spcAft>
                <a:spcPts val="0"/>
              </a:spcAft>
              <a:buSzPts val="1400"/>
              <a:buNone/>
            </a:pPr>
            <a:r>
              <a:rPr lang="en">
                <a:solidFill>
                  <a:schemeClr val="dk1"/>
                </a:solidFill>
                <a:uFillTx/>
              </a:rPr>
              <a:t>The kill() returns only once the signal has been handled. If there’s a pending call to the handler, the handler is invoked when it is possible to handle that signal, and only then does the kill() call return. Thus, the return 0 is never reached in this case since the handler never returns.</a:t>
            </a:r>
            <a:endParaRPr>
              <a:solidFill>
                <a:schemeClr val="dk1"/>
              </a:solidFill>
              <a:uFillTx/>
            </a:endParaRPr>
          </a:p>
          <a:p>
            <a:pPr marL="0" lvl="0" indent="0" algn="l" rtl="0">
              <a:spcBef>
                <a:spcPts val="0"/>
              </a:spcBef>
              <a:spcAft>
                <a:spcPts val="0"/>
              </a:spcAft>
              <a:buSzPts val="1400"/>
              <a:buNone/>
            </a:pPr>
            <a:r>
              <a:rPr lang="en">
                <a:solidFill>
                  <a:schemeClr val="dk1"/>
                </a:solidFill>
                <a:uFillTx/>
              </a:rPr>
              <a:t>It is important to keep in mind that the kill() call gets processed immediately, i.e. the signal gets sent immediately. However, the signal may or may not be received immediately by the process, depending on whether or not it is blocked. If it is blocked, the bit corresponding to that signal gets set in the process’ pending vector. However, if it isn’t blocked and isn’t pending, the signal can be received immediately (if there isn’t some other signal that needs to be handled first). </a:t>
            </a:r>
            <a:endParaRPr>
              <a:solidFill>
                <a:schemeClr val="dk1"/>
              </a:solidFill>
              <a:uFillTx/>
            </a:endParaRPr>
          </a:p>
          <a:p>
            <a:pPr marL="0" lvl="0" indent="0" algn="l" rtl="0">
              <a:spcBef>
                <a:spcPts val="0"/>
              </a:spcBef>
              <a:spcAft>
                <a:spcPts val="0"/>
              </a:spcAft>
              <a:buSzPts val="1400"/>
              <a:buNone/>
            </a:pPr>
            <a:r>
              <a:rPr lang="en">
                <a:solidFill>
                  <a:schemeClr val="dk1"/>
                </a:solidFill>
                <a:uFillTx/>
              </a:rPr>
              <a:t>In general, we can’t be sure that the signal receives the signal immediately with the kill() system call, and the kill() system call returns only once the signal has been received by the process (and handled, if there’s a handler for it).</a:t>
            </a:r>
            <a:endParaRPr>
              <a:solidFill>
                <a:schemeClr val="dk1"/>
              </a:solidFill>
              <a:uFillTx/>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uFillTx/>
              </a:rPr>
              <a:t>TAKEAWAY:</a:t>
            </a:r>
            <a:endParaRPr>
              <a:uFillTx/>
            </a:endParaRPr>
          </a:p>
          <a:p>
            <a:pPr marL="0" lvl="0" indent="0" algn="l" rtl="0">
              <a:lnSpc>
                <a:spcPct val="100000"/>
              </a:lnSpc>
              <a:spcBef>
                <a:spcPts val="0"/>
              </a:spcBef>
              <a:spcAft>
                <a:spcPts val="0"/>
              </a:spcAft>
              <a:buSzPts val="1400"/>
              <a:buNone/>
            </a:pPr>
            <a:r>
              <a:rPr lang="en">
                <a:uFillTx/>
              </a:rPr>
              <a:t>An important point to keep in mind is that SIGKILL cannot be blocked or handled. If it is sent to a process, the process always receives it as soon as possible.</a:t>
            </a:r>
            <a:endParaRPr>
              <a:uFillTx/>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uFillTx/>
              </a:rPr>
              <a:t>TAKEAWAY:</a:t>
            </a:r>
            <a:endParaRPr>
              <a:uFillTx/>
            </a:endParaRPr>
          </a:p>
          <a:p>
            <a:pPr marL="0" lvl="0" indent="0" algn="l" rtl="0">
              <a:lnSpc>
                <a:spcPct val="100000"/>
              </a:lnSpc>
              <a:spcBef>
                <a:spcPts val="0"/>
              </a:spcBef>
              <a:spcAft>
                <a:spcPts val="0"/>
              </a:spcAft>
              <a:buSzPts val="1400"/>
              <a:buNone/>
            </a:pPr>
            <a:r>
              <a:rPr lang="en">
                <a:uFillTx/>
              </a:rPr>
              <a:t>It is important to remember that the signal being handled is always blocked, so if any other signals of the same type are received, only one of them is set to pending and the others are discarded since signal queuing isn’t allowed. This isn’t shown explicitly, but it is to be understood. When the handler returns, the signal is unblocked again.</a:t>
            </a:r>
            <a:endParaRPr>
              <a:uFillTx/>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uFillTx/>
              </a:rPr>
              <a:t>TAKEAWAY:</a:t>
            </a:r>
            <a:endParaRPr>
              <a:uFillTx/>
            </a:endParaRPr>
          </a:p>
          <a:p>
            <a:pPr marL="0" lvl="0" indent="0" algn="l" rtl="0">
              <a:lnSpc>
                <a:spcPct val="100000"/>
              </a:lnSpc>
              <a:spcBef>
                <a:spcPts val="0"/>
              </a:spcBef>
              <a:spcAft>
                <a:spcPts val="0"/>
              </a:spcAft>
              <a:buSzPts val="1400"/>
              <a:buNone/>
            </a:pPr>
            <a:r>
              <a:rPr lang="en">
                <a:uFillTx/>
              </a:rPr>
              <a:t>Remember processes can switch among themselves, but the order of execution of steps within a process is deterministic.</a:t>
            </a:r>
            <a:endParaRPr>
              <a:uFillTx/>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uFillTx/>
              </a:rPr>
              <a:t>TAKEAWAY:</a:t>
            </a:r>
            <a:endParaRPr>
              <a:uFillTx/>
            </a:endParaRPr>
          </a:p>
          <a:p>
            <a:pPr marL="0" lvl="0" indent="0" algn="l" rtl="0">
              <a:lnSpc>
                <a:spcPct val="100000"/>
              </a:lnSpc>
              <a:spcBef>
                <a:spcPts val="0"/>
              </a:spcBef>
              <a:spcAft>
                <a:spcPts val="0"/>
              </a:spcAft>
              <a:buSzPts val="1400"/>
              <a:buNone/>
            </a:pPr>
            <a:r>
              <a:rPr lang="en">
                <a:uFillTx/>
              </a:rPr>
              <a:t>Any statements after a call to fork() occur in both, the parent and the child - unless there’s a case on the parent or the child. This is the reason why the second fork() happens in both, since there’s no condition on it being in the child or in the parent.</a:t>
            </a:r>
            <a:endParaRPr>
              <a:uFillTx/>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uFillTx/>
              </a:rPr>
              <a:t>TAKEAWAY:</a:t>
            </a:r>
            <a:endParaRPr>
              <a:uFillTx/>
            </a:endParaRPr>
          </a:p>
          <a:p>
            <a:pPr marL="0" lvl="0" indent="0" algn="l" rtl="0">
              <a:lnSpc>
                <a:spcPct val="100000"/>
              </a:lnSpc>
              <a:spcBef>
                <a:spcPts val="0"/>
              </a:spcBef>
              <a:spcAft>
                <a:spcPts val="0"/>
              </a:spcAft>
              <a:buSzPts val="1400"/>
              <a:buNone/>
            </a:pPr>
            <a:r>
              <a:rPr lang="en">
                <a:uFillTx/>
              </a:rPr>
              <a:t>If fork() returns in the child process, the value returned is 0, and the parent’s process ID is obtained using the getppid() function.</a:t>
            </a:r>
            <a:endParaRPr>
              <a:uFillTx/>
            </a:endParaRPr>
          </a:p>
          <a:p>
            <a:pPr marL="0" lvl="0" indent="0" algn="l" rtl="0">
              <a:lnSpc>
                <a:spcPct val="100000"/>
              </a:lnSpc>
              <a:spcBef>
                <a:spcPts val="0"/>
              </a:spcBef>
              <a:spcAft>
                <a:spcPts val="0"/>
              </a:spcAft>
              <a:buSzPts val="1400"/>
              <a:buNone/>
            </a:pPr>
            <a:r>
              <a:rPr lang="en">
                <a:uFillTx/>
              </a:rPr>
              <a:t>If fork() returns in the parent process, the value returned is some positive integer which indicates the child’s PID.</a:t>
            </a:r>
            <a:endParaRPr>
              <a:uFillTx/>
            </a:endParaRPr>
          </a:p>
          <a:p>
            <a:pPr marL="0" lvl="0" indent="0" algn="l" rtl="0">
              <a:lnSpc>
                <a:spcPct val="100000"/>
              </a:lnSpc>
              <a:spcBef>
                <a:spcPts val="0"/>
              </a:spcBef>
              <a:spcAft>
                <a:spcPts val="0"/>
              </a:spcAft>
              <a:buSzPts val="1400"/>
              <a:buNone/>
            </a:pPr>
            <a:r>
              <a:rPr lang="en">
                <a:uFillTx/>
              </a:rPr>
              <a:t>If fork() returns a negative value (-1), it means there’s an error forking a child.</a:t>
            </a:r>
            <a:endParaRPr>
              <a:uFillTx/>
            </a:endParaRPr>
          </a:p>
          <a:p>
            <a:pPr marL="0" lvl="0" indent="0" algn="l" rtl="0">
              <a:lnSpc>
                <a:spcPct val="100000"/>
              </a:lnSpc>
              <a:spcBef>
                <a:spcPts val="0"/>
              </a:spcBef>
              <a:spcAft>
                <a:spcPts val="0"/>
              </a:spcAft>
              <a:buSzPts val="1400"/>
              <a:buNone/>
            </a:pPr>
            <a:endParaRPr>
              <a:uFillTx/>
            </a:endParaRPr>
          </a:p>
          <a:p>
            <a:pPr marL="0" lvl="0" indent="0" algn="l" rtl="0">
              <a:lnSpc>
                <a:spcPct val="100000"/>
              </a:lnSpc>
              <a:spcBef>
                <a:spcPts val="0"/>
              </a:spcBef>
              <a:spcAft>
                <a:spcPts val="0"/>
              </a:spcAft>
              <a:buSzPts val="1400"/>
              <a:buNone/>
            </a:pPr>
            <a:r>
              <a:rPr lang="en">
                <a:uFillTx/>
              </a:rPr>
              <a:t>A process can obtain its own PID by using the getpid() function.</a:t>
            </a:r>
            <a:endParaRPr>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uFillTx/>
              </a:rPr>
              <a:t>TAKEAWAY:</a:t>
            </a:r>
            <a:endParaRPr>
              <a:uFillTx/>
            </a:endParaRPr>
          </a:p>
          <a:p>
            <a:pPr marL="0" lvl="0" indent="0" algn="l" rtl="0">
              <a:lnSpc>
                <a:spcPct val="100000"/>
              </a:lnSpc>
              <a:spcBef>
                <a:spcPts val="0"/>
              </a:spcBef>
              <a:spcAft>
                <a:spcPts val="0"/>
              </a:spcAft>
              <a:buSzPts val="1400"/>
              <a:buNone/>
            </a:pPr>
            <a:r>
              <a:rPr lang="en">
                <a:uFillTx/>
              </a:rPr>
              <a:t>We divided by 2 since 2 of the outcomes are the same. If we have n outcomes of which m outcomes are the same, the number of permutations is given by (n! / m!).</a:t>
            </a:r>
            <a:endParaRPr>
              <a:uFillTx/>
            </a:endParaRPr>
          </a:p>
          <a:p>
            <a:pPr marL="0" lvl="0" indent="0" algn="l" rtl="0">
              <a:lnSpc>
                <a:spcPct val="100000"/>
              </a:lnSpc>
              <a:spcBef>
                <a:spcPts val="0"/>
              </a:spcBef>
              <a:spcAft>
                <a:spcPts val="0"/>
              </a:spcAft>
              <a:buSzPts val="1400"/>
              <a:buNone/>
            </a:pPr>
            <a:endParaRPr>
              <a:uFillTx/>
            </a:endParaRPr>
          </a:p>
          <a:p>
            <a:pPr marL="0" lvl="0" indent="0" algn="l" rtl="0">
              <a:lnSpc>
                <a:spcPct val="100000"/>
              </a:lnSpc>
              <a:spcBef>
                <a:spcPts val="0"/>
              </a:spcBef>
              <a:spcAft>
                <a:spcPts val="0"/>
              </a:spcAft>
              <a:buSzPts val="1400"/>
              <a:buNone/>
            </a:pPr>
            <a:r>
              <a:rPr lang="en">
                <a:uFillTx/>
              </a:rPr>
              <a:t>The outcomes are:</a:t>
            </a:r>
            <a:endParaRPr>
              <a:uFillTx/>
            </a:endParaRPr>
          </a:p>
          <a:p>
            <a:pPr marL="0" lvl="0" indent="0" algn="l" rtl="0">
              <a:lnSpc>
                <a:spcPct val="100000"/>
              </a:lnSpc>
              <a:spcBef>
                <a:spcPts val="0"/>
              </a:spcBef>
              <a:spcAft>
                <a:spcPts val="0"/>
              </a:spcAft>
              <a:buSzPts val="1400"/>
              <a:buNone/>
            </a:pPr>
            <a:r>
              <a:rPr lang="en">
                <a:uFillTx/>
              </a:rPr>
              <a:t>3022</a:t>
            </a:r>
            <a:endParaRPr>
              <a:uFillTx/>
            </a:endParaRPr>
          </a:p>
          <a:p>
            <a:pPr marL="0" lvl="0" indent="0" algn="l" rtl="0">
              <a:lnSpc>
                <a:spcPct val="100000"/>
              </a:lnSpc>
              <a:spcBef>
                <a:spcPts val="0"/>
              </a:spcBef>
              <a:spcAft>
                <a:spcPts val="0"/>
              </a:spcAft>
              <a:buSzPts val="1400"/>
              <a:buNone/>
            </a:pPr>
            <a:r>
              <a:rPr lang="en">
                <a:uFillTx/>
              </a:rPr>
              <a:t>3202</a:t>
            </a:r>
            <a:endParaRPr>
              <a:uFillTx/>
            </a:endParaRPr>
          </a:p>
          <a:p>
            <a:pPr marL="0" lvl="0" indent="0" algn="l" rtl="0">
              <a:lnSpc>
                <a:spcPct val="100000"/>
              </a:lnSpc>
              <a:spcBef>
                <a:spcPts val="0"/>
              </a:spcBef>
              <a:spcAft>
                <a:spcPts val="0"/>
              </a:spcAft>
              <a:buSzPts val="1400"/>
              <a:buNone/>
            </a:pPr>
            <a:r>
              <a:rPr lang="en">
                <a:uFillTx/>
              </a:rPr>
              <a:t>3220</a:t>
            </a:r>
            <a:endParaRPr>
              <a:uFillTx/>
            </a:endParaRPr>
          </a:p>
          <a:p>
            <a:pPr marL="0" lvl="0" indent="0" algn="l" rtl="0">
              <a:lnSpc>
                <a:spcPct val="100000"/>
              </a:lnSpc>
              <a:spcBef>
                <a:spcPts val="0"/>
              </a:spcBef>
              <a:spcAft>
                <a:spcPts val="0"/>
              </a:spcAft>
              <a:buSzPts val="1400"/>
              <a:buNone/>
            </a:pPr>
            <a:r>
              <a:rPr lang="en">
                <a:uFillTx/>
              </a:rPr>
              <a:t>0322</a:t>
            </a:r>
            <a:endParaRPr>
              <a:uFillTx/>
            </a:endParaRPr>
          </a:p>
          <a:p>
            <a:pPr marL="0" lvl="0" indent="0" algn="l" rtl="0">
              <a:lnSpc>
                <a:spcPct val="100000"/>
              </a:lnSpc>
              <a:spcBef>
                <a:spcPts val="0"/>
              </a:spcBef>
              <a:spcAft>
                <a:spcPts val="0"/>
              </a:spcAft>
              <a:buSzPts val="1400"/>
              <a:buNone/>
            </a:pPr>
            <a:r>
              <a:rPr lang="en">
                <a:uFillTx/>
              </a:rPr>
              <a:t>0232</a:t>
            </a:r>
            <a:endParaRPr>
              <a:uFillTx/>
            </a:endParaRPr>
          </a:p>
          <a:p>
            <a:pPr marL="0" lvl="0" indent="0" algn="l" rtl="0">
              <a:lnSpc>
                <a:spcPct val="100000"/>
              </a:lnSpc>
              <a:spcBef>
                <a:spcPts val="0"/>
              </a:spcBef>
              <a:spcAft>
                <a:spcPts val="0"/>
              </a:spcAft>
              <a:buSzPts val="1400"/>
              <a:buNone/>
            </a:pPr>
            <a:r>
              <a:rPr lang="en">
                <a:uFillTx/>
              </a:rPr>
              <a:t>0223</a:t>
            </a:r>
            <a:endParaRPr>
              <a:uFillTx/>
            </a:endParaRPr>
          </a:p>
          <a:p>
            <a:pPr marL="0" lvl="0" indent="0" algn="l" rtl="0">
              <a:lnSpc>
                <a:spcPct val="100000"/>
              </a:lnSpc>
              <a:spcBef>
                <a:spcPts val="0"/>
              </a:spcBef>
              <a:spcAft>
                <a:spcPts val="0"/>
              </a:spcAft>
              <a:buSzPts val="1400"/>
              <a:buNone/>
            </a:pPr>
            <a:r>
              <a:rPr lang="en">
                <a:uFillTx/>
              </a:rPr>
              <a:t>2023</a:t>
            </a:r>
            <a:endParaRPr>
              <a:uFillTx/>
            </a:endParaRPr>
          </a:p>
          <a:p>
            <a:pPr marL="0" lvl="0" indent="0" algn="l" rtl="0">
              <a:lnSpc>
                <a:spcPct val="100000"/>
              </a:lnSpc>
              <a:spcBef>
                <a:spcPts val="0"/>
              </a:spcBef>
              <a:spcAft>
                <a:spcPts val="0"/>
              </a:spcAft>
              <a:buSzPts val="1400"/>
              <a:buNone/>
            </a:pPr>
            <a:r>
              <a:rPr lang="en">
                <a:uFillTx/>
              </a:rPr>
              <a:t>2032</a:t>
            </a:r>
            <a:endParaRPr>
              <a:uFillTx/>
            </a:endParaRPr>
          </a:p>
          <a:p>
            <a:pPr marL="0" lvl="0" indent="0" algn="l" rtl="0">
              <a:lnSpc>
                <a:spcPct val="100000"/>
              </a:lnSpc>
              <a:spcBef>
                <a:spcPts val="0"/>
              </a:spcBef>
              <a:spcAft>
                <a:spcPts val="0"/>
              </a:spcAft>
              <a:buSzPts val="1400"/>
              <a:buNone/>
            </a:pPr>
            <a:r>
              <a:rPr lang="en">
                <a:uFillTx/>
              </a:rPr>
              <a:t>2203</a:t>
            </a:r>
            <a:endParaRPr>
              <a:uFillTx/>
            </a:endParaRPr>
          </a:p>
          <a:p>
            <a:pPr marL="0" lvl="0" indent="0" algn="l" rtl="0">
              <a:lnSpc>
                <a:spcPct val="100000"/>
              </a:lnSpc>
              <a:spcBef>
                <a:spcPts val="0"/>
              </a:spcBef>
              <a:spcAft>
                <a:spcPts val="0"/>
              </a:spcAft>
              <a:buSzPts val="1400"/>
              <a:buNone/>
            </a:pPr>
            <a:r>
              <a:rPr lang="en">
                <a:uFillTx/>
              </a:rPr>
              <a:t>2230</a:t>
            </a:r>
            <a:endParaRPr>
              <a:uFillTx/>
            </a:endParaRPr>
          </a:p>
          <a:p>
            <a:pPr marL="0" lvl="0" indent="0" algn="l" rtl="0">
              <a:lnSpc>
                <a:spcPct val="100000"/>
              </a:lnSpc>
              <a:spcBef>
                <a:spcPts val="0"/>
              </a:spcBef>
              <a:spcAft>
                <a:spcPts val="0"/>
              </a:spcAft>
              <a:buSzPts val="1400"/>
              <a:buNone/>
            </a:pPr>
            <a:r>
              <a:rPr lang="en">
                <a:uFillTx/>
              </a:rPr>
              <a:t>2302</a:t>
            </a:r>
            <a:endParaRPr>
              <a:uFillTx/>
            </a:endParaRPr>
          </a:p>
          <a:p>
            <a:pPr marL="0" lvl="0" indent="0" algn="l" rtl="0">
              <a:lnSpc>
                <a:spcPct val="100000"/>
              </a:lnSpc>
              <a:spcBef>
                <a:spcPts val="0"/>
              </a:spcBef>
              <a:spcAft>
                <a:spcPts val="0"/>
              </a:spcAft>
              <a:buSzPts val="1400"/>
              <a:buNone/>
            </a:pPr>
            <a:r>
              <a:rPr lang="en">
                <a:uFillTx/>
              </a:rPr>
              <a:t>2320</a:t>
            </a:r>
            <a:endParaRPr>
              <a:uFillTx/>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uFillTx/>
              </a:rPr>
              <a:t>TAKEAWAY:</a:t>
            </a:r>
            <a:endParaRPr>
              <a:uFillTx/>
            </a:endParaRPr>
          </a:p>
          <a:p>
            <a:pPr marL="0" lvl="0" indent="0" algn="l" rtl="0">
              <a:lnSpc>
                <a:spcPct val="100000"/>
              </a:lnSpc>
              <a:spcBef>
                <a:spcPts val="0"/>
              </a:spcBef>
              <a:spcAft>
                <a:spcPts val="0"/>
              </a:spcAft>
              <a:buSzPts val="1400"/>
              <a:buNone/>
            </a:pPr>
            <a:r>
              <a:rPr lang="en">
                <a:uFillTx/>
              </a:rPr>
              <a:t>The use of a wait or waitpid ensures that all statements after that statement occur only once the child has been run completely. However, another important point to keep in mind is that waitpid isn’t used only for child termination and resource reaping - it is used to indicate a change in the state of the child. This may be one of the following:</a:t>
            </a:r>
            <a:endParaRPr>
              <a:uFillTx/>
            </a:endParaRPr>
          </a:p>
          <a:p>
            <a:pPr marL="457200" lvl="0" indent="-317500" algn="l" rtl="0">
              <a:lnSpc>
                <a:spcPct val="100000"/>
              </a:lnSpc>
              <a:spcBef>
                <a:spcPts val="0"/>
              </a:spcBef>
              <a:spcAft>
                <a:spcPts val="0"/>
              </a:spcAft>
              <a:buSzPts val="1400"/>
              <a:buChar char="-"/>
            </a:pPr>
            <a:r>
              <a:rPr lang="en">
                <a:uFillTx/>
              </a:rPr>
              <a:t>Terminated and its resources are reaped</a:t>
            </a:r>
            <a:endParaRPr>
              <a:uFillTx/>
            </a:endParaRPr>
          </a:p>
          <a:p>
            <a:pPr marL="457200" lvl="0" indent="-317500" algn="l" rtl="0">
              <a:lnSpc>
                <a:spcPct val="100000"/>
              </a:lnSpc>
              <a:spcBef>
                <a:spcPts val="0"/>
              </a:spcBef>
              <a:spcAft>
                <a:spcPts val="0"/>
              </a:spcAft>
              <a:buSzPts val="1400"/>
              <a:buChar char="-"/>
            </a:pPr>
            <a:r>
              <a:rPr lang="en">
                <a:uFillTx/>
              </a:rPr>
              <a:t>Stopped child has resumed execution</a:t>
            </a:r>
            <a:endParaRPr>
              <a:uFillTx/>
            </a:endParaRPr>
          </a:p>
          <a:p>
            <a:pPr marL="457200" lvl="0" indent="-317500" algn="l" rtl="0">
              <a:lnSpc>
                <a:spcPct val="100000"/>
              </a:lnSpc>
              <a:spcBef>
                <a:spcPts val="0"/>
              </a:spcBef>
              <a:spcAft>
                <a:spcPts val="0"/>
              </a:spcAft>
              <a:buSzPts val="1400"/>
              <a:buChar char="-"/>
            </a:pPr>
            <a:r>
              <a:rPr lang="en">
                <a:uFillTx/>
              </a:rPr>
              <a:t>Child has been stopped.</a:t>
            </a:r>
            <a:endParaRPr>
              <a:uFillTx/>
            </a:endParaRPr>
          </a:p>
          <a:p>
            <a:pPr marL="0" lvl="0" indent="0" algn="l" rtl="0">
              <a:lnSpc>
                <a:spcPct val="100000"/>
              </a:lnSpc>
              <a:spcBef>
                <a:spcPts val="0"/>
              </a:spcBef>
              <a:spcAft>
                <a:spcPts val="0"/>
              </a:spcAft>
              <a:buNone/>
            </a:pPr>
            <a:endParaRPr>
              <a:uFillTx/>
            </a:endParaRPr>
          </a:p>
          <a:p>
            <a:pPr marL="0" lvl="0" indent="0" algn="l" rtl="0">
              <a:lnSpc>
                <a:spcPct val="100000"/>
              </a:lnSpc>
              <a:spcBef>
                <a:spcPts val="0"/>
              </a:spcBef>
              <a:spcAft>
                <a:spcPts val="0"/>
              </a:spcAft>
              <a:buNone/>
            </a:pPr>
            <a:endParaRPr>
              <a:uFillTx/>
            </a:endParaRPr>
          </a:p>
          <a:p>
            <a:pPr marL="0" lvl="0" indent="0" algn="l" rtl="0">
              <a:lnSpc>
                <a:spcPct val="100000"/>
              </a:lnSpc>
              <a:spcBef>
                <a:spcPts val="0"/>
              </a:spcBef>
              <a:spcAft>
                <a:spcPts val="0"/>
              </a:spcAft>
              <a:buNone/>
            </a:pPr>
            <a:r>
              <a:rPr lang="en">
                <a:uFillTx/>
              </a:rPr>
              <a:t>We must remember that the parent can print only after child1 and child2 have terminated. Child1 and child2 can terminate in any order, but between child1 and the grandchild, the grandchild must terminate before the child. Thus, the possible print sequences are:</a:t>
            </a:r>
            <a:endParaRPr>
              <a:uFillTx/>
            </a:endParaRPr>
          </a:p>
          <a:p>
            <a:pPr marL="0" lvl="0" indent="0" algn="l" rtl="0">
              <a:lnSpc>
                <a:spcPct val="100000"/>
              </a:lnSpc>
              <a:spcBef>
                <a:spcPts val="0"/>
              </a:spcBef>
              <a:spcAft>
                <a:spcPts val="0"/>
              </a:spcAft>
              <a:buNone/>
            </a:pPr>
            <a:r>
              <a:rPr lang="en">
                <a:uFillTx/>
              </a:rPr>
              <a:t>Grandchild → Child1 → Child2 → Parent - 2203</a:t>
            </a:r>
            <a:endParaRPr>
              <a:uFillTx/>
            </a:endParaRPr>
          </a:p>
          <a:p>
            <a:pPr marL="0" lvl="0" indent="0" algn="l" rtl="0">
              <a:lnSpc>
                <a:spcPct val="100000"/>
              </a:lnSpc>
              <a:spcBef>
                <a:spcPts val="0"/>
              </a:spcBef>
              <a:spcAft>
                <a:spcPts val="0"/>
              </a:spcAft>
              <a:buNone/>
            </a:pPr>
            <a:r>
              <a:rPr lang="en">
                <a:uFillTx/>
              </a:rPr>
              <a:t>Grandchild → Child2 → Child1 → Parent - 2023</a:t>
            </a:r>
            <a:endParaRPr>
              <a:uFillTx/>
            </a:endParaRPr>
          </a:p>
          <a:p>
            <a:pPr marL="0" lvl="0" indent="0" algn="l" rtl="0">
              <a:lnSpc>
                <a:spcPct val="100000"/>
              </a:lnSpc>
              <a:spcBef>
                <a:spcPts val="0"/>
              </a:spcBef>
              <a:spcAft>
                <a:spcPts val="0"/>
              </a:spcAft>
              <a:buNone/>
            </a:pPr>
            <a:r>
              <a:rPr lang="en">
                <a:uFillTx/>
              </a:rPr>
              <a:t>Child2 → Grandchild → Child1 → Parent - 0223</a:t>
            </a:r>
            <a:endParaRPr>
              <a:uFillTx/>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uFillTx/>
              </a:rPr>
              <a:t>TAKEAWAY:</a:t>
            </a:r>
            <a:endParaRPr>
              <a:uFillTx/>
            </a:endParaRPr>
          </a:p>
          <a:p>
            <a:pPr marL="0" lvl="0" indent="0" algn="l" rtl="0">
              <a:lnSpc>
                <a:spcPct val="100000"/>
              </a:lnSpc>
              <a:spcBef>
                <a:spcPts val="0"/>
              </a:spcBef>
              <a:spcAft>
                <a:spcPts val="0"/>
              </a:spcAft>
              <a:buSzPts val="1400"/>
              <a:buNone/>
            </a:pPr>
            <a:r>
              <a:rPr lang="en">
                <a:uFillTx/>
              </a:rPr>
              <a:t>Each process has its own file descriptor table. </a:t>
            </a:r>
            <a:endParaRPr>
              <a:uFillTx/>
            </a:endParaRPr>
          </a:p>
          <a:p>
            <a:pPr marL="0" lvl="0" indent="0" algn="l" rtl="0">
              <a:lnSpc>
                <a:spcPct val="100000"/>
              </a:lnSpc>
              <a:spcBef>
                <a:spcPts val="0"/>
              </a:spcBef>
              <a:spcAft>
                <a:spcPts val="0"/>
              </a:spcAft>
              <a:buSzPts val="1400"/>
              <a:buNone/>
            </a:pPr>
            <a:r>
              <a:rPr lang="en">
                <a:uFillTx/>
              </a:rPr>
              <a:t>Each file descriptor has its own entry in the open file table (this entry is shared between a parent and its children if it was opened before the call to fork(), but not between 2 file descriptors using the same file). It stores the offset in the file.</a:t>
            </a:r>
            <a:endParaRPr>
              <a:uFillTx/>
            </a:endParaRPr>
          </a:p>
          <a:p>
            <a:pPr marL="0" lvl="0" indent="0" algn="l" rtl="0">
              <a:lnSpc>
                <a:spcPct val="100000"/>
              </a:lnSpc>
              <a:spcBef>
                <a:spcPts val="0"/>
              </a:spcBef>
              <a:spcAft>
                <a:spcPts val="0"/>
              </a:spcAft>
              <a:buSzPts val="1400"/>
              <a:buNone/>
            </a:pPr>
            <a:r>
              <a:rPr lang="en">
                <a:uFillTx/>
              </a:rPr>
              <a:t>Each open file has its own entry in the v-node table. If there are multiple open file table entries using the same file, they have the same entry in the v-node table.</a:t>
            </a:r>
            <a:endParaRPr>
              <a:uFillTx/>
            </a:endParaRPr>
          </a:p>
          <a:p>
            <a:pPr marL="0" lvl="0" indent="0" algn="l" rtl="0">
              <a:lnSpc>
                <a:spcPct val="100000"/>
              </a:lnSpc>
              <a:spcBef>
                <a:spcPts val="0"/>
              </a:spcBef>
              <a:spcAft>
                <a:spcPts val="0"/>
              </a:spcAft>
              <a:buSzPts val="1400"/>
              <a:buNone/>
            </a:pPr>
            <a:r>
              <a:rPr lang="en">
                <a:uFillTx/>
              </a:rPr>
              <a:t>When using dup2, the 2nd file descriptor gets redirected to start pointing to the entry in the open file table corresponding to the 1st file descriptor. Thus, file offsets are shared between the 2.</a:t>
            </a:r>
            <a:endParaRPr>
              <a:uFillTx/>
            </a:endParaRPr>
          </a:p>
          <a:p>
            <a:pPr marL="0" lvl="0" indent="0" algn="l" rtl="0">
              <a:lnSpc>
                <a:spcPct val="100000"/>
              </a:lnSpc>
              <a:spcBef>
                <a:spcPts val="0"/>
              </a:spcBef>
              <a:spcAft>
                <a:spcPts val="0"/>
              </a:spcAft>
              <a:buSzPts val="1400"/>
              <a:buNone/>
            </a:pPr>
            <a:r>
              <a:rPr lang="en">
                <a:uFillTx/>
              </a:rPr>
              <a:t>Open file table entries are closed when their reference count becomes 0.</a:t>
            </a:r>
            <a:endParaRPr>
              <a:uFillTx/>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uFillTx/>
              </a:rPr>
              <a:t>TAKEAWAY:</a:t>
            </a:r>
            <a:endParaRPr>
              <a:uFillTx/>
            </a:endParaRPr>
          </a:p>
          <a:p>
            <a:pPr marL="0" lvl="0" indent="0" algn="l" rtl="0">
              <a:lnSpc>
                <a:spcPct val="100000"/>
              </a:lnSpc>
              <a:spcBef>
                <a:spcPts val="0"/>
              </a:spcBef>
              <a:spcAft>
                <a:spcPts val="0"/>
              </a:spcAft>
              <a:buSzPts val="1400"/>
              <a:buNone/>
            </a:pPr>
            <a:r>
              <a:rPr lang="en">
                <a:uFillTx/>
              </a:rPr>
              <a:t>A file descriptor isn’t closed until the reference count for the open file table entry corresponding to it is 0. In this case, fd3 was redirected to fd2, so the reference count for that file table entry became 3 (1 from the parent and 2 from the child). When fd2 was redirected to fd1, the count for that entry went down to 2 (1 from the parent and 1 from the child), but not 0 so that file is still open.</a:t>
            </a:r>
            <a:endParaRPr>
              <a:uFillTx/>
            </a:endParaRPr>
          </a:p>
          <a:p>
            <a:pPr marL="0" lvl="0" indent="0" algn="l" rtl="0">
              <a:lnSpc>
                <a:spcPct val="100000"/>
              </a:lnSpc>
              <a:spcBef>
                <a:spcPts val="0"/>
              </a:spcBef>
              <a:spcAft>
                <a:spcPts val="0"/>
              </a:spcAft>
              <a:buSzPts val="1400"/>
              <a:buNone/>
            </a:pPr>
            <a:r>
              <a:rPr lang="en">
                <a:uFillTx/>
              </a:rPr>
              <a:t>When sharing fd between processes, they only have their own descriptor tables, but not the open file table entries. If dup2 was done before the fork(), it is reflected in both processes. Otherwise, it is reflected in only the process in which it was called. File offsets are shared between the parent and child processes since they both have the same entry in the open file table.</a:t>
            </a:r>
            <a:endParaRPr>
              <a:uFillTx/>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0" name="Google Shape;480;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7" name="Google Shape;48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uFillTx/>
              </a:rPr>
              <a:t>TAKEAWAY:</a:t>
            </a:r>
            <a:endParaRPr>
              <a:uFillTx/>
            </a:endParaRPr>
          </a:p>
          <a:p>
            <a:pPr marL="0" lvl="0" indent="0" algn="l" rtl="0">
              <a:lnSpc>
                <a:spcPct val="100000"/>
              </a:lnSpc>
              <a:spcBef>
                <a:spcPts val="0"/>
              </a:spcBef>
              <a:spcAft>
                <a:spcPts val="0"/>
              </a:spcAft>
              <a:buSzPts val="1400"/>
              <a:buNone/>
            </a:pPr>
            <a:r>
              <a:rPr lang="en">
                <a:uFillTx/>
              </a:rPr>
              <a:t>Set associativity indicates the number of lines per set. Thus, n-way set associative implies there are n lines per set. Fully associative implies all lines are in the same set, i.e. only 1 set. Direct mapped cache implies 1-way set associativity, i.e. 1 line per set.</a:t>
            </a:r>
            <a:endParaRPr>
              <a:uFillTx/>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uFillTx/>
              </a:rPr>
              <a:t>TAKEAWAY:</a:t>
            </a:r>
            <a:endParaRPr>
              <a:uFillTx/>
            </a:endParaRPr>
          </a:p>
          <a:p>
            <a:pPr marL="0" lvl="0" indent="0" algn="l" rtl="0">
              <a:lnSpc>
                <a:spcPct val="100000"/>
              </a:lnSpc>
              <a:spcBef>
                <a:spcPts val="0"/>
              </a:spcBef>
              <a:spcAft>
                <a:spcPts val="0"/>
              </a:spcAft>
              <a:buSzPts val="1400"/>
              <a:buNone/>
            </a:pPr>
            <a:r>
              <a:rPr lang="en">
                <a:uFillTx/>
              </a:rPr>
              <a:t>Page size is 2^p bytes, so the page offset is represented using p bits.</a:t>
            </a:r>
            <a:endParaRPr>
              <a:uFillTx/>
            </a:endParaRPr>
          </a:p>
          <a:p>
            <a:pPr marL="0" lvl="0" indent="0" algn="l" rtl="0">
              <a:lnSpc>
                <a:spcPct val="100000"/>
              </a:lnSpc>
              <a:spcBef>
                <a:spcPts val="0"/>
              </a:spcBef>
              <a:spcAft>
                <a:spcPts val="0"/>
              </a:spcAft>
              <a:buSzPts val="1400"/>
              <a:buNone/>
            </a:pPr>
            <a:r>
              <a:rPr lang="en">
                <a:uFillTx/>
              </a:rPr>
              <a:t>VPO and PPO are the same, and are both represented using p bits.</a:t>
            </a:r>
            <a:endParaRPr>
              <a:uFillTx/>
            </a:endParaRPr>
          </a:p>
          <a:p>
            <a:pPr marL="0" lvl="0" indent="0" algn="l" rtl="0">
              <a:lnSpc>
                <a:spcPct val="100000"/>
              </a:lnSpc>
              <a:spcBef>
                <a:spcPts val="0"/>
              </a:spcBef>
              <a:spcAft>
                <a:spcPts val="0"/>
              </a:spcAft>
              <a:buSzPts val="1400"/>
              <a:buNone/>
            </a:pPr>
            <a:r>
              <a:rPr lang="en">
                <a:uFillTx/>
              </a:rPr>
              <a:t>The remaining top bits indicate the VPN and the PPN.</a:t>
            </a:r>
            <a:endParaRPr>
              <a:uFillTx/>
            </a:endParaRPr>
          </a:p>
          <a:p>
            <a:pPr marL="0" lvl="0" indent="0" algn="l" rtl="0">
              <a:lnSpc>
                <a:spcPct val="100000"/>
              </a:lnSpc>
              <a:spcBef>
                <a:spcPts val="0"/>
              </a:spcBef>
              <a:spcAft>
                <a:spcPts val="0"/>
              </a:spcAft>
              <a:buSzPts val="1400"/>
              <a:buNone/>
            </a:pPr>
            <a:r>
              <a:rPr lang="en">
                <a:uFillTx/>
              </a:rPr>
              <a:t>If the TLB has (2^n) sets, then the bottom n bits of the VPN indicate the TLB index and the remaining bits indicate the TLB tag.</a:t>
            </a:r>
            <a:endParaRPr>
              <a:uFillTx/>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1" name="Google Shape;551;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8" name="Google Shape;558;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2" name="Google Shape;592;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Google Shape;615;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3" name="Google Shape;653;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4" name="Google Shape;674;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5" name="Google Shape;695;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8" name="Google Shape;718;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uFillTx/>
              </a:rPr>
              <a:t>TAKEAWAY:</a:t>
            </a:r>
            <a:endParaRPr>
              <a:uFillTx/>
            </a:endParaRPr>
          </a:p>
          <a:p>
            <a:pPr marL="0" lvl="0" indent="0" algn="l" rtl="0">
              <a:lnSpc>
                <a:spcPct val="100000"/>
              </a:lnSpc>
              <a:spcBef>
                <a:spcPts val="0"/>
              </a:spcBef>
              <a:spcAft>
                <a:spcPts val="0"/>
              </a:spcAft>
              <a:buSzPts val="1400"/>
              <a:buNone/>
            </a:pPr>
            <a:r>
              <a:rPr lang="en">
                <a:uFillTx/>
              </a:rPr>
              <a:t>Cache offset indicates the offset within the block. If there were 2^k bytes in a block, the bottom k bits represent the cache offset. If the cache has 2^m entries and 2^k bytes per block, this means that there are 2^(m-k) blocks. Given that the cache is (2^n)-way set associative, we get that there are (m - k - n) sets in all, so the next (m - n - k) bits represent the cache index. All of the other bits in the physical page address represent the cache tag.</a:t>
            </a:r>
            <a:endParaRPr>
              <a:uFillTx/>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3" name="Google Shape;743;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0" name="Google Shape;750;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5" name="Google Shape;775;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0" name="Google Shape;800;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6" name="Google Shape;826;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2" name="Google Shape;852;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9" name="Google Shape;879;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6" name="Google Shape;906;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3" name="Google Shape;933;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0" name="Google Shape;960;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0" name="Google Shape;970;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9" name="Google Shape;989;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8" name="Google Shape;1008;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8" name="Google Shape;1028;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 name="Google Shape;1048;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9" name="Google Shape;1069;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9" name="Google Shape;1089;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uFillTx/>
              </a:rPr>
              <a:t>TAKEAWAY:</a:t>
            </a:r>
            <a:endParaRPr>
              <a:uFillTx/>
            </a:endParaRPr>
          </a:p>
          <a:p>
            <a:pPr marL="0" lvl="0" indent="0" algn="l" rtl="0">
              <a:lnSpc>
                <a:spcPct val="100000"/>
              </a:lnSpc>
              <a:spcBef>
                <a:spcPts val="0"/>
              </a:spcBef>
              <a:spcAft>
                <a:spcPts val="0"/>
              </a:spcAft>
              <a:buSzPts val="1400"/>
              <a:buNone/>
            </a:pPr>
            <a:r>
              <a:rPr lang="en">
                <a:uFillTx/>
              </a:rPr>
              <a:t>A TLB cache hit doesn’t necessarily imply a cache hit. Similarly, a cache hit may occur even when a TLB cache hit doesn’t. A cache miss, or if the valid bit isn’t set, corresponds to a page fault. The cache offset indicates which byte to pick from the given set when we find it in the cache.</a:t>
            </a:r>
            <a:endParaRPr>
              <a:uFillTx/>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9" name="Google Shape;1109;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5" name="Google Shape;1115;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1" name="Google Shape;1121;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7" name="Google Shape;1127;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4" name="Google Shape;1134;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2" name="Google Shape;1142;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0" name="Google Shape;1150;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8" name="Google Shape;1158;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6" name="Google Shape;1166;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4" name="Google Shape;1174;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2" name="Google Shape;1182;p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0" name="Google Shape;1190;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a:uFillTx/>
              </a:rPr>
              <a:t>TAKEAWAY:</a:t>
            </a:r>
          </a:p>
          <a:p>
            <a:pPr marL="0" lvl="0" indent="0" algn="l" rtl="0">
              <a:lnSpc>
                <a:spcPct val="100000"/>
              </a:lnSpc>
              <a:spcBef>
                <a:spcPts val="0"/>
              </a:spcBef>
              <a:spcAft>
                <a:spcPts val="0"/>
              </a:spcAft>
              <a:buSzPts val="1400"/>
              <a:buNone/>
            </a:pPr>
            <a:r>
              <a:rPr>
                <a:uFillTx/>
              </a:rPr>
              <a:t>Since the minimum block size is 32, if after allocating the given size we’re left with something of size less than 32, we use the entire space.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8" name="Google Shape;1198;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6" name="Google Shape;1206;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a:uFillTx/>
              </a:rPr>
              <a:t>TAKEAWAY:</a:t>
            </a:r>
          </a:p>
          <a:p>
            <a:pPr marL="0" lvl="0" indent="0" algn="l" rtl="0">
              <a:lnSpc>
                <a:spcPct val="100000"/>
              </a:lnSpc>
              <a:spcBef>
                <a:spcPts val="0"/>
              </a:spcBef>
              <a:spcAft>
                <a:spcPts val="0"/>
              </a:spcAft>
              <a:buSzPts val="1400"/>
              <a:buNone/>
            </a:pPr>
            <a:r>
              <a:rPr>
                <a:uFillTx/>
              </a:rPr>
              <a:t>Remember to count the header (and the footer if it exists) in the total block size.</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4" name="Google Shape;1214;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2" name="Google Shape;1222;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0" name="Google Shape;1230;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8" name="Google Shape;1238;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6" name="Google Shape;1246;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4" name="Google Shape;1254;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2" name="Google Shape;1262;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0" name="Google Shape;1270;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2"/>
        <p:cNvGrpSpPr/>
        <p:nvPr/>
      </p:nvGrpSpPr>
      <p:grpSpPr>
        <a:xfrm>
          <a:off x="0" y="0"/>
          <a:ext cx="0" cy="0"/>
          <a:chOff x="0" y="0"/>
          <a:chExt cx="0" cy="0"/>
        </a:xfrm>
      </p:grpSpPr>
      <p:sp>
        <p:nvSpPr>
          <p:cNvPr id="13" name="Google Shape;13;p107"/>
          <p:cNvSpPr txBox="1">
            <a:spLocks noGrp="1"/>
          </p:cNvSpPr>
          <p:nvPr>
            <p:ph type="ctrTitle"/>
          </p:nvPr>
        </p:nvSpPr>
        <p:spPr>
          <a:xfrm>
            <a:off x="685800" y="1281009"/>
            <a:ext cx="7772400" cy="1102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3000"/>
              <a:buFont typeface="Arial"/>
              <a:buChar char="●"/>
              <a:defRPr>
                <a:uFillTx/>
              </a:defRPr>
            </a:lvl1pPr>
            <a:lvl2pPr marR="0" lvl="1" algn="l">
              <a:lnSpc>
                <a:spcPct val="100000"/>
              </a:lnSpc>
              <a:spcBef>
                <a:spcPts val="0"/>
              </a:spcBef>
              <a:spcAft>
                <a:spcPts val="0"/>
              </a:spcAft>
              <a:buSzPts val="1400"/>
              <a:buChar char="○"/>
              <a:defRPr>
                <a:uFillTx/>
              </a:defRPr>
            </a:lvl2pPr>
            <a:lvl3pPr marR="0" lvl="2" algn="l">
              <a:lnSpc>
                <a:spcPct val="100000"/>
              </a:lnSpc>
              <a:spcBef>
                <a:spcPts val="0"/>
              </a:spcBef>
              <a:spcAft>
                <a:spcPts val="0"/>
              </a:spcAft>
              <a:buSzPts val="1400"/>
              <a:buChar char="■"/>
              <a:defRPr>
                <a:uFillTx/>
              </a:defRPr>
            </a:lvl3pPr>
            <a:lvl4pPr marR="0" lvl="3" algn="l">
              <a:lnSpc>
                <a:spcPct val="100000"/>
              </a:lnSpc>
              <a:spcBef>
                <a:spcPts val="0"/>
              </a:spcBef>
              <a:spcAft>
                <a:spcPts val="0"/>
              </a:spcAft>
              <a:buSzPts val="1400"/>
              <a:buChar char="●"/>
              <a:defRPr>
                <a:uFillTx/>
              </a:defRPr>
            </a:lvl4pPr>
            <a:lvl5pPr marR="0" lvl="4" algn="l">
              <a:lnSpc>
                <a:spcPct val="100000"/>
              </a:lnSpc>
              <a:spcBef>
                <a:spcPts val="0"/>
              </a:spcBef>
              <a:spcAft>
                <a:spcPts val="0"/>
              </a:spcAft>
              <a:buSzPts val="1400"/>
              <a:buChar char="○"/>
              <a:defRPr>
                <a:uFillTx/>
              </a:defRPr>
            </a:lvl5pPr>
            <a:lvl6pPr marR="0" lvl="5" algn="l">
              <a:lnSpc>
                <a:spcPct val="100000"/>
              </a:lnSpc>
              <a:spcBef>
                <a:spcPts val="0"/>
              </a:spcBef>
              <a:spcAft>
                <a:spcPts val="0"/>
              </a:spcAft>
              <a:buSzPts val="1400"/>
              <a:buChar char="■"/>
              <a:defRPr>
                <a:uFillTx/>
              </a:defRPr>
            </a:lvl6pPr>
            <a:lvl7pPr marR="0" lvl="6" algn="l">
              <a:lnSpc>
                <a:spcPct val="100000"/>
              </a:lnSpc>
              <a:spcBef>
                <a:spcPts val="0"/>
              </a:spcBef>
              <a:spcAft>
                <a:spcPts val="0"/>
              </a:spcAft>
              <a:buSzPts val="1400"/>
              <a:buChar char="●"/>
              <a:defRPr>
                <a:uFillTx/>
              </a:defRPr>
            </a:lvl7pPr>
            <a:lvl8pPr marR="0" lvl="7" algn="l">
              <a:lnSpc>
                <a:spcPct val="100000"/>
              </a:lnSpc>
              <a:spcBef>
                <a:spcPts val="0"/>
              </a:spcBef>
              <a:spcAft>
                <a:spcPts val="0"/>
              </a:spcAft>
              <a:buSzPts val="1400"/>
              <a:buChar char="○"/>
              <a:defRPr>
                <a:uFillTx/>
              </a:defRPr>
            </a:lvl8pPr>
            <a:lvl9pPr marR="0" lvl="8" algn="l">
              <a:lnSpc>
                <a:spcPct val="100000"/>
              </a:lnSpc>
              <a:spcBef>
                <a:spcPts val="0"/>
              </a:spcBef>
              <a:spcAft>
                <a:spcPts val="0"/>
              </a:spcAft>
              <a:buSzPts val="1400"/>
              <a:buChar char="■"/>
              <a:defRPr>
                <a:uFillTx/>
              </a:defRPr>
            </a:lvl9pPr>
          </a:lstStyle>
          <a:p>
            <a:endParaRPr/>
          </a:p>
        </p:txBody>
      </p:sp>
      <p:sp>
        <p:nvSpPr>
          <p:cNvPr id="14" name="Google Shape;14;p107"/>
          <p:cNvSpPr txBox="1">
            <a:spLocks noGrp="1"/>
          </p:cNvSpPr>
          <p:nvPr>
            <p:ph type="subTitle" idx="1"/>
          </p:nvPr>
        </p:nvSpPr>
        <p:spPr>
          <a:xfrm>
            <a:off x="685800" y="2914650"/>
            <a:ext cx="7677600" cy="1314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400"/>
              </a:spcBef>
              <a:spcAft>
                <a:spcPts val="0"/>
              </a:spcAft>
              <a:buClr>
                <a:srgbClr val="990000"/>
              </a:buClr>
              <a:buSzPts val="2400"/>
              <a:buFont typeface="Calibri"/>
              <a:buNone/>
              <a:defRPr>
                <a:uFillTx/>
              </a:defRPr>
            </a:lvl1pPr>
            <a:lvl2pPr marR="0" lvl="1" algn="ctr">
              <a:lnSpc>
                <a:spcPct val="100000"/>
              </a:lnSpc>
              <a:spcBef>
                <a:spcPts val="400"/>
              </a:spcBef>
              <a:spcAft>
                <a:spcPts val="0"/>
              </a:spcAft>
              <a:buClr>
                <a:srgbClr val="990000"/>
              </a:buClr>
              <a:buSzPts val="2400"/>
              <a:buFont typeface="Calibri"/>
              <a:buNone/>
              <a:defRPr>
                <a:uFillTx/>
              </a:defRPr>
            </a:lvl2pPr>
            <a:lvl3pPr marR="0" lvl="2" algn="ctr">
              <a:lnSpc>
                <a:spcPct val="100000"/>
              </a:lnSpc>
              <a:spcBef>
                <a:spcPts val="400"/>
              </a:spcBef>
              <a:spcAft>
                <a:spcPts val="0"/>
              </a:spcAft>
              <a:buClr>
                <a:schemeClr val="dk1"/>
              </a:buClr>
              <a:buSzPts val="2400"/>
              <a:buFont typeface="Calibri"/>
              <a:buNone/>
              <a:defRPr>
                <a:uFillTx/>
              </a:defRPr>
            </a:lvl3pPr>
            <a:lvl4pPr marR="0" lvl="3" algn="ctr">
              <a:lnSpc>
                <a:spcPct val="100000"/>
              </a:lnSpc>
              <a:spcBef>
                <a:spcPts val="400"/>
              </a:spcBef>
              <a:spcAft>
                <a:spcPts val="0"/>
              </a:spcAft>
              <a:buClr>
                <a:schemeClr val="dk1"/>
              </a:buClr>
              <a:buSzPts val="2400"/>
              <a:buFont typeface="Calibri"/>
              <a:buNone/>
              <a:defRPr>
                <a:uFillTx/>
              </a:defRPr>
            </a:lvl4pPr>
            <a:lvl5pPr marR="0" lvl="4" algn="ctr">
              <a:lnSpc>
                <a:spcPct val="100000"/>
              </a:lnSpc>
              <a:spcBef>
                <a:spcPts val="400"/>
              </a:spcBef>
              <a:spcAft>
                <a:spcPts val="0"/>
              </a:spcAft>
              <a:buClr>
                <a:schemeClr val="dk1"/>
              </a:buClr>
              <a:buSzPts val="2400"/>
              <a:buFont typeface="Calibri"/>
              <a:buNone/>
              <a:defRPr>
                <a:uFillTx/>
              </a:defRPr>
            </a:lvl5pPr>
            <a:lvl6pPr marR="0" lvl="5" algn="ctr">
              <a:lnSpc>
                <a:spcPct val="100000"/>
              </a:lnSpc>
              <a:spcBef>
                <a:spcPts val="400"/>
              </a:spcBef>
              <a:spcAft>
                <a:spcPts val="0"/>
              </a:spcAft>
              <a:buClr>
                <a:schemeClr val="dk1"/>
              </a:buClr>
              <a:buSzPts val="2400"/>
              <a:buFont typeface="Arial"/>
              <a:buNone/>
              <a:defRPr>
                <a:uFillTx/>
              </a:defRPr>
            </a:lvl6pPr>
            <a:lvl7pPr marR="0" lvl="6" algn="ctr">
              <a:lnSpc>
                <a:spcPct val="100000"/>
              </a:lnSpc>
              <a:spcBef>
                <a:spcPts val="400"/>
              </a:spcBef>
              <a:spcAft>
                <a:spcPts val="0"/>
              </a:spcAft>
              <a:buClr>
                <a:schemeClr val="dk1"/>
              </a:buClr>
              <a:buSzPts val="2400"/>
              <a:buFont typeface="Arial"/>
              <a:buNone/>
              <a:defRPr>
                <a:uFillTx/>
              </a:defRPr>
            </a:lvl7pPr>
            <a:lvl8pPr marR="0" lvl="7" algn="ctr">
              <a:lnSpc>
                <a:spcPct val="100000"/>
              </a:lnSpc>
              <a:spcBef>
                <a:spcPts val="400"/>
              </a:spcBef>
              <a:spcAft>
                <a:spcPts val="0"/>
              </a:spcAft>
              <a:buClr>
                <a:schemeClr val="dk1"/>
              </a:buClr>
              <a:buSzPts val="2400"/>
              <a:buFont typeface="Arial"/>
              <a:buNone/>
              <a:defRPr>
                <a:uFillTx/>
              </a:defRPr>
            </a:lvl8pPr>
            <a:lvl9pPr marR="0" lvl="8" algn="ctr">
              <a:lnSpc>
                <a:spcPct val="100000"/>
              </a:lnSpc>
              <a:spcBef>
                <a:spcPts val="400"/>
              </a:spcBef>
              <a:spcAft>
                <a:spcPts val="0"/>
              </a:spcAft>
              <a:buClr>
                <a:schemeClr val="dk1"/>
              </a:buClr>
              <a:buSzPts val="2400"/>
              <a:buFont typeface="Arial"/>
              <a:buNone/>
              <a:defRPr>
                <a:uFillTx/>
              </a:defRPr>
            </a:lvl9pPr>
          </a:lstStyle>
          <a:p>
            <a:endParaRPr/>
          </a:p>
        </p:txBody>
      </p:sp>
      <p:sp>
        <p:nvSpPr>
          <p:cNvPr id="15" name="Google Shape;15;p10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9pPr>
          </a:lstStyle>
          <a:p>
            <a:pPr marL="0" lvl="0" indent="0" algn="l"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51"/>
        <p:cNvGrpSpPr/>
        <p:nvPr/>
      </p:nvGrpSpPr>
      <p:grpSpPr>
        <a:xfrm>
          <a:off x="0" y="0"/>
          <a:ext cx="0" cy="0"/>
          <a:chOff x="0" y="0"/>
          <a:chExt cx="0" cy="0"/>
        </a:xfrm>
      </p:grpSpPr>
      <p:sp>
        <p:nvSpPr>
          <p:cNvPr id="52" name="Google Shape;52;p118"/>
          <p:cNvSpPr txBox="1">
            <a:spLocks noGrp="1"/>
          </p:cNvSpPr>
          <p:nvPr>
            <p:ph type="title"/>
          </p:nvPr>
        </p:nvSpPr>
        <p:spPr>
          <a:xfrm>
            <a:off x="374090" y="278387"/>
            <a:ext cx="7591500" cy="571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000000"/>
              </a:buClr>
              <a:buSzPts val="3000"/>
              <a:buFont typeface="Arial"/>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53" name="Google Shape;53;p118"/>
          <p:cNvSpPr txBox="1">
            <a:spLocks noGrp="1"/>
          </p:cNvSpPr>
          <p:nvPr>
            <p:ph type="body" idx="1"/>
          </p:nvPr>
        </p:nvSpPr>
        <p:spPr>
          <a:xfrm rot="5400000">
            <a:off x="2480450" y="-1062094"/>
            <a:ext cx="3729000" cy="78963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uFillTx/>
              </a:defRPr>
            </a:lvl1pPr>
            <a:lvl2pPr marL="914400" lvl="1" indent="-381000" algn="l">
              <a:lnSpc>
                <a:spcPct val="100000"/>
              </a:lnSpc>
              <a:spcBef>
                <a:spcPts val="0"/>
              </a:spcBef>
              <a:spcAft>
                <a:spcPts val="0"/>
              </a:spcAft>
              <a:buSzPts val="2400"/>
              <a:buChar char="■"/>
              <a:defRPr>
                <a:uFillTx/>
              </a:defRPr>
            </a:lvl2pPr>
            <a:lvl3pPr marL="1371600" lvl="2" indent="-381000" algn="l">
              <a:lnSpc>
                <a:spcPct val="100000"/>
              </a:lnSpc>
              <a:spcBef>
                <a:spcPts val="0"/>
              </a:spcBef>
              <a:spcAft>
                <a:spcPts val="0"/>
              </a:spcAft>
              <a:buSzPts val="2400"/>
              <a:buChar char="▪"/>
              <a:defRPr>
                <a:uFillTx/>
              </a:defRPr>
            </a:lvl3pPr>
            <a:lvl4pPr marL="1828800" lvl="3" indent="-381000" algn="l">
              <a:lnSpc>
                <a:spcPct val="100000"/>
              </a:lnSpc>
              <a:spcBef>
                <a:spcPts val="0"/>
              </a:spcBef>
              <a:spcAft>
                <a:spcPts val="0"/>
              </a:spcAft>
              <a:buSzPts val="2400"/>
              <a:buChar char="–"/>
              <a:defRPr>
                <a:uFillTx/>
              </a:defRPr>
            </a:lvl4pPr>
            <a:lvl5pPr marL="2286000" lvl="4" indent="-381000" algn="l">
              <a:lnSpc>
                <a:spcPct val="100000"/>
              </a:lnSpc>
              <a:spcBef>
                <a:spcPts val="0"/>
              </a:spcBef>
              <a:spcAft>
                <a:spcPts val="0"/>
              </a:spcAft>
              <a:buSzPts val="2400"/>
              <a:buChar char="»"/>
              <a:defRPr>
                <a:uFillTx/>
              </a:defRPr>
            </a:lvl5pPr>
            <a:lvl6pPr marL="2743200" lvl="5" indent="-381000" algn="l">
              <a:lnSpc>
                <a:spcPct val="100000"/>
              </a:lnSpc>
              <a:spcBef>
                <a:spcPts val="0"/>
              </a:spcBef>
              <a:spcAft>
                <a:spcPts val="0"/>
              </a:spcAft>
              <a:buSzPts val="2400"/>
              <a:buChar char="»"/>
              <a:defRPr>
                <a:uFillTx/>
              </a:defRPr>
            </a:lvl6pPr>
            <a:lvl7pPr marL="3200400" lvl="6" indent="-381000" algn="l">
              <a:lnSpc>
                <a:spcPct val="100000"/>
              </a:lnSpc>
              <a:spcBef>
                <a:spcPts val="0"/>
              </a:spcBef>
              <a:spcAft>
                <a:spcPts val="0"/>
              </a:spcAft>
              <a:buSzPts val="2400"/>
              <a:buChar char="»"/>
              <a:defRPr>
                <a:uFillTx/>
              </a:defRPr>
            </a:lvl7pPr>
            <a:lvl8pPr marL="3657600" lvl="7" indent="-381000" algn="l">
              <a:lnSpc>
                <a:spcPct val="100000"/>
              </a:lnSpc>
              <a:spcBef>
                <a:spcPts val="0"/>
              </a:spcBef>
              <a:spcAft>
                <a:spcPts val="0"/>
              </a:spcAft>
              <a:buSzPts val="2400"/>
              <a:buChar char="»"/>
              <a:defRPr>
                <a:uFillTx/>
              </a:defRPr>
            </a:lvl8pPr>
            <a:lvl9pPr marL="4114800" lvl="8" indent="-381000" algn="l">
              <a:lnSpc>
                <a:spcPct val="100000"/>
              </a:lnSpc>
              <a:spcBef>
                <a:spcPts val="0"/>
              </a:spcBef>
              <a:spcAft>
                <a:spcPts val="0"/>
              </a:spcAft>
              <a:buSzPts val="2400"/>
              <a:buChar char="»"/>
              <a:defRPr>
                <a:uFillTx/>
              </a:defRPr>
            </a:lvl9pPr>
          </a:lstStyle>
          <a:p>
            <a:endParaRPr/>
          </a:p>
        </p:txBody>
      </p:sp>
      <p:sp>
        <p:nvSpPr>
          <p:cNvPr id="54" name="Google Shape;54;p1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9pPr>
          </a:lstStyle>
          <a:p>
            <a:pPr marL="0" lvl="0" indent="0" algn="l"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55"/>
        <p:cNvGrpSpPr/>
        <p:nvPr/>
      </p:nvGrpSpPr>
      <p:grpSpPr>
        <a:xfrm>
          <a:off x="0" y="0"/>
          <a:ext cx="0" cy="0"/>
          <a:chOff x="0" y="0"/>
          <a:chExt cx="0" cy="0"/>
        </a:xfrm>
      </p:grpSpPr>
      <p:sp>
        <p:nvSpPr>
          <p:cNvPr id="56" name="Google Shape;56;p119"/>
          <p:cNvSpPr txBox="1">
            <a:spLocks noGrp="1"/>
          </p:cNvSpPr>
          <p:nvPr>
            <p:ph type="title"/>
          </p:nvPr>
        </p:nvSpPr>
        <p:spPr>
          <a:xfrm rot="5400000">
            <a:off x="5761350" y="1368000"/>
            <a:ext cx="4579200" cy="2186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000000"/>
              </a:buClr>
              <a:buSzPts val="3000"/>
              <a:buFont typeface="Arial"/>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57" name="Google Shape;57;p119"/>
          <p:cNvSpPr txBox="1">
            <a:spLocks noGrp="1"/>
          </p:cNvSpPr>
          <p:nvPr>
            <p:ph type="body" idx="1"/>
          </p:nvPr>
        </p:nvSpPr>
        <p:spPr>
          <a:xfrm rot="5400000">
            <a:off x="1311713" y="-743250"/>
            <a:ext cx="4579200" cy="6408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uFillTx/>
              </a:defRPr>
            </a:lvl1pPr>
            <a:lvl2pPr marL="914400" lvl="1" indent="-381000" algn="l">
              <a:lnSpc>
                <a:spcPct val="100000"/>
              </a:lnSpc>
              <a:spcBef>
                <a:spcPts val="0"/>
              </a:spcBef>
              <a:spcAft>
                <a:spcPts val="0"/>
              </a:spcAft>
              <a:buSzPts val="2400"/>
              <a:buChar char="■"/>
              <a:defRPr>
                <a:uFillTx/>
              </a:defRPr>
            </a:lvl2pPr>
            <a:lvl3pPr marL="1371600" lvl="2" indent="-381000" algn="l">
              <a:lnSpc>
                <a:spcPct val="100000"/>
              </a:lnSpc>
              <a:spcBef>
                <a:spcPts val="0"/>
              </a:spcBef>
              <a:spcAft>
                <a:spcPts val="0"/>
              </a:spcAft>
              <a:buSzPts val="2400"/>
              <a:buChar char="▪"/>
              <a:defRPr>
                <a:uFillTx/>
              </a:defRPr>
            </a:lvl3pPr>
            <a:lvl4pPr marL="1828800" lvl="3" indent="-381000" algn="l">
              <a:lnSpc>
                <a:spcPct val="100000"/>
              </a:lnSpc>
              <a:spcBef>
                <a:spcPts val="0"/>
              </a:spcBef>
              <a:spcAft>
                <a:spcPts val="0"/>
              </a:spcAft>
              <a:buSzPts val="2400"/>
              <a:buChar char="–"/>
              <a:defRPr>
                <a:uFillTx/>
              </a:defRPr>
            </a:lvl4pPr>
            <a:lvl5pPr marL="2286000" lvl="4" indent="-381000" algn="l">
              <a:lnSpc>
                <a:spcPct val="100000"/>
              </a:lnSpc>
              <a:spcBef>
                <a:spcPts val="0"/>
              </a:spcBef>
              <a:spcAft>
                <a:spcPts val="0"/>
              </a:spcAft>
              <a:buSzPts val="2400"/>
              <a:buChar char="»"/>
              <a:defRPr>
                <a:uFillTx/>
              </a:defRPr>
            </a:lvl5pPr>
            <a:lvl6pPr marL="2743200" lvl="5" indent="-381000" algn="l">
              <a:lnSpc>
                <a:spcPct val="100000"/>
              </a:lnSpc>
              <a:spcBef>
                <a:spcPts val="0"/>
              </a:spcBef>
              <a:spcAft>
                <a:spcPts val="0"/>
              </a:spcAft>
              <a:buSzPts val="2400"/>
              <a:buChar char="»"/>
              <a:defRPr>
                <a:uFillTx/>
              </a:defRPr>
            </a:lvl6pPr>
            <a:lvl7pPr marL="3200400" lvl="6" indent="-381000" algn="l">
              <a:lnSpc>
                <a:spcPct val="100000"/>
              </a:lnSpc>
              <a:spcBef>
                <a:spcPts val="0"/>
              </a:spcBef>
              <a:spcAft>
                <a:spcPts val="0"/>
              </a:spcAft>
              <a:buSzPts val="2400"/>
              <a:buChar char="»"/>
              <a:defRPr>
                <a:uFillTx/>
              </a:defRPr>
            </a:lvl7pPr>
            <a:lvl8pPr marL="3657600" lvl="7" indent="-381000" algn="l">
              <a:lnSpc>
                <a:spcPct val="100000"/>
              </a:lnSpc>
              <a:spcBef>
                <a:spcPts val="0"/>
              </a:spcBef>
              <a:spcAft>
                <a:spcPts val="0"/>
              </a:spcAft>
              <a:buSzPts val="2400"/>
              <a:buChar char="»"/>
              <a:defRPr>
                <a:uFillTx/>
              </a:defRPr>
            </a:lvl8pPr>
            <a:lvl9pPr marL="4114800" lvl="8" indent="-381000" algn="l">
              <a:lnSpc>
                <a:spcPct val="100000"/>
              </a:lnSpc>
              <a:spcBef>
                <a:spcPts val="0"/>
              </a:spcBef>
              <a:spcAft>
                <a:spcPts val="0"/>
              </a:spcAft>
              <a:buSzPts val="2400"/>
              <a:buChar char="»"/>
              <a:defRPr>
                <a:uFillTx/>
              </a:defRPr>
            </a:lvl9pPr>
          </a:lstStyle>
          <a:p>
            <a:endParaRPr/>
          </a:p>
        </p:txBody>
      </p:sp>
      <p:sp>
        <p:nvSpPr>
          <p:cNvPr id="58" name="Google Shape;58;p1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9pPr>
          </a:lstStyle>
          <a:p>
            <a:pPr marL="0" lvl="0" indent="0" algn="l"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OBJECT_AND_TWO_OBJECTS">
    <p:spTree>
      <p:nvGrpSpPr>
        <p:cNvPr id="1" name="Shape 59"/>
        <p:cNvGrpSpPr/>
        <p:nvPr/>
      </p:nvGrpSpPr>
      <p:grpSpPr>
        <a:xfrm>
          <a:off x="0" y="0"/>
          <a:ext cx="0" cy="0"/>
          <a:chOff x="0" y="0"/>
          <a:chExt cx="0" cy="0"/>
        </a:xfrm>
      </p:grpSpPr>
      <p:sp>
        <p:nvSpPr>
          <p:cNvPr id="60" name="Google Shape;60;p120"/>
          <p:cNvSpPr txBox="1">
            <a:spLocks noGrp="1"/>
          </p:cNvSpPr>
          <p:nvPr>
            <p:ph type="title"/>
          </p:nvPr>
        </p:nvSpPr>
        <p:spPr>
          <a:xfrm>
            <a:off x="396875" y="171450"/>
            <a:ext cx="8747100" cy="571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000000"/>
              </a:buClr>
              <a:buSzPts val="3000"/>
              <a:buFont typeface="Arial"/>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61" name="Google Shape;61;p120"/>
          <p:cNvSpPr txBox="1">
            <a:spLocks noGrp="1"/>
          </p:cNvSpPr>
          <p:nvPr>
            <p:ph type="body" idx="1"/>
          </p:nvPr>
        </p:nvSpPr>
        <p:spPr>
          <a:xfrm>
            <a:off x="638175" y="1021556"/>
            <a:ext cx="3871800" cy="3729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uFillTx/>
              </a:defRPr>
            </a:lvl1pPr>
            <a:lvl2pPr marL="914400" lvl="1" indent="-381000" algn="l">
              <a:lnSpc>
                <a:spcPct val="100000"/>
              </a:lnSpc>
              <a:spcBef>
                <a:spcPts val="0"/>
              </a:spcBef>
              <a:spcAft>
                <a:spcPts val="0"/>
              </a:spcAft>
              <a:buSzPts val="2400"/>
              <a:buChar char="■"/>
              <a:defRPr>
                <a:uFillTx/>
              </a:defRPr>
            </a:lvl2pPr>
            <a:lvl3pPr marL="1371600" lvl="2" indent="-381000" algn="l">
              <a:lnSpc>
                <a:spcPct val="100000"/>
              </a:lnSpc>
              <a:spcBef>
                <a:spcPts val="0"/>
              </a:spcBef>
              <a:spcAft>
                <a:spcPts val="0"/>
              </a:spcAft>
              <a:buSzPts val="2400"/>
              <a:buChar char="▪"/>
              <a:defRPr>
                <a:uFillTx/>
              </a:defRPr>
            </a:lvl3pPr>
            <a:lvl4pPr marL="1828800" lvl="3" indent="-381000" algn="l">
              <a:lnSpc>
                <a:spcPct val="100000"/>
              </a:lnSpc>
              <a:spcBef>
                <a:spcPts val="0"/>
              </a:spcBef>
              <a:spcAft>
                <a:spcPts val="0"/>
              </a:spcAft>
              <a:buSzPts val="2400"/>
              <a:buChar char="–"/>
              <a:defRPr>
                <a:uFillTx/>
              </a:defRPr>
            </a:lvl4pPr>
            <a:lvl5pPr marL="2286000" lvl="4" indent="-381000" algn="l">
              <a:lnSpc>
                <a:spcPct val="100000"/>
              </a:lnSpc>
              <a:spcBef>
                <a:spcPts val="0"/>
              </a:spcBef>
              <a:spcAft>
                <a:spcPts val="0"/>
              </a:spcAft>
              <a:buSzPts val="2400"/>
              <a:buChar char="»"/>
              <a:defRPr>
                <a:uFillTx/>
              </a:defRPr>
            </a:lvl5pPr>
            <a:lvl6pPr marL="2743200" lvl="5" indent="-381000" algn="l">
              <a:lnSpc>
                <a:spcPct val="100000"/>
              </a:lnSpc>
              <a:spcBef>
                <a:spcPts val="0"/>
              </a:spcBef>
              <a:spcAft>
                <a:spcPts val="0"/>
              </a:spcAft>
              <a:buSzPts val="2400"/>
              <a:buChar char="»"/>
              <a:defRPr>
                <a:uFillTx/>
              </a:defRPr>
            </a:lvl6pPr>
            <a:lvl7pPr marL="3200400" lvl="6" indent="-381000" algn="l">
              <a:lnSpc>
                <a:spcPct val="100000"/>
              </a:lnSpc>
              <a:spcBef>
                <a:spcPts val="0"/>
              </a:spcBef>
              <a:spcAft>
                <a:spcPts val="0"/>
              </a:spcAft>
              <a:buSzPts val="2400"/>
              <a:buChar char="»"/>
              <a:defRPr>
                <a:uFillTx/>
              </a:defRPr>
            </a:lvl7pPr>
            <a:lvl8pPr marL="3657600" lvl="7" indent="-381000" algn="l">
              <a:lnSpc>
                <a:spcPct val="100000"/>
              </a:lnSpc>
              <a:spcBef>
                <a:spcPts val="0"/>
              </a:spcBef>
              <a:spcAft>
                <a:spcPts val="0"/>
              </a:spcAft>
              <a:buSzPts val="2400"/>
              <a:buChar char="»"/>
              <a:defRPr>
                <a:uFillTx/>
              </a:defRPr>
            </a:lvl8pPr>
            <a:lvl9pPr marL="4114800" lvl="8" indent="-381000" algn="l">
              <a:lnSpc>
                <a:spcPct val="100000"/>
              </a:lnSpc>
              <a:spcBef>
                <a:spcPts val="0"/>
              </a:spcBef>
              <a:spcAft>
                <a:spcPts val="0"/>
              </a:spcAft>
              <a:buSzPts val="2400"/>
              <a:buChar char="»"/>
              <a:defRPr>
                <a:uFillTx/>
              </a:defRPr>
            </a:lvl9pPr>
          </a:lstStyle>
          <a:p>
            <a:endParaRPr/>
          </a:p>
        </p:txBody>
      </p:sp>
      <p:sp>
        <p:nvSpPr>
          <p:cNvPr id="62" name="Google Shape;62;p120"/>
          <p:cNvSpPr txBox="1">
            <a:spLocks noGrp="1"/>
          </p:cNvSpPr>
          <p:nvPr>
            <p:ph type="body" idx="2"/>
          </p:nvPr>
        </p:nvSpPr>
        <p:spPr>
          <a:xfrm>
            <a:off x="4662488" y="1021556"/>
            <a:ext cx="3871800" cy="18075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uFillTx/>
              </a:defRPr>
            </a:lvl1pPr>
            <a:lvl2pPr marL="914400" lvl="1" indent="-381000" algn="l">
              <a:lnSpc>
                <a:spcPct val="100000"/>
              </a:lnSpc>
              <a:spcBef>
                <a:spcPts val="0"/>
              </a:spcBef>
              <a:spcAft>
                <a:spcPts val="0"/>
              </a:spcAft>
              <a:buSzPts val="2400"/>
              <a:buChar char="■"/>
              <a:defRPr>
                <a:uFillTx/>
              </a:defRPr>
            </a:lvl2pPr>
            <a:lvl3pPr marL="1371600" lvl="2" indent="-381000" algn="l">
              <a:lnSpc>
                <a:spcPct val="100000"/>
              </a:lnSpc>
              <a:spcBef>
                <a:spcPts val="0"/>
              </a:spcBef>
              <a:spcAft>
                <a:spcPts val="0"/>
              </a:spcAft>
              <a:buSzPts val="2400"/>
              <a:buChar char="▪"/>
              <a:defRPr>
                <a:uFillTx/>
              </a:defRPr>
            </a:lvl3pPr>
            <a:lvl4pPr marL="1828800" lvl="3" indent="-381000" algn="l">
              <a:lnSpc>
                <a:spcPct val="100000"/>
              </a:lnSpc>
              <a:spcBef>
                <a:spcPts val="0"/>
              </a:spcBef>
              <a:spcAft>
                <a:spcPts val="0"/>
              </a:spcAft>
              <a:buSzPts val="2400"/>
              <a:buChar char="–"/>
              <a:defRPr>
                <a:uFillTx/>
              </a:defRPr>
            </a:lvl4pPr>
            <a:lvl5pPr marL="2286000" lvl="4" indent="-381000" algn="l">
              <a:lnSpc>
                <a:spcPct val="100000"/>
              </a:lnSpc>
              <a:spcBef>
                <a:spcPts val="0"/>
              </a:spcBef>
              <a:spcAft>
                <a:spcPts val="0"/>
              </a:spcAft>
              <a:buSzPts val="2400"/>
              <a:buChar char="»"/>
              <a:defRPr>
                <a:uFillTx/>
              </a:defRPr>
            </a:lvl5pPr>
            <a:lvl6pPr marL="2743200" lvl="5" indent="-381000" algn="l">
              <a:lnSpc>
                <a:spcPct val="100000"/>
              </a:lnSpc>
              <a:spcBef>
                <a:spcPts val="0"/>
              </a:spcBef>
              <a:spcAft>
                <a:spcPts val="0"/>
              </a:spcAft>
              <a:buSzPts val="2400"/>
              <a:buChar char="»"/>
              <a:defRPr>
                <a:uFillTx/>
              </a:defRPr>
            </a:lvl6pPr>
            <a:lvl7pPr marL="3200400" lvl="6" indent="-381000" algn="l">
              <a:lnSpc>
                <a:spcPct val="100000"/>
              </a:lnSpc>
              <a:spcBef>
                <a:spcPts val="0"/>
              </a:spcBef>
              <a:spcAft>
                <a:spcPts val="0"/>
              </a:spcAft>
              <a:buSzPts val="2400"/>
              <a:buChar char="»"/>
              <a:defRPr>
                <a:uFillTx/>
              </a:defRPr>
            </a:lvl7pPr>
            <a:lvl8pPr marL="3657600" lvl="7" indent="-381000" algn="l">
              <a:lnSpc>
                <a:spcPct val="100000"/>
              </a:lnSpc>
              <a:spcBef>
                <a:spcPts val="0"/>
              </a:spcBef>
              <a:spcAft>
                <a:spcPts val="0"/>
              </a:spcAft>
              <a:buSzPts val="2400"/>
              <a:buChar char="»"/>
              <a:defRPr>
                <a:uFillTx/>
              </a:defRPr>
            </a:lvl8pPr>
            <a:lvl9pPr marL="4114800" lvl="8" indent="-381000" algn="l">
              <a:lnSpc>
                <a:spcPct val="100000"/>
              </a:lnSpc>
              <a:spcBef>
                <a:spcPts val="0"/>
              </a:spcBef>
              <a:spcAft>
                <a:spcPts val="0"/>
              </a:spcAft>
              <a:buSzPts val="2400"/>
              <a:buChar char="»"/>
              <a:defRPr>
                <a:uFillTx/>
              </a:defRPr>
            </a:lvl9pPr>
          </a:lstStyle>
          <a:p>
            <a:endParaRPr/>
          </a:p>
        </p:txBody>
      </p:sp>
      <p:sp>
        <p:nvSpPr>
          <p:cNvPr id="63" name="Google Shape;63;p120"/>
          <p:cNvSpPr txBox="1">
            <a:spLocks noGrp="1"/>
          </p:cNvSpPr>
          <p:nvPr>
            <p:ph type="body" idx="3"/>
          </p:nvPr>
        </p:nvSpPr>
        <p:spPr>
          <a:xfrm>
            <a:off x="4662488" y="2943225"/>
            <a:ext cx="3871800" cy="18075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uFillTx/>
              </a:defRPr>
            </a:lvl1pPr>
            <a:lvl2pPr marL="914400" lvl="1" indent="-381000" algn="l">
              <a:lnSpc>
                <a:spcPct val="100000"/>
              </a:lnSpc>
              <a:spcBef>
                <a:spcPts val="0"/>
              </a:spcBef>
              <a:spcAft>
                <a:spcPts val="0"/>
              </a:spcAft>
              <a:buSzPts val="2400"/>
              <a:buChar char="■"/>
              <a:defRPr>
                <a:uFillTx/>
              </a:defRPr>
            </a:lvl2pPr>
            <a:lvl3pPr marL="1371600" lvl="2" indent="-381000" algn="l">
              <a:lnSpc>
                <a:spcPct val="100000"/>
              </a:lnSpc>
              <a:spcBef>
                <a:spcPts val="0"/>
              </a:spcBef>
              <a:spcAft>
                <a:spcPts val="0"/>
              </a:spcAft>
              <a:buSzPts val="2400"/>
              <a:buChar char="▪"/>
              <a:defRPr>
                <a:uFillTx/>
              </a:defRPr>
            </a:lvl3pPr>
            <a:lvl4pPr marL="1828800" lvl="3" indent="-381000" algn="l">
              <a:lnSpc>
                <a:spcPct val="100000"/>
              </a:lnSpc>
              <a:spcBef>
                <a:spcPts val="0"/>
              </a:spcBef>
              <a:spcAft>
                <a:spcPts val="0"/>
              </a:spcAft>
              <a:buSzPts val="2400"/>
              <a:buChar char="–"/>
              <a:defRPr>
                <a:uFillTx/>
              </a:defRPr>
            </a:lvl4pPr>
            <a:lvl5pPr marL="2286000" lvl="4" indent="-381000" algn="l">
              <a:lnSpc>
                <a:spcPct val="100000"/>
              </a:lnSpc>
              <a:spcBef>
                <a:spcPts val="0"/>
              </a:spcBef>
              <a:spcAft>
                <a:spcPts val="0"/>
              </a:spcAft>
              <a:buSzPts val="2400"/>
              <a:buChar char="»"/>
              <a:defRPr>
                <a:uFillTx/>
              </a:defRPr>
            </a:lvl5pPr>
            <a:lvl6pPr marL="2743200" lvl="5" indent="-381000" algn="l">
              <a:lnSpc>
                <a:spcPct val="100000"/>
              </a:lnSpc>
              <a:spcBef>
                <a:spcPts val="0"/>
              </a:spcBef>
              <a:spcAft>
                <a:spcPts val="0"/>
              </a:spcAft>
              <a:buSzPts val="2400"/>
              <a:buChar char="»"/>
              <a:defRPr>
                <a:uFillTx/>
              </a:defRPr>
            </a:lvl6pPr>
            <a:lvl7pPr marL="3200400" lvl="6" indent="-381000" algn="l">
              <a:lnSpc>
                <a:spcPct val="100000"/>
              </a:lnSpc>
              <a:spcBef>
                <a:spcPts val="0"/>
              </a:spcBef>
              <a:spcAft>
                <a:spcPts val="0"/>
              </a:spcAft>
              <a:buSzPts val="2400"/>
              <a:buChar char="»"/>
              <a:defRPr>
                <a:uFillTx/>
              </a:defRPr>
            </a:lvl7pPr>
            <a:lvl8pPr marL="3657600" lvl="7" indent="-381000" algn="l">
              <a:lnSpc>
                <a:spcPct val="100000"/>
              </a:lnSpc>
              <a:spcBef>
                <a:spcPts val="0"/>
              </a:spcBef>
              <a:spcAft>
                <a:spcPts val="0"/>
              </a:spcAft>
              <a:buSzPts val="2400"/>
              <a:buChar char="»"/>
              <a:defRPr>
                <a:uFillTx/>
              </a:defRPr>
            </a:lvl8pPr>
            <a:lvl9pPr marL="4114800" lvl="8" indent="-381000" algn="l">
              <a:lnSpc>
                <a:spcPct val="100000"/>
              </a:lnSpc>
              <a:spcBef>
                <a:spcPts val="0"/>
              </a:spcBef>
              <a:spcAft>
                <a:spcPts val="0"/>
              </a:spcAft>
              <a:buSzPts val="2400"/>
              <a:buChar char="»"/>
              <a:defRPr>
                <a:uFillTx/>
              </a:defRPr>
            </a:lvl9pPr>
          </a:lstStyle>
          <a:p>
            <a:endParaRPr/>
          </a:p>
        </p:txBody>
      </p:sp>
      <p:sp>
        <p:nvSpPr>
          <p:cNvPr id="64" name="Google Shape;64;p12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9pPr>
          </a:lstStyle>
          <a:p>
            <a:pPr marL="0" lvl="0" indent="0" algn="l"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EXT_AND_OBJECT">
    <p:spTree>
      <p:nvGrpSpPr>
        <p:cNvPr id="1" name="Shape 65"/>
        <p:cNvGrpSpPr/>
        <p:nvPr/>
      </p:nvGrpSpPr>
      <p:grpSpPr>
        <a:xfrm>
          <a:off x="0" y="0"/>
          <a:ext cx="0" cy="0"/>
          <a:chOff x="0" y="0"/>
          <a:chExt cx="0" cy="0"/>
        </a:xfrm>
      </p:grpSpPr>
      <p:sp>
        <p:nvSpPr>
          <p:cNvPr id="66" name="Google Shape;66;p121"/>
          <p:cNvSpPr txBox="1">
            <a:spLocks noGrp="1"/>
          </p:cNvSpPr>
          <p:nvPr>
            <p:ph type="title"/>
          </p:nvPr>
        </p:nvSpPr>
        <p:spPr>
          <a:xfrm>
            <a:off x="396875" y="171450"/>
            <a:ext cx="8747100" cy="571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000000"/>
              </a:buClr>
              <a:buSzPts val="3000"/>
              <a:buFont typeface="Arial"/>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67" name="Google Shape;67;p121"/>
          <p:cNvSpPr txBox="1">
            <a:spLocks noGrp="1"/>
          </p:cNvSpPr>
          <p:nvPr>
            <p:ph type="body" idx="1"/>
          </p:nvPr>
        </p:nvSpPr>
        <p:spPr>
          <a:xfrm>
            <a:off x="638175" y="1021556"/>
            <a:ext cx="3871800" cy="3729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uFillTx/>
              </a:defRPr>
            </a:lvl1pPr>
            <a:lvl2pPr marL="914400" lvl="1" indent="-381000" algn="l">
              <a:lnSpc>
                <a:spcPct val="100000"/>
              </a:lnSpc>
              <a:spcBef>
                <a:spcPts val="0"/>
              </a:spcBef>
              <a:spcAft>
                <a:spcPts val="0"/>
              </a:spcAft>
              <a:buSzPts val="2400"/>
              <a:buChar char="■"/>
              <a:defRPr>
                <a:uFillTx/>
              </a:defRPr>
            </a:lvl2pPr>
            <a:lvl3pPr marL="1371600" lvl="2" indent="-381000" algn="l">
              <a:lnSpc>
                <a:spcPct val="100000"/>
              </a:lnSpc>
              <a:spcBef>
                <a:spcPts val="0"/>
              </a:spcBef>
              <a:spcAft>
                <a:spcPts val="0"/>
              </a:spcAft>
              <a:buSzPts val="2400"/>
              <a:buChar char="▪"/>
              <a:defRPr>
                <a:uFillTx/>
              </a:defRPr>
            </a:lvl3pPr>
            <a:lvl4pPr marL="1828800" lvl="3" indent="-381000" algn="l">
              <a:lnSpc>
                <a:spcPct val="100000"/>
              </a:lnSpc>
              <a:spcBef>
                <a:spcPts val="0"/>
              </a:spcBef>
              <a:spcAft>
                <a:spcPts val="0"/>
              </a:spcAft>
              <a:buSzPts val="2400"/>
              <a:buChar char="–"/>
              <a:defRPr>
                <a:uFillTx/>
              </a:defRPr>
            </a:lvl4pPr>
            <a:lvl5pPr marL="2286000" lvl="4" indent="-381000" algn="l">
              <a:lnSpc>
                <a:spcPct val="100000"/>
              </a:lnSpc>
              <a:spcBef>
                <a:spcPts val="0"/>
              </a:spcBef>
              <a:spcAft>
                <a:spcPts val="0"/>
              </a:spcAft>
              <a:buSzPts val="2400"/>
              <a:buChar char="»"/>
              <a:defRPr>
                <a:uFillTx/>
              </a:defRPr>
            </a:lvl5pPr>
            <a:lvl6pPr marL="2743200" lvl="5" indent="-381000" algn="l">
              <a:lnSpc>
                <a:spcPct val="100000"/>
              </a:lnSpc>
              <a:spcBef>
                <a:spcPts val="0"/>
              </a:spcBef>
              <a:spcAft>
                <a:spcPts val="0"/>
              </a:spcAft>
              <a:buSzPts val="2400"/>
              <a:buChar char="»"/>
              <a:defRPr>
                <a:uFillTx/>
              </a:defRPr>
            </a:lvl6pPr>
            <a:lvl7pPr marL="3200400" lvl="6" indent="-381000" algn="l">
              <a:lnSpc>
                <a:spcPct val="100000"/>
              </a:lnSpc>
              <a:spcBef>
                <a:spcPts val="0"/>
              </a:spcBef>
              <a:spcAft>
                <a:spcPts val="0"/>
              </a:spcAft>
              <a:buSzPts val="2400"/>
              <a:buChar char="»"/>
              <a:defRPr>
                <a:uFillTx/>
              </a:defRPr>
            </a:lvl7pPr>
            <a:lvl8pPr marL="3657600" lvl="7" indent="-381000" algn="l">
              <a:lnSpc>
                <a:spcPct val="100000"/>
              </a:lnSpc>
              <a:spcBef>
                <a:spcPts val="0"/>
              </a:spcBef>
              <a:spcAft>
                <a:spcPts val="0"/>
              </a:spcAft>
              <a:buSzPts val="2400"/>
              <a:buChar char="»"/>
              <a:defRPr>
                <a:uFillTx/>
              </a:defRPr>
            </a:lvl8pPr>
            <a:lvl9pPr marL="4114800" lvl="8" indent="-381000" algn="l">
              <a:lnSpc>
                <a:spcPct val="100000"/>
              </a:lnSpc>
              <a:spcBef>
                <a:spcPts val="0"/>
              </a:spcBef>
              <a:spcAft>
                <a:spcPts val="0"/>
              </a:spcAft>
              <a:buSzPts val="2400"/>
              <a:buChar char="»"/>
              <a:defRPr>
                <a:uFillTx/>
              </a:defRPr>
            </a:lvl9pPr>
          </a:lstStyle>
          <a:p>
            <a:endParaRPr/>
          </a:p>
        </p:txBody>
      </p:sp>
      <p:sp>
        <p:nvSpPr>
          <p:cNvPr id="68" name="Google Shape;68;p121"/>
          <p:cNvSpPr txBox="1">
            <a:spLocks noGrp="1"/>
          </p:cNvSpPr>
          <p:nvPr>
            <p:ph type="body" idx="2"/>
          </p:nvPr>
        </p:nvSpPr>
        <p:spPr>
          <a:xfrm>
            <a:off x="4662488" y="1021556"/>
            <a:ext cx="3871800" cy="3729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uFillTx/>
              </a:defRPr>
            </a:lvl1pPr>
            <a:lvl2pPr marL="914400" lvl="1" indent="-381000" algn="l">
              <a:lnSpc>
                <a:spcPct val="100000"/>
              </a:lnSpc>
              <a:spcBef>
                <a:spcPts val="0"/>
              </a:spcBef>
              <a:spcAft>
                <a:spcPts val="0"/>
              </a:spcAft>
              <a:buSzPts val="2400"/>
              <a:buChar char="■"/>
              <a:defRPr>
                <a:uFillTx/>
              </a:defRPr>
            </a:lvl2pPr>
            <a:lvl3pPr marL="1371600" lvl="2" indent="-381000" algn="l">
              <a:lnSpc>
                <a:spcPct val="100000"/>
              </a:lnSpc>
              <a:spcBef>
                <a:spcPts val="0"/>
              </a:spcBef>
              <a:spcAft>
                <a:spcPts val="0"/>
              </a:spcAft>
              <a:buSzPts val="2400"/>
              <a:buChar char="▪"/>
              <a:defRPr>
                <a:uFillTx/>
              </a:defRPr>
            </a:lvl3pPr>
            <a:lvl4pPr marL="1828800" lvl="3" indent="-381000" algn="l">
              <a:lnSpc>
                <a:spcPct val="100000"/>
              </a:lnSpc>
              <a:spcBef>
                <a:spcPts val="0"/>
              </a:spcBef>
              <a:spcAft>
                <a:spcPts val="0"/>
              </a:spcAft>
              <a:buSzPts val="2400"/>
              <a:buChar char="–"/>
              <a:defRPr>
                <a:uFillTx/>
              </a:defRPr>
            </a:lvl4pPr>
            <a:lvl5pPr marL="2286000" lvl="4" indent="-381000" algn="l">
              <a:lnSpc>
                <a:spcPct val="100000"/>
              </a:lnSpc>
              <a:spcBef>
                <a:spcPts val="0"/>
              </a:spcBef>
              <a:spcAft>
                <a:spcPts val="0"/>
              </a:spcAft>
              <a:buSzPts val="2400"/>
              <a:buChar char="»"/>
              <a:defRPr>
                <a:uFillTx/>
              </a:defRPr>
            </a:lvl5pPr>
            <a:lvl6pPr marL="2743200" lvl="5" indent="-381000" algn="l">
              <a:lnSpc>
                <a:spcPct val="100000"/>
              </a:lnSpc>
              <a:spcBef>
                <a:spcPts val="0"/>
              </a:spcBef>
              <a:spcAft>
                <a:spcPts val="0"/>
              </a:spcAft>
              <a:buSzPts val="2400"/>
              <a:buChar char="»"/>
              <a:defRPr>
                <a:uFillTx/>
              </a:defRPr>
            </a:lvl6pPr>
            <a:lvl7pPr marL="3200400" lvl="6" indent="-381000" algn="l">
              <a:lnSpc>
                <a:spcPct val="100000"/>
              </a:lnSpc>
              <a:spcBef>
                <a:spcPts val="0"/>
              </a:spcBef>
              <a:spcAft>
                <a:spcPts val="0"/>
              </a:spcAft>
              <a:buSzPts val="2400"/>
              <a:buChar char="»"/>
              <a:defRPr>
                <a:uFillTx/>
              </a:defRPr>
            </a:lvl7pPr>
            <a:lvl8pPr marL="3657600" lvl="7" indent="-381000" algn="l">
              <a:lnSpc>
                <a:spcPct val="100000"/>
              </a:lnSpc>
              <a:spcBef>
                <a:spcPts val="0"/>
              </a:spcBef>
              <a:spcAft>
                <a:spcPts val="0"/>
              </a:spcAft>
              <a:buSzPts val="2400"/>
              <a:buChar char="»"/>
              <a:defRPr>
                <a:uFillTx/>
              </a:defRPr>
            </a:lvl8pPr>
            <a:lvl9pPr marL="4114800" lvl="8" indent="-381000" algn="l">
              <a:lnSpc>
                <a:spcPct val="100000"/>
              </a:lnSpc>
              <a:spcBef>
                <a:spcPts val="0"/>
              </a:spcBef>
              <a:spcAft>
                <a:spcPts val="0"/>
              </a:spcAft>
              <a:buSzPts val="2400"/>
              <a:buChar char="»"/>
              <a:defRPr>
                <a:uFillTx/>
              </a:defRPr>
            </a:lvl9pPr>
          </a:lstStyle>
          <a:p>
            <a:endParaRPr/>
          </a:p>
        </p:txBody>
      </p:sp>
      <p:sp>
        <p:nvSpPr>
          <p:cNvPr id="69" name="Google Shape;69;p1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9pPr>
          </a:lstStyle>
          <a:p>
            <a:pPr marL="0" lvl="0" indent="0" algn="l"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_1">
    <p:spTree>
      <p:nvGrpSpPr>
        <p:cNvPr id="1" name="Shape 70"/>
        <p:cNvGrpSpPr/>
        <p:nvPr/>
      </p:nvGrpSpPr>
      <p:grpSpPr>
        <a:xfrm>
          <a:off x="0" y="0"/>
          <a:ext cx="0" cy="0"/>
          <a:chOff x="0" y="0"/>
          <a:chExt cx="0" cy="0"/>
        </a:xfrm>
      </p:grpSpPr>
      <p:sp>
        <p:nvSpPr>
          <p:cNvPr id="71" name="Google Shape;71;p122"/>
          <p:cNvSpPr txBox="1">
            <a:spLocks noGrp="1"/>
          </p:cNvSpPr>
          <p:nvPr>
            <p:ph type="ctrTitle"/>
          </p:nvPr>
        </p:nvSpPr>
        <p:spPr>
          <a:xfrm>
            <a:off x="685800" y="1583342"/>
            <a:ext cx="7772400" cy="1159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4800"/>
              <a:buFont typeface="Arial"/>
              <a:buChar char="●"/>
              <a:defRPr sz="4800">
                <a:uFillTx/>
              </a:defRPr>
            </a:lvl1pPr>
            <a:lvl2pPr lvl="1" algn="ctr">
              <a:lnSpc>
                <a:spcPct val="100000"/>
              </a:lnSpc>
              <a:spcBef>
                <a:spcPts val="0"/>
              </a:spcBef>
              <a:spcAft>
                <a:spcPts val="0"/>
              </a:spcAft>
              <a:buSzPts val="4800"/>
              <a:buChar char="○"/>
              <a:defRPr sz="4800">
                <a:uFillTx/>
              </a:defRPr>
            </a:lvl2pPr>
            <a:lvl3pPr lvl="2" algn="ctr">
              <a:lnSpc>
                <a:spcPct val="100000"/>
              </a:lnSpc>
              <a:spcBef>
                <a:spcPts val="0"/>
              </a:spcBef>
              <a:spcAft>
                <a:spcPts val="0"/>
              </a:spcAft>
              <a:buSzPts val="4800"/>
              <a:buChar char="■"/>
              <a:defRPr sz="4800">
                <a:uFillTx/>
              </a:defRPr>
            </a:lvl3pPr>
            <a:lvl4pPr lvl="3" algn="ctr">
              <a:lnSpc>
                <a:spcPct val="100000"/>
              </a:lnSpc>
              <a:spcBef>
                <a:spcPts val="0"/>
              </a:spcBef>
              <a:spcAft>
                <a:spcPts val="0"/>
              </a:spcAft>
              <a:buSzPts val="4800"/>
              <a:buChar char="●"/>
              <a:defRPr sz="4800">
                <a:uFillTx/>
              </a:defRPr>
            </a:lvl4pPr>
            <a:lvl5pPr lvl="4" algn="ctr">
              <a:lnSpc>
                <a:spcPct val="100000"/>
              </a:lnSpc>
              <a:spcBef>
                <a:spcPts val="0"/>
              </a:spcBef>
              <a:spcAft>
                <a:spcPts val="0"/>
              </a:spcAft>
              <a:buSzPts val="4800"/>
              <a:buChar char="○"/>
              <a:defRPr sz="4800">
                <a:uFillTx/>
              </a:defRPr>
            </a:lvl5pPr>
            <a:lvl6pPr lvl="5" algn="ctr">
              <a:lnSpc>
                <a:spcPct val="100000"/>
              </a:lnSpc>
              <a:spcBef>
                <a:spcPts val="0"/>
              </a:spcBef>
              <a:spcAft>
                <a:spcPts val="0"/>
              </a:spcAft>
              <a:buSzPts val="4800"/>
              <a:buChar char="■"/>
              <a:defRPr sz="4800">
                <a:uFillTx/>
              </a:defRPr>
            </a:lvl6pPr>
            <a:lvl7pPr lvl="6" algn="ctr">
              <a:lnSpc>
                <a:spcPct val="100000"/>
              </a:lnSpc>
              <a:spcBef>
                <a:spcPts val="0"/>
              </a:spcBef>
              <a:spcAft>
                <a:spcPts val="0"/>
              </a:spcAft>
              <a:buSzPts val="4800"/>
              <a:buChar char="●"/>
              <a:defRPr sz="4800">
                <a:uFillTx/>
              </a:defRPr>
            </a:lvl7pPr>
            <a:lvl8pPr lvl="7" algn="ctr">
              <a:lnSpc>
                <a:spcPct val="100000"/>
              </a:lnSpc>
              <a:spcBef>
                <a:spcPts val="0"/>
              </a:spcBef>
              <a:spcAft>
                <a:spcPts val="0"/>
              </a:spcAft>
              <a:buSzPts val="4800"/>
              <a:buChar char="○"/>
              <a:defRPr sz="4800">
                <a:uFillTx/>
              </a:defRPr>
            </a:lvl8pPr>
            <a:lvl9pPr lvl="8" algn="ctr">
              <a:lnSpc>
                <a:spcPct val="100000"/>
              </a:lnSpc>
              <a:spcBef>
                <a:spcPts val="0"/>
              </a:spcBef>
              <a:spcAft>
                <a:spcPts val="0"/>
              </a:spcAft>
              <a:buSzPts val="4800"/>
              <a:buChar char="■"/>
              <a:defRPr sz="4800">
                <a:uFillTx/>
              </a:defRPr>
            </a:lvl9pPr>
          </a:lstStyle>
          <a:p>
            <a:endParaRPr/>
          </a:p>
        </p:txBody>
      </p:sp>
      <p:sp>
        <p:nvSpPr>
          <p:cNvPr id="72" name="Google Shape;72;p122"/>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2400"/>
              <a:buNone/>
              <a:defRPr>
                <a:solidFill>
                  <a:schemeClr val="dk2"/>
                </a:solidFill>
                <a:uFillTx/>
              </a:defRPr>
            </a:lvl1pPr>
            <a:lvl2pPr lvl="1" algn="ctr">
              <a:lnSpc>
                <a:spcPct val="100000"/>
              </a:lnSpc>
              <a:spcBef>
                <a:spcPts val="0"/>
              </a:spcBef>
              <a:spcAft>
                <a:spcPts val="0"/>
              </a:spcAft>
              <a:buClr>
                <a:schemeClr val="dk2"/>
              </a:buClr>
              <a:buSzPts val="3000"/>
              <a:buNone/>
              <a:defRPr sz="3000">
                <a:solidFill>
                  <a:schemeClr val="dk2"/>
                </a:solidFill>
                <a:uFillTx/>
              </a:defRPr>
            </a:lvl2pPr>
            <a:lvl3pPr lvl="2" algn="ctr">
              <a:lnSpc>
                <a:spcPct val="100000"/>
              </a:lnSpc>
              <a:spcBef>
                <a:spcPts val="0"/>
              </a:spcBef>
              <a:spcAft>
                <a:spcPts val="0"/>
              </a:spcAft>
              <a:buClr>
                <a:schemeClr val="dk2"/>
              </a:buClr>
              <a:buSzPts val="3000"/>
              <a:buNone/>
              <a:defRPr sz="3000">
                <a:solidFill>
                  <a:schemeClr val="dk2"/>
                </a:solidFill>
                <a:uFillTx/>
              </a:defRPr>
            </a:lvl3pPr>
            <a:lvl4pPr lvl="3" algn="ctr">
              <a:lnSpc>
                <a:spcPct val="100000"/>
              </a:lnSpc>
              <a:spcBef>
                <a:spcPts val="0"/>
              </a:spcBef>
              <a:spcAft>
                <a:spcPts val="0"/>
              </a:spcAft>
              <a:buClr>
                <a:schemeClr val="dk2"/>
              </a:buClr>
              <a:buSzPts val="3000"/>
              <a:buNone/>
              <a:defRPr sz="3000">
                <a:solidFill>
                  <a:schemeClr val="dk2"/>
                </a:solidFill>
                <a:uFillTx/>
              </a:defRPr>
            </a:lvl4pPr>
            <a:lvl5pPr lvl="4" algn="ctr">
              <a:lnSpc>
                <a:spcPct val="100000"/>
              </a:lnSpc>
              <a:spcBef>
                <a:spcPts val="0"/>
              </a:spcBef>
              <a:spcAft>
                <a:spcPts val="0"/>
              </a:spcAft>
              <a:buClr>
                <a:schemeClr val="dk2"/>
              </a:buClr>
              <a:buSzPts val="3000"/>
              <a:buNone/>
              <a:defRPr sz="3000">
                <a:solidFill>
                  <a:schemeClr val="dk2"/>
                </a:solidFill>
                <a:uFillTx/>
              </a:defRPr>
            </a:lvl5pPr>
            <a:lvl6pPr lvl="5" algn="ctr">
              <a:lnSpc>
                <a:spcPct val="100000"/>
              </a:lnSpc>
              <a:spcBef>
                <a:spcPts val="0"/>
              </a:spcBef>
              <a:spcAft>
                <a:spcPts val="0"/>
              </a:spcAft>
              <a:buClr>
                <a:schemeClr val="dk2"/>
              </a:buClr>
              <a:buSzPts val="3000"/>
              <a:buNone/>
              <a:defRPr sz="3000">
                <a:solidFill>
                  <a:schemeClr val="dk2"/>
                </a:solidFill>
                <a:uFillTx/>
              </a:defRPr>
            </a:lvl6pPr>
            <a:lvl7pPr lvl="6" algn="ctr">
              <a:lnSpc>
                <a:spcPct val="100000"/>
              </a:lnSpc>
              <a:spcBef>
                <a:spcPts val="0"/>
              </a:spcBef>
              <a:spcAft>
                <a:spcPts val="0"/>
              </a:spcAft>
              <a:buClr>
                <a:schemeClr val="dk2"/>
              </a:buClr>
              <a:buSzPts val="3000"/>
              <a:buNone/>
              <a:defRPr sz="3000">
                <a:solidFill>
                  <a:schemeClr val="dk2"/>
                </a:solidFill>
                <a:uFillTx/>
              </a:defRPr>
            </a:lvl7pPr>
            <a:lvl8pPr lvl="7" algn="ctr">
              <a:lnSpc>
                <a:spcPct val="100000"/>
              </a:lnSpc>
              <a:spcBef>
                <a:spcPts val="0"/>
              </a:spcBef>
              <a:spcAft>
                <a:spcPts val="0"/>
              </a:spcAft>
              <a:buClr>
                <a:schemeClr val="dk2"/>
              </a:buClr>
              <a:buSzPts val="3000"/>
              <a:buNone/>
              <a:defRPr sz="3000">
                <a:solidFill>
                  <a:schemeClr val="dk2"/>
                </a:solidFill>
                <a:uFillTx/>
              </a:defRPr>
            </a:lvl8pPr>
            <a:lvl9pPr lvl="8" algn="ctr">
              <a:lnSpc>
                <a:spcPct val="100000"/>
              </a:lnSpc>
              <a:spcBef>
                <a:spcPts val="0"/>
              </a:spcBef>
              <a:spcAft>
                <a:spcPts val="0"/>
              </a:spcAft>
              <a:buClr>
                <a:schemeClr val="dk2"/>
              </a:buClr>
              <a:buSzPts val="3000"/>
              <a:buNone/>
              <a:defRPr sz="3000">
                <a:solidFill>
                  <a:schemeClr val="dk2"/>
                </a:solidFill>
                <a:uFillTx/>
              </a:defRPr>
            </a:lvl9pPr>
          </a:lstStyle>
          <a:p>
            <a:endParaRPr/>
          </a:p>
        </p:txBody>
      </p:sp>
      <p:sp>
        <p:nvSpPr>
          <p:cNvPr id="73" name="Google Shape;73;p12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9pPr>
          </a:lstStyle>
          <a:p>
            <a:pPr marL="0" lvl="0" indent="0" algn="l"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81"/>
        <p:cNvGrpSpPr/>
        <p:nvPr/>
      </p:nvGrpSpPr>
      <p:grpSpPr>
        <a:xfrm>
          <a:off x="0" y="0"/>
          <a:ext cx="0" cy="0"/>
          <a:chOff x="0" y="0"/>
          <a:chExt cx="0" cy="0"/>
        </a:xfrm>
      </p:grpSpPr>
      <p:sp>
        <p:nvSpPr>
          <p:cNvPr id="82" name="Google Shape;82;p110"/>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83" name="Google Shape;83;p110"/>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SzPts val="2400"/>
              <a:buFont typeface="Arial"/>
              <a:buChar char="■"/>
              <a:defRPr sz="2400">
                <a:solidFill>
                  <a:schemeClr val="dk1"/>
                </a:solidFill>
                <a:uFillTx/>
              </a:defRPr>
            </a:lvl1pPr>
            <a:lvl2pPr marL="914400" lvl="1" indent="-381000" algn="l">
              <a:lnSpc>
                <a:spcPct val="100000"/>
              </a:lnSpc>
              <a:spcBef>
                <a:spcPts val="400"/>
              </a:spcBef>
              <a:spcAft>
                <a:spcPts val="0"/>
              </a:spcAft>
              <a:buSzPts val="2400"/>
              <a:buFont typeface="Arial"/>
              <a:buChar char="■"/>
              <a:defRPr>
                <a:uFillTx/>
              </a:defRPr>
            </a:lvl2pPr>
            <a:lvl3pPr marL="1371600" lvl="2" indent="-381000" algn="l">
              <a:lnSpc>
                <a:spcPct val="100000"/>
              </a:lnSpc>
              <a:spcBef>
                <a:spcPts val="400"/>
              </a:spcBef>
              <a:spcAft>
                <a:spcPts val="0"/>
              </a:spcAft>
              <a:buSzPts val="2400"/>
              <a:buFont typeface="Arial"/>
              <a:buChar char="▪"/>
              <a:defRPr>
                <a:uFillTx/>
              </a:defRPr>
            </a:lvl3pPr>
            <a:lvl4pPr marL="1828800" lvl="3" indent="-381000" algn="l">
              <a:lnSpc>
                <a:spcPct val="100000"/>
              </a:lnSpc>
              <a:spcBef>
                <a:spcPts val="400"/>
              </a:spcBef>
              <a:spcAft>
                <a:spcPts val="0"/>
              </a:spcAft>
              <a:buSzPts val="2400"/>
              <a:buFont typeface="Arial"/>
              <a:buChar char="–"/>
              <a:defRPr>
                <a:uFillTx/>
              </a:defRPr>
            </a:lvl4pPr>
            <a:lvl5pPr marL="2286000" lvl="4" indent="-381000" algn="l">
              <a:lnSpc>
                <a:spcPct val="100000"/>
              </a:lnSpc>
              <a:spcBef>
                <a:spcPts val="400"/>
              </a:spcBef>
              <a:spcAft>
                <a:spcPts val="0"/>
              </a:spcAft>
              <a:buSzPts val="2400"/>
              <a:buFont typeface="Arial"/>
              <a:buChar char="»"/>
              <a:defRPr>
                <a:uFillTx/>
              </a:defRPr>
            </a:lvl5pPr>
            <a:lvl6pPr marL="2743200" lvl="5" indent="-381000" algn="l">
              <a:lnSpc>
                <a:spcPct val="100000"/>
              </a:lnSpc>
              <a:spcBef>
                <a:spcPts val="400"/>
              </a:spcBef>
              <a:spcAft>
                <a:spcPts val="0"/>
              </a:spcAft>
              <a:buSzPts val="2400"/>
              <a:buChar char="»"/>
              <a:defRPr>
                <a:uFillTx/>
              </a:defRPr>
            </a:lvl6pPr>
            <a:lvl7pPr marL="3200400" lvl="6" indent="-381000" algn="l">
              <a:lnSpc>
                <a:spcPct val="100000"/>
              </a:lnSpc>
              <a:spcBef>
                <a:spcPts val="400"/>
              </a:spcBef>
              <a:spcAft>
                <a:spcPts val="0"/>
              </a:spcAft>
              <a:buSzPts val="2400"/>
              <a:buChar char="»"/>
              <a:defRPr>
                <a:uFillTx/>
              </a:defRPr>
            </a:lvl7pPr>
            <a:lvl8pPr marL="3657600" lvl="7" indent="-381000" algn="l">
              <a:lnSpc>
                <a:spcPct val="100000"/>
              </a:lnSpc>
              <a:spcBef>
                <a:spcPts val="400"/>
              </a:spcBef>
              <a:spcAft>
                <a:spcPts val="0"/>
              </a:spcAft>
              <a:buSzPts val="2400"/>
              <a:buChar char="»"/>
              <a:defRPr>
                <a:uFillTx/>
              </a:defRPr>
            </a:lvl8pPr>
            <a:lvl9pPr marL="4114800" lvl="8" indent="-381000" algn="l">
              <a:lnSpc>
                <a:spcPct val="100000"/>
              </a:lnSpc>
              <a:spcBef>
                <a:spcPts val="400"/>
              </a:spcBef>
              <a:spcAft>
                <a:spcPts val="0"/>
              </a:spcAft>
              <a:buSzPts val="2400"/>
              <a:buChar char="»"/>
              <a:defRPr>
                <a:uFillTx/>
              </a:defRPr>
            </a:lvl9pPr>
          </a:lstStyle>
          <a:p>
            <a:endParaRPr/>
          </a:p>
        </p:txBody>
      </p:sp>
      <p:sp>
        <p:nvSpPr>
          <p:cNvPr id="84" name="Google Shape;84;p11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5"/>
        <p:cNvGrpSpPr/>
        <p:nvPr/>
      </p:nvGrpSpPr>
      <p:grpSpPr>
        <a:xfrm>
          <a:off x="0" y="0"/>
          <a:ext cx="0" cy="0"/>
          <a:chOff x="0" y="0"/>
          <a:chExt cx="0" cy="0"/>
        </a:xfrm>
      </p:grpSpPr>
      <p:sp>
        <p:nvSpPr>
          <p:cNvPr id="86" name="Google Shape;86;p123"/>
          <p:cNvSpPr txBox="1">
            <a:spLocks noGrp="1"/>
          </p:cNvSpPr>
          <p:nvPr>
            <p:ph type="ctrTitle"/>
          </p:nvPr>
        </p:nvSpPr>
        <p:spPr>
          <a:xfrm>
            <a:off x="685800" y="1281009"/>
            <a:ext cx="7772400" cy="1102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3000"/>
              <a:buChar char="●"/>
              <a:defRPr>
                <a:uFillTx/>
              </a:defRPr>
            </a:lvl1pPr>
            <a:lvl2pPr marR="0" lvl="1" algn="l">
              <a:lnSpc>
                <a:spcPct val="100000"/>
              </a:lnSpc>
              <a:spcBef>
                <a:spcPts val="0"/>
              </a:spcBef>
              <a:spcAft>
                <a:spcPts val="0"/>
              </a:spcAft>
              <a:buSzPts val="1400"/>
              <a:buChar char="○"/>
              <a:defRPr>
                <a:uFillTx/>
              </a:defRPr>
            </a:lvl2pPr>
            <a:lvl3pPr marR="0" lvl="2" algn="l">
              <a:lnSpc>
                <a:spcPct val="100000"/>
              </a:lnSpc>
              <a:spcBef>
                <a:spcPts val="0"/>
              </a:spcBef>
              <a:spcAft>
                <a:spcPts val="0"/>
              </a:spcAft>
              <a:buSzPts val="1400"/>
              <a:buChar char="■"/>
              <a:defRPr>
                <a:uFillTx/>
              </a:defRPr>
            </a:lvl3pPr>
            <a:lvl4pPr marR="0" lvl="3" algn="l">
              <a:lnSpc>
                <a:spcPct val="100000"/>
              </a:lnSpc>
              <a:spcBef>
                <a:spcPts val="0"/>
              </a:spcBef>
              <a:spcAft>
                <a:spcPts val="0"/>
              </a:spcAft>
              <a:buSzPts val="1400"/>
              <a:buChar char="●"/>
              <a:defRPr>
                <a:uFillTx/>
              </a:defRPr>
            </a:lvl4pPr>
            <a:lvl5pPr marR="0" lvl="4" algn="l">
              <a:lnSpc>
                <a:spcPct val="100000"/>
              </a:lnSpc>
              <a:spcBef>
                <a:spcPts val="0"/>
              </a:spcBef>
              <a:spcAft>
                <a:spcPts val="0"/>
              </a:spcAft>
              <a:buSzPts val="1400"/>
              <a:buChar char="○"/>
              <a:defRPr>
                <a:uFillTx/>
              </a:defRPr>
            </a:lvl5pPr>
            <a:lvl6pPr marR="0" lvl="5" algn="l">
              <a:lnSpc>
                <a:spcPct val="100000"/>
              </a:lnSpc>
              <a:spcBef>
                <a:spcPts val="0"/>
              </a:spcBef>
              <a:spcAft>
                <a:spcPts val="0"/>
              </a:spcAft>
              <a:buSzPts val="1400"/>
              <a:buChar char="■"/>
              <a:defRPr>
                <a:uFillTx/>
              </a:defRPr>
            </a:lvl6pPr>
            <a:lvl7pPr marR="0" lvl="6" algn="l">
              <a:lnSpc>
                <a:spcPct val="100000"/>
              </a:lnSpc>
              <a:spcBef>
                <a:spcPts val="0"/>
              </a:spcBef>
              <a:spcAft>
                <a:spcPts val="0"/>
              </a:spcAft>
              <a:buSzPts val="1400"/>
              <a:buChar char="●"/>
              <a:defRPr>
                <a:uFillTx/>
              </a:defRPr>
            </a:lvl7pPr>
            <a:lvl8pPr marR="0" lvl="7" algn="l">
              <a:lnSpc>
                <a:spcPct val="100000"/>
              </a:lnSpc>
              <a:spcBef>
                <a:spcPts val="0"/>
              </a:spcBef>
              <a:spcAft>
                <a:spcPts val="0"/>
              </a:spcAft>
              <a:buSzPts val="1400"/>
              <a:buChar char="○"/>
              <a:defRPr>
                <a:uFillTx/>
              </a:defRPr>
            </a:lvl8pPr>
            <a:lvl9pPr marR="0" lvl="8" algn="l">
              <a:lnSpc>
                <a:spcPct val="100000"/>
              </a:lnSpc>
              <a:spcBef>
                <a:spcPts val="0"/>
              </a:spcBef>
              <a:spcAft>
                <a:spcPts val="0"/>
              </a:spcAft>
              <a:buSzPts val="1400"/>
              <a:buChar char="■"/>
              <a:defRPr>
                <a:uFillTx/>
              </a:defRPr>
            </a:lvl9pPr>
          </a:lstStyle>
          <a:p>
            <a:endParaRPr/>
          </a:p>
        </p:txBody>
      </p:sp>
      <p:sp>
        <p:nvSpPr>
          <p:cNvPr id="87" name="Google Shape;87;p123"/>
          <p:cNvSpPr txBox="1">
            <a:spLocks noGrp="1"/>
          </p:cNvSpPr>
          <p:nvPr>
            <p:ph type="subTitle" idx="1"/>
          </p:nvPr>
        </p:nvSpPr>
        <p:spPr>
          <a:xfrm>
            <a:off x="685800" y="2914650"/>
            <a:ext cx="7677600" cy="1314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400"/>
              </a:spcBef>
              <a:spcAft>
                <a:spcPts val="0"/>
              </a:spcAft>
              <a:buClr>
                <a:srgbClr val="990000"/>
              </a:buClr>
              <a:buSzPts val="2400"/>
              <a:buFont typeface="Calibri"/>
              <a:buNone/>
              <a:defRPr>
                <a:uFillTx/>
              </a:defRPr>
            </a:lvl1pPr>
            <a:lvl2pPr marR="0" lvl="1" algn="ctr">
              <a:lnSpc>
                <a:spcPct val="100000"/>
              </a:lnSpc>
              <a:spcBef>
                <a:spcPts val="400"/>
              </a:spcBef>
              <a:spcAft>
                <a:spcPts val="0"/>
              </a:spcAft>
              <a:buClr>
                <a:srgbClr val="990000"/>
              </a:buClr>
              <a:buSzPts val="2400"/>
              <a:buFont typeface="Calibri"/>
              <a:buNone/>
              <a:defRPr>
                <a:uFillTx/>
              </a:defRPr>
            </a:lvl2pPr>
            <a:lvl3pPr marR="0" lvl="2" algn="ctr">
              <a:lnSpc>
                <a:spcPct val="100000"/>
              </a:lnSpc>
              <a:spcBef>
                <a:spcPts val="400"/>
              </a:spcBef>
              <a:spcAft>
                <a:spcPts val="0"/>
              </a:spcAft>
              <a:buClr>
                <a:schemeClr val="dk1"/>
              </a:buClr>
              <a:buSzPts val="2400"/>
              <a:buFont typeface="Calibri"/>
              <a:buNone/>
              <a:defRPr>
                <a:uFillTx/>
              </a:defRPr>
            </a:lvl3pPr>
            <a:lvl4pPr marR="0" lvl="3" algn="ctr">
              <a:lnSpc>
                <a:spcPct val="100000"/>
              </a:lnSpc>
              <a:spcBef>
                <a:spcPts val="400"/>
              </a:spcBef>
              <a:spcAft>
                <a:spcPts val="0"/>
              </a:spcAft>
              <a:buClr>
                <a:schemeClr val="dk1"/>
              </a:buClr>
              <a:buSzPts val="2400"/>
              <a:buFont typeface="Calibri"/>
              <a:buNone/>
              <a:defRPr>
                <a:uFillTx/>
              </a:defRPr>
            </a:lvl4pPr>
            <a:lvl5pPr marR="0" lvl="4" algn="ctr">
              <a:lnSpc>
                <a:spcPct val="100000"/>
              </a:lnSpc>
              <a:spcBef>
                <a:spcPts val="400"/>
              </a:spcBef>
              <a:spcAft>
                <a:spcPts val="0"/>
              </a:spcAft>
              <a:buClr>
                <a:schemeClr val="dk1"/>
              </a:buClr>
              <a:buSzPts val="2400"/>
              <a:buFont typeface="Calibri"/>
              <a:buNone/>
              <a:defRPr>
                <a:uFillTx/>
              </a:defRPr>
            </a:lvl5pPr>
            <a:lvl6pPr marR="0" lvl="5" algn="ctr">
              <a:lnSpc>
                <a:spcPct val="100000"/>
              </a:lnSpc>
              <a:spcBef>
                <a:spcPts val="400"/>
              </a:spcBef>
              <a:spcAft>
                <a:spcPts val="0"/>
              </a:spcAft>
              <a:buClr>
                <a:schemeClr val="dk1"/>
              </a:buClr>
              <a:buSzPts val="2400"/>
              <a:buFont typeface="Arial"/>
              <a:buNone/>
              <a:defRPr>
                <a:uFillTx/>
              </a:defRPr>
            </a:lvl6pPr>
            <a:lvl7pPr marR="0" lvl="6" algn="ctr">
              <a:lnSpc>
                <a:spcPct val="100000"/>
              </a:lnSpc>
              <a:spcBef>
                <a:spcPts val="400"/>
              </a:spcBef>
              <a:spcAft>
                <a:spcPts val="0"/>
              </a:spcAft>
              <a:buClr>
                <a:schemeClr val="dk1"/>
              </a:buClr>
              <a:buSzPts val="2400"/>
              <a:buFont typeface="Arial"/>
              <a:buNone/>
              <a:defRPr>
                <a:uFillTx/>
              </a:defRPr>
            </a:lvl7pPr>
            <a:lvl8pPr marR="0" lvl="7" algn="ctr">
              <a:lnSpc>
                <a:spcPct val="100000"/>
              </a:lnSpc>
              <a:spcBef>
                <a:spcPts val="400"/>
              </a:spcBef>
              <a:spcAft>
                <a:spcPts val="0"/>
              </a:spcAft>
              <a:buClr>
                <a:schemeClr val="dk1"/>
              </a:buClr>
              <a:buSzPts val="2400"/>
              <a:buFont typeface="Arial"/>
              <a:buNone/>
              <a:defRPr>
                <a:uFillTx/>
              </a:defRPr>
            </a:lvl8pPr>
            <a:lvl9pPr marR="0" lvl="8" algn="ctr">
              <a:lnSpc>
                <a:spcPct val="100000"/>
              </a:lnSpc>
              <a:spcBef>
                <a:spcPts val="400"/>
              </a:spcBef>
              <a:spcAft>
                <a:spcPts val="0"/>
              </a:spcAft>
              <a:buClr>
                <a:schemeClr val="dk1"/>
              </a:buClr>
              <a:buSzPts val="2400"/>
              <a:buFont typeface="Arial"/>
              <a:buNone/>
              <a:defRPr>
                <a:uFillTx/>
              </a:defRPr>
            </a:lvl9pPr>
          </a:lstStyle>
          <a:p>
            <a:endParaRPr/>
          </a:p>
        </p:txBody>
      </p:sp>
      <p:sp>
        <p:nvSpPr>
          <p:cNvPr id="88" name="Google Shape;88;p1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89"/>
        <p:cNvGrpSpPr/>
        <p:nvPr/>
      </p:nvGrpSpPr>
      <p:grpSpPr>
        <a:xfrm>
          <a:off x="0" y="0"/>
          <a:ext cx="0" cy="0"/>
          <a:chOff x="0" y="0"/>
          <a:chExt cx="0" cy="0"/>
        </a:xfrm>
      </p:grpSpPr>
      <p:sp>
        <p:nvSpPr>
          <p:cNvPr id="90" name="Google Shape;90;p124"/>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91" name="Google Shape;91;p124"/>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480"/>
              </a:spcBef>
              <a:spcAft>
                <a:spcPts val="0"/>
              </a:spcAft>
              <a:buSzPts val="2400"/>
              <a:buFont typeface="Calibri"/>
              <a:buNone/>
              <a:defRPr>
                <a:uFillTx/>
              </a:defRPr>
            </a:lvl1pPr>
            <a:lvl2pPr marL="914400" lvl="1" indent="-228600" algn="l">
              <a:lnSpc>
                <a:spcPct val="100000"/>
              </a:lnSpc>
              <a:spcBef>
                <a:spcPts val="400"/>
              </a:spcBef>
              <a:spcAft>
                <a:spcPts val="0"/>
              </a:spcAft>
              <a:buSzPts val="2400"/>
              <a:buFont typeface="Calibri"/>
              <a:buNone/>
              <a:defRPr>
                <a:uFillTx/>
              </a:defRPr>
            </a:lvl2pPr>
            <a:lvl3pPr marL="1371600" lvl="2" indent="-228600" algn="l">
              <a:lnSpc>
                <a:spcPct val="100000"/>
              </a:lnSpc>
              <a:spcBef>
                <a:spcPts val="400"/>
              </a:spcBef>
              <a:spcAft>
                <a:spcPts val="0"/>
              </a:spcAft>
              <a:buSzPts val="2400"/>
              <a:buFont typeface="Calibri"/>
              <a:buNone/>
              <a:defRPr>
                <a:uFillTx/>
              </a:defRPr>
            </a:lvl3pPr>
            <a:lvl4pPr marL="1828800" lvl="3" indent="-228600" algn="l">
              <a:lnSpc>
                <a:spcPct val="100000"/>
              </a:lnSpc>
              <a:spcBef>
                <a:spcPts val="400"/>
              </a:spcBef>
              <a:spcAft>
                <a:spcPts val="0"/>
              </a:spcAft>
              <a:buSzPts val="2400"/>
              <a:buFont typeface="Calibri"/>
              <a:buNone/>
              <a:defRPr>
                <a:uFillTx/>
              </a:defRPr>
            </a:lvl4pPr>
            <a:lvl5pPr marL="2286000" lvl="4" indent="-228600" algn="l">
              <a:lnSpc>
                <a:spcPct val="100000"/>
              </a:lnSpc>
              <a:spcBef>
                <a:spcPts val="400"/>
              </a:spcBef>
              <a:spcAft>
                <a:spcPts val="0"/>
              </a:spcAft>
              <a:buSzPts val="2400"/>
              <a:buFont typeface="Calibri"/>
              <a:buNone/>
              <a:defRPr>
                <a:uFillTx/>
              </a:defRPr>
            </a:lvl5pPr>
            <a:lvl6pPr marL="2743200" lvl="5" indent="-228600" algn="l">
              <a:lnSpc>
                <a:spcPct val="100000"/>
              </a:lnSpc>
              <a:spcBef>
                <a:spcPts val="400"/>
              </a:spcBef>
              <a:spcAft>
                <a:spcPts val="0"/>
              </a:spcAft>
              <a:buSzPts val="2400"/>
              <a:buFont typeface="Arial"/>
              <a:buNone/>
              <a:defRPr>
                <a:uFillTx/>
              </a:defRPr>
            </a:lvl6pPr>
            <a:lvl7pPr marL="3200400" lvl="6" indent="-228600" algn="l">
              <a:lnSpc>
                <a:spcPct val="100000"/>
              </a:lnSpc>
              <a:spcBef>
                <a:spcPts val="400"/>
              </a:spcBef>
              <a:spcAft>
                <a:spcPts val="0"/>
              </a:spcAft>
              <a:buSzPts val="2400"/>
              <a:buFont typeface="Arial"/>
              <a:buNone/>
              <a:defRPr>
                <a:uFillTx/>
              </a:defRPr>
            </a:lvl7pPr>
            <a:lvl8pPr marL="3657600" lvl="7" indent="-228600" algn="l">
              <a:lnSpc>
                <a:spcPct val="100000"/>
              </a:lnSpc>
              <a:spcBef>
                <a:spcPts val="400"/>
              </a:spcBef>
              <a:spcAft>
                <a:spcPts val="0"/>
              </a:spcAft>
              <a:buSzPts val="2400"/>
              <a:buFont typeface="Arial"/>
              <a:buNone/>
              <a:defRPr>
                <a:uFillTx/>
              </a:defRPr>
            </a:lvl8pPr>
            <a:lvl9pPr marL="4114800" lvl="8" indent="-228600" algn="l">
              <a:lnSpc>
                <a:spcPct val="100000"/>
              </a:lnSpc>
              <a:spcBef>
                <a:spcPts val="400"/>
              </a:spcBef>
              <a:spcAft>
                <a:spcPts val="0"/>
              </a:spcAft>
              <a:buSzPts val="2400"/>
              <a:buFont typeface="Arial"/>
              <a:buNone/>
              <a:defRPr>
                <a:uFillTx/>
              </a:defRPr>
            </a:lvl9pPr>
          </a:lstStyle>
          <a:p>
            <a:endParaRPr/>
          </a:p>
        </p:txBody>
      </p:sp>
      <p:sp>
        <p:nvSpPr>
          <p:cNvPr id="92" name="Google Shape;92;p1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93"/>
        <p:cNvGrpSpPr/>
        <p:nvPr/>
      </p:nvGrpSpPr>
      <p:grpSpPr>
        <a:xfrm>
          <a:off x="0" y="0"/>
          <a:ext cx="0" cy="0"/>
          <a:chOff x="0" y="0"/>
          <a:chExt cx="0" cy="0"/>
        </a:xfrm>
      </p:grpSpPr>
      <p:sp>
        <p:nvSpPr>
          <p:cNvPr id="94" name="Google Shape;94;p125"/>
          <p:cNvSpPr txBox="1">
            <a:spLocks noGrp="1"/>
          </p:cNvSpPr>
          <p:nvPr>
            <p:ph type="title"/>
          </p:nvPr>
        </p:nvSpPr>
        <p:spPr>
          <a:xfrm>
            <a:off x="374090" y="278387"/>
            <a:ext cx="7591500" cy="571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95" name="Google Shape;95;p125"/>
          <p:cNvSpPr txBox="1">
            <a:spLocks noGrp="1"/>
          </p:cNvSpPr>
          <p:nvPr>
            <p:ph type="body" idx="1"/>
          </p:nvPr>
        </p:nvSpPr>
        <p:spPr>
          <a:xfrm>
            <a:off x="638175" y="1021556"/>
            <a:ext cx="3871800" cy="3729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SzPts val="2400"/>
              <a:buChar char="■"/>
              <a:defRPr>
                <a:uFillTx/>
              </a:defRPr>
            </a:lvl1pPr>
            <a:lvl2pPr marL="914400" lvl="1" indent="-381000" algn="l">
              <a:lnSpc>
                <a:spcPct val="100000"/>
              </a:lnSpc>
              <a:spcBef>
                <a:spcPts val="400"/>
              </a:spcBef>
              <a:spcAft>
                <a:spcPts val="0"/>
              </a:spcAft>
              <a:buSzPts val="2400"/>
              <a:buChar char="■"/>
              <a:defRPr>
                <a:uFillTx/>
              </a:defRPr>
            </a:lvl2pPr>
            <a:lvl3pPr marL="1371600" lvl="2" indent="-381000" algn="l">
              <a:lnSpc>
                <a:spcPct val="100000"/>
              </a:lnSpc>
              <a:spcBef>
                <a:spcPts val="400"/>
              </a:spcBef>
              <a:spcAft>
                <a:spcPts val="0"/>
              </a:spcAft>
              <a:buSzPts val="2400"/>
              <a:buChar char="▪"/>
              <a:defRPr>
                <a:uFillTx/>
              </a:defRPr>
            </a:lvl3pPr>
            <a:lvl4pPr marL="1828800" lvl="3" indent="-381000" algn="l">
              <a:lnSpc>
                <a:spcPct val="100000"/>
              </a:lnSpc>
              <a:spcBef>
                <a:spcPts val="400"/>
              </a:spcBef>
              <a:spcAft>
                <a:spcPts val="0"/>
              </a:spcAft>
              <a:buSzPts val="2400"/>
              <a:buChar char="–"/>
              <a:defRPr>
                <a:uFillTx/>
              </a:defRPr>
            </a:lvl4pPr>
            <a:lvl5pPr marL="2286000" lvl="4" indent="-381000" algn="l">
              <a:lnSpc>
                <a:spcPct val="100000"/>
              </a:lnSpc>
              <a:spcBef>
                <a:spcPts val="400"/>
              </a:spcBef>
              <a:spcAft>
                <a:spcPts val="0"/>
              </a:spcAft>
              <a:buSzPts val="2400"/>
              <a:buChar char="»"/>
              <a:defRPr>
                <a:uFillTx/>
              </a:defRPr>
            </a:lvl5pPr>
            <a:lvl6pPr marL="2743200" lvl="5" indent="-381000" algn="l">
              <a:lnSpc>
                <a:spcPct val="100000"/>
              </a:lnSpc>
              <a:spcBef>
                <a:spcPts val="400"/>
              </a:spcBef>
              <a:spcAft>
                <a:spcPts val="0"/>
              </a:spcAft>
              <a:buSzPts val="2400"/>
              <a:buChar char="»"/>
              <a:defRPr>
                <a:uFillTx/>
              </a:defRPr>
            </a:lvl6pPr>
            <a:lvl7pPr marL="3200400" lvl="6" indent="-381000" algn="l">
              <a:lnSpc>
                <a:spcPct val="100000"/>
              </a:lnSpc>
              <a:spcBef>
                <a:spcPts val="400"/>
              </a:spcBef>
              <a:spcAft>
                <a:spcPts val="0"/>
              </a:spcAft>
              <a:buSzPts val="2400"/>
              <a:buChar char="»"/>
              <a:defRPr>
                <a:uFillTx/>
              </a:defRPr>
            </a:lvl7pPr>
            <a:lvl8pPr marL="3657600" lvl="7" indent="-381000" algn="l">
              <a:lnSpc>
                <a:spcPct val="100000"/>
              </a:lnSpc>
              <a:spcBef>
                <a:spcPts val="400"/>
              </a:spcBef>
              <a:spcAft>
                <a:spcPts val="0"/>
              </a:spcAft>
              <a:buSzPts val="2400"/>
              <a:buChar char="»"/>
              <a:defRPr>
                <a:uFillTx/>
              </a:defRPr>
            </a:lvl8pPr>
            <a:lvl9pPr marL="4114800" lvl="8" indent="-381000" algn="l">
              <a:lnSpc>
                <a:spcPct val="100000"/>
              </a:lnSpc>
              <a:spcBef>
                <a:spcPts val="400"/>
              </a:spcBef>
              <a:spcAft>
                <a:spcPts val="0"/>
              </a:spcAft>
              <a:buSzPts val="2400"/>
              <a:buChar char="»"/>
              <a:defRPr>
                <a:uFillTx/>
              </a:defRPr>
            </a:lvl9pPr>
          </a:lstStyle>
          <a:p>
            <a:endParaRPr/>
          </a:p>
        </p:txBody>
      </p:sp>
      <p:sp>
        <p:nvSpPr>
          <p:cNvPr id="96" name="Google Shape;96;p125"/>
          <p:cNvSpPr txBox="1">
            <a:spLocks noGrp="1"/>
          </p:cNvSpPr>
          <p:nvPr>
            <p:ph type="body" idx="2"/>
          </p:nvPr>
        </p:nvSpPr>
        <p:spPr>
          <a:xfrm>
            <a:off x="4662488" y="1021556"/>
            <a:ext cx="3871800" cy="3729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SzPts val="2400"/>
              <a:buChar char="■"/>
              <a:defRPr>
                <a:uFillTx/>
              </a:defRPr>
            </a:lvl1pPr>
            <a:lvl2pPr marL="914400" lvl="1" indent="-381000" algn="l">
              <a:lnSpc>
                <a:spcPct val="100000"/>
              </a:lnSpc>
              <a:spcBef>
                <a:spcPts val="400"/>
              </a:spcBef>
              <a:spcAft>
                <a:spcPts val="0"/>
              </a:spcAft>
              <a:buSzPts val="2400"/>
              <a:buChar char="■"/>
              <a:defRPr>
                <a:uFillTx/>
              </a:defRPr>
            </a:lvl2pPr>
            <a:lvl3pPr marL="1371600" lvl="2" indent="-381000" algn="l">
              <a:lnSpc>
                <a:spcPct val="100000"/>
              </a:lnSpc>
              <a:spcBef>
                <a:spcPts val="400"/>
              </a:spcBef>
              <a:spcAft>
                <a:spcPts val="0"/>
              </a:spcAft>
              <a:buSzPts val="2400"/>
              <a:buChar char="▪"/>
              <a:defRPr>
                <a:uFillTx/>
              </a:defRPr>
            </a:lvl3pPr>
            <a:lvl4pPr marL="1828800" lvl="3" indent="-381000" algn="l">
              <a:lnSpc>
                <a:spcPct val="100000"/>
              </a:lnSpc>
              <a:spcBef>
                <a:spcPts val="400"/>
              </a:spcBef>
              <a:spcAft>
                <a:spcPts val="0"/>
              </a:spcAft>
              <a:buSzPts val="2400"/>
              <a:buChar char="–"/>
              <a:defRPr>
                <a:uFillTx/>
              </a:defRPr>
            </a:lvl4pPr>
            <a:lvl5pPr marL="2286000" lvl="4" indent="-381000" algn="l">
              <a:lnSpc>
                <a:spcPct val="100000"/>
              </a:lnSpc>
              <a:spcBef>
                <a:spcPts val="400"/>
              </a:spcBef>
              <a:spcAft>
                <a:spcPts val="0"/>
              </a:spcAft>
              <a:buSzPts val="2400"/>
              <a:buChar char="»"/>
              <a:defRPr>
                <a:uFillTx/>
              </a:defRPr>
            </a:lvl5pPr>
            <a:lvl6pPr marL="2743200" lvl="5" indent="-381000" algn="l">
              <a:lnSpc>
                <a:spcPct val="100000"/>
              </a:lnSpc>
              <a:spcBef>
                <a:spcPts val="400"/>
              </a:spcBef>
              <a:spcAft>
                <a:spcPts val="0"/>
              </a:spcAft>
              <a:buSzPts val="2400"/>
              <a:buChar char="»"/>
              <a:defRPr>
                <a:uFillTx/>
              </a:defRPr>
            </a:lvl6pPr>
            <a:lvl7pPr marL="3200400" lvl="6" indent="-381000" algn="l">
              <a:lnSpc>
                <a:spcPct val="100000"/>
              </a:lnSpc>
              <a:spcBef>
                <a:spcPts val="400"/>
              </a:spcBef>
              <a:spcAft>
                <a:spcPts val="0"/>
              </a:spcAft>
              <a:buSzPts val="2400"/>
              <a:buChar char="»"/>
              <a:defRPr>
                <a:uFillTx/>
              </a:defRPr>
            </a:lvl7pPr>
            <a:lvl8pPr marL="3657600" lvl="7" indent="-381000" algn="l">
              <a:lnSpc>
                <a:spcPct val="100000"/>
              </a:lnSpc>
              <a:spcBef>
                <a:spcPts val="400"/>
              </a:spcBef>
              <a:spcAft>
                <a:spcPts val="0"/>
              </a:spcAft>
              <a:buSzPts val="2400"/>
              <a:buChar char="»"/>
              <a:defRPr>
                <a:uFillTx/>
              </a:defRPr>
            </a:lvl8pPr>
            <a:lvl9pPr marL="4114800" lvl="8" indent="-381000" algn="l">
              <a:lnSpc>
                <a:spcPct val="100000"/>
              </a:lnSpc>
              <a:spcBef>
                <a:spcPts val="400"/>
              </a:spcBef>
              <a:spcAft>
                <a:spcPts val="0"/>
              </a:spcAft>
              <a:buSzPts val="2400"/>
              <a:buChar char="»"/>
              <a:defRPr>
                <a:uFillTx/>
              </a:defRPr>
            </a:lvl9pPr>
          </a:lstStyle>
          <a:p>
            <a:endParaRPr/>
          </a:p>
        </p:txBody>
      </p:sp>
      <p:sp>
        <p:nvSpPr>
          <p:cNvPr id="97" name="Google Shape;97;p1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98"/>
        <p:cNvGrpSpPr/>
        <p:nvPr/>
      </p:nvGrpSpPr>
      <p:grpSpPr>
        <a:xfrm>
          <a:off x="0" y="0"/>
          <a:ext cx="0" cy="0"/>
          <a:chOff x="0" y="0"/>
          <a:chExt cx="0" cy="0"/>
        </a:xfrm>
      </p:grpSpPr>
      <p:sp>
        <p:nvSpPr>
          <p:cNvPr id="99" name="Google Shape;99;p12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100" name="Google Shape;100;p126"/>
          <p:cNvSpPr txBox="1">
            <a:spLocks noGrp="1"/>
          </p:cNvSpPr>
          <p:nvPr>
            <p:ph type="body" idx="1"/>
          </p:nvPr>
        </p:nvSpPr>
        <p:spPr>
          <a:xfrm>
            <a:off x="457200" y="1151335"/>
            <a:ext cx="4040100" cy="4797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480"/>
              </a:spcBef>
              <a:spcAft>
                <a:spcPts val="0"/>
              </a:spcAft>
              <a:buSzPts val="2400"/>
              <a:buFont typeface="Calibri"/>
              <a:buNone/>
              <a:defRPr>
                <a:uFillTx/>
              </a:defRPr>
            </a:lvl1pPr>
            <a:lvl2pPr marL="914400" lvl="1" indent="-228600" algn="l">
              <a:lnSpc>
                <a:spcPct val="100000"/>
              </a:lnSpc>
              <a:spcBef>
                <a:spcPts val="400"/>
              </a:spcBef>
              <a:spcAft>
                <a:spcPts val="0"/>
              </a:spcAft>
              <a:buSzPts val="2400"/>
              <a:buFont typeface="Calibri"/>
              <a:buNone/>
              <a:defRPr>
                <a:uFillTx/>
              </a:defRPr>
            </a:lvl2pPr>
            <a:lvl3pPr marL="1371600" lvl="2" indent="-228600" algn="l">
              <a:lnSpc>
                <a:spcPct val="100000"/>
              </a:lnSpc>
              <a:spcBef>
                <a:spcPts val="400"/>
              </a:spcBef>
              <a:spcAft>
                <a:spcPts val="0"/>
              </a:spcAft>
              <a:buSzPts val="2400"/>
              <a:buFont typeface="Calibri"/>
              <a:buNone/>
              <a:defRPr>
                <a:uFillTx/>
              </a:defRPr>
            </a:lvl3pPr>
            <a:lvl4pPr marL="1828800" lvl="3" indent="-228600" algn="l">
              <a:lnSpc>
                <a:spcPct val="100000"/>
              </a:lnSpc>
              <a:spcBef>
                <a:spcPts val="400"/>
              </a:spcBef>
              <a:spcAft>
                <a:spcPts val="0"/>
              </a:spcAft>
              <a:buSzPts val="2400"/>
              <a:buFont typeface="Calibri"/>
              <a:buNone/>
              <a:defRPr>
                <a:uFillTx/>
              </a:defRPr>
            </a:lvl4pPr>
            <a:lvl5pPr marL="2286000" lvl="4" indent="-228600" algn="l">
              <a:lnSpc>
                <a:spcPct val="100000"/>
              </a:lnSpc>
              <a:spcBef>
                <a:spcPts val="400"/>
              </a:spcBef>
              <a:spcAft>
                <a:spcPts val="0"/>
              </a:spcAft>
              <a:buSzPts val="2400"/>
              <a:buFont typeface="Calibri"/>
              <a:buNone/>
              <a:defRPr>
                <a:uFillTx/>
              </a:defRPr>
            </a:lvl5pPr>
            <a:lvl6pPr marL="2743200" lvl="5" indent="-228600" algn="l">
              <a:lnSpc>
                <a:spcPct val="100000"/>
              </a:lnSpc>
              <a:spcBef>
                <a:spcPts val="400"/>
              </a:spcBef>
              <a:spcAft>
                <a:spcPts val="0"/>
              </a:spcAft>
              <a:buSzPts val="2400"/>
              <a:buFont typeface="Arial"/>
              <a:buNone/>
              <a:defRPr>
                <a:uFillTx/>
              </a:defRPr>
            </a:lvl6pPr>
            <a:lvl7pPr marL="3200400" lvl="6" indent="-228600" algn="l">
              <a:lnSpc>
                <a:spcPct val="100000"/>
              </a:lnSpc>
              <a:spcBef>
                <a:spcPts val="400"/>
              </a:spcBef>
              <a:spcAft>
                <a:spcPts val="0"/>
              </a:spcAft>
              <a:buSzPts val="2400"/>
              <a:buFont typeface="Arial"/>
              <a:buNone/>
              <a:defRPr>
                <a:uFillTx/>
              </a:defRPr>
            </a:lvl7pPr>
            <a:lvl8pPr marL="3657600" lvl="7" indent="-228600" algn="l">
              <a:lnSpc>
                <a:spcPct val="100000"/>
              </a:lnSpc>
              <a:spcBef>
                <a:spcPts val="400"/>
              </a:spcBef>
              <a:spcAft>
                <a:spcPts val="0"/>
              </a:spcAft>
              <a:buSzPts val="2400"/>
              <a:buFont typeface="Arial"/>
              <a:buNone/>
              <a:defRPr>
                <a:uFillTx/>
              </a:defRPr>
            </a:lvl8pPr>
            <a:lvl9pPr marL="4114800" lvl="8" indent="-228600" algn="l">
              <a:lnSpc>
                <a:spcPct val="100000"/>
              </a:lnSpc>
              <a:spcBef>
                <a:spcPts val="400"/>
              </a:spcBef>
              <a:spcAft>
                <a:spcPts val="0"/>
              </a:spcAft>
              <a:buSzPts val="2400"/>
              <a:buFont typeface="Arial"/>
              <a:buNone/>
              <a:defRPr>
                <a:uFillTx/>
              </a:defRPr>
            </a:lvl9pPr>
          </a:lstStyle>
          <a:p>
            <a:endParaRPr/>
          </a:p>
        </p:txBody>
      </p:sp>
      <p:sp>
        <p:nvSpPr>
          <p:cNvPr id="101" name="Google Shape;101;p126"/>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SzPts val="2400"/>
              <a:buChar char="■"/>
              <a:defRPr>
                <a:uFillTx/>
              </a:defRPr>
            </a:lvl1pPr>
            <a:lvl2pPr marL="914400" lvl="1" indent="-381000" algn="l">
              <a:lnSpc>
                <a:spcPct val="100000"/>
              </a:lnSpc>
              <a:spcBef>
                <a:spcPts val="400"/>
              </a:spcBef>
              <a:spcAft>
                <a:spcPts val="0"/>
              </a:spcAft>
              <a:buSzPts val="2400"/>
              <a:buChar char="■"/>
              <a:defRPr>
                <a:uFillTx/>
              </a:defRPr>
            </a:lvl2pPr>
            <a:lvl3pPr marL="1371600" lvl="2" indent="-381000" algn="l">
              <a:lnSpc>
                <a:spcPct val="100000"/>
              </a:lnSpc>
              <a:spcBef>
                <a:spcPts val="400"/>
              </a:spcBef>
              <a:spcAft>
                <a:spcPts val="0"/>
              </a:spcAft>
              <a:buSzPts val="2400"/>
              <a:buChar char="▪"/>
              <a:defRPr>
                <a:uFillTx/>
              </a:defRPr>
            </a:lvl3pPr>
            <a:lvl4pPr marL="1828800" lvl="3" indent="-381000" algn="l">
              <a:lnSpc>
                <a:spcPct val="100000"/>
              </a:lnSpc>
              <a:spcBef>
                <a:spcPts val="400"/>
              </a:spcBef>
              <a:spcAft>
                <a:spcPts val="0"/>
              </a:spcAft>
              <a:buSzPts val="2400"/>
              <a:buChar char="–"/>
              <a:defRPr>
                <a:uFillTx/>
              </a:defRPr>
            </a:lvl4pPr>
            <a:lvl5pPr marL="2286000" lvl="4" indent="-381000" algn="l">
              <a:lnSpc>
                <a:spcPct val="100000"/>
              </a:lnSpc>
              <a:spcBef>
                <a:spcPts val="400"/>
              </a:spcBef>
              <a:spcAft>
                <a:spcPts val="0"/>
              </a:spcAft>
              <a:buSzPts val="2400"/>
              <a:buChar char="»"/>
              <a:defRPr>
                <a:uFillTx/>
              </a:defRPr>
            </a:lvl5pPr>
            <a:lvl6pPr marL="2743200" lvl="5" indent="-381000" algn="l">
              <a:lnSpc>
                <a:spcPct val="100000"/>
              </a:lnSpc>
              <a:spcBef>
                <a:spcPts val="400"/>
              </a:spcBef>
              <a:spcAft>
                <a:spcPts val="0"/>
              </a:spcAft>
              <a:buSzPts val="2400"/>
              <a:buChar char="»"/>
              <a:defRPr>
                <a:uFillTx/>
              </a:defRPr>
            </a:lvl6pPr>
            <a:lvl7pPr marL="3200400" lvl="6" indent="-381000" algn="l">
              <a:lnSpc>
                <a:spcPct val="100000"/>
              </a:lnSpc>
              <a:spcBef>
                <a:spcPts val="400"/>
              </a:spcBef>
              <a:spcAft>
                <a:spcPts val="0"/>
              </a:spcAft>
              <a:buSzPts val="2400"/>
              <a:buChar char="»"/>
              <a:defRPr>
                <a:uFillTx/>
              </a:defRPr>
            </a:lvl7pPr>
            <a:lvl8pPr marL="3657600" lvl="7" indent="-381000" algn="l">
              <a:lnSpc>
                <a:spcPct val="100000"/>
              </a:lnSpc>
              <a:spcBef>
                <a:spcPts val="400"/>
              </a:spcBef>
              <a:spcAft>
                <a:spcPts val="0"/>
              </a:spcAft>
              <a:buSzPts val="2400"/>
              <a:buChar char="»"/>
              <a:defRPr>
                <a:uFillTx/>
              </a:defRPr>
            </a:lvl8pPr>
            <a:lvl9pPr marL="4114800" lvl="8" indent="-381000" algn="l">
              <a:lnSpc>
                <a:spcPct val="100000"/>
              </a:lnSpc>
              <a:spcBef>
                <a:spcPts val="400"/>
              </a:spcBef>
              <a:spcAft>
                <a:spcPts val="0"/>
              </a:spcAft>
              <a:buSzPts val="2400"/>
              <a:buChar char="»"/>
              <a:defRPr>
                <a:uFillTx/>
              </a:defRPr>
            </a:lvl9pPr>
          </a:lstStyle>
          <a:p>
            <a:endParaRPr/>
          </a:p>
        </p:txBody>
      </p:sp>
      <p:sp>
        <p:nvSpPr>
          <p:cNvPr id="102" name="Google Shape;102;p126"/>
          <p:cNvSpPr txBox="1">
            <a:spLocks noGrp="1"/>
          </p:cNvSpPr>
          <p:nvPr>
            <p:ph type="body" idx="3"/>
          </p:nvPr>
        </p:nvSpPr>
        <p:spPr>
          <a:xfrm>
            <a:off x="4645025" y="1151335"/>
            <a:ext cx="4041900" cy="4797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480"/>
              </a:spcBef>
              <a:spcAft>
                <a:spcPts val="0"/>
              </a:spcAft>
              <a:buSzPts val="2400"/>
              <a:buFont typeface="Calibri"/>
              <a:buNone/>
              <a:defRPr>
                <a:uFillTx/>
              </a:defRPr>
            </a:lvl1pPr>
            <a:lvl2pPr marL="914400" lvl="1" indent="-228600" algn="l">
              <a:lnSpc>
                <a:spcPct val="100000"/>
              </a:lnSpc>
              <a:spcBef>
                <a:spcPts val="400"/>
              </a:spcBef>
              <a:spcAft>
                <a:spcPts val="0"/>
              </a:spcAft>
              <a:buSzPts val="2400"/>
              <a:buFont typeface="Calibri"/>
              <a:buNone/>
              <a:defRPr>
                <a:uFillTx/>
              </a:defRPr>
            </a:lvl2pPr>
            <a:lvl3pPr marL="1371600" lvl="2" indent="-228600" algn="l">
              <a:lnSpc>
                <a:spcPct val="100000"/>
              </a:lnSpc>
              <a:spcBef>
                <a:spcPts val="400"/>
              </a:spcBef>
              <a:spcAft>
                <a:spcPts val="0"/>
              </a:spcAft>
              <a:buSzPts val="2400"/>
              <a:buFont typeface="Calibri"/>
              <a:buNone/>
              <a:defRPr>
                <a:uFillTx/>
              </a:defRPr>
            </a:lvl3pPr>
            <a:lvl4pPr marL="1828800" lvl="3" indent="-228600" algn="l">
              <a:lnSpc>
                <a:spcPct val="100000"/>
              </a:lnSpc>
              <a:spcBef>
                <a:spcPts val="400"/>
              </a:spcBef>
              <a:spcAft>
                <a:spcPts val="0"/>
              </a:spcAft>
              <a:buSzPts val="2400"/>
              <a:buFont typeface="Calibri"/>
              <a:buNone/>
              <a:defRPr>
                <a:uFillTx/>
              </a:defRPr>
            </a:lvl4pPr>
            <a:lvl5pPr marL="2286000" lvl="4" indent="-228600" algn="l">
              <a:lnSpc>
                <a:spcPct val="100000"/>
              </a:lnSpc>
              <a:spcBef>
                <a:spcPts val="400"/>
              </a:spcBef>
              <a:spcAft>
                <a:spcPts val="0"/>
              </a:spcAft>
              <a:buSzPts val="2400"/>
              <a:buFont typeface="Calibri"/>
              <a:buNone/>
              <a:defRPr>
                <a:uFillTx/>
              </a:defRPr>
            </a:lvl5pPr>
            <a:lvl6pPr marL="2743200" lvl="5" indent="-228600" algn="l">
              <a:lnSpc>
                <a:spcPct val="100000"/>
              </a:lnSpc>
              <a:spcBef>
                <a:spcPts val="400"/>
              </a:spcBef>
              <a:spcAft>
                <a:spcPts val="0"/>
              </a:spcAft>
              <a:buSzPts val="2400"/>
              <a:buFont typeface="Arial"/>
              <a:buNone/>
              <a:defRPr>
                <a:uFillTx/>
              </a:defRPr>
            </a:lvl6pPr>
            <a:lvl7pPr marL="3200400" lvl="6" indent="-228600" algn="l">
              <a:lnSpc>
                <a:spcPct val="100000"/>
              </a:lnSpc>
              <a:spcBef>
                <a:spcPts val="400"/>
              </a:spcBef>
              <a:spcAft>
                <a:spcPts val="0"/>
              </a:spcAft>
              <a:buSzPts val="2400"/>
              <a:buFont typeface="Arial"/>
              <a:buNone/>
              <a:defRPr>
                <a:uFillTx/>
              </a:defRPr>
            </a:lvl7pPr>
            <a:lvl8pPr marL="3657600" lvl="7" indent="-228600" algn="l">
              <a:lnSpc>
                <a:spcPct val="100000"/>
              </a:lnSpc>
              <a:spcBef>
                <a:spcPts val="400"/>
              </a:spcBef>
              <a:spcAft>
                <a:spcPts val="0"/>
              </a:spcAft>
              <a:buSzPts val="2400"/>
              <a:buFont typeface="Arial"/>
              <a:buNone/>
              <a:defRPr>
                <a:uFillTx/>
              </a:defRPr>
            </a:lvl8pPr>
            <a:lvl9pPr marL="4114800" lvl="8" indent="-228600" algn="l">
              <a:lnSpc>
                <a:spcPct val="100000"/>
              </a:lnSpc>
              <a:spcBef>
                <a:spcPts val="400"/>
              </a:spcBef>
              <a:spcAft>
                <a:spcPts val="0"/>
              </a:spcAft>
              <a:buSzPts val="2400"/>
              <a:buFont typeface="Arial"/>
              <a:buNone/>
              <a:defRPr>
                <a:uFillTx/>
              </a:defRPr>
            </a:lvl9pPr>
          </a:lstStyle>
          <a:p>
            <a:endParaRPr/>
          </a:p>
        </p:txBody>
      </p:sp>
      <p:sp>
        <p:nvSpPr>
          <p:cNvPr id="103" name="Google Shape;103;p126"/>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SzPts val="2400"/>
              <a:buChar char="■"/>
              <a:defRPr>
                <a:uFillTx/>
              </a:defRPr>
            </a:lvl1pPr>
            <a:lvl2pPr marL="914400" lvl="1" indent="-381000" algn="l">
              <a:lnSpc>
                <a:spcPct val="100000"/>
              </a:lnSpc>
              <a:spcBef>
                <a:spcPts val="400"/>
              </a:spcBef>
              <a:spcAft>
                <a:spcPts val="0"/>
              </a:spcAft>
              <a:buSzPts val="2400"/>
              <a:buChar char="■"/>
              <a:defRPr>
                <a:uFillTx/>
              </a:defRPr>
            </a:lvl2pPr>
            <a:lvl3pPr marL="1371600" lvl="2" indent="-381000" algn="l">
              <a:lnSpc>
                <a:spcPct val="100000"/>
              </a:lnSpc>
              <a:spcBef>
                <a:spcPts val="400"/>
              </a:spcBef>
              <a:spcAft>
                <a:spcPts val="0"/>
              </a:spcAft>
              <a:buSzPts val="2400"/>
              <a:buChar char="▪"/>
              <a:defRPr>
                <a:uFillTx/>
              </a:defRPr>
            </a:lvl3pPr>
            <a:lvl4pPr marL="1828800" lvl="3" indent="-381000" algn="l">
              <a:lnSpc>
                <a:spcPct val="100000"/>
              </a:lnSpc>
              <a:spcBef>
                <a:spcPts val="400"/>
              </a:spcBef>
              <a:spcAft>
                <a:spcPts val="0"/>
              </a:spcAft>
              <a:buSzPts val="2400"/>
              <a:buChar char="–"/>
              <a:defRPr>
                <a:uFillTx/>
              </a:defRPr>
            </a:lvl4pPr>
            <a:lvl5pPr marL="2286000" lvl="4" indent="-381000" algn="l">
              <a:lnSpc>
                <a:spcPct val="100000"/>
              </a:lnSpc>
              <a:spcBef>
                <a:spcPts val="400"/>
              </a:spcBef>
              <a:spcAft>
                <a:spcPts val="0"/>
              </a:spcAft>
              <a:buSzPts val="2400"/>
              <a:buChar char="»"/>
              <a:defRPr>
                <a:uFillTx/>
              </a:defRPr>
            </a:lvl5pPr>
            <a:lvl6pPr marL="2743200" lvl="5" indent="-381000" algn="l">
              <a:lnSpc>
                <a:spcPct val="100000"/>
              </a:lnSpc>
              <a:spcBef>
                <a:spcPts val="400"/>
              </a:spcBef>
              <a:spcAft>
                <a:spcPts val="0"/>
              </a:spcAft>
              <a:buSzPts val="2400"/>
              <a:buChar char="»"/>
              <a:defRPr>
                <a:uFillTx/>
              </a:defRPr>
            </a:lvl6pPr>
            <a:lvl7pPr marL="3200400" lvl="6" indent="-381000" algn="l">
              <a:lnSpc>
                <a:spcPct val="100000"/>
              </a:lnSpc>
              <a:spcBef>
                <a:spcPts val="400"/>
              </a:spcBef>
              <a:spcAft>
                <a:spcPts val="0"/>
              </a:spcAft>
              <a:buSzPts val="2400"/>
              <a:buChar char="»"/>
              <a:defRPr>
                <a:uFillTx/>
              </a:defRPr>
            </a:lvl7pPr>
            <a:lvl8pPr marL="3657600" lvl="7" indent="-381000" algn="l">
              <a:lnSpc>
                <a:spcPct val="100000"/>
              </a:lnSpc>
              <a:spcBef>
                <a:spcPts val="400"/>
              </a:spcBef>
              <a:spcAft>
                <a:spcPts val="0"/>
              </a:spcAft>
              <a:buSzPts val="2400"/>
              <a:buChar char="»"/>
              <a:defRPr>
                <a:uFillTx/>
              </a:defRPr>
            </a:lvl8pPr>
            <a:lvl9pPr marL="4114800" lvl="8" indent="-381000" algn="l">
              <a:lnSpc>
                <a:spcPct val="100000"/>
              </a:lnSpc>
              <a:spcBef>
                <a:spcPts val="400"/>
              </a:spcBef>
              <a:spcAft>
                <a:spcPts val="0"/>
              </a:spcAft>
              <a:buSzPts val="2400"/>
              <a:buChar char="»"/>
              <a:defRPr>
                <a:uFillTx/>
              </a:defRPr>
            </a:lvl9pPr>
          </a:lstStyle>
          <a:p>
            <a:endParaRPr/>
          </a:p>
        </p:txBody>
      </p:sp>
      <p:sp>
        <p:nvSpPr>
          <p:cNvPr id="104" name="Google Shape;104;p12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16"/>
        <p:cNvGrpSpPr/>
        <p:nvPr/>
      </p:nvGrpSpPr>
      <p:grpSpPr>
        <a:xfrm>
          <a:off x="0" y="0"/>
          <a:ext cx="0" cy="0"/>
          <a:chOff x="0" y="0"/>
          <a:chExt cx="0" cy="0"/>
        </a:xfrm>
      </p:grpSpPr>
      <p:sp>
        <p:nvSpPr>
          <p:cNvPr id="17" name="Google Shape;17;p108"/>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000000"/>
              </a:buClr>
              <a:buSzPts val="3000"/>
              <a:buFont typeface="Arial"/>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18" name="Google Shape;18;p108"/>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Font typeface="Arial"/>
              <a:buChar char="■"/>
              <a:defRPr sz="2400">
                <a:solidFill>
                  <a:schemeClr val="dk1"/>
                </a:solidFill>
                <a:uFillTx/>
              </a:defRPr>
            </a:lvl1pPr>
            <a:lvl2pPr marL="914400" lvl="1" indent="-381000" algn="l">
              <a:lnSpc>
                <a:spcPct val="100000"/>
              </a:lnSpc>
              <a:spcBef>
                <a:spcPts val="0"/>
              </a:spcBef>
              <a:spcAft>
                <a:spcPts val="0"/>
              </a:spcAft>
              <a:buSzPts val="2400"/>
              <a:buFont typeface="Arial"/>
              <a:buChar char="■"/>
              <a:defRPr>
                <a:uFillTx/>
              </a:defRPr>
            </a:lvl2pPr>
            <a:lvl3pPr marL="1371600" lvl="2" indent="-381000" algn="l">
              <a:lnSpc>
                <a:spcPct val="100000"/>
              </a:lnSpc>
              <a:spcBef>
                <a:spcPts val="0"/>
              </a:spcBef>
              <a:spcAft>
                <a:spcPts val="0"/>
              </a:spcAft>
              <a:buSzPts val="2400"/>
              <a:buFont typeface="Arial"/>
              <a:buChar char="▪"/>
              <a:defRPr>
                <a:uFillTx/>
              </a:defRPr>
            </a:lvl3pPr>
            <a:lvl4pPr marL="1828800" lvl="3" indent="-381000" algn="l">
              <a:lnSpc>
                <a:spcPct val="100000"/>
              </a:lnSpc>
              <a:spcBef>
                <a:spcPts val="0"/>
              </a:spcBef>
              <a:spcAft>
                <a:spcPts val="0"/>
              </a:spcAft>
              <a:buSzPts val="2400"/>
              <a:buFont typeface="Arial"/>
              <a:buChar char="–"/>
              <a:defRPr>
                <a:uFillTx/>
              </a:defRPr>
            </a:lvl4pPr>
            <a:lvl5pPr marL="2286000" lvl="4" indent="-381000" algn="l">
              <a:lnSpc>
                <a:spcPct val="100000"/>
              </a:lnSpc>
              <a:spcBef>
                <a:spcPts val="0"/>
              </a:spcBef>
              <a:spcAft>
                <a:spcPts val="0"/>
              </a:spcAft>
              <a:buSzPts val="2400"/>
              <a:buFont typeface="Arial"/>
              <a:buChar char="»"/>
              <a:defRPr>
                <a:uFillTx/>
              </a:defRPr>
            </a:lvl5pPr>
            <a:lvl6pPr marL="2743200" lvl="5" indent="-381000" algn="l">
              <a:lnSpc>
                <a:spcPct val="100000"/>
              </a:lnSpc>
              <a:spcBef>
                <a:spcPts val="0"/>
              </a:spcBef>
              <a:spcAft>
                <a:spcPts val="0"/>
              </a:spcAft>
              <a:buSzPts val="2400"/>
              <a:buChar char="»"/>
              <a:defRPr>
                <a:uFillTx/>
              </a:defRPr>
            </a:lvl6pPr>
            <a:lvl7pPr marL="3200400" lvl="6" indent="-381000" algn="l">
              <a:lnSpc>
                <a:spcPct val="100000"/>
              </a:lnSpc>
              <a:spcBef>
                <a:spcPts val="0"/>
              </a:spcBef>
              <a:spcAft>
                <a:spcPts val="0"/>
              </a:spcAft>
              <a:buSzPts val="2400"/>
              <a:buChar char="»"/>
              <a:defRPr>
                <a:uFillTx/>
              </a:defRPr>
            </a:lvl7pPr>
            <a:lvl8pPr marL="3657600" lvl="7" indent="-381000" algn="l">
              <a:lnSpc>
                <a:spcPct val="100000"/>
              </a:lnSpc>
              <a:spcBef>
                <a:spcPts val="0"/>
              </a:spcBef>
              <a:spcAft>
                <a:spcPts val="0"/>
              </a:spcAft>
              <a:buSzPts val="2400"/>
              <a:buChar char="»"/>
              <a:defRPr>
                <a:uFillTx/>
              </a:defRPr>
            </a:lvl8pPr>
            <a:lvl9pPr marL="4114800" lvl="8" indent="-381000" algn="l">
              <a:lnSpc>
                <a:spcPct val="100000"/>
              </a:lnSpc>
              <a:spcBef>
                <a:spcPts val="0"/>
              </a:spcBef>
              <a:spcAft>
                <a:spcPts val="0"/>
              </a:spcAft>
              <a:buSzPts val="2400"/>
              <a:buChar char="»"/>
              <a:defRPr>
                <a:uFillTx/>
              </a:defRPr>
            </a:lvl9pPr>
          </a:lstStyle>
          <a:p>
            <a:endParaRPr/>
          </a:p>
        </p:txBody>
      </p:sp>
      <p:sp>
        <p:nvSpPr>
          <p:cNvPr id="19" name="Google Shape;19;p10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dk1"/>
              </a:buClr>
              <a:buSzPts val="1400"/>
              <a:buFont typeface="Arial"/>
              <a:buNone/>
              <a:defRPr sz="1300" b="0" i="0" u="none" strike="noStrike" cap="none">
                <a:solidFill>
                  <a:schemeClr val="dk1"/>
                </a:solidFill>
                <a:uFillTx/>
                <a:latin typeface="Arial"/>
                <a:ea typeface="Arial"/>
                <a:cs typeface="Arial"/>
                <a:sym typeface="Arial"/>
              </a:defRPr>
            </a:lvl1pPr>
            <a:lvl2pPr marL="0" marR="0" lvl="1" indent="0" algn="l">
              <a:lnSpc>
                <a:spcPct val="100000"/>
              </a:lnSpc>
              <a:spcBef>
                <a:spcPts val="0"/>
              </a:spcBef>
              <a:spcAft>
                <a:spcPts val="0"/>
              </a:spcAft>
              <a:buClr>
                <a:schemeClr val="dk1"/>
              </a:buClr>
              <a:buSzPts val="1400"/>
              <a:buFont typeface="Arial"/>
              <a:buNone/>
              <a:defRPr sz="1300" b="0" i="0" u="none" strike="noStrike" cap="none">
                <a:solidFill>
                  <a:schemeClr val="dk1"/>
                </a:solidFill>
                <a:uFillTx/>
                <a:latin typeface="Arial"/>
                <a:ea typeface="Arial"/>
                <a:cs typeface="Arial"/>
                <a:sym typeface="Arial"/>
              </a:defRPr>
            </a:lvl2pPr>
            <a:lvl3pPr marL="0" marR="0" lvl="2" indent="0" algn="l">
              <a:lnSpc>
                <a:spcPct val="100000"/>
              </a:lnSpc>
              <a:spcBef>
                <a:spcPts val="0"/>
              </a:spcBef>
              <a:spcAft>
                <a:spcPts val="0"/>
              </a:spcAft>
              <a:buClr>
                <a:schemeClr val="dk1"/>
              </a:buClr>
              <a:buSzPts val="1400"/>
              <a:buFont typeface="Arial"/>
              <a:buNone/>
              <a:defRPr sz="1300" b="0" i="0" u="none" strike="noStrike" cap="none">
                <a:solidFill>
                  <a:schemeClr val="dk1"/>
                </a:solidFill>
                <a:uFillTx/>
                <a:latin typeface="Arial"/>
                <a:ea typeface="Arial"/>
                <a:cs typeface="Arial"/>
                <a:sym typeface="Arial"/>
              </a:defRPr>
            </a:lvl3pPr>
            <a:lvl4pPr marL="0" marR="0" lvl="3" indent="0" algn="l">
              <a:lnSpc>
                <a:spcPct val="100000"/>
              </a:lnSpc>
              <a:spcBef>
                <a:spcPts val="0"/>
              </a:spcBef>
              <a:spcAft>
                <a:spcPts val="0"/>
              </a:spcAft>
              <a:buClr>
                <a:schemeClr val="dk1"/>
              </a:buClr>
              <a:buSzPts val="1400"/>
              <a:buFont typeface="Arial"/>
              <a:buNone/>
              <a:defRPr sz="1300" b="0" i="0" u="none" strike="noStrike" cap="none">
                <a:solidFill>
                  <a:schemeClr val="dk1"/>
                </a:solidFill>
                <a:uFillTx/>
                <a:latin typeface="Arial"/>
                <a:ea typeface="Arial"/>
                <a:cs typeface="Arial"/>
                <a:sym typeface="Arial"/>
              </a:defRPr>
            </a:lvl4pPr>
            <a:lvl5pPr marL="0" marR="0" lvl="4" indent="0" algn="l">
              <a:lnSpc>
                <a:spcPct val="100000"/>
              </a:lnSpc>
              <a:spcBef>
                <a:spcPts val="0"/>
              </a:spcBef>
              <a:spcAft>
                <a:spcPts val="0"/>
              </a:spcAft>
              <a:buClr>
                <a:schemeClr val="dk1"/>
              </a:buClr>
              <a:buSzPts val="1400"/>
              <a:buFont typeface="Arial"/>
              <a:buNone/>
              <a:defRPr sz="1300" b="0" i="0" u="none" strike="noStrike" cap="none">
                <a:solidFill>
                  <a:schemeClr val="dk1"/>
                </a:solidFill>
                <a:uFillTx/>
                <a:latin typeface="Arial"/>
                <a:ea typeface="Arial"/>
                <a:cs typeface="Arial"/>
                <a:sym typeface="Arial"/>
              </a:defRPr>
            </a:lvl5pPr>
            <a:lvl6pPr marL="0" marR="0" lvl="5" indent="0" algn="l">
              <a:lnSpc>
                <a:spcPct val="100000"/>
              </a:lnSpc>
              <a:spcBef>
                <a:spcPts val="0"/>
              </a:spcBef>
              <a:spcAft>
                <a:spcPts val="0"/>
              </a:spcAft>
              <a:buClr>
                <a:schemeClr val="dk1"/>
              </a:buClr>
              <a:buSzPts val="1400"/>
              <a:buFont typeface="Arial"/>
              <a:buNone/>
              <a:defRPr sz="1300" b="0" i="0" u="none" strike="noStrike" cap="none">
                <a:solidFill>
                  <a:schemeClr val="dk1"/>
                </a:solidFill>
                <a:uFillTx/>
                <a:latin typeface="Arial"/>
                <a:ea typeface="Arial"/>
                <a:cs typeface="Arial"/>
                <a:sym typeface="Arial"/>
              </a:defRPr>
            </a:lvl6pPr>
            <a:lvl7pPr marL="0" marR="0" lvl="6" indent="0" algn="l">
              <a:lnSpc>
                <a:spcPct val="100000"/>
              </a:lnSpc>
              <a:spcBef>
                <a:spcPts val="0"/>
              </a:spcBef>
              <a:spcAft>
                <a:spcPts val="0"/>
              </a:spcAft>
              <a:buClr>
                <a:schemeClr val="dk1"/>
              </a:buClr>
              <a:buSzPts val="1400"/>
              <a:buFont typeface="Arial"/>
              <a:buNone/>
              <a:defRPr sz="1300" b="0" i="0" u="none" strike="noStrike" cap="none">
                <a:solidFill>
                  <a:schemeClr val="dk1"/>
                </a:solidFill>
                <a:uFillTx/>
                <a:latin typeface="Arial"/>
                <a:ea typeface="Arial"/>
                <a:cs typeface="Arial"/>
                <a:sym typeface="Arial"/>
              </a:defRPr>
            </a:lvl7pPr>
            <a:lvl8pPr marL="0" marR="0" lvl="7" indent="0" algn="l">
              <a:lnSpc>
                <a:spcPct val="100000"/>
              </a:lnSpc>
              <a:spcBef>
                <a:spcPts val="0"/>
              </a:spcBef>
              <a:spcAft>
                <a:spcPts val="0"/>
              </a:spcAft>
              <a:buClr>
                <a:schemeClr val="dk1"/>
              </a:buClr>
              <a:buSzPts val="1400"/>
              <a:buFont typeface="Arial"/>
              <a:buNone/>
              <a:defRPr sz="1300" b="0" i="0" u="none" strike="noStrike" cap="none">
                <a:solidFill>
                  <a:schemeClr val="dk1"/>
                </a:solidFill>
                <a:uFillTx/>
                <a:latin typeface="Arial"/>
                <a:ea typeface="Arial"/>
                <a:cs typeface="Arial"/>
                <a:sym typeface="Arial"/>
              </a:defRPr>
            </a:lvl8pPr>
            <a:lvl9pPr marL="0" marR="0" lvl="8" indent="0" algn="l">
              <a:lnSpc>
                <a:spcPct val="100000"/>
              </a:lnSpc>
              <a:spcBef>
                <a:spcPts val="0"/>
              </a:spcBef>
              <a:spcAft>
                <a:spcPts val="0"/>
              </a:spcAft>
              <a:buClr>
                <a:schemeClr val="dk1"/>
              </a:buClr>
              <a:buSzPts val="1400"/>
              <a:buFont typeface="Arial"/>
              <a:buNone/>
              <a:defRPr sz="1300" b="0" i="0" u="none" strike="noStrike" cap="none">
                <a:solidFill>
                  <a:schemeClr val="dk1"/>
                </a:solidFill>
                <a:uFillTx/>
                <a:latin typeface="Arial"/>
                <a:ea typeface="Arial"/>
                <a:cs typeface="Arial"/>
                <a:sym typeface="Arial"/>
              </a:defRPr>
            </a:lvl9pPr>
          </a:lstStyle>
          <a:p>
            <a:pPr marL="0" lvl="0" indent="0" algn="l" rtl="0">
              <a:spcBef>
                <a:spcPts val="0"/>
              </a:spcBef>
              <a:spcAft>
                <a:spcPts val="0"/>
              </a:spcAft>
              <a:buNone/>
            </a:pPr>
            <a:fld id="{00000000-1234-1234-1234-123412341234}" type="slidenum">
              <a:rPr lang="en">
                <a:uFillTx/>
              </a:rPr>
              <a:t>‹#›</a:t>
            </a:fld>
            <a:endParaRPr>
              <a:solidFill>
                <a:srgbClr val="000000"/>
              </a:solidFill>
              <a:uFillTx/>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Shape 105"/>
        <p:cNvGrpSpPr/>
        <p:nvPr/>
      </p:nvGrpSpPr>
      <p:grpSpPr>
        <a:xfrm>
          <a:off x="0" y="0"/>
          <a:ext cx="0" cy="0"/>
          <a:chOff x="0" y="0"/>
          <a:chExt cx="0" cy="0"/>
        </a:xfrm>
      </p:grpSpPr>
      <p:sp>
        <p:nvSpPr>
          <p:cNvPr id="106" name="Google Shape;106;p127"/>
          <p:cNvSpPr txBox="1">
            <a:spLocks noGrp="1"/>
          </p:cNvSpPr>
          <p:nvPr>
            <p:ph type="title"/>
          </p:nvPr>
        </p:nvSpPr>
        <p:spPr>
          <a:xfrm>
            <a:off x="357762" y="333803"/>
            <a:ext cx="7591500" cy="571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107" name="Google Shape;107;p12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8"/>
        <p:cNvGrpSpPr/>
        <p:nvPr/>
      </p:nvGrpSpPr>
      <p:grpSpPr>
        <a:xfrm>
          <a:off x="0" y="0"/>
          <a:ext cx="0" cy="0"/>
          <a:chOff x="0" y="0"/>
          <a:chExt cx="0" cy="0"/>
        </a:xfrm>
      </p:grpSpPr>
      <p:sp>
        <p:nvSpPr>
          <p:cNvPr id="109" name="Google Shape;109;p12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110"/>
        <p:cNvGrpSpPr/>
        <p:nvPr/>
      </p:nvGrpSpPr>
      <p:grpSpPr>
        <a:xfrm>
          <a:off x="0" y="0"/>
          <a:ext cx="0" cy="0"/>
          <a:chOff x="0" y="0"/>
          <a:chExt cx="0" cy="0"/>
        </a:xfrm>
      </p:grpSpPr>
      <p:sp>
        <p:nvSpPr>
          <p:cNvPr id="111" name="Google Shape;111;p129"/>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112" name="Google Shape;112;p129"/>
          <p:cNvSpPr txBox="1">
            <a:spLocks noGrp="1"/>
          </p:cNvSpPr>
          <p:nvPr>
            <p:ph type="body" idx="1"/>
          </p:nvPr>
        </p:nvSpPr>
        <p:spPr>
          <a:xfrm>
            <a:off x="3575050" y="204788"/>
            <a:ext cx="5111700" cy="43899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SzPts val="2400"/>
              <a:buChar char="■"/>
              <a:defRPr>
                <a:uFillTx/>
              </a:defRPr>
            </a:lvl1pPr>
            <a:lvl2pPr marL="914400" lvl="1" indent="-381000" algn="l">
              <a:lnSpc>
                <a:spcPct val="100000"/>
              </a:lnSpc>
              <a:spcBef>
                <a:spcPts val="400"/>
              </a:spcBef>
              <a:spcAft>
                <a:spcPts val="0"/>
              </a:spcAft>
              <a:buSzPts val="2400"/>
              <a:buChar char="■"/>
              <a:defRPr>
                <a:uFillTx/>
              </a:defRPr>
            </a:lvl2pPr>
            <a:lvl3pPr marL="1371600" lvl="2" indent="-381000" algn="l">
              <a:lnSpc>
                <a:spcPct val="100000"/>
              </a:lnSpc>
              <a:spcBef>
                <a:spcPts val="400"/>
              </a:spcBef>
              <a:spcAft>
                <a:spcPts val="0"/>
              </a:spcAft>
              <a:buSzPts val="2400"/>
              <a:buChar char="▪"/>
              <a:defRPr>
                <a:uFillTx/>
              </a:defRPr>
            </a:lvl3pPr>
            <a:lvl4pPr marL="1828800" lvl="3" indent="-381000" algn="l">
              <a:lnSpc>
                <a:spcPct val="100000"/>
              </a:lnSpc>
              <a:spcBef>
                <a:spcPts val="400"/>
              </a:spcBef>
              <a:spcAft>
                <a:spcPts val="0"/>
              </a:spcAft>
              <a:buSzPts val="2400"/>
              <a:buChar char="–"/>
              <a:defRPr>
                <a:uFillTx/>
              </a:defRPr>
            </a:lvl4pPr>
            <a:lvl5pPr marL="2286000" lvl="4" indent="-381000" algn="l">
              <a:lnSpc>
                <a:spcPct val="100000"/>
              </a:lnSpc>
              <a:spcBef>
                <a:spcPts val="400"/>
              </a:spcBef>
              <a:spcAft>
                <a:spcPts val="0"/>
              </a:spcAft>
              <a:buSzPts val="2400"/>
              <a:buChar char="»"/>
              <a:defRPr>
                <a:uFillTx/>
              </a:defRPr>
            </a:lvl5pPr>
            <a:lvl6pPr marL="2743200" lvl="5" indent="-381000" algn="l">
              <a:lnSpc>
                <a:spcPct val="100000"/>
              </a:lnSpc>
              <a:spcBef>
                <a:spcPts val="400"/>
              </a:spcBef>
              <a:spcAft>
                <a:spcPts val="0"/>
              </a:spcAft>
              <a:buSzPts val="2400"/>
              <a:buChar char="»"/>
              <a:defRPr>
                <a:uFillTx/>
              </a:defRPr>
            </a:lvl6pPr>
            <a:lvl7pPr marL="3200400" lvl="6" indent="-381000" algn="l">
              <a:lnSpc>
                <a:spcPct val="100000"/>
              </a:lnSpc>
              <a:spcBef>
                <a:spcPts val="400"/>
              </a:spcBef>
              <a:spcAft>
                <a:spcPts val="0"/>
              </a:spcAft>
              <a:buSzPts val="2400"/>
              <a:buChar char="»"/>
              <a:defRPr>
                <a:uFillTx/>
              </a:defRPr>
            </a:lvl7pPr>
            <a:lvl8pPr marL="3657600" lvl="7" indent="-381000" algn="l">
              <a:lnSpc>
                <a:spcPct val="100000"/>
              </a:lnSpc>
              <a:spcBef>
                <a:spcPts val="400"/>
              </a:spcBef>
              <a:spcAft>
                <a:spcPts val="0"/>
              </a:spcAft>
              <a:buSzPts val="2400"/>
              <a:buChar char="»"/>
              <a:defRPr>
                <a:uFillTx/>
              </a:defRPr>
            </a:lvl8pPr>
            <a:lvl9pPr marL="4114800" lvl="8" indent="-381000" algn="l">
              <a:lnSpc>
                <a:spcPct val="100000"/>
              </a:lnSpc>
              <a:spcBef>
                <a:spcPts val="400"/>
              </a:spcBef>
              <a:spcAft>
                <a:spcPts val="0"/>
              </a:spcAft>
              <a:buSzPts val="2400"/>
              <a:buChar char="»"/>
              <a:defRPr>
                <a:uFillTx/>
              </a:defRPr>
            </a:lvl9pPr>
          </a:lstStyle>
          <a:p>
            <a:endParaRPr/>
          </a:p>
        </p:txBody>
      </p:sp>
      <p:sp>
        <p:nvSpPr>
          <p:cNvPr id="113" name="Google Shape;113;p129"/>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480"/>
              </a:spcBef>
              <a:spcAft>
                <a:spcPts val="0"/>
              </a:spcAft>
              <a:buSzPts val="2400"/>
              <a:buFont typeface="Calibri"/>
              <a:buNone/>
              <a:defRPr>
                <a:uFillTx/>
              </a:defRPr>
            </a:lvl1pPr>
            <a:lvl2pPr marL="914400" lvl="1" indent="-228600" algn="l">
              <a:lnSpc>
                <a:spcPct val="100000"/>
              </a:lnSpc>
              <a:spcBef>
                <a:spcPts val="400"/>
              </a:spcBef>
              <a:spcAft>
                <a:spcPts val="0"/>
              </a:spcAft>
              <a:buSzPts val="2400"/>
              <a:buFont typeface="Calibri"/>
              <a:buNone/>
              <a:defRPr>
                <a:uFillTx/>
              </a:defRPr>
            </a:lvl2pPr>
            <a:lvl3pPr marL="1371600" lvl="2" indent="-228600" algn="l">
              <a:lnSpc>
                <a:spcPct val="100000"/>
              </a:lnSpc>
              <a:spcBef>
                <a:spcPts val="400"/>
              </a:spcBef>
              <a:spcAft>
                <a:spcPts val="0"/>
              </a:spcAft>
              <a:buSzPts val="2400"/>
              <a:buFont typeface="Calibri"/>
              <a:buNone/>
              <a:defRPr>
                <a:uFillTx/>
              </a:defRPr>
            </a:lvl3pPr>
            <a:lvl4pPr marL="1828800" lvl="3" indent="-228600" algn="l">
              <a:lnSpc>
                <a:spcPct val="100000"/>
              </a:lnSpc>
              <a:spcBef>
                <a:spcPts val="400"/>
              </a:spcBef>
              <a:spcAft>
                <a:spcPts val="0"/>
              </a:spcAft>
              <a:buSzPts val="2400"/>
              <a:buFont typeface="Calibri"/>
              <a:buNone/>
              <a:defRPr>
                <a:uFillTx/>
              </a:defRPr>
            </a:lvl4pPr>
            <a:lvl5pPr marL="2286000" lvl="4" indent="-228600" algn="l">
              <a:lnSpc>
                <a:spcPct val="100000"/>
              </a:lnSpc>
              <a:spcBef>
                <a:spcPts val="400"/>
              </a:spcBef>
              <a:spcAft>
                <a:spcPts val="0"/>
              </a:spcAft>
              <a:buSzPts val="2400"/>
              <a:buFont typeface="Calibri"/>
              <a:buNone/>
              <a:defRPr>
                <a:uFillTx/>
              </a:defRPr>
            </a:lvl5pPr>
            <a:lvl6pPr marL="2743200" lvl="5" indent="-228600" algn="l">
              <a:lnSpc>
                <a:spcPct val="100000"/>
              </a:lnSpc>
              <a:spcBef>
                <a:spcPts val="400"/>
              </a:spcBef>
              <a:spcAft>
                <a:spcPts val="0"/>
              </a:spcAft>
              <a:buSzPts val="2400"/>
              <a:buFont typeface="Arial"/>
              <a:buNone/>
              <a:defRPr>
                <a:uFillTx/>
              </a:defRPr>
            </a:lvl6pPr>
            <a:lvl7pPr marL="3200400" lvl="6" indent="-228600" algn="l">
              <a:lnSpc>
                <a:spcPct val="100000"/>
              </a:lnSpc>
              <a:spcBef>
                <a:spcPts val="400"/>
              </a:spcBef>
              <a:spcAft>
                <a:spcPts val="0"/>
              </a:spcAft>
              <a:buSzPts val="2400"/>
              <a:buFont typeface="Arial"/>
              <a:buNone/>
              <a:defRPr>
                <a:uFillTx/>
              </a:defRPr>
            </a:lvl7pPr>
            <a:lvl8pPr marL="3657600" lvl="7" indent="-228600" algn="l">
              <a:lnSpc>
                <a:spcPct val="100000"/>
              </a:lnSpc>
              <a:spcBef>
                <a:spcPts val="400"/>
              </a:spcBef>
              <a:spcAft>
                <a:spcPts val="0"/>
              </a:spcAft>
              <a:buSzPts val="2400"/>
              <a:buFont typeface="Arial"/>
              <a:buNone/>
              <a:defRPr>
                <a:uFillTx/>
              </a:defRPr>
            </a:lvl8pPr>
            <a:lvl9pPr marL="4114800" lvl="8" indent="-228600" algn="l">
              <a:lnSpc>
                <a:spcPct val="100000"/>
              </a:lnSpc>
              <a:spcBef>
                <a:spcPts val="400"/>
              </a:spcBef>
              <a:spcAft>
                <a:spcPts val="0"/>
              </a:spcAft>
              <a:buSzPts val="2400"/>
              <a:buFont typeface="Arial"/>
              <a:buNone/>
              <a:defRPr>
                <a:uFillTx/>
              </a:defRPr>
            </a:lvl9pPr>
          </a:lstStyle>
          <a:p>
            <a:endParaRPr/>
          </a:p>
        </p:txBody>
      </p:sp>
      <p:sp>
        <p:nvSpPr>
          <p:cNvPr id="114" name="Google Shape;114;p12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115"/>
        <p:cNvGrpSpPr/>
        <p:nvPr/>
      </p:nvGrpSpPr>
      <p:grpSpPr>
        <a:xfrm>
          <a:off x="0" y="0"/>
          <a:ext cx="0" cy="0"/>
          <a:chOff x="0" y="0"/>
          <a:chExt cx="0" cy="0"/>
        </a:xfrm>
      </p:grpSpPr>
      <p:sp>
        <p:nvSpPr>
          <p:cNvPr id="116" name="Google Shape;116;p130"/>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117" name="Google Shape;117;p130"/>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a:uFillTx/>
              </a:defRPr>
            </a:lvl1pPr>
          </a:lstStyle>
          <a:p>
            <a:endParaRPr/>
          </a:p>
        </p:txBody>
      </p:sp>
      <p:sp>
        <p:nvSpPr>
          <p:cNvPr id="118" name="Google Shape;118;p130"/>
          <p:cNvSpPr txBox="1">
            <a:spLocks noGrp="1"/>
          </p:cNvSpPr>
          <p:nvPr>
            <p:ph type="body" idx="1"/>
          </p:nvPr>
        </p:nvSpPr>
        <p:spPr>
          <a:xfrm>
            <a:off x="1792288" y="4025504"/>
            <a:ext cx="5486400" cy="6036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480"/>
              </a:spcBef>
              <a:spcAft>
                <a:spcPts val="0"/>
              </a:spcAft>
              <a:buSzPts val="2400"/>
              <a:buFont typeface="Calibri"/>
              <a:buNone/>
              <a:defRPr>
                <a:uFillTx/>
              </a:defRPr>
            </a:lvl1pPr>
            <a:lvl2pPr marL="914400" lvl="1" indent="-228600" algn="l">
              <a:lnSpc>
                <a:spcPct val="100000"/>
              </a:lnSpc>
              <a:spcBef>
                <a:spcPts val="400"/>
              </a:spcBef>
              <a:spcAft>
                <a:spcPts val="0"/>
              </a:spcAft>
              <a:buSzPts val="2400"/>
              <a:buFont typeface="Calibri"/>
              <a:buNone/>
              <a:defRPr>
                <a:uFillTx/>
              </a:defRPr>
            </a:lvl2pPr>
            <a:lvl3pPr marL="1371600" lvl="2" indent="-228600" algn="l">
              <a:lnSpc>
                <a:spcPct val="100000"/>
              </a:lnSpc>
              <a:spcBef>
                <a:spcPts val="400"/>
              </a:spcBef>
              <a:spcAft>
                <a:spcPts val="0"/>
              </a:spcAft>
              <a:buSzPts val="2400"/>
              <a:buFont typeface="Calibri"/>
              <a:buNone/>
              <a:defRPr>
                <a:uFillTx/>
              </a:defRPr>
            </a:lvl3pPr>
            <a:lvl4pPr marL="1828800" lvl="3" indent="-228600" algn="l">
              <a:lnSpc>
                <a:spcPct val="100000"/>
              </a:lnSpc>
              <a:spcBef>
                <a:spcPts val="400"/>
              </a:spcBef>
              <a:spcAft>
                <a:spcPts val="0"/>
              </a:spcAft>
              <a:buSzPts val="2400"/>
              <a:buFont typeface="Calibri"/>
              <a:buNone/>
              <a:defRPr>
                <a:uFillTx/>
              </a:defRPr>
            </a:lvl4pPr>
            <a:lvl5pPr marL="2286000" lvl="4" indent="-228600" algn="l">
              <a:lnSpc>
                <a:spcPct val="100000"/>
              </a:lnSpc>
              <a:spcBef>
                <a:spcPts val="400"/>
              </a:spcBef>
              <a:spcAft>
                <a:spcPts val="0"/>
              </a:spcAft>
              <a:buSzPts val="2400"/>
              <a:buFont typeface="Calibri"/>
              <a:buNone/>
              <a:defRPr>
                <a:uFillTx/>
              </a:defRPr>
            </a:lvl5pPr>
            <a:lvl6pPr marL="2743200" lvl="5" indent="-228600" algn="l">
              <a:lnSpc>
                <a:spcPct val="100000"/>
              </a:lnSpc>
              <a:spcBef>
                <a:spcPts val="400"/>
              </a:spcBef>
              <a:spcAft>
                <a:spcPts val="0"/>
              </a:spcAft>
              <a:buSzPts val="2400"/>
              <a:buFont typeface="Arial"/>
              <a:buNone/>
              <a:defRPr>
                <a:uFillTx/>
              </a:defRPr>
            </a:lvl6pPr>
            <a:lvl7pPr marL="3200400" lvl="6" indent="-228600" algn="l">
              <a:lnSpc>
                <a:spcPct val="100000"/>
              </a:lnSpc>
              <a:spcBef>
                <a:spcPts val="400"/>
              </a:spcBef>
              <a:spcAft>
                <a:spcPts val="0"/>
              </a:spcAft>
              <a:buSzPts val="2400"/>
              <a:buFont typeface="Arial"/>
              <a:buNone/>
              <a:defRPr>
                <a:uFillTx/>
              </a:defRPr>
            </a:lvl7pPr>
            <a:lvl8pPr marL="3657600" lvl="7" indent="-228600" algn="l">
              <a:lnSpc>
                <a:spcPct val="100000"/>
              </a:lnSpc>
              <a:spcBef>
                <a:spcPts val="400"/>
              </a:spcBef>
              <a:spcAft>
                <a:spcPts val="0"/>
              </a:spcAft>
              <a:buSzPts val="2400"/>
              <a:buFont typeface="Arial"/>
              <a:buNone/>
              <a:defRPr>
                <a:uFillTx/>
              </a:defRPr>
            </a:lvl8pPr>
            <a:lvl9pPr marL="4114800" lvl="8" indent="-228600" algn="l">
              <a:lnSpc>
                <a:spcPct val="100000"/>
              </a:lnSpc>
              <a:spcBef>
                <a:spcPts val="400"/>
              </a:spcBef>
              <a:spcAft>
                <a:spcPts val="0"/>
              </a:spcAft>
              <a:buSzPts val="2400"/>
              <a:buFont typeface="Arial"/>
              <a:buNone/>
              <a:defRPr>
                <a:uFillTx/>
              </a:defRPr>
            </a:lvl9pPr>
          </a:lstStyle>
          <a:p>
            <a:endParaRPr/>
          </a:p>
        </p:txBody>
      </p:sp>
      <p:sp>
        <p:nvSpPr>
          <p:cNvPr id="119" name="Google Shape;119;p13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120"/>
        <p:cNvGrpSpPr/>
        <p:nvPr/>
      </p:nvGrpSpPr>
      <p:grpSpPr>
        <a:xfrm>
          <a:off x="0" y="0"/>
          <a:ext cx="0" cy="0"/>
          <a:chOff x="0" y="0"/>
          <a:chExt cx="0" cy="0"/>
        </a:xfrm>
      </p:grpSpPr>
      <p:sp>
        <p:nvSpPr>
          <p:cNvPr id="121" name="Google Shape;121;p131"/>
          <p:cNvSpPr txBox="1">
            <a:spLocks noGrp="1"/>
          </p:cNvSpPr>
          <p:nvPr>
            <p:ph type="title"/>
          </p:nvPr>
        </p:nvSpPr>
        <p:spPr>
          <a:xfrm>
            <a:off x="374090" y="278387"/>
            <a:ext cx="7591500" cy="571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122" name="Google Shape;122;p131"/>
          <p:cNvSpPr txBox="1">
            <a:spLocks noGrp="1"/>
          </p:cNvSpPr>
          <p:nvPr>
            <p:ph type="body" idx="1"/>
          </p:nvPr>
        </p:nvSpPr>
        <p:spPr>
          <a:xfrm rot="5400000">
            <a:off x="2480450" y="-1062094"/>
            <a:ext cx="3729000" cy="78963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SzPts val="2400"/>
              <a:buChar char="■"/>
              <a:defRPr>
                <a:uFillTx/>
              </a:defRPr>
            </a:lvl1pPr>
            <a:lvl2pPr marL="914400" lvl="1" indent="-381000" algn="l">
              <a:lnSpc>
                <a:spcPct val="100000"/>
              </a:lnSpc>
              <a:spcBef>
                <a:spcPts val="400"/>
              </a:spcBef>
              <a:spcAft>
                <a:spcPts val="0"/>
              </a:spcAft>
              <a:buSzPts val="2400"/>
              <a:buChar char="■"/>
              <a:defRPr>
                <a:uFillTx/>
              </a:defRPr>
            </a:lvl2pPr>
            <a:lvl3pPr marL="1371600" lvl="2" indent="-381000" algn="l">
              <a:lnSpc>
                <a:spcPct val="100000"/>
              </a:lnSpc>
              <a:spcBef>
                <a:spcPts val="400"/>
              </a:spcBef>
              <a:spcAft>
                <a:spcPts val="0"/>
              </a:spcAft>
              <a:buSzPts val="2400"/>
              <a:buChar char="▪"/>
              <a:defRPr>
                <a:uFillTx/>
              </a:defRPr>
            </a:lvl3pPr>
            <a:lvl4pPr marL="1828800" lvl="3" indent="-381000" algn="l">
              <a:lnSpc>
                <a:spcPct val="100000"/>
              </a:lnSpc>
              <a:spcBef>
                <a:spcPts val="400"/>
              </a:spcBef>
              <a:spcAft>
                <a:spcPts val="0"/>
              </a:spcAft>
              <a:buSzPts val="2400"/>
              <a:buChar char="–"/>
              <a:defRPr>
                <a:uFillTx/>
              </a:defRPr>
            </a:lvl4pPr>
            <a:lvl5pPr marL="2286000" lvl="4" indent="-381000" algn="l">
              <a:lnSpc>
                <a:spcPct val="100000"/>
              </a:lnSpc>
              <a:spcBef>
                <a:spcPts val="400"/>
              </a:spcBef>
              <a:spcAft>
                <a:spcPts val="0"/>
              </a:spcAft>
              <a:buSzPts val="2400"/>
              <a:buChar char="»"/>
              <a:defRPr>
                <a:uFillTx/>
              </a:defRPr>
            </a:lvl5pPr>
            <a:lvl6pPr marL="2743200" lvl="5" indent="-381000" algn="l">
              <a:lnSpc>
                <a:spcPct val="100000"/>
              </a:lnSpc>
              <a:spcBef>
                <a:spcPts val="400"/>
              </a:spcBef>
              <a:spcAft>
                <a:spcPts val="0"/>
              </a:spcAft>
              <a:buSzPts val="2400"/>
              <a:buChar char="»"/>
              <a:defRPr>
                <a:uFillTx/>
              </a:defRPr>
            </a:lvl6pPr>
            <a:lvl7pPr marL="3200400" lvl="6" indent="-381000" algn="l">
              <a:lnSpc>
                <a:spcPct val="100000"/>
              </a:lnSpc>
              <a:spcBef>
                <a:spcPts val="400"/>
              </a:spcBef>
              <a:spcAft>
                <a:spcPts val="0"/>
              </a:spcAft>
              <a:buSzPts val="2400"/>
              <a:buChar char="»"/>
              <a:defRPr>
                <a:uFillTx/>
              </a:defRPr>
            </a:lvl7pPr>
            <a:lvl8pPr marL="3657600" lvl="7" indent="-381000" algn="l">
              <a:lnSpc>
                <a:spcPct val="100000"/>
              </a:lnSpc>
              <a:spcBef>
                <a:spcPts val="400"/>
              </a:spcBef>
              <a:spcAft>
                <a:spcPts val="0"/>
              </a:spcAft>
              <a:buSzPts val="2400"/>
              <a:buChar char="»"/>
              <a:defRPr>
                <a:uFillTx/>
              </a:defRPr>
            </a:lvl8pPr>
            <a:lvl9pPr marL="4114800" lvl="8" indent="-381000" algn="l">
              <a:lnSpc>
                <a:spcPct val="100000"/>
              </a:lnSpc>
              <a:spcBef>
                <a:spcPts val="400"/>
              </a:spcBef>
              <a:spcAft>
                <a:spcPts val="0"/>
              </a:spcAft>
              <a:buSzPts val="2400"/>
              <a:buChar char="»"/>
              <a:defRPr>
                <a:uFillTx/>
              </a:defRPr>
            </a:lvl9pPr>
          </a:lstStyle>
          <a:p>
            <a:endParaRPr/>
          </a:p>
        </p:txBody>
      </p:sp>
      <p:sp>
        <p:nvSpPr>
          <p:cNvPr id="123" name="Google Shape;123;p13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124"/>
        <p:cNvGrpSpPr/>
        <p:nvPr/>
      </p:nvGrpSpPr>
      <p:grpSpPr>
        <a:xfrm>
          <a:off x="0" y="0"/>
          <a:ext cx="0" cy="0"/>
          <a:chOff x="0" y="0"/>
          <a:chExt cx="0" cy="0"/>
        </a:xfrm>
      </p:grpSpPr>
      <p:sp>
        <p:nvSpPr>
          <p:cNvPr id="125" name="Google Shape;125;p132"/>
          <p:cNvSpPr txBox="1">
            <a:spLocks noGrp="1"/>
          </p:cNvSpPr>
          <p:nvPr>
            <p:ph type="title"/>
          </p:nvPr>
        </p:nvSpPr>
        <p:spPr>
          <a:xfrm rot="5400000">
            <a:off x="5761350" y="1368000"/>
            <a:ext cx="4579200" cy="2186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126" name="Google Shape;126;p132"/>
          <p:cNvSpPr txBox="1">
            <a:spLocks noGrp="1"/>
          </p:cNvSpPr>
          <p:nvPr>
            <p:ph type="body" idx="1"/>
          </p:nvPr>
        </p:nvSpPr>
        <p:spPr>
          <a:xfrm rot="5400000">
            <a:off x="1311713" y="-743250"/>
            <a:ext cx="4579200" cy="6408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SzPts val="2400"/>
              <a:buChar char="■"/>
              <a:defRPr>
                <a:uFillTx/>
              </a:defRPr>
            </a:lvl1pPr>
            <a:lvl2pPr marL="914400" lvl="1" indent="-381000" algn="l">
              <a:lnSpc>
                <a:spcPct val="100000"/>
              </a:lnSpc>
              <a:spcBef>
                <a:spcPts val="400"/>
              </a:spcBef>
              <a:spcAft>
                <a:spcPts val="0"/>
              </a:spcAft>
              <a:buSzPts val="2400"/>
              <a:buChar char="■"/>
              <a:defRPr>
                <a:uFillTx/>
              </a:defRPr>
            </a:lvl2pPr>
            <a:lvl3pPr marL="1371600" lvl="2" indent="-381000" algn="l">
              <a:lnSpc>
                <a:spcPct val="100000"/>
              </a:lnSpc>
              <a:spcBef>
                <a:spcPts val="400"/>
              </a:spcBef>
              <a:spcAft>
                <a:spcPts val="0"/>
              </a:spcAft>
              <a:buSzPts val="2400"/>
              <a:buChar char="▪"/>
              <a:defRPr>
                <a:uFillTx/>
              </a:defRPr>
            </a:lvl3pPr>
            <a:lvl4pPr marL="1828800" lvl="3" indent="-381000" algn="l">
              <a:lnSpc>
                <a:spcPct val="100000"/>
              </a:lnSpc>
              <a:spcBef>
                <a:spcPts val="400"/>
              </a:spcBef>
              <a:spcAft>
                <a:spcPts val="0"/>
              </a:spcAft>
              <a:buSzPts val="2400"/>
              <a:buChar char="–"/>
              <a:defRPr>
                <a:uFillTx/>
              </a:defRPr>
            </a:lvl4pPr>
            <a:lvl5pPr marL="2286000" lvl="4" indent="-381000" algn="l">
              <a:lnSpc>
                <a:spcPct val="100000"/>
              </a:lnSpc>
              <a:spcBef>
                <a:spcPts val="400"/>
              </a:spcBef>
              <a:spcAft>
                <a:spcPts val="0"/>
              </a:spcAft>
              <a:buSzPts val="2400"/>
              <a:buChar char="»"/>
              <a:defRPr>
                <a:uFillTx/>
              </a:defRPr>
            </a:lvl5pPr>
            <a:lvl6pPr marL="2743200" lvl="5" indent="-381000" algn="l">
              <a:lnSpc>
                <a:spcPct val="100000"/>
              </a:lnSpc>
              <a:spcBef>
                <a:spcPts val="400"/>
              </a:spcBef>
              <a:spcAft>
                <a:spcPts val="0"/>
              </a:spcAft>
              <a:buSzPts val="2400"/>
              <a:buChar char="»"/>
              <a:defRPr>
                <a:uFillTx/>
              </a:defRPr>
            </a:lvl6pPr>
            <a:lvl7pPr marL="3200400" lvl="6" indent="-381000" algn="l">
              <a:lnSpc>
                <a:spcPct val="100000"/>
              </a:lnSpc>
              <a:spcBef>
                <a:spcPts val="400"/>
              </a:spcBef>
              <a:spcAft>
                <a:spcPts val="0"/>
              </a:spcAft>
              <a:buSzPts val="2400"/>
              <a:buChar char="»"/>
              <a:defRPr>
                <a:uFillTx/>
              </a:defRPr>
            </a:lvl7pPr>
            <a:lvl8pPr marL="3657600" lvl="7" indent="-381000" algn="l">
              <a:lnSpc>
                <a:spcPct val="100000"/>
              </a:lnSpc>
              <a:spcBef>
                <a:spcPts val="400"/>
              </a:spcBef>
              <a:spcAft>
                <a:spcPts val="0"/>
              </a:spcAft>
              <a:buSzPts val="2400"/>
              <a:buChar char="»"/>
              <a:defRPr>
                <a:uFillTx/>
              </a:defRPr>
            </a:lvl8pPr>
            <a:lvl9pPr marL="4114800" lvl="8" indent="-381000" algn="l">
              <a:lnSpc>
                <a:spcPct val="100000"/>
              </a:lnSpc>
              <a:spcBef>
                <a:spcPts val="400"/>
              </a:spcBef>
              <a:spcAft>
                <a:spcPts val="0"/>
              </a:spcAft>
              <a:buSzPts val="2400"/>
              <a:buChar char="»"/>
              <a:defRPr>
                <a:uFillTx/>
              </a:defRPr>
            </a:lvl9pPr>
          </a:lstStyle>
          <a:p>
            <a:endParaRPr/>
          </a:p>
        </p:txBody>
      </p:sp>
      <p:sp>
        <p:nvSpPr>
          <p:cNvPr id="127" name="Google Shape;127;p13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OBJECT_AND_TWO_OBJECTS">
    <p:spTree>
      <p:nvGrpSpPr>
        <p:cNvPr id="1" name="Shape 128"/>
        <p:cNvGrpSpPr/>
        <p:nvPr/>
      </p:nvGrpSpPr>
      <p:grpSpPr>
        <a:xfrm>
          <a:off x="0" y="0"/>
          <a:ext cx="0" cy="0"/>
          <a:chOff x="0" y="0"/>
          <a:chExt cx="0" cy="0"/>
        </a:xfrm>
      </p:grpSpPr>
      <p:sp>
        <p:nvSpPr>
          <p:cNvPr id="129" name="Google Shape;129;p133"/>
          <p:cNvSpPr txBox="1">
            <a:spLocks noGrp="1"/>
          </p:cNvSpPr>
          <p:nvPr>
            <p:ph type="title"/>
          </p:nvPr>
        </p:nvSpPr>
        <p:spPr>
          <a:xfrm>
            <a:off x="396875" y="171450"/>
            <a:ext cx="8747100" cy="571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130" name="Google Shape;130;p133"/>
          <p:cNvSpPr txBox="1">
            <a:spLocks noGrp="1"/>
          </p:cNvSpPr>
          <p:nvPr>
            <p:ph type="body" idx="1"/>
          </p:nvPr>
        </p:nvSpPr>
        <p:spPr>
          <a:xfrm>
            <a:off x="638175" y="1021556"/>
            <a:ext cx="3871800" cy="3729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SzPts val="2400"/>
              <a:buChar char="■"/>
              <a:defRPr>
                <a:uFillTx/>
              </a:defRPr>
            </a:lvl1pPr>
            <a:lvl2pPr marL="914400" lvl="1" indent="-381000" algn="l">
              <a:lnSpc>
                <a:spcPct val="100000"/>
              </a:lnSpc>
              <a:spcBef>
                <a:spcPts val="400"/>
              </a:spcBef>
              <a:spcAft>
                <a:spcPts val="0"/>
              </a:spcAft>
              <a:buSzPts val="2400"/>
              <a:buChar char="■"/>
              <a:defRPr>
                <a:uFillTx/>
              </a:defRPr>
            </a:lvl2pPr>
            <a:lvl3pPr marL="1371600" lvl="2" indent="-381000" algn="l">
              <a:lnSpc>
                <a:spcPct val="100000"/>
              </a:lnSpc>
              <a:spcBef>
                <a:spcPts val="400"/>
              </a:spcBef>
              <a:spcAft>
                <a:spcPts val="0"/>
              </a:spcAft>
              <a:buSzPts val="2400"/>
              <a:buChar char="▪"/>
              <a:defRPr>
                <a:uFillTx/>
              </a:defRPr>
            </a:lvl3pPr>
            <a:lvl4pPr marL="1828800" lvl="3" indent="-381000" algn="l">
              <a:lnSpc>
                <a:spcPct val="100000"/>
              </a:lnSpc>
              <a:spcBef>
                <a:spcPts val="400"/>
              </a:spcBef>
              <a:spcAft>
                <a:spcPts val="0"/>
              </a:spcAft>
              <a:buSzPts val="2400"/>
              <a:buChar char="–"/>
              <a:defRPr>
                <a:uFillTx/>
              </a:defRPr>
            </a:lvl4pPr>
            <a:lvl5pPr marL="2286000" lvl="4" indent="-381000" algn="l">
              <a:lnSpc>
                <a:spcPct val="100000"/>
              </a:lnSpc>
              <a:spcBef>
                <a:spcPts val="400"/>
              </a:spcBef>
              <a:spcAft>
                <a:spcPts val="0"/>
              </a:spcAft>
              <a:buSzPts val="2400"/>
              <a:buChar char="»"/>
              <a:defRPr>
                <a:uFillTx/>
              </a:defRPr>
            </a:lvl5pPr>
            <a:lvl6pPr marL="2743200" lvl="5" indent="-381000" algn="l">
              <a:lnSpc>
                <a:spcPct val="100000"/>
              </a:lnSpc>
              <a:spcBef>
                <a:spcPts val="400"/>
              </a:spcBef>
              <a:spcAft>
                <a:spcPts val="0"/>
              </a:spcAft>
              <a:buSzPts val="2400"/>
              <a:buChar char="»"/>
              <a:defRPr>
                <a:uFillTx/>
              </a:defRPr>
            </a:lvl6pPr>
            <a:lvl7pPr marL="3200400" lvl="6" indent="-381000" algn="l">
              <a:lnSpc>
                <a:spcPct val="100000"/>
              </a:lnSpc>
              <a:spcBef>
                <a:spcPts val="400"/>
              </a:spcBef>
              <a:spcAft>
                <a:spcPts val="0"/>
              </a:spcAft>
              <a:buSzPts val="2400"/>
              <a:buChar char="»"/>
              <a:defRPr>
                <a:uFillTx/>
              </a:defRPr>
            </a:lvl7pPr>
            <a:lvl8pPr marL="3657600" lvl="7" indent="-381000" algn="l">
              <a:lnSpc>
                <a:spcPct val="100000"/>
              </a:lnSpc>
              <a:spcBef>
                <a:spcPts val="400"/>
              </a:spcBef>
              <a:spcAft>
                <a:spcPts val="0"/>
              </a:spcAft>
              <a:buSzPts val="2400"/>
              <a:buChar char="»"/>
              <a:defRPr>
                <a:uFillTx/>
              </a:defRPr>
            </a:lvl8pPr>
            <a:lvl9pPr marL="4114800" lvl="8" indent="-381000" algn="l">
              <a:lnSpc>
                <a:spcPct val="100000"/>
              </a:lnSpc>
              <a:spcBef>
                <a:spcPts val="400"/>
              </a:spcBef>
              <a:spcAft>
                <a:spcPts val="0"/>
              </a:spcAft>
              <a:buSzPts val="2400"/>
              <a:buChar char="»"/>
              <a:defRPr>
                <a:uFillTx/>
              </a:defRPr>
            </a:lvl9pPr>
          </a:lstStyle>
          <a:p>
            <a:endParaRPr/>
          </a:p>
        </p:txBody>
      </p:sp>
      <p:sp>
        <p:nvSpPr>
          <p:cNvPr id="131" name="Google Shape;131;p133"/>
          <p:cNvSpPr txBox="1">
            <a:spLocks noGrp="1"/>
          </p:cNvSpPr>
          <p:nvPr>
            <p:ph type="body" idx="2"/>
          </p:nvPr>
        </p:nvSpPr>
        <p:spPr>
          <a:xfrm>
            <a:off x="4662488" y="1021556"/>
            <a:ext cx="3871800" cy="18075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SzPts val="2400"/>
              <a:buChar char="■"/>
              <a:defRPr>
                <a:uFillTx/>
              </a:defRPr>
            </a:lvl1pPr>
            <a:lvl2pPr marL="914400" lvl="1" indent="-381000" algn="l">
              <a:lnSpc>
                <a:spcPct val="100000"/>
              </a:lnSpc>
              <a:spcBef>
                <a:spcPts val="400"/>
              </a:spcBef>
              <a:spcAft>
                <a:spcPts val="0"/>
              </a:spcAft>
              <a:buSzPts val="2400"/>
              <a:buChar char="■"/>
              <a:defRPr>
                <a:uFillTx/>
              </a:defRPr>
            </a:lvl2pPr>
            <a:lvl3pPr marL="1371600" lvl="2" indent="-381000" algn="l">
              <a:lnSpc>
                <a:spcPct val="100000"/>
              </a:lnSpc>
              <a:spcBef>
                <a:spcPts val="400"/>
              </a:spcBef>
              <a:spcAft>
                <a:spcPts val="0"/>
              </a:spcAft>
              <a:buSzPts val="2400"/>
              <a:buChar char="▪"/>
              <a:defRPr>
                <a:uFillTx/>
              </a:defRPr>
            </a:lvl3pPr>
            <a:lvl4pPr marL="1828800" lvl="3" indent="-381000" algn="l">
              <a:lnSpc>
                <a:spcPct val="100000"/>
              </a:lnSpc>
              <a:spcBef>
                <a:spcPts val="400"/>
              </a:spcBef>
              <a:spcAft>
                <a:spcPts val="0"/>
              </a:spcAft>
              <a:buSzPts val="2400"/>
              <a:buChar char="–"/>
              <a:defRPr>
                <a:uFillTx/>
              </a:defRPr>
            </a:lvl4pPr>
            <a:lvl5pPr marL="2286000" lvl="4" indent="-381000" algn="l">
              <a:lnSpc>
                <a:spcPct val="100000"/>
              </a:lnSpc>
              <a:spcBef>
                <a:spcPts val="400"/>
              </a:spcBef>
              <a:spcAft>
                <a:spcPts val="0"/>
              </a:spcAft>
              <a:buSzPts val="2400"/>
              <a:buChar char="»"/>
              <a:defRPr>
                <a:uFillTx/>
              </a:defRPr>
            </a:lvl5pPr>
            <a:lvl6pPr marL="2743200" lvl="5" indent="-381000" algn="l">
              <a:lnSpc>
                <a:spcPct val="100000"/>
              </a:lnSpc>
              <a:spcBef>
                <a:spcPts val="400"/>
              </a:spcBef>
              <a:spcAft>
                <a:spcPts val="0"/>
              </a:spcAft>
              <a:buSzPts val="2400"/>
              <a:buChar char="»"/>
              <a:defRPr>
                <a:uFillTx/>
              </a:defRPr>
            </a:lvl6pPr>
            <a:lvl7pPr marL="3200400" lvl="6" indent="-381000" algn="l">
              <a:lnSpc>
                <a:spcPct val="100000"/>
              </a:lnSpc>
              <a:spcBef>
                <a:spcPts val="400"/>
              </a:spcBef>
              <a:spcAft>
                <a:spcPts val="0"/>
              </a:spcAft>
              <a:buSzPts val="2400"/>
              <a:buChar char="»"/>
              <a:defRPr>
                <a:uFillTx/>
              </a:defRPr>
            </a:lvl7pPr>
            <a:lvl8pPr marL="3657600" lvl="7" indent="-381000" algn="l">
              <a:lnSpc>
                <a:spcPct val="100000"/>
              </a:lnSpc>
              <a:spcBef>
                <a:spcPts val="400"/>
              </a:spcBef>
              <a:spcAft>
                <a:spcPts val="0"/>
              </a:spcAft>
              <a:buSzPts val="2400"/>
              <a:buChar char="»"/>
              <a:defRPr>
                <a:uFillTx/>
              </a:defRPr>
            </a:lvl8pPr>
            <a:lvl9pPr marL="4114800" lvl="8" indent="-381000" algn="l">
              <a:lnSpc>
                <a:spcPct val="100000"/>
              </a:lnSpc>
              <a:spcBef>
                <a:spcPts val="400"/>
              </a:spcBef>
              <a:spcAft>
                <a:spcPts val="0"/>
              </a:spcAft>
              <a:buSzPts val="2400"/>
              <a:buChar char="»"/>
              <a:defRPr>
                <a:uFillTx/>
              </a:defRPr>
            </a:lvl9pPr>
          </a:lstStyle>
          <a:p>
            <a:endParaRPr/>
          </a:p>
        </p:txBody>
      </p:sp>
      <p:sp>
        <p:nvSpPr>
          <p:cNvPr id="132" name="Google Shape;132;p133"/>
          <p:cNvSpPr txBox="1">
            <a:spLocks noGrp="1"/>
          </p:cNvSpPr>
          <p:nvPr>
            <p:ph type="body" idx="3"/>
          </p:nvPr>
        </p:nvSpPr>
        <p:spPr>
          <a:xfrm>
            <a:off x="4662488" y="2943225"/>
            <a:ext cx="3871800" cy="18075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SzPts val="2400"/>
              <a:buChar char="■"/>
              <a:defRPr>
                <a:uFillTx/>
              </a:defRPr>
            </a:lvl1pPr>
            <a:lvl2pPr marL="914400" lvl="1" indent="-381000" algn="l">
              <a:lnSpc>
                <a:spcPct val="100000"/>
              </a:lnSpc>
              <a:spcBef>
                <a:spcPts val="400"/>
              </a:spcBef>
              <a:spcAft>
                <a:spcPts val="0"/>
              </a:spcAft>
              <a:buSzPts val="2400"/>
              <a:buChar char="■"/>
              <a:defRPr>
                <a:uFillTx/>
              </a:defRPr>
            </a:lvl2pPr>
            <a:lvl3pPr marL="1371600" lvl="2" indent="-381000" algn="l">
              <a:lnSpc>
                <a:spcPct val="100000"/>
              </a:lnSpc>
              <a:spcBef>
                <a:spcPts val="400"/>
              </a:spcBef>
              <a:spcAft>
                <a:spcPts val="0"/>
              </a:spcAft>
              <a:buSzPts val="2400"/>
              <a:buChar char="▪"/>
              <a:defRPr>
                <a:uFillTx/>
              </a:defRPr>
            </a:lvl3pPr>
            <a:lvl4pPr marL="1828800" lvl="3" indent="-381000" algn="l">
              <a:lnSpc>
                <a:spcPct val="100000"/>
              </a:lnSpc>
              <a:spcBef>
                <a:spcPts val="400"/>
              </a:spcBef>
              <a:spcAft>
                <a:spcPts val="0"/>
              </a:spcAft>
              <a:buSzPts val="2400"/>
              <a:buChar char="–"/>
              <a:defRPr>
                <a:uFillTx/>
              </a:defRPr>
            </a:lvl4pPr>
            <a:lvl5pPr marL="2286000" lvl="4" indent="-381000" algn="l">
              <a:lnSpc>
                <a:spcPct val="100000"/>
              </a:lnSpc>
              <a:spcBef>
                <a:spcPts val="400"/>
              </a:spcBef>
              <a:spcAft>
                <a:spcPts val="0"/>
              </a:spcAft>
              <a:buSzPts val="2400"/>
              <a:buChar char="»"/>
              <a:defRPr>
                <a:uFillTx/>
              </a:defRPr>
            </a:lvl5pPr>
            <a:lvl6pPr marL="2743200" lvl="5" indent="-381000" algn="l">
              <a:lnSpc>
                <a:spcPct val="100000"/>
              </a:lnSpc>
              <a:spcBef>
                <a:spcPts val="400"/>
              </a:spcBef>
              <a:spcAft>
                <a:spcPts val="0"/>
              </a:spcAft>
              <a:buSzPts val="2400"/>
              <a:buChar char="»"/>
              <a:defRPr>
                <a:uFillTx/>
              </a:defRPr>
            </a:lvl6pPr>
            <a:lvl7pPr marL="3200400" lvl="6" indent="-381000" algn="l">
              <a:lnSpc>
                <a:spcPct val="100000"/>
              </a:lnSpc>
              <a:spcBef>
                <a:spcPts val="400"/>
              </a:spcBef>
              <a:spcAft>
                <a:spcPts val="0"/>
              </a:spcAft>
              <a:buSzPts val="2400"/>
              <a:buChar char="»"/>
              <a:defRPr>
                <a:uFillTx/>
              </a:defRPr>
            </a:lvl7pPr>
            <a:lvl8pPr marL="3657600" lvl="7" indent="-381000" algn="l">
              <a:lnSpc>
                <a:spcPct val="100000"/>
              </a:lnSpc>
              <a:spcBef>
                <a:spcPts val="400"/>
              </a:spcBef>
              <a:spcAft>
                <a:spcPts val="0"/>
              </a:spcAft>
              <a:buSzPts val="2400"/>
              <a:buChar char="»"/>
              <a:defRPr>
                <a:uFillTx/>
              </a:defRPr>
            </a:lvl8pPr>
            <a:lvl9pPr marL="4114800" lvl="8" indent="-381000" algn="l">
              <a:lnSpc>
                <a:spcPct val="100000"/>
              </a:lnSpc>
              <a:spcBef>
                <a:spcPts val="400"/>
              </a:spcBef>
              <a:spcAft>
                <a:spcPts val="0"/>
              </a:spcAft>
              <a:buSzPts val="2400"/>
              <a:buChar char="»"/>
              <a:defRPr>
                <a:uFillTx/>
              </a:defRPr>
            </a:lvl9pPr>
          </a:lstStyle>
          <a:p>
            <a:endParaRPr/>
          </a:p>
        </p:txBody>
      </p:sp>
      <p:sp>
        <p:nvSpPr>
          <p:cNvPr id="133" name="Google Shape;133;p13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EXT_AND_OBJECT">
    <p:spTree>
      <p:nvGrpSpPr>
        <p:cNvPr id="1" name="Shape 134"/>
        <p:cNvGrpSpPr/>
        <p:nvPr/>
      </p:nvGrpSpPr>
      <p:grpSpPr>
        <a:xfrm>
          <a:off x="0" y="0"/>
          <a:ext cx="0" cy="0"/>
          <a:chOff x="0" y="0"/>
          <a:chExt cx="0" cy="0"/>
        </a:xfrm>
      </p:grpSpPr>
      <p:sp>
        <p:nvSpPr>
          <p:cNvPr id="135" name="Google Shape;135;p134"/>
          <p:cNvSpPr txBox="1">
            <a:spLocks noGrp="1"/>
          </p:cNvSpPr>
          <p:nvPr>
            <p:ph type="title"/>
          </p:nvPr>
        </p:nvSpPr>
        <p:spPr>
          <a:xfrm>
            <a:off x="396875" y="171450"/>
            <a:ext cx="8747100" cy="571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136" name="Google Shape;136;p134"/>
          <p:cNvSpPr txBox="1">
            <a:spLocks noGrp="1"/>
          </p:cNvSpPr>
          <p:nvPr>
            <p:ph type="body" idx="1"/>
          </p:nvPr>
        </p:nvSpPr>
        <p:spPr>
          <a:xfrm>
            <a:off x="638175" y="1021556"/>
            <a:ext cx="3871800" cy="3729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SzPts val="2400"/>
              <a:buChar char="■"/>
              <a:defRPr>
                <a:uFillTx/>
              </a:defRPr>
            </a:lvl1pPr>
            <a:lvl2pPr marL="914400" lvl="1" indent="-381000" algn="l">
              <a:lnSpc>
                <a:spcPct val="100000"/>
              </a:lnSpc>
              <a:spcBef>
                <a:spcPts val="400"/>
              </a:spcBef>
              <a:spcAft>
                <a:spcPts val="0"/>
              </a:spcAft>
              <a:buSzPts val="2400"/>
              <a:buChar char="■"/>
              <a:defRPr>
                <a:uFillTx/>
              </a:defRPr>
            </a:lvl2pPr>
            <a:lvl3pPr marL="1371600" lvl="2" indent="-381000" algn="l">
              <a:lnSpc>
                <a:spcPct val="100000"/>
              </a:lnSpc>
              <a:spcBef>
                <a:spcPts val="400"/>
              </a:spcBef>
              <a:spcAft>
                <a:spcPts val="0"/>
              </a:spcAft>
              <a:buSzPts val="2400"/>
              <a:buChar char="▪"/>
              <a:defRPr>
                <a:uFillTx/>
              </a:defRPr>
            </a:lvl3pPr>
            <a:lvl4pPr marL="1828800" lvl="3" indent="-381000" algn="l">
              <a:lnSpc>
                <a:spcPct val="100000"/>
              </a:lnSpc>
              <a:spcBef>
                <a:spcPts val="400"/>
              </a:spcBef>
              <a:spcAft>
                <a:spcPts val="0"/>
              </a:spcAft>
              <a:buSzPts val="2400"/>
              <a:buChar char="–"/>
              <a:defRPr>
                <a:uFillTx/>
              </a:defRPr>
            </a:lvl4pPr>
            <a:lvl5pPr marL="2286000" lvl="4" indent="-381000" algn="l">
              <a:lnSpc>
                <a:spcPct val="100000"/>
              </a:lnSpc>
              <a:spcBef>
                <a:spcPts val="400"/>
              </a:spcBef>
              <a:spcAft>
                <a:spcPts val="0"/>
              </a:spcAft>
              <a:buSzPts val="2400"/>
              <a:buChar char="»"/>
              <a:defRPr>
                <a:uFillTx/>
              </a:defRPr>
            </a:lvl5pPr>
            <a:lvl6pPr marL="2743200" lvl="5" indent="-381000" algn="l">
              <a:lnSpc>
                <a:spcPct val="100000"/>
              </a:lnSpc>
              <a:spcBef>
                <a:spcPts val="400"/>
              </a:spcBef>
              <a:spcAft>
                <a:spcPts val="0"/>
              </a:spcAft>
              <a:buSzPts val="2400"/>
              <a:buChar char="»"/>
              <a:defRPr>
                <a:uFillTx/>
              </a:defRPr>
            </a:lvl6pPr>
            <a:lvl7pPr marL="3200400" lvl="6" indent="-381000" algn="l">
              <a:lnSpc>
                <a:spcPct val="100000"/>
              </a:lnSpc>
              <a:spcBef>
                <a:spcPts val="400"/>
              </a:spcBef>
              <a:spcAft>
                <a:spcPts val="0"/>
              </a:spcAft>
              <a:buSzPts val="2400"/>
              <a:buChar char="»"/>
              <a:defRPr>
                <a:uFillTx/>
              </a:defRPr>
            </a:lvl7pPr>
            <a:lvl8pPr marL="3657600" lvl="7" indent="-381000" algn="l">
              <a:lnSpc>
                <a:spcPct val="100000"/>
              </a:lnSpc>
              <a:spcBef>
                <a:spcPts val="400"/>
              </a:spcBef>
              <a:spcAft>
                <a:spcPts val="0"/>
              </a:spcAft>
              <a:buSzPts val="2400"/>
              <a:buChar char="»"/>
              <a:defRPr>
                <a:uFillTx/>
              </a:defRPr>
            </a:lvl8pPr>
            <a:lvl9pPr marL="4114800" lvl="8" indent="-381000" algn="l">
              <a:lnSpc>
                <a:spcPct val="100000"/>
              </a:lnSpc>
              <a:spcBef>
                <a:spcPts val="400"/>
              </a:spcBef>
              <a:spcAft>
                <a:spcPts val="0"/>
              </a:spcAft>
              <a:buSzPts val="2400"/>
              <a:buChar char="»"/>
              <a:defRPr>
                <a:uFillTx/>
              </a:defRPr>
            </a:lvl9pPr>
          </a:lstStyle>
          <a:p>
            <a:endParaRPr/>
          </a:p>
        </p:txBody>
      </p:sp>
      <p:sp>
        <p:nvSpPr>
          <p:cNvPr id="137" name="Google Shape;137;p134"/>
          <p:cNvSpPr txBox="1">
            <a:spLocks noGrp="1"/>
          </p:cNvSpPr>
          <p:nvPr>
            <p:ph type="body" idx="2"/>
          </p:nvPr>
        </p:nvSpPr>
        <p:spPr>
          <a:xfrm>
            <a:off x="4662488" y="1021556"/>
            <a:ext cx="3871800" cy="3729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SzPts val="2400"/>
              <a:buChar char="■"/>
              <a:defRPr>
                <a:uFillTx/>
              </a:defRPr>
            </a:lvl1pPr>
            <a:lvl2pPr marL="914400" lvl="1" indent="-381000" algn="l">
              <a:lnSpc>
                <a:spcPct val="100000"/>
              </a:lnSpc>
              <a:spcBef>
                <a:spcPts val="400"/>
              </a:spcBef>
              <a:spcAft>
                <a:spcPts val="0"/>
              </a:spcAft>
              <a:buSzPts val="2400"/>
              <a:buChar char="■"/>
              <a:defRPr>
                <a:uFillTx/>
              </a:defRPr>
            </a:lvl2pPr>
            <a:lvl3pPr marL="1371600" lvl="2" indent="-381000" algn="l">
              <a:lnSpc>
                <a:spcPct val="100000"/>
              </a:lnSpc>
              <a:spcBef>
                <a:spcPts val="400"/>
              </a:spcBef>
              <a:spcAft>
                <a:spcPts val="0"/>
              </a:spcAft>
              <a:buSzPts val="2400"/>
              <a:buChar char="▪"/>
              <a:defRPr>
                <a:uFillTx/>
              </a:defRPr>
            </a:lvl3pPr>
            <a:lvl4pPr marL="1828800" lvl="3" indent="-381000" algn="l">
              <a:lnSpc>
                <a:spcPct val="100000"/>
              </a:lnSpc>
              <a:spcBef>
                <a:spcPts val="400"/>
              </a:spcBef>
              <a:spcAft>
                <a:spcPts val="0"/>
              </a:spcAft>
              <a:buSzPts val="2400"/>
              <a:buChar char="–"/>
              <a:defRPr>
                <a:uFillTx/>
              </a:defRPr>
            </a:lvl4pPr>
            <a:lvl5pPr marL="2286000" lvl="4" indent="-381000" algn="l">
              <a:lnSpc>
                <a:spcPct val="100000"/>
              </a:lnSpc>
              <a:spcBef>
                <a:spcPts val="400"/>
              </a:spcBef>
              <a:spcAft>
                <a:spcPts val="0"/>
              </a:spcAft>
              <a:buSzPts val="2400"/>
              <a:buChar char="»"/>
              <a:defRPr>
                <a:uFillTx/>
              </a:defRPr>
            </a:lvl5pPr>
            <a:lvl6pPr marL="2743200" lvl="5" indent="-381000" algn="l">
              <a:lnSpc>
                <a:spcPct val="100000"/>
              </a:lnSpc>
              <a:spcBef>
                <a:spcPts val="400"/>
              </a:spcBef>
              <a:spcAft>
                <a:spcPts val="0"/>
              </a:spcAft>
              <a:buSzPts val="2400"/>
              <a:buChar char="»"/>
              <a:defRPr>
                <a:uFillTx/>
              </a:defRPr>
            </a:lvl6pPr>
            <a:lvl7pPr marL="3200400" lvl="6" indent="-381000" algn="l">
              <a:lnSpc>
                <a:spcPct val="100000"/>
              </a:lnSpc>
              <a:spcBef>
                <a:spcPts val="400"/>
              </a:spcBef>
              <a:spcAft>
                <a:spcPts val="0"/>
              </a:spcAft>
              <a:buSzPts val="2400"/>
              <a:buChar char="»"/>
              <a:defRPr>
                <a:uFillTx/>
              </a:defRPr>
            </a:lvl7pPr>
            <a:lvl8pPr marL="3657600" lvl="7" indent="-381000" algn="l">
              <a:lnSpc>
                <a:spcPct val="100000"/>
              </a:lnSpc>
              <a:spcBef>
                <a:spcPts val="400"/>
              </a:spcBef>
              <a:spcAft>
                <a:spcPts val="0"/>
              </a:spcAft>
              <a:buSzPts val="2400"/>
              <a:buChar char="»"/>
              <a:defRPr>
                <a:uFillTx/>
              </a:defRPr>
            </a:lvl8pPr>
            <a:lvl9pPr marL="4114800" lvl="8" indent="-381000" algn="l">
              <a:lnSpc>
                <a:spcPct val="100000"/>
              </a:lnSpc>
              <a:spcBef>
                <a:spcPts val="400"/>
              </a:spcBef>
              <a:spcAft>
                <a:spcPts val="0"/>
              </a:spcAft>
              <a:buSzPts val="2400"/>
              <a:buChar char="»"/>
              <a:defRPr>
                <a:uFillTx/>
              </a:defRPr>
            </a:lvl9pPr>
          </a:lstStyle>
          <a:p>
            <a:endParaRPr/>
          </a:p>
        </p:txBody>
      </p:sp>
      <p:sp>
        <p:nvSpPr>
          <p:cNvPr id="138" name="Google Shape;138;p13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_1">
    <p:spTree>
      <p:nvGrpSpPr>
        <p:cNvPr id="1" name="Shape 139"/>
        <p:cNvGrpSpPr/>
        <p:nvPr/>
      </p:nvGrpSpPr>
      <p:grpSpPr>
        <a:xfrm>
          <a:off x="0" y="0"/>
          <a:ext cx="0" cy="0"/>
          <a:chOff x="0" y="0"/>
          <a:chExt cx="0" cy="0"/>
        </a:xfrm>
      </p:grpSpPr>
      <p:sp>
        <p:nvSpPr>
          <p:cNvPr id="140" name="Google Shape;140;p135"/>
          <p:cNvSpPr txBox="1">
            <a:spLocks noGrp="1"/>
          </p:cNvSpPr>
          <p:nvPr>
            <p:ph type="ctrTitle"/>
          </p:nvPr>
        </p:nvSpPr>
        <p:spPr>
          <a:xfrm>
            <a:off x="685800" y="1583342"/>
            <a:ext cx="7772400" cy="1159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Char char="●"/>
              <a:defRPr sz="4800">
                <a:uFillTx/>
              </a:defRPr>
            </a:lvl1pPr>
            <a:lvl2pPr lvl="1" algn="ctr">
              <a:lnSpc>
                <a:spcPct val="100000"/>
              </a:lnSpc>
              <a:spcBef>
                <a:spcPts val="0"/>
              </a:spcBef>
              <a:spcAft>
                <a:spcPts val="0"/>
              </a:spcAft>
              <a:buSzPts val="4800"/>
              <a:buChar char="○"/>
              <a:defRPr sz="4800">
                <a:uFillTx/>
              </a:defRPr>
            </a:lvl2pPr>
            <a:lvl3pPr lvl="2" algn="ctr">
              <a:lnSpc>
                <a:spcPct val="100000"/>
              </a:lnSpc>
              <a:spcBef>
                <a:spcPts val="0"/>
              </a:spcBef>
              <a:spcAft>
                <a:spcPts val="0"/>
              </a:spcAft>
              <a:buSzPts val="4800"/>
              <a:buChar char="■"/>
              <a:defRPr sz="4800">
                <a:uFillTx/>
              </a:defRPr>
            </a:lvl3pPr>
            <a:lvl4pPr lvl="3" algn="ctr">
              <a:lnSpc>
                <a:spcPct val="100000"/>
              </a:lnSpc>
              <a:spcBef>
                <a:spcPts val="0"/>
              </a:spcBef>
              <a:spcAft>
                <a:spcPts val="0"/>
              </a:spcAft>
              <a:buSzPts val="4800"/>
              <a:buChar char="●"/>
              <a:defRPr sz="4800">
                <a:uFillTx/>
              </a:defRPr>
            </a:lvl4pPr>
            <a:lvl5pPr lvl="4" algn="ctr">
              <a:lnSpc>
                <a:spcPct val="100000"/>
              </a:lnSpc>
              <a:spcBef>
                <a:spcPts val="0"/>
              </a:spcBef>
              <a:spcAft>
                <a:spcPts val="0"/>
              </a:spcAft>
              <a:buSzPts val="4800"/>
              <a:buChar char="○"/>
              <a:defRPr sz="4800">
                <a:uFillTx/>
              </a:defRPr>
            </a:lvl5pPr>
            <a:lvl6pPr lvl="5" algn="ctr">
              <a:lnSpc>
                <a:spcPct val="100000"/>
              </a:lnSpc>
              <a:spcBef>
                <a:spcPts val="0"/>
              </a:spcBef>
              <a:spcAft>
                <a:spcPts val="0"/>
              </a:spcAft>
              <a:buSzPts val="4800"/>
              <a:buChar char="■"/>
              <a:defRPr sz="4800">
                <a:uFillTx/>
              </a:defRPr>
            </a:lvl6pPr>
            <a:lvl7pPr lvl="6" algn="ctr">
              <a:lnSpc>
                <a:spcPct val="100000"/>
              </a:lnSpc>
              <a:spcBef>
                <a:spcPts val="0"/>
              </a:spcBef>
              <a:spcAft>
                <a:spcPts val="0"/>
              </a:spcAft>
              <a:buSzPts val="4800"/>
              <a:buChar char="●"/>
              <a:defRPr sz="4800">
                <a:uFillTx/>
              </a:defRPr>
            </a:lvl7pPr>
            <a:lvl8pPr lvl="7" algn="ctr">
              <a:lnSpc>
                <a:spcPct val="100000"/>
              </a:lnSpc>
              <a:spcBef>
                <a:spcPts val="0"/>
              </a:spcBef>
              <a:spcAft>
                <a:spcPts val="0"/>
              </a:spcAft>
              <a:buSzPts val="4800"/>
              <a:buChar char="○"/>
              <a:defRPr sz="4800">
                <a:uFillTx/>
              </a:defRPr>
            </a:lvl8pPr>
            <a:lvl9pPr lvl="8" algn="ctr">
              <a:lnSpc>
                <a:spcPct val="100000"/>
              </a:lnSpc>
              <a:spcBef>
                <a:spcPts val="0"/>
              </a:spcBef>
              <a:spcAft>
                <a:spcPts val="0"/>
              </a:spcAft>
              <a:buSzPts val="4800"/>
              <a:buChar char="■"/>
              <a:defRPr sz="4800">
                <a:uFillTx/>
              </a:defRPr>
            </a:lvl9pPr>
          </a:lstStyle>
          <a:p>
            <a:endParaRPr/>
          </a:p>
        </p:txBody>
      </p:sp>
      <p:sp>
        <p:nvSpPr>
          <p:cNvPr id="141" name="Google Shape;141;p135"/>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2400"/>
              <a:buNone/>
              <a:defRPr>
                <a:solidFill>
                  <a:schemeClr val="dk2"/>
                </a:solidFill>
                <a:uFillTx/>
              </a:defRPr>
            </a:lvl1pPr>
            <a:lvl2pPr lvl="1" algn="ctr">
              <a:lnSpc>
                <a:spcPct val="100000"/>
              </a:lnSpc>
              <a:spcBef>
                <a:spcPts val="0"/>
              </a:spcBef>
              <a:spcAft>
                <a:spcPts val="0"/>
              </a:spcAft>
              <a:buClr>
                <a:schemeClr val="dk2"/>
              </a:buClr>
              <a:buSzPts val="3000"/>
              <a:buNone/>
              <a:defRPr sz="3000">
                <a:solidFill>
                  <a:schemeClr val="dk2"/>
                </a:solidFill>
                <a:uFillTx/>
              </a:defRPr>
            </a:lvl2pPr>
            <a:lvl3pPr lvl="2" algn="ctr">
              <a:lnSpc>
                <a:spcPct val="100000"/>
              </a:lnSpc>
              <a:spcBef>
                <a:spcPts val="0"/>
              </a:spcBef>
              <a:spcAft>
                <a:spcPts val="0"/>
              </a:spcAft>
              <a:buClr>
                <a:schemeClr val="dk2"/>
              </a:buClr>
              <a:buSzPts val="3000"/>
              <a:buNone/>
              <a:defRPr sz="3000">
                <a:solidFill>
                  <a:schemeClr val="dk2"/>
                </a:solidFill>
                <a:uFillTx/>
              </a:defRPr>
            </a:lvl3pPr>
            <a:lvl4pPr lvl="3" algn="ctr">
              <a:lnSpc>
                <a:spcPct val="100000"/>
              </a:lnSpc>
              <a:spcBef>
                <a:spcPts val="0"/>
              </a:spcBef>
              <a:spcAft>
                <a:spcPts val="0"/>
              </a:spcAft>
              <a:buClr>
                <a:schemeClr val="dk2"/>
              </a:buClr>
              <a:buSzPts val="3000"/>
              <a:buNone/>
              <a:defRPr sz="3000">
                <a:solidFill>
                  <a:schemeClr val="dk2"/>
                </a:solidFill>
                <a:uFillTx/>
              </a:defRPr>
            </a:lvl4pPr>
            <a:lvl5pPr lvl="4" algn="ctr">
              <a:lnSpc>
                <a:spcPct val="100000"/>
              </a:lnSpc>
              <a:spcBef>
                <a:spcPts val="0"/>
              </a:spcBef>
              <a:spcAft>
                <a:spcPts val="0"/>
              </a:spcAft>
              <a:buClr>
                <a:schemeClr val="dk2"/>
              </a:buClr>
              <a:buSzPts val="3000"/>
              <a:buNone/>
              <a:defRPr sz="3000">
                <a:solidFill>
                  <a:schemeClr val="dk2"/>
                </a:solidFill>
                <a:uFillTx/>
              </a:defRPr>
            </a:lvl5pPr>
            <a:lvl6pPr lvl="5" algn="ctr">
              <a:lnSpc>
                <a:spcPct val="100000"/>
              </a:lnSpc>
              <a:spcBef>
                <a:spcPts val="0"/>
              </a:spcBef>
              <a:spcAft>
                <a:spcPts val="0"/>
              </a:spcAft>
              <a:buClr>
                <a:schemeClr val="dk2"/>
              </a:buClr>
              <a:buSzPts val="3000"/>
              <a:buNone/>
              <a:defRPr sz="3000">
                <a:solidFill>
                  <a:schemeClr val="dk2"/>
                </a:solidFill>
                <a:uFillTx/>
              </a:defRPr>
            </a:lvl6pPr>
            <a:lvl7pPr lvl="6" algn="ctr">
              <a:lnSpc>
                <a:spcPct val="100000"/>
              </a:lnSpc>
              <a:spcBef>
                <a:spcPts val="0"/>
              </a:spcBef>
              <a:spcAft>
                <a:spcPts val="0"/>
              </a:spcAft>
              <a:buClr>
                <a:schemeClr val="dk2"/>
              </a:buClr>
              <a:buSzPts val="3000"/>
              <a:buNone/>
              <a:defRPr sz="3000">
                <a:solidFill>
                  <a:schemeClr val="dk2"/>
                </a:solidFill>
                <a:uFillTx/>
              </a:defRPr>
            </a:lvl7pPr>
            <a:lvl8pPr lvl="7" algn="ctr">
              <a:lnSpc>
                <a:spcPct val="100000"/>
              </a:lnSpc>
              <a:spcBef>
                <a:spcPts val="0"/>
              </a:spcBef>
              <a:spcAft>
                <a:spcPts val="0"/>
              </a:spcAft>
              <a:buClr>
                <a:schemeClr val="dk2"/>
              </a:buClr>
              <a:buSzPts val="3000"/>
              <a:buNone/>
              <a:defRPr sz="3000">
                <a:solidFill>
                  <a:schemeClr val="dk2"/>
                </a:solidFill>
                <a:uFillTx/>
              </a:defRPr>
            </a:lvl8pPr>
            <a:lvl9pPr lvl="8" algn="ctr">
              <a:lnSpc>
                <a:spcPct val="100000"/>
              </a:lnSpc>
              <a:spcBef>
                <a:spcPts val="0"/>
              </a:spcBef>
              <a:spcAft>
                <a:spcPts val="0"/>
              </a:spcAft>
              <a:buClr>
                <a:schemeClr val="dk2"/>
              </a:buClr>
              <a:buSzPts val="3000"/>
              <a:buNone/>
              <a:defRPr sz="3000">
                <a:solidFill>
                  <a:schemeClr val="dk2"/>
                </a:solidFill>
                <a:uFillTx/>
              </a:defRPr>
            </a:lvl9pPr>
          </a:lstStyle>
          <a:p>
            <a:endParaRPr/>
          </a:p>
        </p:txBody>
      </p:sp>
      <p:sp>
        <p:nvSpPr>
          <p:cNvPr id="142" name="Google Shape;142;p13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20"/>
        <p:cNvGrpSpPr/>
        <p:nvPr/>
      </p:nvGrpSpPr>
      <p:grpSpPr>
        <a:xfrm>
          <a:off x="0" y="0"/>
          <a:ext cx="0" cy="0"/>
          <a:chOff x="0" y="0"/>
          <a:chExt cx="0" cy="0"/>
        </a:xfrm>
      </p:grpSpPr>
      <p:sp>
        <p:nvSpPr>
          <p:cNvPr id="21" name="Google Shape;21;p111"/>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3000"/>
              <a:buFont typeface="Arial"/>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22" name="Google Shape;22;p111"/>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2400"/>
              <a:buFont typeface="Calibri"/>
              <a:buNone/>
              <a:defRPr>
                <a:uFillTx/>
              </a:defRPr>
            </a:lvl1pPr>
            <a:lvl2pPr marL="914400" lvl="1" indent="-228600" algn="l">
              <a:lnSpc>
                <a:spcPct val="100000"/>
              </a:lnSpc>
              <a:spcBef>
                <a:spcPts val="0"/>
              </a:spcBef>
              <a:spcAft>
                <a:spcPts val="0"/>
              </a:spcAft>
              <a:buSzPts val="2400"/>
              <a:buFont typeface="Calibri"/>
              <a:buNone/>
              <a:defRPr>
                <a:uFillTx/>
              </a:defRPr>
            </a:lvl2pPr>
            <a:lvl3pPr marL="1371600" lvl="2" indent="-228600" algn="l">
              <a:lnSpc>
                <a:spcPct val="100000"/>
              </a:lnSpc>
              <a:spcBef>
                <a:spcPts val="0"/>
              </a:spcBef>
              <a:spcAft>
                <a:spcPts val="0"/>
              </a:spcAft>
              <a:buSzPts val="2400"/>
              <a:buFont typeface="Calibri"/>
              <a:buNone/>
              <a:defRPr>
                <a:uFillTx/>
              </a:defRPr>
            </a:lvl3pPr>
            <a:lvl4pPr marL="1828800" lvl="3" indent="-228600" algn="l">
              <a:lnSpc>
                <a:spcPct val="100000"/>
              </a:lnSpc>
              <a:spcBef>
                <a:spcPts val="0"/>
              </a:spcBef>
              <a:spcAft>
                <a:spcPts val="0"/>
              </a:spcAft>
              <a:buSzPts val="2400"/>
              <a:buFont typeface="Calibri"/>
              <a:buNone/>
              <a:defRPr>
                <a:uFillTx/>
              </a:defRPr>
            </a:lvl4pPr>
            <a:lvl5pPr marL="2286000" lvl="4" indent="-228600" algn="l">
              <a:lnSpc>
                <a:spcPct val="100000"/>
              </a:lnSpc>
              <a:spcBef>
                <a:spcPts val="0"/>
              </a:spcBef>
              <a:spcAft>
                <a:spcPts val="0"/>
              </a:spcAft>
              <a:buSzPts val="2400"/>
              <a:buFont typeface="Calibri"/>
              <a:buNone/>
              <a:defRPr>
                <a:uFillTx/>
              </a:defRPr>
            </a:lvl5pPr>
            <a:lvl6pPr marL="2743200" lvl="5" indent="-228600" algn="l">
              <a:lnSpc>
                <a:spcPct val="100000"/>
              </a:lnSpc>
              <a:spcBef>
                <a:spcPts val="0"/>
              </a:spcBef>
              <a:spcAft>
                <a:spcPts val="0"/>
              </a:spcAft>
              <a:buSzPts val="2400"/>
              <a:buFont typeface="Arial"/>
              <a:buNone/>
              <a:defRPr>
                <a:uFillTx/>
              </a:defRPr>
            </a:lvl6pPr>
            <a:lvl7pPr marL="3200400" lvl="6" indent="-228600" algn="l">
              <a:lnSpc>
                <a:spcPct val="100000"/>
              </a:lnSpc>
              <a:spcBef>
                <a:spcPts val="0"/>
              </a:spcBef>
              <a:spcAft>
                <a:spcPts val="0"/>
              </a:spcAft>
              <a:buSzPts val="2400"/>
              <a:buFont typeface="Arial"/>
              <a:buNone/>
              <a:defRPr>
                <a:uFillTx/>
              </a:defRPr>
            </a:lvl7pPr>
            <a:lvl8pPr marL="3657600" lvl="7" indent="-228600" algn="l">
              <a:lnSpc>
                <a:spcPct val="100000"/>
              </a:lnSpc>
              <a:spcBef>
                <a:spcPts val="0"/>
              </a:spcBef>
              <a:spcAft>
                <a:spcPts val="0"/>
              </a:spcAft>
              <a:buSzPts val="2400"/>
              <a:buFont typeface="Arial"/>
              <a:buNone/>
              <a:defRPr>
                <a:uFillTx/>
              </a:defRPr>
            </a:lvl8pPr>
            <a:lvl9pPr marL="4114800" lvl="8" indent="-228600" algn="l">
              <a:lnSpc>
                <a:spcPct val="100000"/>
              </a:lnSpc>
              <a:spcBef>
                <a:spcPts val="0"/>
              </a:spcBef>
              <a:spcAft>
                <a:spcPts val="0"/>
              </a:spcAft>
              <a:buSzPts val="2400"/>
              <a:buFont typeface="Arial"/>
              <a:buNone/>
              <a:defRPr>
                <a:uFillTx/>
              </a:defRPr>
            </a:lvl9pPr>
          </a:lstStyle>
          <a:p>
            <a:endParaRPr/>
          </a:p>
        </p:txBody>
      </p:sp>
      <p:sp>
        <p:nvSpPr>
          <p:cNvPr id="23" name="Google Shape;23;p11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9pPr>
          </a:lstStyle>
          <a:p>
            <a:pPr marL="0" lvl="0" indent="0" algn="l"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24"/>
        <p:cNvGrpSpPr/>
        <p:nvPr/>
      </p:nvGrpSpPr>
      <p:grpSpPr>
        <a:xfrm>
          <a:off x="0" y="0"/>
          <a:ext cx="0" cy="0"/>
          <a:chOff x="0" y="0"/>
          <a:chExt cx="0" cy="0"/>
        </a:xfrm>
      </p:grpSpPr>
      <p:sp>
        <p:nvSpPr>
          <p:cNvPr id="25" name="Google Shape;25;p112"/>
          <p:cNvSpPr txBox="1">
            <a:spLocks noGrp="1"/>
          </p:cNvSpPr>
          <p:nvPr>
            <p:ph type="title"/>
          </p:nvPr>
        </p:nvSpPr>
        <p:spPr>
          <a:xfrm>
            <a:off x="374090" y="278387"/>
            <a:ext cx="7591500" cy="571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000000"/>
              </a:buClr>
              <a:buSzPts val="3000"/>
              <a:buFont typeface="Arial"/>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26" name="Google Shape;26;p112"/>
          <p:cNvSpPr txBox="1">
            <a:spLocks noGrp="1"/>
          </p:cNvSpPr>
          <p:nvPr>
            <p:ph type="body" idx="1"/>
          </p:nvPr>
        </p:nvSpPr>
        <p:spPr>
          <a:xfrm>
            <a:off x="638175" y="1021556"/>
            <a:ext cx="3871800" cy="3729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uFillTx/>
              </a:defRPr>
            </a:lvl1pPr>
            <a:lvl2pPr marL="914400" lvl="1" indent="-381000" algn="l">
              <a:lnSpc>
                <a:spcPct val="100000"/>
              </a:lnSpc>
              <a:spcBef>
                <a:spcPts val="0"/>
              </a:spcBef>
              <a:spcAft>
                <a:spcPts val="0"/>
              </a:spcAft>
              <a:buSzPts val="2400"/>
              <a:buChar char="■"/>
              <a:defRPr>
                <a:uFillTx/>
              </a:defRPr>
            </a:lvl2pPr>
            <a:lvl3pPr marL="1371600" lvl="2" indent="-381000" algn="l">
              <a:lnSpc>
                <a:spcPct val="100000"/>
              </a:lnSpc>
              <a:spcBef>
                <a:spcPts val="0"/>
              </a:spcBef>
              <a:spcAft>
                <a:spcPts val="0"/>
              </a:spcAft>
              <a:buSzPts val="2400"/>
              <a:buChar char="▪"/>
              <a:defRPr>
                <a:uFillTx/>
              </a:defRPr>
            </a:lvl3pPr>
            <a:lvl4pPr marL="1828800" lvl="3" indent="-381000" algn="l">
              <a:lnSpc>
                <a:spcPct val="100000"/>
              </a:lnSpc>
              <a:spcBef>
                <a:spcPts val="0"/>
              </a:spcBef>
              <a:spcAft>
                <a:spcPts val="0"/>
              </a:spcAft>
              <a:buSzPts val="2400"/>
              <a:buChar char="–"/>
              <a:defRPr>
                <a:uFillTx/>
              </a:defRPr>
            </a:lvl4pPr>
            <a:lvl5pPr marL="2286000" lvl="4" indent="-381000" algn="l">
              <a:lnSpc>
                <a:spcPct val="100000"/>
              </a:lnSpc>
              <a:spcBef>
                <a:spcPts val="0"/>
              </a:spcBef>
              <a:spcAft>
                <a:spcPts val="0"/>
              </a:spcAft>
              <a:buSzPts val="2400"/>
              <a:buChar char="»"/>
              <a:defRPr>
                <a:uFillTx/>
              </a:defRPr>
            </a:lvl5pPr>
            <a:lvl6pPr marL="2743200" lvl="5" indent="-381000" algn="l">
              <a:lnSpc>
                <a:spcPct val="100000"/>
              </a:lnSpc>
              <a:spcBef>
                <a:spcPts val="0"/>
              </a:spcBef>
              <a:spcAft>
                <a:spcPts val="0"/>
              </a:spcAft>
              <a:buSzPts val="2400"/>
              <a:buChar char="»"/>
              <a:defRPr>
                <a:uFillTx/>
              </a:defRPr>
            </a:lvl6pPr>
            <a:lvl7pPr marL="3200400" lvl="6" indent="-381000" algn="l">
              <a:lnSpc>
                <a:spcPct val="100000"/>
              </a:lnSpc>
              <a:spcBef>
                <a:spcPts val="0"/>
              </a:spcBef>
              <a:spcAft>
                <a:spcPts val="0"/>
              </a:spcAft>
              <a:buSzPts val="2400"/>
              <a:buChar char="»"/>
              <a:defRPr>
                <a:uFillTx/>
              </a:defRPr>
            </a:lvl7pPr>
            <a:lvl8pPr marL="3657600" lvl="7" indent="-381000" algn="l">
              <a:lnSpc>
                <a:spcPct val="100000"/>
              </a:lnSpc>
              <a:spcBef>
                <a:spcPts val="0"/>
              </a:spcBef>
              <a:spcAft>
                <a:spcPts val="0"/>
              </a:spcAft>
              <a:buSzPts val="2400"/>
              <a:buChar char="»"/>
              <a:defRPr>
                <a:uFillTx/>
              </a:defRPr>
            </a:lvl8pPr>
            <a:lvl9pPr marL="4114800" lvl="8" indent="-381000" algn="l">
              <a:lnSpc>
                <a:spcPct val="100000"/>
              </a:lnSpc>
              <a:spcBef>
                <a:spcPts val="0"/>
              </a:spcBef>
              <a:spcAft>
                <a:spcPts val="0"/>
              </a:spcAft>
              <a:buSzPts val="2400"/>
              <a:buChar char="»"/>
              <a:defRPr>
                <a:uFillTx/>
              </a:defRPr>
            </a:lvl9pPr>
          </a:lstStyle>
          <a:p>
            <a:endParaRPr/>
          </a:p>
        </p:txBody>
      </p:sp>
      <p:sp>
        <p:nvSpPr>
          <p:cNvPr id="27" name="Google Shape;27;p112"/>
          <p:cNvSpPr txBox="1">
            <a:spLocks noGrp="1"/>
          </p:cNvSpPr>
          <p:nvPr>
            <p:ph type="body" idx="2"/>
          </p:nvPr>
        </p:nvSpPr>
        <p:spPr>
          <a:xfrm>
            <a:off x="4662488" y="1021556"/>
            <a:ext cx="3871800" cy="3729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uFillTx/>
              </a:defRPr>
            </a:lvl1pPr>
            <a:lvl2pPr marL="914400" lvl="1" indent="-381000" algn="l">
              <a:lnSpc>
                <a:spcPct val="100000"/>
              </a:lnSpc>
              <a:spcBef>
                <a:spcPts val="0"/>
              </a:spcBef>
              <a:spcAft>
                <a:spcPts val="0"/>
              </a:spcAft>
              <a:buSzPts val="2400"/>
              <a:buChar char="■"/>
              <a:defRPr>
                <a:uFillTx/>
              </a:defRPr>
            </a:lvl2pPr>
            <a:lvl3pPr marL="1371600" lvl="2" indent="-381000" algn="l">
              <a:lnSpc>
                <a:spcPct val="100000"/>
              </a:lnSpc>
              <a:spcBef>
                <a:spcPts val="0"/>
              </a:spcBef>
              <a:spcAft>
                <a:spcPts val="0"/>
              </a:spcAft>
              <a:buSzPts val="2400"/>
              <a:buChar char="▪"/>
              <a:defRPr>
                <a:uFillTx/>
              </a:defRPr>
            </a:lvl3pPr>
            <a:lvl4pPr marL="1828800" lvl="3" indent="-381000" algn="l">
              <a:lnSpc>
                <a:spcPct val="100000"/>
              </a:lnSpc>
              <a:spcBef>
                <a:spcPts val="0"/>
              </a:spcBef>
              <a:spcAft>
                <a:spcPts val="0"/>
              </a:spcAft>
              <a:buSzPts val="2400"/>
              <a:buChar char="–"/>
              <a:defRPr>
                <a:uFillTx/>
              </a:defRPr>
            </a:lvl4pPr>
            <a:lvl5pPr marL="2286000" lvl="4" indent="-381000" algn="l">
              <a:lnSpc>
                <a:spcPct val="100000"/>
              </a:lnSpc>
              <a:spcBef>
                <a:spcPts val="0"/>
              </a:spcBef>
              <a:spcAft>
                <a:spcPts val="0"/>
              </a:spcAft>
              <a:buSzPts val="2400"/>
              <a:buChar char="»"/>
              <a:defRPr>
                <a:uFillTx/>
              </a:defRPr>
            </a:lvl5pPr>
            <a:lvl6pPr marL="2743200" lvl="5" indent="-381000" algn="l">
              <a:lnSpc>
                <a:spcPct val="100000"/>
              </a:lnSpc>
              <a:spcBef>
                <a:spcPts val="0"/>
              </a:spcBef>
              <a:spcAft>
                <a:spcPts val="0"/>
              </a:spcAft>
              <a:buSzPts val="2400"/>
              <a:buChar char="»"/>
              <a:defRPr>
                <a:uFillTx/>
              </a:defRPr>
            </a:lvl6pPr>
            <a:lvl7pPr marL="3200400" lvl="6" indent="-381000" algn="l">
              <a:lnSpc>
                <a:spcPct val="100000"/>
              </a:lnSpc>
              <a:spcBef>
                <a:spcPts val="0"/>
              </a:spcBef>
              <a:spcAft>
                <a:spcPts val="0"/>
              </a:spcAft>
              <a:buSzPts val="2400"/>
              <a:buChar char="»"/>
              <a:defRPr>
                <a:uFillTx/>
              </a:defRPr>
            </a:lvl7pPr>
            <a:lvl8pPr marL="3657600" lvl="7" indent="-381000" algn="l">
              <a:lnSpc>
                <a:spcPct val="100000"/>
              </a:lnSpc>
              <a:spcBef>
                <a:spcPts val="0"/>
              </a:spcBef>
              <a:spcAft>
                <a:spcPts val="0"/>
              </a:spcAft>
              <a:buSzPts val="2400"/>
              <a:buChar char="»"/>
              <a:defRPr>
                <a:uFillTx/>
              </a:defRPr>
            </a:lvl8pPr>
            <a:lvl9pPr marL="4114800" lvl="8" indent="-381000" algn="l">
              <a:lnSpc>
                <a:spcPct val="100000"/>
              </a:lnSpc>
              <a:spcBef>
                <a:spcPts val="0"/>
              </a:spcBef>
              <a:spcAft>
                <a:spcPts val="0"/>
              </a:spcAft>
              <a:buSzPts val="2400"/>
              <a:buChar char="»"/>
              <a:defRPr>
                <a:uFillTx/>
              </a:defRPr>
            </a:lvl9pPr>
          </a:lstStyle>
          <a:p>
            <a:endParaRPr/>
          </a:p>
        </p:txBody>
      </p:sp>
      <p:sp>
        <p:nvSpPr>
          <p:cNvPr id="28" name="Google Shape;28;p11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9pPr>
          </a:lstStyle>
          <a:p>
            <a:pPr marL="0" lvl="0" indent="0" algn="l"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29"/>
        <p:cNvGrpSpPr/>
        <p:nvPr/>
      </p:nvGrpSpPr>
      <p:grpSpPr>
        <a:xfrm>
          <a:off x="0" y="0"/>
          <a:ext cx="0" cy="0"/>
          <a:chOff x="0" y="0"/>
          <a:chExt cx="0" cy="0"/>
        </a:xfrm>
      </p:grpSpPr>
      <p:sp>
        <p:nvSpPr>
          <p:cNvPr id="30" name="Google Shape;30;p1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000000"/>
              </a:buClr>
              <a:buSzPts val="3000"/>
              <a:buFont typeface="Arial"/>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31" name="Google Shape;31;p113"/>
          <p:cNvSpPr txBox="1">
            <a:spLocks noGrp="1"/>
          </p:cNvSpPr>
          <p:nvPr>
            <p:ph type="body" idx="1"/>
          </p:nvPr>
        </p:nvSpPr>
        <p:spPr>
          <a:xfrm>
            <a:off x="457200" y="1151335"/>
            <a:ext cx="4040100" cy="4797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2400"/>
              <a:buFont typeface="Calibri"/>
              <a:buNone/>
              <a:defRPr>
                <a:uFillTx/>
              </a:defRPr>
            </a:lvl1pPr>
            <a:lvl2pPr marL="914400" lvl="1" indent="-228600" algn="l">
              <a:lnSpc>
                <a:spcPct val="100000"/>
              </a:lnSpc>
              <a:spcBef>
                <a:spcPts val="0"/>
              </a:spcBef>
              <a:spcAft>
                <a:spcPts val="0"/>
              </a:spcAft>
              <a:buSzPts val="2400"/>
              <a:buFont typeface="Calibri"/>
              <a:buNone/>
              <a:defRPr>
                <a:uFillTx/>
              </a:defRPr>
            </a:lvl2pPr>
            <a:lvl3pPr marL="1371600" lvl="2" indent="-228600" algn="l">
              <a:lnSpc>
                <a:spcPct val="100000"/>
              </a:lnSpc>
              <a:spcBef>
                <a:spcPts val="0"/>
              </a:spcBef>
              <a:spcAft>
                <a:spcPts val="0"/>
              </a:spcAft>
              <a:buSzPts val="2400"/>
              <a:buFont typeface="Calibri"/>
              <a:buNone/>
              <a:defRPr>
                <a:uFillTx/>
              </a:defRPr>
            </a:lvl3pPr>
            <a:lvl4pPr marL="1828800" lvl="3" indent="-228600" algn="l">
              <a:lnSpc>
                <a:spcPct val="100000"/>
              </a:lnSpc>
              <a:spcBef>
                <a:spcPts val="0"/>
              </a:spcBef>
              <a:spcAft>
                <a:spcPts val="0"/>
              </a:spcAft>
              <a:buSzPts val="2400"/>
              <a:buFont typeface="Calibri"/>
              <a:buNone/>
              <a:defRPr>
                <a:uFillTx/>
              </a:defRPr>
            </a:lvl4pPr>
            <a:lvl5pPr marL="2286000" lvl="4" indent="-228600" algn="l">
              <a:lnSpc>
                <a:spcPct val="100000"/>
              </a:lnSpc>
              <a:spcBef>
                <a:spcPts val="0"/>
              </a:spcBef>
              <a:spcAft>
                <a:spcPts val="0"/>
              </a:spcAft>
              <a:buSzPts val="2400"/>
              <a:buFont typeface="Calibri"/>
              <a:buNone/>
              <a:defRPr>
                <a:uFillTx/>
              </a:defRPr>
            </a:lvl5pPr>
            <a:lvl6pPr marL="2743200" lvl="5" indent="-228600" algn="l">
              <a:lnSpc>
                <a:spcPct val="100000"/>
              </a:lnSpc>
              <a:spcBef>
                <a:spcPts val="0"/>
              </a:spcBef>
              <a:spcAft>
                <a:spcPts val="0"/>
              </a:spcAft>
              <a:buSzPts val="2400"/>
              <a:buFont typeface="Arial"/>
              <a:buNone/>
              <a:defRPr>
                <a:uFillTx/>
              </a:defRPr>
            </a:lvl6pPr>
            <a:lvl7pPr marL="3200400" lvl="6" indent="-228600" algn="l">
              <a:lnSpc>
                <a:spcPct val="100000"/>
              </a:lnSpc>
              <a:spcBef>
                <a:spcPts val="0"/>
              </a:spcBef>
              <a:spcAft>
                <a:spcPts val="0"/>
              </a:spcAft>
              <a:buSzPts val="2400"/>
              <a:buFont typeface="Arial"/>
              <a:buNone/>
              <a:defRPr>
                <a:uFillTx/>
              </a:defRPr>
            </a:lvl7pPr>
            <a:lvl8pPr marL="3657600" lvl="7" indent="-228600" algn="l">
              <a:lnSpc>
                <a:spcPct val="100000"/>
              </a:lnSpc>
              <a:spcBef>
                <a:spcPts val="0"/>
              </a:spcBef>
              <a:spcAft>
                <a:spcPts val="0"/>
              </a:spcAft>
              <a:buSzPts val="2400"/>
              <a:buFont typeface="Arial"/>
              <a:buNone/>
              <a:defRPr>
                <a:uFillTx/>
              </a:defRPr>
            </a:lvl8pPr>
            <a:lvl9pPr marL="4114800" lvl="8" indent="-228600" algn="l">
              <a:lnSpc>
                <a:spcPct val="100000"/>
              </a:lnSpc>
              <a:spcBef>
                <a:spcPts val="0"/>
              </a:spcBef>
              <a:spcAft>
                <a:spcPts val="0"/>
              </a:spcAft>
              <a:buSzPts val="2400"/>
              <a:buFont typeface="Arial"/>
              <a:buNone/>
              <a:defRPr>
                <a:uFillTx/>
              </a:defRPr>
            </a:lvl9pPr>
          </a:lstStyle>
          <a:p>
            <a:endParaRPr/>
          </a:p>
        </p:txBody>
      </p:sp>
      <p:sp>
        <p:nvSpPr>
          <p:cNvPr id="32" name="Google Shape;32;p113"/>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uFillTx/>
              </a:defRPr>
            </a:lvl1pPr>
            <a:lvl2pPr marL="914400" lvl="1" indent="-381000" algn="l">
              <a:lnSpc>
                <a:spcPct val="100000"/>
              </a:lnSpc>
              <a:spcBef>
                <a:spcPts val="0"/>
              </a:spcBef>
              <a:spcAft>
                <a:spcPts val="0"/>
              </a:spcAft>
              <a:buSzPts val="2400"/>
              <a:buChar char="■"/>
              <a:defRPr>
                <a:uFillTx/>
              </a:defRPr>
            </a:lvl2pPr>
            <a:lvl3pPr marL="1371600" lvl="2" indent="-381000" algn="l">
              <a:lnSpc>
                <a:spcPct val="100000"/>
              </a:lnSpc>
              <a:spcBef>
                <a:spcPts val="0"/>
              </a:spcBef>
              <a:spcAft>
                <a:spcPts val="0"/>
              </a:spcAft>
              <a:buSzPts val="2400"/>
              <a:buChar char="▪"/>
              <a:defRPr>
                <a:uFillTx/>
              </a:defRPr>
            </a:lvl3pPr>
            <a:lvl4pPr marL="1828800" lvl="3" indent="-381000" algn="l">
              <a:lnSpc>
                <a:spcPct val="100000"/>
              </a:lnSpc>
              <a:spcBef>
                <a:spcPts val="0"/>
              </a:spcBef>
              <a:spcAft>
                <a:spcPts val="0"/>
              </a:spcAft>
              <a:buSzPts val="2400"/>
              <a:buChar char="–"/>
              <a:defRPr>
                <a:uFillTx/>
              </a:defRPr>
            </a:lvl4pPr>
            <a:lvl5pPr marL="2286000" lvl="4" indent="-381000" algn="l">
              <a:lnSpc>
                <a:spcPct val="100000"/>
              </a:lnSpc>
              <a:spcBef>
                <a:spcPts val="0"/>
              </a:spcBef>
              <a:spcAft>
                <a:spcPts val="0"/>
              </a:spcAft>
              <a:buSzPts val="2400"/>
              <a:buChar char="»"/>
              <a:defRPr>
                <a:uFillTx/>
              </a:defRPr>
            </a:lvl5pPr>
            <a:lvl6pPr marL="2743200" lvl="5" indent="-381000" algn="l">
              <a:lnSpc>
                <a:spcPct val="100000"/>
              </a:lnSpc>
              <a:spcBef>
                <a:spcPts val="0"/>
              </a:spcBef>
              <a:spcAft>
                <a:spcPts val="0"/>
              </a:spcAft>
              <a:buSzPts val="2400"/>
              <a:buChar char="»"/>
              <a:defRPr>
                <a:uFillTx/>
              </a:defRPr>
            </a:lvl6pPr>
            <a:lvl7pPr marL="3200400" lvl="6" indent="-381000" algn="l">
              <a:lnSpc>
                <a:spcPct val="100000"/>
              </a:lnSpc>
              <a:spcBef>
                <a:spcPts val="0"/>
              </a:spcBef>
              <a:spcAft>
                <a:spcPts val="0"/>
              </a:spcAft>
              <a:buSzPts val="2400"/>
              <a:buChar char="»"/>
              <a:defRPr>
                <a:uFillTx/>
              </a:defRPr>
            </a:lvl7pPr>
            <a:lvl8pPr marL="3657600" lvl="7" indent="-381000" algn="l">
              <a:lnSpc>
                <a:spcPct val="100000"/>
              </a:lnSpc>
              <a:spcBef>
                <a:spcPts val="0"/>
              </a:spcBef>
              <a:spcAft>
                <a:spcPts val="0"/>
              </a:spcAft>
              <a:buSzPts val="2400"/>
              <a:buChar char="»"/>
              <a:defRPr>
                <a:uFillTx/>
              </a:defRPr>
            </a:lvl8pPr>
            <a:lvl9pPr marL="4114800" lvl="8" indent="-381000" algn="l">
              <a:lnSpc>
                <a:spcPct val="100000"/>
              </a:lnSpc>
              <a:spcBef>
                <a:spcPts val="0"/>
              </a:spcBef>
              <a:spcAft>
                <a:spcPts val="0"/>
              </a:spcAft>
              <a:buSzPts val="2400"/>
              <a:buChar char="»"/>
              <a:defRPr>
                <a:uFillTx/>
              </a:defRPr>
            </a:lvl9pPr>
          </a:lstStyle>
          <a:p>
            <a:endParaRPr/>
          </a:p>
        </p:txBody>
      </p:sp>
      <p:sp>
        <p:nvSpPr>
          <p:cNvPr id="33" name="Google Shape;33;p113"/>
          <p:cNvSpPr txBox="1">
            <a:spLocks noGrp="1"/>
          </p:cNvSpPr>
          <p:nvPr>
            <p:ph type="body" idx="3"/>
          </p:nvPr>
        </p:nvSpPr>
        <p:spPr>
          <a:xfrm>
            <a:off x="4645025" y="1151335"/>
            <a:ext cx="4041900" cy="4797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2400"/>
              <a:buFont typeface="Calibri"/>
              <a:buNone/>
              <a:defRPr>
                <a:uFillTx/>
              </a:defRPr>
            </a:lvl1pPr>
            <a:lvl2pPr marL="914400" lvl="1" indent="-228600" algn="l">
              <a:lnSpc>
                <a:spcPct val="100000"/>
              </a:lnSpc>
              <a:spcBef>
                <a:spcPts val="0"/>
              </a:spcBef>
              <a:spcAft>
                <a:spcPts val="0"/>
              </a:spcAft>
              <a:buSzPts val="2400"/>
              <a:buFont typeface="Calibri"/>
              <a:buNone/>
              <a:defRPr>
                <a:uFillTx/>
              </a:defRPr>
            </a:lvl2pPr>
            <a:lvl3pPr marL="1371600" lvl="2" indent="-228600" algn="l">
              <a:lnSpc>
                <a:spcPct val="100000"/>
              </a:lnSpc>
              <a:spcBef>
                <a:spcPts val="0"/>
              </a:spcBef>
              <a:spcAft>
                <a:spcPts val="0"/>
              </a:spcAft>
              <a:buSzPts val="2400"/>
              <a:buFont typeface="Calibri"/>
              <a:buNone/>
              <a:defRPr>
                <a:uFillTx/>
              </a:defRPr>
            </a:lvl3pPr>
            <a:lvl4pPr marL="1828800" lvl="3" indent="-228600" algn="l">
              <a:lnSpc>
                <a:spcPct val="100000"/>
              </a:lnSpc>
              <a:spcBef>
                <a:spcPts val="0"/>
              </a:spcBef>
              <a:spcAft>
                <a:spcPts val="0"/>
              </a:spcAft>
              <a:buSzPts val="2400"/>
              <a:buFont typeface="Calibri"/>
              <a:buNone/>
              <a:defRPr>
                <a:uFillTx/>
              </a:defRPr>
            </a:lvl4pPr>
            <a:lvl5pPr marL="2286000" lvl="4" indent="-228600" algn="l">
              <a:lnSpc>
                <a:spcPct val="100000"/>
              </a:lnSpc>
              <a:spcBef>
                <a:spcPts val="0"/>
              </a:spcBef>
              <a:spcAft>
                <a:spcPts val="0"/>
              </a:spcAft>
              <a:buSzPts val="2400"/>
              <a:buFont typeface="Calibri"/>
              <a:buNone/>
              <a:defRPr>
                <a:uFillTx/>
              </a:defRPr>
            </a:lvl5pPr>
            <a:lvl6pPr marL="2743200" lvl="5" indent="-228600" algn="l">
              <a:lnSpc>
                <a:spcPct val="100000"/>
              </a:lnSpc>
              <a:spcBef>
                <a:spcPts val="0"/>
              </a:spcBef>
              <a:spcAft>
                <a:spcPts val="0"/>
              </a:spcAft>
              <a:buSzPts val="2400"/>
              <a:buFont typeface="Arial"/>
              <a:buNone/>
              <a:defRPr>
                <a:uFillTx/>
              </a:defRPr>
            </a:lvl6pPr>
            <a:lvl7pPr marL="3200400" lvl="6" indent="-228600" algn="l">
              <a:lnSpc>
                <a:spcPct val="100000"/>
              </a:lnSpc>
              <a:spcBef>
                <a:spcPts val="0"/>
              </a:spcBef>
              <a:spcAft>
                <a:spcPts val="0"/>
              </a:spcAft>
              <a:buSzPts val="2400"/>
              <a:buFont typeface="Arial"/>
              <a:buNone/>
              <a:defRPr>
                <a:uFillTx/>
              </a:defRPr>
            </a:lvl7pPr>
            <a:lvl8pPr marL="3657600" lvl="7" indent="-228600" algn="l">
              <a:lnSpc>
                <a:spcPct val="100000"/>
              </a:lnSpc>
              <a:spcBef>
                <a:spcPts val="0"/>
              </a:spcBef>
              <a:spcAft>
                <a:spcPts val="0"/>
              </a:spcAft>
              <a:buSzPts val="2400"/>
              <a:buFont typeface="Arial"/>
              <a:buNone/>
              <a:defRPr>
                <a:uFillTx/>
              </a:defRPr>
            </a:lvl8pPr>
            <a:lvl9pPr marL="4114800" lvl="8" indent="-228600" algn="l">
              <a:lnSpc>
                <a:spcPct val="100000"/>
              </a:lnSpc>
              <a:spcBef>
                <a:spcPts val="0"/>
              </a:spcBef>
              <a:spcAft>
                <a:spcPts val="0"/>
              </a:spcAft>
              <a:buSzPts val="2400"/>
              <a:buFont typeface="Arial"/>
              <a:buNone/>
              <a:defRPr>
                <a:uFillTx/>
              </a:defRPr>
            </a:lvl9pPr>
          </a:lstStyle>
          <a:p>
            <a:endParaRPr/>
          </a:p>
        </p:txBody>
      </p:sp>
      <p:sp>
        <p:nvSpPr>
          <p:cNvPr id="34" name="Google Shape;34;p113"/>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uFillTx/>
              </a:defRPr>
            </a:lvl1pPr>
            <a:lvl2pPr marL="914400" lvl="1" indent="-381000" algn="l">
              <a:lnSpc>
                <a:spcPct val="100000"/>
              </a:lnSpc>
              <a:spcBef>
                <a:spcPts val="0"/>
              </a:spcBef>
              <a:spcAft>
                <a:spcPts val="0"/>
              </a:spcAft>
              <a:buSzPts val="2400"/>
              <a:buChar char="■"/>
              <a:defRPr>
                <a:uFillTx/>
              </a:defRPr>
            </a:lvl2pPr>
            <a:lvl3pPr marL="1371600" lvl="2" indent="-381000" algn="l">
              <a:lnSpc>
                <a:spcPct val="100000"/>
              </a:lnSpc>
              <a:spcBef>
                <a:spcPts val="0"/>
              </a:spcBef>
              <a:spcAft>
                <a:spcPts val="0"/>
              </a:spcAft>
              <a:buSzPts val="2400"/>
              <a:buChar char="▪"/>
              <a:defRPr>
                <a:uFillTx/>
              </a:defRPr>
            </a:lvl3pPr>
            <a:lvl4pPr marL="1828800" lvl="3" indent="-381000" algn="l">
              <a:lnSpc>
                <a:spcPct val="100000"/>
              </a:lnSpc>
              <a:spcBef>
                <a:spcPts val="0"/>
              </a:spcBef>
              <a:spcAft>
                <a:spcPts val="0"/>
              </a:spcAft>
              <a:buSzPts val="2400"/>
              <a:buChar char="–"/>
              <a:defRPr>
                <a:uFillTx/>
              </a:defRPr>
            </a:lvl4pPr>
            <a:lvl5pPr marL="2286000" lvl="4" indent="-381000" algn="l">
              <a:lnSpc>
                <a:spcPct val="100000"/>
              </a:lnSpc>
              <a:spcBef>
                <a:spcPts val="0"/>
              </a:spcBef>
              <a:spcAft>
                <a:spcPts val="0"/>
              </a:spcAft>
              <a:buSzPts val="2400"/>
              <a:buChar char="»"/>
              <a:defRPr>
                <a:uFillTx/>
              </a:defRPr>
            </a:lvl5pPr>
            <a:lvl6pPr marL="2743200" lvl="5" indent="-381000" algn="l">
              <a:lnSpc>
                <a:spcPct val="100000"/>
              </a:lnSpc>
              <a:spcBef>
                <a:spcPts val="0"/>
              </a:spcBef>
              <a:spcAft>
                <a:spcPts val="0"/>
              </a:spcAft>
              <a:buSzPts val="2400"/>
              <a:buChar char="»"/>
              <a:defRPr>
                <a:uFillTx/>
              </a:defRPr>
            </a:lvl6pPr>
            <a:lvl7pPr marL="3200400" lvl="6" indent="-381000" algn="l">
              <a:lnSpc>
                <a:spcPct val="100000"/>
              </a:lnSpc>
              <a:spcBef>
                <a:spcPts val="0"/>
              </a:spcBef>
              <a:spcAft>
                <a:spcPts val="0"/>
              </a:spcAft>
              <a:buSzPts val="2400"/>
              <a:buChar char="»"/>
              <a:defRPr>
                <a:uFillTx/>
              </a:defRPr>
            </a:lvl7pPr>
            <a:lvl8pPr marL="3657600" lvl="7" indent="-381000" algn="l">
              <a:lnSpc>
                <a:spcPct val="100000"/>
              </a:lnSpc>
              <a:spcBef>
                <a:spcPts val="0"/>
              </a:spcBef>
              <a:spcAft>
                <a:spcPts val="0"/>
              </a:spcAft>
              <a:buSzPts val="2400"/>
              <a:buChar char="»"/>
              <a:defRPr>
                <a:uFillTx/>
              </a:defRPr>
            </a:lvl8pPr>
            <a:lvl9pPr marL="4114800" lvl="8" indent="-381000" algn="l">
              <a:lnSpc>
                <a:spcPct val="100000"/>
              </a:lnSpc>
              <a:spcBef>
                <a:spcPts val="0"/>
              </a:spcBef>
              <a:spcAft>
                <a:spcPts val="0"/>
              </a:spcAft>
              <a:buSzPts val="2400"/>
              <a:buChar char="»"/>
              <a:defRPr>
                <a:uFillTx/>
              </a:defRPr>
            </a:lvl9pPr>
          </a:lstStyle>
          <a:p>
            <a:endParaRPr/>
          </a:p>
        </p:txBody>
      </p:sp>
      <p:sp>
        <p:nvSpPr>
          <p:cNvPr id="35" name="Google Shape;35;p1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9pPr>
          </a:lstStyle>
          <a:p>
            <a:pPr marL="0" lvl="0" indent="0" algn="l"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Shape 36"/>
        <p:cNvGrpSpPr/>
        <p:nvPr/>
      </p:nvGrpSpPr>
      <p:grpSpPr>
        <a:xfrm>
          <a:off x="0" y="0"/>
          <a:ext cx="0" cy="0"/>
          <a:chOff x="0" y="0"/>
          <a:chExt cx="0" cy="0"/>
        </a:xfrm>
      </p:grpSpPr>
      <p:sp>
        <p:nvSpPr>
          <p:cNvPr id="37" name="Google Shape;37;p114"/>
          <p:cNvSpPr txBox="1">
            <a:spLocks noGrp="1"/>
          </p:cNvSpPr>
          <p:nvPr>
            <p:ph type="title"/>
          </p:nvPr>
        </p:nvSpPr>
        <p:spPr>
          <a:xfrm>
            <a:off x="357762" y="333803"/>
            <a:ext cx="7591500" cy="571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000000"/>
              </a:buClr>
              <a:buSzPts val="3000"/>
              <a:buFont typeface="Arial"/>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38" name="Google Shape;38;p11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9pPr>
          </a:lstStyle>
          <a:p>
            <a:pPr marL="0" lvl="0" indent="0" algn="l"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40" name="Google Shape;40;p1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9pPr>
          </a:lstStyle>
          <a:p>
            <a:pPr marL="0" lvl="0" indent="0" algn="l"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41"/>
        <p:cNvGrpSpPr/>
        <p:nvPr/>
      </p:nvGrpSpPr>
      <p:grpSpPr>
        <a:xfrm>
          <a:off x="0" y="0"/>
          <a:ext cx="0" cy="0"/>
          <a:chOff x="0" y="0"/>
          <a:chExt cx="0" cy="0"/>
        </a:xfrm>
      </p:grpSpPr>
      <p:sp>
        <p:nvSpPr>
          <p:cNvPr id="42" name="Google Shape;42;p116"/>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3000"/>
              <a:buFont typeface="Arial"/>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43" name="Google Shape;43;p116"/>
          <p:cNvSpPr txBox="1">
            <a:spLocks noGrp="1"/>
          </p:cNvSpPr>
          <p:nvPr>
            <p:ph type="body" idx="1"/>
          </p:nvPr>
        </p:nvSpPr>
        <p:spPr>
          <a:xfrm>
            <a:off x="3575050" y="204788"/>
            <a:ext cx="5111700" cy="43899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uFillTx/>
              </a:defRPr>
            </a:lvl1pPr>
            <a:lvl2pPr marL="914400" lvl="1" indent="-381000" algn="l">
              <a:lnSpc>
                <a:spcPct val="100000"/>
              </a:lnSpc>
              <a:spcBef>
                <a:spcPts val="0"/>
              </a:spcBef>
              <a:spcAft>
                <a:spcPts val="0"/>
              </a:spcAft>
              <a:buSzPts val="2400"/>
              <a:buChar char="■"/>
              <a:defRPr>
                <a:uFillTx/>
              </a:defRPr>
            </a:lvl2pPr>
            <a:lvl3pPr marL="1371600" lvl="2" indent="-381000" algn="l">
              <a:lnSpc>
                <a:spcPct val="100000"/>
              </a:lnSpc>
              <a:spcBef>
                <a:spcPts val="0"/>
              </a:spcBef>
              <a:spcAft>
                <a:spcPts val="0"/>
              </a:spcAft>
              <a:buSzPts val="2400"/>
              <a:buChar char="▪"/>
              <a:defRPr>
                <a:uFillTx/>
              </a:defRPr>
            </a:lvl3pPr>
            <a:lvl4pPr marL="1828800" lvl="3" indent="-381000" algn="l">
              <a:lnSpc>
                <a:spcPct val="100000"/>
              </a:lnSpc>
              <a:spcBef>
                <a:spcPts val="0"/>
              </a:spcBef>
              <a:spcAft>
                <a:spcPts val="0"/>
              </a:spcAft>
              <a:buSzPts val="2400"/>
              <a:buChar char="–"/>
              <a:defRPr>
                <a:uFillTx/>
              </a:defRPr>
            </a:lvl4pPr>
            <a:lvl5pPr marL="2286000" lvl="4" indent="-381000" algn="l">
              <a:lnSpc>
                <a:spcPct val="100000"/>
              </a:lnSpc>
              <a:spcBef>
                <a:spcPts val="0"/>
              </a:spcBef>
              <a:spcAft>
                <a:spcPts val="0"/>
              </a:spcAft>
              <a:buSzPts val="2400"/>
              <a:buChar char="»"/>
              <a:defRPr>
                <a:uFillTx/>
              </a:defRPr>
            </a:lvl5pPr>
            <a:lvl6pPr marL="2743200" lvl="5" indent="-381000" algn="l">
              <a:lnSpc>
                <a:spcPct val="100000"/>
              </a:lnSpc>
              <a:spcBef>
                <a:spcPts val="0"/>
              </a:spcBef>
              <a:spcAft>
                <a:spcPts val="0"/>
              </a:spcAft>
              <a:buSzPts val="2400"/>
              <a:buChar char="»"/>
              <a:defRPr>
                <a:uFillTx/>
              </a:defRPr>
            </a:lvl6pPr>
            <a:lvl7pPr marL="3200400" lvl="6" indent="-381000" algn="l">
              <a:lnSpc>
                <a:spcPct val="100000"/>
              </a:lnSpc>
              <a:spcBef>
                <a:spcPts val="0"/>
              </a:spcBef>
              <a:spcAft>
                <a:spcPts val="0"/>
              </a:spcAft>
              <a:buSzPts val="2400"/>
              <a:buChar char="»"/>
              <a:defRPr>
                <a:uFillTx/>
              </a:defRPr>
            </a:lvl7pPr>
            <a:lvl8pPr marL="3657600" lvl="7" indent="-381000" algn="l">
              <a:lnSpc>
                <a:spcPct val="100000"/>
              </a:lnSpc>
              <a:spcBef>
                <a:spcPts val="0"/>
              </a:spcBef>
              <a:spcAft>
                <a:spcPts val="0"/>
              </a:spcAft>
              <a:buSzPts val="2400"/>
              <a:buChar char="»"/>
              <a:defRPr>
                <a:uFillTx/>
              </a:defRPr>
            </a:lvl8pPr>
            <a:lvl9pPr marL="4114800" lvl="8" indent="-381000" algn="l">
              <a:lnSpc>
                <a:spcPct val="100000"/>
              </a:lnSpc>
              <a:spcBef>
                <a:spcPts val="0"/>
              </a:spcBef>
              <a:spcAft>
                <a:spcPts val="0"/>
              </a:spcAft>
              <a:buSzPts val="2400"/>
              <a:buChar char="»"/>
              <a:defRPr>
                <a:uFillTx/>
              </a:defRPr>
            </a:lvl9pPr>
          </a:lstStyle>
          <a:p>
            <a:endParaRPr/>
          </a:p>
        </p:txBody>
      </p:sp>
      <p:sp>
        <p:nvSpPr>
          <p:cNvPr id="44" name="Google Shape;44;p116"/>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2400"/>
              <a:buFont typeface="Calibri"/>
              <a:buNone/>
              <a:defRPr>
                <a:uFillTx/>
              </a:defRPr>
            </a:lvl1pPr>
            <a:lvl2pPr marL="914400" lvl="1" indent="-228600" algn="l">
              <a:lnSpc>
                <a:spcPct val="100000"/>
              </a:lnSpc>
              <a:spcBef>
                <a:spcPts val="0"/>
              </a:spcBef>
              <a:spcAft>
                <a:spcPts val="0"/>
              </a:spcAft>
              <a:buSzPts val="2400"/>
              <a:buFont typeface="Calibri"/>
              <a:buNone/>
              <a:defRPr>
                <a:uFillTx/>
              </a:defRPr>
            </a:lvl2pPr>
            <a:lvl3pPr marL="1371600" lvl="2" indent="-228600" algn="l">
              <a:lnSpc>
                <a:spcPct val="100000"/>
              </a:lnSpc>
              <a:spcBef>
                <a:spcPts val="0"/>
              </a:spcBef>
              <a:spcAft>
                <a:spcPts val="0"/>
              </a:spcAft>
              <a:buSzPts val="2400"/>
              <a:buFont typeface="Calibri"/>
              <a:buNone/>
              <a:defRPr>
                <a:uFillTx/>
              </a:defRPr>
            </a:lvl3pPr>
            <a:lvl4pPr marL="1828800" lvl="3" indent="-228600" algn="l">
              <a:lnSpc>
                <a:spcPct val="100000"/>
              </a:lnSpc>
              <a:spcBef>
                <a:spcPts val="0"/>
              </a:spcBef>
              <a:spcAft>
                <a:spcPts val="0"/>
              </a:spcAft>
              <a:buSzPts val="2400"/>
              <a:buFont typeface="Calibri"/>
              <a:buNone/>
              <a:defRPr>
                <a:uFillTx/>
              </a:defRPr>
            </a:lvl4pPr>
            <a:lvl5pPr marL="2286000" lvl="4" indent="-228600" algn="l">
              <a:lnSpc>
                <a:spcPct val="100000"/>
              </a:lnSpc>
              <a:spcBef>
                <a:spcPts val="0"/>
              </a:spcBef>
              <a:spcAft>
                <a:spcPts val="0"/>
              </a:spcAft>
              <a:buSzPts val="2400"/>
              <a:buFont typeface="Calibri"/>
              <a:buNone/>
              <a:defRPr>
                <a:uFillTx/>
              </a:defRPr>
            </a:lvl5pPr>
            <a:lvl6pPr marL="2743200" lvl="5" indent="-228600" algn="l">
              <a:lnSpc>
                <a:spcPct val="100000"/>
              </a:lnSpc>
              <a:spcBef>
                <a:spcPts val="0"/>
              </a:spcBef>
              <a:spcAft>
                <a:spcPts val="0"/>
              </a:spcAft>
              <a:buSzPts val="2400"/>
              <a:buFont typeface="Arial"/>
              <a:buNone/>
              <a:defRPr>
                <a:uFillTx/>
              </a:defRPr>
            </a:lvl6pPr>
            <a:lvl7pPr marL="3200400" lvl="6" indent="-228600" algn="l">
              <a:lnSpc>
                <a:spcPct val="100000"/>
              </a:lnSpc>
              <a:spcBef>
                <a:spcPts val="0"/>
              </a:spcBef>
              <a:spcAft>
                <a:spcPts val="0"/>
              </a:spcAft>
              <a:buSzPts val="2400"/>
              <a:buFont typeface="Arial"/>
              <a:buNone/>
              <a:defRPr>
                <a:uFillTx/>
              </a:defRPr>
            </a:lvl7pPr>
            <a:lvl8pPr marL="3657600" lvl="7" indent="-228600" algn="l">
              <a:lnSpc>
                <a:spcPct val="100000"/>
              </a:lnSpc>
              <a:spcBef>
                <a:spcPts val="0"/>
              </a:spcBef>
              <a:spcAft>
                <a:spcPts val="0"/>
              </a:spcAft>
              <a:buSzPts val="2400"/>
              <a:buFont typeface="Arial"/>
              <a:buNone/>
              <a:defRPr>
                <a:uFillTx/>
              </a:defRPr>
            </a:lvl8pPr>
            <a:lvl9pPr marL="4114800" lvl="8" indent="-228600" algn="l">
              <a:lnSpc>
                <a:spcPct val="100000"/>
              </a:lnSpc>
              <a:spcBef>
                <a:spcPts val="0"/>
              </a:spcBef>
              <a:spcAft>
                <a:spcPts val="0"/>
              </a:spcAft>
              <a:buSzPts val="2400"/>
              <a:buFont typeface="Arial"/>
              <a:buNone/>
              <a:defRPr>
                <a:uFillTx/>
              </a:defRPr>
            </a:lvl9pPr>
          </a:lstStyle>
          <a:p>
            <a:endParaRPr/>
          </a:p>
        </p:txBody>
      </p:sp>
      <p:sp>
        <p:nvSpPr>
          <p:cNvPr id="45" name="Google Shape;45;p11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9pPr>
          </a:lstStyle>
          <a:p>
            <a:pPr marL="0" lvl="0" indent="0" algn="l"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46"/>
        <p:cNvGrpSpPr/>
        <p:nvPr/>
      </p:nvGrpSpPr>
      <p:grpSpPr>
        <a:xfrm>
          <a:off x="0" y="0"/>
          <a:ext cx="0" cy="0"/>
          <a:chOff x="0" y="0"/>
          <a:chExt cx="0" cy="0"/>
        </a:xfrm>
      </p:grpSpPr>
      <p:sp>
        <p:nvSpPr>
          <p:cNvPr id="47" name="Google Shape;47;p117"/>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3000"/>
              <a:buFont typeface="Arial"/>
              <a:buChar char="●"/>
              <a:defRPr>
                <a:uFillTx/>
              </a:defRPr>
            </a:lvl1pPr>
            <a:lvl2pPr lvl="1" algn="l">
              <a:lnSpc>
                <a:spcPct val="100000"/>
              </a:lnSpc>
              <a:spcBef>
                <a:spcPts val="0"/>
              </a:spcBef>
              <a:spcAft>
                <a:spcPts val="0"/>
              </a:spcAft>
              <a:buSzPts val="1400"/>
              <a:buChar char="○"/>
              <a:defRPr>
                <a:uFillTx/>
              </a:defRPr>
            </a:lvl2pPr>
            <a:lvl3pPr lvl="2" algn="l">
              <a:lnSpc>
                <a:spcPct val="100000"/>
              </a:lnSpc>
              <a:spcBef>
                <a:spcPts val="0"/>
              </a:spcBef>
              <a:spcAft>
                <a:spcPts val="0"/>
              </a:spcAft>
              <a:buSzPts val="1400"/>
              <a:buChar char="■"/>
              <a:defRPr>
                <a:uFillTx/>
              </a:defRPr>
            </a:lvl3pPr>
            <a:lvl4pPr lvl="3" algn="l">
              <a:lnSpc>
                <a:spcPct val="100000"/>
              </a:lnSpc>
              <a:spcBef>
                <a:spcPts val="0"/>
              </a:spcBef>
              <a:spcAft>
                <a:spcPts val="0"/>
              </a:spcAft>
              <a:buSzPts val="1400"/>
              <a:buChar char="●"/>
              <a:defRPr>
                <a:uFillTx/>
              </a:defRPr>
            </a:lvl4pPr>
            <a:lvl5pPr lvl="4" algn="l">
              <a:lnSpc>
                <a:spcPct val="100000"/>
              </a:lnSpc>
              <a:spcBef>
                <a:spcPts val="0"/>
              </a:spcBef>
              <a:spcAft>
                <a:spcPts val="0"/>
              </a:spcAft>
              <a:buSzPts val="1400"/>
              <a:buChar char="○"/>
              <a:defRPr>
                <a:uFillTx/>
              </a:defRPr>
            </a:lvl5pPr>
            <a:lvl6pPr lvl="5" algn="l">
              <a:lnSpc>
                <a:spcPct val="100000"/>
              </a:lnSpc>
              <a:spcBef>
                <a:spcPts val="0"/>
              </a:spcBef>
              <a:spcAft>
                <a:spcPts val="0"/>
              </a:spcAft>
              <a:buSzPts val="1400"/>
              <a:buChar char="■"/>
              <a:defRPr>
                <a:uFillTx/>
              </a:defRPr>
            </a:lvl6pPr>
            <a:lvl7pPr lvl="6" algn="l">
              <a:lnSpc>
                <a:spcPct val="100000"/>
              </a:lnSpc>
              <a:spcBef>
                <a:spcPts val="0"/>
              </a:spcBef>
              <a:spcAft>
                <a:spcPts val="0"/>
              </a:spcAft>
              <a:buSzPts val="1400"/>
              <a:buChar char="●"/>
              <a:defRPr>
                <a:uFillTx/>
              </a:defRPr>
            </a:lvl7pPr>
            <a:lvl8pPr lvl="7" algn="l">
              <a:lnSpc>
                <a:spcPct val="100000"/>
              </a:lnSpc>
              <a:spcBef>
                <a:spcPts val="0"/>
              </a:spcBef>
              <a:spcAft>
                <a:spcPts val="0"/>
              </a:spcAft>
              <a:buSzPts val="1400"/>
              <a:buChar char="○"/>
              <a:defRPr>
                <a:uFillTx/>
              </a:defRPr>
            </a:lvl8pPr>
            <a:lvl9pPr lvl="8" algn="l">
              <a:lnSpc>
                <a:spcPct val="100000"/>
              </a:lnSpc>
              <a:spcBef>
                <a:spcPts val="0"/>
              </a:spcBef>
              <a:spcAft>
                <a:spcPts val="0"/>
              </a:spcAft>
              <a:buSzPts val="1400"/>
              <a:buChar char="■"/>
              <a:defRPr>
                <a:uFillTx/>
              </a:defRPr>
            </a:lvl9pPr>
          </a:lstStyle>
          <a:p>
            <a:endParaRPr/>
          </a:p>
        </p:txBody>
      </p:sp>
      <p:sp>
        <p:nvSpPr>
          <p:cNvPr id="48" name="Google Shape;48;p117"/>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990000"/>
              </a:buClr>
              <a:buSzPts val="2400"/>
              <a:buFont typeface="Calibri"/>
              <a:buNone/>
              <a:defRPr sz="2400" b="0" i="0" u="none" strike="noStrike" cap="none">
                <a:solidFill>
                  <a:srgbClr val="000000"/>
                </a:solidFill>
                <a:uFillTx/>
                <a:latin typeface="Arial"/>
                <a:ea typeface="Arial"/>
                <a:cs typeface="Arial"/>
                <a:sym typeface="Arial"/>
              </a:defRPr>
            </a:lvl1pPr>
            <a:lvl2pPr marR="0" lvl="1" algn="l" rtl="0">
              <a:lnSpc>
                <a:spcPct val="100000"/>
              </a:lnSpc>
              <a:spcBef>
                <a:spcPts val="400"/>
              </a:spcBef>
              <a:spcAft>
                <a:spcPts val="0"/>
              </a:spcAft>
              <a:buClr>
                <a:srgbClr val="990000"/>
              </a:buClr>
              <a:buSzPts val="2400"/>
              <a:buFont typeface="Calibri"/>
              <a:buChar char="■"/>
              <a:defRPr sz="2400" b="0" i="0" u="none" strike="noStrike" cap="none">
                <a:solidFill>
                  <a:srgbClr val="000000"/>
                </a:solidFill>
                <a:uFillTx/>
                <a:latin typeface="Arial"/>
                <a:ea typeface="Arial"/>
                <a:cs typeface="Arial"/>
                <a:sym typeface="Arial"/>
              </a:defRPr>
            </a:lvl2pPr>
            <a:lvl3pPr marR="0" lvl="2" algn="l" rtl="0">
              <a:lnSpc>
                <a:spcPct val="100000"/>
              </a:lnSpc>
              <a:spcBef>
                <a:spcPts val="400"/>
              </a:spcBef>
              <a:spcAft>
                <a:spcPts val="0"/>
              </a:spcAft>
              <a:buClr>
                <a:srgbClr val="990000"/>
              </a:buClr>
              <a:buSzPts val="2400"/>
              <a:buFont typeface="Calibri"/>
              <a:buChar char="▪"/>
              <a:defRPr sz="2400" b="0" i="0" u="none" strike="noStrike" cap="none">
                <a:solidFill>
                  <a:srgbClr val="000000"/>
                </a:solidFill>
                <a:uFillTx/>
                <a:latin typeface="Arial"/>
                <a:ea typeface="Arial"/>
                <a:cs typeface="Arial"/>
                <a:sym typeface="Arial"/>
              </a:defRPr>
            </a:lvl3pPr>
            <a:lvl4pPr marR="0" lvl="3" algn="l" rtl="0">
              <a:lnSpc>
                <a:spcPct val="100000"/>
              </a:lnSpc>
              <a:spcBef>
                <a:spcPts val="400"/>
              </a:spcBef>
              <a:spcAft>
                <a:spcPts val="0"/>
              </a:spcAft>
              <a:buClr>
                <a:srgbClr val="990000"/>
              </a:buClr>
              <a:buSzPts val="2400"/>
              <a:buFont typeface="Calibri"/>
              <a:buChar char="–"/>
              <a:defRPr sz="2400" b="0" i="0" u="none" strike="noStrike" cap="none">
                <a:solidFill>
                  <a:srgbClr val="000000"/>
                </a:solidFill>
                <a:uFillTx/>
                <a:latin typeface="Arial"/>
                <a:ea typeface="Arial"/>
                <a:cs typeface="Arial"/>
                <a:sym typeface="Arial"/>
              </a:defRPr>
            </a:lvl4pPr>
            <a:lvl5pPr marR="0" lvl="4" algn="l" rtl="0">
              <a:lnSpc>
                <a:spcPct val="100000"/>
              </a:lnSpc>
              <a:spcBef>
                <a:spcPts val="400"/>
              </a:spcBef>
              <a:spcAft>
                <a:spcPts val="0"/>
              </a:spcAft>
              <a:buClr>
                <a:srgbClr val="990000"/>
              </a:buClr>
              <a:buSzPts val="2400"/>
              <a:buFont typeface="Calibri"/>
              <a:buChar char="»"/>
              <a:defRPr sz="2400" b="0" i="0" u="none" strike="noStrike" cap="none">
                <a:solidFill>
                  <a:srgbClr val="000000"/>
                </a:solidFill>
                <a:uFillTx/>
                <a:latin typeface="Arial"/>
                <a:ea typeface="Arial"/>
                <a:cs typeface="Arial"/>
                <a:sym typeface="Arial"/>
              </a:defRPr>
            </a:lvl5pPr>
            <a:lvl6pPr marR="0" lvl="5" algn="l" rtl="0">
              <a:lnSpc>
                <a:spcPct val="100000"/>
              </a:lnSpc>
              <a:spcBef>
                <a:spcPts val="400"/>
              </a:spcBef>
              <a:spcAft>
                <a:spcPts val="0"/>
              </a:spcAft>
              <a:buClr>
                <a:srgbClr val="990000"/>
              </a:buClr>
              <a:buSzPts val="2400"/>
              <a:buFont typeface="Arial"/>
              <a:buChar char="»"/>
              <a:defRPr sz="2400" b="0" i="0" u="none" strike="noStrike" cap="none">
                <a:solidFill>
                  <a:srgbClr val="000000"/>
                </a:solidFill>
                <a:uFillTx/>
                <a:latin typeface="Arial"/>
                <a:ea typeface="Arial"/>
                <a:cs typeface="Arial"/>
                <a:sym typeface="Arial"/>
              </a:defRPr>
            </a:lvl6pPr>
            <a:lvl7pPr marR="0" lvl="6" algn="l" rtl="0">
              <a:lnSpc>
                <a:spcPct val="100000"/>
              </a:lnSpc>
              <a:spcBef>
                <a:spcPts val="400"/>
              </a:spcBef>
              <a:spcAft>
                <a:spcPts val="0"/>
              </a:spcAft>
              <a:buClr>
                <a:srgbClr val="990000"/>
              </a:buClr>
              <a:buSzPts val="2400"/>
              <a:buFont typeface="Arial"/>
              <a:buChar char="»"/>
              <a:defRPr sz="2400" b="0" i="0" u="none" strike="noStrike" cap="none">
                <a:solidFill>
                  <a:srgbClr val="000000"/>
                </a:solidFill>
                <a:uFillTx/>
                <a:latin typeface="Arial"/>
                <a:ea typeface="Arial"/>
                <a:cs typeface="Arial"/>
                <a:sym typeface="Arial"/>
              </a:defRPr>
            </a:lvl7pPr>
            <a:lvl8pPr marR="0" lvl="7" algn="l" rtl="0">
              <a:lnSpc>
                <a:spcPct val="100000"/>
              </a:lnSpc>
              <a:spcBef>
                <a:spcPts val="400"/>
              </a:spcBef>
              <a:spcAft>
                <a:spcPts val="0"/>
              </a:spcAft>
              <a:buClr>
                <a:srgbClr val="990000"/>
              </a:buClr>
              <a:buSzPts val="2400"/>
              <a:buFont typeface="Arial"/>
              <a:buChar char="»"/>
              <a:defRPr sz="2400" b="0" i="0" u="none" strike="noStrike" cap="none">
                <a:solidFill>
                  <a:srgbClr val="000000"/>
                </a:solidFill>
                <a:uFillTx/>
                <a:latin typeface="Arial"/>
                <a:ea typeface="Arial"/>
                <a:cs typeface="Arial"/>
                <a:sym typeface="Arial"/>
              </a:defRPr>
            </a:lvl8pPr>
            <a:lvl9pPr marR="0" lvl="8" algn="l" rtl="0">
              <a:lnSpc>
                <a:spcPct val="100000"/>
              </a:lnSpc>
              <a:spcBef>
                <a:spcPts val="400"/>
              </a:spcBef>
              <a:spcAft>
                <a:spcPts val="0"/>
              </a:spcAft>
              <a:buClr>
                <a:srgbClr val="990000"/>
              </a:buClr>
              <a:buSzPts val="2400"/>
              <a:buFont typeface="Arial"/>
              <a:buChar char="»"/>
              <a:defRPr sz="2400" b="0" i="0" u="none" strike="noStrike" cap="none">
                <a:solidFill>
                  <a:srgbClr val="000000"/>
                </a:solidFill>
                <a:uFillTx/>
                <a:latin typeface="Arial"/>
                <a:ea typeface="Arial"/>
                <a:cs typeface="Arial"/>
                <a:sym typeface="Arial"/>
              </a:defRPr>
            </a:lvl9pPr>
          </a:lstStyle>
          <a:p>
            <a:endParaRPr/>
          </a:p>
        </p:txBody>
      </p:sp>
      <p:sp>
        <p:nvSpPr>
          <p:cNvPr id="49" name="Google Shape;49;p117"/>
          <p:cNvSpPr txBox="1">
            <a:spLocks noGrp="1"/>
          </p:cNvSpPr>
          <p:nvPr>
            <p:ph type="body" idx="1"/>
          </p:nvPr>
        </p:nvSpPr>
        <p:spPr>
          <a:xfrm>
            <a:off x="1792288" y="4025504"/>
            <a:ext cx="5486400" cy="6036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2400"/>
              <a:buFont typeface="Calibri"/>
              <a:buNone/>
              <a:defRPr>
                <a:uFillTx/>
              </a:defRPr>
            </a:lvl1pPr>
            <a:lvl2pPr marL="914400" lvl="1" indent="-228600" algn="l">
              <a:lnSpc>
                <a:spcPct val="100000"/>
              </a:lnSpc>
              <a:spcBef>
                <a:spcPts val="0"/>
              </a:spcBef>
              <a:spcAft>
                <a:spcPts val="0"/>
              </a:spcAft>
              <a:buSzPts val="2400"/>
              <a:buFont typeface="Calibri"/>
              <a:buNone/>
              <a:defRPr>
                <a:uFillTx/>
              </a:defRPr>
            </a:lvl2pPr>
            <a:lvl3pPr marL="1371600" lvl="2" indent="-228600" algn="l">
              <a:lnSpc>
                <a:spcPct val="100000"/>
              </a:lnSpc>
              <a:spcBef>
                <a:spcPts val="0"/>
              </a:spcBef>
              <a:spcAft>
                <a:spcPts val="0"/>
              </a:spcAft>
              <a:buSzPts val="2400"/>
              <a:buFont typeface="Calibri"/>
              <a:buNone/>
              <a:defRPr>
                <a:uFillTx/>
              </a:defRPr>
            </a:lvl3pPr>
            <a:lvl4pPr marL="1828800" lvl="3" indent="-228600" algn="l">
              <a:lnSpc>
                <a:spcPct val="100000"/>
              </a:lnSpc>
              <a:spcBef>
                <a:spcPts val="0"/>
              </a:spcBef>
              <a:spcAft>
                <a:spcPts val="0"/>
              </a:spcAft>
              <a:buSzPts val="2400"/>
              <a:buFont typeface="Calibri"/>
              <a:buNone/>
              <a:defRPr>
                <a:uFillTx/>
              </a:defRPr>
            </a:lvl4pPr>
            <a:lvl5pPr marL="2286000" lvl="4" indent="-228600" algn="l">
              <a:lnSpc>
                <a:spcPct val="100000"/>
              </a:lnSpc>
              <a:spcBef>
                <a:spcPts val="0"/>
              </a:spcBef>
              <a:spcAft>
                <a:spcPts val="0"/>
              </a:spcAft>
              <a:buSzPts val="2400"/>
              <a:buFont typeface="Calibri"/>
              <a:buNone/>
              <a:defRPr>
                <a:uFillTx/>
              </a:defRPr>
            </a:lvl5pPr>
            <a:lvl6pPr marL="2743200" lvl="5" indent="-228600" algn="l">
              <a:lnSpc>
                <a:spcPct val="100000"/>
              </a:lnSpc>
              <a:spcBef>
                <a:spcPts val="0"/>
              </a:spcBef>
              <a:spcAft>
                <a:spcPts val="0"/>
              </a:spcAft>
              <a:buSzPts val="2400"/>
              <a:buFont typeface="Arial"/>
              <a:buNone/>
              <a:defRPr>
                <a:uFillTx/>
              </a:defRPr>
            </a:lvl6pPr>
            <a:lvl7pPr marL="3200400" lvl="6" indent="-228600" algn="l">
              <a:lnSpc>
                <a:spcPct val="100000"/>
              </a:lnSpc>
              <a:spcBef>
                <a:spcPts val="0"/>
              </a:spcBef>
              <a:spcAft>
                <a:spcPts val="0"/>
              </a:spcAft>
              <a:buSzPts val="2400"/>
              <a:buFont typeface="Arial"/>
              <a:buNone/>
              <a:defRPr>
                <a:uFillTx/>
              </a:defRPr>
            </a:lvl7pPr>
            <a:lvl8pPr marL="3657600" lvl="7" indent="-228600" algn="l">
              <a:lnSpc>
                <a:spcPct val="100000"/>
              </a:lnSpc>
              <a:spcBef>
                <a:spcPts val="0"/>
              </a:spcBef>
              <a:spcAft>
                <a:spcPts val="0"/>
              </a:spcAft>
              <a:buSzPts val="2400"/>
              <a:buFont typeface="Arial"/>
              <a:buNone/>
              <a:defRPr>
                <a:uFillTx/>
              </a:defRPr>
            </a:lvl8pPr>
            <a:lvl9pPr marL="4114800" lvl="8" indent="-228600" algn="l">
              <a:lnSpc>
                <a:spcPct val="100000"/>
              </a:lnSpc>
              <a:spcBef>
                <a:spcPts val="0"/>
              </a:spcBef>
              <a:spcAft>
                <a:spcPts val="0"/>
              </a:spcAft>
              <a:buSzPts val="2400"/>
              <a:buFont typeface="Arial"/>
              <a:buNone/>
              <a:defRPr>
                <a:uFillTx/>
              </a:defRPr>
            </a:lvl9pPr>
          </a:lstStyle>
          <a:p>
            <a:endParaRPr/>
          </a:p>
        </p:txBody>
      </p:sp>
      <p:sp>
        <p:nvSpPr>
          <p:cNvPr id="50" name="Google Shape;50;p1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300" b="0" i="0" u="none" strike="noStrike" cap="none">
                <a:solidFill>
                  <a:srgbClr val="000000"/>
                </a:solidFill>
                <a:uFillTx/>
                <a:latin typeface="Arial"/>
                <a:ea typeface="Arial"/>
                <a:cs typeface="Arial"/>
                <a:sym typeface="Arial"/>
              </a:defRPr>
            </a:lvl9pPr>
          </a:lstStyle>
          <a:p>
            <a:pPr marL="0" lvl="0" indent="0" algn="l" rtl="0">
              <a:spcBef>
                <a:spcPts val="0"/>
              </a:spcBef>
              <a:spcAft>
                <a:spcPts val="0"/>
              </a:spcAft>
              <a:buNone/>
            </a:pPr>
            <a:fld id="{00000000-1234-1234-1234-123412341234}" type="slidenum">
              <a:rPr lang="en">
                <a:uFillTx/>
              </a:rPr>
              <a:t>‹#›</a:t>
            </a:fld>
            <a:endParaRPr>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6"/>
          <p:cNvSpPr txBox="1">
            <a:spLocks noGrp="1"/>
          </p:cNvSpPr>
          <p:nvPr>
            <p:ph type="title"/>
          </p:nvPr>
        </p:nvSpPr>
        <p:spPr>
          <a:xfrm>
            <a:off x="374090" y="278387"/>
            <a:ext cx="7591500" cy="571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3000"/>
              <a:buFont typeface="Arial"/>
              <a:buChar char="●"/>
              <a:defRPr sz="30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00" b="0" i="0" u="none" strike="noStrike" cap="none">
                <a:solidFill>
                  <a:srgbClr val="000000"/>
                </a:solidFill>
                <a:uFillTx/>
                <a:latin typeface="Arial"/>
                <a:ea typeface="Arial"/>
                <a:cs typeface="Arial"/>
                <a:sym typeface="Arial"/>
              </a:defRPr>
            </a:lvl9pPr>
          </a:lstStyle>
          <a:p>
            <a:endParaRPr/>
          </a:p>
        </p:txBody>
      </p:sp>
      <p:sp>
        <p:nvSpPr>
          <p:cNvPr id="7" name="Google Shape;7;p106"/>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990000"/>
              </a:buClr>
              <a:buSzPts val="2400"/>
              <a:buFont typeface="Calibri"/>
              <a:buChar char="■"/>
              <a:defRPr sz="2400" b="0" i="0" u="none" strike="noStrike" cap="none">
                <a:solidFill>
                  <a:srgbClr val="000000"/>
                </a:solidFill>
                <a:uFillTx/>
                <a:latin typeface="Arial"/>
                <a:ea typeface="Arial"/>
                <a:cs typeface="Arial"/>
                <a:sym typeface="Arial"/>
              </a:defRPr>
            </a:lvl1pPr>
            <a:lvl2pPr marL="914400" marR="0" lvl="1" indent="-381000" algn="l" rtl="0">
              <a:lnSpc>
                <a:spcPct val="100000"/>
              </a:lnSpc>
              <a:spcBef>
                <a:spcPts val="400"/>
              </a:spcBef>
              <a:spcAft>
                <a:spcPts val="0"/>
              </a:spcAft>
              <a:buClr>
                <a:srgbClr val="990000"/>
              </a:buClr>
              <a:buSzPts val="2400"/>
              <a:buFont typeface="Calibri"/>
              <a:buChar char="■"/>
              <a:defRPr sz="2400" b="0" i="0" u="none" strike="noStrike" cap="none">
                <a:solidFill>
                  <a:srgbClr val="000000"/>
                </a:solidFill>
                <a:uFillTx/>
                <a:latin typeface="Arial"/>
                <a:ea typeface="Arial"/>
                <a:cs typeface="Arial"/>
                <a:sym typeface="Arial"/>
              </a:defRPr>
            </a:lvl2pPr>
            <a:lvl3pPr marL="1371600" marR="0" lvl="2" indent="-381000" algn="l" rtl="0">
              <a:lnSpc>
                <a:spcPct val="100000"/>
              </a:lnSpc>
              <a:spcBef>
                <a:spcPts val="400"/>
              </a:spcBef>
              <a:spcAft>
                <a:spcPts val="0"/>
              </a:spcAft>
              <a:buClr>
                <a:srgbClr val="990000"/>
              </a:buClr>
              <a:buSzPts val="2400"/>
              <a:buFont typeface="Calibri"/>
              <a:buChar char="▪"/>
              <a:defRPr sz="2400" b="0" i="0" u="none" strike="noStrike" cap="none">
                <a:solidFill>
                  <a:srgbClr val="000000"/>
                </a:solidFill>
                <a:uFillTx/>
                <a:latin typeface="Arial"/>
                <a:ea typeface="Arial"/>
                <a:cs typeface="Arial"/>
                <a:sym typeface="Arial"/>
              </a:defRPr>
            </a:lvl3pPr>
            <a:lvl4pPr marL="1828800" marR="0" lvl="3" indent="-381000" algn="l" rtl="0">
              <a:lnSpc>
                <a:spcPct val="100000"/>
              </a:lnSpc>
              <a:spcBef>
                <a:spcPts val="400"/>
              </a:spcBef>
              <a:spcAft>
                <a:spcPts val="0"/>
              </a:spcAft>
              <a:buClr>
                <a:srgbClr val="990000"/>
              </a:buClr>
              <a:buSzPts val="2400"/>
              <a:buFont typeface="Calibri"/>
              <a:buChar char="–"/>
              <a:defRPr sz="2400" b="0" i="0" u="none" strike="noStrike" cap="none">
                <a:solidFill>
                  <a:srgbClr val="000000"/>
                </a:solidFill>
                <a:uFillTx/>
                <a:latin typeface="Arial"/>
                <a:ea typeface="Arial"/>
                <a:cs typeface="Arial"/>
                <a:sym typeface="Arial"/>
              </a:defRPr>
            </a:lvl4pPr>
            <a:lvl5pPr marL="2286000" marR="0" lvl="4" indent="-381000" algn="l" rtl="0">
              <a:lnSpc>
                <a:spcPct val="100000"/>
              </a:lnSpc>
              <a:spcBef>
                <a:spcPts val="400"/>
              </a:spcBef>
              <a:spcAft>
                <a:spcPts val="0"/>
              </a:spcAft>
              <a:buClr>
                <a:srgbClr val="990000"/>
              </a:buClr>
              <a:buSzPts val="2400"/>
              <a:buFont typeface="Calibri"/>
              <a:buChar char="»"/>
              <a:defRPr sz="2400" b="0" i="0" u="none" strike="noStrike" cap="none">
                <a:solidFill>
                  <a:srgbClr val="000000"/>
                </a:solidFill>
                <a:uFillTx/>
                <a:latin typeface="Arial"/>
                <a:ea typeface="Arial"/>
                <a:cs typeface="Arial"/>
                <a:sym typeface="Arial"/>
              </a:defRPr>
            </a:lvl5pPr>
            <a:lvl6pPr marL="2743200" marR="0" lvl="5" indent="-381000" algn="l" rtl="0">
              <a:lnSpc>
                <a:spcPct val="100000"/>
              </a:lnSpc>
              <a:spcBef>
                <a:spcPts val="400"/>
              </a:spcBef>
              <a:spcAft>
                <a:spcPts val="0"/>
              </a:spcAft>
              <a:buClr>
                <a:srgbClr val="990000"/>
              </a:buClr>
              <a:buSzPts val="2400"/>
              <a:buFont typeface="Arial"/>
              <a:buChar char="»"/>
              <a:defRPr sz="2400" b="0" i="0" u="none" strike="noStrike" cap="none">
                <a:solidFill>
                  <a:srgbClr val="000000"/>
                </a:solidFill>
                <a:uFillTx/>
                <a:latin typeface="Arial"/>
                <a:ea typeface="Arial"/>
                <a:cs typeface="Arial"/>
                <a:sym typeface="Arial"/>
              </a:defRPr>
            </a:lvl6pPr>
            <a:lvl7pPr marL="3200400" marR="0" lvl="6" indent="-381000" algn="l" rtl="0">
              <a:lnSpc>
                <a:spcPct val="100000"/>
              </a:lnSpc>
              <a:spcBef>
                <a:spcPts val="400"/>
              </a:spcBef>
              <a:spcAft>
                <a:spcPts val="0"/>
              </a:spcAft>
              <a:buClr>
                <a:srgbClr val="990000"/>
              </a:buClr>
              <a:buSzPts val="2400"/>
              <a:buFont typeface="Arial"/>
              <a:buChar char="»"/>
              <a:defRPr sz="2400" b="0" i="0" u="none" strike="noStrike" cap="none">
                <a:solidFill>
                  <a:srgbClr val="000000"/>
                </a:solidFill>
                <a:uFillTx/>
                <a:latin typeface="Arial"/>
                <a:ea typeface="Arial"/>
                <a:cs typeface="Arial"/>
                <a:sym typeface="Arial"/>
              </a:defRPr>
            </a:lvl7pPr>
            <a:lvl8pPr marL="3657600" marR="0" lvl="7" indent="-381000" algn="l" rtl="0">
              <a:lnSpc>
                <a:spcPct val="100000"/>
              </a:lnSpc>
              <a:spcBef>
                <a:spcPts val="400"/>
              </a:spcBef>
              <a:spcAft>
                <a:spcPts val="0"/>
              </a:spcAft>
              <a:buClr>
                <a:srgbClr val="990000"/>
              </a:buClr>
              <a:buSzPts val="2400"/>
              <a:buFont typeface="Arial"/>
              <a:buChar char="»"/>
              <a:defRPr sz="2400" b="0" i="0" u="none" strike="noStrike" cap="none">
                <a:solidFill>
                  <a:srgbClr val="000000"/>
                </a:solidFill>
                <a:uFillTx/>
                <a:latin typeface="Arial"/>
                <a:ea typeface="Arial"/>
                <a:cs typeface="Arial"/>
                <a:sym typeface="Arial"/>
              </a:defRPr>
            </a:lvl8pPr>
            <a:lvl9pPr marL="4114800" marR="0" lvl="8" indent="-381000" algn="l" rtl="0">
              <a:lnSpc>
                <a:spcPct val="100000"/>
              </a:lnSpc>
              <a:spcBef>
                <a:spcPts val="400"/>
              </a:spcBef>
              <a:spcAft>
                <a:spcPts val="0"/>
              </a:spcAft>
              <a:buClr>
                <a:srgbClr val="990000"/>
              </a:buClr>
              <a:buSzPts val="2400"/>
              <a:buFont typeface="Arial"/>
              <a:buChar char="»"/>
              <a:defRPr sz="2400" b="0" i="0" u="none" strike="noStrike" cap="none">
                <a:solidFill>
                  <a:srgbClr val="000000"/>
                </a:solidFill>
                <a:uFillTx/>
                <a:latin typeface="Arial"/>
                <a:ea typeface="Arial"/>
                <a:cs typeface="Arial"/>
                <a:sym typeface="Arial"/>
              </a:defRPr>
            </a:lvl9pPr>
          </a:lstStyle>
          <a:p>
            <a:endParaRPr/>
          </a:p>
        </p:txBody>
      </p:sp>
      <p:sp>
        <p:nvSpPr>
          <p:cNvPr id="8" name="Google Shape;8;p106"/>
          <p:cNvSpPr>
            <a:spLocks/>
          </p:cNvSpPr>
          <p:nvPr/>
        </p:nvSpPr>
        <p:spPr>
          <a:xfrm>
            <a:off x="0" y="0"/>
            <a:ext cx="9144000" cy="171600"/>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uFillTx/>
              <a:latin typeface="Times New Roman"/>
              <a:ea typeface="Times New Roman"/>
              <a:cs typeface="Times New Roman"/>
              <a:sym typeface="Times New Roman"/>
            </a:endParaRPr>
          </a:p>
        </p:txBody>
      </p:sp>
      <p:sp>
        <p:nvSpPr>
          <p:cNvPr id="9" name="Google Shape;9;p106"/>
          <p:cNvSpPr txBox="1">
            <a:spLocks/>
          </p:cNvSpPr>
          <p:nvPr/>
        </p:nvSpPr>
        <p:spPr>
          <a:xfrm>
            <a:off x="7897813" y="-20241"/>
            <a:ext cx="1309800" cy="20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Times New Roman"/>
              <a:buNone/>
            </a:pPr>
            <a:r>
              <a:rPr lang="en" sz="1200" b="1" i="0" u="none" strike="noStrike" cap="none">
                <a:solidFill>
                  <a:schemeClr val="lt1"/>
                </a:solidFill>
                <a:uFillTx/>
                <a:latin typeface="Times New Roman"/>
                <a:ea typeface="Times New Roman"/>
                <a:cs typeface="Times New Roman"/>
                <a:sym typeface="Times New Roman"/>
              </a:rPr>
              <a:t>Carnegie Mellon</a:t>
            </a:r>
            <a:endParaRPr sz="1400" b="0" i="0" u="none" strike="noStrike" cap="none">
              <a:solidFill>
                <a:srgbClr val="000000"/>
              </a:solidFill>
              <a:uFillTx/>
              <a:latin typeface="Arial"/>
              <a:ea typeface="Arial"/>
              <a:cs typeface="Arial"/>
              <a:sym typeface="Arial"/>
            </a:endParaRPr>
          </a:p>
        </p:txBody>
      </p:sp>
      <p:sp>
        <p:nvSpPr>
          <p:cNvPr id="10" name="Google Shape;10;p106"/>
          <p:cNvSpPr>
            <a:spLocks/>
          </p:cNvSpPr>
          <p:nvPr/>
        </p:nvSpPr>
        <p:spPr>
          <a:xfrm>
            <a:off x="8830843" y="4958834"/>
            <a:ext cx="3132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uFillTx/>
                <a:latin typeface="Arial"/>
                <a:ea typeface="Arial"/>
                <a:cs typeface="Arial"/>
                <a:sym typeface="Arial"/>
              </a:rPr>
              <a:t> </a:t>
            </a:r>
            <a:endParaRPr sz="1400" b="0" i="0" u="none" strike="noStrike" cap="none">
              <a:solidFill>
                <a:srgbClr val="000000"/>
              </a:solidFill>
              <a:uFillTx/>
              <a:latin typeface="Arial"/>
              <a:ea typeface="Arial"/>
              <a:cs typeface="Arial"/>
              <a:sym typeface="Arial"/>
            </a:endParaRPr>
          </a:p>
        </p:txBody>
      </p:sp>
      <p:sp>
        <p:nvSpPr>
          <p:cNvPr id="11" name="Google Shape;11;p10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
                <a:uFillTx/>
              </a:rPr>
              <a:t>‹#›</a:t>
            </a:fld>
            <a:endParaRPr sz="1400">
              <a:uFillTx/>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109"/>
          <p:cNvSpPr txBox="1">
            <a:spLocks noGrp="1"/>
          </p:cNvSpPr>
          <p:nvPr>
            <p:ph type="title"/>
          </p:nvPr>
        </p:nvSpPr>
        <p:spPr>
          <a:xfrm>
            <a:off x="374090" y="278387"/>
            <a:ext cx="7591500" cy="571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3000"/>
              <a:buFont typeface="Arial"/>
              <a:buChar char="●"/>
              <a:defRPr sz="30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uFillTx/>
                <a:latin typeface="Arial"/>
                <a:ea typeface="Arial"/>
                <a:cs typeface="Arial"/>
                <a:sym typeface="Arial"/>
              </a:defRPr>
            </a:lvl9pPr>
          </a:lstStyle>
          <a:p>
            <a:endParaRPr/>
          </a:p>
        </p:txBody>
      </p:sp>
      <p:sp>
        <p:nvSpPr>
          <p:cNvPr id="76" name="Google Shape;76;p109"/>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990000"/>
              </a:buClr>
              <a:buSzPts val="2400"/>
              <a:buFont typeface="Calibri"/>
              <a:buChar char="■"/>
              <a:defRPr sz="2400" b="0" i="0" u="none" strike="noStrike" cap="none">
                <a:solidFill>
                  <a:srgbClr val="000000"/>
                </a:solidFill>
                <a:uFillTx/>
                <a:latin typeface="Arial"/>
                <a:ea typeface="Arial"/>
                <a:cs typeface="Arial"/>
                <a:sym typeface="Arial"/>
              </a:defRPr>
            </a:lvl1pPr>
            <a:lvl2pPr marL="914400" marR="0" lvl="1" indent="-381000" algn="l" rtl="0">
              <a:lnSpc>
                <a:spcPct val="100000"/>
              </a:lnSpc>
              <a:spcBef>
                <a:spcPts val="400"/>
              </a:spcBef>
              <a:spcAft>
                <a:spcPts val="0"/>
              </a:spcAft>
              <a:buClr>
                <a:srgbClr val="990000"/>
              </a:buClr>
              <a:buSzPts val="2400"/>
              <a:buFont typeface="Calibri"/>
              <a:buChar char="■"/>
              <a:defRPr sz="2400" b="0" i="0" u="none" strike="noStrike" cap="none">
                <a:solidFill>
                  <a:srgbClr val="000000"/>
                </a:solidFill>
                <a:uFillTx/>
                <a:latin typeface="Arial"/>
                <a:ea typeface="Arial"/>
                <a:cs typeface="Arial"/>
                <a:sym typeface="Arial"/>
              </a:defRPr>
            </a:lvl2pPr>
            <a:lvl3pPr marL="1371600" marR="0" lvl="2" indent="-381000" algn="l" rtl="0">
              <a:lnSpc>
                <a:spcPct val="100000"/>
              </a:lnSpc>
              <a:spcBef>
                <a:spcPts val="400"/>
              </a:spcBef>
              <a:spcAft>
                <a:spcPts val="0"/>
              </a:spcAft>
              <a:buClr>
                <a:srgbClr val="990000"/>
              </a:buClr>
              <a:buSzPts val="2400"/>
              <a:buFont typeface="Calibri"/>
              <a:buChar char="▪"/>
              <a:defRPr sz="2400" b="0" i="0" u="none" strike="noStrike" cap="none">
                <a:solidFill>
                  <a:srgbClr val="000000"/>
                </a:solidFill>
                <a:uFillTx/>
                <a:latin typeface="Arial"/>
                <a:ea typeface="Arial"/>
                <a:cs typeface="Arial"/>
                <a:sym typeface="Arial"/>
              </a:defRPr>
            </a:lvl3pPr>
            <a:lvl4pPr marL="1828800" marR="0" lvl="3" indent="-381000" algn="l" rtl="0">
              <a:lnSpc>
                <a:spcPct val="100000"/>
              </a:lnSpc>
              <a:spcBef>
                <a:spcPts val="400"/>
              </a:spcBef>
              <a:spcAft>
                <a:spcPts val="0"/>
              </a:spcAft>
              <a:buClr>
                <a:srgbClr val="990000"/>
              </a:buClr>
              <a:buSzPts val="2400"/>
              <a:buFont typeface="Calibri"/>
              <a:buChar char="–"/>
              <a:defRPr sz="2400" b="0" i="0" u="none" strike="noStrike" cap="none">
                <a:solidFill>
                  <a:srgbClr val="000000"/>
                </a:solidFill>
                <a:uFillTx/>
                <a:latin typeface="Arial"/>
                <a:ea typeface="Arial"/>
                <a:cs typeface="Arial"/>
                <a:sym typeface="Arial"/>
              </a:defRPr>
            </a:lvl4pPr>
            <a:lvl5pPr marL="2286000" marR="0" lvl="4" indent="-381000" algn="l" rtl="0">
              <a:lnSpc>
                <a:spcPct val="100000"/>
              </a:lnSpc>
              <a:spcBef>
                <a:spcPts val="400"/>
              </a:spcBef>
              <a:spcAft>
                <a:spcPts val="0"/>
              </a:spcAft>
              <a:buClr>
                <a:srgbClr val="990000"/>
              </a:buClr>
              <a:buSzPts val="2400"/>
              <a:buFont typeface="Calibri"/>
              <a:buChar char="»"/>
              <a:defRPr sz="2400" b="0" i="0" u="none" strike="noStrike" cap="none">
                <a:solidFill>
                  <a:srgbClr val="000000"/>
                </a:solidFill>
                <a:uFillTx/>
                <a:latin typeface="Arial"/>
                <a:ea typeface="Arial"/>
                <a:cs typeface="Arial"/>
                <a:sym typeface="Arial"/>
              </a:defRPr>
            </a:lvl5pPr>
            <a:lvl6pPr marL="2743200" marR="0" lvl="5" indent="-381000" algn="l" rtl="0">
              <a:lnSpc>
                <a:spcPct val="100000"/>
              </a:lnSpc>
              <a:spcBef>
                <a:spcPts val="400"/>
              </a:spcBef>
              <a:spcAft>
                <a:spcPts val="0"/>
              </a:spcAft>
              <a:buClr>
                <a:srgbClr val="990000"/>
              </a:buClr>
              <a:buSzPts val="2400"/>
              <a:buFont typeface="Arial"/>
              <a:buChar char="»"/>
              <a:defRPr sz="2400" b="0" i="0" u="none" strike="noStrike" cap="none">
                <a:solidFill>
                  <a:srgbClr val="000000"/>
                </a:solidFill>
                <a:uFillTx/>
                <a:latin typeface="Arial"/>
                <a:ea typeface="Arial"/>
                <a:cs typeface="Arial"/>
                <a:sym typeface="Arial"/>
              </a:defRPr>
            </a:lvl6pPr>
            <a:lvl7pPr marL="3200400" marR="0" lvl="6" indent="-381000" algn="l" rtl="0">
              <a:lnSpc>
                <a:spcPct val="100000"/>
              </a:lnSpc>
              <a:spcBef>
                <a:spcPts val="400"/>
              </a:spcBef>
              <a:spcAft>
                <a:spcPts val="0"/>
              </a:spcAft>
              <a:buClr>
                <a:srgbClr val="990000"/>
              </a:buClr>
              <a:buSzPts val="2400"/>
              <a:buFont typeface="Arial"/>
              <a:buChar char="»"/>
              <a:defRPr sz="2400" b="0" i="0" u="none" strike="noStrike" cap="none">
                <a:solidFill>
                  <a:srgbClr val="000000"/>
                </a:solidFill>
                <a:uFillTx/>
                <a:latin typeface="Arial"/>
                <a:ea typeface="Arial"/>
                <a:cs typeface="Arial"/>
                <a:sym typeface="Arial"/>
              </a:defRPr>
            </a:lvl7pPr>
            <a:lvl8pPr marL="3657600" marR="0" lvl="7" indent="-381000" algn="l" rtl="0">
              <a:lnSpc>
                <a:spcPct val="100000"/>
              </a:lnSpc>
              <a:spcBef>
                <a:spcPts val="400"/>
              </a:spcBef>
              <a:spcAft>
                <a:spcPts val="0"/>
              </a:spcAft>
              <a:buClr>
                <a:srgbClr val="990000"/>
              </a:buClr>
              <a:buSzPts val="2400"/>
              <a:buFont typeface="Arial"/>
              <a:buChar char="»"/>
              <a:defRPr sz="2400" b="0" i="0" u="none" strike="noStrike" cap="none">
                <a:solidFill>
                  <a:srgbClr val="000000"/>
                </a:solidFill>
                <a:uFillTx/>
                <a:latin typeface="Arial"/>
                <a:ea typeface="Arial"/>
                <a:cs typeface="Arial"/>
                <a:sym typeface="Arial"/>
              </a:defRPr>
            </a:lvl8pPr>
            <a:lvl9pPr marL="4114800" marR="0" lvl="8" indent="-381000" algn="l" rtl="0">
              <a:lnSpc>
                <a:spcPct val="100000"/>
              </a:lnSpc>
              <a:spcBef>
                <a:spcPts val="400"/>
              </a:spcBef>
              <a:spcAft>
                <a:spcPts val="0"/>
              </a:spcAft>
              <a:buClr>
                <a:srgbClr val="990000"/>
              </a:buClr>
              <a:buSzPts val="2400"/>
              <a:buFont typeface="Arial"/>
              <a:buChar char="»"/>
              <a:defRPr sz="2400" b="0" i="0" u="none" strike="noStrike" cap="none">
                <a:solidFill>
                  <a:srgbClr val="000000"/>
                </a:solidFill>
                <a:uFillTx/>
                <a:latin typeface="Arial"/>
                <a:ea typeface="Arial"/>
                <a:cs typeface="Arial"/>
                <a:sym typeface="Arial"/>
              </a:defRPr>
            </a:lvl9pPr>
          </a:lstStyle>
          <a:p>
            <a:endParaRPr/>
          </a:p>
        </p:txBody>
      </p:sp>
      <p:sp>
        <p:nvSpPr>
          <p:cNvPr id="77" name="Google Shape;77;p109"/>
          <p:cNvSpPr>
            <a:spLocks/>
          </p:cNvSpPr>
          <p:nvPr/>
        </p:nvSpPr>
        <p:spPr>
          <a:xfrm>
            <a:off x="0" y="0"/>
            <a:ext cx="9144000" cy="171600"/>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uFillTx/>
              <a:latin typeface="Times New Roman"/>
              <a:ea typeface="Times New Roman"/>
              <a:cs typeface="Times New Roman"/>
              <a:sym typeface="Times New Roman"/>
            </a:endParaRPr>
          </a:p>
        </p:txBody>
      </p:sp>
      <p:sp>
        <p:nvSpPr>
          <p:cNvPr id="78" name="Google Shape;78;p109"/>
          <p:cNvSpPr txBox="1">
            <a:spLocks/>
          </p:cNvSpPr>
          <p:nvPr/>
        </p:nvSpPr>
        <p:spPr>
          <a:xfrm>
            <a:off x="7897813" y="-20241"/>
            <a:ext cx="1309800" cy="20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lt1"/>
                </a:solidFill>
                <a:uFillTx/>
                <a:latin typeface="Times New Roman"/>
                <a:ea typeface="Times New Roman"/>
                <a:cs typeface="Times New Roman"/>
                <a:sym typeface="Times New Roman"/>
              </a:rPr>
              <a:t>Carnegie Mellon</a:t>
            </a:r>
            <a:endParaRPr sz="1400" b="0" i="0" u="none" strike="noStrike" cap="none">
              <a:solidFill>
                <a:srgbClr val="000000"/>
              </a:solidFill>
              <a:uFillTx/>
              <a:latin typeface="Arial"/>
              <a:ea typeface="Arial"/>
              <a:cs typeface="Arial"/>
              <a:sym typeface="Arial"/>
            </a:endParaRPr>
          </a:p>
        </p:txBody>
      </p:sp>
      <p:sp>
        <p:nvSpPr>
          <p:cNvPr id="79" name="Google Shape;79;p109"/>
          <p:cNvSpPr>
            <a:spLocks/>
          </p:cNvSpPr>
          <p:nvPr/>
        </p:nvSpPr>
        <p:spPr>
          <a:xfrm>
            <a:off x="8830843" y="4958834"/>
            <a:ext cx="3132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uFillTx/>
                <a:latin typeface="Arial"/>
                <a:ea typeface="Arial"/>
                <a:cs typeface="Arial"/>
                <a:sym typeface="Arial"/>
              </a:rPr>
              <a:t> </a:t>
            </a:r>
            <a:endParaRPr sz="1000" b="1" i="0" u="none" strike="noStrike" cap="none">
              <a:solidFill>
                <a:schemeClr val="dk1"/>
              </a:solidFill>
              <a:uFillTx/>
              <a:latin typeface="Arial Narrow"/>
              <a:ea typeface="Arial Narrow"/>
              <a:cs typeface="Arial Narrow"/>
              <a:sym typeface="Arial Narrow"/>
            </a:endParaRPr>
          </a:p>
        </p:txBody>
      </p:sp>
      <p:sp>
        <p:nvSpPr>
          <p:cNvPr id="80" name="Google Shape;80;p10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
                <a:uFillTx/>
              </a:rPr>
              <a:t>‹#›</a:t>
            </a:fld>
            <a:endParaRPr>
              <a:uFillTx/>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hyperlink" Target="http://www.cs.cmu.edu/~213/oldexams/final-f01.pdf"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hyperlink" Target="http://www.cs.cmu.edu/~213/oldexams/final-f01.pdf"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hyperlink" Target="http://www.cs.cmu.edu/~213/oldexams/final-s02.pdf" TargetMode="External"/><Relationship Id="rId7" Type="http://schemas.openxmlformats.org/officeDocument/2006/relationships/hyperlink" Target="http://www.cs.cmu.edu/~213/lectures/18-vm-systems.pdf" TargetMode="External"/><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7.png"/></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1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1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1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20.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21.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hyperlink" Target="http://www.cs.cmu.edu/~213/oldexams/final-f01.pdf"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hyperlink" Target="http://www.cs.cmu.edu/~213/oldexams/final-f01.pdf"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hyperlink" Target="http://www.cs.cmu.edu/~213/oldexams/final-f01.pdf"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hyperlink" Target="http://www.cs.cmu.edu/~213/oldexams/final-f01.pdf"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hyperlink" Target="http://www.cs.cmu.edu/~213/oldexams/final-f01.pdf"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hyperlink" Target="http://www.cs.cmu.edu/~213/oldexams/final-f01.pdf"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hyperlink" Target="http://www.cs.cmu.edu/~213/oldexams/final-f01.pdf"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hyperlink" Target="http://www.cs.cmu.edu/~213/oldexams/final-f01.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hyperlink" Target="http://www.cs.cmu.edu/~213/oldexams/final-f01.pdf"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hyperlink" Target="http://www.cs.cmu.edu/~213/oldexams/final-f01.pdf"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hyperlink" Target="http://www.cs.cmu.edu/~213/oldexams/final-f01.pdf"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hyperlink" Target="http://www.cs.cmu.edu/~213/oldexams/final-f01.pdf"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hyperlink" Target="http://www.cs.cmu.edu/~213/oldexams/final-f01.pdf"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hyperlink" Target="http://www.cs.cmu.edu/~213/oldexams/final-f01.pdf"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hyperlink" Target="http://www.cs.cmu.edu/~213/oldexams/final-f0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685800" y="1281009"/>
            <a:ext cx="7772400" cy="1102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15-213: Final Exam Review</a:t>
            </a:r>
            <a:endParaRPr>
              <a:uFillTx/>
            </a:endParaRPr>
          </a:p>
        </p:txBody>
      </p:sp>
      <p:sp>
        <p:nvSpPr>
          <p:cNvPr id="148" name="Google Shape;148;p1"/>
          <p:cNvSpPr txBox="1">
            <a:spLocks noGrp="1"/>
          </p:cNvSpPr>
          <p:nvPr>
            <p:ph type="subTitle" idx="1"/>
          </p:nvPr>
        </p:nvSpPr>
        <p:spPr>
          <a:xfrm>
            <a:off x="685800" y="2914650"/>
            <a:ext cx="7677600" cy="131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a:uFillTx/>
              </a:rPr>
              <a:t>Minji, Harsha, and Ishita</a:t>
            </a:r>
            <a:endParaRPr>
              <a:uFillTx/>
            </a:endParaRPr>
          </a:p>
          <a:p>
            <a:pPr marL="0" lvl="0" indent="0" algn="l" rtl="0">
              <a:lnSpc>
                <a:spcPct val="100000"/>
              </a:lnSpc>
              <a:spcBef>
                <a:spcPts val="0"/>
              </a:spcBef>
              <a:spcAft>
                <a:spcPts val="0"/>
              </a:spcAft>
              <a:buSzPts val="2400"/>
              <a:buNone/>
            </a:pPr>
            <a:endParaRPr>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a:spLocks noGrp="1"/>
          </p:cNvSpPr>
          <p:nvPr>
            <p:ph type="title"/>
          </p:nvPr>
        </p:nvSpPr>
        <p:spPr>
          <a:xfrm>
            <a:off x="357026" y="326750"/>
            <a:ext cx="8405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Threads and Synchronization</a:t>
            </a:r>
            <a:endParaRPr>
              <a:uFillTx/>
            </a:endParaRPr>
          </a:p>
        </p:txBody>
      </p:sp>
      <p:sp>
        <p:nvSpPr>
          <p:cNvPr id="239" name="Google Shape;239;p10"/>
          <p:cNvSpPr txBox="1">
            <a:spLocks noGrp="1"/>
          </p:cNvSpPr>
          <p:nvPr>
            <p:ph type="body" idx="1"/>
          </p:nvPr>
        </p:nvSpPr>
        <p:spPr>
          <a:xfrm>
            <a:off x="966625" y="1240925"/>
            <a:ext cx="4236600" cy="388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void* student_fn(void* varp)</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P(&amp;pen);</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P(&amp;notebook);</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sleep(genrand() % 60); // Time for you to write questions</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V(&amp;pen);</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P(&amp;ta);</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sleep(genrand() % 900); // Time for you to ask TA</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V(&amp;ta);</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P(&amp;pen);</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sleep(genrand() % 60); // Time for you to write solutions</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V(&amp;notebook);</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V(&amp;pen);</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return 0;</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a:t>
            </a:r>
            <a:endParaRPr sz="900">
              <a:uFillTx/>
              <a:latin typeface="Courier New"/>
              <a:ea typeface="Courier New"/>
              <a:cs typeface="Courier New"/>
              <a:sym typeface="Courier New"/>
            </a:endParaRPr>
          </a:p>
        </p:txBody>
      </p:sp>
      <p:sp>
        <p:nvSpPr>
          <p:cNvPr id="240" name="Google Shape;240;p10"/>
          <p:cNvSpPr txBox="1">
            <a:spLocks/>
          </p:cNvSpPr>
          <p:nvPr/>
        </p:nvSpPr>
        <p:spPr>
          <a:xfrm>
            <a:off x="349300" y="807150"/>
            <a:ext cx="6735900" cy="571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 sz="1600" b="0" i="0" u="none" strike="noStrike" cap="none">
                <a:solidFill>
                  <a:schemeClr val="dk1"/>
                </a:solidFill>
                <a:uFillTx/>
                <a:latin typeface="Arial"/>
                <a:ea typeface="Arial"/>
                <a:cs typeface="Arial"/>
                <a:sym typeface="Arial"/>
              </a:rPr>
              <a:t>Let’s analyse the semaphores</a:t>
            </a:r>
            <a:endParaRPr sz="1400" b="0" i="0" u="none" strike="noStrike" cap="none">
              <a:solidFill>
                <a:srgbClr val="000000"/>
              </a:solidFill>
              <a:uFillTx/>
              <a:latin typeface="Arial"/>
              <a:ea typeface="Arial"/>
              <a:cs typeface="Arial"/>
              <a:sym typeface="Arial"/>
            </a:endParaRPr>
          </a:p>
        </p:txBody>
      </p:sp>
      <p:sp>
        <p:nvSpPr>
          <p:cNvPr id="241" name="Google Shape;241;p10"/>
          <p:cNvSpPr txBox="1">
            <a:spLocks/>
          </p:cNvSpPr>
          <p:nvPr/>
        </p:nvSpPr>
        <p:spPr>
          <a:xfrm>
            <a:off x="346900" y="2746063"/>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TA</a:t>
            </a:r>
            <a:endParaRPr sz="1400" b="0" i="0" u="none" strike="noStrike" cap="none">
              <a:solidFill>
                <a:srgbClr val="000000"/>
              </a:solidFill>
              <a:uFillTx/>
              <a:latin typeface="Arial"/>
              <a:ea typeface="Arial"/>
              <a:cs typeface="Arial"/>
              <a:sym typeface="Arial"/>
            </a:endParaRPr>
          </a:p>
        </p:txBody>
      </p:sp>
      <p:sp>
        <p:nvSpPr>
          <p:cNvPr id="242" name="Google Shape;242;p10"/>
          <p:cNvSpPr txBox="1">
            <a:spLocks/>
          </p:cNvSpPr>
          <p:nvPr/>
        </p:nvSpPr>
        <p:spPr>
          <a:xfrm>
            <a:off x="347125" y="2542475"/>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 Give up pen</a:t>
            </a:r>
            <a:endParaRPr sz="1400" b="0" i="0" u="none" strike="noStrike" cap="none">
              <a:solidFill>
                <a:srgbClr val="000000"/>
              </a:solidFill>
              <a:uFillTx/>
              <a:latin typeface="Arial"/>
              <a:ea typeface="Arial"/>
              <a:cs typeface="Arial"/>
              <a:sym typeface="Arial"/>
            </a:endParaRPr>
          </a:p>
        </p:txBody>
      </p:sp>
      <p:sp>
        <p:nvSpPr>
          <p:cNvPr id="243" name="Google Shape;243;p10"/>
          <p:cNvSpPr txBox="1">
            <a:spLocks/>
          </p:cNvSpPr>
          <p:nvPr/>
        </p:nvSpPr>
        <p:spPr>
          <a:xfrm>
            <a:off x="346900" y="4359175"/>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 Give up pen</a:t>
            </a:r>
            <a:endParaRPr sz="1400" b="0" i="0" u="none" strike="noStrike" cap="none">
              <a:solidFill>
                <a:srgbClr val="000000"/>
              </a:solidFill>
              <a:uFillTx/>
              <a:latin typeface="Arial"/>
              <a:ea typeface="Arial"/>
              <a:cs typeface="Arial"/>
              <a:sym typeface="Arial"/>
            </a:endParaRPr>
          </a:p>
        </p:txBody>
      </p:sp>
      <p:sp>
        <p:nvSpPr>
          <p:cNvPr id="244" name="Google Shape;244;p10"/>
          <p:cNvSpPr txBox="1">
            <a:spLocks/>
          </p:cNvSpPr>
          <p:nvPr/>
        </p:nvSpPr>
        <p:spPr>
          <a:xfrm>
            <a:off x="347125" y="3541050"/>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pen</a:t>
            </a:r>
            <a:endParaRPr sz="1400" b="0" i="0" u="none" strike="noStrike" cap="none">
              <a:solidFill>
                <a:srgbClr val="000000"/>
              </a:solidFill>
              <a:uFillTx/>
              <a:latin typeface="Arial"/>
              <a:ea typeface="Arial"/>
              <a:cs typeface="Arial"/>
              <a:sym typeface="Arial"/>
            </a:endParaRPr>
          </a:p>
        </p:txBody>
      </p:sp>
      <p:sp>
        <p:nvSpPr>
          <p:cNvPr id="245" name="Google Shape;245;p10"/>
          <p:cNvSpPr txBox="1">
            <a:spLocks/>
          </p:cNvSpPr>
          <p:nvPr/>
        </p:nvSpPr>
        <p:spPr>
          <a:xfrm>
            <a:off x="346900" y="3295338"/>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S:Give up TA</a:t>
            </a:r>
            <a:endParaRPr sz="1400" b="0" i="0" u="none" strike="noStrike" cap="none">
              <a:solidFill>
                <a:srgbClr val="000000"/>
              </a:solidFill>
              <a:uFillTx/>
              <a:latin typeface="Arial"/>
              <a:ea typeface="Arial"/>
              <a:cs typeface="Arial"/>
              <a:sym typeface="Arial"/>
            </a:endParaRPr>
          </a:p>
        </p:txBody>
      </p:sp>
      <p:sp>
        <p:nvSpPr>
          <p:cNvPr id="246" name="Google Shape;246;p10"/>
          <p:cNvSpPr txBox="1">
            <a:spLocks/>
          </p:cNvSpPr>
          <p:nvPr/>
        </p:nvSpPr>
        <p:spPr>
          <a:xfrm>
            <a:off x="4170000" y="1751125"/>
            <a:ext cx="1288200" cy="24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Notebook</a:t>
            </a:r>
            <a:endParaRPr sz="1400" b="0" i="0" u="none" strike="noStrike" cap="none">
              <a:solidFill>
                <a:srgbClr val="000000"/>
              </a:solidFill>
              <a:uFillTx/>
              <a:latin typeface="Arial"/>
              <a:ea typeface="Arial"/>
              <a:cs typeface="Arial"/>
              <a:sym typeface="Arial"/>
            </a:endParaRPr>
          </a:p>
        </p:txBody>
      </p:sp>
      <p:sp>
        <p:nvSpPr>
          <p:cNvPr id="247" name="Google Shape;247;p10"/>
          <p:cNvSpPr txBox="1">
            <a:spLocks/>
          </p:cNvSpPr>
          <p:nvPr/>
        </p:nvSpPr>
        <p:spPr>
          <a:xfrm>
            <a:off x="4017600" y="4113475"/>
            <a:ext cx="1288200" cy="24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S:Give up Notebook</a:t>
            </a:r>
            <a:endParaRPr sz="1400" b="0" i="0" u="none" strike="noStrike" cap="none">
              <a:solidFill>
                <a:srgbClr val="000000"/>
              </a:solidFill>
              <a:uFillTx/>
              <a:latin typeface="Arial"/>
              <a:ea typeface="Arial"/>
              <a:cs typeface="Arial"/>
              <a:sym typeface="Arial"/>
            </a:endParaRPr>
          </a:p>
        </p:txBody>
      </p:sp>
      <p:sp>
        <p:nvSpPr>
          <p:cNvPr id="248" name="Google Shape;248;p10"/>
          <p:cNvSpPr txBox="1">
            <a:spLocks/>
          </p:cNvSpPr>
          <p:nvPr/>
        </p:nvSpPr>
        <p:spPr>
          <a:xfrm>
            <a:off x="347125" y="1751125"/>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pen</a:t>
            </a:r>
            <a:endParaRPr sz="1400" b="0" i="0" u="none" strike="noStrike" cap="none">
              <a:solidFill>
                <a:srgbClr val="000000"/>
              </a:solidFill>
              <a:uFillTx/>
              <a:latin typeface="Arial"/>
              <a:ea typeface="Arial"/>
              <a:cs typeface="Arial"/>
              <a:sym typeface="Arial"/>
            </a:endParaRPr>
          </a:p>
        </p:txBody>
      </p:sp>
      <p:cxnSp>
        <p:nvCxnSpPr>
          <p:cNvPr id="249" name="Google Shape;249;p10"/>
          <p:cNvCxnSpPr>
            <a:stCxn id="248" idx="1"/>
            <a:endCxn id="242" idx="1"/>
          </p:cNvCxnSpPr>
          <p:nvPr/>
        </p:nvCxnSpPr>
        <p:spPr>
          <a:xfrm>
            <a:off x="347125" y="1873975"/>
            <a:ext cx="600" cy="791400"/>
          </a:xfrm>
          <a:prstGeom prst="bentConnector3">
            <a:avLst>
              <a:gd name="adj1" fmla="val -39687500"/>
            </a:avLst>
          </a:prstGeom>
          <a:noFill/>
          <a:ln w="28575" cap="flat" cmpd="sng">
            <a:solidFill>
              <a:srgbClr val="0000FF"/>
            </a:solidFill>
            <a:prstDash val="solid"/>
            <a:round/>
            <a:headEnd type="none" w="sm" len="sm"/>
            <a:tailEnd type="none" w="sm" len="sm"/>
          </a:ln>
        </p:spPr>
      </p:cxnSp>
      <p:cxnSp>
        <p:nvCxnSpPr>
          <p:cNvPr id="250" name="Google Shape;250;p10"/>
          <p:cNvCxnSpPr>
            <a:stCxn id="241" idx="1"/>
            <a:endCxn id="245" idx="1"/>
          </p:cNvCxnSpPr>
          <p:nvPr/>
        </p:nvCxnSpPr>
        <p:spPr>
          <a:xfrm>
            <a:off x="346900" y="2868913"/>
            <a:ext cx="600" cy="549300"/>
          </a:xfrm>
          <a:prstGeom prst="bentConnector3">
            <a:avLst>
              <a:gd name="adj1" fmla="val -39687500"/>
            </a:avLst>
          </a:prstGeom>
          <a:noFill/>
          <a:ln w="28575" cap="flat" cmpd="sng">
            <a:solidFill>
              <a:srgbClr val="00FF00"/>
            </a:solidFill>
            <a:prstDash val="solid"/>
            <a:round/>
            <a:headEnd type="none" w="sm" len="sm"/>
            <a:tailEnd type="none" w="sm" len="sm"/>
          </a:ln>
        </p:spPr>
      </p:cxnSp>
      <p:cxnSp>
        <p:nvCxnSpPr>
          <p:cNvPr id="251" name="Google Shape;251;p10"/>
          <p:cNvCxnSpPr>
            <a:stCxn id="244" idx="1"/>
            <a:endCxn id="243" idx="1"/>
          </p:cNvCxnSpPr>
          <p:nvPr/>
        </p:nvCxnSpPr>
        <p:spPr>
          <a:xfrm>
            <a:off x="347125" y="3663900"/>
            <a:ext cx="600" cy="818100"/>
          </a:xfrm>
          <a:prstGeom prst="bentConnector3">
            <a:avLst>
              <a:gd name="adj1" fmla="val -39725000"/>
            </a:avLst>
          </a:prstGeom>
          <a:noFill/>
          <a:ln w="28575" cap="flat" cmpd="sng">
            <a:solidFill>
              <a:srgbClr val="0000FF"/>
            </a:solidFill>
            <a:prstDash val="solid"/>
            <a:round/>
            <a:headEnd type="none" w="sm" len="sm"/>
            <a:tailEnd type="none" w="sm" len="sm"/>
          </a:ln>
        </p:spPr>
      </p:cxnSp>
      <p:cxnSp>
        <p:nvCxnSpPr>
          <p:cNvPr id="252" name="Google Shape;252;p10"/>
          <p:cNvCxnSpPr>
            <a:stCxn id="246" idx="3"/>
            <a:endCxn id="247" idx="3"/>
          </p:cNvCxnSpPr>
          <p:nvPr/>
        </p:nvCxnSpPr>
        <p:spPr>
          <a:xfrm flipH="1">
            <a:off x="5305800" y="1873975"/>
            <a:ext cx="152400" cy="2362500"/>
          </a:xfrm>
          <a:prstGeom prst="bentConnector3">
            <a:avLst>
              <a:gd name="adj1" fmla="val -156250"/>
            </a:avLst>
          </a:prstGeom>
          <a:noFill/>
          <a:ln w="28575" cap="flat" cmpd="sng">
            <a:solidFill>
              <a:srgbClr val="FF0000"/>
            </a:solidFill>
            <a:prstDash val="solid"/>
            <a:round/>
            <a:headEnd type="none" w="sm" len="sm"/>
            <a:tailEnd type="none" w="sm" len="sm"/>
          </a:ln>
        </p:spPr>
      </p:cxnSp>
      <p:sp>
        <p:nvSpPr>
          <p:cNvPr id="253" name="Google Shape;253;p10"/>
          <p:cNvSpPr txBox="1">
            <a:spLocks/>
          </p:cNvSpPr>
          <p:nvPr/>
        </p:nvSpPr>
        <p:spPr>
          <a:xfrm>
            <a:off x="5822125" y="575200"/>
            <a:ext cx="3220500" cy="435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uFillTx/>
                <a:latin typeface="Arial"/>
                <a:ea typeface="Arial"/>
                <a:cs typeface="Arial"/>
                <a:sym typeface="Arial"/>
              </a:rPr>
              <a:t>Case A: Pens and Notebooks</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uFillTx/>
              <a:latin typeface="Arial"/>
              <a:ea typeface="Arial"/>
              <a:cs typeface="Arial"/>
              <a:sym typeface="Arial"/>
            </a:endParaRPr>
          </a:p>
          <a:p>
            <a:pPr marL="457200" marR="0" lvl="0" indent="-330200" algn="l" rtl="0">
              <a:lnSpc>
                <a:spcPct val="100000"/>
              </a:lnSpc>
              <a:spcBef>
                <a:spcPts val="480"/>
              </a:spcBef>
              <a:spcAft>
                <a:spcPts val="0"/>
              </a:spcAft>
              <a:buClr>
                <a:srgbClr val="990000"/>
              </a:buClr>
              <a:buSzPts val="1600"/>
              <a:buFont typeface="Arial"/>
              <a:buChar char="■"/>
            </a:pPr>
            <a:r>
              <a:rPr lang="en" sz="1600" b="0" i="0" u="none" strike="noStrike" cap="none">
                <a:solidFill>
                  <a:schemeClr val="dk1"/>
                </a:solidFill>
                <a:uFillTx/>
                <a:latin typeface="Arial"/>
                <a:ea typeface="Arial"/>
                <a:cs typeface="Arial"/>
                <a:sym typeface="Arial"/>
              </a:rPr>
              <a:t>There is an overlap</a:t>
            </a:r>
            <a:br>
              <a:rPr lang="en" sz="1600" b="0" i="0" u="none" strike="noStrike" cap="none">
                <a:solidFill>
                  <a:schemeClr val="dk1"/>
                </a:solidFill>
                <a:uFillTx/>
                <a:latin typeface="Arial"/>
                <a:ea typeface="Arial"/>
                <a:cs typeface="Arial"/>
                <a:sym typeface="Arial"/>
              </a:rPr>
            </a:br>
            <a:endParaRPr sz="1400" b="0" i="0" u="none" strike="noStrike" cap="none">
              <a:solidFill>
                <a:srgbClr val="000000"/>
              </a:solidFill>
              <a:uFillTx/>
              <a:latin typeface="Arial"/>
              <a:ea typeface="Arial"/>
              <a:cs typeface="Arial"/>
              <a:sym typeface="Arial"/>
            </a:endParaRPr>
          </a:p>
          <a:p>
            <a:pPr marL="457200" marR="0" lvl="0" indent="-330200" algn="l" rtl="0">
              <a:lnSpc>
                <a:spcPct val="100000"/>
              </a:lnSpc>
              <a:spcBef>
                <a:spcPts val="480"/>
              </a:spcBef>
              <a:spcAft>
                <a:spcPts val="0"/>
              </a:spcAft>
              <a:buClr>
                <a:srgbClr val="990000"/>
              </a:buClr>
              <a:buSzPts val="1600"/>
              <a:buFont typeface="Arial"/>
              <a:buChar char="■"/>
            </a:pPr>
            <a:r>
              <a:rPr lang="en" sz="1600" b="0" i="0" u="none" strike="noStrike" cap="none">
                <a:solidFill>
                  <a:schemeClr val="dk1"/>
                </a:solidFill>
                <a:uFillTx/>
                <a:latin typeface="Arial"/>
                <a:ea typeface="Arial"/>
                <a:cs typeface="Arial"/>
                <a:sym typeface="Arial"/>
              </a:rPr>
              <a:t>A student who is holding a notebook may be waiting on a pen</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480"/>
              </a:spcBef>
              <a:spcAft>
                <a:spcPts val="0"/>
              </a:spcAft>
              <a:buClr>
                <a:srgbClr val="000000"/>
              </a:buClr>
              <a:buSzPts val="1600"/>
              <a:buFont typeface="Arial"/>
              <a:buNone/>
            </a:pPr>
            <a:endParaRPr sz="1600" b="0" i="0" u="none" strike="noStrike" cap="none">
              <a:solidFill>
                <a:schemeClr val="dk1"/>
              </a:solidFill>
              <a:uFillTx/>
              <a:latin typeface="Arial"/>
              <a:ea typeface="Arial"/>
              <a:cs typeface="Arial"/>
              <a:sym typeface="Arial"/>
            </a:endParaRPr>
          </a:p>
          <a:p>
            <a:pPr marL="457200" marR="0" lvl="0" indent="-330200" algn="l" rtl="0">
              <a:lnSpc>
                <a:spcPct val="100000"/>
              </a:lnSpc>
              <a:spcBef>
                <a:spcPts val="480"/>
              </a:spcBef>
              <a:spcAft>
                <a:spcPts val="0"/>
              </a:spcAft>
              <a:buClr>
                <a:srgbClr val="990000"/>
              </a:buClr>
              <a:buSzPts val="1600"/>
              <a:buFont typeface="Arial"/>
              <a:buChar char="■"/>
            </a:pPr>
            <a:r>
              <a:rPr lang="en" sz="1600" b="0" i="0" u="none" strike="noStrike" cap="none">
                <a:solidFill>
                  <a:schemeClr val="dk1"/>
                </a:solidFill>
                <a:uFillTx/>
                <a:latin typeface="Arial"/>
                <a:ea typeface="Arial"/>
                <a:cs typeface="Arial"/>
                <a:sym typeface="Arial"/>
              </a:rPr>
              <a:t>A student who is holding a pen may be waiting on a notebook</a:t>
            </a:r>
            <a:br>
              <a:rPr lang="en" sz="1600" b="0" i="0" u="none" strike="noStrike" cap="none">
                <a:solidFill>
                  <a:schemeClr val="dk1"/>
                </a:solidFill>
                <a:uFillTx/>
                <a:latin typeface="Arial"/>
                <a:ea typeface="Arial"/>
                <a:cs typeface="Arial"/>
                <a:sym typeface="Arial"/>
              </a:rPr>
            </a:b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480"/>
              </a:spcBef>
              <a:spcAft>
                <a:spcPts val="0"/>
              </a:spcAft>
              <a:buClr>
                <a:srgbClr val="000000"/>
              </a:buClr>
              <a:buSzPts val="1600"/>
              <a:buFont typeface="Arial"/>
              <a:buNone/>
            </a:pPr>
            <a:endParaRPr sz="1600" b="0" i="0" u="none" strike="noStrike" cap="none">
              <a:solidFill>
                <a:schemeClr val="dk1"/>
              </a:solidFill>
              <a:uFillTx/>
              <a:latin typeface="Arial"/>
              <a:ea typeface="Arial"/>
              <a:cs typeface="Arial"/>
              <a:sym typeface="Arial"/>
            </a:endParaRPr>
          </a:p>
        </p:txBody>
      </p:sp>
      <p:sp>
        <p:nvSpPr>
          <p:cNvPr id="254" name="Google Shape;254;p10"/>
          <p:cNvSpPr txBox="1">
            <a:spLocks/>
          </p:cNvSpPr>
          <p:nvPr/>
        </p:nvSpPr>
        <p:spPr>
          <a:xfrm>
            <a:off x="109000" y="1378650"/>
            <a:ext cx="691800" cy="3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uFillTx/>
                <a:latin typeface="Arial"/>
                <a:ea typeface="Arial"/>
                <a:cs typeface="Arial"/>
                <a:sym typeface="Arial"/>
              </a:rPr>
              <a:t>S: Signal</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uFillTx/>
                <a:latin typeface="Arial"/>
                <a:ea typeface="Arial"/>
                <a:cs typeface="Arial"/>
                <a:sym typeface="Arial"/>
              </a:rPr>
              <a:t>W: Wait</a:t>
            </a:r>
            <a:endParaRPr sz="1400" b="0" i="0" u="none" strike="noStrike" cap="none">
              <a:solidFill>
                <a:srgbClr val="000000"/>
              </a:solidFill>
              <a:uFillTx/>
              <a:latin typeface="Arial"/>
              <a:ea typeface="Arial"/>
              <a:cs typeface="Arial"/>
              <a:sym typeface="Arial"/>
            </a:endParaRPr>
          </a:p>
        </p:txBody>
      </p:sp>
      <p:cxnSp>
        <p:nvCxnSpPr>
          <p:cNvPr id="255" name="Google Shape;255;p10"/>
          <p:cNvCxnSpPr/>
          <p:nvPr/>
        </p:nvCxnSpPr>
        <p:spPr>
          <a:xfrm flipH="1">
            <a:off x="1838800" y="1867000"/>
            <a:ext cx="4184400" cy="1791000"/>
          </a:xfrm>
          <a:prstGeom prst="straightConnector1">
            <a:avLst/>
          </a:prstGeom>
          <a:noFill/>
          <a:ln w="9525" cap="flat" cmpd="sng">
            <a:solidFill>
              <a:schemeClr val="dk2"/>
            </a:solidFill>
            <a:prstDash val="solid"/>
            <a:round/>
            <a:headEnd type="none" w="sm" len="sm"/>
            <a:tailEnd type="triangle" w="lg" len="lg"/>
          </a:ln>
        </p:spPr>
      </p:cxnSp>
      <p:cxnSp>
        <p:nvCxnSpPr>
          <p:cNvPr id="256" name="Google Shape;256;p10"/>
          <p:cNvCxnSpPr/>
          <p:nvPr/>
        </p:nvCxnSpPr>
        <p:spPr>
          <a:xfrm rot="10800000">
            <a:off x="2108175" y="2104625"/>
            <a:ext cx="3970500" cy="864000"/>
          </a:xfrm>
          <a:prstGeom prst="straightConnector1">
            <a:avLst/>
          </a:prstGeom>
          <a:noFill/>
          <a:ln w="9525" cap="flat" cmpd="sng">
            <a:solidFill>
              <a:schemeClr val="dk2"/>
            </a:solidFill>
            <a:prstDash val="solid"/>
            <a:round/>
            <a:headEnd type="none" w="sm" len="sm"/>
            <a:tailEnd type="triangle" w="lg" len="lg"/>
          </a:ln>
        </p:spPr>
      </p:cxn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100"/>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Best fit</a:t>
            </a:r>
            <a:endParaRPr>
              <a:uFillTx/>
            </a:endParaRPr>
          </a:p>
        </p:txBody>
      </p:sp>
      <p:graphicFrame>
        <p:nvGraphicFramePr>
          <p:cNvPr id="1281" name="Google Shape;1281;p100"/>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54a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282" name="Google Shape;1282;p100"/>
          <p:cNvSpPr txBox="1">
            <a:spLocks noGrp="1"/>
          </p:cNvSpPr>
          <p:nvPr>
            <p:ph type="body" idx="1"/>
          </p:nvPr>
        </p:nvSpPr>
        <p:spPr>
          <a:xfrm>
            <a:off x="396875" y="1021550"/>
            <a:ext cx="2808300" cy="18528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283" name="Google Shape;1283;p100"/>
          <p:cNvSpPr txBox="1">
            <a:spLocks/>
          </p:cNvSpPr>
          <p:nvPr/>
        </p:nvSpPr>
        <p:spPr>
          <a:xfrm>
            <a:off x="6432000" y="4785600"/>
            <a:ext cx="26631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3"/>
              </a:rPr>
              <a:t>final-f01.pdf</a:t>
            </a:r>
            <a:r>
              <a:rPr lang="en" sz="1400" b="0" i="0" u="none" strike="noStrike" cap="none">
                <a:solidFill>
                  <a:srgbClr val="000000"/>
                </a:solidFill>
                <a:uFillTx/>
                <a:latin typeface="Arial"/>
                <a:ea typeface="Arial"/>
                <a:cs typeface="Arial"/>
                <a:sym typeface="Arial"/>
              </a:rPr>
              <a:t>: Problem 10 Part 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101"/>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Best fit</a:t>
            </a:r>
            <a:endParaRPr>
              <a:uFillTx/>
            </a:endParaRPr>
          </a:p>
        </p:txBody>
      </p:sp>
      <p:graphicFrame>
        <p:nvGraphicFramePr>
          <p:cNvPr id="1289" name="Google Shape;1289;p101"/>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54a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54a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290" name="Google Shape;1290;p101"/>
          <p:cNvSpPr txBox="1">
            <a:spLocks noGrp="1"/>
          </p:cNvSpPr>
          <p:nvPr>
            <p:ph type="body" idx="1"/>
          </p:nvPr>
        </p:nvSpPr>
        <p:spPr>
          <a:xfrm>
            <a:off x="396875" y="1021550"/>
            <a:ext cx="2808300" cy="18528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291" name="Google Shape;1291;p101"/>
          <p:cNvSpPr txBox="1">
            <a:spLocks/>
          </p:cNvSpPr>
          <p:nvPr/>
        </p:nvSpPr>
        <p:spPr>
          <a:xfrm>
            <a:off x="6187175" y="4785600"/>
            <a:ext cx="29079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3"/>
              </a:rPr>
              <a:t>final-f01.pdf</a:t>
            </a:r>
            <a:r>
              <a:rPr lang="en" sz="1400" b="0" i="0" u="none" strike="noStrike" cap="none">
                <a:solidFill>
                  <a:srgbClr val="000000"/>
                </a:solidFill>
                <a:uFillTx/>
                <a:latin typeface="Arial"/>
                <a:ea typeface="Arial"/>
                <a:cs typeface="Arial"/>
                <a:sym typeface="Arial"/>
              </a:rPr>
              <a:t>: Problem 10 Part 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102"/>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Best fit</a:t>
            </a:r>
            <a:endParaRPr>
              <a:uFillTx/>
            </a:endParaRPr>
          </a:p>
        </p:txBody>
      </p:sp>
      <p:graphicFrame>
        <p:nvGraphicFramePr>
          <p:cNvPr id="1297" name="Google Shape;1297;p102"/>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54a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54a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298" name="Google Shape;1298;p102"/>
          <p:cNvSpPr txBox="1">
            <a:spLocks noGrp="1"/>
          </p:cNvSpPr>
          <p:nvPr>
            <p:ph type="body" idx="1"/>
          </p:nvPr>
        </p:nvSpPr>
        <p:spPr>
          <a:xfrm>
            <a:off x="396875" y="1021550"/>
            <a:ext cx="2808300" cy="18528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299" name="Google Shape;1299;p102"/>
          <p:cNvSpPr txBox="1">
            <a:spLocks noGrp="1"/>
          </p:cNvSpPr>
          <p:nvPr>
            <p:ph type="body" idx="1"/>
          </p:nvPr>
        </p:nvSpPr>
        <p:spPr>
          <a:xfrm>
            <a:off x="396875" y="2634925"/>
            <a:ext cx="2808300" cy="2220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fragmentation?</a:t>
            </a:r>
            <a:endParaRPr>
              <a:uFillTx/>
            </a:endParaRPr>
          </a:p>
          <a:p>
            <a:pPr marL="914400" marR="0" lvl="1" indent="-381000" algn="l" rtl="0">
              <a:lnSpc>
                <a:spcPct val="100000"/>
              </a:lnSpc>
              <a:spcBef>
                <a:spcPts val="0"/>
              </a:spcBef>
              <a:spcAft>
                <a:spcPts val="0"/>
              </a:spcAft>
              <a:buSzPts val="2400"/>
              <a:buChar char="■"/>
            </a:pPr>
            <a:r>
              <a:rPr lang="en">
                <a:uFillTx/>
              </a:rPr>
              <a:t>internal?</a:t>
            </a:r>
            <a:endParaRPr>
              <a:uFillTx/>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103"/>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Best fit</a:t>
            </a:r>
            <a:endParaRPr>
              <a:uFillTx/>
            </a:endParaRPr>
          </a:p>
        </p:txBody>
      </p:sp>
      <p:graphicFrame>
        <p:nvGraphicFramePr>
          <p:cNvPr id="1305" name="Google Shape;1305;p103"/>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54a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54a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306" name="Google Shape;1306;p103"/>
          <p:cNvSpPr txBox="1">
            <a:spLocks noGrp="1"/>
          </p:cNvSpPr>
          <p:nvPr>
            <p:ph type="body" idx="1"/>
          </p:nvPr>
        </p:nvSpPr>
        <p:spPr>
          <a:xfrm>
            <a:off x="396875" y="1021550"/>
            <a:ext cx="2808300" cy="18528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307" name="Google Shape;1307;p103"/>
          <p:cNvSpPr txBox="1">
            <a:spLocks noGrp="1"/>
          </p:cNvSpPr>
          <p:nvPr>
            <p:ph type="body" idx="1"/>
          </p:nvPr>
        </p:nvSpPr>
        <p:spPr>
          <a:xfrm>
            <a:off x="396875" y="2634925"/>
            <a:ext cx="2808300" cy="2220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fragmentation?</a:t>
            </a:r>
            <a:endParaRPr>
              <a:uFillTx/>
            </a:endParaRPr>
          </a:p>
          <a:p>
            <a:pPr marL="914400" marR="0" lvl="1" indent="-381000" algn="l" rtl="0">
              <a:lnSpc>
                <a:spcPct val="100000"/>
              </a:lnSpc>
              <a:spcBef>
                <a:spcPts val="0"/>
              </a:spcBef>
              <a:spcAft>
                <a:spcPts val="0"/>
              </a:spcAft>
              <a:buSzPts val="2400"/>
              <a:buChar char="■"/>
            </a:pPr>
            <a:r>
              <a:rPr lang="en">
                <a:uFillTx/>
              </a:rPr>
              <a:t>internal</a:t>
            </a:r>
            <a:endParaRPr>
              <a:uFillTx/>
            </a:endParaRPr>
          </a:p>
          <a:p>
            <a:pPr marL="914400" marR="0" lvl="1" indent="-381000" algn="l" rtl="0">
              <a:lnSpc>
                <a:spcPct val="100000"/>
              </a:lnSpc>
              <a:spcBef>
                <a:spcPts val="0"/>
              </a:spcBef>
              <a:spcAft>
                <a:spcPts val="0"/>
              </a:spcAft>
              <a:buSzPts val="2400"/>
              <a:buChar char="■"/>
            </a:pPr>
            <a:r>
              <a:rPr lang="en">
                <a:uFillTx/>
              </a:rPr>
              <a:t>(32-16) + (54-48) = 24</a:t>
            </a:r>
            <a:endParaRPr>
              <a:uFillTx/>
            </a:endParaRPr>
          </a:p>
          <a:p>
            <a:pPr marL="914400" marR="0" lvl="1" indent="-381000" algn="l" rtl="0">
              <a:lnSpc>
                <a:spcPct val="100000"/>
              </a:lnSpc>
              <a:spcBef>
                <a:spcPts val="0"/>
              </a:spcBef>
              <a:spcAft>
                <a:spcPts val="0"/>
              </a:spcAft>
              <a:buSzPts val="2400"/>
              <a:buChar char="■"/>
            </a:pPr>
            <a:r>
              <a:rPr lang="en">
                <a:uFillTx/>
              </a:rPr>
              <a:t>external?</a:t>
            </a:r>
            <a:endParaRPr>
              <a:uFillTx/>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104"/>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Best fit</a:t>
            </a:r>
            <a:endParaRPr>
              <a:uFillTx/>
            </a:endParaRPr>
          </a:p>
        </p:txBody>
      </p:sp>
      <p:graphicFrame>
        <p:nvGraphicFramePr>
          <p:cNvPr id="1313" name="Google Shape;1313;p104"/>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54a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54a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314" name="Google Shape;1314;p104"/>
          <p:cNvSpPr txBox="1">
            <a:spLocks noGrp="1"/>
          </p:cNvSpPr>
          <p:nvPr>
            <p:ph type="body" idx="1"/>
          </p:nvPr>
        </p:nvSpPr>
        <p:spPr>
          <a:xfrm>
            <a:off x="396875" y="1021550"/>
            <a:ext cx="2808300" cy="18528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315" name="Google Shape;1315;p104"/>
          <p:cNvSpPr txBox="1">
            <a:spLocks noGrp="1"/>
          </p:cNvSpPr>
          <p:nvPr>
            <p:ph type="body" idx="1"/>
          </p:nvPr>
        </p:nvSpPr>
        <p:spPr>
          <a:xfrm>
            <a:off x="396875" y="2634925"/>
            <a:ext cx="2808300" cy="2220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fragmentation?</a:t>
            </a:r>
            <a:endParaRPr>
              <a:uFillTx/>
            </a:endParaRPr>
          </a:p>
          <a:p>
            <a:pPr marL="914400" marR="0" lvl="1" indent="-381000" algn="l" rtl="0">
              <a:lnSpc>
                <a:spcPct val="100000"/>
              </a:lnSpc>
              <a:spcBef>
                <a:spcPts val="0"/>
              </a:spcBef>
              <a:spcAft>
                <a:spcPts val="0"/>
              </a:spcAft>
              <a:buSzPts val="2400"/>
              <a:buChar char="■"/>
            </a:pPr>
            <a:r>
              <a:rPr lang="en">
                <a:uFillTx/>
              </a:rPr>
              <a:t>internal</a:t>
            </a:r>
            <a:endParaRPr>
              <a:uFillTx/>
            </a:endParaRPr>
          </a:p>
          <a:p>
            <a:pPr marL="914400" marR="0" lvl="1" indent="-381000" algn="l" rtl="0">
              <a:lnSpc>
                <a:spcPct val="100000"/>
              </a:lnSpc>
              <a:spcBef>
                <a:spcPts val="0"/>
              </a:spcBef>
              <a:spcAft>
                <a:spcPts val="0"/>
              </a:spcAft>
              <a:buSzPts val="2400"/>
              <a:buChar char="■"/>
            </a:pPr>
            <a:r>
              <a:rPr lang="en">
                <a:uFillTx/>
              </a:rPr>
              <a:t>(32-16) + (54-48) = 24</a:t>
            </a:r>
            <a:endParaRPr>
              <a:uFillTx/>
            </a:endParaRPr>
          </a:p>
          <a:p>
            <a:pPr marL="914400" marR="0" lvl="1" indent="-381000" algn="l" rtl="0">
              <a:lnSpc>
                <a:spcPct val="100000"/>
              </a:lnSpc>
              <a:spcBef>
                <a:spcPts val="0"/>
              </a:spcBef>
              <a:spcAft>
                <a:spcPts val="0"/>
              </a:spcAft>
              <a:buSzPts val="2400"/>
              <a:buChar char="■"/>
            </a:pPr>
            <a:r>
              <a:rPr lang="en">
                <a:uFillTx/>
              </a:rPr>
              <a:t>external</a:t>
            </a:r>
            <a:endParaRPr>
              <a:uFillTx/>
            </a:endParaRPr>
          </a:p>
          <a:p>
            <a:pPr marL="914400" marR="0" lvl="1" indent="-381000" algn="l" rtl="0">
              <a:lnSpc>
                <a:spcPct val="100000"/>
              </a:lnSpc>
              <a:spcBef>
                <a:spcPts val="0"/>
              </a:spcBef>
              <a:spcAft>
                <a:spcPts val="0"/>
              </a:spcAft>
              <a:buSzPts val="2400"/>
              <a:buChar char="■"/>
            </a:pPr>
            <a:r>
              <a:rPr lang="en">
                <a:uFillTx/>
              </a:rPr>
              <a:t>48+32 = 80</a:t>
            </a:r>
            <a:endParaRPr>
              <a:uFillTx/>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pic>
        <p:nvPicPr>
          <p:cNvPr id="1320" name="Google Shape;1320;p105" descr="just_finished_my_final_exams.jpg"/>
          <p:cNvPicPr preferRelativeResize="0"/>
          <p:nvPr/>
        </p:nvPicPr>
        <p:blipFill rotWithShape="1">
          <a:blip r:embed="rId3"/>
          <a:srcRect/>
          <a:stretch/>
        </p:blipFill>
        <p:spPr>
          <a:xfrm>
            <a:off x="1649525" y="1356000"/>
            <a:ext cx="5844950" cy="2431500"/>
          </a:xfrm>
          <a:prstGeom prst="rect">
            <a:avLst/>
          </a:prstGeom>
          <a:noFill/>
          <a:ln>
            <a:noFill/>
          </a:ln>
        </p:spPr>
      </p:pic>
      <p:sp>
        <p:nvSpPr>
          <p:cNvPr id="1321" name="Google Shape;1321;p105"/>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Good luck!</a:t>
            </a:r>
            <a:endParaRPr>
              <a:uFillTx/>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1"/>
          <p:cNvSpPr txBox="1">
            <a:spLocks noGrp="1"/>
          </p:cNvSpPr>
          <p:nvPr>
            <p:ph type="title"/>
          </p:nvPr>
        </p:nvSpPr>
        <p:spPr>
          <a:xfrm>
            <a:off x="357025" y="326750"/>
            <a:ext cx="5159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Threads and Synchronization</a:t>
            </a:r>
            <a:endParaRPr>
              <a:uFillTx/>
            </a:endParaRPr>
          </a:p>
        </p:txBody>
      </p:sp>
      <p:sp>
        <p:nvSpPr>
          <p:cNvPr id="262" name="Google Shape;262;p11"/>
          <p:cNvSpPr txBox="1">
            <a:spLocks noGrp="1"/>
          </p:cNvSpPr>
          <p:nvPr>
            <p:ph type="body" idx="1"/>
          </p:nvPr>
        </p:nvSpPr>
        <p:spPr>
          <a:xfrm>
            <a:off x="966625" y="1240925"/>
            <a:ext cx="4236600" cy="388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void* student_fn(void* varp)</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P(&amp;pen);</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P(&amp;notebook);</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sleep(genrand() % 60); // Time for you to write questions</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V(&amp;pen);</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P(&amp;ta);</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sleep(genrand() % 900); // Time for you to ask TA</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V(&amp;ta);</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P(&amp;pen);</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sleep(genrand() % 60); // Time for you to write solutions</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V(&amp;notebook);</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V(&amp;pen);</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return 0;</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342900" lvl="0" indent="-251458" algn="l" rtl="0">
              <a:lnSpc>
                <a:spcPct val="100000"/>
              </a:lnSpc>
              <a:spcBef>
                <a:spcPts val="0"/>
              </a:spcBef>
              <a:spcAft>
                <a:spcPts val="0"/>
              </a:spcAft>
              <a:buClr>
                <a:schemeClr val="dk1"/>
              </a:buClr>
              <a:buSzPts val="2400"/>
              <a:buFont typeface="Arial"/>
              <a:buNone/>
            </a:pPr>
            <a:endParaRPr sz="900">
              <a:uFillTx/>
            </a:endParaRPr>
          </a:p>
          <a:p>
            <a:pPr marL="342900" lvl="0" indent="-251459" algn="l" rtl="0">
              <a:lnSpc>
                <a:spcPct val="100000"/>
              </a:lnSpc>
              <a:spcBef>
                <a:spcPts val="0"/>
              </a:spcBef>
              <a:spcAft>
                <a:spcPts val="0"/>
              </a:spcAft>
              <a:buSzPts val="2400"/>
              <a:buNone/>
            </a:pPr>
            <a:endParaRPr sz="900">
              <a:uFillTx/>
              <a:latin typeface="Courier New"/>
              <a:ea typeface="Courier New"/>
              <a:cs typeface="Courier New"/>
              <a:sym typeface="Courier New"/>
            </a:endParaRPr>
          </a:p>
        </p:txBody>
      </p:sp>
      <p:sp>
        <p:nvSpPr>
          <p:cNvPr id="263" name="Google Shape;263;p11"/>
          <p:cNvSpPr txBox="1">
            <a:spLocks/>
          </p:cNvSpPr>
          <p:nvPr/>
        </p:nvSpPr>
        <p:spPr>
          <a:xfrm>
            <a:off x="349300" y="807150"/>
            <a:ext cx="6735900" cy="571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 sz="1600" b="0" i="0" u="none" strike="noStrike" cap="none">
                <a:solidFill>
                  <a:schemeClr val="dk1"/>
                </a:solidFill>
                <a:uFillTx/>
                <a:latin typeface="Arial"/>
                <a:ea typeface="Arial"/>
                <a:cs typeface="Arial"/>
                <a:sym typeface="Arial"/>
              </a:rPr>
              <a:t>Let’s analyse the semaphores</a:t>
            </a:r>
            <a:endParaRPr sz="1400" b="0" i="0" u="none" strike="noStrike" cap="none">
              <a:solidFill>
                <a:srgbClr val="000000"/>
              </a:solidFill>
              <a:uFillTx/>
              <a:latin typeface="Arial"/>
              <a:ea typeface="Arial"/>
              <a:cs typeface="Arial"/>
              <a:sym typeface="Arial"/>
            </a:endParaRPr>
          </a:p>
        </p:txBody>
      </p:sp>
      <p:sp>
        <p:nvSpPr>
          <p:cNvPr id="264" name="Google Shape;264;p11"/>
          <p:cNvSpPr txBox="1">
            <a:spLocks/>
          </p:cNvSpPr>
          <p:nvPr/>
        </p:nvSpPr>
        <p:spPr>
          <a:xfrm>
            <a:off x="346900" y="2746063"/>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TA</a:t>
            </a:r>
            <a:endParaRPr sz="1400" b="0" i="0" u="none" strike="noStrike" cap="none">
              <a:solidFill>
                <a:srgbClr val="000000"/>
              </a:solidFill>
              <a:uFillTx/>
              <a:latin typeface="Arial"/>
              <a:ea typeface="Arial"/>
              <a:cs typeface="Arial"/>
              <a:sym typeface="Arial"/>
            </a:endParaRPr>
          </a:p>
        </p:txBody>
      </p:sp>
      <p:sp>
        <p:nvSpPr>
          <p:cNvPr id="265" name="Google Shape;265;p11"/>
          <p:cNvSpPr txBox="1">
            <a:spLocks/>
          </p:cNvSpPr>
          <p:nvPr/>
        </p:nvSpPr>
        <p:spPr>
          <a:xfrm>
            <a:off x="347125" y="2542475"/>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 Give up pen</a:t>
            </a:r>
            <a:endParaRPr sz="1400" b="0" i="0" u="none" strike="noStrike" cap="none">
              <a:solidFill>
                <a:srgbClr val="000000"/>
              </a:solidFill>
              <a:uFillTx/>
              <a:latin typeface="Arial"/>
              <a:ea typeface="Arial"/>
              <a:cs typeface="Arial"/>
              <a:sym typeface="Arial"/>
            </a:endParaRPr>
          </a:p>
        </p:txBody>
      </p:sp>
      <p:sp>
        <p:nvSpPr>
          <p:cNvPr id="266" name="Google Shape;266;p11"/>
          <p:cNvSpPr txBox="1">
            <a:spLocks/>
          </p:cNvSpPr>
          <p:nvPr/>
        </p:nvSpPr>
        <p:spPr>
          <a:xfrm>
            <a:off x="346900" y="4359175"/>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 Give up pen</a:t>
            </a:r>
            <a:endParaRPr sz="1400" b="0" i="0" u="none" strike="noStrike" cap="none">
              <a:solidFill>
                <a:srgbClr val="000000"/>
              </a:solidFill>
              <a:uFillTx/>
              <a:latin typeface="Arial"/>
              <a:ea typeface="Arial"/>
              <a:cs typeface="Arial"/>
              <a:sym typeface="Arial"/>
            </a:endParaRPr>
          </a:p>
        </p:txBody>
      </p:sp>
      <p:sp>
        <p:nvSpPr>
          <p:cNvPr id="267" name="Google Shape;267;p11"/>
          <p:cNvSpPr txBox="1">
            <a:spLocks/>
          </p:cNvSpPr>
          <p:nvPr/>
        </p:nvSpPr>
        <p:spPr>
          <a:xfrm>
            <a:off x="347125" y="3541050"/>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pen</a:t>
            </a:r>
            <a:endParaRPr sz="1400" b="0" i="0" u="none" strike="noStrike" cap="none">
              <a:solidFill>
                <a:srgbClr val="000000"/>
              </a:solidFill>
              <a:uFillTx/>
              <a:latin typeface="Arial"/>
              <a:ea typeface="Arial"/>
              <a:cs typeface="Arial"/>
              <a:sym typeface="Arial"/>
            </a:endParaRPr>
          </a:p>
        </p:txBody>
      </p:sp>
      <p:sp>
        <p:nvSpPr>
          <p:cNvPr id="268" name="Google Shape;268;p11"/>
          <p:cNvSpPr txBox="1">
            <a:spLocks/>
          </p:cNvSpPr>
          <p:nvPr/>
        </p:nvSpPr>
        <p:spPr>
          <a:xfrm>
            <a:off x="346900" y="3295338"/>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S:Give up TA</a:t>
            </a:r>
            <a:endParaRPr sz="1400" b="0" i="0" u="none" strike="noStrike" cap="none">
              <a:solidFill>
                <a:srgbClr val="000000"/>
              </a:solidFill>
              <a:uFillTx/>
              <a:latin typeface="Arial"/>
              <a:ea typeface="Arial"/>
              <a:cs typeface="Arial"/>
              <a:sym typeface="Arial"/>
            </a:endParaRPr>
          </a:p>
        </p:txBody>
      </p:sp>
      <p:sp>
        <p:nvSpPr>
          <p:cNvPr id="269" name="Google Shape;269;p11"/>
          <p:cNvSpPr txBox="1">
            <a:spLocks/>
          </p:cNvSpPr>
          <p:nvPr/>
        </p:nvSpPr>
        <p:spPr>
          <a:xfrm>
            <a:off x="4170000" y="1751125"/>
            <a:ext cx="1288200" cy="24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Notebook</a:t>
            </a:r>
            <a:endParaRPr sz="1400" b="0" i="0" u="none" strike="noStrike" cap="none">
              <a:solidFill>
                <a:srgbClr val="000000"/>
              </a:solidFill>
              <a:uFillTx/>
              <a:latin typeface="Arial"/>
              <a:ea typeface="Arial"/>
              <a:cs typeface="Arial"/>
              <a:sym typeface="Arial"/>
            </a:endParaRPr>
          </a:p>
        </p:txBody>
      </p:sp>
      <p:sp>
        <p:nvSpPr>
          <p:cNvPr id="270" name="Google Shape;270;p11"/>
          <p:cNvSpPr txBox="1">
            <a:spLocks/>
          </p:cNvSpPr>
          <p:nvPr/>
        </p:nvSpPr>
        <p:spPr>
          <a:xfrm>
            <a:off x="4017600" y="4113475"/>
            <a:ext cx="1288200" cy="24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S:Give up Notebook</a:t>
            </a:r>
            <a:endParaRPr sz="1400" b="0" i="0" u="none" strike="noStrike" cap="none">
              <a:solidFill>
                <a:srgbClr val="000000"/>
              </a:solidFill>
              <a:uFillTx/>
              <a:latin typeface="Arial"/>
              <a:ea typeface="Arial"/>
              <a:cs typeface="Arial"/>
              <a:sym typeface="Arial"/>
            </a:endParaRPr>
          </a:p>
        </p:txBody>
      </p:sp>
      <p:sp>
        <p:nvSpPr>
          <p:cNvPr id="271" name="Google Shape;271;p11"/>
          <p:cNvSpPr txBox="1">
            <a:spLocks/>
          </p:cNvSpPr>
          <p:nvPr/>
        </p:nvSpPr>
        <p:spPr>
          <a:xfrm>
            <a:off x="347125" y="1751125"/>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pen</a:t>
            </a:r>
            <a:endParaRPr sz="1400" b="0" i="0" u="none" strike="noStrike" cap="none">
              <a:solidFill>
                <a:srgbClr val="000000"/>
              </a:solidFill>
              <a:uFillTx/>
              <a:latin typeface="Arial"/>
              <a:ea typeface="Arial"/>
              <a:cs typeface="Arial"/>
              <a:sym typeface="Arial"/>
            </a:endParaRPr>
          </a:p>
        </p:txBody>
      </p:sp>
      <p:cxnSp>
        <p:nvCxnSpPr>
          <p:cNvPr id="272" name="Google Shape;272;p11"/>
          <p:cNvCxnSpPr>
            <a:stCxn id="271" idx="1"/>
            <a:endCxn id="265" idx="1"/>
          </p:cNvCxnSpPr>
          <p:nvPr/>
        </p:nvCxnSpPr>
        <p:spPr>
          <a:xfrm>
            <a:off x="347125" y="1873975"/>
            <a:ext cx="600" cy="791400"/>
          </a:xfrm>
          <a:prstGeom prst="bentConnector3">
            <a:avLst>
              <a:gd name="adj1" fmla="val -39687500"/>
            </a:avLst>
          </a:prstGeom>
          <a:noFill/>
          <a:ln w="28575" cap="flat" cmpd="sng">
            <a:solidFill>
              <a:srgbClr val="0000FF"/>
            </a:solidFill>
            <a:prstDash val="solid"/>
            <a:round/>
            <a:headEnd type="none" w="sm" len="sm"/>
            <a:tailEnd type="none" w="sm" len="sm"/>
          </a:ln>
        </p:spPr>
      </p:cxnSp>
      <p:cxnSp>
        <p:nvCxnSpPr>
          <p:cNvPr id="273" name="Google Shape;273;p11"/>
          <p:cNvCxnSpPr>
            <a:stCxn id="264" idx="1"/>
            <a:endCxn id="268" idx="1"/>
          </p:cNvCxnSpPr>
          <p:nvPr/>
        </p:nvCxnSpPr>
        <p:spPr>
          <a:xfrm>
            <a:off x="346900" y="2868913"/>
            <a:ext cx="600" cy="549300"/>
          </a:xfrm>
          <a:prstGeom prst="bentConnector3">
            <a:avLst>
              <a:gd name="adj1" fmla="val -39687500"/>
            </a:avLst>
          </a:prstGeom>
          <a:noFill/>
          <a:ln w="28575" cap="flat" cmpd="sng">
            <a:solidFill>
              <a:srgbClr val="00FF00"/>
            </a:solidFill>
            <a:prstDash val="solid"/>
            <a:round/>
            <a:headEnd type="none" w="sm" len="sm"/>
            <a:tailEnd type="none" w="sm" len="sm"/>
          </a:ln>
        </p:spPr>
      </p:cxnSp>
      <p:cxnSp>
        <p:nvCxnSpPr>
          <p:cNvPr id="274" name="Google Shape;274;p11"/>
          <p:cNvCxnSpPr>
            <a:stCxn id="267" idx="1"/>
            <a:endCxn id="266" idx="1"/>
          </p:cNvCxnSpPr>
          <p:nvPr/>
        </p:nvCxnSpPr>
        <p:spPr>
          <a:xfrm>
            <a:off x="347125" y="3663900"/>
            <a:ext cx="600" cy="818100"/>
          </a:xfrm>
          <a:prstGeom prst="bentConnector3">
            <a:avLst>
              <a:gd name="adj1" fmla="val -39725000"/>
            </a:avLst>
          </a:prstGeom>
          <a:noFill/>
          <a:ln w="28575" cap="flat" cmpd="sng">
            <a:solidFill>
              <a:srgbClr val="0000FF"/>
            </a:solidFill>
            <a:prstDash val="solid"/>
            <a:round/>
            <a:headEnd type="none" w="sm" len="sm"/>
            <a:tailEnd type="none" w="sm" len="sm"/>
          </a:ln>
        </p:spPr>
      </p:cxnSp>
      <p:cxnSp>
        <p:nvCxnSpPr>
          <p:cNvPr id="275" name="Google Shape;275;p11"/>
          <p:cNvCxnSpPr>
            <a:stCxn id="269" idx="3"/>
            <a:endCxn id="270" idx="3"/>
          </p:cNvCxnSpPr>
          <p:nvPr/>
        </p:nvCxnSpPr>
        <p:spPr>
          <a:xfrm flipH="1">
            <a:off x="5305800" y="1873975"/>
            <a:ext cx="152400" cy="2362500"/>
          </a:xfrm>
          <a:prstGeom prst="bentConnector3">
            <a:avLst>
              <a:gd name="adj1" fmla="val -156250"/>
            </a:avLst>
          </a:prstGeom>
          <a:noFill/>
          <a:ln w="28575" cap="flat" cmpd="sng">
            <a:solidFill>
              <a:srgbClr val="FF0000"/>
            </a:solidFill>
            <a:prstDash val="solid"/>
            <a:round/>
            <a:headEnd type="none" w="sm" len="sm"/>
            <a:tailEnd type="none" w="sm" len="sm"/>
          </a:ln>
        </p:spPr>
      </p:cxnSp>
      <p:sp>
        <p:nvSpPr>
          <p:cNvPr id="276" name="Google Shape;276;p11"/>
          <p:cNvSpPr txBox="1">
            <a:spLocks/>
          </p:cNvSpPr>
          <p:nvPr/>
        </p:nvSpPr>
        <p:spPr>
          <a:xfrm>
            <a:off x="5619025" y="194200"/>
            <a:ext cx="3525000" cy="492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200" b="0" i="0" u="none" strike="noStrike" cap="none">
                <a:solidFill>
                  <a:schemeClr val="dk1"/>
                </a:solidFill>
                <a:uFillTx/>
                <a:latin typeface="Arial"/>
                <a:ea typeface="Arial"/>
                <a:cs typeface="Arial"/>
                <a:sym typeface="Arial"/>
              </a:rPr>
              <a:t>Case A: Pens and Notebooks</a:t>
            </a:r>
            <a:endParaRPr sz="1200" b="0" i="0" u="none" strike="noStrike" cap="none">
              <a:solidFill>
                <a:srgbClr val="000000"/>
              </a:solidFill>
              <a:uFillTx/>
              <a:latin typeface="Arial"/>
              <a:ea typeface="Arial"/>
              <a:cs typeface="Arial"/>
              <a:sym typeface="Arial"/>
            </a:endParaRPr>
          </a:p>
          <a:p>
            <a:pPr marL="0" marR="0" lvl="0" indent="0" algn="l" rtl="0">
              <a:lnSpc>
                <a:spcPct val="100000"/>
              </a:lnSpc>
              <a:spcBef>
                <a:spcPts val="480"/>
              </a:spcBef>
              <a:spcAft>
                <a:spcPts val="0"/>
              </a:spcAft>
              <a:buClr>
                <a:schemeClr val="dk1"/>
              </a:buClr>
              <a:buSzPts val="1600"/>
              <a:buFont typeface="Arial"/>
              <a:buNone/>
            </a:pPr>
            <a:r>
              <a:rPr lang="en" sz="1200" b="0" i="0" u="none" strike="noStrike" cap="none">
                <a:solidFill>
                  <a:schemeClr val="dk1"/>
                </a:solidFill>
                <a:uFillTx/>
                <a:latin typeface="Arial"/>
                <a:ea typeface="Arial"/>
                <a:cs typeface="Arial"/>
                <a:sym typeface="Arial"/>
              </a:rPr>
              <a:t>Consider this likely scenario:</a:t>
            </a:r>
            <a:endParaRPr sz="1200" b="0" i="0" u="none" strike="noStrike" cap="none">
              <a:solidFill>
                <a:srgbClr val="000000"/>
              </a:solidFill>
              <a:uFillTx/>
              <a:latin typeface="Arial"/>
              <a:ea typeface="Arial"/>
              <a:cs typeface="Arial"/>
              <a:sym typeface="Arial"/>
            </a:endParaRPr>
          </a:p>
          <a:p>
            <a:pPr marL="457200" marR="0" lvl="0" indent="-304800" algn="l" rtl="0">
              <a:lnSpc>
                <a:spcPct val="100000"/>
              </a:lnSpc>
              <a:spcBef>
                <a:spcPts val="480"/>
              </a:spcBef>
              <a:spcAft>
                <a:spcPts val="0"/>
              </a:spcAft>
              <a:buClr>
                <a:srgbClr val="990000"/>
              </a:buClr>
              <a:buSzPts val="1200"/>
              <a:buFont typeface="Arial"/>
              <a:buChar char="■"/>
            </a:pPr>
            <a:r>
              <a:rPr lang="en" sz="1200" b="0" i="0" u="none" strike="noStrike" cap="none">
                <a:solidFill>
                  <a:schemeClr val="dk1"/>
                </a:solidFill>
                <a:uFillTx/>
                <a:latin typeface="Arial"/>
                <a:ea typeface="Arial"/>
                <a:cs typeface="Arial"/>
                <a:sym typeface="Arial"/>
              </a:rPr>
              <a:t>5 Students (group A) enter the room</a:t>
            </a:r>
            <a:endParaRPr sz="1200" b="0" i="0" u="none" strike="noStrike" cap="none">
              <a:solidFill>
                <a:srgbClr val="000000"/>
              </a:solidFill>
              <a:uFillTx/>
              <a:latin typeface="Arial"/>
              <a:ea typeface="Arial"/>
              <a:cs typeface="Arial"/>
              <a:sym typeface="Arial"/>
            </a:endParaRPr>
          </a:p>
          <a:p>
            <a:pPr marL="457200" marR="0" lvl="0" indent="-304800" algn="l" rtl="0">
              <a:lnSpc>
                <a:spcPct val="100000"/>
              </a:lnSpc>
              <a:spcBef>
                <a:spcPts val="480"/>
              </a:spcBef>
              <a:spcAft>
                <a:spcPts val="0"/>
              </a:spcAft>
              <a:buClr>
                <a:srgbClr val="990000"/>
              </a:buClr>
              <a:buSzPts val="1200"/>
              <a:buFont typeface="Arial"/>
              <a:buChar char="■"/>
            </a:pPr>
            <a:r>
              <a:rPr lang="en" sz="1200" b="0" i="0" u="none" strike="noStrike" cap="none">
                <a:solidFill>
                  <a:schemeClr val="dk1"/>
                </a:solidFill>
                <a:uFillTx/>
                <a:latin typeface="Arial"/>
                <a:ea typeface="Arial"/>
                <a:cs typeface="Arial"/>
                <a:sym typeface="Arial"/>
              </a:rPr>
              <a:t>They grab all 5 pens and all 5 notebooks on the table.</a:t>
            </a:r>
            <a:endParaRPr sz="1200" b="0" i="0" u="none" strike="noStrike" cap="none">
              <a:solidFill>
                <a:srgbClr val="000000"/>
              </a:solidFill>
              <a:uFillTx/>
              <a:latin typeface="Arial"/>
              <a:ea typeface="Arial"/>
              <a:cs typeface="Arial"/>
              <a:sym typeface="Arial"/>
            </a:endParaRPr>
          </a:p>
          <a:p>
            <a:pPr marL="457200" marR="0" lvl="0" indent="-304800" algn="l" rtl="0">
              <a:lnSpc>
                <a:spcPct val="100000"/>
              </a:lnSpc>
              <a:spcBef>
                <a:spcPts val="480"/>
              </a:spcBef>
              <a:spcAft>
                <a:spcPts val="0"/>
              </a:spcAft>
              <a:buClr>
                <a:srgbClr val="990000"/>
              </a:buClr>
              <a:buSzPts val="1200"/>
              <a:buFont typeface="Arial"/>
              <a:buChar char="■"/>
            </a:pPr>
            <a:r>
              <a:rPr lang="en" sz="1200" b="0" i="0" u="none" strike="noStrike" cap="none">
                <a:solidFill>
                  <a:schemeClr val="dk1"/>
                </a:solidFill>
                <a:uFillTx/>
                <a:latin typeface="Arial"/>
                <a:ea typeface="Arial"/>
                <a:cs typeface="Arial"/>
                <a:sym typeface="Arial"/>
              </a:rPr>
              <a:t>Every student behind them is waiting on a pen and a notebook. (Group B)</a:t>
            </a:r>
            <a:endParaRPr sz="1200" b="0" i="0" u="none" strike="noStrike" cap="none">
              <a:solidFill>
                <a:srgbClr val="000000"/>
              </a:solidFill>
              <a:uFillTx/>
              <a:latin typeface="Arial"/>
              <a:ea typeface="Arial"/>
              <a:cs typeface="Arial"/>
              <a:sym typeface="Arial"/>
            </a:endParaRPr>
          </a:p>
          <a:p>
            <a:pPr marL="457200" marR="0" lvl="0" indent="-304800" algn="l" rtl="0">
              <a:lnSpc>
                <a:spcPct val="100000"/>
              </a:lnSpc>
              <a:spcBef>
                <a:spcPts val="480"/>
              </a:spcBef>
              <a:spcAft>
                <a:spcPts val="0"/>
              </a:spcAft>
              <a:buClr>
                <a:srgbClr val="990000"/>
              </a:buClr>
              <a:buSzPts val="1200"/>
              <a:buFont typeface="Arial"/>
              <a:buChar char="■"/>
            </a:pPr>
            <a:r>
              <a:rPr lang="en" sz="1200" b="0" i="0" u="none" strike="noStrike" cap="none">
                <a:solidFill>
                  <a:schemeClr val="dk1"/>
                </a:solidFill>
                <a:uFillTx/>
                <a:latin typeface="Arial"/>
                <a:ea typeface="Arial"/>
                <a:cs typeface="Arial"/>
                <a:sym typeface="Arial"/>
              </a:rPr>
              <a:t>All 5 students in Group A give up their pens, but not their notebooks.</a:t>
            </a:r>
            <a:endParaRPr sz="1200" b="0" i="0" u="none" strike="noStrike" cap="none">
              <a:solidFill>
                <a:srgbClr val="000000"/>
              </a:solidFill>
              <a:uFillTx/>
              <a:latin typeface="Arial"/>
              <a:ea typeface="Arial"/>
              <a:cs typeface="Arial"/>
              <a:sym typeface="Arial"/>
            </a:endParaRPr>
          </a:p>
          <a:p>
            <a:pPr marL="457200" marR="0" lvl="0" indent="-304800" algn="l" rtl="0">
              <a:lnSpc>
                <a:spcPct val="100000"/>
              </a:lnSpc>
              <a:spcBef>
                <a:spcPts val="480"/>
              </a:spcBef>
              <a:spcAft>
                <a:spcPts val="0"/>
              </a:spcAft>
              <a:buClr>
                <a:srgbClr val="990000"/>
              </a:buClr>
              <a:buSzPts val="1200"/>
              <a:buFont typeface="Arial"/>
              <a:buChar char="■"/>
            </a:pPr>
            <a:r>
              <a:rPr lang="en" sz="1200" b="0" i="0" u="none" strike="noStrike" cap="none">
                <a:solidFill>
                  <a:schemeClr val="dk1"/>
                </a:solidFill>
                <a:uFillTx/>
                <a:latin typeface="Arial"/>
                <a:ea typeface="Arial"/>
                <a:cs typeface="Arial"/>
                <a:sym typeface="Arial"/>
              </a:rPr>
              <a:t>5 students in Group B immediately grab the 5 pens.</a:t>
            </a:r>
            <a:endParaRPr sz="1200" b="0" i="0" u="none" strike="noStrike" cap="none">
              <a:solidFill>
                <a:srgbClr val="000000"/>
              </a:solidFill>
              <a:uFillTx/>
              <a:latin typeface="Arial"/>
              <a:ea typeface="Arial"/>
              <a:cs typeface="Arial"/>
              <a:sym typeface="Arial"/>
            </a:endParaRPr>
          </a:p>
          <a:p>
            <a:pPr marL="457200" marR="0" lvl="0" indent="-304800" algn="l" rtl="0">
              <a:lnSpc>
                <a:spcPct val="100000"/>
              </a:lnSpc>
              <a:spcBef>
                <a:spcPts val="480"/>
              </a:spcBef>
              <a:spcAft>
                <a:spcPts val="0"/>
              </a:spcAft>
              <a:buClr>
                <a:srgbClr val="990000"/>
              </a:buClr>
              <a:buSzPts val="1200"/>
              <a:buFont typeface="Arial"/>
              <a:buChar char="■"/>
            </a:pPr>
            <a:r>
              <a:rPr lang="en" sz="1200" b="0" i="0" u="none" strike="noStrike" cap="none">
                <a:solidFill>
                  <a:schemeClr val="dk1"/>
                </a:solidFill>
                <a:uFillTx/>
                <a:latin typeface="Arial"/>
                <a:ea typeface="Arial"/>
                <a:cs typeface="Arial"/>
                <a:sym typeface="Arial"/>
              </a:rPr>
              <a:t>Group B are now waiting on notebooks.</a:t>
            </a:r>
            <a:endParaRPr sz="1200" b="0" i="0" u="none" strike="noStrike" cap="none">
              <a:solidFill>
                <a:srgbClr val="000000"/>
              </a:solidFill>
              <a:uFillTx/>
              <a:latin typeface="Arial"/>
              <a:ea typeface="Arial"/>
              <a:cs typeface="Arial"/>
              <a:sym typeface="Arial"/>
            </a:endParaRPr>
          </a:p>
          <a:p>
            <a:pPr marL="457200" marR="0" lvl="0" indent="-304800" algn="l" rtl="0">
              <a:lnSpc>
                <a:spcPct val="100000"/>
              </a:lnSpc>
              <a:spcBef>
                <a:spcPts val="480"/>
              </a:spcBef>
              <a:spcAft>
                <a:spcPts val="0"/>
              </a:spcAft>
              <a:buClr>
                <a:srgbClr val="990000"/>
              </a:buClr>
              <a:buSzPts val="1200"/>
              <a:buFont typeface="Arial"/>
              <a:buChar char="■"/>
            </a:pPr>
            <a:r>
              <a:rPr lang="en" sz="1200" b="0" i="0" u="none" strike="noStrike" cap="none">
                <a:solidFill>
                  <a:schemeClr val="dk1"/>
                </a:solidFill>
                <a:uFillTx/>
                <a:latin typeface="Arial"/>
                <a:ea typeface="Arial"/>
                <a:cs typeface="Arial"/>
                <a:sym typeface="Arial"/>
              </a:rPr>
              <a:t>After talking to the TAs, all students in Group A are now waiting on pens, which students in Group B have.</a:t>
            </a:r>
            <a:endParaRPr sz="1200" b="0" i="0" u="none" strike="noStrike" cap="none">
              <a:solidFill>
                <a:srgbClr val="000000"/>
              </a:solidFill>
              <a:uFillTx/>
              <a:latin typeface="Arial"/>
              <a:ea typeface="Arial"/>
              <a:cs typeface="Arial"/>
              <a:sym typeface="Arial"/>
            </a:endParaRPr>
          </a:p>
          <a:p>
            <a:pPr marL="457200" marR="0" lvl="0" indent="-304800" algn="l" rtl="0">
              <a:lnSpc>
                <a:spcPct val="100000"/>
              </a:lnSpc>
              <a:spcBef>
                <a:spcPts val="480"/>
              </a:spcBef>
              <a:spcAft>
                <a:spcPts val="0"/>
              </a:spcAft>
              <a:buClr>
                <a:srgbClr val="990000"/>
              </a:buClr>
              <a:buSzPts val="1200"/>
              <a:buFont typeface="Arial"/>
              <a:buChar char="■"/>
            </a:pPr>
            <a:r>
              <a:rPr lang="en" sz="1200" b="0" i="0" u="none" strike="noStrike" cap="none">
                <a:solidFill>
                  <a:schemeClr val="dk1"/>
                </a:solidFill>
                <a:uFillTx/>
                <a:latin typeface="Arial"/>
                <a:ea typeface="Arial"/>
                <a:cs typeface="Arial"/>
                <a:sym typeface="Arial"/>
              </a:rPr>
              <a:t>Group B is waiting on the notebooks which students in Group A have.</a:t>
            </a:r>
            <a:br>
              <a:rPr lang="en" sz="1200" b="0" i="0" u="none" strike="noStrike" cap="none">
                <a:solidFill>
                  <a:schemeClr val="dk1"/>
                </a:solidFill>
                <a:uFillTx/>
                <a:latin typeface="Arial"/>
                <a:ea typeface="Arial"/>
                <a:cs typeface="Arial"/>
                <a:sym typeface="Arial"/>
              </a:rPr>
            </a:br>
            <a:r>
              <a:rPr lang="en" sz="1200" b="0" i="0" u="none" strike="noStrike" cap="none">
                <a:solidFill>
                  <a:schemeClr val="dk1"/>
                </a:solidFill>
                <a:uFillTx/>
                <a:latin typeface="Arial"/>
                <a:ea typeface="Arial"/>
                <a:cs typeface="Arial"/>
                <a:sym typeface="Arial"/>
              </a:rPr>
              <a:t/>
            </a:r>
            <a:br>
              <a:rPr lang="en" sz="1200" b="0" i="0" u="none" strike="noStrike" cap="none">
                <a:solidFill>
                  <a:schemeClr val="dk1"/>
                </a:solidFill>
                <a:uFillTx/>
                <a:latin typeface="Arial"/>
                <a:ea typeface="Arial"/>
                <a:cs typeface="Arial"/>
                <a:sym typeface="Arial"/>
              </a:rPr>
            </a:br>
            <a:r>
              <a:rPr lang="en" sz="1200" b="0" i="0" u="none" strike="noStrike" cap="none">
                <a:solidFill>
                  <a:schemeClr val="dk1"/>
                </a:solidFill>
                <a:uFillTx/>
                <a:latin typeface="Arial"/>
                <a:ea typeface="Arial"/>
                <a:cs typeface="Arial"/>
                <a:sym typeface="Arial"/>
              </a:rPr>
              <a:t>DEADLOCK!!</a:t>
            </a:r>
            <a:endParaRPr sz="1200" b="0" i="0" u="none" strike="noStrike" cap="none">
              <a:solidFill>
                <a:srgbClr val="000000"/>
              </a:solidFill>
              <a:uFillTx/>
              <a:latin typeface="Arial"/>
              <a:ea typeface="Arial"/>
              <a:cs typeface="Arial"/>
              <a:sym typeface="Arial"/>
            </a:endParaRPr>
          </a:p>
        </p:txBody>
      </p:sp>
      <p:sp>
        <p:nvSpPr>
          <p:cNvPr id="277" name="Google Shape;277;p11"/>
          <p:cNvSpPr txBox="1">
            <a:spLocks/>
          </p:cNvSpPr>
          <p:nvPr/>
        </p:nvSpPr>
        <p:spPr>
          <a:xfrm>
            <a:off x="109000" y="1378650"/>
            <a:ext cx="691800" cy="3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uFillTx/>
                <a:latin typeface="Arial"/>
                <a:ea typeface="Arial"/>
                <a:cs typeface="Arial"/>
                <a:sym typeface="Arial"/>
              </a:rPr>
              <a:t>S: Signal</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uFillTx/>
                <a:latin typeface="Arial"/>
                <a:ea typeface="Arial"/>
                <a:cs typeface="Arial"/>
                <a:sym typeface="Arial"/>
              </a:rPr>
              <a:t>W: Wait</a:t>
            </a:r>
            <a:endParaRPr sz="1400" b="0" i="0" u="none" strike="noStrike" cap="none">
              <a:solidFill>
                <a:srgbClr val="000000"/>
              </a:solidFill>
              <a:uFillTx/>
              <a:latin typeface="Arial"/>
              <a:ea typeface="Arial"/>
              <a:cs typeface="Arial"/>
              <a:sym typeface="Arial"/>
            </a:endParaRPr>
          </a:p>
        </p:txBody>
      </p:sp>
      <p:cxnSp>
        <p:nvCxnSpPr>
          <p:cNvPr id="278" name="Google Shape;278;p11"/>
          <p:cNvCxnSpPr/>
          <p:nvPr/>
        </p:nvCxnSpPr>
        <p:spPr>
          <a:xfrm rot="10800000">
            <a:off x="2092375" y="2112775"/>
            <a:ext cx="3764400" cy="2092200"/>
          </a:xfrm>
          <a:prstGeom prst="straightConnector1">
            <a:avLst/>
          </a:prstGeom>
          <a:noFill/>
          <a:ln w="9525" cap="flat" cmpd="sng">
            <a:solidFill>
              <a:schemeClr val="dk2"/>
            </a:solidFill>
            <a:prstDash val="solid"/>
            <a:round/>
            <a:headEnd type="none" w="sm" len="sm"/>
            <a:tailEnd type="triangle" w="lg" len="lg"/>
          </a:ln>
        </p:spPr>
      </p:cxnSp>
      <p:cxnSp>
        <p:nvCxnSpPr>
          <p:cNvPr id="279" name="Google Shape;279;p11"/>
          <p:cNvCxnSpPr/>
          <p:nvPr/>
        </p:nvCxnSpPr>
        <p:spPr>
          <a:xfrm flipH="1">
            <a:off x="1735475" y="3555100"/>
            <a:ext cx="4089600" cy="111000"/>
          </a:xfrm>
          <a:prstGeom prst="straightConnector1">
            <a:avLst/>
          </a:prstGeom>
          <a:noFill/>
          <a:ln w="9525" cap="flat" cmpd="sng">
            <a:solidFill>
              <a:schemeClr val="dk2"/>
            </a:solidFill>
            <a:prstDash val="solid"/>
            <a:round/>
            <a:headEnd type="none" w="sm" len="sm"/>
            <a:tailEnd type="triangle" w="lg" len="lg"/>
          </a:ln>
        </p:spPr>
      </p:cxnSp>
      <p:cxnSp>
        <p:nvCxnSpPr>
          <p:cNvPr id="280" name="Google Shape;280;p11"/>
          <p:cNvCxnSpPr/>
          <p:nvPr/>
        </p:nvCxnSpPr>
        <p:spPr>
          <a:xfrm flipH="1">
            <a:off x="1751600" y="2310825"/>
            <a:ext cx="4049700" cy="340800"/>
          </a:xfrm>
          <a:prstGeom prst="straightConnector1">
            <a:avLst/>
          </a:prstGeom>
          <a:noFill/>
          <a:ln w="9525" cap="flat" cmpd="sng">
            <a:solidFill>
              <a:schemeClr val="dk2"/>
            </a:solidFill>
            <a:prstDash val="solid"/>
            <a:round/>
            <a:headEnd type="none" w="sm" len="sm"/>
            <a:tailEnd type="triangle" w="lg" len="lg"/>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2"/>
          <p:cNvSpPr txBox="1">
            <a:spLocks noGrp="1"/>
          </p:cNvSpPr>
          <p:nvPr>
            <p:ph type="title"/>
          </p:nvPr>
        </p:nvSpPr>
        <p:spPr>
          <a:xfrm>
            <a:off x="357026" y="326750"/>
            <a:ext cx="8405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Threads and Synchronization</a:t>
            </a:r>
            <a:endParaRPr>
              <a:uFillTx/>
            </a:endParaRPr>
          </a:p>
        </p:txBody>
      </p:sp>
      <p:sp>
        <p:nvSpPr>
          <p:cNvPr id="286" name="Google Shape;286;p12"/>
          <p:cNvSpPr txBox="1">
            <a:spLocks noGrp="1"/>
          </p:cNvSpPr>
          <p:nvPr>
            <p:ph type="body" idx="1"/>
          </p:nvPr>
        </p:nvSpPr>
        <p:spPr>
          <a:xfrm>
            <a:off x="357025" y="1240925"/>
            <a:ext cx="4842000" cy="388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void* student_fn(void* varp)</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P(&amp;pen);</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P(&amp;notebook);</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sleep(genrand() % 60); // Time for you to write questions</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V(&amp;pen);</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P(&amp;ta);</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sleep(genrand() % 900); // Time for you to ask TA</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V(&amp;ta);</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P(&amp;pen);</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sleep(genrand() % 60); // Time for you to write solutions</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V(&amp;notebook);</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V(&amp;pen);</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return 0;</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a:t>
            </a:r>
            <a:endParaRPr sz="900">
              <a:uFillTx/>
              <a:latin typeface="Courier New"/>
              <a:ea typeface="Courier New"/>
              <a:cs typeface="Courier New"/>
              <a:sym typeface="Courier New"/>
            </a:endParaRPr>
          </a:p>
        </p:txBody>
      </p:sp>
      <p:sp>
        <p:nvSpPr>
          <p:cNvPr id="287" name="Google Shape;287;p12"/>
          <p:cNvSpPr txBox="1">
            <a:spLocks noGrp="1"/>
          </p:cNvSpPr>
          <p:nvPr>
            <p:ph type="body" idx="1"/>
          </p:nvPr>
        </p:nvSpPr>
        <p:spPr>
          <a:xfrm>
            <a:off x="5330650" y="1226250"/>
            <a:ext cx="3609000" cy="3603000"/>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SzPts val="1300"/>
              <a:buChar char="■"/>
            </a:pPr>
            <a:r>
              <a:rPr lang="en" sz="1300">
                <a:uFillTx/>
              </a:rPr>
              <a:t>However, the code sometimes gets stuck by a deadlock. Which of the following is correct?</a:t>
            </a:r>
            <a:br>
              <a:rPr lang="en" sz="1300">
                <a:uFillTx/>
              </a:rPr>
            </a:br>
            <a:endParaRPr sz="1300">
              <a:uFillTx/>
            </a:endParaRPr>
          </a:p>
          <a:p>
            <a:pPr marL="457200" lvl="0" indent="-311150" algn="l" rtl="0">
              <a:lnSpc>
                <a:spcPct val="100000"/>
              </a:lnSpc>
              <a:spcBef>
                <a:spcPts val="0"/>
              </a:spcBef>
              <a:spcAft>
                <a:spcPts val="0"/>
              </a:spcAft>
              <a:buSzPts val="1300"/>
              <a:buChar char="■"/>
            </a:pPr>
            <a:r>
              <a:rPr lang="en" sz="1300">
                <a:uFillTx/>
              </a:rPr>
              <a:t>A: The deadlock is caused by the pen and the notebook.</a:t>
            </a:r>
            <a:br>
              <a:rPr lang="en" sz="1300">
                <a:uFillTx/>
              </a:rPr>
            </a:br>
            <a:endParaRPr sz="1300">
              <a:uFillTx/>
            </a:endParaRPr>
          </a:p>
          <a:p>
            <a:pPr marL="457200" lvl="0" indent="-311150" algn="l" rtl="0">
              <a:lnSpc>
                <a:spcPct val="100000"/>
              </a:lnSpc>
              <a:spcBef>
                <a:spcPts val="0"/>
              </a:spcBef>
              <a:spcAft>
                <a:spcPts val="0"/>
              </a:spcAft>
              <a:buSzPts val="1300"/>
              <a:buChar char="■"/>
            </a:pPr>
            <a:r>
              <a:rPr lang="en" sz="1300">
                <a:uFillTx/>
              </a:rPr>
              <a:t>B: The deadlock is caused by the notebook and the ta.</a:t>
            </a:r>
            <a:br>
              <a:rPr lang="en" sz="1300">
                <a:uFillTx/>
              </a:rPr>
            </a:br>
            <a:endParaRPr sz="1300">
              <a:uFillTx/>
            </a:endParaRPr>
          </a:p>
          <a:p>
            <a:pPr marL="457200" lvl="0" indent="-311150" algn="l" rtl="0">
              <a:lnSpc>
                <a:spcPct val="100000"/>
              </a:lnSpc>
              <a:spcBef>
                <a:spcPts val="0"/>
              </a:spcBef>
              <a:spcAft>
                <a:spcPts val="0"/>
              </a:spcAft>
              <a:buSzPts val="1300"/>
              <a:buChar char="■"/>
            </a:pPr>
            <a:r>
              <a:rPr lang="en" sz="1300">
                <a:uFillTx/>
              </a:rPr>
              <a:t>C: The deadlock is caused by the ta and the pen.</a:t>
            </a:r>
            <a:br>
              <a:rPr lang="en" sz="1300">
                <a:uFillTx/>
              </a:rPr>
            </a:br>
            <a:r>
              <a:rPr lang="en" sz="1300">
                <a:uFillTx/>
              </a:rPr>
              <a:t/>
            </a:r>
            <a:br>
              <a:rPr lang="en" sz="1300">
                <a:uFillTx/>
              </a:rPr>
            </a:br>
            <a:r>
              <a:rPr lang="en" sz="1300">
                <a:uFillTx/>
              </a:rPr>
              <a:t>ANSWER: A</a:t>
            </a:r>
            <a:endParaRPr sz="1300">
              <a:uFillTx/>
            </a:endParaRPr>
          </a:p>
          <a:p>
            <a:pPr marL="0" lvl="0" indent="0" algn="l" rtl="0">
              <a:lnSpc>
                <a:spcPct val="100000"/>
              </a:lnSpc>
              <a:spcBef>
                <a:spcPts val="0"/>
              </a:spcBef>
              <a:spcAft>
                <a:spcPts val="0"/>
              </a:spcAft>
              <a:buSzPts val="2400"/>
              <a:buNone/>
            </a:pPr>
            <a:endParaRPr sz="1300">
              <a:uFillTx/>
            </a:endParaRPr>
          </a:p>
        </p:txBody>
      </p:sp>
      <p:sp>
        <p:nvSpPr>
          <p:cNvPr id="288" name="Google Shape;288;p12"/>
          <p:cNvSpPr txBox="1">
            <a:spLocks/>
          </p:cNvSpPr>
          <p:nvPr/>
        </p:nvSpPr>
        <p:spPr>
          <a:xfrm>
            <a:off x="349300" y="807150"/>
            <a:ext cx="6735900" cy="571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 sz="1600" b="0" i="0" u="none" strike="noStrike" cap="none">
                <a:solidFill>
                  <a:schemeClr val="dk1"/>
                </a:solidFill>
                <a:uFillTx/>
                <a:latin typeface="Arial"/>
                <a:ea typeface="Arial"/>
                <a:cs typeface="Arial"/>
                <a:sym typeface="Arial"/>
              </a:rPr>
              <a:t>A student writes the following program to simulate the given procedures</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3"/>
          <p:cNvSpPr txBox="1">
            <a:spLocks noGrp="1"/>
          </p:cNvSpPr>
          <p:nvPr>
            <p:ph type="title"/>
          </p:nvPr>
        </p:nvSpPr>
        <p:spPr>
          <a:xfrm>
            <a:off x="357026" y="326750"/>
            <a:ext cx="8405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Threads and Synchronization</a:t>
            </a:r>
            <a:endParaRPr>
              <a:uFillTx/>
            </a:endParaRPr>
          </a:p>
        </p:txBody>
      </p:sp>
      <p:sp>
        <p:nvSpPr>
          <p:cNvPr id="294" name="Google Shape;294;p13"/>
          <p:cNvSpPr txBox="1">
            <a:spLocks noGrp="1"/>
          </p:cNvSpPr>
          <p:nvPr>
            <p:ph type="body" idx="1"/>
          </p:nvPr>
        </p:nvSpPr>
        <p:spPr>
          <a:xfrm>
            <a:off x="523675" y="1980525"/>
            <a:ext cx="7869300" cy="138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sz="3000">
                <a:uFillTx/>
              </a:rPr>
              <a:t>Can we fix this without changing the Office Hour procedure?</a:t>
            </a:r>
            <a:endParaRPr>
              <a:uFillTx/>
            </a:endParaRPr>
          </a:p>
          <a:p>
            <a:pPr marL="0" lvl="0" indent="0" algn="l" rtl="0">
              <a:lnSpc>
                <a:spcPct val="100000"/>
              </a:lnSpc>
              <a:spcBef>
                <a:spcPts val="0"/>
              </a:spcBef>
              <a:spcAft>
                <a:spcPts val="0"/>
              </a:spcAft>
              <a:buSzPts val="2400"/>
              <a:buNone/>
            </a:pPr>
            <a:endParaRPr sz="3000">
              <a:uFillTx/>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4"/>
          <p:cNvSpPr txBox="1">
            <a:spLocks noGrp="1"/>
          </p:cNvSpPr>
          <p:nvPr>
            <p:ph type="title"/>
          </p:nvPr>
        </p:nvSpPr>
        <p:spPr>
          <a:xfrm>
            <a:off x="357026" y="326750"/>
            <a:ext cx="8405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Threads and Synchronization</a:t>
            </a:r>
            <a:endParaRPr>
              <a:uFillTx/>
            </a:endParaRPr>
          </a:p>
        </p:txBody>
      </p:sp>
      <p:sp>
        <p:nvSpPr>
          <p:cNvPr id="300" name="Google Shape;300;p14"/>
          <p:cNvSpPr txBox="1">
            <a:spLocks noGrp="1"/>
          </p:cNvSpPr>
          <p:nvPr>
            <p:ph type="body" idx="1"/>
          </p:nvPr>
        </p:nvSpPr>
        <p:spPr>
          <a:xfrm>
            <a:off x="523675" y="1980525"/>
            <a:ext cx="7869300" cy="138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sz="3000">
                <a:uFillTx/>
              </a:rPr>
              <a:t>Can we fix this without changing the Office Hour procedure?</a:t>
            </a:r>
            <a:endParaRPr>
              <a:uFillTx/>
            </a:endParaRPr>
          </a:p>
          <a:p>
            <a:pPr marL="0" lvl="0" indent="0" algn="l" rtl="0">
              <a:lnSpc>
                <a:spcPct val="100000"/>
              </a:lnSpc>
              <a:spcBef>
                <a:spcPts val="0"/>
              </a:spcBef>
              <a:spcAft>
                <a:spcPts val="0"/>
              </a:spcAft>
              <a:buSzPts val="2400"/>
              <a:buNone/>
            </a:pPr>
            <a:endParaRPr sz="3000">
              <a:uFillTx/>
            </a:endParaRPr>
          </a:p>
          <a:p>
            <a:pPr marL="0" lvl="0" indent="0" algn="ctr" rtl="0">
              <a:lnSpc>
                <a:spcPct val="100000"/>
              </a:lnSpc>
              <a:spcBef>
                <a:spcPts val="0"/>
              </a:spcBef>
              <a:spcAft>
                <a:spcPts val="0"/>
              </a:spcAft>
              <a:buSzPts val="2400"/>
              <a:buNone/>
            </a:pPr>
            <a:r>
              <a:rPr lang="en" sz="3000">
                <a:uFillTx/>
              </a:rPr>
              <a:t>YES!</a:t>
            </a:r>
            <a:endParaRPr>
              <a:uFillTx/>
            </a:endParaRPr>
          </a:p>
          <a:p>
            <a:pPr marL="0" lvl="0" indent="0" algn="l" rtl="0">
              <a:lnSpc>
                <a:spcPct val="100000"/>
              </a:lnSpc>
              <a:spcBef>
                <a:spcPts val="0"/>
              </a:spcBef>
              <a:spcAft>
                <a:spcPts val="0"/>
              </a:spcAft>
              <a:buSzPts val="2400"/>
              <a:buNone/>
            </a:pPr>
            <a:endParaRPr sz="3000">
              <a:uFillTx/>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357026" y="326750"/>
            <a:ext cx="8405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Threads and Synchronization</a:t>
            </a:r>
            <a:endParaRPr>
              <a:uFillTx/>
            </a:endParaRPr>
          </a:p>
        </p:txBody>
      </p:sp>
      <p:sp>
        <p:nvSpPr>
          <p:cNvPr id="306" name="Google Shape;306;p15"/>
          <p:cNvSpPr txBox="1">
            <a:spLocks noGrp="1"/>
          </p:cNvSpPr>
          <p:nvPr>
            <p:ph type="body" idx="1"/>
          </p:nvPr>
        </p:nvSpPr>
        <p:spPr>
          <a:xfrm>
            <a:off x="1271425" y="1240925"/>
            <a:ext cx="4260300" cy="388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void* student_fn(void* varp)</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P(&amp;notebook);</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P(&amp;pen);</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sleep(genrand() % 60); // Time for you to write questions</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V(&amp;pen);</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P(&amp;ta);</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sleep(genrand() % 900); // Time for you to ask TA</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V(&amp;ta);</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P(&amp;pen);</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sleep(genrand() % 60); // Time for you to write solutions</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V(&amp;pen);</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V(&amp;notebook);</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return 0;</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a:t>
            </a:r>
            <a:endParaRPr sz="900">
              <a:uFillTx/>
              <a:latin typeface="Courier New"/>
              <a:ea typeface="Courier New"/>
              <a:cs typeface="Courier New"/>
              <a:sym typeface="Courier New"/>
            </a:endParaRPr>
          </a:p>
        </p:txBody>
      </p:sp>
      <p:sp>
        <p:nvSpPr>
          <p:cNvPr id="307" name="Google Shape;307;p15"/>
          <p:cNvSpPr txBox="1">
            <a:spLocks/>
          </p:cNvSpPr>
          <p:nvPr/>
        </p:nvSpPr>
        <p:spPr>
          <a:xfrm>
            <a:off x="349300" y="807150"/>
            <a:ext cx="6735900" cy="571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 sz="1600" b="0" i="0" u="none" strike="noStrike" cap="none">
                <a:solidFill>
                  <a:schemeClr val="dk1"/>
                </a:solidFill>
                <a:uFillTx/>
                <a:latin typeface="Arial"/>
                <a:ea typeface="Arial"/>
                <a:cs typeface="Arial"/>
                <a:sym typeface="Arial"/>
              </a:rPr>
              <a:t>Let’s analyse the semaphores</a:t>
            </a:r>
            <a:endParaRPr sz="1400" b="0" i="0" u="none" strike="noStrike" cap="none">
              <a:solidFill>
                <a:srgbClr val="000000"/>
              </a:solidFill>
              <a:uFillTx/>
              <a:latin typeface="Arial"/>
              <a:ea typeface="Arial"/>
              <a:cs typeface="Arial"/>
              <a:sym typeface="Arial"/>
            </a:endParaRPr>
          </a:p>
        </p:txBody>
      </p:sp>
      <p:sp>
        <p:nvSpPr>
          <p:cNvPr id="308" name="Google Shape;308;p15"/>
          <p:cNvSpPr txBox="1">
            <a:spLocks/>
          </p:cNvSpPr>
          <p:nvPr/>
        </p:nvSpPr>
        <p:spPr>
          <a:xfrm>
            <a:off x="499300" y="2746063"/>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TA</a:t>
            </a:r>
            <a:endParaRPr sz="1400" b="0" i="0" u="none" strike="noStrike" cap="none">
              <a:solidFill>
                <a:srgbClr val="000000"/>
              </a:solidFill>
              <a:uFillTx/>
              <a:latin typeface="Arial"/>
              <a:ea typeface="Arial"/>
              <a:cs typeface="Arial"/>
              <a:sym typeface="Arial"/>
            </a:endParaRPr>
          </a:p>
        </p:txBody>
      </p:sp>
      <p:sp>
        <p:nvSpPr>
          <p:cNvPr id="309" name="Google Shape;309;p15"/>
          <p:cNvSpPr txBox="1">
            <a:spLocks/>
          </p:cNvSpPr>
          <p:nvPr/>
        </p:nvSpPr>
        <p:spPr>
          <a:xfrm>
            <a:off x="499525" y="2542475"/>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 Give up pen</a:t>
            </a:r>
            <a:endParaRPr sz="1400" b="0" i="0" u="none" strike="noStrike" cap="none">
              <a:solidFill>
                <a:srgbClr val="000000"/>
              </a:solidFill>
              <a:uFillTx/>
              <a:latin typeface="Arial"/>
              <a:ea typeface="Arial"/>
              <a:cs typeface="Arial"/>
              <a:sym typeface="Arial"/>
            </a:endParaRPr>
          </a:p>
        </p:txBody>
      </p:sp>
      <p:sp>
        <p:nvSpPr>
          <p:cNvPr id="310" name="Google Shape;310;p15"/>
          <p:cNvSpPr txBox="1">
            <a:spLocks/>
          </p:cNvSpPr>
          <p:nvPr/>
        </p:nvSpPr>
        <p:spPr>
          <a:xfrm>
            <a:off x="499300" y="4113475"/>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 Give up pen</a:t>
            </a:r>
            <a:endParaRPr sz="1400" b="0" i="0" u="none" strike="noStrike" cap="none">
              <a:solidFill>
                <a:srgbClr val="000000"/>
              </a:solidFill>
              <a:uFillTx/>
              <a:latin typeface="Arial"/>
              <a:ea typeface="Arial"/>
              <a:cs typeface="Arial"/>
              <a:sym typeface="Arial"/>
            </a:endParaRPr>
          </a:p>
        </p:txBody>
      </p:sp>
      <p:sp>
        <p:nvSpPr>
          <p:cNvPr id="311" name="Google Shape;311;p15"/>
          <p:cNvSpPr txBox="1">
            <a:spLocks/>
          </p:cNvSpPr>
          <p:nvPr/>
        </p:nvSpPr>
        <p:spPr>
          <a:xfrm>
            <a:off x="499525" y="3541050"/>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pen</a:t>
            </a:r>
            <a:endParaRPr sz="1400" b="0" i="0" u="none" strike="noStrike" cap="none">
              <a:solidFill>
                <a:srgbClr val="000000"/>
              </a:solidFill>
              <a:uFillTx/>
              <a:latin typeface="Arial"/>
              <a:ea typeface="Arial"/>
              <a:cs typeface="Arial"/>
              <a:sym typeface="Arial"/>
            </a:endParaRPr>
          </a:p>
        </p:txBody>
      </p:sp>
      <p:sp>
        <p:nvSpPr>
          <p:cNvPr id="312" name="Google Shape;312;p15"/>
          <p:cNvSpPr txBox="1">
            <a:spLocks/>
          </p:cNvSpPr>
          <p:nvPr/>
        </p:nvSpPr>
        <p:spPr>
          <a:xfrm>
            <a:off x="499300" y="3295338"/>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S:Give up TA</a:t>
            </a:r>
            <a:endParaRPr sz="1400" b="0" i="0" u="none" strike="noStrike" cap="none">
              <a:solidFill>
                <a:srgbClr val="000000"/>
              </a:solidFill>
              <a:uFillTx/>
              <a:latin typeface="Arial"/>
              <a:ea typeface="Arial"/>
              <a:cs typeface="Arial"/>
              <a:sym typeface="Arial"/>
            </a:endParaRPr>
          </a:p>
        </p:txBody>
      </p:sp>
      <p:sp>
        <p:nvSpPr>
          <p:cNvPr id="313" name="Google Shape;313;p15"/>
          <p:cNvSpPr txBox="1">
            <a:spLocks/>
          </p:cNvSpPr>
          <p:nvPr/>
        </p:nvSpPr>
        <p:spPr>
          <a:xfrm>
            <a:off x="4066975" y="1632250"/>
            <a:ext cx="1288200" cy="24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Notebook</a:t>
            </a:r>
            <a:endParaRPr sz="1400" b="0" i="0" u="none" strike="noStrike" cap="none">
              <a:solidFill>
                <a:srgbClr val="000000"/>
              </a:solidFill>
              <a:uFillTx/>
              <a:latin typeface="Arial"/>
              <a:ea typeface="Arial"/>
              <a:cs typeface="Arial"/>
              <a:sym typeface="Arial"/>
            </a:endParaRPr>
          </a:p>
        </p:txBody>
      </p:sp>
      <p:sp>
        <p:nvSpPr>
          <p:cNvPr id="314" name="Google Shape;314;p15"/>
          <p:cNvSpPr txBox="1">
            <a:spLocks/>
          </p:cNvSpPr>
          <p:nvPr/>
        </p:nvSpPr>
        <p:spPr>
          <a:xfrm>
            <a:off x="3726200" y="4359175"/>
            <a:ext cx="1288200" cy="24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S:Give up Notebook</a:t>
            </a:r>
            <a:endParaRPr sz="1400" b="0" i="0" u="none" strike="noStrike" cap="none">
              <a:solidFill>
                <a:srgbClr val="000000"/>
              </a:solidFill>
              <a:uFillTx/>
              <a:latin typeface="Arial"/>
              <a:ea typeface="Arial"/>
              <a:cs typeface="Arial"/>
              <a:sym typeface="Arial"/>
            </a:endParaRPr>
          </a:p>
        </p:txBody>
      </p:sp>
      <p:sp>
        <p:nvSpPr>
          <p:cNvPr id="315" name="Google Shape;315;p15"/>
          <p:cNvSpPr txBox="1">
            <a:spLocks/>
          </p:cNvSpPr>
          <p:nvPr/>
        </p:nvSpPr>
        <p:spPr>
          <a:xfrm>
            <a:off x="499525" y="1939513"/>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pen</a:t>
            </a:r>
            <a:endParaRPr sz="1400" b="0" i="0" u="none" strike="noStrike" cap="none">
              <a:solidFill>
                <a:srgbClr val="000000"/>
              </a:solidFill>
              <a:uFillTx/>
              <a:latin typeface="Arial"/>
              <a:ea typeface="Arial"/>
              <a:cs typeface="Arial"/>
              <a:sym typeface="Arial"/>
            </a:endParaRPr>
          </a:p>
        </p:txBody>
      </p:sp>
      <p:cxnSp>
        <p:nvCxnSpPr>
          <p:cNvPr id="316" name="Google Shape;316;p15"/>
          <p:cNvCxnSpPr>
            <a:stCxn id="315" idx="1"/>
            <a:endCxn id="309" idx="1"/>
          </p:cNvCxnSpPr>
          <p:nvPr/>
        </p:nvCxnSpPr>
        <p:spPr>
          <a:xfrm>
            <a:off x="499525" y="2062363"/>
            <a:ext cx="600" cy="603000"/>
          </a:xfrm>
          <a:prstGeom prst="bentConnector3">
            <a:avLst>
              <a:gd name="adj1" fmla="val -39687500"/>
            </a:avLst>
          </a:prstGeom>
          <a:noFill/>
          <a:ln w="28575" cap="flat" cmpd="sng">
            <a:solidFill>
              <a:srgbClr val="0000FF"/>
            </a:solidFill>
            <a:prstDash val="solid"/>
            <a:round/>
            <a:headEnd type="none" w="sm" len="sm"/>
            <a:tailEnd type="none" w="sm" len="sm"/>
          </a:ln>
        </p:spPr>
      </p:cxnSp>
      <p:cxnSp>
        <p:nvCxnSpPr>
          <p:cNvPr id="317" name="Google Shape;317;p15"/>
          <p:cNvCxnSpPr>
            <a:stCxn id="308" idx="1"/>
            <a:endCxn id="312" idx="1"/>
          </p:cNvCxnSpPr>
          <p:nvPr/>
        </p:nvCxnSpPr>
        <p:spPr>
          <a:xfrm>
            <a:off x="499300" y="2868913"/>
            <a:ext cx="600" cy="549300"/>
          </a:xfrm>
          <a:prstGeom prst="bentConnector3">
            <a:avLst>
              <a:gd name="adj1" fmla="val -39687500"/>
            </a:avLst>
          </a:prstGeom>
          <a:noFill/>
          <a:ln w="28575" cap="flat" cmpd="sng">
            <a:solidFill>
              <a:srgbClr val="00FF00"/>
            </a:solidFill>
            <a:prstDash val="solid"/>
            <a:round/>
            <a:headEnd type="none" w="sm" len="sm"/>
            <a:tailEnd type="none" w="sm" len="sm"/>
          </a:ln>
        </p:spPr>
      </p:cxnSp>
      <p:cxnSp>
        <p:nvCxnSpPr>
          <p:cNvPr id="318" name="Google Shape;318;p15"/>
          <p:cNvCxnSpPr>
            <a:stCxn id="311" idx="1"/>
            <a:endCxn id="310" idx="1"/>
          </p:cNvCxnSpPr>
          <p:nvPr/>
        </p:nvCxnSpPr>
        <p:spPr>
          <a:xfrm>
            <a:off x="499525" y="3663900"/>
            <a:ext cx="600" cy="572400"/>
          </a:xfrm>
          <a:prstGeom prst="bentConnector3">
            <a:avLst>
              <a:gd name="adj1" fmla="val -39725000"/>
            </a:avLst>
          </a:prstGeom>
          <a:noFill/>
          <a:ln w="28575" cap="flat" cmpd="sng">
            <a:solidFill>
              <a:srgbClr val="0000FF"/>
            </a:solidFill>
            <a:prstDash val="solid"/>
            <a:round/>
            <a:headEnd type="none" w="sm" len="sm"/>
            <a:tailEnd type="none" w="sm" len="sm"/>
          </a:ln>
        </p:spPr>
      </p:cxnSp>
      <p:cxnSp>
        <p:nvCxnSpPr>
          <p:cNvPr id="319" name="Google Shape;319;p15"/>
          <p:cNvCxnSpPr>
            <a:stCxn id="313" idx="3"/>
            <a:endCxn id="314" idx="3"/>
          </p:cNvCxnSpPr>
          <p:nvPr/>
        </p:nvCxnSpPr>
        <p:spPr>
          <a:xfrm flipH="1">
            <a:off x="5014375" y="1755100"/>
            <a:ext cx="340800" cy="2727000"/>
          </a:xfrm>
          <a:prstGeom prst="bentConnector3">
            <a:avLst>
              <a:gd name="adj1" fmla="val -69872"/>
            </a:avLst>
          </a:prstGeom>
          <a:noFill/>
          <a:ln w="28575" cap="flat" cmpd="sng">
            <a:solidFill>
              <a:srgbClr val="FF0000"/>
            </a:solidFill>
            <a:prstDash val="solid"/>
            <a:round/>
            <a:headEnd type="none" w="sm" len="sm"/>
            <a:tailEnd type="none" w="sm" len="sm"/>
          </a:ln>
        </p:spPr>
      </p:cxnSp>
      <p:sp>
        <p:nvSpPr>
          <p:cNvPr id="320" name="Google Shape;320;p15"/>
          <p:cNvSpPr txBox="1">
            <a:spLocks/>
          </p:cNvSpPr>
          <p:nvPr/>
        </p:nvSpPr>
        <p:spPr>
          <a:xfrm>
            <a:off x="4412725" y="898250"/>
            <a:ext cx="1119000" cy="53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uFillTx/>
                <a:latin typeface="Arial"/>
                <a:ea typeface="Arial"/>
                <a:cs typeface="Arial"/>
                <a:sym typeface="Arial"/>
              </a:rPr>
              <a:t>S: Signal</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uFillTx/>
                <a:latin typeface="Arial"/>
                <a:ea typeface="Arial"/>
                <a:cs typeface="Arial"/>
                <a:sym typeface="Arial"/>
              </a:rPr>
              <a:t>W: Wait</a:t>
            </a:r>
            <a:endParaRPr sz="1400" b="0" i="0" u="none" strike="noStrike" cap="none">
              <a:solidFill>
                <a:srgbClr val="000000"/>
              </a:solidFill>
              <a:uFillTx/>
              <a:latin typeface="Arial"/>
              <a:ea typeface="Arial"/>
              <a:cs typeface="Arial"/>
              <a:sym typeface="Arial"/>
            </a:endParaRPr>
          </a:p>
        </p:txBody>
      </p:sp>
      <p:sp>
        <p:nvSpPr>
          <p:cNvPr id="321" name="Google Shape;321;p15"/>
          <p:cNvSpPr txBox="1">
            <a:spLocks/>
          </p:cNvSpPr>
          <p:nvPr/>
        </p:nvSpPr>
        <p:spPr>
          <a:xfrm>
            <a:off x="5822125" y="422800"/>
            <a:ext cx="3220500" cy="476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uFillTx/>
                <a:latin typeface="Arial"/>
                <a:ea typeface="Arial"/>
                <a:cs typeface="Arial"/>
                <a:sym typeface="Arial"/>
              </a:rPr>
              <a:t>Let’s just re-order the locks and analyse it again.</a:t>
            </a:r>
            <a:r>
              <a:rPr lang="en" sz="1600" b="0" i="0" u="none" strike="noStrike" cap="none">
                <a:solidFill>
                  <a:schemeClr val="dk1"/>
                </a:solidFill>
                <a:uFillTx/>
                <a:latin typeface="Arial"/>
                <a:ea typeface="Arial"/>
                <a:cs typeface="Arial"/>
                <a:sym typeface="Arial"/>
              </a:rPr>
              <a:t/>
            </a:r>
            <a:br>
              <a:rPr lang="en" sz="1600" b="0" i="0" u="none" strike="noStrike" cap="none">
                <a:solidFill>
                  <a:schemeClr val="dk1"/>
                </a:solidFill>
                <a:uFillTx/>
                <a:latin typeface="Arial"/>
                <a:ea typeface="Arial"/>
                <a:cs typeface="Arial"/>
                <a:sym typeface="Arial"/>
              </a:rPr>
            </a:br>
            <a:endParaRPr sz="1400" b="0" i="0" u="none" strike="noStrike" cap="none">
              <a:solidFill>
                <a:srgbClr val="000000"/>
              </a:solidFill>
              <a:uFillTx/>
              <a:latin typeface="Arial"/>
              <a:ea typeface="Arial"/>
              <a:cs typeface="Arial"/>
              <a:sym typeface="Arial"/>
            </a:endParaRPr>
          </a:p>
          <a:p>
            <a:pPr marL="457200" marR="0" lvl="0" indent="-330200" algn="l" rtl="0">
              <a:lnSpc>
                <a:spcPct val="100000"/>
              </a:lnSpc>
              <a:spcBef>
                <a:spcPts val="480"/>
              </a:spcBef>
              <a:spcAft>
                <a:spcPts val="0"/>
              </a:spcAft>
              <a:buClr>
                <a:srgbClr val="990000"/>
              </a:buClr>
              <a:buSzPts val="1600"/>
              <a:buFont typeface="Arial"/>
              <a:buChar char="■"/>
            </a:pPr>
            <a:r>
              <a:rPr lang="en" sz="1600" b="0" i="0" u="none" strike="noStrike" cap="none">
                <a:solidFill>
                  <a:schemeClr val="dk1"/>
                </a:solidFill>
                <a:uFillTx/>
                <a:latin typeface="Arial"/>
                <a:ea typeface="Arial"/>
                <a:cs typeface="Arial"/>
                <a:sym typeface="Arial"/>
              </a:rPr>
              <a:t>A student who is holding a notebook may wait on a pen or a TA</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480"/>
              </a:spcBef>
              <a:spcAft>
                <a:spcPts val="0"/>
              </a:spcAft>
              <a:buClr>
                <a:schemeClr val="dk1"/>
              </a:buClr>
              <a:buSzPts val="1600"/>
              <a:buFont typeface="Arial"/>
              <a:buNone/>
            </a:pPr>
            <a:r>
              <a:rPr lang="en" sz="1600" b="0" i="0" u="none" strike="noStrike" cap="none">
                <a:solidFill>
                  <a:schemeClr val="dk1"/>
                </a:solidFill>
                <a:uFillTx/>
                <a:latin typeface="Arial"/>
                <a:ea typeface="Arial"/>
                <a:cs typeface="Arial"/>
                <a:sym typeface="Arial"/>
              </a:rPr>
              <a:t/>
            </a:r>
            <a:br>
              <a:rPr lang="en" sz="1600" b="0" i="0" u="none" strike="noStrike" cap="none">
                <a:solidFill>
                  <a:schemeClr val="dk1"/>
                </a:solidFill>
                <a:uFillTx/>
                <a:latin typeface="Arial"/>
                <a:ea typeface="Arial"/>
                <a:cs typeface="Arial"/>
                <a:sym typeface="Arial"/>
              </a:rPr>
            </a:br>
            <a:r>
              <a:rPr lang="en" sz="1600" b="0" i="0" u="none" strike="noStrike" cap="none">
                <a:solidFill>
                  <a:schemeClr val="dk1"/>
                </a:solidFill>
                <a:uFillTx/>
                <a:latin typeface="Arial"/>
                <a:ea typeface="Arial"/>
                <a:cs typeface="Arial"/>
                <a:sym typeface="Arial"/>
              </a:rPr>
              <a:t>However...</a:t>
            </a:r>
            <a:endParaRPr sz="1400" b="0" i="0" u="none" strike="noStrike" cap="none">
              <a:solidFill>
                <a:srgbClr val="000000"/>
              </a:solidFill>
              <a:uFillTx/>
              <a:latin typeface="Arial"/>
              <a:ea typeface="Arial"/>
              <a:cs typeface="Arial"/>
              <a:sym typeface="Arial"/>
            </a:endParaRPr>
          </a:p>
          <a:p>
            <a:pPr marL="457200" marR="0" lvl="0" indent="-330200" algn="l" rtl="0">
              <a:lnSpc>
                <a:spcPct val="100000"/>
              </a:lnSpc>
              <a:spcBef>
                <a:spcPts val="480"/>
              </a:spcBef>
              <a:spcAft>
                <a:spcPts val="0"/>
              </a:spcAft>
              <a:buClr>
                <a:srgbClr val="990000"/>
              </a:buClr>
              <a:buSzPts val="1600"/>
              <a:buFont typeface="Arial"/>
              <a:buChar char="■"/>
            </a:pPr>
            <a:r>
              <a:rPr lang="en" sz="1600" b="0" i="0" u="none" strike="noStrike" cap="none">
                <a:solidFill>
                  <a:schemeClr val="dk1"/>
                </a:solidFill>
                <a:uFillTx/>
                <a:latin typeface="Arial"/>
                <a:ea typeface="Arial"/>
                <a:cs typeface="Arial"/>
                <a:sym typeface="Arial"/>
              </a:rPr>
              <a:t>A student who is holding a pen will already have a notebook (and never wait on it).</a:t>
            </a:r>
            <a:br>
              <a:rPr lang="en" sz="1600" b="0" i="0" u="none" strike="noStrike" cap="none">
                <a:solidFill>
                  <a:schemeClr val="dk1"/>
                </a:solidFill>
                <a:uFillTx/>
                <a:latin typeface="Arial"/>
                <a:ea typeface="Arial"/>
                <a:cs typeface="Arial"/>
                <a:sym typeface="Arial"/>
              </a:rPr>
            </a:br>
            <a:endParaRPr sz="1400" b="0" i="0" u="none" strike="noStrike" cap="none">
              <a:solidFill>
                <a:srgbClr val="000000"/>
              </a:solidFill>
              <a:uFillTx/>
              <a:latin typeface="Arial"/>
              <a:ea typeface="Arial"/>
              <a:cs typeface="Arial"/>
              <a:sym typeface="Arial"/>
            </a:endParaRPr>
          </a:p>
          <a:p>
            <a:pPr marL="457200" marR="0" lvl="0" indent="-330200" algn="l" rtl="0">
              <a:lnSpc>
                <a:spcPct val="100000"/>
              </a:lnSpc>
              <a:spcBef>
                <a:spcPts val="480"/>
              </a:spcBef>
              <a:spcAft>
                <a:spcPts val="0"/>
              </a:spcAft>
              <a:buClr>
                <a:srgbClr val="990000"/>
              </a:buClr>
              <a:buSzPts val="1600"/>
              <a:buFont typeface="Arial"/>
              <a:buChar char="■"/>
            </a:pPr>
            <a:r>
              <a:rPr lang="en" sz="1600" b="0" i="0" u="none" strike="noStrike" cap="none">
                <a:solidFill>
                  <a:schemeClr val="dk1"/>
                </a:solidFill>
                <a:uFillTx/>
                <a:latin typeface="Arial"/>
                <a:ea typeface="Arial"/>
                <a:cs typeface="Arial"/>
                <a:sym typeface="Arial"/>
              </a:rPr>
              <a:t>A student who is talking to a TA will already have a notebook (and never wait on it).</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6"/>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Signals</a:t>
            </a:r>
            <a:endParaRPr>
              <a:uFillTx/>
            </a:endParaRPr>
          </a:p>
        </p:txBody>
      </p:sp>
      <p:sp>
        <p:nvSpPr>
          <p:cNvPr id="327" name="Google Shape;327;p16"/>
          <p:cNvSpPr txBox="1">
            <a:spLocks/>
          </p:cNvSpPr>
          <p:nvPr/>
        </p:nvSpPr>
        <p:spPr>
          <a:xfrm>
            <a:off x="1408800" y="1016425"/>
            <a:ext cx="6326400" cy="771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 sz="4800" b="0" i="0" u="none" strike="noStrike" cap="none">
                <a:solidFill>
                  <a:srgbClr val="000000"/>
                </a:solidFill>
                <a:uFillTx/>
                <a:latin typeface="Arial"/>
                <a:ea typeface="Arial"/>
                <a:cs typeface="Arial"/>
                <a:sym typeface="Arial"/>
              </a:rPr>
              <a:t>who would win?</a:t>
            </a:r>
            <a:endParaRPr sz="1400" b="0" i="0" u="none" strike="noStrike" cap="none">
              <a:solidFill>
                <a:srgbClr val="000000"/>
              </a:solidFill>
              <a:uFillTx/>
              <a:latin typeface="Arial"/>
              <a:ea typeface="Arial"/>
              <a:cs typeface="Arial"/>
              <a:sym typeface="Arial"/>
            </a:endParaRPr>
          </a:p>
        </p:txBody>
      </p:sp>
      <p:cxnSp>
        <p:nvCxnSpPr>
          <p:cNvPr id="328" name="Google Shape;328;p16"/>
          <p:cNvCxnSpPr/>
          <p:nvPr/>
        </p:nvCxnSpPr>
        <p:spPr>
          <a:xfrm>
            <a:off x="490700" y="1883900"/>
            <a:ext cx="8192700" cy="0"/>
          </a:xfrm>
          <a:prstGeom prst="straightConnector1">
            <a:avLst/>
          </a:prstGeom>
          <a:noFill/>
          <a:ln w="19050" cap="flat" cmpd="sng">
            <a:solidFill>
              <a:schemeClr val="dk2"/>
            </a:solidFill>
            <a:prstDash val="solid"/>
            <a:round/>
            <a:headEnd type="none" w="sm" len="sm"/>
            <a:tailEnd type="none" w="sm" len="sm"/>
          </a:ln>
        </p:spPr>
      </p:cxnSp>
      <p:cxnSp>
        <p:nvCxnSpPr>
          <p:cNvPr id="329" name="Google Shape;329;p16"/>
          <p:cNvCxnSpPr/>
          <p:nvPr/>
        </p:nvCxnSpPr>
        <p:spPr>
          <a:xfrm>
            <a:off x="4572000" y="1883900"/>
            <a:ext cx="0" cy="2926500"/>
          </a:xfrm>
          <a:prstGeom prst="straightConnector1">
            <a:avLst/>
          </a:prstGeom>
          <a:noFill/>
          <a:ln w="19050" cap="flat" cmpd="sng">
            <a:solidFill>
              <a:schemeClr val="dk2"/>
            </a:solidFill>
            <a:prstDash val="solid"/>
            <a:round/>
            <a:headEnd type="none" w="sm" len="sm"/>
            <a:tailEnd type="none" w="sm" len="sm"/>
          </a:ln>
        </p:spPr>
      </p:cxnSp>
      <p:sp>
        <p:nvSpPr>
          <p:cNvPr id="330" name="Google Shape;330;p16"/>
          <p:cNvSpPr txBox="1">
            <a:spLocks/>
          </p:cNvSpPr>
          <p:nvPr/>
        </p:nvSpPr>
        <p:spPr>
          <a:xfrm>
            <a:off x="525750" y="1945250"/>
            <a:ext cx="3969300" cy="274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uFillTx/>
                <a:latin typeface="Arial"/>
                <a:ea typeface="Arial"/>
                <a:cs typeface="Arial"/>
                <a:sym typeface="Arial"/>
              </a:rPr>
              <a:t>several hundred lines of tshlab code</a:t>
            </a:r>
            <a:endParaRPr sz="1400" b="0" i="0" u="none" strike="noStrike" cap="none">
              <a:solidFill>
                <a:srgbClr val="000000"/>
              </a:solidFill>
              <a:uFillTx/>
              <a:latin typeface="Arial"/>
              <a:ea typeface="Arial"/>
              <a:cs typeface="Arial"/>
              <a:sym typeface="Arial"/>
            </a:endParaRPr>
          </a:p>
        </p:txBody>
      </p:sp>
      <p:pic>
        <p:nvPicPr>
          <p:cNvPr id="331" name="Google Shape;331;p16"/>
          <p:cNvPicPr preferRelativeResize="0"/>
          <p:nvPr/>
        </p:nvPicPr>
        <p:blipFill rotWithShape="1">
          <a:blip r:embed="rId3"/>
          <a:srcRect/>
          <a:stretch/>
        </p:blipFill>
        <p:spPr>
          <a:xfrm>
            <a:off x="357025" y="2819289"/>
            <a:ext cx="4059200" cy="1055725"/>
          </a:xfrm>
          <a:prstGeom prst="rect">
            <a:avLst/>
          </a:prstGeom>
          <a:noFill/>
          <a:ln>
            <a:noFill/>
          </a:ln>
        </p:spPr>
      </p:pic>
      <p:pic>
        <p:nvPicPr>
          <p:cNvPr id="332" name="Google Shape;332;p16"/>
          <p:cNvPicPr preferRelativeResize="0"/>
          <p:nvPr/>
        </p:nvPicPr>
        <p:blipFill rotWithShape="1">
          <a:blip r:embed="rId4"/>
          <a:srcRect/>
          <a:stretch/>
        </p:blipFill>
        <p:spPr>
          <a:xfrm>
            <a:off x="4805175" y="2819300"/>
            <a:ext cx="3991960" cy="1055725"/>
          </a:xfrm>
          <a:prstGeom prst="rect">
            <a:avLst/>
          </a:prstGeom>
          <a:noFill/>
          <a:ln>
            <a:noFill/>
          </a:ln>
        </p:spPr>
      </p:pic>
      <p:sp>
        <p:nvSpPr>
          <p:cNvPr id="333" name="Google Shape;333;p16"/>
          <p:cNvSpPr txBox="1">
            <a:spLocks/>
          </p:cNvSpPr>
          <p:nvPr/>
        </p:nvSpPr>
        <p:spPr>
          <a:xfrm>
            <a:off x="4727775" y="1980375"/>
            <a:ext cx="3969300" cy="274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uFillTx/>
                <a:latin typeface="Arial"/>
                <a:ea typeface="Arial"/>
                <a:cs typeface="Arial"/>
                <a:sym typeface="Arial"/>
              </a:rPr>
              <a:t>one asynchronous boi</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7"/>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Signals</a:t>
            </a:r>
            <a:endParaRPr>
              <a:uFillTx/>
            </a:endParaRPr>
          </a:p>
        </p:txBody>
      </p:sp>
      <p:sp>
        <p:nvSpPr>
          <p:cNvPr id="339" name="Google Shape;339;p17"/>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a:uFillTx/>
              </a:rPr>
              <a:t>Examples in these slides are important “gotchas”</a:t>
            </a:r>
            <a:endParaRPr>
              <a:uFillTx/>
            </a:endParaRPr>
          </a:p>
          <a:p>
            <a:pPr marL="914400" lvl="1" indent="-381000" algn="l" rtl="0">
              <a:lnSpc>
                <a:spcPct val="100000"/>
              </a:lnSpc>
              <a:spcBef>
                <a:spcPts val="0"/>
              </a:spcBef>
              <a:spcAft>
                <a:spcPts val="0"/>
              </a:spcAft>
              <a:buSzPts val="2400"/>
              <a:buChar char="■"/>
            </a:pPr>
            <a:r>
              <a:rPr lang="en" b="1">
                <a:uFillTx/>
              </a:rPr>
              <a:t>NOT </a:t>
            </a:r>
            <a:r>
              <a:rPr lang="en">
                <a:uFillTx/>
              </a:rPr>
              <a:t>an all inclusive list</a:t>
            </a:r>
            <a:endParaRPr>
              <a:uFillTx/>
            </a:endParaRPr>
          </a:p>
          <a:p>
            <a:pPr marL="914400" lvl="1" indent="-381000" algn="l" rtl="0">
              <a:lnSpc>
                <a:spcPct val="100000"/>
              </a:lnSpc>
              <a:spcBef>
                <a:spcPts val="0"/>
              </a:spcBef>
              <a:spcAft>
                <a:spcPts val="0"/>
              </a:spcAft>
              <a:buSzPts val="2400"/>
              <a:buChar char="■"/>
            </a:pPr>
            <a:r>
              <a:rPr lang="en">
                <a:uFillTx/>
              </a:rPr>
              <a:t>In particular, these do </a:t>
            </a:r>
            <a:r>
              <a:rPr lang="en" b="1">
                <a:uFillTx/>
              </a:rPr>
              <a:t>NOT </a:t>
            </a:r>
            <a:r>
              <a:rPr lang="en">
                <a:uFillTx/>
              </a:rPr>
              <a:t>go over signals sent </a:t>
            </a:r>
            <a:r>
              <a:rPr lang="en" b="1">
                <a:uFillTx/>
              </a:rPr>
              <a:t>between multiple processes</a:t>
            </a:r>
            <a:endParaRPr>
              <a:uFillTx/>
            </a:endParaRPr>
          </a:p>
          <a:p>
            <a:pPr marL="457200" lvl="0" indent="-381000" algn="l" rtl="0">
              <a:lnSpc>
                <a:spcPct val="100000"/>
              </a:lnSpc>
              <a:spcBef>
                <a:spcPts val="0"/>
              </a:spcBef>
              <a:spcAft>
                <a:spcPts val="0"/>
              </a:spcAft>
              <a:buSzPts val="2400"/>
              <a:buChar char="■"/>
            </a:pPr>
            <a:r>
              <a:rPr lang="en">
                <a:solidFill>
                  <a:schemeClr val="dk1"/>
                </a:solidFill>
                <a:uFillTx/>
              </a:rPr>
              <a:t>Many more examples in</a:t>
            </a:r>
            <a:r>
              <a:rPr lang="en">
                <a:uFillTx/>
              </a:rPr>
              <a:t>:</a:t>
            </a:r>
            <a:endParaRPr>
              <a:uFillTx/>
            </a:endParaRPr>
          </a:p>
          <a:p>
            <a:pPr marL="914400" lvl="1" indent="-381000" algn="l" rtl="0">
              <a:lnSpc>
                <a:spcPct val="100000"/>
              </a:lnSpc>
              <a:spcBef>
                <a:spcPts val="0"/>
              </a:spcBef>
              <a:spcAft>
                <a:spcPts val="0"/>
              </a:spcAft>
              <a:buSzPts val="2400"/>
              <a:buChar char="■"/>
            </a:pPr>
            <a:r>
              <a:rPr lang="en">
                <a:solidFill>
                  <a:schemeClr val="dk1"/>
                </a:solidFill>
                <a:uFillTx/>
              </a:rPr>
              <a:t>Recitation slides</a:t>
            </a:r>
            <a:endParaRPr>
              <a:uFillTx/>
            </a:endParaRPr>
          </a:p>
          <a:p>
            <a:pPr marL="914400" lvl="1" indent="-381000" algn="l" rtl="0">
              <a:lnSpc>
                <a:spcPct val="100000"/>
              </a:lnSpc>
              <a:spcBef>
                <a:spcPts val="0"/>
              </a:spcBef>
              <a:spcAft>
                <a:spcPts val="0"/>
              </a:spcAft>
              <a:buSzPts val="2400"/>
              <a:buChar char="■"/>
            </a:pPr>
            <a:r>
              <a:rPr lang="en">
                <a:solidFill>
                  <a:schemeClr val="dk1"/>
                </a:solidFill>
                <a:uFillTx/>
              </a:rPr>
              <a:t>Lecture slides</a:t>
            </a:r>
            <a:endParaRPr>
              <a:uFillTx/>
            </a:endParaRPr>
          </a:p>
          <a:p>
            <a:pPr marL="914400" lvl="1" indent="-381000" algn="l" rtl="0">
              <a:lnSpc>
                <a:spcPct val="100000"/>
              </a:lnSpc>
              <a:spcBef>
                <a:spcPts val="0"/>
              </a:spcBef>
              <a:spcAft>
                <a:spcPts val="0"/>
              </a:spcAft>
              <a:buSzPts val="2400"/>
              <a:buChar char="■"/>
            </a:pPr>
            <a:r>
              <a:rPr lang="en">
                <a:solidFill>
                  <a:schemeClr val="dk1"/>
                </a:solidFill>
                <a:uFillTx/>
              </a:rPr>
              <a:t>Past exams</a:t>
            </a:r>
            <a:endParaRPr>
              <a:uFillTx/>
            </a:endParaRPr>
          </a:p>
          <a:p>
            <a:pPr marL="457200" lvl="0" indent="-381000" algn="l" rtl="0">
              <a:lnSpc>
                <a:spcPct val="100000"/>
              </a:lnSpc>
              <a:spcBef>
                <a:spcPts val="0"/>
              </a:spcBef>
              <a:spcAft>
                <a:spcPts val="0"/>
              </a:spcAft>
              <a:buSzPts val="2400"/>
              <a:buChar char="■"/>
            </a:pPr>
            <a:r>
              <a:rPr lang="en">
                <a:uFillTx/>
              </a:rPr>
              <a:t>Reminder: solve the questions </a:t>
            </a:r>
            <a:r>
              <a:rPr lang="en" b="1">
                <a:uFillTx/>
              </a:rPr>
              <a:t>on your own</a:t>
            </a:r>
            <a:r>
              <a:rPr lang="en">
                <a:uFillTx/>
              </a:rPr>
              <a:t> when studying </a:t>
            </a:r>
            <a:r>
              <a:rPr lang="en" b="1">
                <a:uFillTx/>
              </a:rPr>
              <a:t>before</a:t>
            </a:r>
            <a:r>
              <a:rPr lang="en">
                <a:uFillTx/>
              </a:rPr>
              <a:t> looking at the answer</a:t>
            </a:r>
            <a:endParaRPr>
              <a:uFillTx/>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8"/>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Signals</a:t>
            </a:r>
            <a:endParaRPr>
              <a:uFillTx/>
            </a:endParaRPr>
          </a:p>
        </p:txBody>
      </p:sp>
      <p:sp>
        <p:nvSpPr>
          <p:cNvPr id="345" name="Google Shape;345;p18"/>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uFillTx/>
              </a:rPr>
              <a:t>Does the following code ever terminate?</a:t>
            </a:r>
            <a:endParaRPr>
              <a:uFillTx/>
            </a:endParaRPr>
          </a:p>
          <a:p>
            <a:pPr marL="0" lvl="0" indent="0" algn="l" rtl="0">
              <a:lnSpc>
                <a:spcPct val="100000"/>
              </a:lnSpc>
              <a:spcBef>
                <a:spcPts val="480"/>
              </a:spcBef>
              <a:spcAft>
                <a:spcPts val="0"/>
              </a:spcAft>
              <a:buSzPts val="2400"/>
              <a:buNone/>
            </a:pPr>
            <a:r>
              <a:rPr lang="en" sz="1800">
                <a:uFillTx/>
                <a:latin typeface="Courier New"/>
                <a:ea typeface="Courier New"/>
                <a:cs typeface="Courier New"/>
                <a:sym typeface="Courier New"/>
              </a:rPr>
              <a:t>void handler(int sig) {</a:t>
            </a:r>
            <a:endParaRPr>
              <a:uFillTx/>
            </a:endParaRPr>
          </a:p>
          <a:p>
            <a:pPr marL="0" lvl="0" indent="0" algn="l" rtl="0">
              <a:lnSpc>
                <a:spcPct val="100000"/>
              </a:lnSpc>
              <a:spcBef>
                <a:spcPts val="480"/>
              </a:spcBef>
              <a:spcAft>
                <a:spcPts val="0"/>
              </a:spcAft>
              <a:buSzPts val="2400"/>
              <a:buNone/>
            </a:pPr>
            <a:r>
              <a:rPr lang="en" sz="1800">
                <a:uFillTx/>
                <a:latin typeface="Courier New"/>
                <a:ea typeface="Courier New"/>
                <a:cs typeface="Courier New"/>
                <a:sym typeface="Courier New"/>
              </a:rPr>
              <a:t>	while(1);</a:t>
            </a:r>
            <a:endParaRPr>
              <a:uFillTx/>
            </a:endParaRPr>
          </a:p>
          <a:p>
            <a:pPr marL="0" lvl="0" indent="0" algn="l" rtl="0">
              <a:lnSpc>
                <a:spcPct val="100000"/>
              </a:lnSpc>
              <a:spcBef>
                <a:spcPts val="480"/>
              </a:spcBef>
              <a:spcAft>
                <a:spcPts val="0"/>
              </a:spcAft>
              <a:buSzPts val="2400"/>
              <a:buNone/>
            </a:pPr>
            <a:r>
              <a:rPr lang="en" sz="1800">
                <a:uFillTx/>
                <a:latin typeface="Courier New"/>
                <a:ea typeface="Courier New"/>
                <a:cs typeface="Courier New"/>
                <a:sym typeface="Courier New"/>
              </a:rPr>
              <a:t>}</a:t>
            </a:r>
            <a:endParaRPr>
              <a:uFillTx/>
            </a:endParaRPr>
          </a:p>
          <a:p>
            <a:pPr marL="0" lvl="0" indent="0" algn="l" rtl="0">
              <a:lnSpc>
                <a:spcPct val="100000"/>
              </a:lnSpc>
              <a:spcBef>
                <a:spcPts val="480"/>
              </a:spcBef>
              <a:spcAft>
                <a:spcPts val="0"/>
              </a:spcAft>
              <a:buSzPts val="2400"/>
              <a:buNone/>
            </a:pPr>
            <a:r>
              <a:rPr lang="en" sz="1800">
                <a:uFillTx/>
                <a:latin typeface="Courier New"/>
                <a:ea typeface="Courier New"/>
                <a:cs typeface="Courier New"/>
                <a:sym typeface="Courier New"/>
              </a:rPr>
              <a:t>int main() {</a:t>
            </a:r>
            <a:endParaRPr>
              <a:uFillTx/>
            </a:endParaRPr>
          </a:p>
          <a:p>
            <a:pPr marL="0" lvl="0" indent="0" algn="l" rtl="0">
              <a:lnSpc>
                <a:spcPct val="100000"/>
              </a:lnSpc>
              <a:spcBef>
                <a:spcPts val="480"/>
              </a:spcBef>
              <a:spcAft>
                <a:spcPts val="0"/>
              </a:spcAft>
              <a:buSzPts val="2400"/>
              <a:buNone/>
            </a:pPr>
            <a:r>
              <a:rPr lang="en" sz="1800">
                <a:uFillTx/>
                <a:latin typeface="Courier New"/>
                <a:ea typeface="Courier New"/>
                <a:cs typeface="Courier New"/>
                <a:sym typeface="Courier New"/>
              </a:rPr>
              <a:t>	Signal(SIGUSR1, handler);</a:t>
            </a:r>
            <a:endParaRPr>
              <a:uFillTx/>
            </a:endParaRPr>
          </a:p>
          <a:p>
            <a:pPr marL="0" lvl="0" indent="457200" algn="l" rtl="0">
              <a:lnSpc>
                <a:spcPct val="100000"/>
              </a:lnSpc>
              <a:spcBef>
                <a:spcPts val="480"/>
              </a:spcBef>
              <a:spcAft>
                <a:spcPts val="0"/>
              </a:spcAft>
              <a:buSzPts val="2400"/>
              <a:buNone/>
            </a:pPr>
            <a:r>
              <a:rPr lang="en" sz="1800">
                <a:uFillTx/>
                <a:latin typeface="Courier New"/>
                <a:ea typeface="Courier New"/>
                <a:cs typeface="Courier New"/>
                <a:sym typeface="Courier New"/>
              </a:rPr>
              <a:t>Kill(0, SIGUSR1);</a:t>
            </a:r>
            <a:endParaRPr>
              <a:uFillTx/>
            </a:endParaRPr>
          </a:p>
          <a:p>
            <a:pPr marL="0" lvl="0" indent="457200" algn="l" rtl="0">
              <a:lnSpc>
                <a:spcPct val="100000"/>
              </a:lnSpc>
              <a:spcBef>
                <a:spcPts val="480"/>
              </a:spcBef>
              <a:spcAft>
                <a:spcPts val="0"/>
              </a:spcAft>
              <a:buSzPts val="2400"/>
              <a:buNone/>
            </a:pPr>
            <a:r>
              <a:rPr lang="en" sz="1800">
                <a:uFillTx/>
                <a:latin typeface="Courier New"/>
                <a:ea typeface="Courier New"/>
                <a:cs typeface="Courier New"/>
                <a:sym typeface="Courier New"/>
              </a:rPr>
              <a:t>return 0;</a:t>
            </a:r>
            <a:endParaRPr>
              <a:uFillTx/>
            </a:endParaRPr>
          </a:p>
          <a:p>
            <a:pPr marL="0" lvl="0" indent="0" algn="l" rtl="0">
              <a:lnSpc>
                <a:spcPct val="100000"/>
              </a:lnSpc>
              <a:spcBef>
                <a:spcPts val="480"/>
              </a:spcBef>
              <a:spcAft>
                <a:spcPts val="0"/>
              </a:spcAft>
              <a:buSzPts val="2400"/>
              <a:buNone/>
            </a:pPr>
            <a:r>
              <a:rPr lang="en" sz="1800">
                <a:uFillTx/>
                <a:latin typeface="Courier New"/>
                <a:ea typeface="Courier New"/>
                <a:cs typeface="Courier New"/>
                <a:sym typeface="Courier New"/>
              </a:rPr>
              <a:t>}</a:t>
            </a:r>
            <a:endParaRPr>
              <a:uFillTx/>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9"/>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Signals</a:t>
            </a:r>
            <a:endParaRPr>
              <a:uFillTx/>
            </a:endParaRPr>
          </a:p>
        </p:txBody>
      </p:sp>
      <p:sp>
        <p:nvSpPr>
          <p:cNvPr id="351" name="Google Shape;351;p19"/>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uFillTx/>
              </a:rPr>
              <a:t>Does the following code ever terminate?</a:t>
            </a:r>
            <a:endParaRPr>
              <a:uFillTx/>
            </a:endParaRPr>
          </a:p>
          <a:p>
            <a:pPr marL="0" lvl="0" indent="0" algn="l" rtl="0">
              <a:lnSpc>
                <a:spcPct val="100000"/>
              </a:lnSpc>
              <a:spcBef>
                <a:spcPts val="480"/>
              </a:spcBef>
              <a:spcAft>
                <a:spcPts val="0"/>
              </a:spcAft>
              <a:buSzPts val="2400"/>
              <a:buNone/>
            </a:pPr>
            <a:r>
              <a:rPr lang="en" sz="1800">
                <a:uFillTx/>
                <a:latin typeface="Courier New"/>
                <a:ea typeface="Courier New"/>
                <a:cs typeface="Courier New"/>
                <a:sym typeface="Courier New"/>
              </a:rPr>
              <a:t>void handler(int sig) {</a:t>
            </a:r>
            <a:endParaRPr>
              <a:uFillTx/>
            </a:endParaRPr>
          </a:p>
          <a:p>
            <a:pPr marL="0" lvl="0" indent="0" algn="l" rtl="0">
              <a:lnSpc>
                <a:spcPct val="100000"/>
              </a:lnSpc>
              <a:spcBef>
                <a:spcPts val="480"/>
              </a:spcBef>
              <a:spcAft>
                <a:spcPts val="0"/>
              </a:spcAft>
              <a:buSzPts val="2400"/>
              <a:buNone/>
            </a:pPr>
            <a:r>
              <a:rPr lang="en" sz="1800">
                <a:uFillTx/>
                <a:latin typeface="Courier New"/>
                <a:ea typeface="Courier New"/>
                <a:cs typeface="Courier New"/>
                <a:sym typeface="Courier New"/>
              </a:rPr>
              <a:t>	while(1); 			// stuck here forever!</a:t>
            </a:r>
            <a:endParaRPr>
              <a:uFillTx/>
            </a:endParaRPr>
          </a:p>
          <a:p>
            <a:pPr marL="0" lvl="0" indent="0" algn="l" rtl="0">
              <a:lnSpc>
                <a:spcPct val="100000"/>
              </a:lnSpc>
              <a:spcBef>
                <a:spcPts val="480"/>
              </a:spcBef>
              <a:spcAft>
                <a:spcPts val="0"/>
              </a:spcAft>
              <a:buSzPts val="2400"/>
              <a:buNone/>
            </a:pPr>
            <a:r>
              <a:rPr lang="en" sz="1800">
                <a:uFillTx/>
                <a:latin typeface="Courier New"/>
                <a:ea typeface="Courier New"/>
                <a:cs typeface="Courier New"/>
                <a:sym typeface="Courier New"/>
              </a:rPr>
              <a:t>}</a:t>
            </a:r>
            <a:endParaRPr>
              <a:uFillTx/>
            </a:endParaRPr>
          </a:p>
          <a:p>
            <a:pPr marL="0" lvl="0" indent="0" algn="l" rtl="0">
              <a:lnSpc>
                <a:spcPct val="100000"/>
              </a:lnSpc>
              <a:spcBef>
                <a:spcPts val="480"/>
              </a:spcBef>
              <a:spcAft>
                <a:spcPts val="0"/>
              </a:spcAft>
              <a:buSzPts val="2400"/>
              <a:buNone/>
            </a:pPr>
            <a:r>
              <a:rPr lang="en" sz="1800">
                <a:uFillTx/>
                <a:latin typeface="Courier New"/>
                <a:ea typeface="Courier New"/>
                <a:cs typeface="Courier New"/>
                <a:sym typeface="Courier New"/>
              </a:rPr>
              <a:t>int main() {</a:t>
            </a:r>
            <a:endParaRPr>
              <a:uFillTx/>
            </a:endParaRPr>
          </a:p>
          <a:p>
            <a:pPr marL="0" lvl="0" indent="0" algn="l" rtl="0">
              <a:lnSpc>
                <a:spcPct val="100000"/>
              </a:lnSpc>
              <a:spcBef>
                <a:spcPts val="480"/>
              </a:spcBef>
              <a:spcAft>
                <a:spcPts val="0"/>
              </a:spcAft>
              <a:buSzPts val="2400"/>
              <a:buNone/>
            </a:pPr>
            <a:r>
              <a:rPr lang="en" sz="1800">
                <a:uFillTx/>
                <a:latin typeface="Courier New"/>
                <a:ea typeface="Courier New"/>
                <a:cs typeface="Courier New"/>
                <a:sym typeface="Courier New"/>
              </a:rPr>
              <a:t>	Signal(SIGUSR1, handler);</a:t>
            </a:r>
            <a:endParaRPr>
              <a:uFillTx/>
            </a:endParaRPr>
          </a:p>
          <a:p>
            <a:pPr marL="0" lvl="0" indent="0" algn="l" rtl="0">
              <a:lnSpc>
                <a:spcPct val="100000"/>
              </a:lnSpc>
              <a:spcBef>
                <a:spcPts val="480"/>
              </a:spcBef>
              <a:spcAft>
                <a:spcPts val="0"/>
              </a:spcAft>
              <a:buSzPts val="2400"/>
              <a:buNone/>
            </a:pPr>
            <a:r>
              <a:rPr lang="en" sz="1800">
                <a:uFillTx/>
                <a:latin typeface="Courier New"/>
                <a:ea typeface="Courier New"/>
                <a:cs typeface="Courier New"/>
                <a:sym typeface="Courier New"/>
              </a:rPr>
              <a:t>	// Spec says signal </a:t>
            </a:r>
            <a:r>
              <a:rPr lang="en" sz="1800" b="1">
                <a:uFillTx/>
                <a:latin typeface="Courier New"/>
                <a:ea typeface="Courier New"/>
                <a:cs typeface="Courier New"/>
                <a:sym typeface="Courier New"/>
              </a:rPr>
              <a:t>sent to self</a:t>
            </a:r>
            <a:r>
              <a:rPr lang="en" sz="1800">
                <a:uFillTx/>
                <a:latin typeface="Courier New"/>
                <a:ea typeface="Courier New"/>
                <a:cs typeface="Courier New"/>
                <a:sym typeface="Courier New"/>
              </a:rPr>
              <a:t> must be </a:t>
            </a:r>
            <a:r>
              <a:rPr lang="en" sz="1800" b="1">
                <a:uFillTx/>
                <a:latin typeface="Courier New"/>
                <a:ea typeface="Courier New"/>
                <a:cs typeface="Courier New"/>
                <a:sym typeface="Courier New"/>
              </a:rPr>
              <a:t>handled</a:t>
            </a:r>
            <a:endParaRPr>
              <a:uFillTx/>
            </a:endParaRPr>
          </a:p>
          <a:p>
            <a:pPr marL="0" lvl="0" indent="0" algn="l" rtl="0">
              <a:lnSpc>
                <a:spcPct val="100000"/>
              </a:lnSpc>
              <a:spcBef>
                <a:spcPts val="480"/>
              </a:spcBef>
              <a:spcAft>
                <a:spcPts val="0"/>
              </a:spcAft>
              <a:buSzPts val="2400"/>
              <a:buNone/>
            </a:pPr>
            <a:r>
              <a:rPr lang="en" sz="1800">
                <a:uFillTx/>
                <a:latin typeface="Courier New"/>
                <a:ea typeface="Courier New"/>
                <a:cs typeface="Courier New"/>
                <a:sym typeface="Courier New"/>
              </a:rPr>
              <a:t>	// </a:t>
            </a:r>
            <a:r>
              <a:rPr lang="en" sz="1800" b="1">
                <a:uFillTx/>
                <a:latin typeface="Courier New"/>
                <a:ea typeface="Courier New"/>
                <a:cs typeface="Courier New"/>
                <a:sym typeface="Courier New"/>
              </a:rPr>
              <a:t>before kill() returns</a:t>
            </a:r>
            <a:endParaRPr>
              <a:uFillTx/>
            </a:endParaRPr>
          </a:p>
          <a:p>
            <a:pPr marL="0" lvl="0" indent="457200" algn="l" rtl="0">
              <a:lnSpc>
                <a:spcPct val="100000"/>
              </a:lnSpc>
              <a:spcBef>
                <a:spcPts val="480"/>
              </a:spcBef>
              <a:spcAft>
                <a:spcPts val="0"/>
              </a:spcAft>
              <a:buSzPts val="2400"/>
              <a:buNone/>
            </a:pPr>
            <a:r>
              <a:rPr lang="en" sz="1800">
                <a:uFillTx/>
                <a:latin typeface="Courier New"/>
                <a:ea typeface="Courier New"/>
                <a:cs typeface="Courier New"/>
                <a:sym typeface="Courier New"/>
              </a:rPr>
              <a:t>Kill(0, SIGUSR1);</a:t>
            </a:r>
            <a:endParaRPr>
              <a:uFillTx/>
            </a:endParaRPr>
          </a:p>
          <a:p>
            <a:pPr marL="0" lvl="0" indent="457200" algn="l" rtl="0">
              <a:lnSpc>
                <a:spcPct val="100000"/>
              </a:lnSpc>
              <a:spcBef>
                <a:spcPts val="480"/>
              </a:spcBef>
              <a:spcAft>
                <a:spcPts val="0"/>
              </a:spcAft>
              <a:buSzPts val="2400"/>
              <a:buNone/>
            </a:pPr>
            <a:r>
              <a:rPr lang="en" sz="1800">
                <a:uFillTx/>
                <a:latin typeface="Courier New"/>
                <a:ea typeface="Courier New"/>
                <a:cs typeface="Courier New"/>
                <a:sym typeface="Courier New"/>
              </a:rPr>
              <a:t>return 0;</a:t>
            </a:r>
            <a:endParaRPr>
              <a:uFillTx/>
            </a:endParaRPr>
          </a:p>
          <a:p>
            <a:pPr marL="0" lvl="0" indent="0" algn="l" rtl="0">
              <a:lnSpc>
                <a:spcPct val="100000"/>
              </a:lnSpc>
              <a:spcBef>
                <a:spcPts val="480"/>
              </a:spcBef>
              <a:spcAft>
                <a:spcPts val="0"/>
              </a:spcAft>
              <a:buSzPts val="2400"/>
              <a:buNone/>
            </a:pPr>
            <a:r>
              <a:rPr lang="en" sz="1800">
                <a:uFillTx/>
                <a:latin typeface="Courier New"/>
                <a:ea typeface="Courier New"/>
                <a:cs typeface="Courier New"/>
                <a:sym typeface="Courier New"/>
              </a:rPr>
              <a:t>}</a:t>
            </a:r>
            <a:endParaRPr>
              <a:uFillTx/>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
          <p:cNvSpPr txBox="1">
            <a:spLocks noGrp="1"/>
          </p:cNvSpPr>
          <p:nvPr>
            <p:ph type="title"/>
          </p:nvPr>
        </p:nvSpPr>
        <p:spPr>
          <a:xfrm>
            <a:off x="357026" y="326750"/>
            <a:ext cx="8405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Threads and Synchronization</a:t>
            </a:r>
            <a:endParaRPr>
              <a:uFillTx/>
            </a:endParaRPr>
          </a:p>
        </p:txBody>
      </p:sp>
      <p:pic>
        <p:nvPicPr>
          <p:cNvPr id="154" name="Google Shape;154;p2"/>
          <p:cNvPicPr preferRelativeResize="0"/>
          <p:nvPr/>
        </p:nvPicPr>
        <p:blipFill rotWithShape="1">
          <a:blip r:embed="rId3"/>
          <a:srcRect/>
          <a:stretch/>
        </p:blipFill>
        <p:spPr>
          <a:xfrm>
            <a:off x="1935575" y="1050650"/>
            <a:ext cx="5715000" cy="3810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0"/>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Signals</a:t>
            </a:r>
            <a:endParaRPr>
              <a:uFillTx/>
            </a:endParaRPr>
          </a:p>
        </p:txBody>
      </p:sp>
      <p:sp>
        <p:nvSpPr>
          <p:cNvPr id="357" name="Google Shape;357;p20"/>
          <p:cNvSpPr txBox="1">
            <a:spLocks noGrp="1"/>
          </p:cNvSpPr>
          <p:nvPr>
            <p:ph type="body" idx="1"/>
          </p:nvPr>
        </p:nvSpPr>
        <p:spPr>
          <a:xfrm>
            <a:off x="396875" y="1021550"/>
            <a:ext cx="3949200" cy="3729000"/>
          </a:xfrm>
          <a:prstGeom prst="rect">
            <a:avLst/>
          </a:prstGeom>
          <a:noFill/>
          <a:ln>
            <a:noFill/>
          </a:ln>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SzPts val="1700"/>
              <a:buChar char="■"/>
            </a:pPr>
            <a:r>
              <a:rPr lang="en" sz="1700">
                <a:uFillTx/>
              </a:rPr>
              <a:t>What about now?</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void handler(int sig) {</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	Kill(0, SIGUSR1);</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a:t>
            </a:r>
            <a:endParaRPr>
              <a:uFillTx/>
            </a:endParaRPr>
          </a:p>
          <a:p>
            <a:pPr marL="0" lvl="0" indent="0" algn="l" rtl="0">
              <a:lnSpc>
                <a:spcPct val="100000"/>
              </a:lnSpc>
              <a:spcBef>
                <a:spcPts val="480"/>
              </a:spcBef>
              <a:spcAft>
                <a:spcPts val="0"/>
              </a:spcAft>
              <a:buSzPts val="2400"/>
              <a:buNone/>
            </a:pPr>
            <a:endParaRPr sz="1700">
              <a:uFillTx/>
              <a:latin typeface="Courier New"/>
              <a:ea typeface="Courier New"/>
              <a:cs typeface="Courier New"/>
              <a:sym typeface="Courier New"/>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int main() {</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	Signal(SIGUSR1, handler);</a:t>
            </a:r>
            <a:endParaRPr>
              <a:uFillTx/>
            </a:endParaRPr>
          </a:p>
          <a:p>
            <a:pPr marL="0" lvl="0" indent="457200" algn="l" rtl="0">
              <a:lnSpc>
                <a:spcPct val="100000"/>
              </a:lnSpc>
              <a:spcBef>
                <a:spcPts val="480"/>
              </a:spcBef>
              <a:spcAft>
                <a:spcPts val="0"/>
              </a:spcAft>
              <a:buSzPts val="2400"/>
              <a:buNone/>
            </a:pPr>
            <a:r>
              <a:rPr lang="en" sz="1700">
                <a:uFillTx/>
                <a:latin typeface="Courier New"/>
                <a:ea typeface="Courier New"/>
                <a:cs typeface="Courier New"/>
                <a:sym typeface="Courier New"/>
              </a:rPr>
              <a:t>Kill(0, SIGUSR1);</a:t>
            </a:r>
            <a:endParaRPr>
              <a:uFillTx/>
            </a:endParaRPr>
          </a:p>
          <a:p>
            <a:pPr marL="0" lvl="0" indent="457200" algn="l" rtl="0">
              <a:lnSpc>
                <a:spcPct val="100000"/>
              </a:lnSpc>
              <a:spcBef>
                <a:spcPts val="480"/>
              </a:spcBef>
              <a:spcAft>
                <a:spcPts val="0"/>
              </a:spcAft>
              <a:buSzPts val="2400"/>
              <a:buNone/>
            </a:pPr>
            <a:r>
              <a:rPr lang="en" sz="1700">
                <a:uFillTx/>
                <a:latin typeface="Courier New"/>
                <a:ea typeface="Courier New"/>
                <a:cs typeface="Courier New"/>
                <a:sym typeface="Courier New"/>
              </a:rPr>
              <a:t>return 0;</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a:t>
            </a:r>
            <a:endParaRPr>
              <a:uFillTx/>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1"/>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Signals</a:t>
            </a:r>
            <a:endParaRPr>
              <a:uFillTx/>
            </a:endParaRPr>
          </a:p>
        </p:txBody>
      </p:sp>
      <p:sp>
        <p:nvSpPr>
          <p:cNvPr id="363" name="Google Shape;363;p21"/>
          <p:cNvSpPr txBox="1">
            <a:spLocks noGrp="1"/>
          </p:cNvSpPr>
          <p:nvPr>
            <p:ph type="body" idx="1"/>
          </p:nvPr>
        </p:nvSpPr>
        <p:spPr>
          <a:xfrm>
            <a:off x="396875" y="1021550"/>
            <a:ext cx="3949200" cy="3729000"/>
          </a:xfrm>
          <a:prstGeom prst="rect">
            <a:avLst/>
          </a:prstGeom>
          <a:noFill/>
          <a:ln>
            <a:noFill/>
          </a:ln>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SzPts val="1700"/>
              <a:buChar char="■"/>
            </a:pPr>
            <a:r>
              <a:rPr lang="en" sz="1700">
                <a:uFillTx/>
              </a:rPr>
              <a:t>What about now?</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void handler(int sig) {</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	Kill(0, SIGUSR1);</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a:t>
            </a:r>
            <a:endParaRPr>
              <a:uFillTx/>
            </a:endParaRPr>
          </a:p>
          <a:p>
            <a:pPr marL="0" lvl="0" indent="0" algn="l" rtl="0">
              <a:lnSpc>
                <a:spcPct val="100000"/>
              </a:lnSpc>
              <a:spcBef>
                <a:spcPts val="480"/>
              </a:spcBef>
              <a:spcAft>
                <a:spcPts val="0"/>
              </a:spcAft>
              <a:buSzPts val="2400"/>
              <a:buNone/>
            </a:pPr>
            <a:endParaRPr sz="1700">
              <a:uFillTx/>
              <a:latin typeface="Courier New"/>
              <a:ea typeface="Courier New"/>
              <a:cs typeface="Courier New"/>
              <a:sym typeface="Courier New"/>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int main() {</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	Signal(SIGUSR1, handler);</a:t>
            </a:r>
            <a:endParaRPr>
              <a:uFillTx/>
            </a:endParaRPr>
          </a:p>
          <a:p>
            <a:pPr marL="0" lvl="0" indent="457200" algn="l" rtl="0">
              <a:lnSpc>
                <a:spcPct val="100000"/>
              </a:lnSpc>
              <a:spcBef>
                <a:spcPts val="480"/>
              </a:spcBef>
              <a:spcAft>
                <a:spcPts val="0"/>
              </a:spcAft>
              <a:buSzPts val="2400"/>
              <a:buNone/>
            </a:pPr>
            <a:r>
              <a:rPr lang="en" sz="1700">
                <a:uFillTx/>
                <a:latin typeface="Courier New"/>
                <a:ea typeface="Courier New"/>
                <a:cs typeface="Courier New"/>
                <a:sym typeface="Courier New"/>
              </a:rPr>
              <a:t>Kill(0, SIGUSR1);</a:t>
            </a:r>
            <a:endParaRPr>
              <a:uFillTx/>
            </a:endParaRPr>
          </a:p>
          <a:p>
            <a:pPr marL="0" lvl="0" indent="457200" algn="l" rtl="0">
              <a:lnSpc>
                <a:spcPct val="100000"/>
              </a:lnSpc>
              <a:spcBef>
                <a:spcPts val="480"/>
              </a:spcBef>
              <a:spcAft>
                <a:spcPts val="0"/>
              </a:spcAft>
              <a:buSzPts val="2400"/>
              <a:buNone/>
            </a:pPr>
            <a:r>
              <a:rPr lang="en" sz="1700">
                <a:uFillTx/>
                <a:latin typeface="Courier New"/>
                <a:ea typeface="Courier New"/>
                <a:cs typeface="Courier New"/>
                <a:sym typeface="Courier New"/>
              </a:rPr>
              <a:t>return 0;</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a:t>
            </a:r>
            <a:endParaRPr>
              <a:uFillTx/>
            </a:endParaRPr>
          </a:p>
        </p:txBody>
      </p:sp>
      <p:sp>
        <p:nvSpPr>
          <p:cNvPr id="364" name="Google Shape;364;p21"/>
          <p:cNvSpPr txBox="1">
            <a:spLocks noGrp="1"/>
          </p:cNvSpPr>
          <p:nvPr>
            <p:ph type="body" idx="1"/>
          </p:nvPr>
        </p:nvSpPr>
        <p:spPr>
          <a:xfrm>
            <a:off x="4346075" y="1021550"/>
            <a:ext cx="3949200" cy="3729000"/>
          </a:xfrm>
          <a:prstGeom prst="rect">
            <a:avLst/>
          </a:prstGeom>
          <a:noFill/>
          <a:ln>
            <a:noFill/>
          </a:ln>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SzPts val="1700"/>
              <a:buChar char="■"/>
            </a:pPr>
            <a:r>
              <a:rPr lang="en" sz="1700">
                <a:uFillTx/>
              </a:rPr>
              <a:t>Does not terminate:</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main: Kill(0, SIGUSR1);</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&lt;SIGUSR1</a:t>
            </a:r>
            <a:r>
              <a:rPr lang="en" sz="1700" b="1">
                <a:uFillTx/>
                <a:latin typeface="Courier New"/>
                <a:ea typeface="Courier New"/>
                <a:cs typeface="Courier New"/>
                <a:sym typeface="Courier New"/>
              </a:rPr>
              <a:t> handler invoked</a:t>
            </a:r>
            <a:r>
              <a:rPr lang="en" sz="1700">
                <a:uFillTx/>
                <a:latin typeface="Courier New"/>
                <a:ea typeface="Courier New"/>
                <a:cs typeface="Courier New"/>
                <a:sym typeface="Courier New"/>
              </a:rPr>
              <a:t>, SIGUSR1 </a:t>
            </a:r>
            <a:r>
              <a:rPr lang="en" sz="1700" b="1">
                <a:uFillTx/>
                <a:latin typeface="Courier New"/>
                <a:ea typeface="Courier New"/>
                <a:cs typeface="Courier New"/>
                <a:sym typeface="Courier New"/>
              </a:rPr>
              <a:t>blocked</a:t>
            </a:r>
            <a:r>
              <a:rPr lang="en" sz="1700">
                <a:uFillTx/>
                <a:latin typeface="Courier New"/>
                <a:ea typeface="Courier New"/>
                <a:cs typeface="Courier New"/>
                <a:sym typeface="Courier New"/>
              </a:rPr>
              <a:t> in handler&gt;</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handler: Kill(0, SIGUSR1);</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&lt;SIGUSR1 </a:t>
            </a:r>
            <a:r>
              <a:rPr lang="en" sz="1700" b="1">
                <a:uFillTx/>
                <a:latin typeface="Courier New"/>
                <a:ea typeface="Courier New"/>
                <a:cs typeface="Courier New"/>
                <a:sym typeface="Courier New"/>
              </a:rPr>
              <a:t>pending</a:t>
            </a:r>
            <a:r>
              <a:rPr lang="en" sz="1700">
                <a:uFillTx/>
                <a:latin typeface="Courier New"/>
                <a:ea typeface="Courier New"/>
                <a:cs typeface="Courier New"/>
                <a:sym typeface="Courier New"/>
              </a:rPr>
              <a:t>&gt;</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&lt;handler returns&gt;</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&lt;SIGUSR1 unblocked, SIGUSR1 </a:t>
            </a:r>
            <a:r>
              <a:rPr lang="en" sz="1700" b="1">
                <a:uFillTx/>
                <a:latin typeface="Courier New"/>
                <a:ea typeface="Courier New"/>
                <a:cs typeface="Courier New"/>
                <a:sym typeface="Courier New"/>
              </a:rPr>
              <a:t>handler invoked</a:t>
            </a:r>
            <a:r>
              <a:rPr lang="en" sz="1700">
                <a:uFillTx/>
                <a:latin typeface="Courier New"/>
                <a:ea typeface="Courier New"/>
                <a:cs typeface="Courier New"/>
                <a:sym typeface="Courier New"/>
              </a:rPr>
              <a:t>, SIGUSR1 </a:t>
            </a:r>
            <a:r>
              <a:rPr lang="en" sz="1700" b="1">
                <a:uFillTx/>
                <a:latin typeface="Courier New"/>
                <a:ea typeface="Courier New"/>
                <a:cs typeface="Courier New"/>
                <a:sym typeface="Courier New"/>
              </a:rPr>
              <a:t>blocked</a:t>
            </a:r>
            <a:r>
              <a:rPr lang="en" sz="1700">
                <a:uFillTx/>
                <a:latin typeface="Courier New"/>
                <a:ea typeface="Courier New"/>
                <a:cs typeface="Courier New"/>
                <a:sym typeface="Courier New"/>
              </a:rPr>
              <a:t> in handler&gt;</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handler: Kill(0, SIGUSR);</a:t>
            </a:r>
            <a:endParaRPr>
              <a:uFillTx/>
            </a:endParaRPr>
          </a:p>
          <a:p>
            <a:pPr marL="0" lvl="0" indent="0" algn="l" rtl="0">
              <a:lnSpc>
                <a:spcPct val="100000"/>
              </a:lnSpc>
              <a:spcBef>
                <a:spcPts val="480"/>
              </a:spcBef>
              <a:spcAft>
                <a:spcPts val="0"/>
              </a:spcAft>
              <a:buSzPts val="2400"/>
              <a:buNone/>
            </a:pPr>
            <a:r>
              <a:rPr lang="en" sz="1700">
                <a:uFillTx/>
                <a:latin typeface="Courier New"/>
                <a:ea typeface="Courier New"/>
                <a:cs typeface="Courier New"/>
                <a:sym typeface="Courier New"/>
              </a:rPr>
              <a:t>...repeat...</a:t>
            </a:r>
            <a:endParaRPr>
              <a:uFillTx/>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2"/>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SzPts val="3000"/>
              <a:buNone/>
            </a:pPr>
            <a:r>
              <a:rPr lang="en">
                <a:uFillTx/>
              </a:rPr>
              <a:t>Processes</a:t>
            </a:r>
            <a:endParaRPr>
              <a:uFillTx/>
            </a:endParaRPr>
          </a:p>
        </p:txBody>
      </p:sp>
      <p:pic>
        <p:nvPicPr>
          <p:cNvPr id="370" name="Google Shape;370;p22"/>
          <p:cNvPicPr preferRelativeResize="0"/>
          <p:nvPr/>
        </p:nvPicPr>
        <p:blipFill rotWithShape="1">
          <a:blip r:embed="rId3"/>
          <a:srcRect/>
          <a:stretch/>
        </p:blipFill>
        <p:spPr>
          <a:xfrm>
            <a:off x="3234900" y="898246"/>
            <a:ext cx="5543500" cy="4157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3"/>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SzPts val="3000"/>
              <a:buNone/>
            </a:pPr>
            <a:r>
              <a:rPr lang="en">
                <a:uFillTx/>
              </a:rPr>
              <a:t>Processes</a:t>
            </a:r>
            <a:endParaRPr>
              <a:uFillTx/>
            </a:endParaRPr>
          </a:p>
        </p:txBody>
      </p:sp>
      <p:sp>
        <p:nvSpPr>
          <p:cNvPr id="376" name="Google Shape;376;p23"/>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480"/>
              </a:spcBef>
              <a:spcAft>
                <a:spcPts val="0"/>
              </a:spcAft>
              <a:buSzPts val="2400"/>
              <a:buNone/>
            </a:pPr>
            <a:r>
              <a:rPr lang="en">
                <a:uFillTx/>
              </a:rPr>
              <a:t>Draw a Process Graph!!!</a:t>
            </a:r>
            <a:endParaRPr>
              <a:uFillTx/>
            </a:endParaRPr>
          </a:p>
          <a:p>
            <a:pPr marL="342900" lvl="0" indent="-251459" algn="l" rtl="0">
              <a:lnSpc>
                <a:spcPct val="100000"/>
              </a:lnSpc>
              <a:spcBef>
                <a:spcPts val="480"/>
              </a:spcBef>
              <a:spcAft>
                <a:spcPts val="0"/>
              </a:spcAft>
              <a:buSzPts val="2400"/>
              <a:buNone/>
            </a:pPr>
            <a:endParaRPr>
              <a:uFillTx/>
            </a:endParaRPr>
          </a:p>
          <a:p>
            <a:pPr marL="342900" lvl="0" indent="-251459" algn="l" rtl="0">
              <a:lnSpc>
                <a:spcPct val="100000"/>
              </a:lnSpc>
              <a:spcBef>
                <a:spcPts val="480"/>
              </a:spcBef>
              <a:spcAft>
                <a:spcPts val="0"/>
              </a:spcAft>
              <a:buSzPts val="2400"/>
              <a:buNone/>
            </a:pPr>
            <a:r>
              <a:rPr lang="en" sz="1200">
                <a:uFillTx/>
              </a:rPr>
              <a:t>(it does not have to be like mine)</a:t>
            </a:r>
            <a:endParaRPr sz="1200">
              <a:uFillTx/>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4"/>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SzPts val="3000"/>
              <a:buNone/>
            </a:pPr>
            <a:r>
              <a:rPr lang="en">
                <a:uFillTx/>
              </a:rPr>
              <a:t>Processes</a:t>
            </a:r>
            <a:endParaRPr>
              <a:uFillTx/>
            </a:endParaRPr>
          </a:p>
        </p:txBody>
      </p:sp>
      <p:sp>
        <p:nvSpPr>
          <p:cNvPr id="382" name="Google Shape;382;p24"/>
          <p:cNvSpPr txBox="1">
            <a:spLocks noGrp="1"/>
          </p:cNvSpPr>
          <p:nvPr>
            <p:ph type="body" idx="1"/>
          </p:nvPr>
        </p:nvSpPr>
        <p:spPr>
          <a:xfrm>
            <a:off x="396875" y="1021550"/>
            <a:ext cx="3810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int main()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count = 1;</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pid1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pid2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if(pid1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if(pid2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 += 2;</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printf(“%d”, count);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a:t>
            </a:r>
            <a:endParaRPr sz="1200">
              <a:uFillTx/>
              <a:latin typeface="Courier New"/>
              <a:ea typeface="Courier New"/>
              <a:cs typeface="Courier New"/>
              <a:sym typeface="Courier New"/>
            </a:endParaRPr>
          </a:p>
        </p:txBody>
      </p:sp>
      <p:sp>
        <p:nvSpPr>
          <p:cNvPr id="383" name="Google Shape;383;p24"/>
          <p:cNvSpPr txBox="1">
            <a:spLocks/>
          </p:cNvSpPr>
          <p:nvPr/>
        </p:nvSpPr>
        <p:spPr>
          <a:xfrm>
            <a:off x="5077425" y="1145450"/>
            <a:ext cx="2995800" cy="334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What is printed?</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Assume printf is atomic, and all system calls succeed. </a:t>
            </a:r>
            <a:endParaRPr sz="1800" b="0" i="0" u="none" strike="noStrike" cap="none">
              <a:solidFill>
                <a:srgbClr val="000000"/>
              </a:solidFill>
              <a:uFillTx/>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5"/>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SzPts val="3000"/>
              <a:buNone/>
            </a:pPr>
            <a:r>
              <a:rPr lang="en">
                <a:uFillTx/>
              </a:rPr>
              <a:t>Processes</a:t>
            </a:r>
            <a:endParaRPr>
              <a:uFillTx/>
            </a:endParaRPr>
          </a:p>
        </p:txBody>
      </p:sp>
      <p:sp>
        <p:nvSpPr>
          <p:cNvPr id="389" name="Google Shape;389;p25"/>
          <p:cNvSpPr txBox="1">
            <a:spLocks noGrp="1"/>
          </p:cNvSpPr>
          <p:nvPr>
            <p:ph type="body" idx="1"/>
          </p:nvPr>
        </p:nvSpPr>
        <p:spPr>
          <a:xfrm>
            <a:off x="396875" y="1021550"/>
            <a:ext cx="3810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int main()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count = 1;</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pid1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pid2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if(pid1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if(pid2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 += 2;</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printf(“%d”, count);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a:t>
            </a:r>
            <a:endParaRPr sz="1200">
              <a:uFillTx/>
              <a:latin typeface="Courier New"/>
              <a:ea typeface="Courier New"/>
              <a:cs typeface="Courier New"/>
              <a:sym typeface="Courier New"/>
            </a:endParaRPr>
          </a:p>
        </p:txBody>
      </p:sp>
      <p:sp>
        <p:nvSpPr>
          <p:cNvPr id="390" name="Google Shape;390;p25"/>
          <p:cNvSpPr txBox="1">
            <a:spLocks/>
          </p:cNvSpPr>
          <p:nvPr/>
        </p:nvSpPr>
        <p:spPr>
          <a:xfrm>
            <a:off x="5077425" y="1145450"/>
            <a:ext cx="2995800" cy="334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How many processes?</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6"/>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SzPts val="3000"/>
              <a:buNone/>
            </a:pPr>
            <a:r>
              <a:rPr lang="en">
                <a:uFillTx/>
              </a:rPr>
              <a:t>Processes</a:t>
            </a:r>
            <a:endParaRPr>
              <a:uFillTx/>
            </a:endParaRPr>
          </a:p>
        </p:txBody>
      </p:sp>
      <p:sp>
        <p:nvSpPr>
          <p:cNvPr id="396" name="Google Shape;396;p26"/>
          <p:cNvSpPr txBox="1">
            <a:spLocks noGrp="1"/>
          </p:cNvSpPr>
          <p:nvPr>
            <p:ph type="body" idx="1"/>
          </p:nvPr>
        </p:nvSpPr>
        <p:spPr>
          <a:xfrm>
            <a:off x="396875" y="1021550"/>
            <a:ext cx="3810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int main()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count = 1;</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pid1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pid2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if(pid1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if(pid2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 += 2;</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printf(“%d”, count);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a:t>
            </a:r>
            <a:endParaRPr sz="1200">
              <a:uFillTx/>
              <a:latin typeface="Courier New"/>
              <a:ea typeface="Courier New"/>
              <a:cs typeface="Courier New"/>
              <a:sym typeface="Courier New"/>
            </a:endParaRPr>
          </a:p>
        </p:txBody>
      </p:sp>
      <p:sp>
        <p:nvSpPr>
          <p:cNvPr id="397" name="Google Shape;397;p26"/>
          <p:cNvSpPr txBox="1">
            <a:spLocks/>
          </p:cNvSpPr>
          <p:nvPr/>
        </p:nvSpPr>
        <p:spPr>
          <a:xfrm>
            <a:off x="5077425" y="1145450"/>
            <a:ext cx="2995800" cy="334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How many processes?</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Parent: forks child</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Parent and child: each fork another child</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Total: 4 processes</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7"/>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SzPts val="3000"/>
              <a:buNone/>
            </a:pPr>
            <a:r>
              <a:rPr lang="en">
                <a:uFillTx/>
              </a:rPr>
              <a:t>Processes</a:t>
            </a:r>
            <a:endParaRPr>
              <a:uFillTx/>
            </a:endParaRPr>
          </a:p>
        </p:txBody>
      </p:sp>
      <p:sp>
        <p:nvSpPr>
          <p:cNvPr id="403" name="Google Shape;403;p27"/>
          <p:cNvSpPr txBox="1">
            <a:spLocks noGrp="1"/>
          </p:cNvSpPr>
          <p:nvPr>
            <p:ph type="body" idx="1"/>
          </p:nvPr>
        </p:nvSpPr>
        <p:spPr>
          <a:xfrm>
            <a:off x="396875" y="1021550"/>
            <a:ext cx="3810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int main()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count = 1;</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pid1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pid2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if(pid1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if(pid2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 += 2;</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printf(“%d”, count);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a:t>
            </a:r>
            <a:endParaRPr sz="1200">
              <a:uFillTx/>
              <a:latin typeface="Courier New"/>
              <a:ea typeface="Courier New"/>
              <a:cs typeface="Courier New"/>
              <a:sym typeface="Courier New"/>
            </a:endParaRPr>
          </a:p>
        </p:txBody>
      </p:sp>
      <p:sp>
        <p:nvSpPr>
          <p:cNvPr id="404" name="Google Shape;404;p27"/>
          <p:cNvSpPr txBox="1">
            <a:spLocks/>
          </p:cNvSpPr>
          <p:nvPr/>
        </p:nvSpPr>
        <p:spPr>
          <a:xfrm>
            <a:off x="3645600" y="1145450"/>
            <a:ext cx="4978200" cy="334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What does the process diagram look like?</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8"/>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SzPts val="3000"/>
              <a:buNone/>
            </a:pPr>
            <a:r>
              <a:rPr lang="en">
                <a:uFillTx/>
              </a:rPr>
              <a:t>Processes</a:t>
            </a:r>
            <a:endParaRPr>
              <a:uFillTx/>
            </a:endParaRPr>
          </a:p>
        </p:txBody>
      </p:sp>
      <p:sp>
        <p:nvSpPr>
          <p:cNvPr id="410" name="Google Shape;410;p28"/>
          <p:cNvSpPr txBox="1">
            <a:spLocks noGrp="1"/>
          </p:cNvSpPr>
          <p:nvPr>
            <p:ph type="body" idx="1"/>
          </p:nvPr>
        </p:nvSpPr>
        <p:spPr>
          <a:xfrm>
            <a:off x="396875" y="1021550"/>
            <a:ext cx="3810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int main()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count = 1;</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pid1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pid2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if(pid1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if(pid2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 += 2;</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printf(“%d”, count);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a:t>
            </a:r>
            <a:endParaRPr sz="1200">
              <a:uFillTx/>
              <a:latin typeface="Courier New"/>
              <a:ea typeface="Courier New"/>
              <a:cs typeface="Courier New"/>
              <a:sym typeface="Courier New"/>
            </a:endParaRPr>
          </a:p>
        </p:txBody>
      </p:sp>
      <p:sp>
        <p:nvSpPr>
          <p:cNvPr id="411" name="Google Shape;411;p28"/>
          <p:cNvSpPr txBox="1">
            <a:spLocks/>
          </p:cNvSpPr>
          <p:nvPr/>
        </p:nvSpPr>
        <p:spPr>
          <a:xfrm>
            <a:off x="3601550" y="1145450"/>
            <a:ext cx="4835100" cy="334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What does the process diagram look like?</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p:txBody>
      </p:sp>
      <p:pic>
        <p:nvPicPr>
          <p:cNvPr id="412" name="Google Shape;412;p28"/>
          <p:cNvPicPr preferRelativeResize="0"/>
          <p:nvPr/>
        </p:nvPicPr>
        <p:blipFill rotWithShape="1">
          <a:blip r:embed="rId3"/>
          <a:srcRect/>
          <a:stretch/>
        </p:blipFill>
        <p:spPr>
          <a:xfrm>
            <a:off x="3875175" y="1946704"/>
            <a:ext cx="4561476" cy="23818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9"/>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SzPts val="3000"/>
              <a:buNone/>
            </a:pPr>
            <a:r>
              <a:rPr lang="en">
                <a:uFillTx/>
              </a:rPr>
              <a:t>Processes</a:t>
            </a:r>
            <a:endParaRPr>
              <a:uFillTx/>
            </a:endParaRPr>
          </a:p>
        </p:txBody>
      </p:sp>
      <p:sp>
        <p:nvSpPr>
          <p:cNvPr id="418" name="Google Shape;418;p29"/>
          <p:cNvSpPr txBox="1">
            <a:spLocks noGrp="1"/>
          </p:cNvSpPr>
          <p:nvPr>
            <p:ph type="body" idx="1"/>
          </p:nvPr>
        </p:nvSpPr>
        <p:spPr>
          <a:xfrm>
            <a:off x="396875" y="1021550"/>
            <a:ext cx="3810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int main()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count = 1;</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pid1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pid2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if(pid1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if(pid2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 += 2;</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printf(“%d”, count);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a:t>
            </a:r>
            <a:endParaRPr sz="1200">
              <a:uFillTx/>
              <a:latin typeface="Courier New"/>
              <a:ea typeface="Courier New"/>
              <a:cs typeface="Courier New"/>
              <a:sym typeface="Courier New"/>
            </a:endParaRPr>
          </a:p>
        </p:txBody>
      </p:sp>
      <p:sp>
        <p:nvSpPr>
          <p:cNvPr id="419" name="Google Shape;419;p29"/>
          <p:cNvSpPr txBox="1">
            <a:spLocks/>
          </p:cNvSpPr>
          <p:nvPr/>
        </p:nvSpPr>
        <p:spPr>
          <a:xfrm>
            <a:off x="3601550" y="1145450"/>
            <a:ext cx="4835100" cy="334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What does count look like?</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Parent: pid1 != 0 and pid2 != 0</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Child1: pid1 == 0 and pid2 != 0</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Child2: pid1 != 0 and pid2 == 0</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Grandchild: pid1 == 0 and pid2 == 0 </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
          <p:cNvSpPr txBox="1">
            <a:spLocks noGrp="1"/>
          </p:cNvSpPr>
          <p:nvPr>
            <p:ph type="title"/>
          </p:nvPr>
        </p:nvSpPr>
        <p:spPr>
          <a:xfrm>
            <a:off x="357026" y="326750"/>
            <a:ext cx="8405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Threads and Synchronization</a:t>
            </a:r>
            <a:endParaRPr>
              <a:uFillTx/>
            </a:endParaRPr>
          </a:p>
        </p:txBody>
      </p:sp>
      <p:sp>
        <p:nvSpPr>
          <p:cNvPr id="160" name="Google Shape;160;p3"/>
          <p:cNvSpPr txBox="1">
            <a:spLocks noGrp="1"/>
          </p:cNvSpPr>
          <p:nvPr>
            <p:ph type="body" idx="1"/>
          </p:nvPr>
        </p:nvSpPr>
        <p:spPr>
          <a:xfrm>
            <a:off x="396875" y="1097725"/>
            <a:ext cx="8471400" cy="350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sz="2200">
                <a:uFillTx/>
              </a:rPr>
              <a:t>Problem Statement</a:t>
            </a:r>
            <a:r>
              <a:rPr lang="en">
                <a:uFillTx/>
              </a:rPr>
              <a:t>:</a:t>
            </a:r>
            <a:endParaRPr>
              <a:uFillTx/>
            </a:endParaRPr>
          </a:p>
          <a:p>
            <a:pPr marL="0" lvl="0" indent="0" algn="l" rtl="0">
              <a:lnSpc>
                <a:spcPct val="100000"/>
              </a:lnSpc>
              <a:spcBef>
                <a:spcPts val="0"/>
              </a:spcBef>
              <a:spcAft>
                <a:spcPts val="0"/>
              </a:spcAft>
              <a:buSzPts val="2400"/>
              <a:buNone/>
            </a:pPr>
            <a:endParaRPr>
              <a:uFillTx/>
            </a:endParaRPr>
          </a:p>
          <a:p>
            <a:pPr marL="457200" lvl="0" indent="-355600" algn="l" rtl="0">
              <a:lnSpc>
                <a:spcPct val="100000"/>
              </a:lnSpc>
              <a:spcBef>
                <a:spcPts val="0"/>
              </a:spcBef>
              <a:spcAft>
                <a:spcPts val="0"/>
              </a:spcAft>
              <a:buSzPts val="2000"/>
              <a:buChar char="■"/>
            </a:pPr>
            <a:r>
              <a:rPr lang="en" sz="2000">
                <a:uFillTx/>
              </a:rPr>
              <a:t>15-213 TAs now want to begin a new procedure for daily office hours:</a:t>
            </a:r>
            <a:endParaRPr>
              <a:uFillTx/>
            </a:endParaRPr>
          </a:p>
          <a:p>
            <a:pPr marL="0" lvl="0" indent="0" algn="l" rtl="0">
              <a:lnSpc>
                <a:spcPct val="100000"/>
              </a:lnSpc>
              <a:spcBef>
                <a:spcPts val="0"/>
              </a:spcBef>
              <a:spcAft>
                <a:spcPts val="0"/>
              </a:spcAft>
              <a:buSzPts val="2400"/>
              <a:buNone/>
            </a:pPr>
            <a:endParaRPr sz="2000">
              <a:uFillTx/>
            </a:endParaRPr>
          </a:p>
          <a:p>
            <a:pPr marL="457200" lvl="0" indent="-381000" algn="l" rtl="0">
              <a:lnSpc>
                <a:spcPct val="100000"/>
              </a:lnSpc>
              <a:spcBef>
                <a:spcPts val="0"/>
              </a:spcBef>
              <a:spcAft>
                <a:spcPts val="0"/>
              </a:spcAft>
              <a:buSzPts val="2400"/>
              <a:buChar char="■"/>
            </a:pPr>
            <a:r>
              <a:rPr lang="en" sz="2000">
                <a:uFillTx/>
              </a:rPr>
              <a:t>When a student enters the room, he/she will see a table inside the room with several pens and several notebooks on it (if the pens and notebooks haven't been claimed by other students). TAs are inside the room waiting to help them</a:t>
            </a:r>
            <a:r>
              <a:rPr lang="en">
                <a:uFillTx/>
              </a:rPr>
              <a:t>. </a:t>
            </a:r>
            <a:endParaRPr>
              <a:uFillTx/>
            </a:endParaRPr>
          </a:p>
          <a:p>
            <a:pPr marL="0" lvl="0" indent="0" algn="l" rtl="0">
              <a:lnSpc>
                <a:spcPct val="100000"/>
              </a:lnSpc>
              <a:spcBef>
                <a:spcPts val="0"/>
              </a:spcBef>
              <a:spcAft>
                <a:spcPts val="0"/>
              </a:spcAft>
              <a:buSzPts val="2400"/>
              <a:buNone/>
            </a:pPr>
            <a:endParaRPr>
              <a:uFillTx/>
            </a:endParaRPr>
          </a:p>
          <a:p>
            <a:pPr marL="0" lvl="0" indent="0" algn="l" rtl="0">
              <a:lnSpc>
                <a:spcPct val="100000"/>
              </a:lnSpc>
              <a:spcBef>
                <a:spcPts val="0"/>
              </a:spcBef>
              <a:spcAft>
                <a:spcPts val="0"/>
              </a:spcAft>
              <a:buSzPts val="2400"/>
              <a:buNone/>
            </a:pPr>
            <a:endParaRPr>
              <a:uFillTx/>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0"/>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SzPts val="3000"/>
              <a:buNone/>
            </a:pPr>
            <a:r>
              <a:rPr lang="en">
                <a:uFillTx/>
              </a:rPr>
              <a:t>Processes</a:t>
            </a:r>
            <a:endParaRPr>
              <a:uFillTx/>
            </a:endParaRPr>
          </a:p>
        </p:txBody>
      </p:sp>
      <p:sp>
        <p:nvSpPr>
          <p:cNvPr id="425" name="Google Shape;425;p30"/>
          <p:cNvSpPr txBox="1">
            <a:spLocks noGrp="1"/>
          </p:cNvSpPr>
          <p:nvPr>
            <p:ph type="body" idx="1"/>
          </p:nvPr>
        </p:nvSpPr>
        <p:spPr>
          <a:xfrm>
            <a:off x="396875" y="1021550"/>
            <a:ext cx="3810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int main()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count = 1;</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pid1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pid2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if(pid1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if(pid2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 += 2;</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printf(“%d”, count);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a:t>
            </a:r>
            <a:endParaRPr sz="1200">
              <a:uFillTx/>
              <a:latin typeface="Courier New"/>
              <a:ea typeface="Courier New"/>
              <a:cs typeface="Courier New"/>
              <a:sym typeface="Courier New"/>
            </a:endParaRPr>
          </a:p>
        </p:txBody>
      </p:sp>
      <p:sp>
        <p:nvSpPr>
          <p:cNvPr id="426" name="Google Shape;426;p30"/>
          <p:cNvSpPr txBox="1">
            <a:spLocks/>
          </p:cNvSpPr>
          <p:nvPr/>
        </p:nvSpPr>
        <p:spPr>
          <a:xfrm>
            <a:off x="3601550" y="1145450"/>
            <a:ext cx="4835100" cy="334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What does count look like?</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Parent: pid1 != 0 and pid2 != 0</a:t>
            </a:r>
            <a:endParaRPr sz="1800" b="0" i="0" u="none" strike="noStrike" cap="none">
              <a:solidFill>
                <a:srgbClr val="000000"/>
              </a:solidFill>
              <a:uFillTx/>
              <a:latin typeface="Arial"/>
              <a:ea typeface="Arial"/>
              <a:cs typeface="Arial"/>
              <a:sym typeface="Arial"/>
            </a:endParaRPr>
          </a:p>
          <a:p>
            <a:pPr marL="9144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uFillTx/>
                <a:latin typeface="Arial"/>
                <a:ea typeface="Arial"/>
                <a:cs typeface="Arial"/>
                <a:sym typeface="Arial"/>
              </a:rPr>
              <a:t>count = 3</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Child1: pid1 == 0 and pid2 != 0</a:t>
            </a:r>
            <a:endParaRPr sz="1800" b="0" i="0" u="none" strike="noStrike" cap="none">
              <a:solidFill>
                <a:srgbClr val="000000"/>
              </a:solidFill>
              <a:uFillTx/>
              <a:latin typeface="Arial"/>
              <a:ea typeface="Arial"/>
              <a:cs typeface="Arial"/>
              <a:sym typeface="Arial"/>
            </a:endParaRPr>
          </a:p>
          <a:p>
            <a:pPr marL="9144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uFillTx/>
                <a:latin typeface="Arial"/>
                <a:ea typeface="Arial"/>
                <a:cs typeface="Arial"/>
                <a:sym typeface="Arial"/>
              </a:rPr>
              <a:t>count = 2</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Child2: pid1 != 0 and pid2 == 0</a:t>
            </a:r>
            <a:endParaRPr sz="1800" b="0" i="0" u="none" strike="noStrike" cap="none">
              <a:solidFill>
                <a:srgbClr val="000000"/>
              </a:solidFill>
              <a:uFillTx/>
              <a:latin typeface="Arial"/>
              <a:ea typeface="Arial"/>
              <a:cs typeface="Arial"/>
              <a:sym typeface="Arial"/>
            </a:endParaRPr>
          </a:p>
          <a:p>
            <a:pPr marL="9144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uFillTx/>
                <a:latin typeface="Arial"/>
                <a:ea typeface="Arial"/>
                <a:cs typeface="Arial"/>
                <a:sym typeface="Arial"/>
              </a:rPr>
              <a:t>count = 0</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Grandchild: pid1 == 0 and pid2 == 0 </a:t>
            </a:r>
            <a:endParaRPr sz="1800" b="0" i="0" u="none" strike="noStrike" cap="none">
              <a:solidFill>
                <a:srgbClr val="000000"/>
              </a:solidFill>
              <a:uFillTx/>
              <a:latin typeface="Arial"/>
              <a:ea typeface="Arial"/>
              <a:cs typeface="Arial"/>
              <a:sym typeface="Arial"/>
            </a:endParaRPr>
          </a:p>
          <a:p>
            <a:pPr marL="9144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uFillTx/>
                <a:latin typeface="Arial"/>
                <a:ea typeface="Arial"/>
                <a:cs typeface="Arial"/>
                <a:sym typeface="Arial"/>
              </a:rPr>
              <a:t>count = 2</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1"/>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SzPts val="3000"/>
              <a:buNone/>
            </a:pPr>
            <a:r>
              <a:rPr lang="en">
                <a:uFillTx/>
              </a:rPr>
              <a:t>Processes</a:t>
            </a:r>
            <a:endParaRPr>
              <a:uFillTx/>
            </a:endParaRPr>
          </a:p>
        </p:txBody>
      </p:sp>
      <p:sp>
        <p:nvSpPr>
          <p:cNvPr id="432" name="Google Shape;432;p31"/>
          <p:cNvSpPr txBox="1">
            <a:spLocks noGrp="1"/>
          </p:cNvSpPr>
          <p:nvPr>
            <p:ph type="body" idx="1"/>
          </p:nvPr>
        </p:nvSpPr>
        <p:spPr>
          <a:xfrm>
            <a:off x="396875" y="1021550"/>
            <a:ext cx="3810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int main()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count = 1;</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pid1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pid2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if(pid1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if(pid2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 += 2;</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printf(“%d”, count);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a:t>
            </a:r>
            <a:endParaRPr sz="1200">
              <a:uFillTx/>
              <a:latin typeface="Courier New"/>
              <a:ea typeface="Courier New"/>
              <a:cs typeface="Courier New"/>
              <a:sym typeface="Courier New"/>
            </a:endParaRPr>
          </a:p>
        </p:txBody>
      </p:sp>
      <p:sp>
        <p:nvSpPr>
          <p:cNvPr id="433" name="Google Shape;433;p31"/>
          <p:cNvSpPr txBox="1">
            <a:spLocks/>
          </p:cNvSpPr>
          <p:nvPr/>
        </p:nvSpPr>
        <p:spPr>
          <a:xfrm>
            <a:off x="3601550" y="1145450"/>
            <a:ext cx="4835100" cy="334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Given the process diagram, what are the different permutations that can be printed out?</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p:txBody>
      </p:sp>
      <p:pic>
        <p:nvPicPr>
          <p:cNvPr id="434" name="Google Shape;434;p31"/>
          <p:cNvPicPr preferRelativeResize="0"/>
          <p:nvPr/>
        </p:nvPicPr>
        <p:blipFill rotWithShape="1">
          <a:blip r:embed="rId3"/>
          <a:srcRect/>
          <a:stretch/>
        </p:blipFill>
        <p:spPr>
          <a:xfrm>
            <a:off x="3673138" y="2352326"/>
            <a:ext cx="4691926" cy="25519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2"/>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SzPts val="3000"/>
              <a:buNone/>
            </a:pPr>
            <a:r>
              <a:rPr lang="en">
                <a:uFillTx/>
              </a:rPr>
              <a:t>Processes</a:t>
            </a:r>
            <a:endParaRPr>
              <a:uFillTx/>
            </a:endParaRPr>
          </a:p>
        </p:txBody>
      </p:sp>
      <p:sp>
        <p:nvSpPr>
          <p:cNvPr id="440" name="Google Shape;440;p32"/>
          <p:cNvSpPr txBox="1">
            <a:spLocks noGrp="1"/>
          </p:cNvSpPr>
          <p:nvPr>
            <p:ph type="body" idx="1"/>
          </p:nvPr>
        </p:nvSpPr>
        <p:spPr>
          <a:xfrm>
            <a:off x="396875" y="1021550"/>
            <a:ext cx="3810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int main()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count = 1;</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pid1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int pid2 = fork();</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if(pid1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if(pid2 == 0)</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else</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count += 2;</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	printf(“%d”, count); </a:t>
            </a:r>
            <a:endParaRPr sz="1200">
              <a:uFillTx/>
              <a:latin typeface="Courier New"/>
              <a:ea typeface="Courier New"/>
              <a:cs typeface="Courier New"/>
              <a:sym typeface="Courier New"/>
            </a:endParaRPr>
          </a:p>
          <a:p>
            <a:pPr marL="342900" lvl="0" indent="-251459" algn="l" rtl="0">
              <a:lnSpc>
                <a:spcPct val="100000"/>
              </a:lnSpc>
              <a:spcBef>
                <a:spcPts val="480"/>
              </a:spcBef>
              <a:spcAft>
                <a:spcPts val="0"/>
              </a:spcAft>
              <a:buSzPts val="2400"/>
              <a:buNone/>
            </a:pPr>
            <a:r>
              <a:rPr lang="en" sz="1200">
                <a:uFillTx/>
                <a:latin typeface="Courier New"/>
                <a:ea typeface="Courier New"/>
                <a:cs typeface="Courier New"/>
                <a:sym typeface="Courier New"/>
              </a:rPr>
              <a:t>}</a:t>
            </a:r>
            <a:endParaRPr sz="1200">
              <a:uFillTx/>
              <a:latin typeface="Courier New"/>
              <a:ea typeface="Courier New"/>
              <a:cs typeface="Courier New"/>
              <a:sym typeface="Courier New"/>
            </a:endParaRPr>
          </a:p>
        </p:txBody>
      </p:sp>
      <p:sp>
        <p:nvSpPr>
          <p:cNvPr id="441" name="Google Shape;441;p32"/>
          <p:cNvSpPr txBox="1">
            <a:spLocks/>
          </p:cNvSpPr>
          <p:nvPr/>
        </p:nvSpPr>
        <p:spPr>
          <a:xfrm>
            <a:off x="3601563" y="793025"/>
            <a:ext cx="4835100" cy="334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Given the process diagram, what are the different permutations that can be printed out?</a:t>
            </a: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p:txBody>
      </p:sp>
      <p:pic>
        <p:nvPicPr>
          <p:cNvPr id="442" name="Google Shape;442;p32"/>
          <p:cNvPicPr preferRelativeResize="0"/>
          <p:nvPr/>
        </p:nvPicPr>
        <p:blipFill rotWithShape="1">
          <a:blip r:embed="rId3"/>
          <a:srcRect/>
          <a:stretch/>
        </p:blipFill>
        <p:spPr>
          <a:xfrm>
            <a:off x="4058650" y="1949475"/>
            <a:ext cx="4248576" cy="2310850"/>
          </a:xfrm>
          <a:prstGeom prst="rect">
            <a:avLst/>
          </a:prstGeom>
          <a:noFill/>
          <a:ln>
            <a:noFill/>
          </a:ln>
        </p:spPr>
      </p:pic>
      <p:sp>
        <p:nvSpPr>
          <p:cNvPr id="443" name="Google Shape;443;p32"/>
          <p:cNvSpPr txBox="1">
            <a:spLocks/>
          </p:cNvSpPr>
          <p:nvPr/>
        </p:nvSpPr>
        <p:spPr>
          <a:xfrm>
            <a:off x="3920950" y="4317450"/>
            <a:ext cx="4317300" cy="57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uFillTx/>
                <a:latin typeface="Arial"/>
                <a:ea typeface="Arial"/>
                <a:cs typeface="Arial"/>
                <a:sym typeface="Arial"/>
              </a:rPr>
              <a:t>Math!		4! / 2 = 12 different possible outcomes</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3"/>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SzPts val="3000"/>
              <a:buNone/>
            </a:pPr>
            <a:r>
              <a:rPr lang="en">
                <a:uFillTx/>
              </a:rPr>
              <a:t>Processes</a:t>
            </a:r>
            <a:endParaRPr>
              <a:uFillTx/>
            </a:endParaRPr>
          </a:p>
        </p:txBody>
      </p:sp>
      <p:pic>
        <p:nvPicPr>
          <p:cNvPr id="449" name="Google Shape;449;p33"/>
          <p:cNvPicPr preferRelativeResize="0"/>
          <p:nvPr/>
        </p:nvPicPr>
        <p:blipFill rotWithShape="1">
          <a:blip r:embed="rId3"/>
          <a:srcRect/>
          <a:stretch/>
        </p:blipFill>
        <p:spPr>
          <a:xfrm>
            <a:off x="152400" y="1050658"/>
            <a:ext cx="5829300" cy="3886200"/>
          </a:xfrm>
          <a:prstGeom prst="rect">
            <a:avLst/>
          </a:prstGeom>
          <a:noFill/>
          <a:ln>
            <a:noFill/>
          </a:ln>
        </p:spPr>
      </p:pic>
      <p:sp>
        <p:nvSpPr>
          <p:cNvPr id="450" name="Google Shape;450;p33"/>
          <p:cNvSpPr txBox="1">
            <a:spLocks/>
          </p:cNvSpPr>
          <p:nvPr/>
        </p:nvSpPr>
        <p:spPr>
          <a:xfrm>
            <a:off x="5374800" y="1101400"/>
            <a:ext cx="3171900" cy="335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Remember: </a:t>
            </a:r>
            <a:endParaRPr sz="1800" b="0" i="0" u="none" strike="noStrike" cap="none">
              <a:solidFill>
                <a:srgbClr val="000000"/>
              </a:solidFill>
              <a:uFillTx/>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uFillTx/>
                <a:latin typeface="Arial"/>
                <a:ea typeface="Arial"/>
                <a:cs typeface="Arial"/>
                <a:sym typeface="Arial"/>
              </a:rPr>
              <a:t>Processes can occur in any order</a:t>
            </a:r>
            <a:endParaRPr sz="1800" b="0" i="0" u="none" strike="noStrike" cap="none">
              <a:solidFill>
                <a:srgbClr val="000000"/>
              </a:solidFill>
              <a:uFillTx/>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uFillTx/>
                <a:latin typeface="Arial"/>
                <a:ea typeface="Arial"/>
                <a:cs typeface="Arial"/>
                <a:sym typeface="Arial"/>
              </a:rPr>
              <a:t>Watch out for a </a:t>
            </a:r>
            <a:r>
              <a:rPr lang="en" sz="1800" b="0" i="0" u="none" strike="noStrike" cap="none">
                <a:solidFill>
                  <a:srgbClr val="000000"/>
                </a:solidFill>
                <a:uFillTx/>
                <a:latin typeface="Courier New"/>
                <a:ea typeface="Courier New"/>
                <a:cs typeface="Courier New"/>
                <a:sym typeface="Courier New"/>
              </a:rPr>
              <a:t>wait</a:t>
            </a:r>
            <a:r>
              <a:rPr lang="en" sz="1800" b="0" i="0" u="none" strike="noStrike" cap="none">
                <a:solidFill>
                  <a:srgbClr val="000000"/>
                </a:solidFill>
                <a:uFillTx/>
                <a:latin typeface="Arial"/>
                <a:ea typeface="Arial"/>
                <a:cs typeface="Arial"/>
                <a:sym typeface="Arial"/>
              </a:rPr>
              <a:t> or a </a:t>
            </a:r>
            <a:r>
              <a:rPr lang="en" sz="1800" b="0" i="0" u="none" strike="noStrike" cap="none">
                <a:solidFill>
                  <a:srgbClr val="000000"/>
                </a:solidFill>
                <a:uFillTx/>
                <a:latin typeface="Courier New"/>
                <a:ea typeface="Courier New"/>
                <a:cs typeface="Courier New"/>
                <a:sym typeface="Courier New"/>
              </a:rPr>
              <a:t>waitpid</a:t>
            </a:r>
            <a:r>
              <a:rPr lang="en" sz="1800" b="0" i="0" u="none" strike="noStrike" cap="none">
                <a:solidFill>
                  <a:srgbClr val="000000"/>
                </a:solidFill>
                <a:uFillTx/>
                <a:latin typeface="Arial"/>
                <a:ea typeface="Arial"/>
                <a:cs typeface="Arial"/>
                <a:sym typeface="Arial"/>
              </a:rPr>
              <a:t>!</a:t>
            </a:r>
            <a:endParaRPr sz="1800" b="0" i="0" u="none" strike="noStrike" cap="none">
              <a:solidFill>
                <a:srgbClr val="000000"/>
              </a:solidFill>
              <a:uFillTx/>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uFillTx/>
                <a:latin typeface="Arial"/>
                <a:ea typeface="Arial"/>
                <a:cs typeface="Arial"/>
                <a:sym typeface="Arial"/>
              </a:rPr>
              <a:t>What if I included a </a:t>
            </a:r>
            <a:r>
              <a:rPr lang="en" sz="1800" b="0" i="0" u="none" strike="noStrike" cap="none">
                <a:solidFill>
                  <a:srgbClr val="000000"/>
                </a:solidFill>
                <a:uFillTx/>
                <a:latin typeface="Courier New"/>
                <a:ea typeface="Courier New"/>
                <a:cs typeface="Courier New"/>
                <a:sym typeface="Courier New"/>
              </a:rPr>
              <a:t>wait(NULL)</a:t>
            </a:r>
            <a:r>
              <a:rPr lang="en" sz="1800" b="0" i="0" u="none" strike="noStrike" cap="none">
                <a:solidFill>
                  <a:srgbClr val="000000"/>
                </a:solidFill>
                <a:uFillTx/>
                <a:latin typeface="Arial"/>
                <a:ea typeface="Arial"/>
                <a:cs typeface="Arial"/>
                <a:sym typeface="Arial"/>
              </a:rPr>
              <a:t> before I printed out count?</a:t>
            </a:r>
            <a:endParaRPr sz="1800" b="0" i="0" u="none" strike="noStrike" cap="none">
              <a:solidFill>
                <a:srgbClr val="000000"/>
              </a:solidFill>
              <a:uFillTx/>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uFillTx/>
                <a:latin typeface="Arial"/>
                <a:ea typeface="Arial"/>
                <a:cs typeface="Arial"/>
                <a:sym typeface="Arial"/>
              </a:rPr>
              <a:t>Good luck!</a:t>
            </a:r>
            <a:endParaRPr sz="1800" b="0" i="0" u="none" strike="noStrike" cap="none">
              <a:solidFill>
                <a:srgbClr val="000000"/>
              </a:solidFill>
              <a:uFillTx/>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4"/>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File IO</a:t>
            </a:r>
            <a:endParaRPr>
              <a:uFillTx/>
            </a:endParaRPr>
          </a:p>
        </p:txBody>
      </p:sp>
      <p:pic>
        <p:nvPicPr>
          <p:cNvPr id="456" name="Google Shape;456;p34"/>
          <p:cNvPicPr preferRelativeResize="0"/>
          <p:nvPr/>
        </p:nvPicPr>
        <p:blipFill rotWithShape="1">
          <a:blip r:embed="rId3"/>
          <a:srcRect/>
          <a:stretch/>
        </p:blipFill>
        <p:spPr>
          <a:xfrm>
            <a:off x="2137400" y="956058"/>
            <a:ext cx="6123801" cy="394044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5"/>
          <p:cNvSpPr txBox="1">
            <a:spLocks noGrp="1"/>
          </p:cNvSpPr>
          <p:nvPr>
            <p:ph type="body" idx="1"/>
          </p:nvPr>
        </p:nvSpPr>
        <p:spPr>
          <a:xfrm>
            <a:off x="396875" y="1021550"/>
            <a:ext cx="5900700" cy="366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foo.txt: abcdefgh...xyz</a:t>
            </a:r>
            <a:endParaRPr>
              <a:uFillTx/>
            </a:endParaRPr>
          </a:p>
          <a:p>
            <a:pPr marL="0" lvl="0" indent="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int main() {</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	int fd1, fd2, fd3;</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	char c;</a:t>
            </a:r>
            <a:endParaRPr>
              <a:uFillTx/>
            </a:endParaRPr>
          </a:p>
          <a:p>
            <a:pPr marL="0" lvl="0" indent="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	pid_t pid;</a:t>
            </a:r>
            <a:endParaRPr>
              <a:uFillTx/>
            </a:endParaRPr>
          </a:p>
          <a:p>
            <a:pPr marL="0" lvl="0" indent="457200" algn="l" rtl="0">
              <a:lnSpc>
                <a:spcPct val="100000"/>
              </a:lnSpc>
              <a:spcBef>
                <a:spcPts val="0"/>
              </a:spcBef>
              <a:spcAft>
                <a:spcPts val="0"/>
              </a:spcAft>
              <a:buSzPts val="2400"/>
              <a:buNone/>
            </a:pPr>
            <a:r>
              <a:rPr lang="en" sz="1200">
                <a:uFillTx/>
                <a:latin typeface="Courier New"/>
                <a:ea typeface="Courier New"/>
                <a:cs typeface="Courier New"/>
                <a:sym typeface="Courier New"/>
              </a:rPr>
              <a:t>fd1 = open(“foo.txt”, O_RDONLY);</a:t>
            </a:r>
            <a:endParaRPr>
              <a:uFillTx/>
            </a:endParaRPr>
          </a:p>
          <a:p>
            <a:pPr marL="0" lvl="0" indent="457200" algn="l" rtl="0">
              <a:lnSpc>
                <a:spcPct val="100000"/>
              </a:lnSpc>
              <a:spcBef>
                <a:spcPts val="0"/>
              </a:spcBef>
              <a:spcAft>
                <a:spcPts val="0"/>
              </a:spcAft>
              <a:buSzPts val="2400"/>
              <a:buNone/>
            </a:pPr>
            <a:r>
              <a:rPr lang="en" sz="1200">
                <a:uFillTx/>
                <a:latin typeface="Courier New"/>
                <a:ea typeface="Courier New"/>
                <a:cs typeface="Courier New"/>
                <a:sym typeface="Courier New"/>
              </a:rPr>
              <a:t>fd2 = open(“foo.txt”, O_RDONLY);</a:t>
            </a:r>
            <a:endParaRPr>
              <a:uFillTx/>
            </a:endParaRPr>
          </a:p>
          <a:p>
            <a:pPr marL="0" lvl="0" indent="457200" algn="l" rtl="0">
              <a:lnSpc>
                <a:spcPct val="100000"/>
              </a:lnSpc>
              <a:spcBef>
                <a:spcPts val="0"/>
              </a:spcBef>
              <a:spcAft>
                <a:spcPts val="0"/>
              </a:spcAft>
              <a:buSzPts val="2400"/>
              <a:buNone/>
            </a:pPr>
            <a:r>
              <a:rPr lang="en" sz="1200">
                <a:uFillTx/>
                <a:latin typeface="Courier New"/>
                <a:ea typeface="Courier New"/>
                <a:cs typeface="Courier New"/>
                <a:sym typeface="Courier New"/>
              </a:rPr>
              <a:t>fd3 = open(“foo.txt”, O_RDONLY);</a:t>
            </a:r>
            <a:endParaRPr>
              <a:uFillTx/>
            </a:endParaRPr>
          </a:p>
          <a:p>
            <a:pPr marL="0" lvl="0" indent="457200" algn="l" rtl="0">
              <a:lnSpc>
                <a:spcPct val="100000"/>
              </a:lnSpc>
              <a:spcBef>
                <a:spcPts val="0"/>
              </a:spcBef>
              <a:spcAft>
                <a:spcPts val="0"/>
              </a:spcAft>
              <a:buSzPts val="2400"/>
              <a:buNone/>
            </a:pPr>
            <a:r>
              <a:rPr lang="en" sz="1200">
                <a:uFillTx/>
                <a:latin typeface="Courier New"/>
                <a:ea typeface="Courier New"/>
                <a:cs typeface="Courier New"/>
                <a:sym typeface="Courier New"/>
              </a:rPr>
              <a:t>read(fd1, &amp;c, sizeof(c));		</a:t>
            </a:r>
            <a:r>
              <a:rPr lang="en" sz="1200" b="1">
                <a:uFillTx/>
                <a:latin typeface="Courier New"/>
                <a:ea typeface="Courier New"/>
                <a:cs typeface="Courier New"/>
                <a:sym typeface="Courier New"/>
              </a:rPr>
              <a:t>// c = ?</a:t>
            </a:r>
            <a:endParaRPr>
              <a:uFillTx/>
            </a:endParaRPr>
          </a:p>
          <a:p>
            <a:pPr marL="0" lvl="0" indent="387350" algn="l" rtl="0">
              <a:lnSpc>
                <a:spcPct val="100000"/>
              </a:lnSpc>
              <a:spcBef>
                <a:spcPts val="0"/>
              </a:spcBef>
              <a:spcAft>
                <a:spcPts val="0"/>
              </a:spcAft>
              <a:buClr>
                <a:srgbClr val="000000"/>
              </a:buClr>
              <a:buSzPts val="1100"/>
              <a:buFont typeface="Arial"/>
              <a:buNone/>
            </a:pPr>
            <a:r>
              <a:rPr lang="en" sz="1200">
                <a:uFillTx/>
                <a:latin typeface="Courier New"/>
                <a:ea typeface="Courier New"/>
                <a:cs typeface="Courier New"/>
                <a:sym typeface="Courier New"/>
              </a:rPr>
              <a:t>read(fd2, &amp;c, sizeof(c));		</a:t>
            </a:r>
            <a:r>
              <a:rPr lang="en" sz="1200" b="1">
                <a:uFillTx/>
                <a:latin typeface="Courier New"/>
                <a:ea typeface="Courier New"/>
                <a:cs typeface="Courier New"/>
                <a:sym typeface="Courier New"/>
              </a:rPr>
              <a:t>// c = ?</a:t>
            </a:r>
            <a:endParaRPr>
              <a:uFillTx/>
            </a:endParaRPr>
          </a:p>
          <a:p>
            <a:pPr marL="0" lvl="0" indent="457200" algn="l" rtl="0">
              <a:lnSpc>
                <a:spcPct val="100000"/>
              </a:lnSpc>
              <a:spcBef>
                <a:spcPts val="0"/>
              </a:spcBef>
              <a:spcAft>
                <a:spcPts val="0"/>
              </a:spcAft>
              <a:buSzPts val="2400"/>
              <a:buNone/>
            </a:pPr>
            <a:r>
              <a:rPr lang="en" sz="1200">
                <a:uFillTx/>
                <a:latin typeface="Courier New"/>
                <a:ea typeface="Courier New"/>
                <a:cs typeface="Courier New"/>
                <a:sym typeface="Courier New"/>
              </a:rPr>
              <a:t>dup2(fd2, fd3);</a:t>
            </a:r>
            <a:endParaRPr>
              <a:uFillTx/>
            </a:endParaRPr>
          </a:p>
          <a:p>
            <a:pPr marL="0" lvl="0" indent="38735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read(fd3, &amp;c, sizeof(c));		</a:t>
            </a:r>
            <a:r>
              <a:rPr lang="en" sz="1200" b="1">
                <a:uFillTx/>
                <a:latin typeface="Courier New"/>
                <a:ea typeface="Courier New"/>
                <a:cs typeface="Courier New"/>
                <a:sym typeface="Courier New"/>
              </a:rPr>
              <a:t>// c = ?</a:t>
            </a:r>
            <a:endParaRPr>
              <a:uFillTx/>
            </a:endParaRPr>
          </a:p>
          <a:p>
            <a:pPr marL="0" lvl="0" indent="38735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read(fd2, &amp;c, sizeof(c));		</a:t>
            </a:r>
            <a:r>
              <a:rPr lang="en" sz="1200" b="1">
                <a:uFillTx/>
                <a:latin typeface="Courier New"/>
                <a:ea typeface="Courier New"/>
                <a:cs typeface="Courier New"/>
                <a:sym typeface="Courier New"/>
              </a:rPr>
              <a:t>// c = ?</a:t>
            </a:r>
            <a:endParaRPr>
              <a:uFillTx/>
            </a:endParaRPr>
          </a:p>
          <a:p>
            <a:pPr marL="0" lvl="0" indent="0" algn="l" rtl="0">
              <a:lnSpc>
                <a:spcPct val="100000"/>
              </a:lnSpc>
              <a:spcBef>
                <a:spcPts val="0"/>
              </a:spcBef>
              <a:spcAft>
                <a:spcPts val="0"/>
              </a:spcAft>
              <a:buSzPts val="2400"/>
              <a:buNone/>
            </a:pPr>
            <a:endParaRPr sz="1200">
              <a:uFillTx/>
            </a:endParaRPr>
          </a:p>
        </p:txBody>
      </p:sp>
      <p:sp>
        <p:nvSpPr>
          <p:cNvPr id="462" name="Google Shape;462;p35"/>
          <p:cNvSpPr txBox="1">
            <a:spLocks noGrp="1"/>
          </p:cNvSpPr>
          <p:nvPr>
            <p:ph type="body" idx="1"/>
          </p:nvPr>
        </p:nvSpPr>
        <p:spPr>
          <a:xfrm>
            <a:off x="4363725" y="842250"/>
            <a:ext cx="4589700" cy="177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400"/>
              <a:buNone/>
            </a:pPr>
            <a:r>
              <a:rPr lang="en" sz="1800" b="1">
                <a:uFillTx/>
              </a:rPr>
              <a:t>Main ideas:</a:t>
            </a:r>
            <a:endParaRPr>
              <a:uFillTx/>
            </a:endParaRPr>
          </a:p>
          <a:p>
            <a:pPr marL="457200" marR="0" lvl="0" indent="-342900" algn="l" rtl="0">
              <a:lnSpc>
                <a:spcPct val="100000"/>
              </a:lnSpc>
              <a:spcBef>
                <a:spcPts val="480"/>
              </a:spcBef>
              <a:spcAft>
                <a:spcPts val="0"/>
              </a:spcAft>
              <a:buSzPts val="1800"/>
              <a:buChar char="■"/>
            </a:pPr>
            <a:r>
              <a:rPr lang="en" sz="1800">
                <a:uFillTx/>
              </a:rPr>
              <a:t>How does read offset?</a:t>
            </a:r>
            <a:endParaRPr>
              <a:uFillTx/>
            </a:endParaRPr>
          </a:p>
          <a:p>
            <a:pPr marL="457200" marR="0" lvl="0" indent="-342900" algn="l" rtl="0">
              <a:lnSpc>
                <a:spcPct val="100000"/>
              </a:lnSpc>
              <a:spcBef>
                <a:spcPts val="0"/>
              </a:spcBef>
              <a:spcAft>
                <a:spcPts val="0"/>
              </a:spcAft>
              <a:buSzPts val="1800"/>
              <a:buChar char="■"/>
            </a:pPr>
            <a:r>
              <a:rPr lang="en" sz="1800">
                <a:uFillTx/>
              </a:rPr>
              <a:t>How does dup2 work?</a:t>
            </a:r>
            <a:endParaRPr>
              <a:uFillTx/>
            </a:endParaRPr>
          </a:p>
          <a:p>
            <a:pPr marL="914400" lvl="1" indent="-342900" algn="l" rtl="0">
              <a:lnSpc>
                <a:spcPct val="100000"/>
              </a:lnSpc>
              <a:spcBef>
                <a:spcPts val="0"/>
              </a:spcBef>
              <a:spcAft>
                <a:spcPts val="0"/>
              </a:spcAft>
              <a:buSzPts val="1800"/>
              <a:buChar char="■"/>
            </a:pPr>
            <a:r>
              <a:rPr lang="en" sz="1800">
                <a:solidFill>
                  <a:schemeClr val="dk1"/>
                </a:solidFill>
                <a:uFillTx/>
              </a:rPr>
              <a:t>What is the order of arguments?</a:t>
            </a:r>
            <a:endParaRPr>
              <a:uFillTx/>
            </a:endParaRPr>
          </a:p>
          <a:p>
            <a:pPr marL="914400" lvl="1" indent="-342900" algn="l" rtl="0">
              <a:lnSpc>
                <a:spcPct val="100000"/>
              </a:lnSpc>
              <a:spcBef>
                <a:spcPts val="0"/>
              </a:spcBef>
              <a:spcAft>
                <a:spcPts val="0"/>
              </a:spcAft>
              <a:buSzPts val="1800"/>
              <a:buChar char="■"/>
            </a:pPr>
            <a:r>
              <a:rPr lang="en" sz="1800">
                <a:solidFill>
                  <a:schemeClr val="dk1"/>
                </a:solidFill>
                <a:uFillTx/>
              </a:rPr>
              <a:t>Does fd3 share offset with fd2?</a:t>
            </a:r>
            <a:endParaRPr>
              <a:uFillTx/>
            </a:endParaRPr>
          </a:p>
        </p:txBody>
      </p:sp>
      <p:sp>
        <p:nvSpPr>
          <p:cNvPr id="463" name="Google Shape;463;p35"/>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File IO</a:t>
            </a:r>
            <a:endParaRPr>
              <a:uFillTx/>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6"/>
          <p:cNvSpPr txBox="1">
            <a:spLocks noGrp="1"/>
          </p:cNvSpPr>
          <p:nvPr>
            <p:ph type="body" idx="1"/>
          </p:nvPr>
        </p:nvSpPr>
        <p:spPr>
          <a:xfrm>
            <a:off x="396875" y="1021550"/>
            <a:ext cx="4970700" cy="366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foo.txt: abcdefgh...xyz</a:t>
            </a:r>
            <a:endParaRPr>
              <a:uFillTx/>
            </a:endParaRPr>
          </a:p>
          <a:p>
            <a:pPr marL="0" lvl="0" indent="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int main() {</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	int fd1, fd2, fd3;</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	char c;</a:t>
            </a:r>
            <a:endParaRPr>
              <a:uFillTx/>
            </a:endParaRPr>
          </a:p>
          <a:p>
            <a:pPr marL="0" lvl="0" indent="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	pid_t pid;</a:t>
            </a:r>
            <a:endParaRPr>
              <a:uFillTx/>
            </a:endParaRPr>
          </a:p>
          <a:p>
            <a:pPr marL="0" lvl="0" indent="457200" algn="l" rtl="0">
              <a:lnSpc>
                <a:spcPct val="100000"/>
              </a:lnSpc>
              <a:spcBef>
                <a:spcPts val="0"/>
              </a:spcBef>
              <a:spcAft>
                <a:spcPts val="0"/>
              </a:spcAft>
              <a:buSzPts val="2400"/>
              <a:buNone/>
            </a:pPr>
            <a:r>
              <a:rPr lang="en" sz="1200">
                <a:uFillTx/>
                <a:latin typeface="Courier New"/>
                <a:ea typeface="Courier New"/>
                <a:cs typeface="Courier New"/>
                <a:sym typeface="Courier New"/>
              </a:rPr>
              <a:t>fd1 = open(“foo.txt”, O_RDONLY);</a:t>
            </a:r>
            <a:endParaRPr>
              <a:uFillTx/>
            </a:endParaRPr>
          </a:p>
          <a:p>
            <a:pPr marL="0" lvl="0" indent="457200" algn="l" rtl="0">
              <a:lnSpc>
                <a:spcPct val="100000"/>
              </a:lnSpc>
              <a:spcBef>
                <a:spcPts val="0"/>
              </a:spcBef>
              <a:spcAft>
                <a:spcPts val="0"/>
              </a:spcAft>
              <a:buSzPts val="2400"/>
              <a:buNone/>
            </a:pPr>
            <a:r>
              <a:rPr lang="en" sz="1200">
                <a:uFillTx/>
                <a:latin typeface="Courier New"/>
                <a:ea typeface="Courier New"/>
                <a:cs typeface="Courier New"/>
                <a:sym typeface="Courier New"/>
              </a:rPr>
              <a:t>fd2 = open(“foo.txt”, O_RDONLY);</a:t>
            </a:r>
            <a:endParaRPr>
              <a:uFillTx/>
            </a:endParaRPr>
          </a:p>
          <a:p>
            <a:pPr marL="0" lvl="0" indent="457200" algn="l" rtl="0">
              <a:lnSpc>
                <a:spcPct val="100000"/>
              </a:lnSpc>
              <a:spcBef>
                <a:spcPts val="0"/>
              </a:spcBef>
              <a:spcAft>
                <a:spcPts val="0"/>
              </a:spcAft>
              <a:buSzPts val="2400"/>
              <a:buNone/>
            </a:pPr>
            <a:r>
              <a:rPr lang="en" sz="1200">
                <a:uFillTx/>
                <a:latin typeface="Courier New"/>
                <a:ea typeface="Courier New"/>
                <a:cs typeface="Courier New"/>
                <a:sym typeface="Courier New"/>
              </a:rPr>
              <a:t>fd3 = open(“foo.txt”, O_RDONLY);</a:t>
            </a:r>
            <a:endParaRPr>
              <a:uFillTx/>
            </a:endParaRPr>
          </a:p>
          <a:p>
            <a:pPr marL="0" lvl="0" indent="457200" algn="l" rtl="0">
              <a:lnSpc>
                <a:spcPct val="100000"/>
              </a:lnSpc>
              <a:spcBef>
                <a:spcPts val="0"/>
              </a:spcBef>
              <a:spcAft>
                <a:spcPts val="0"/>
              </a:spcAft>
              <a:buSzPts val="2400"/>
              <a:buNone/>
            </a:pPr>
            <a:r>
              <a:rPr lang="en" sz="1200">
                <a:uFillTx/>
                <a:latin typeface="Courier New"/>
                <a:ea typeface="Courier New"/>
                <a:cs typeface="Courier New"/>
                <a:sym typeface="Courier New"/>
              </a:rPr>
              <a:t>read(fd1, &amp;c, sizeof(c));		</a:t>
            </a:r>
            <a:r>
              <a:rPr lang="en" sz="1200" b="1">
                <a:uFillTx/>
                <a:latin typeface="Courier New"/>
                <a:ea typeface="Courier New"/>
                <a:cs typeface="Courier New"/>
                <a:sym typeface="Courier New"/>
              </a:rPr>
              <a:t>// c = a</a:t>
            </a:r>
            <a:endParaRPr>
              <a:uFillTx/>
            </a:endParaRPr>
          </a:p>
          <a:p>
            <a:pPr marL="0" lvl="0" indent="457200" algn="l" rtl="0">
              <a:lnSpc>
                <a:spcPct val="100000"/>
              </a:lnSpc>
              <a:spcBef>
                <a:spcPts val="0"/>
              </a:spcBef>
              <a:spcAft>
                <a:spcPts val="0"/>
              </a:spcAft>
              <a:buSzPts val="2400"/>
              <a:buNone/>
            </a:pPr>
            <a:r>
              <a:rPr lang="en" sz="1200">
                <a:uFillTx/>
                <a:latin typeface="Courier New"/>
                <a:ea typeface="Courier New"/>
                <a:cs typeface="Courier New"/>
                <a:sym typeface="Courier New"/>
              </a:rPr>
              <a:t>read(fd2, &amp;c, sizeof(c));		</a:t>
            </a:r>
            <a:r>
              <a:rPr lang="en" sz="1200" b="1">
                <a:uFillTx/>
                <a:latin typeface="Courier New"/>
                <a:ea typeface="Courier New"/>
                <a:cs typeface="Courier New"/>
                <a:sym typeface="Courier New"/>
              </a:rPr>
              <a:t>// c = a</a:t>
            </a:r>
            <a:endParaRPr>
              <a:uFillTx/>
            </a:endParaRPr>
          </a:p>
          <a:p>
            <a:pPr marL="0" lvl="0" indent="457200" algn="l" rtl="0">
              <a:lnSpc>
                <a:spcPct val="100000"/>
              </a:lnSpc>
              <a:spcBef>
                <a:spcPts val="0"/>
              </a:spcBef>
              <a:spcAft>
                <a:spcPts val="0"/>
              </a:spcAft>
              <a:buSzPts val="2400"/>
              <a:buNone/>
            </a:pPr>
            <a:r>
              <a:rPr lang="en" sz="1200">
                <a:uFillTx/>
                <a:latin typeface="Courier New"/>
                <a:ea typeface="Courier New"/>
                <a:cs typeface="Courier New"/>
                <a:sym typeface="Courier New"/>
              </a:rPr>
              <a:t>dup2(fd2, fd3);</a:t>
            </a:r>
            <a:endParaRPr>
              <a:uFillTx/>
            </a:endParaRPr>
          </a:p>
          <a:p>
            <a:pPr marL="0" lvl="0" indent="38735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read(fd3, &amp;c, sizeof(c));		</a:t>
            </a:r>
            <a:r>
              <a:rPr lang="en" sz="1200" b="1">
                <a:uFillTx/>
                <a:latin typeface="Courier New"/>
                <a:ea typeface="Courier New"/>
                <a:cs typeface="Courier New"/>
                <a:sym typeface="Courier New"/>
              </a:rPr>
              <a:t>// c = b</a:t>
            </a:r>
            <a:endParaRPr>
              <a:uFillTx/>
            </a:endParaRPr>
          </a:p>
          <a:p>
            <a:pPr marL="0" lvl="0" indent="38735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read(fd2, &amp;c, sizeof(c));		</a:t>
            </a:r>
            <a:r>
              <a:rPr lang="en" sz="1200" b="1">
                <a:uFillTx/>
                <a:latin typeface="Courier New"/>
                <a:ea typeface="Courier New"/>
                <a:cs typeface="Courier New"/>
                <a:sym typeface="Courier New"/>
              </a:rPr>
              <a:t>// c = c</a:t>
            </a:r>
            <a:endParaRPr>
              <a:uFillTx/>
            </a:endParaRPr>
          </a:p>
          <a:p>
            <a:pPr marL="0" lvl="0" indent="0" algn="l" rtl="0">
              <a:lnSpc>
                <a:spcPct val="100000"/>
              </a:lnSpc>
              <a:spcBef>
                <a:spcPts val="0"/>
              </a:spcBef>
              <a:spcAft>
                <a:spcPts val="0"/>
              </a:spcAft>
              <a:buSzPts val="2400"/>
              <a:buNone/>
            </a:pPr>
            <a:endParaRPr sz="1200">
              <a:uFillTx/>
            </a:endParaRPr>
          </a:p>
        </p:txBody>
      </p:sp>
      <p:sp>
        <p:nvSpPr>
          <p:cNvPr id="469" name="Google Shape;469;p36"/>
          <p:cNvSpPr txBox="1">
            <a:spLocks noGrp="1"/>
          </p:cNvSpPr>
          <p:nvPr>
            <p:ph type="body" idx="1"/>
          </p:nvPr>
        </p:nvSpPr>
        <p:spPr>
          <a:xfrm>
            <a:off x="4442175" y="1021550"/>
            <a:ext cx="4320900" cy="2295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SzPts val="1800"/>
              <a:buChar char="■"/>
            </a:pPr>
            <a:r>
              <a:rPr lang="en" sz="1800">
                <a:uFillTx/>
              </a:rPr>
              <a:t>How does read offset?</a:t>
            </a:r>
            <a:endParaRPr>
              <a:uFillTx/>
            </a:endParaRPr>
          </a:p>
          <a:p>
            <a:pPr marL="914400" marR="0" lvl="1" indent="-330200" algn="l" rtl="0">
              <a:lnSpc>
                <a:spcPct val="100000"/>
              </a:lnSpc>
              <a:spcBef>
                <a:spcPts val="0"/>
              </a:spcBef>
              <a:spcAft>
                <a:spcPts val="0"/>
              </a:spcAft>
              <a:buSzPts val="1600"/>
              <a:buChar char="■"/>
            </a:pPr>
            <a:r>
              <a:rPr lang="en" sz="1600">
                <a:uFillTx/>
              </a:rPr>
              <a:t>Incremented by number of bytes read</a:t>
            </a:r>
            <a:endParaRPr>
              <a:uFillTx/>
            </a:endParaRPr>
          </a:p>
          <a:p>
            <a:pPr marL="457200" marR="0" lvl="0" indent="-342900" algn="l" rtl="0">
              <a:lnSpc>
                <a:spcPct val="100000"/>
              </a:lnSpc>
              <a:spcBef>
                <a:spcPts val="0"/>
              </a:spcBef>
              <a:spcAft>
                <a:spcPts val="0"/>
              </a:spcAft>
              <a:buSzPts val="1800"/>
              <a:buChar char="■"/>
            </a:pPr>
            <a:r>
              <a:rPr lang="en" sz="1800">
                <a:uFillTx/>
              </a:rPr>
              <a:t>How does dup2 work?</a:t>
            </a:r>
            <a:endParaRPr>
              <a:uFillTx/>
            </a:endParaRPr>
          </a:p>
          <a:p>
            <a:pPr marL="914400" marR="0" lvl="1" indent="-330200" algn="l" rtl="0">
              <a:lnSpc>
                <a:spcPct val="100000"/>
              </a:lnSpc>
              <a:spcBef>
                <a:spcPts val="0"/>
              </a:spcBef>
              <a:spcAft>
                <a:spcPts val="0"/>
              </a:spcAft>
              <a:buSzPts val="1600"/>
              <a:buChar char="■"/>
            </a:pPr>
            <a:r>
              <a:rPr lang="en" sz="1600">
                <a:uFillTx/>
              </a:rPr>
              <a:t>Any read/write from fd3 now happen from fd2</a:t>
            </a:r>
            <a:endParaRPr>
              <a:uFillTx/>
            </a:endParaRPr>
          </a:p>
          <a:p>
            <a:pPr marL="914400" marR="0" lvl="1" indent="-330200" algn="l" rtl="0">
              <a:lnSpc>
                <a:spcPct val="100000"/>
              </a:lnSpc>
              <a:spcBef>
                <a:spcPts val="0"/>
              </a:spcBef>
              <a:spcAft>
                <a:spcPts val="0"/>
              </a:spcAft>
              <a:buSzPts val="1600"/>
              <a:buChar char="■"/>
            </a:pPr>
            <a:r>
              <a:rPr lang="en" sz="1600">
                <a:uFillTx/>
              </a:rPr>
              <a:t>All file offsets are shared</a:t>
            </a:r>
            <a:endParaRPr>
              <a:uFillTx/>
            </a:endParaRPr>
          </a:p>
        </p:txBody>
      </p:sp>
      <p:sp>
        <p:nvSpPr>
          <p:cNvPr id="470" name="Google Shape;470;p36"/>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File IO</a:t>
            </a:r>
            <a:endParaRPr>
              <a:uFillTx/>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7"/>
          <p:cNvSpPr txBox="1">
            <a:spLocks noGrp="1"/>
          </p:cNvSpPr>
          <p:nvPr>
            <p:ph type="body" idx="1"/>
          </p:nvPr>
        </p:nvSpPr>
        <p:spPr>
          <a:xfrm>
            <a:off x="396875" y="1021550"/>
            <a:ext cx="6147300" cy="3841800"/>
          </a:xfrm>
          <a:prstGeom prst="rect">
            <a:avLst/>
          </a:prstGeom>
          <a:noFill/>
          <a:ln>
            <a:noFill/>
          </a:ln>
        </p:spPr>
        <p:txBody>
          <a:bodyPr spcFirstLastPara="1" wrap="square" lIns="91425" tIns="91425" rIns="91425" bIns="91425" anchor="t" anchorCtr="0">
            <a:noAutofit/>
          </a:bodyPr>
          <a:lstStyle/>
          <a:p>
            <a:pPr marL="0" marR="0" lvl="0" indent="387350" algn="l" rtl="0">
              <a:lnSpc>
                <a:spcPct val="100000"/>
              </a:lnSpc>
              <a:spcBef>
                <a:spcPts val="0"/>
              </a:spcBef>
              <a:spcAft>
                <a:spcPts val="0"/>
              </a:spcAft>
              <a:buClr>
                <a:srgbClr val="000000"/>
              </a:buClr>
              <a:buSzPts val="1100"/>
              <a:buFont typeface="Arial"/>
              <a:buNone/>
            </a:pPr>
            <a:r>
              <a:rPr lang="en" sz="1200" i="1">
                <a:solidFill>
                  <a:srgbClr val="000000"/>
                </a:solidFill>
                <a:uFillTx/>
                <a:latin typeface="Courier New"/>
                <a:ea typeface="Courier New"/>
                <a:cs typeface="Courier New"/>
                <a:sym typeface="Courier New"/>
              </a:rPr>
              <a:t>read(fd1, &amp;c, sizeof(c)); // a</a:t>
            </a:r>
            <a:endParaRPr>
              <a:uFillTx/>
            </a:endParaRPr>
          </a:p>
          <a:p>
            <a:pPr marL="0" marR="0" lvl="0" indent="387350" algn="l" rtl="0">
              <a:lnSpc>
                <a:spcPct val="100000"/>
              </a:lnSpc>
              <a:spcBef>
                <a:spcPts val="0"/>
              </a:spcBef>
              <a:spcAft>
                <a:spcPts val="0"/>
              </a:spcAft>
              <a:buClr>
                <a:srgbClr val="000000"/>
              </a:buClr>
              <a:buSzPts val="1100"/>
              <a:buFont typeface="Arial"/>
              <a:buNone/>
            </a:pPr>
            <a:r>
              <a:rPr lang="en" sz="1200" i="1">
                <a:solidFill>
                  <a:srgbClr val="000000"/>
                </a:solidFill>
                <a:uFillTx/>
                <a:latin typeface="Courier New"/>
                <a:ea typeface="Courier New"/>
                <a:cs typeface="Courier New"/>
                <a:sym typeface="Courier New"/>
              </a:rPr>
              <a:t>read(fd2, &amp;c, sizeof(c)); // a</a:t>
            </a:r>
            <a:endParaRPr>
              <a:uFillTx/>
            </a:endParaRPr>
          </a:p>
          <a:p>
            <a:pPr marL="0" marR="0" lvl="0" indent="387350" algn="l" rtl="0">
              <a:lnSpc>
                <a:spcPct val="100000"/>
              </a:lnSpc>
              <a:spcBef>
                <a:spcPts val="0"/>
              </a:spcBef>
              <a:spcAft>
                <a:spcPts val="0"/>
              </a:spcAft>
              <a:buClr>
                <a:srgbClr val="000000"/>
              </a:buClr>
              <a:buSzPts val="1100"/>
              <a:buFont typeface="Arial"/>
              <a:buNone/>
            </a:pPr>
            <a:r>
              <a:rPr lang="en" sz="1200" i="1">
                <a:solidFill>
                  <a:srgbClr val="000000"/>
                </a:solidFill>
                <a:uFillTx/>
                <a:latin typeface="Courier New"/>
                <a:ea typeface="Courier New"/>
                <a:cs typeface="Courier New"/>
                <a:sym typeface="Courier New"/>
              </a:rPr>
              <a:t>dup2(fd2, fd3);</a:t>
            </a:r>
            <a:endParaRPr>
              <a:uFillTx/>
            </a:endParaRPr>
          </a:p>
          <a:p>
            <a:pPr marL="0" marR="0" lvl="0" indent="387350" algn="l" rtl="0">
              <a:lnSpc>
                <a:spcPct val="100000"/>
              </a:lnSpc>
              <a:spcBef>
                <a:spcPts val="0"/>
              </a:spcBef>
              <a:spcAft>
                <a:spcPts val="0"/>
              </a:spcAft>
              <a:buClr>
                <a:srgbClr val="000000"/>
              </a:buClr>
              <a:buSzPts val="1100"/>
              <a:buFont typeface="Arial"/>
              <a:buNone/>
            </a:pPr>
            <a:r>
              <a:rPr lang="en" sz="1200" i="1">
                <a:solidFill>
                  <a:srgbClr val="000000"/>
                </a:solidFill>
                <a:uFillTx/>
                <a:latin typeface="Courier New"/>
                <a:ea typeface="Courier New"/>
                <a:cs typeface="Courier New"/>
                <a:sym typeface="Courier New"/>
              </a:rPr>
              <a:t>read(fd3, &amp;c, sizeof(c)); // b</a:t>
            </a:r>
            <a:endParaRPr>
              <a:uFillTx/>
            </a:endParaRPr>
          </a:p>
          <a:p>
            <a:pPr marL="0" marR="0" lvl="0" indent="387350" algn="l" rtl="0">
              <a:lnSpc>
                <a:spcPct val="100000"/>
              </a:lnSpc>
              <a:spcBef>
                <a:spcPts val="0"/>
              </a:spcBef>
              <a:spcAft>
                <a:spcPts val="0"/>
              </a:spcAft>
              <a:buClr>
                <a:srgbClr val="000000"/>
              </a:buClr>
              <a:buSzPts val="1100"/>
              <a:buFont typeface="Arial"/>
              <a:buNone/>
            </a:pPr>
            <a:r>
              <a:rPr lang="en" sz="1200" i="1">
                <a:solidFill>
                  <a:srgbClr val="000000"/>
                </a:solidFill>
                <a:uFillTx/>
                <a:latin typeface="Courier New"/>
                <a:ea typeface="Courier New"/>
                <a:cs typeface="Courier New"/>
                <a:sym typeface="Courier New"/>
              </a:rPr>
              <a:t>read(fd2, &amp;c, sizeof(c)); // c</a:t>
            </a:r>
            <a:endParaRPr>
              <a:uFillTx/>
            </a:endParaRPr>
          </a:p>
          <a:p>
            <a:pPr marL="0" lvl="0" indent="457200" algn="l" rtl="0">
              <a:lnSpc>
                <a:spcPct val="100000"/>
              </a:lnSpc>
              <a:spcBef>
                <a:spcPts val="0"/>
              </a:spcBef>
              <a:spcAft>
                <a:spcPts val="0"/>
              </a:spcAft>
              <a:buSzPts val="2400"/>
              <a:buNone/>
            </a:pPr>
            <a:endParaRPr sz="1200">
              <a:solidFill>
                <a:srgbClr val="000000"/>
              </a:solidFill>
              <a:uFillTx/>
              <a:latin typeface="Courier New"/>
              <a:ea typeface="Courier New"/>
              <a:cs typeface="Courier New"/>
              <a:sym typeface="Courier New"/>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pid = fork();</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if (pid==0) {</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read(fd1,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	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dup2(fd1, fd2);</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read(fd3,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	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read(fd2,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read(fd1,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printf(“c = %c\n”, c);</a:t>
            </a:r>
            <a:endParaRPr>
              <a:uFillTx/>
            </a:endParaRPr>
          </a:p>
          <a:p>
            <a:pPr marL="0" lvl="0" indent="0" algn="l" rtl="0">
              <a:lnSpc>
                <a:spcPct val="100000"/>
              </a:lnSpc>
              <a:spcBef>
                <a:spcPts val="0"/>
              </a:spcBef>
              <a:spcAft>
                <a:spcPts val="0"/>
              </a:spcAft>
              <a:buSzPts val="2400"/>
              <a:buNone/>
            </a:pPr>
            <a:endParaRPr sz="1400">
              <a:solidFill>
                <a:srgbClr val="000000"/>
              </a:solidFill>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endParaRPr sz="1200">
              <a:solidFill>
                <a:srgbClr val="000000"/>
              </a:solidFill>
              <a:uFillTx/>
              <a:latin typeface="Courier New"/>
              <a:ea typeface="Courier New"/>
              <a:cs typeface="Courier New"/>
              <a:sym typeface="Courier New"/>
            </a:endParaRPr>
          </a:p>
        </p:txBody>
      </p:sp>
      <p:sp>
        <p:nvSpPr>
          <p:cNvPr id="476" name="Google Shape;476;p37"/>
          <p:cNvSpPr txBox="1">
            <a:spLocks noGrp="1"/>
          </p:cNvSpPr>
          <p:nvPr>
            <p:ph type="body" idx="1"/>
          </p:nvPr>
        </p:nvSpPr>
        <p:spPr>
          <a:xfrm>
            <a:off x="4459900" y="898250"/>
            <a:ext cx="4247100" cy="23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400"/>
              <a:buNone/>
            </a:pPr>
            <a:r>
              <a:rPr lang="en" sz="1800" b="1">
                <a:uFillTx/>
              </a:rPr>
              <a:t>Main ideas:</a:t>
            </a:r>
            <a:endParaRPr>
              <a:uFillTx/>
            </a:endParaRPr>
          </a:p>
          <a:p>
            <a:pPr marL="457200" marR="0" lvl="0" indent="-342900" algn="l" rtl="0">
              <a:lnSpc>
                <a:spcPct val="100000"/>
              </a:lnSpc>
              <a:spcBef>
                <a:spcPts val="480"/>
              </a:spcBef>
              <a:spcAft>
                <a:spcPts val="0"/>
              </a:spcAft>
              <a:buSzPts val="1800"/>
              <a:buChar char="■"/>
            </a:pPr>
            <a:r>
              <a:rPr lang="en" sz="1800">
                <a:uFillTx/>
              </a:rPr>
              <a:t>How are fd shared between processes?</a:t>
            </a:r>
            <a:endParaRPr>
              <a:uFillTx/>
            </a:endParaRPr>
          </a:p>
          <a:p>
            <a:pPr marL="457200" marR="0" lvl="0" indent="-342900" algn="l" rtl="0">
              <a:lnSpc>
                <a:spcPct val="100000"/>
              </a:lnSpc>
              <a:spcBef>
                <a:spcPts val="0"/>
              </a:spcBef>
              <a:spcAft>
                <a:spcPts val="0"/>
              </a:spcAft>
              <a:buSzPts val="1800"/>
              <a:buChar char="■"/>
            </a:pPr>
            <a:r>
              <a:rPr lang="en" sz="1800">
                <a:uFillTx/>
              </a:rPr>
              <a:t>How does dup2 work from parent to child</a:t>
            </a:r>
            <a:r>
              <a:rPr lang="en" sz="1800">
                <a:solidFill>
                  <a:schemeClr val="dk1"/>
                </a:solidFill>
                <a:uFillTx/>
              </a:rPr>
              <a:t>?</a:t>
            </a:r>
            <a:endParaRPr>
              <a:uFillTx/>
            </a:endParaRPr>
          </a:p>
          <a:p>
            <a:pPr marL="457200" marR="0" lvl="0" indent="-342900" algn="l" rtl="0">
              <a:lnSpc>
                <a:spcPct val="100000"/>
              </a:lnSpc>
              <a:spcBef>
                <a:spcPts val="0"/>
              </a:spcBef>
              <a:spcAft>
                <a:spcPts val="0"/>
              </a:spcAft>
              <a:buSzPts val="1800"/>
              <a:buChar char="■"/>
            </a:pPr>
            <a:r>
              <a:rPr lang="en" sz="1800">
                <a:uFillTx/>
              </a:rPr>
              <a:t>How are file offsets shared between processes?</a:t>
            </a:r>
            <a:endParaRPr>
              <a:uFillTx/>
            </a:endParaRPr>
          </a:p>
        </p:txBody>
      </p:sp>
      <p:sp>
        <p:nvSpPr>
          <p:cNvPr id="477" name="Google Shape;477;p37"/>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File IO</a:t>
            </a:r>
            <a:endParaRPr>
              <a:uFillTx/>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8"/>
          <p:cNvSpPr txBox="1">
            <a:spLocks noGrp="1"/>
          </p:cNvSpPr>
          <p:nvPr>
            <p:ph type="body" idx="1"/>
          </p:nvPr>
        </p:nvSpPr>
        <p:spPr>
          <a:xfrm>
            <a:off x="396875" y="1021550"/>
            <a:ext cx="6147300" cy="3841800"/>
          </a:xfrm>
          <a:prstGeom prst="rect">
            <a:avLst/>
          </a:prstGeom>
          <a:noFill/>
          <a:ln>
            <a:noFill/>
          </a:ln>
        </p:spPr>
        <p:txBody>
          <a:bodyPr spcFirstLastPara="1" wrap="square" lIns="91425" tIns="91425" rIns="91425" bIns="91425" anchor="t" anchorCtr="0">
            <a:noAutofit/>
          </a:bodyPr>
          <a:lstStyle/>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read(fd1, &amp;c, sizeof(c)); // a</a:t>
            </a:r>
            <a:endParaRPr>
              <a:uFillTx/>
            </a:endParaRPr>
          </a:p>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read(fd2, &amp;c, sizeof(c)); // a</a:t>
            </a:r>
            <a:endParaRPr>
              <a:uFillTx/>
            </a:endParaRPr>
          </a:p>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dup2(fd2, fd3);</a:t>
            </a:r>
            <a:endParaRPr>
              <a:uFillTx/>
            </a:endParaRPr>
          </a:p>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read(fd3, &amp;c, sizeof(c)); // b</a:t>
            </a:r>
            <a:endParaRPr>
              <a:uFillTx/>
            </a:endParaRPr>
          </a:p>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read(fd2, &amp;c, sizeof(c)); // c</a:t>
            </a:r>
            <a:endParaRPr>
              <a:uFillTx/>
            </a:endParaRPr>
          </a:p>
          <a:p>
            <a:pPr marL="0" lvl="0" indent="457200" algn="l" rtl="0">
              <a:lnSpc>
                <a:spcPct val="100000"/>
              </a:lnSpc>
              <a:spcBef>
                <a:spcPts val="0"/>
              </a:spcBef>
              <a:spcAft>
                <a:spcPts val="0"/>
              </a:spcAft>
              <a:buSzPts val="2400"/>
              <a:buNone/>
            </a:pPr>
            <a:endParaRPr sz="1200">
              <a:solidFill>
                <a:srgbClr val="000000"/>
              </a:solidFill>
              <a:uFillTx/>
              <a:latin typeface="Courier New"/>
              <a:ea typeface="Courier New"/>
              <a:cs typeface="Courier New"/>
              <a:sym typeface="Courier New"/>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pid = fork();</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if (pid==0) {</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read(fd1,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	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dup2(fd1, fd2);</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read(fd3,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	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read(fd2,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read(fd1,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printf(“c = %c\n”, c);</a:t>
            </a:r>
            <a:endParaRPr>
              <a:uFillTx/>
            </a:endParaRPr>
          </a:p>
          <a:p>
            <a:pPr marL="0" lvl="0" indent="0" algn="l" rtl="0">
              <a:lnSpc>
                <a:spcPct val="100000"/>
              </a:lnSpc>
              <a:spcBef>
                <a:spcPts val="0"/>
              </a:spcBef>
              <a:spcAft>
                <a:spcPts val="0"/>
              </a:spcAft>
              <a:buSzPts val="2400"/>
              <a:buNone/>
            </a:pPr>
            <a:endParaRPr sz="1400">
              <a:solidFill>
                <a:srgbClr val="000000"/>
              </a:solidFill>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endParaRPr sz="1200">
              <a:solidFill>
                <a:srgbClr val="000000"/>
              </a:solidFill>
              <a:uFillTx/>
              <a:latin typeface="Courier New"/>
              <a:ea typeface="Courier New"/>
              <a:cs typeface="Courier New"/>
              <a:sym typeface="Courier New"/>
            </a:endParaRPr>
          </a:p>
        </p:txBody>
      </p:sp>
      <p:sp>
        <p:nvSpPr>
          <p:cNvPr id="483" name="Google Shape;483;p38"/>
          <p:cNvSpPr txBox="1">
            <a:spLocks noGrp="1"/>
          </p:cNvSpPr>
          <p:nvPr>
            <p:ph type="body" idx="1"/>
          </p:nvPr>
        </p:nvSpPr>
        <p:spPr>
          <a:xfrm>
            <a:off x="4482325" y="1850750"/>
            <a:ext cx="4247100" cy="62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400"/>
              <a:buNone/>
            </a:pPr>
            <a:r>
              <a:rPr lang="en" sz="1800">
                <a:uFillTx/>
              </a:rPr>
              <a:t>What would this program print?</a:t>
            </a:r>
            <a:endParaRPr>
              <a:uFillTx/>
            </a:endParaRPr>
          </a:p>
        </p:txBody>
      </p:sp>
      <p:sp>
        <p:nvSpPr>
          <p:cNvPr id="484" name="Google Shape;484;p38"/>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File IO</a:t>
            </a:r>
            <a:endParaRPr>
              <a:uFillTx/>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9"/>
          <p:cNvSpPr txBox="1">
            <a:spLocks noGrp="1"/>
          </p:cNvSpPr>
          <p:nvPr>
            <p:ph type="body" idx="1"/>
          </p:nvPr>
        </p:nvSpPr>
        <p:spPr>
          <a:xfrm>
            <a:off x="396875" y="1021550"/>
            <a:ext cx="6147300" cy="3841800"/>
          </a:xfrm>
          <a:prstGeom prst="rect">
            <a:avLst/>
          </a:prstGeom>
          <a:noFill/>
          <a:ln>
            <a:noFill/>
          </a:ln>
        </p:spPr>
        <p:txBody>
          <a:bodyPr spcFirstLastPara="1" wrap="square" lIns="91425" tIns="91425" rIns="91425" bIns="91425" anchor="t" anchorCtr="0">
            <a:noAutofit/>
          </a:bodyPr>
          <a:lstStyle/>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read(fd1, &amp;c, sizeof(c)); // a</a:t>
            </a:r>
            <a:endParaRPr>
              <a:uFillTx/>
            </a:endParaRPr>
          </a:p>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read(fd2, &amp;c, sizeof(c)); // a</a:t>
            </a:r>
            <a:endParaRPr>
              <a:uFillTx/>
            </a:endParaRPr>
          </a:p>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dup2(fd2, fd3);</a:t>
            </a:r>
            <a:endParaRPr>
              <a:uFillTx/>
            </a:endParaRPr>
          </a:p>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read(fd3, &amp;c, sizeof(c)); // b</a:t>
            </a:r>
            <a:endParaRPr>
              <a:uFillTx/>
            </a:endParaRPr>
          </a:p>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read(fd2, &amp;c, sizeof(c)); // c</a:t>
            </a:r>
            <a:endParaRPr>
              <a:uFillTx/>
            </a:endParaRPr>
          </a:p>
          <a:p>
            <a:pPr marL="0" lvl="0" indent="457200" algn="l" rtl="0">
              <a:lnSpc>
                <a:spcPct val="100000"/>
              </a:lnSpc>
              <a:spcBef>
                <a:spcPts val="0"/>
              </a:spcBef>
              <a:spcAft>
                <a:spcPts val="0"/>
              </a:spcAft>
              <a:buSzPts val="2400"/>
              <a:buNone/>
            </a:pPr>
            <a:endParaRPr sz="1200">
              <a:solidFill>
                <a:srgbClr val="000000"/>
              </a:solidFill>
              <a:uFillTx/>
              <a:latin typeface="Courier New"/>
              <a:ea typeface="Courier New"/>
              <a:cs typeface="Courier New"/>
              <a:sym typeface="Courier New"/>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pid = fork();</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if (pid==0) {</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read(fd1,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	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dup2(fd1, fd2);</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read(fd3,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	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read(fd2,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read(fd1,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printf(“c = %c\n”, c);</a:t>
            </a:r>
            <a:endParaRPr>
              <a:uFillTx/>
            </a:endParaRPr>
          </a:p>
          <a:p>
            <a:pPr marL="0" lvl="0" indent="0" algn="l" rtl="0">
              <a:lnSpc>
                <a:spcPct val="100000"/>
              </a:lnSpc>
              <a:spcBef>
                <a:spcPts val="0"/>
              </a:spcBef>
              <a:spcAft>
                <a:spcPts val="0"/>
              </a:spcAft>
              <a:buSzPts val="2400"/>
              <a:buNone/>
            </a:pPr>
            <a:endParaRPr sz="1400">
              <a:solidFill>
                <a:srgbClr val="000000"/>
              </a:solidFill>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endParaRPr sz="1200">
              <a:solidFill>
                <a:srgbClr val="000000"/>
              </a:solidFill>
              <a:uFillTx/>
              <a:latin typeface="Courier New"/>
              <a:ea typeface="Courier New"/>
              <a:cs typeface="Courier New"/>
              <a:sym typeface="Courier New"/>
            </a:endParaRPr>
          </a:p>
        </p:txBody>
      </p:sp>
      <p:sp>
        <p:nvSpPr>
          <p:cNvPr id="490" name="Google Shape;490;p39"/>
          <p:cNvSpPr txBox="1">
            <a:spLocks noGrp="1"/>
          </p:cNvSpPr>
          <p:nvPr>
            <p:ph type="body" idx="1"/>
          </p:nvPr>
        </p:nvSpPr>
        <p:spPr>
          <a:xfrm>
            <a:off x="4442175" y="1021550"/>
            <a:ext cx="4320900" cy="260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400"/>
              <a:buNone/>
            </a:pPr>
            <a:r>
              <a:rPr lang="en" sz="1800">
                <a:uFillTx/>
              </a:rPr>
              <a:t>Possible output 1:</a:t>
            </a:r>
            <a:endParaRPr>
              <a:uFillTx/>
            </a:endParaRPr>
          </a:p>
          <a:p>
            <a:pPr marL="0" marR="0" lvl="0" indent="0" algn="l" rtl="0">
              <a:lnSpc>
                <a:spcPct val="100000"/>
              </a:lnSpc>
              <a:spcBef>
                <a:spcPts val="480"/>
              </a:spcBef>
              <a:spcAft>
                <a:spcPts val="0"/>
              </a:spcAft>
              <a:buSzPts val="2400"/>
              <a:buNone/>
            </a:pPr>
            <a:r>
              <a:rPr lang="en" sz="1800">
                <a:uFillTx/>
              </a:rPr>
              <a:t>	c = d // in parent</a:t>
            </a:r>
            <a:endParaRPr>
              <a:uFillTx/>
            </a:endParaRPr>
          </a:p>
          <a:p>
            <a:pPr marL="0" lvl="0" indent="0" algn="l" rtl="0">
              <a:lnSpc>
                <a:spcPct val="100000"/>
              </a:lnSpc>
              <a:spcBef>
                <a:spcPts val="0"/>
              </a:spcBef>
              <a:spcAft>
                <a:spcPts val="0"/>
              </a:spcAft>
              <a:buSzPts val="2400"/>
              <a:buNone/>
            </a:pPr>
            <a:r>
              <a:rPr lang="en" sz="1800">
                <a:uFillTx/>
              </a:rPr>
              <a:t>	c = b // in parent</a:t>
            </a:r>
            <a:endParaRPr>
              <a:uFillTx/>
            </a:endParaRPr>
          </a:p>
          <a:p>
            <a:pPr marL="0" marR="0" lvl="0" indent="457200" algn="l" rtl="0">
              <a:lnSpc>
                <a:spcPct val="100000"/>
              </a:lnSpc>
              <a:spcBef>
                <a:spcPts val="480"/>
              </a:spcBef>
              <a:spcAft>
                <a:spcPts val="0"/>
              </a:spcAft>
              <a:buSzPts val="2400"/>
              <a:buNone/>
            </a:pPr>
            <a:r>
              <a:rPr lang="en" sz="1800">
                <a:uFillTx/>
              </a:rPr>
              <a:t>c = c // in child from fd1</a:t>
            </a:r>
            <a:endParaRPr>
              <a:uFillTx/>
            </a:endParaRPr>
          </a:p>
          <a:p>
            <a:pPr marL="0" marR="0" lvl="0" indent="0" algn="l" rtl="0">
              <a:lnSpc>
                <a:spcPct val="100000"/>
              </a:lnSpc>
              <a:spcBef>
                <a:spcPts val="480"/>
              </a:spcBef>
              <a:spcAft>
                <a:spcPts val="0"/>
              </a:spcAft>
              <a:buSzPts val="2400"/>
              <a:buNone/>
            </a:pPr>
            <a:r>
              <a:rPr lang="en" sz="1800">
                <a:uFillTx/>
              </a:rPr>
              <a:t>	c = e // in child from fd3</a:t>
            </a:r>
            <a:endParaRPr>
              <a:uFillTx/>
            </a:endParaRPr>
          </a:p>
          <a:p>
            <a:pPr marL="0" marR="0" lvl="0" indent="0" algn="l" rtl="0">
              <a:lnSpc>
                <a:spcPct val="100000"/>
              </a:lnSpc>
              <a:spcBef>
                <a:spcPts val="480"/>
              </a:spcBef>
              <a:spcAft>
                <a:spcPts val="0"/>
              </a:spcAft>
              <a:buSzPts val="2400"/>
              <a:buNone/>
            </a:pPr>
            <a:r>
              <a:rPr lang="en" sz="1800">
                <a:uFillTx/>
              </a:rPr>
              <a:t>	c = d // in child</a:t>
            </a:r>
            <a:endParaRPr>
              <a:uFillTx/>
            </a:endParaRPr>
          </a:p>
          <a:p>
            <a:pPr marL="0" lvl="0" indent="0" algn="l" rtl="0">
              <a:lnSpc>
                <a:spcPct val="100000"/>
              </a:lnSpc>
              <a:spcBef>
                <a:spcPts val="0"/>
              </a:spcBef>
              <a:spcAft>
                <a:spcPts val="0"/>
              </a:spcAft>
              <a:buSzPts val="2400"/>
              <a:buNone/>
            </a:pPr>
            <a:r>
              <a:rPr lang="en" sz="1800">
                <a:uFillTx/>
              </a:rPr>
              <a:t>	c = e // in child</a:t>
            </a:r>
            <a:endParaRPr>
              <a:uFillTx/>
            </a:endParaRPr>
          </a:p>
          <a:p>
            <a:pPr marL="0" lvl="0" indent="0" algn="l" rtl="0">
              <a:lnSpc>
                <a:spcPct val="100000"/>
              </a:lnSpc>
              <a:spcBef>
                <a:spcPts val="0"/>
              </a:spcBef>
              <a:spcAft>
                <a:spcPts val="0"/>
              </a:spcAft>
              <a:buSzPts val="2400"/>
              <a:buNone/>
            </a:pPr>
            <a:r>
              <a:rPr lang="en" sz="1800">
                <a:uFillTx/>
              </a:rPr>
              <a:t>	</a:t>
            </a:r>
            <a:endParaRPr>
              <a:uFillTx/>
            </a:endParaRPr>
          </a:p>
          <a:p>
            <a:pPr marL="0" marR="0" lvl="0" indent="0" algn="l" rtl="0">
              <a:lnSpc>
                <a:spcPct val="100000"/>
              </a:lnSpc>
              <a:spcBef>
                <a:spcPts val="480"/>
              </a:spcBef>
              <a:spcAft>
                <a:spcPts val="0"/>
              </a:spcAft>
              <a:buSzPts val="2400"/>
              <a:buNone/>
            </a:pPr>
            <a:endParaRPr sz="1800">
              <a:uFillTx/>
            </a:endParaRPr>
          </a:p>
        </p:txBody>
      </p:sp>
      <p:sp>
        <p:nvSpPr>
          <p:cNvPr id="491" name="Google Shape;491;p39"/>
          <p:cNvSpPr txBox="1">
            <a:spLocks noGrp="1"/>
          </p:cNvSpPr>
          <p:nvPr>
            <p:ph type="title"/>
          </p:nvPr>
        </p:nvSpPr>
        <p:spPr>
          <a:xfrm>
            <a:off x="357018" y="4029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File IO</a:t>
            </a:r>
            <a:endParaRPr>
              <a:uFillTx/>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357026" y="326750"/>
            <a:ext cx="8405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Threads and Synchronization</a:t>
            </a:r>
            <a:endParaRPr>
              <a:uFillTx/>
            </a:endParaRPr>
          </a:p>
        </p:txBody>
      </p:sp>
      <p:sp>
        <p:nvSpPr>
          <p:cNvPr id="166" name="Google Shape;166;p4"/>
          <p:cNvSpPr txBox="1">
            <a:spLocks noGrp="1"/>
          </p:cNvSpPr>
          <p:nvPr>
            <p:ph type="body" idx="1"/>
          </p:nvPr>
        </p:nvSpPr>
        <p:spPr>
          <a:xfrm>
            <a:off x="187150" y="1703125"/>
            <a:ext cx="8979300" cy="3159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a:uFillTx/>
              </a:rPr>
              <a:t>Wait until you get called, claim a pen and a notebook.</a:t>
            </a:r>
            <a:endParaRPr>
              <a:uFillTx/>
            </a:endParaRPr>
          </a:p>
          <a:p>
            <a:pPr marL="457200" lvl="0" indent="-381000" algn="l" rtl="0">
              <a:lnSpc>
                <a:spcPct val="100000"/>
              </a:lnSpc>
              <a:spcBef>
                <a:spcPts val="0"/>
              </a:spcBef>
              <a:spcAft>
                <a:spcPts val="0"/>
              </a:spcAft>
              <a:buSzPts val="2400"/>
              <a:buChar char="■"/>
            </a:pPr>
            <a:r>
              <a:rPr lang="en">
                <a:uFillTx/>
              </a:rPr>
              <a:t>Use the pen to write your questions on the notebook.</a:t>
            </a:r>
            <a:endParaRPr>
              <a:uFillTx/>
            </a:endParaRPr>
          </a:p>
          <a:p>
            <a:pPr marL="457200" lvl="0" indent="-381000" algn="l" rtl="0">
              <a:lnSpc>
                <a:spcPct val="100000"/>
              </a:lnSpc>
              <a:spcBef>
                <a:spcPts val="0"/>
              </a:spcBef>
              <a:spcAft>
                <a:spcPts val="0"/>
              </a:spcAft>
              <a:buSzPts val="2400"/>
              <a:buChar char="■"/>
            </a:pPr>
            <a:r>
              <a:rPr lang="en">
                <a:uFillTx/>
              </a:rPr>
              <a:t>After you are done with question writing, release the pen.</a:t>
            </a:r>
            <a:endParaRPr>
              <a:uFillTx/>
            </a:endParaRPr>
          </a:p>
          <a:p>
            <a:pPr marL="457200" lvl="0" indent="-381000" algn="l" rtl="0">
              <a:lnSpc>
                <a:spcPct val="100000"/>
              </a:lnSpc>
              <a:spcBef>
                <a:spcPts val="0"/>
              </a:spcBef>
              <a:spcAft>
                <a:spcPts val="0"/>
              </a:spcAft>
              <a:buSzPts val="2400"/>
              <a:buChar char="■"/>
            </a:pPr>
            <a:r>
              <a:rPr lang="en">
                <a:uFillTx/>
              </a:rPr>
              <a:t>Hold the notebook and wait until a TA is free to help you.</a:t>
            </a:r>
            <a:endParaRPr>
              <a:uFillTx/>
            </a:endParaRPr>
          </a:p>
          <a:p>
            <a:pPr marL="457200" lvl="0" indent="-381000" algn="l" rtl="0">
              <a:lnSpc>
                <a:spcPct val="100000"/>
              </a:lnSpc>
              <a:spcBef>
                <a:spcPts val="0"/>
              </a:spcBef>
              <a:spcAft>
                <a:spcPts val="0"/>
              </a:spcAft>
              <a:buSzPts val="2400"/>
              <a:buChar char="■"/>
            </a:pPr>
            <a:r>
              <a:rPr lang="en">
                <a:uFillTx/>
              </a:rPr>
              <a:t>After you are done with talking to a TA about the question, go back to claim a pen and write the solutions on the notebook.</a:t>
            </a:r>
            <a:endParaRPr>
              <a:uFillTx/>
            </a:endParaRPr>
          </a:p>
          <a:p>
            <a:pPr marL="457200" lvl="0" indent="-381000" algn="l" rtl="0">
              <a:lnSpc>
                <a:spcPct val="100000"/>
              </a:lnSpc>
              <a:spcBef>
                <a:spcPts val="0"/>
              </a:spcBef>
              <a:spcAft>
                <a:spcPts val="0"/>
              </a:spcAft>
              <a:buSzPts val="2400"/>
              <a:buChar char="■"/>
            </a:pPr>
            <a:r>
              <a:rPr lang="en">
                <a:uFillTx/>
              </a:rPr>
              <a:t>Release the pen and the notebook and go home.</a:t>
            </a:r>
            <a:endParaRPr>
              <a:uFillTx/>
            </a:endParaRPr>
          </a:p>
          <a:p>
            <a:pPr marL="0" lvl="0" indent="0" algn="l" rtl="0">
              <a:lnSpc>
                <a:spcPct val="100000"/>
              </a:lnSpc>
              <a:spcBef>
                <a:spcPts val="0"/>
              </a:spcBef>
              <a:spcAft>
                <a:spcPts val="0"/>
              </a:spcAft>
              <a:buSzPts val="2400"/>
              <a:buNone/>
            </a:pPr>
            <a:endParaRPr>
              <a:uFillTx/>
            </a:endParaRPr>
          </a:p>
        </p:txBody>
      </p:sp>
      <p:sp>
        <p:nvSpPr>
          <p:cNvPr id="167" name="Google Shape;167;p4"/>
          <p:cNvSpPr txBox="1">
            <a:spLocks/>
          </p:cNvSpPr>
          <p:nvPr/>
        </p:nvSpPr>
        <p:spPr>
          <a:xfrm>
            <a:off x="357025" y="1158013"/>
            <a:ext cx="3950400" cy="507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uFillTx/>
                <a:latin typeface="Arial"/>
                <a:ea typeface="Arial"/>
                <a:cs typeface="Arial"/>
                <a:sym typeface="Arial"/>
              </a:rPr>
              <a:t>Procedure for students:</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0"/>
          <p:cNvSpPr txBox="1">
            <a:spLocks noGrp="1"/>
          </p:cNvSpPr>
          <p:nvPr>
            <p:ph type="body" idx="1"/>
          </p:nvPr>
        </p:nvSpPr>
        <p:spPr>
          <a:xfrm>
            <a:off x="396875" y="1021550"/>
            <a:ext cx="7167000" cy="3841800"/>
          </a:xfrm>
          <a:prstGeom prst="rect">
            <a:avLst/>
          </a:prstGeom>
          <a:noFill/>
          <a:ln>
            <a:noFill/>
          </a:ln>
        </p:spPr>
        <p:txBody>
          <a:bodyPr spcFirstLastPara="1" wrap="square" lIns="91425" tIns="91425" rIns="91425" bIns="91425" anchor="t" anchorCtr="0">
            <a:noAutofit/>
          </a:bodyPr>
          <a:lstStyle/>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read(fd1, &amp;c, sizeof(c)); // a</a:t>
            </a:r>
            <a:endParaRPr>
              <a:uFillTx/>
            </a:endParaRPr>
          </a:p>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read(fd2, &amp;c, sizeof(c)); // a</a:t>
            </a:r>
            <a:endParaRPr>
              <a:uFillTx/>
            </a:endParaRPr>
          </a:p>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dup2(fd2, fd3);</a:t>
            </a:r>
            <a:endParaRPr>
              <a:uFillTx/>
            </a:endParaRPr>
          </a:p>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read(fd3, &amp;c, sizeof(c)); // b</a:t>
            </a:r>
            <a:endParaRPr>
              <a:uFillTx/>
            </a:endParaRPr>
          </a:p>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read(fd2, &amp;c, sizeof(c)); // c</a:t>
            </a:r>
            <a:endParaRPr>
              <a:uFillTx/>
            </a:endParaRPr>
          </a:p>
          <a:p>
            <a:pPr marL="0" lvl="0" indent="457200" algn="l" rtl="0">
              <a:lnSpc>
                <a:spcPct val="100000"/>
              </a:lnSpc>
              <a:spcBef>
                <a:spcPts val="0"/>
              </a:spcBef>
              <a:spcAft>
                <a:spcPts val="0"/>
              </a:spcAft>
              <a:buSzPts val="2400"/>
              <a:buNone/>
            </a:pPr>
            <a:endParaRPr sz="1200">
              <a:solidFill>
                <a:srgbClr val="000000"/>
              </a:solidFill>
              <a:uFillTx/>
              <a:latin typeface="Courier New"/>
              <a:ea typeface="Courier New"/>
              <a:cs typeface="Courier New"/>
              <a:sym typeface="Courier New"/>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pid = fork();</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if (pid==0) {</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read(fd1,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	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dup2(fd1, fd2);</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read(fd3,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	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read(fd2,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read(fd1,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printf(“c = %c\n”, c);</a:t>
            </a:r>
            <a:endParaRPr>
              <a:uFillTx/>
            </a:endParaRPr>
          </a:p>
          <a:p>
            <a:pPr marL="0" lvl="0" indent="0" algn="l" rtl="0">
              <a:lnSpc>
                <a:spcPct val="100000"/>
              </a:lnSpc>
              <a:spcBef>
                <a:spcPts val="0"/>
              </a:spcBef>
              <a:spcAft>
                <a:spcPts val="0"/>
              </a:spcAft>
              <a:buSzPts val="2400"/>
              <a:buNone/>
            </a:pPr>
            <a:endParaRPr sz="1400">
              <a:solidFill>
                <a:srgbClr val="000000"/>
              </a:solidFill>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endParaRPr sz="1200">
              <a:solidFill>
                <a:srgbClr val="000000"/>
              </a:solidFill>
              <a:uFillTx/>
              <a:latin typeface="Courier New"/>
              <a:ea typeface="Courier New"/>
              <a:cs typeface="Courier New"/>
              <a:sym typeface="Courier New"/>
            </a:endParaRPr>
          </a:p>
        </p:txBody>
      </p:sp>
      <p:sp>
        <p:nvSpPr>
          <p:cNvPr id="497" name="Google Shape;497;p40"/>
          <p:cNvSpPr txBox="1">
            <a:spLocks noGrp="1"/>
          </p:cNvSpPr>
          <p:nvPr>
            <p:ph type="body" idx="1"/>
          </p:nvPr>
        </p:nvSpPr>
        <p:spPr>
          <a:xfrm>
            <a:off x="4442175" y="1021550"/>
            <a:ext cx="4320900" cy="260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400"/>
              <a:buNone/>
            </a:pPr>
            <a:r>
              <a:rPr lang="en" sz="1800">
                <a:uFillTx/>
              </a:rPr>
              <a:t>Possible output 2:</a:t>
            </a:r>
            <a:endParaRPr>
              <a:uFillTx/>
            </a:endParaRPr>
          </a:p>
          <a:p>
            <a:pPr marL="0" marR="0" lvl="0" indent="0" algn="l" rtl="0">
              <a:lnSpc>
                <a:spcPct val="100000"/>
              </a:lnSpc>
              <a:spcBef>
                <a:spcPts val="480"/>
              </a:spcBef>
              <a:spcAft>
                <a:spcPts val="0"/>
              </a:spcAft>
              <a:buSzPts val="2400"/>
              <a:buNone/>
            </a:pPr>
            <a:r>
              <a:rPr lang="en" sz="1800">
                <a:uFillTx/>
              </a:rPr>
              <a:t>	c = b // in child</a:t>
            </a:r>
            <a:endParaRPr>
              <a:uFillTx/>
            </a:endParaRPr>
          </a:p>
          <a:p>
            <a:pPr marL="0" marR="0" lvl="0" indent="0" algn="l" rtl="0">
              <a:lnSpc>
                <a:spcPct val="100000"/>
              </a:lnSpc>
              <a:spcBef>
                <a:spcPts val="480"/>
              </a:spcBef>
              <a:spcAft>
                <a:spcPts val="0"/>
              </a:spcAft>
              <a:buSzPts val="2400"/>
              <a:buNone/>
            </a:pPr>
            <a:r>
              <a:rPr lang="en" sz="1800">
                <a:uFillTx/>
              </a:rPr>
              <a:t>	c = d // in child</a:t>
            </a:r>
            <a:endParaRPr>
              <a:uFillTx/>
            </a:endParaRPr>
          </a:p>
          <a:p>
            <a:pPr marL="0" marR="0" lvl="0" indent="0" algn="l" rtl="0">
              <a:lnSpc>
                <a:spcPct val="100000"/>
              </a:lnSpc>
              <a:spcBef>
                <a:spcPts val="480"/>
              </a:spcBef>
              <a:spcAft>
                <a:spcPts val="0"/>
              </a:spcAft>
              <a:buSzPts val="2400"/>
              <a:buNone/>
            </a:pPr>
            <a:r>
              <a:rPr lang="en" sz="1800">
                <a:uFillTx/>
              </a:rPr>
              <a:t>	c = c // in child</a:t>
            </a:r>
            <a:endParaRPr>
              <a:uFillTx/>
            </a:endParaRPr>
          </a:p>
          <a:p>
            <a:pPr marL="0" lvl="0" indent="0" algn="l" rtl="0">
              <a:lnSpc>
                <a:spcPct val="100000"/>
              </a:lnSpc>
              <a:spcBef>
                <a:spcPts val="0"/>
              </a:spcBef>
              <a:spcAft>
                <a:spcPts val="0"/>
              </a:spcAft>
              <a:buSzPts val="2400"/>
              <a:buNone/>
            </a:pPr>
            <a:r>
              <a:rPr lang="en" sz="1800">
                <a:uFillTx/>
              </a:rPr>
              <a:t>	c = d // in child</a:t>
            </a:r>
            <a:endParaRPr>
              <a:uFillTx/>
            </a:endParaRPr>
          </a:p>
          <a:p>
            <a:pPr marL="0" lvl="0" indent="0" algn="l" rtl="0">
              <a:lnSpc>
                <a:spcPct val="100000"/>
              </a:lnSpc>
              <a:spcBef>
                <a:spcPts val="0"/>
              </a:spcBef>
              <a:spcAft>
                <a:spcPts val="0"/>
              </a:spcAft>
              <a:buSzPts val="2400"/>
              <a:buNone/>
            </a:pPr>
            <a:r>
              <a:rPr lang="en" sz="1800">
                <a:uFillTx/>
              </a:rPr>
              <a:t>	c = e // in parent</a:t>
            </a:r>
            <a:endParaRPr>
              <a:uFillTx/>
            </a:endParaRPr>
          </a:p>
          <a:p>
            <a:pPr marL="0" lvl="0" indent="0" algn="l" rtl="0">
              <a:lnSpc>
                <a:spcPct val="100000"/>
              </a:lnSpc>
              <a:spcBef>
                <a:spcPts val="0"/>
              </a:spcBef>
              <a:spcAft>
                <a:spcPts val="0"/>
              </a:spcAft>
              <a:buSzPts val="2400"/>
              <a:buNone/>
            </a:pPr>
            <a:r>
              <a:rPr lang="en" sz="1800">
                <a:uFillTx/>
              </a:rPr>
              <a:t>	c = e // in parent</a:t>
            </a:r>
            <a:endParaRPr>
              <a:uFillTx/>
            </a:endParaRPr>
          </a:p>
          <a:p>
            <a:pPr marL="0" lvl="0" indent="0" algn="l" rtl="0">
              <a:lnSpc>
                <a:spcPct val="100000"/>
              </a:lnSpc>
              <a:spcBef>
                <a:spcPts val="0"/>
              </a:spcBef>
              <a:spcAft>
                <a:spcPts val="0"/>
              </a:spcAft>
              <a:buClr>
                <a:schemeClr val="dk1"/>
              </a:buClr>
              <a:buSzPts val="1100"/>
              <a:buFont typeface="Arial"/>
              <a:buNone/>
            </a:pPr>
            <a:endParaRPr sz="1800">
              <a:uFillTx/>
            </a:endParaRPr>
          </a:p>
          <a:p>
            <a:pPr marL="0" marR="0" lvl="0" indent="0" algn="l" rtl="0">
              <a:lnSpc>
                <a:spcPct val="100000"/>
              </a:lnSpc>
              <a:spcBef>
                <a:spcPts val="480"/>
              </a:spcBef>
              <a:spcAft>
                <a:spcPts val="0"/>
              </a:spcAft>
              <a:buSzPts val="2400"/>
              <a:buNone/>
            </a:pPr>
            <a:endParaRPr sz="1800">
              <a:uFillTx/>
            </a:endParaRPr>
          </a:p>
        </p:txBody>
      </p:sp>
      <p:sp>
        <p:nvSpPr>
          <p:cNvPr id="498" name="Google Shape;498;p40"/>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File IO</a:t>
            </a:r>
            <a:endParaRPr>
              <a:uFillTx/>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1"/>
          <p:cNvSpPr txBox="1">
            <a:spLocks noGrp="1"/>
          </p:cNvSpPr>
          <p:nvPr>
            <p:ph type="body" idx="1"/>
          </p:nvPr>
        </p:nvSpPr>
        <p:spPr>
          <a:xfrm>
            <a:off x="357025" y="898250"/>
            <a:ext cx="4466400" cy="3808200"/>
          </a:xfrm>
          <a:prstGeom prst="rect">
            <a:avLst/>
          </a:prstGeom>
          <a:noFill/>
          <a:ln>
            <a:noFill/>
          </a:ln>
        </p:spPr>
        <p:txBody>
          <a:bodyPr spcFirstLastPara="1" wrap="square" lIns="91425" tIns="91425" rIns="91425" bIns="91425" anchor="t" anchorCtr="0">
            <a:noAutofit/>
          </a:bodyPr>
          <a:lstStyle/>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pid = fork();</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if (pid==0) {</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read(fd1, &amp;c, sizeof(c)); </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dup2(fd1, fd2);</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read(fd3,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	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a:t>
            </a:r>
            <a:endParaRPr>
              <a:uFillTx/>
            </a:endParaRPr>
          </a:p>
          <a:p>
            <a:pPr marL="0" lvl="0" indent="457200" algn="l" rtl="0">
              <a:lnSpc>
                <a:spcPct val="100000"/>
              </a:lnSpc>
              <a:spcBef>
                <a:spcPts val="0"/>
              </a:spcBef>
              <a:spcAft>
                <a:spcPts val="0"/>
              </a:spcAft>
              <a:buSzPts val="2400"/>
              <a:buNone/>
            </a:pPr>
            <a:r>
              <a:rPr lang="en" sz="1400" b="1">
                <a:solidFill>
                  <a:srgbClr val="000000"/>
                </a:solidFill>
                <a:uFillTx/>
                <a:latin typeface="Courier New"/>
                <a:ea typeface="Courier New"/>
                <a:cs typeface="Courier New"/>
                <a:sym typeface="Courier New"/>
              </a:rPr>
              <a:t>if (pid!=0) waitpid(-1, NULL, 0);</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read(fd2,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read(fd1,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return 0;</a:t>
            </a:r>
            <a:endParaRPr>
              <a:uFillTx/>
            </a:endParaRPr>
          </a:p>
          <a:p>
            <a:pPr marL="0" lvl="0" indent="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a:t>
            </a:r>
            <a:endParaRPr>
              <a:uFillTx/>
            </a:endParaRPr>
          </a:p>
        </p:txBody>
      </p:sp>
      <p:sp>
        <p:nvSpPr>
          <p:cNvPr id="504" name="Google Shape;504;p41"/>
          <p:cNvSpPr txBox="1">
            <a:spLocks noGrp="1"/>
          </p:cNvSpPr>
          <p:nvPr>
            <p:ph type="body" idx="1"/>
          </p:nvPr>
        </p:nvSpPr>
        <p:spPr>
          <a:xfrm>
            <a:off x="4924000" y="1939500"/>
            <a:ext cx="3872700" cy="126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400"/>
              <a:buNone/>
            </a:pPr>
            <a:r>
              <a:rPr lang="en" sz="1800">
                <a:uFillTx/>
              </a:rPr>
              <a:t>What are the possible outputs now?</a:t>
            </a:r>
            <a:endParaRPr>
              <a:uFillTx/>
            </a:endParaRPr>
          </a:p>
        </p:txBody>
      </p:sp>
      <p:sp>
        <p:nvSpPr>
          <p:cNvPr id="505" name="Google Shape;505;p41"/>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File IO</a:t>
            </a:r>
            <a:endParaRPr>
              <a:uFillTx/>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2"/>
          <p:cNvSpPr txBox="1">
            <a:spLocks noGrp="1"/>
          </p:cNvSpPr>
          <p:nvPr>
            <p:ph type="body" idx="1"/>
          </p:nvPr>
        </p:nvSpPr>
        <p:spPr>
          <a:xfrm>
            <a:off x="357025" y="898250"/>
            <a:ext cx="4466400" cy="3808200"/>
          </a:xfrm>
          <a:prstGeom prst="rect">
            <a:avLst/>
          </a:prstGeom>
          <a:noFill/>
          <a:ln>
            <a:noFill/>
          </a:ln>
        </p:spPr>
        <p:txBody>
          <a:bodyPr spcFirstLastPara="1" wrap="square" lIns="91425" tIns="91425" rIns="91425" bIns="91425" anchor="t" anchorCtr="0">
            <a:noAutofit/>
          </a:bodyPr>
          <a:lstStyle/>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pid = fork();</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if (pid==0) {</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read(fd1, &amp;c, sizeof(c)); </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dup2(fd1, fd2);</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read(fd3,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	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a:t>
            </a:r>
            <a:endParaRPr>
              <a:uFillTx/>
            </a:endParaRPr>
          </a:p>
          <a:p>
            <a:pPr marL="0" lvl="0" indent="457200" algn="l" rtl="0">
              <a:lnSpc>
                <a:spcPct val="100000"/>
              </a:lnSpc>
              <a:spcBef>
                <a:spcPts val="0"/>
              </a:spcBef>
              <a:spcAft>
                <a:spcPts val="0"/>
              </a:spcAft>
              <a:buSzPts val="2400"/>
              <a:buNone/>
            </a:pPr>
            <a:r>
              <a:rPr lang="en" sz="1400" b="1">
                <a:solidFill>
                  <a:srgbClr val="000000"/>
                </a:solidFill>
                <a:uFillTx/>
                <a:latin typeface="Courier New"/>
                <a:ea typeface="Courier New"/>
                <a:cs typeface="Courier New"/>
                <a:sym typeface="Courier New"/>
              </a:rPr>
              <a:t>if (pid!=0) waitpid(-1, NULL, 0);</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read(fd1,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read(fd2, &amp;c, sizeof(c));</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printf(“c = %c\n”, 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return 0;</a:t>
            </a:r>
            <a:endParaRPr>
              <a:uFillTx/>
            </a:endParaRPr>
          </a:p>
          <a:p>
            <a:pPr marL="0" lvl="0" indent="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a:t>
            </a:r>
            <a:endParaRPr>
              <a:uFillTx/>
            </a:endParaRPr>
          </a:p>
        </p:txBody>
      </p:sp>
      <p:sp>
        <p:nvSpPr>
          <p:cNvPr id="511" name="Google Shape;511;p42"/>
          <p:cNvSpPr txBox="1">
            <a:spLocks noGrp="1"/>
          </p:cNvSpPr>
          <p:nvPr>
            <p:ph type="body" idx="1"/>
          </p:nvPr>
        </p:nvSpPr>
        <p:spPr>
          <a:xfrm>
            <a:off x="4442175" y="1021550"/>
            <a:ext cx="4320900" cy="260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400"/>
              <a:buNone/>
            </a:pPr>
            <a:r>
              <a:rPr lang="en" sz="1800">
                <a:uFillTx/>
              </a:rPr>
              <a:t>Possible output:</a:t>
            </a:r>
            <a:endParaRPr>
              <a:uFillTx/>
            </a:endParaRPr>
          </a:p>
          <a:p>
            <a:pPr marL="0" marR="0" lvl="0" indent="0" algn="l" rtl="0">
              <a:lnSpc>
                <a:spcPct val="100000"/>
              </a:lnSpc>
              <a:spcBef>
                <a:spcPts val="480"/>
              </a:spcBef>
              <a:spcAft>
                <a:spcPts val="0"/>
              </a:spcAft>
              <a:buSzPts val="2400"/>
              <a:buNone/>
            </a:pPr>
            <a:r>
              <a:rPr lang="en" sz="1800">
                <a:uFillTx/>
              </a:rPr>
              <a:t>	c = b // in child</a:t>
            </a:r>
            <a:endParaRPr>
              <a:uFillTx/>
            </a:endParaRPr>
          </a:p>
          <a:p>
            <a:pPr marL="0" marR="0" lvl="0" indent="0" algn="l" rtl="0">
              <a:lnSpc>
                <a:spcPct val="100000"/>
              </a:lnSpc>
              <a:spcBef>
                <a:spcPts val="480"/>
              </a:spcBef>
              <a:spcAft>
                <a:spcPts val="0"/>
              </a:spcAft>
              <a:buSzPts val="2400"/>
              <a:buNone/>
            </a:pPr>
            <a:r>
              <a:rPr lang="en" sz="1800">
                <a:uFillTx/>
              </a:rPr>
              <a:t>	c = d // in child</a:t>
            </a:r>
            <a:endParaRPr>
              <a:uFillTx/>
            </a:endParaRPr>
          </a:p>
          <a:p>
            <a:pPr marL="0" marR="0" lvl="0" indent="0" algn="l" rtl="0">
              <a:lnSpc>
                <a:spcPct val="100000"/>
              </a:lnSpc>
              <a:spcBef>
                <a:spcPts val="480"/>
              </a:spcBef>
              <a:spcAft>
                <a:spcPts val="0"/>
              </a:spcAft>
              <a:buSzPts val="2400"/>
              <a:buNone/>
            </a:pPr>
            <a:r>
              <a:rPr lang="en" sz="1800">
                <a:uFillTx/>
              </a:rPr>
              <a:t>	c = c // in child</a:t>
            </a:r>
            <a:endParaRPr>
              <a:uFillTx/>
            </a:endParaRPr>
          </a:p>
          <a:p>
            <a:pPr marL="0" lvl="0" indent="0" algn="l" rtl="0">
              <a:lnSpc>
                <a:spcPct val="100000"/>
              </a:lnSpc>
              <a:spcBef>
                <a:spcPts val="0"/>
              </a:spcBef>
              <a:spcAft>
                <a:spcPts val="0"/>
              </a:spcAft>
              <a:buSzPts val="2400"/>
              <a:buNone/>
            </a:pPr>
            <a:r>
              <a:rPr lang="en" sz="1800">
                <a:uFillTx/>
              </a:rPr>
              <a:t>	c = d // in child</a:t>
            </a:r>
            <a:endParaRPr>
              <a:uFillTx/>
            </a:endParaRPr>
          </a:p>
          <a:p>
            <a:pPr marL="0" lvl="0" indent="0" algn="l" rtl="0">
              <a:lnSpc>
                <a:spcPct val="100000"/>
              </a:lnSpc>
              <a:spcBef>
                <a:spcPts val="0"/>
              </a:spcBef>
              <a:spcAft>
                <a:spcPts val="0"/>
              </a:spcAft>
              <a:buSzPts val="2400"/>
              <a:buNone/>
            </a:pPr>
            <a:r>
              <a:rPr lang="en" sz="1800">
                <a:uFillTx/>
              </a:rPr>
              <a:t>	c = e // in parent</a:t>
            </a:r>
            <a:endParaRPr>
              <a:uFillTx/>
            </a:endParaRPr>
          </a:p>
          <a:p>
            <a:pPr marL="0" lvl="0" indent="0" algn="l" rtl="0">
              <a:lnSpc>
                <a:spcPct val="100000"/>
              </a:lnSpc>
              <a:spcBef>
                <a:spcPts val="0"/>
              </a:spcBef>
              <a:spcAft>
                <a:spcPts val="0"/>
              </a:spcAft>
              <a:buSzPts val="2400"/>
              <a:buNone/>
            </a:pPr>
            <a:r>
              <a:rPr lang="en" sz="1800">
                <a:uFillTx/>
              </a:rPr>
              <a:t>	c = e // in parent</a:t>
            </a:r>
            <a:endParaRPr>
              <a:uFillTx/>
            </a:endParaRPr>
          </a:p>
          <a:p>
            <a:pPr marL="0" lvl="0" indent="0" algn="l" rtl="0">
              <a:lnSpc>
                <a:spcPct val="100000"/>
              </a:lnSpc>
              <a:spcBef>
                <a:spcPts val="0"/>
              </a:spcBef>
              <a:spcAft>
                <a:spcPts val="0"/>
              </a:spcAft>
              <a:buSzPts val="2400"/>
              <a:buNone/>
            </a:pPr>
            <a:endParaRPr sz="1800">
              <a:uFillTx/>
            </a:endParaRPr>
          </a:p>
          <a:p>
            <a:pPr marL="0" marR="0" lvl="0" indent="0" algn="l" rtl="0">
              <a:lnSpc>
                <a:spcPct val="100000"/>
              </a:lnSpc>
              <a:spcBef>
                <a:spcPts val="480"/>
              </a:spcBef>
              <a:spcAft>
                <a:spcPts val="0"/>
              </a:spcAft>
              <a:buSzPts val="2400"/>
              <a:buNone/>
            </a:pPr>
            <a:endParaRPr sz="1800">
              <a:uFillTx/>
            </a:endParaRPr>
          </a:p>
        </p:txBody>
      </p:sp>
      <p:sp>
        <p:nvSpPr>
          <p:cNvPr id="512" name="Google Shape;512;p42"/>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File IO</a:t>
            </a:r>
            <a:endParaRPr>
              <a:uFillTx/>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3"/>
          <p:cNvSpPr txBox="1">
            <a:spLocks noGrp="1"/>
          </p:cNvSpPr>
          <p:nvPr>
            <p:ph type="body" idx="1"/>
          </p:nvPr>
        </p:nvSpPr>
        <p:spPr>
          <a:xfrm>
            <a:off x="396875" y="1021550"/>
            <a:ext cx="6147300" cy="3841800"/>
          </a:xfrm>
          <a:prstGeom prst="rect">
            <a:avLst/>
          </a:prstGeom>
          <a:noFill/>
          <a:ln>
            <a:noFill/>
          </a:ln>
        </p:spPr>
        <p:txBody>
          <a:bodyPr spcFirstLastPara="1" wrap="square" lIns="91425" tIns="91425" rIns="91425" bIns="91425" anchor="t" anchorCtr="0">
            <a:noAutofit/>
          </a:bodyPr>
          <a:lstStyle/>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read(fd1, &amp;c, sizeof(c)); // a</a:t>
            </a:r>
            <a:endParaRPr>
              <a:uFillTx/>
            </a:endParaRPr>
          </a:p>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read(fd2, &amp;c, sizeof(c)); // a</a:t>
            </a:r>
            <a:endParaRPr>
              <a:uFillTx/>
            </a:endParaRPr>
          </a:p>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dup2(fd2, fd3);</a:t>
            </a:r>
            <a:endParaRPr>
              <a:uFillTx/>
            </a:endParaRPr>
          </a:p>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read(fd3, &amp;c, sizeof(c)); // b</a:t>
            </a:r>
            <a:endParaRPr>
              <a:uFillTx/>
            </a:endParaRPr>
          </a:p>
          <a:p>
            <a:pPr marL="0" marR="0" lvl="0" indent="457200" algn="l" rtl="0">
              <a:lnSpc>
                <a:spcPct val="100000"/>
              </a:lnSpc>
              <a:spcBef>
                <a:spcPts val="0"/>
              </a:spcBef>
              <a:spcAft>
                <a:spcPts val="0"/>
              </a:spcAft>
              <a:buSzPts val="2400"/>
              <a:buNone/>
            </a:pPr>
            <a:r>
              <a:rPr lang="en" sz="1200" i="1">
                <a:solidFill>
                  <a:srgbClr val="000000"/>
                </a:solidFill>
                <a:uFillTx/>
                <a:latin typeface="Courier New"/>
                <a:ea typeface="Courier New"/>
                <a:cs typeface="Courier New"/>
                <a:sym typeface="Courier New"/>
              </a:rPr>
              <a:t>read(fd2, &amp;c, sizeof(c)); // c</a:t>
            </a:r>
            <a:endParaRPr>
              <a:uFillTx/>
            </a:endParaRPr>
          </a:p>
          <a:p>
            <a:pPr marL="0" lvl="0" indent="457200" algn="l" rtl="0">
              <a:lnSpc>
                <a:spcPct val="100000"/>
              </a:lnSpc>
              <a:spcBef>
                <a:spcPts val="0"/>
              </a:spcBef>
              <a:spcAft>
                <a:spcPts val="0"/>
              </a:spcAft>
              <a:buSzPts val="2400"/>
              <a:buNone/>
            </a:pPr>
            <a:endParaRPr sz="1200">
              <a:solidFill>
                <a:srgbClr val="000000"/>
              </a:solidFill>
              <a:uFillTx/>
              <a:latin typeface="Courier New"/>
              <a:ea typeface="Courier New"/>
              <a:cs typeface="Courier New"/>
              <a:sym typeface="Courier New"/>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pid = fork();</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if (pid==0) {</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read(fd1, &amp;c, sizeof(c));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dup2(fd1, fd2);</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read(fd3, &amp;c, sizeof(c));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	</a:t>
            </a:r>
            <a:endParaRPr>
              <a:uFillTx/>
            </a:endParaRPr>
          </a:p>
          <a:p>
            <a:pPr marL="0" lvl="0" indent="457200" algn="l" rtl="0">
              <a:lnSpc>
                <a:spcPct val="100000"/>
              </a:lnSpc>
              <a:spcBef>
                <a:spcPts val="0"/>
              </a:spcBef>
              <a:spcAft>
                <a:spcPts val="0"/>
              </a:spcAft>
              <a:buSzPts val="2400"/>
              <a:buNone/>
            </a:pPr>
            <a:r>
              <a:rPr lang="en" sz="1400">
                <a:uFillTx/>
                <a:latin typeface="Courier New"/>
                <a:ea typeface="Courier New"/>
                <a:cs typeface="Courier New"/>
                <a:sym typeface="Courier New"/>
              </a:rPr>
              <a:t>if (pid!=0) waitpid(-1, NULL, 0);</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read(fd2, &amp;c, sizeof(c));</a:t>
            </a:r>
            <a:endParaRPr>
              <a:uFillTx/>
            </a:endParaRPr>
          </a:p>
          <a:p>
            <a:pPr marL="0" lvl="0" indent="457200" algn="l" rtl="0">
              <a:lnSpc>
                <a:spcPct val="100000"/>
              </a:lnSpc>
              <a:spcBef>
                <a:spcPts val="0"/>
              </a:spcBef>
              <a:spcAft>
                <a:spcPts val="0"/>
              </a:spcAft>
              <a:buSzPts val="2400"/>
              <a:buNone/>
            </a:pPr>
            <a:r>
              <a:rPr lang="en" sz="1400">
                <a:solidFill>
                  <a:srgbClr val="000000"/>
                </a:solidFill>
                <a:uFillTx/>
                <a:latin typeface="Courier New"/>
                <a:ea typeface="Courier New"/>
                <a:cs typeface="Courier New"/>
                <a:sym typeface="Courier New"/>
              </a:rPr>
              <a:t>read(fd1, &amp;c, sizeof(c));</a:t>
            </a:r>
            <a:endParaRPr>
              <a:uFillTx/>
            </a:endParaRPr>
          </a:p>
          <a:p>
            <a:pPr marL="0" lvl="0" indent="0" algn="l" rtl="0">
              <a:lnSpc>
                <a:spcPct val="100000"/>
              </a:lnSpc>
              <a:spcBef>
                <a:spcPts val="0"/>
              </a:spcBef>
              <a:spcAft>
                <a:spcPts val="0"/>
              </a:spcAft>
              <a:buSzPts val="2400"/>
              <a:buNone/>
            </a:pPr>
            <a:endParaRPr sz="1400">
              <a:solidFill>
                <a:srgbClr val="000000"/>
              </a:solidFill>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endParaRPr sz="1200">
              <a:solidFill>
                <a:srgbClr val="000000"/>
              </a:solidFill>
              <a:uFillTx/>
              <a:latin typeface="Courier New"/>
              <a:ea typeface="Courier New"/>
              <a:cs typeface="Courier New"/>
              <a:sym typeface="Courier New"/>
            </a:endParaRPr>
          </a:p>
        </p:txBody>
      </p:sp>
      <p:sp>
        <p:nvSpPr>
          <p:cNvPr id="518" name="Google Shape;518;p43"/>
          <p:cNvSpPr txBox="1">
            <a:spLocks noGrp="1"/>
          </p:cNvSpPr>
          <p:nvPr>
            <p:ph type="body" idx="1"/>
          </p:nvPr>
        </p:nvSpPr>
        <p:spPr>
          <a:xfrm>
            <a:off x="4459900" y="898250"/>
            <a:ext cx="4247100" cy="29790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uFillTx/>
              </a:rPr>
              <a:t>Child creates a copy of the parent fd table</a:t>
            </a:r>
            <a:endParaRPr>
              <a:uFillTx/>
            </a:endParaRPr>
          </a:p>
          <a:p>
            <a:pPr marL="914400" lvl="1" indent="-342900" algn="l" rtl="0">
              <a:lnSpc>
                <a:spcPct val="100000"/>
              </a:lnSpc>
              <a:spcBef>
                <a:spcPts val="0"/>
              </a:spcBef>
              <a:spcAft>
                <a:spcPts val="0"/>
              </a:spcAft>
              <a:buSzPts val="1800"/>
              <a:buChar char="■"/>
            </a:pPr>
            <a:r>
              <a:rPr lang="en" sz="1800">
                <a:uFillTx/>
              </a:rPr>
              <a:t>dup2/open/close in parent only before fork() affect the child</a:t>
            </a:r>
            <a:endParaRPr>
              <a:uFillTx/>
            </a:endParaRPr>
          </a:p>
          <a:p>
            <a:pPr marL="914400" lvl="1" indent="-342900" algn="l" rtl="0">
              <a:lnSpc>
                <a:spcPct val="100000"/>
              </a:lnSpc>
              <a:spcBef>
                <a:spcPts val="0"/>
              </a:spcBef>
              <a:spcAft>
                <a:spcPts val="0"/>
              </a:spcAft>
              <a:buSzPts val="1800"/>
              <a:buChar char="■"/>
            </a:pPr>
            <a:r>
              <a:rPr lang="en" sz="1800">
                <a:uFillTx/>
              </a:rPr>
              <a:t>dup2/open/close in child do NOT affect the parent</a:t>
            </a:r>
            <a:endParaRPr>
              <a:uFillTx/>
            </a:endParaRPr>
          </a:p>
          <a:p>
            <a:pPr marL="457200" lvl="0" indent="-342900" algn="l" rtl="0">
              <a:lnSpc>
                <a:spcPct val="100000"/>
              </a:lnSpc>
              <a:spcBef>
                <a:spcPts val="0"/>
              </a:spcBef>
              <a:spcAft>
                <a:spcPts val="0"/>
              </a:spcAft>
              <a:buSzPts val="1800"/>
              <a:buChar char="■"/>
            </a:pPr>
            <a:r>
              <a:rPr lang="en" sz="1800">
                <a:uFillTx/>
              </a:rPr>
              <a:t>File descriptors across process share the same file offset.</a:t>
            </a:r>
            <a:endParaRPr>
              <a:uFillTx/>
            </a:endParaRPr>
          </a:p>
        </p:txBody>
      </p:sp>
      <p:sp>
        <p:nvSpPr>
          <p:cNvPr id="519" name="Google Shape;519;p43"/>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File IO</a:t>
            </a:r>
            <a:endParaRPr>
              <a:uFillTx/>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4"/>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pic>
        <p:nvPicPr>
          <p:cNvPr id="525" name="Google Shape;525;p44"/>
          <p:cNvPicPr preferRelativeResize="0"/>
          <p:nvPr/>
        </p:nvPicPr>
        <p:blipFill rotWithShape="1">
          <a:blip r:embed="rId3"/>
          <a:srcRect/>
          <a:stretch/>
        </p:blipFill>
        <p:spPr>
          <a:xfrm>
            <a:off x="1481181" y="898250"/>
            <a:ext cx="7530919" cy="41328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5"/>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pic>
        <p:nvPicPr>
          <p:cNvPr id="531" name="Google Shape;531;p45"/>
          <p:cNvPicPr preferRelativeResize="0"/>
          <p:nvPr/>
        </p:nvPicPr>
        <p:blipFill rotWithShape="1">
          <a:blip r:embed="rId3"/>
          <a:srcRect/>
          <a:stretch/>
        </p:blipFill>
        <p:spPr>
          <a:xfrm>
            <a:off x="6816750" y="270775"/>
            <a:ext cx="1928575" cy="3604250"/>
          </a:xfrm>
          <a:prstGeom prst="rect">
            <a:avLst/>
          </a:prstGeom>
          <a:noFill/>
          <a:ln>
            <a:noFill/>
          </a:ln>
        </p:spPr>
      </p:pic>
      <p:pic>
        <p:nvPicPr>
          <p:cNvPr id="532" name="Google Shape;532;p45"/>
          <p:cNvPicPr preferRelativeResize="0"/>
          <p:nvPr/>
        </p:nvPicPr>
        <p:blipFill rotWithShape="1">
          <a:blip r:embed="rId4"/>
          <a:srcRect/>
          <a:stretch/>
        </p:blipFill>
        <p:spPr>
          <a:xfrm>
            <a:off x="4136725" y="3875025"/>
            <a:ext cx="4578650" cy="998225"/>
          </a:xfrm>
          <a:prstGeom prst="rect">
            <a:avLst/>
          </a:prstGeom>
          <a:noFill/>
          <a:ln>
            <a:noFill/>
          </a:ln>
        </p:spPr>
      </p:pic>
      <p:pic>
        <p:nvPicPr>
          <p:cNvPr id="533" name="Google Shape;533;p45"/>
          <p:cNvPicPr preferRelativeResize="0"/>
          <p:nvPr/>
        </p:nvPicPr>
        <p:blipFill rotWithShape="1">
          <a:blip r:embed="rId5"/>
          <a:srcRect/>
          <a:stretch/>
        </p:blipFill>
        <p:spPr>
          <a:xfrm>
            <a:off x="4083304" y="326751"/>
            <a:ext cx="2655924" cy="3548275"/>
          </a:xfrm>
          <a:prstGeom prst="rect">
            <a:avLst/>
          </a:prstGeom>
          <a:noFill/>
          <a:ln>
            <a:noFill/>
          </a:ln>
        </p:spPr>
      </p:pic>
      <p:sp>
        <p:nvSpPr>
          <p:cNvPr id="534" name="Google Shape;534;p45"/>
          <p:cNvSpPr txBox="1">
            <a:spLocks/>
          </p:cNvSpPr>
          <p:nvPr/>
        </p:nvSpPr>
        <p:spPr>
          <a:xfrm>
            <a:off x="389650" y="948175"/>
            <a:ext cx="3507000" cy="392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Virtual Address - 18 Bits</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Physical Address - 12 Bits</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Page Size - 512 Bytes</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TLB is 8-way set associative</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uFillTx/>
                <a:latin typeface="Arial"/>
                <a:ea typeface="Arial"/>
                <a:cs typeface="Arial"/>
                <a:sym typeface="Arial"/>
              </a:rPr>
              <a:t>Cache is 2-way set associative</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6"/>
              </a:rPr>
              <a:t>Final S-02 (#5)</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480"/>
              </a:spcBef>
              <a:spcAft>
                <a:spcPts val="0"/>
              </a:spcAft>
              <a:buClr>
                <a:schemeClr val="dk1"/>
              </a:buClr>
              <a:buSzPts val="1100"/>
              <a:buFont typeface="Arial"/>
              <a:buNone/>
            </a:pPr>
            <a:r>
              <a:rPr lang="en" sz="1400" b="0" i="0" u="sng" strike="noStrike" cap="none">
                <a:solidFill>
                  <a:schemeClr val="hlink"/>
                </a:solidFill>
                <a:uFillTx/>
                <a:latin typeface="Arial"/>
                <a:ea typeface="Arial"/>
                <a:cs typeface="Arial"/>
                <a:sym typeface="Arial"/>
                <a:hlinkClick r:id="rId7"/>
              </a:rPr>
              <a:t>Lecture 18: VM - Systems</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6"/>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540" name="Google Shape;540;p46"/>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Label the following:</a:t>
            </a:r>
            <a:endParaRPr>
              <a:uFillTx/>
            </a:endParaRPr>
          </a:p>
          <a:p>
            <a:pPr marL="457200" lvl="0" indent="-381000" algn="l" rtl="0">
              <a:lnSpc>
                <a:spcPct val="100000"/>
              </a:lnSpc>
              <a:spcBef>
                <a:spcPts val="0"/>
              </a:spcBef>
              <a:spcAft>
                <a:spcPts val="0"/>
              </a:spcAft>
              <a:buSzPts val="2400"/>
              <a:buAutoNum type="alphaUcParenBoth"/>
            </a:pPr>
            <a:r>
              <a:rPr lang="en" i="1">
                <a:uFillTx/>
              </a:rPr>
              <a:t>VPO:</a:t>
            </a:r>
            <a:r>
              <a:rPr lang="en">
                <a:uFillTx/>
              </a:rPr>
              <a:t> Virtual Page Offset</a:t>
            </a:r>
            <a:endParaRPr>
              <a:uFillTx/>
            </a:endParaRPr>
          </a:p>
          <a:p>
            <a:pPr marL="457200" lvl="0" indent="-381000" algn="l" rtl="0">
              <a:lnSpc>
                <a:spcPct val="100000"/>
              </a:lnSpc>
              <a:spcBef>
                <a:spcPts val="0"/>
              </a:spcBef>
              <a:spcAft>
                <a:spcPts val="0"/>
              </a:spcAft>
              <a:buSzPts val="2400"/>
              <a:buAutoNum type="alphaUcParenBoth"/>
            </a:pPr>
            <a:r>
              <a:rPr lang="en" i="1">
                <a:uFillTx/>
              </a:rPr>
              <a:t>VPN:</a:t>
            </a:r>
            <a:r>
              <a:rPr lang="en">
                <a:uFillTx/>
              </a:rPr>
              <a:t> Virtual Page Number</a:t>
            </a:r>
            <a:endParaRPr>
              <a:uFillTx/>
            </a:endParaRPr>
          </a:p>
          <a:p>
            <a:pPr marL="457200" lvl="0" indent="-381000" algn="l" rtl="0">
              <a:lnSpc>
                <a:spcPct val="100000"/>
              </a:lnSpc>
              <a:spcBef>
                <a:spcPts val="0"/>
              </a:spcBef>
              <a:spcAft>
                <a:spcPts val="0"/>
              </a:spcAft>
              <a:buSzPts val="2400"/>
              <a:buAutoNum type="alphaUcParenBoth"/>
            </a:pPr>
            <a:r>
              <a:rPr lang="en" i="1">
                <a:uFillTx/>
              </a:rPr>
              <a:t>TLBI: </a:t>
            </a:r>
            <a:r>
              <a:rPr lang="en">
                <a:uFillTx/>
              </a:rPr>
              <a:t>TLB Index</a:t>
            </a:r>
            <a:endParaRPr>
              <a:uFillTx/>
            </a:endParaRPr>
          </a:p>
          <a:p>
            <a:pPr marL="457200" lvl="0" indent="-381000" algn="l" rtl="0">
              <a:lnSpc>
                <a:spcPct val="100000"/>
              </a:lnSpc>
              <a:spcBef>
                <a:spcPts val="0"/>
              </a:spcBef>
              <a:spcAft>
                <a:spcPts val="0"/>
              </a:spcAft>
              <a:buSzPts val="2400"/>
              <a:buAutoNum type="alphaUcParenBoth"/>
            </a:pPr>
            <a:r>
              <a:rPr lang="en" i="1">
                <a:uFillTx/>
              </a:rPr>
              <a:t>TLBT: </a:t>
            </a:r>
            <a:r>
              <a:rPr lang="en">
                <a:uFillTx/>
              </a:rPr>
              <a:t>TLB Tag</a:t>
            </a:r>
            <a:endParaRPr>
              <a:uFillTx/>
            </a:endParaRPr>
          </a:p>
        </p:txBody>
      </p:sp>
      <p:pic>
        <p:nvPicPr>
          <p:cNvPr id="541" name="Google Shape;541;p46"/>
          <p:cNvPicPr preferRelativeResize="0"/>
          <p:nvPr/>
        </p:nvPicPr>
        <p:blipFill rotWithShape="1">
          <a:blip r:embed="rId3"/>
          <a:srcRect/>
          <a:stretch/>
        </p:blipFill>
        <p:spPr>
          <a:xfrm>
            <a:off x="58450" y="3487450"/>
            <a:ext cx="9027100" cy="12631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7"/>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547" name="Google Shape;547;p47"/>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Label the following:</a:t>
            </a:r>
            <a:endParaRPr>
              <a:uFillTx/>
            </a:endParaRPr>
          </a:p>
          <a:p>
            <a:pPr marL="457200" lvl="0" indent="-381000" algn="l" rtl="0">
              <a:lnSpc>
                <a:spcPct val="100000"/>
              </a:lnSpc>
              <a:spcBef>
                <a:spcPts val="0"/>
              </a:spcBef>
              <a:spcAft>
                <a:spcPts val="0"/>
              </a:spcAft>
              <a:buSzPts val="2400"/>
              <a:buAutoNum type="alphaUcParenBoth"/>
            </a:pPr>
            <a:r>
              <a:rPr lang="en" i="1">
                <a:uFillTx/>
              </a:rPr>
              <a:t>VPO:</a:t>
            </a:r>
            <a:r>
              <a:rPr lang="en">
                <a:uFillTx/>
              </a:rPr>
              <a:t> Virtual Page Offset - Location in the page</a:t>
            </a:r>
            <a:endParaRPr>
              <a:uFillTx/>
            </a:endParaRPr>
          </a:p>
          <a:p>
            <a:pPr marL="0" lvl="0" indent="0" algn="ctr" rtl="0">
              <a:lnSpc>
                <a:spcPct val="100000"/>
              </a:lnSpc>
              <a:spcBef>
                <a:spcPts val="0"/>
              </a:spcBef>
              <a:spcAft>
                <a:spcPts val="0"/>
              </a:spcAft>
              <a:buSzPts val="2400"/>
              <a:buNone/>
            </a:pPr>
            <a:r>
              <a:rPr lang="en">
                <a:uFillTx/>
              </a:rPr>
              <a:t>Page Size = 512 Bytes = 2</a:t>
            </a:r>
            <a:r>
              <a:rPr lang="en" baseline="30000">
                <a:uFillTx/>
              </a:rPr>
              <a:t>9</a:t>
            </a:r>
            <a:r>
              <a:rPr lang="en">
                <a:uFillTx/>
              </a:rPr>
              <a:t> → Need 9 bits</a:t>
            </a:r>
            <a:endParaRPr>
              <a:uFillTx/>
            </a:endParaRPr>
          </a:p>
        </p:txBody>
      </p:sp>
      <p:pic>
        <p:nvPicPr>
          <p:cNvPr id="548" name="Google Shape;548;p47"/>
          <p:cNvPicPr preferRelativeResize="0"/>
          <p:nvPr/>
        </p:nvPicPr>
        <p:blipFill rotWithShape="1">
          <a:blip r:embed="rId3"/>
          <a:srcRect/>
          <a:stretch/>
        </p:blipFill>
        <p:spPr>
          <a:xfrm>
            <a:off x="0" y="3398431"/>
            <a:ext cx="9144000" cy="105338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8"/>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554" name="Google Shape;554;p48"/>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Label the following:</a:t>
            </a:r>
            <a:endParaRPr>
              <a:uFillTx/>
            </a:endParaRPr>
          </a:p>
          <a:p>
            <a:pPr marL="457200" lvl="0" indent="-381000" algn="l" rtl="0">
              <a:lnSpc>
                <a:spcPct val="100000"/>
              </a:lnSpc>
              <a:spcBef>
                <a:spcPts val="0"/>
              </a:spcBef>
              <a:spcAft>
                <a:spcPts val="0"/>
              </a:spcAft>
              <a:buSzPts val="2400"/>
              <a:buAutoNum type="alphaUcParenBoth"/>
            </a:pPr>
            <a:r>
              <a:rPr lang="en" i="1">
                <a:uFillTx/>
              </a:rPr>
              <a:t>VPO:</a:t>
            </a:r>
            <a:r>
              <a:rPr lang="en">
                <a:uFillTx/>
              </a:rPr>
              <a:t> Virtual Page Offset</a:t>
            </a:r>
            <a:endParaRPr>
              <a:uFillTx/>
            </a:endParaRPr>
          </a:p>
          <a:p>
            <a:pPr marL="457200" lvl="0" indent="-381000" algn="l" rtl="0">
              <a:lnSpc>
                <a:spcPct val="100000"/>
              </a:lnSpc>
              <a:spcBef>
                <a:spcPts val="0"/>
              </a:spcBef>
              <a:spcAft>
                <a:spcPts val="0"/>
              </a:spcAft>
              <a:buSzPts val="2400"/>
              <a:buAutoNum type="alphaUcParenBoth"/>
            </a:pPr>
            <a:r>
              <a:rPr lang="en" i="1">
                <a:uFillTx/>
              </a:rPr>
              <a:t>VPN:</a:t>
            </a:r>
            <a:r>
              <a:rPr lang="en">
                <a:uFillTx/>
              </a:rPr>
              <a:t> Virtual Page Number - Everything Else</a:t>
            </a:r>
            <a:endParaRPr>
              <a:uFillTx/>
            </a:endParaRPr>
          </a:p>
        </p:txBody>
      </p:sp>
      <p:pic>
        <p:nvPicPr>
          <p:cNvPr id="555" name="Google Shape;555;p48"/>
          <p:cNvPicPr preferRelativeResize="0"/>
          <p:nvPr/>
        </p:nvPicPr>
        <p:blipFill rotWithShape="1">
          <a:blip r:embed="rId3"/>
          <a:srcRect/>
          <a:stretch/>
        </p:blipFill>
        <p:spPr>
          <a:xfrm>
            <a:off x="0" y="3393565"/>
            <a:ext cx="9144001" cy="103226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49"/>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561" name="Google Shape;561;p49"/>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Label the following:</a:t>
            </a:r>
            <a:endParaRPr>
              <a:uFillTx/>
            </a:endParaRPr>
          </a:p>
          <a:p>
            <a:pPr marL="457200" lvl="0" indent="-381000" algn="l" rtl="0">
              <a:lnSpc>
                <a:spcPct val="100000"/>
              </a:lnSpc>
              <a:spcBef>
                <a:spcPts val="0"/>
              </a:spcBef>
              <a:spcAft>
                <a:spcPts val="0"/>
              </a:spcAft>
              <a:buSzPts val="2400"/>
              <a:buAutoNum type="alphaUcParenBoth"/>
            </a:pPr>
            <a:r>
              <a:rPr lang="en" i="1">
                <a:uFillTx/>
              </a:rPr>
              <a:t>VPO:</a:t>
            </a:r>
            <a:r>
              <a:rPr lang="en">
                <a:uFillTx/>
              </a:rPr>
              <a:t> Virtual Page Offset</a:t>
            </a:r>
            <a:endParaRPr>
              <a:uFillTx/>
            </a:endParaRPr>
          </a:p>
          <a:p>
            <a:pPr marL="457200" lvl="0" indent="-381000" algn="l" rtl="0">
              <a:lnSpc>
                <a:spcPct val="100000"/>
              </a:lnSpc>
              <a:spcBef>
                <a:spcPts val="0"/>
              </a:spcBef>
              <a:spcAft>
                <a:spcPts val="0"/>
              </a:spcAft>
              <a:buSzPts val="2400"/>
              <a:buAutoNum type="alphaUcParenBoth"/>
            </a:pPr>
            <a:r>
              <a:rPr lang="en" i="1">
                <a:uFillTx/>
              </a:rPr>
              <a:t>VPN:</a:t>
            </a:r>
            <a:r>
              <a:rPr lang="en">
                <a:uFillTx/>
              </a:rPr>
              <a:t> Virtual Page Number</a:t>
            </a:r>
            <a:endParaRPr>
              <a:uFillTx/>
            </a:endParaRPr>
          </a:p>
          <a:p>
            <a:pPr marL="457200" lvl="0" indent="-381000" algn="l" rtl="0">
              <a:lnSpc>
                <a:spcPct val="100000"/>
              </a:lnSpc>
              <a:spcBef>
                <a:spcPts val="0"/>
              </a:spcBef>
              <a:spcAft>
                <a:spcPts val="0"/>
              </a:spcAft>
              <a:buSzPts val="2400"/>
              <a:buAutoNum type="alphaUcParenBoth"/>
            </a:pPr>
            <a:r>
              <a:rPr lang="en" i="1">
                <a:uFillTx/>
              </a:rPr>
              <a:t>TLBI: </a:t>
            </a:r>
            <a:r>
              <a:rPr lang="en">
                <a:uFillTx/>
              </a:rPr>
              <a:t>TLB Index - Location in the TLB Cache</a:t>
            </a:r>
            <a:endParaRPr>
              <a:uFillTx/>
            </a:endParaRPr>
          </a:p>
        </p:txBody>
      </p:sp>
      <p:pic>
        <p:nvPicPr>
          <p:cNvPr id="562" name="Google Shape;562;p49"/>
          <p:cNvPicPr preferRelativeResize="0"/>
          <p:nvPr/>
        </p:nvPicPr>
        <p:blipFill rotWithShape="1">
          <a:blip r:embed="rId3"/>
          <a:srcRect/>
          <a:stretch/>
        </p:blipFill>
        <p:spPr>
          <a:xfrm>
            <a:off x="0" y="3393565"/>
            <a:ext cx="9144001" cy="10322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a:spLocks noGrp="1"/>
          </p:cNvSpPr>
          <p:nvPr>
            <p:ph type="title"/>
          </p:nvPr>
        </p:nvSpPr>
        <p:spPr>
          <a:xfrm>
            <a:off x="357026" y="326750"/>
            <a:ext cx="8405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Threads and Synchronization</a:t>
            </a:r>
            <a:endParaRPr>
              <a:uFillTx/>
            </a:endParaRPr>
          </a:p>
        </p:txBody>
      </p:sp>
      <p:sp>
        <p:nvSpPr>
          <p:cNvPr id="173" name="Google Shape;173;p5"/>
          <p:cNvSpPr txBox="1">
            <a:spLocks noGrp="1"/>
          </p:cNvSpPr>
          <p:nvPr>
            <p:ph type="body" idx="1"/>
          </p:nvPr>
        </p:nvSpPr>
        <p:spPr>
          <a:xfrm>
            <a:off x="396875" y="1326350"/>
            <a:ext cx="4342500" cy="397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sem_t pen;</a:t>
            </a:r>
            <a:endParaRPr>
              <a:uFillTx/>
            </a:endParaRPr>
          </a:p>
          <a:p>
            <a:pPr marL="0" lvl="0" indent="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sem_t notebook;</a:t>
            </a:r>
            <a:endParaRPr>
              <a:uFillTx/>
            </a:endParaRPr>
          </a:p>
          <a:p>
            <a:pPr marL="0" lvl="0" indent="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sem_t ta;</a:t>
            </a:r>
            <a:endParaRPr>
              <a:uFillTx/>
            </a:endParaRPr>
          </a:p>
          <a:p>
            <a:pPr marL="0" lvl="0" indent="387350" algn="l" rtl="0">
              <a:lnSpc>
                <a:spcPct val="100000"/>
              </a:lnSpc>
              <a:spcBef>
                <a:spcPts val="0"/>
              </a:spcBef>
              <a:spcAft>
                <a:spcPts val="0"/>
              </a:spcAft>
              <a:buClr>
                <a:schemeClr val="dk1"/>
              </a:buClr>
              <a:buSzPts val="1100"/>
              <a:buFont typeface="Arial"/>
              <a:buNone/>
            </a:pPr>
            <a:endParaRPr sz="12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int main(int argc, char** argv)</a:t>
            </a:r>
            <a:endParaRPr>
              <a:uFillTx/>
            </a:endParaRPr>
          </a:p>
          <a:p>
            <a:pPr marL="0" lvl="0" indent="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a:t>
            </a:r>
            <a:endParaRPr>
              <a:uFillTx/>
            </a:endParaRPr>
          </a:p>
          <a:p>
            <a:pPr marL="0" lvl="0" indent="38735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int P = 5, N = 5, T = 3, S = 50;</a:t>
            </a:r>
            <a:endParaRPr>
              <a:uFillTx/>
            </a:endParaRPr>
          </a:p>
          <a:p>
            <a:pPr marL="0" lvl="0" indent="38735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sem_init(&amp;pen, 0, P);</a:t>
            </a:r>
            <a:endParaRPr>
              <a:uFillTx/>
            </a:endParaRPr>
          </a:p>
          <a:p>
            <a:pPr marL="0" lvl="0" indent="38735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sem_init(&amp;notebook, 0, N);</a:t>
            </a:r>
            <a:endParaRPr>
              <a:uFillTx/>
            </a:endParaRPr>
          </a:p>
          <a:p>
            <a:pPr marL="0" lvl="0" indent="38735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sem_init(&amp;ta, 0, T);</a:t>
            </a:r>
            <a:br>
              <a:rPr lang="en" sz="1200">
                <a:uFillTx/>
                <a:latin typeface="Courier New"/>
                <a:ea typeface="Courier New"/>
                <a:cs typeface="Courier New"/>
                <a:sym typeface="Courier New"/>
              </a:rPr>
            </a:br>
            <a:endParaRPr>
              <a:uFillTx/>
            </a:endParaRPr>
          </a:p>
          <a:p>
            <a:pPr marL="0" lvl="0" indent="38735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int* students = malloc(S * sizeof(int));</a:t>
            </a:r>
            <a:endParaRPr>
              <a:uFillTx/>
            </a:endParaRPr>
          </a:p>
          <a:p>
            <a:pPr marL="0" lvl="0" indent="38735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launch_threads();</a:t>
            </a:r>
            <a:endParaRPr>
              <a:uFillTx/>
            </a:endParaRPr>
          </a:p>
          <a:p>
            <a:pPr marL="0" lvl="0" indent="38735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reap_threads();</a:t>
            </a:r>
            <a:endParaRPr>
              <a:uFillTx/>
            </a:endParaRPr>
          </a:p>
          <a:p>
            <a:pPr marL="0" lvl="0" indent="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a:t>
            </a:r>
            <a:endParaRPr>
              <a:uFillTx/>
            </a:endParaRPr>
          </a:p>
          <a:p>
            <a:pPr marL="0" lvl="0" indent="387350" algn="l" rtl="0">
              <a:lnSpc>
                <a:spcPct val="100000"/>
              </a:lnSpc>
              <a:spcBef>
                <a:spcPts val="0"/>
              </a:spcBef>
              <a:spcAft>
                <a:spcPts val="0"/>
              </a:spcAft>
              <a:buClr>
                <a:schemeClr val="dk1"/>
              </a:buClr>
              <a:buSzPts val="1100"/>
              <a:buFont typeface="Arial"/>
              <a:buNone/>
            </a:pPr>
            <a:r>
              <a:rPr lang="en" sz="1200">
                <a:uFillTx/>
                <a:latin typeface="Courier New"/>
                <a:ea typeface="Courier New"/>
                <a:cs typeface="Courier New"/>
                <a:sym typeface="Courier New"/>
              </a:rPr>
              <a:t>  </a:t>
            </a:r>
            <a:endParaRPr>
              <a:uFillTx/>
            </a:endParaRPr>
          </a:p>
          <a:p>
            <a:pPr marL="0" lvl="0" indent="0" algn="l" rtl="0">
              <a:lnSpc>
                <a:spcPct val="100000"/>
              </a:lnSpc>
              <a:spcBef>
                <a:spcPts val="0"/>
              </a:spcBef>
              <a:spcAft>
                <a:spcPts val="0"/>
              </a:spcAft>
              <a:buSzPts val="2400"/>
              <a:buNone/>
            </a:pPr>
            <a:endParaRPr sz="1200">
              <a:uFillTx/>
            </a:endParaRPr>
          </a:p>
        </p:txBody>
      </p:sp>
      <p:sp>
        <p:nvSpPr>
          <p:cNvPr id="174" name="Google Shape;174;p5"/>
          <p:cNvSpPr txBox="1">
            <a:spLocks noGrp="1"/>
          </p:cNvSpPr>
          <p:nvPr>
            <p:ph type="body" idx="1"/>
          </p:nvPr>
        </p:nvSpPr>
        <p:spPr>
          <a:xfrm>
            <a:off x="4937500" y="999500"/>
            <a:ext cx="4152900" cy="40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void launch_threads()</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  for(int i = 0; i &lt; S; i++)</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  {</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    students[s] = </a:t>
            </a:r>
            <a:endParaRPr>
              <a:uFillTx/>
            </a:endParaRPr>
          </a:p>
          <a:p>
            <a:pPr marL="457200" lvl="0" indent="457200" algn="l" rtl="0">
              <a:lnSpc>
                <a:spcPct val="100000"/>
              </a:lnSpc>
              <a:spcBef>
                <a:spcPts val="0"/>
              </a:spcBef>
              <a:spcAft>
                <a:spcPts val="0"/>
              </a:spcAft>
              <a:buSzPts val="2400"/>
              <a:buNone/>
            </a:pPr>
            <a:r>
              <a:rPr lang="en" sz="1200">
                <a:uFillTx/>
                <a:latin typeface="Courier New"/>
                <a:ea typeface="Courier New"/>
                <a:cs typeface="Courier New"/>
                <a:sym typeface="Courier New"/>
              </a:rPr>
              <a:t>pthread_create(students+i, </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                  NULL, student_fn, NULL);</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  }</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void reap_threads()</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  for(int i = 0; i &lt; S; i++)</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  {</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    pthread_join(students[i]);</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  }  </a:t>
            </a:r>
            <a:endParaRPr>
              <a:uFillTx/>
            </a:endParaRPr>
          </a:p>
          <a:p>
            <a:pPr marL="0" lvl="0" indent="0" algn="l" rtl="0">
              <a:lnSpc>
                <a:spcPct val="100000"/>
              </a:lnSpc>
              <a:spcBef>
                <a:spcPts val="0"/>
              </a:spcBef>
              <a:spcAft>
                <a:spcPts val="0"/>
              </a:spcAft>
              <a:buSzPts val="2400"/>
              <a:buNone/>
            </a:pPr>
            <a:r>
              <a:rPr lang="en" sz="1200">
                <a:uFillTx/>
                <a:latin typeface="Courier New"/>
                <a:ea typeface="Courier New"/>
                <a:cs typeface="Courier New"/>
                <a:sym typeface="Courier New"/>
              </a:rPr>
              <a:t>}</a:t>
            </a:r>
            <a:endParaRPr>
              <a:uFillTx/>
            </a:endParaRPr>
          </a:p>
          <a:p>
            <a:pPr marL="0" lvl="0" indent="0" algn="l" rtl="0">
              <a:lnSpc>
                <a:spcPct val="100000"/>
              </a:lnSpc>
              <a:spcBef>
                <a:spcPts val="0"/>
              </a:spcBef>
              <a:spcAft>
                <a:spcPts val="0"/>
              </a:spcAft>
              <a:buSzPts val="2400"/>
              <a:buNone/>
            </a:pPr>
            <a:endParaRPr sz="12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endParaRPr sz="12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endParaRPr sz="1200">
              <a:uFillTx/>
              <a:latin typeface="Courier New"/>
              <a:ea typeface="Courier New"/>
              <a:cs typeface="Courier New"/>
              <a:sym typeface="Courier New"/>
            </a:endParaRPr>
          </a:p>
          <a:p>
            <a:pPr marL="342900" lvl="0" indent="-251459" algn="l" rtl="0">
              <a:lnSpc>
                <a:spcPct val="100000"/>
              </a:lnSpc>
              <a:spcBef>
                <a:spcPts val="0"/>
              </a:spcBef>
              <a:spcAft>
                <a:spcPts val="0"/>
              </a:spcAft>
              <a:buSzPts val="2400"/>
              <a:buNone/>
            </a:pPr>
            <a:endParaRPr sz="1200">
              <a:uFillTx/>
            </a:endParaRPr>
          </a:p>
        </p:txBody>
      </p:sp>
      <p:sp>
        <p:nvSpPr>
          <p:cNvPr id="175" name="Google Shape;175;p5"/>
          <p:cNvSpPr txBox="1">
            <a:spLocks/>
          </p:cNvSpPr>
          <p:nvPr/>
        </p:nvSpPr>
        <p:spPr>
          <a:xfrm>
            <a:off x="396875" y="930000"/>
            <a:ext cx="4441200" cy="507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 sz="1200" b="0" i="0" u="none" strike="noStrike" cap="none">
                <a:solidFill>
                  <a:schemeClr val="dk1"/>
                </a:solidFill>
                <a:uFillTx/>
                <a:latin typeface="Arial"/>
                <a:ea typeface="Arial"/>
                <a:cs typeface="Arial"/>
                <a:sym typeface="Arial"/>
              </a:rPr>
              <a:t>Typical Code to launch threads and wait for them to finish:</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50"/>
          <p:cNvPicPr preferRelativeResize="0"/>
          <p:nvPr/>
        </p:nvPicPr>
        <p:blipFill rotWithShape="1">
          <a:blip r:embed="rId3"/>
          <a:srcRect/>
          <a:stretch/>
        </p:blipFill>
        <p:spPr>
          <a:xfrm>
            <a:off x="0" y="3393565"/>
            <a:ext cx="9144001" cy="1032269"/>
          </a:xfrm>
          <a:prstGeom prst="rect">
            <a:avLst/>
          </a:prstGeom>
          <a:noFill/>
          <a:ln>
            <a:noFill/>
          </a:ln>
        </p:spPr>
      </p:pic>
      <p:sp>
        <p:nvSpPr>
          <p:cNvPr id="568" name="Google Shape;568;p50"/>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569" name="Google Shape;569;p50"/>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Label the following:</a:t>
            </a:r>
            <a:endParaRPr>
              <a:uFillTx/>
            </a:endParaRPr>
          </a:p>
          <a:p>
            <a:pPr marL="457200" lvl="0" indent="-381000" algn="l" rtl="0">
              <a:lnSpc>
                <a:spcPct val="100000"/>
              </a:lnSpc>
              <a:spcBef>
                <a:spcPts val="0"/>
              </a:spcBef>
              <a:spcAft>
                <a:spcPts val="0"/>
              </a:spcAft>
              <a:buSzPts val="2400"/>
              <a:buAutoNum type="alphaUcParenBoth"/>
            </a:pPr>
            <a:r>
              <a:rPr lang="en" i="1">
                <a:uFillTx/>
              </a:rPr>
              <a:t>VPO:</a:t>
            </a:r>
            <a:r>
              <a:rPr lang="en">
                <a:uFillTx/>
              </a:rPr>
              <a:t> Virtual Page Offset</a:t>
            </a:r>
            <a:endParaRPr>
              <a:uFillTx/>
            </a:endParaRPr>
          </a:p>
          <a:p>
            <a:pPr marL="457200" lvl="0" indent="-381000" algn="l" rtl="0">
              <a:lnSpc>
                <a:spcPct val="100000"/>
              </a:lnSpc>
              <a:spcBef>
                <a:spcPts val="0"/>
              </a:spcBef>
              <a:spcAft>
                <a:spcPts val="0"/>
              </a:spcAft>
              <a:buSzPts val="2400"/>
              <a:buAutoNum type="alphaUcParenBoth"/>
            </a:pPr>
            <a:r>
              <a:rPr lang="en" i="1">
                <a:uFillTx/>
              </a:rPr>
              <a:t>VPN:</a:t>
            </a:r>
            <a:r>
              <a:rPr lang="en">
                <a:uFillTx/>
              </a:rPr>
              <a:t> Virtual Page Number</a:t>
            </a:r>
            <a:endParaRPr>
              <a:uFillTx/>
            </a:endParaRPr>
          </a:p>
          <a:p>
            <a:pPr marL="457200" lvl="0" indent="-381000" algn="l" rtl="0">
              <a:lnSpc>
                <a:spcPct val="100000"/>
              </a:lnSpc>
              <a:spcBef>
                <a:spcPts val="0"/>
              </a:spcBef>
              <a:spcAft>
                <a:spcPts val="0"/>
              </a:spcAft>
              <a:buSzPts val="2400"/>
              <a:buAutoNum type="alphaUcParenBoth"/>
            </a:pPr>
            <a:r>
              <a:rPr lang="en" i="1">
                <a:uFillTx/>
              </a:rPr>
              <a:t>TLBI: </a:t>
            </a:r>
            <a:r>
              <a:rPr lang="en">
                <a:uFillTx/>
              </a:rPr>
              <a:t>TLB Index - Location in the TLB Cache</a:t>
            </a:r>
            <a:endParaRPr>
              <a:uFillTx/>
            </a:endParaRPr>
          </a:p>
          <a:p>
            <a:pPr marL="0" lvl="0" indent="0" algn="ctr" rtl="0">
              <a:lnSpc>
                <a:spcPct val="100000"/>
              </a:lnSpc>
              <a:spcBef>
                <a:spcPts val="0"/>
              </a:spcBef>
              <a:spcAft>
                <a:spcPts val="0"/>
              </a:spcAft>
              <a:buSzPts val="2400"/>
              <a:buNone/>
            </a:pPr>
            <a:r>
              <a:rPr lang="en">
                <a:uFillTx/>
              </a:rPr>
              <a:t>2 Indices → 1 Bit</a:t>
            </a:r>
            <a:endParaRPr>
              <a:uFillTx/>
            </a:endParaRPr>
          </a:p>
        </p:txBody>
      </p:sp>
      <p:cxnSp>
        <p:nvCxnSpPr>
          <p:cNvPr id="570" name="Google Shape;570;p50"/>
          <p:cNvCxnSpPr/>
          <p:nvPr/>
        </p:nvCxnSpPr>
        <p:spPr>
          <a:xfrm>
            <a:off x="4086153" y="4379478"/>
            <a:ext cx="477600" cy="0"/>
          </a:xfrm>
          <a:prstGeom prst="straightConnector1">
            <a:avLst/>
          </a:prstGeom>
          <a:noFill/>
          <a:ln w="9525" cap="flat" cmpd="sng">
            <a:solidFill>
              <a:schemeClr val="dk2"/>
            </a:solidFill>
            <a:prstDash val="solid"/>
            <a:round/>
            <a:headEnd type="none" w="sm" len="sm"/>
            <a:tailEnd type="none" w="sm" len="sm"/>
          </a:ln>
        </p:spPr>
      </p:cxnSp>
      <p:sp>
        <p:nvSpPr>
          <p:cNvPr id="571" name="Google Shape;571;p50"/>
          <p:cNvSpPr txBox="1">
            <a:spLocks/>
          </p:cNvSpPr>
          <p:nvPr/>
        </p:nvSpPr>
        <p:spPr>
          <a:xfrm>
            <a:off x="4052050" y="4420400"/>
            <a:ext cx="559500" cy="39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uFillTx/>
                <a:latin typeface="Arial"/>
                <a:ea typeface="Arial"/>
                <a:cs typeface="Arial"/>
                <a:sym typeface="Arial"/>
              </a:rPr>
              <a:t>TLBI</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51"/>
          <p:cNvPicPr preferRelativeResize="0"/>
          <p:nvPr/>
        </p:nvPicPr>
        <p:blipFill rotWithShape="1">
          <a:blip r:embed="rId3"/>
          <a:srcRect/>
          <a:stretch/>
        </p:blipFill>
        <p:spPr>
          <a:xfrm>
            <a:off x="0" y="3393565"/>
            <a:ext cx="9144001" cy="1032269"/>
          </a:xfrm>
          <a:prstGeom prst="rect">
            <a:avLst/>
          </a:prstGeom>
          <a:noFill/>
          <a:ln>
            <a:noFill/>
          </a:ln>
        </p:spPr>
      </p:pic>
      <p:sp>
        <p:nvSpPr>
          <p:cNvPr id="577" name="Google Shape;577;p51"/>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578" name="Google Shape;578;p51"/>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Label the following:</a:t>
            </a:r>
            <a:endParaRPr>
              <a:uFillTx/>
            </a:endParaRPr>
          </a:p>
          <a:p>
            <a:pPr marL="457200" lvl="0" indent="-381000" algn="l" rtl="0">
              <a:lnSpc>
                <a:spcPct val="100000"/>
              </a:lnSpc>
              <a:spcBef>
                <a:spcPts val="0"/>
              </a:spcBef>
              <a:spcAft>
                <a:spcPts val="0"/>
              </a:spcAft>
              <a:buSzPts val="2400"/>
              <a:buAutoNum type="alphaUcParenBoth"/>
            </a:pPr>
            <a:r>
              <a:rPr lang="en" i="1">
                <a:uFillTx/>
              </a:rPr>
              <a:t>VPO:</a:t>
            </a:r>
            <a:r>
              <a:rPr lang="en">
                <a:uFillTx/>
              </a:rPr>
              <a:t> Virtual Page Offset</a:t>
            </a:r>
            <a:endParaRPr>
              <a:uFillTx/>
            </a:endParaRPr>
          </a:p>
          <a:p>
            <a:pPr marL="457200" lvl="0" indent="-381000" algn="l" rtl="0">
              <a:lnSpc>
                <a:spcPct val="100000"/>
              </a:lnSpc>
              <a:spcBef>
                <a:spcPts val="0"/>
              </a:spcBef>
              <a:spcAft>
                <a:spcPts val="0"/>
              </a:spcAft>
              <a:buSzPts val="2400"/>
              <a:buAutoNum type="alphaUcParenBoth"/>
            </a:pPr>
            <a:r>
              <a:rPr lang="en" i="1">
                <a:uFillTx/>
              </a:rPr>
              <a:t>VPN:</a:t>
            </a:r>
            <a:r>
              <a:rPr lang="en">
                <a:uFillTx/>
              </a:rPr>
              <a:t> Virtual Page Number</a:t>
            </a:r>
            <a:endParaRPr>
              <a:uFillTx/>
            </a:endParaRPr>
          </a:p>
          <a:p>
            <a:pPr marL="457200" lvl="0" indent="-381000" algn="l" rtl="0">
              <a:lnSpc>
                <a:spcPct val="100000"/>
              </a:lnSpc>
              <a:spcBef>
                <a:spcPts val="0"/>
              </a:spcBef>
              <a:spcAft>
                <a:spcPts val="0"/>
              </a:spcAft>
              <a:buSzPts val="2400"/>
              <a:buAutoNum type="alphaUcParenBoth"/>
            </a:pPr>
            <a:r>
              <a:rPr lang="en" i="1">
                <a:uFillTx/>
              </a:rPr>
              <a:t>TLBI: </a:t>
            </a:r>
            <a:r>
              <a:rPr lang="en">
                <a:uFillTx/>
              </a:rPr>
              <a:t>TLB Index</a:t>
            </a:r>
            <a:endParaRPr>
              <a:uFillTx/>
            </a:endParaRPr>
          </a:p>
          <a:p>
            <a:pPr marL="457200" lvl="0" indent="-381000" algn="l" rtl="0">
              <a:lnSpc>
                <a:spcPct val="100000"/>
              </a:lnSpc>
              <a:spcBef>
                <a:spcPts val="0"/>
              </a:spcBef>
              <a:spcAft>
                <a:spcPts val="0"/>
              </a:spcAft>
              <a:buSzPts val="2400"/>
              <a:buAutoNum type="alphaUcParenBoth"/>
            </a:pPr>
            <a:r>
              <a:rPr lang="en">
                <a:uFillTx/>
              </a:rPr>
              <a:t>TLBT: TLB Tag - Everything Else</a:t>
            </a:r>
            <a:endParaRPr>
              <a:uFillTx/>
            </a:endParaRPr>
          </a:p>
          <a:p>
            <a:pPr marL="0" lvl="0" indent="0" algn="ctr" rtl="0">
              <a:lnSpc>
                <a:spcPct val="100000"/>
              </a:lnSpc>
              <a:spcBef>
                <a:spcPts val="0"/>
              </a:spcBef>
              <a:spcAft>
                <a:spcPts val="0"/>
              </a:spcAft>
              <a:buSzPts val="2400"/>
              <a:buNone/>
            </a:pPr>
            <a:endParaRPr>
              <a:uFillTx/>
            </a:endParaRPr>
          </a:p>
        </p:txBody>
      </p:sp>
      <p:cxnSp>
        <p:nvCxnSpPr>
          <p:cNvPr id="579" name="Google Shape;579;p51"/>
          <p:cNvCxnSpPr/>
          <p:nvPr/>
        </p:nvCxnSpPr>
        <p:spPr>
          <a:xfrm>
            <a:off x="4086153" y="4379478"/>
            <a:ext cx="477600" cy="0"/>
          </a:xfrm>
          <a:prstGeom prst="straightConnector1">
            <a:avLst/>
          </a:prstGeom>
          <a:noFill/>
          <a:ln w="9525" cap="flat" cmpd="sng">
            <a:solidFill>
              <a:schemeClr val="dk2"/>
            </a:solidFill>
            <a:prstDash val="solid"/>
            <a:round/>
            <a:headEnd type="none" w="sm" len="sm"/>
            <a:tailEnd type="none" w="sm" len="sm"/>
          </a:ln>
        </p:spPr>
      </p:cxnSp>
      <p:sp>
        <p:nvSpPr>
          <p:cNvPr id="580" name="Google Shape;580;p51"/>
          <p:cNvSpPr txBox="1">
            <a:spLocks/>
          </p:cNvSpPr>
          <p:nvPr/>
        </p:nvSpPr>
        <p:spPr>
          <a:xfrm>
            <a:off x="4052050" y="4420400"/>
            <a:ext cx="559500" cy="39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uFillTx/>
                <a:latin typeface="Arial"/>
                <a:ea typeface="Arial"/>
                <a:cs typeface="Arial"/>
                <a:sym typeface="Arial"/>
              </a:rPr>
              <a:t>TLBI</a:t>
            </a:r>
            <a:endParaRPr sz="1400" b="0" i="0" u="none" strike="noStrike" cap="none">
              <a:solidFill>
                <a:srgbClr val="000000"/>
              </a:solidFill>
              <a:uFillTx/>
              <a:latin typeface="Arial"/>
              <a:ea typeface="Arial"/>
              <a:cs typeface="Arial"/>
              <a:sym typeface="Arial"/>
            </a:endParaRPr>
          </a:p>
        </p:txBody>
      </p:sp>
      <p:cxnSp>
        <p:nvCxnSpPr>
          <p:cNvPr id="581" name="Google Shape;581;p51"/>
          <p:cNvCxnSpPr/>
          <p:nvPr/>
        </p:nvCxnSpPr>
        <p:spPr>
          <a:xfrm>
            <a:off x="218250" y="4379475"/>
            <a:ext cx="3867900" cy="0"/>
          </a:xfrm>
          <a:prstGeom prst="straightConnector1">
            <a:avLst/>
          </a:prstGeom>
          <a:noFill/>
          <a:ln w="9525" cap="flat" cmpd="sng">
            <a:solidFill>
              <a:srgbClr val="FF0000"/>
            </a:solidFill>
            <a:prstDash val="solid"/>
            <a:round/>
            <a:headEnd type="none" w="sm" len="sm"/>
            <a:tailEnd type="none" w="sm" len="sm"/>
          </a:ln>
        </p:spPr>
      </p:cxnSp>
      <p:sp>
        <p:nvSpPr>
          <p:cNvPr id="582" name="Google Shape;582;p51"/>
          <p:cNvSpPr txBox="1">
            <a:spLocks/>
          </p:cNvSpPr>
          <p:nvPr/>
        </p:nvSpPr>
        <p:spPr>
          <a:xfrm>
            <a:off x="218250" y="4420400"/>
            <a:ext cx="3833700" cy="39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uFillTx/>
                <a:latin typeface="Arial"/>
                <a:ea typeface="Arial"/>
                <a:cs typeface="Arial"/>
                <a:sym typeface="Arial"/>
              </a:rPr>
              <a:t>TLBT</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2"/>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588" name="Google Shape;588;p52"/>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Label the following:</a:t>
            </a:r>
            <a:endParaRPr>
              <a:uFillTx/>
            </a:endParaRPr>
          </a:p>
          <a:p>
            <a:pPr marL="457200" lvl="0" indent="-381000" algn="l" rtl="0">
              <a:lnSpc>
                <a:spcPct val="100000"/>
              </a:lnSpc>
              <a:spcBef>
                <a:spcPts val="0"/>
              </a:spcBef>
              <a:spcAft>
                <a:spcPts val="0"/>
              </a:spcAft>
              <a:buSzPts val="2400"/>
              <a:buAutoNum type="alphaUcParenBoth"/>
            </a:pPr>
            <a:r>
              <a:rPr lang="en" i="1">
                <a:uFillTx/>
              </a:rPr>
              <a:t>PPO:</a:t>
            </a:r>
            <a:r>
              <a:rPr lang="en">
                <a:uFillTx/>
              </a:rPr>
              <a:t> Physical Page Offset</a:t>
            </a:r>
            <a:endParaRPr>
              <a:uFillTx/>
            </a:endParaRPr>
          </a:p>
          <a:p>
            <a:pPr marL="457200" lvl="0" indent="-381000" algn="l" rtl="0">
              <a:lnSpc>
                <a:spcPct val="100000"/>
              </a:lnSpc>
              <a:spcBef>
                <a:spcPts val="0"/>
              </a:spcBef>
              <a:spcAft>
                <a:spcPts val="0"/>
              </a:spcAft>
              <a:buSzPts val="2400"/>
              <a:buAutoNum type="alphaUcParenBoth"/>
            </a:pPr>
            <a:r>
              <a:rPr lang="en" i="1">
                <a:uFillTx/>
              </a:rPr>
              <a:t>PPN:</a:t>
            </a:r>
            <a:r>
              <a:rPr lang="en">
                <a:uFillTx/>
              </a:rPr>
              <a:t> Physical Page Number</a:t>
            </a:r>
            <a:endParaRPr>
              <a:uFillTx/>
            </a:endParaRPr>
          </a:p>
          <a:p>
            <a:pPr marL="457200" lvl="0" indent="-381000" algn="l" rtl="0">
              <a:lnSpc>
                <a:spcPct val="100000"/>
              </a:lnSpc>
              <a:spcBef>
                <a:spcPts val="0"/>
              </a:spcBef>
              <a:spcAft>
                <a:spcPts val="0"/>
              </a:spcAft>
              <a:buSzPts val="2400"/>
              <a:buAutoNum type="alphaUcParenBoth"/>
            </a:pPr>
            <a:r>
              <a:rPr lang="en" i="1">
                <a:uFillTx/>
              </a:rPr>
              <a:t>CO: </a:t>
            </a:r>
            <a:r>
              <a:rPr lang="en">
                <a:uFillTx/>
              </a:rPr>
              <a:t>Cache Offset</a:t>
            </a:r>
            <a:endParaRPr>
              <a:uFillTx/>
            </a:endParaRPr>
          </a:p>
          <a:p>
            <a:pPr marL="457200" lvl="0" indent="-381000" algn="l" rtl="0">
              <a:lnSpc>
                <a:spcPct val="100000"/>
              </a:lnSpc>
              <a:spcBef>
                <a:spcPts val="0"/>
              </a:spcBef>
              <a:spcAft>
                <a:spcPts val="0"/>
              </a:spcAft>
              <a:buSzPts val="2400"/>
              <a:buAutoNum type="alphaUcParenBoth"/>
            </a:pPr>
            <a:r>
              <a:rPr lang="en" i="1">
                <a:uFillTx/>
              </a:rPr>
              <a:t>CI: </a:t>
            </a:r>
            <a:r>
              <a:rPr lang="en">
                <a:uFillTx/>
              </a:rPr>
              <a:t>Cache Index</a:t>
            </a:r>
            <a:endParaRPr>
              <a:uFillTx/>
            </a:endParaRPr>
          </a:p>
          <a:p>
            <a:pPr marL="457200" lvl="0" indent="-381000" algn="l" rtl="0">
              <a:lnSpc>
                <a:spcPct val="100000"/>
              </a:lnSpc>
              <a:spcBef>
                <a:spcPts val="0"/>
              </a:spcBef>
              <a:spcAft>
                <a:spcPts val="0"/>
              </a:spcAft>
              <a:buSzPts val="2400"/>
              <a:buAutoNum type="alphaUcParenBoth"/>
            </a:pPr>
            <a:r>
              <a:rPr lang="en" i="1">
                <a:uFillTx/>
              </a:rPr>
              <a:t>CT: </a:t>
            </a:r>
            <a:r>
              <a:rPr lang="en">
                <a:uFillTx/>
              </a:rPr>
              <a:t>Cache Tag</a:t>
            </a:r>
            <a:endParaRPr>
              <a:uFillTx/>
            </a:endParaRPr>
          </a:p>
        </p:txBody>
      </p:sp>
      <p:pic>
        <p:nvPicPr>
          <p:cNvPr id="589" name="Google Shape;589;p52"/>
          <p:cNvPicPr preferRelativeResize="0"/>
          <p:nvPr/>
        </p:nvPicPr>
        <p:blipFill rotWithShape="1">
          <a:blip r:embed="rId3"/>
          <a:srcRect/>
          <a:stretch/>
        </p:blipFill>
        <p:spPr>
          <a:xfrm>
            <a:off x="177876" y="3651150"/>
            <a:ext cx="8788250" cy="14923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53"/>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595" name="Google Shape;595;p53"/>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Label the following:</a:t>
            </a:r>
            <a:endParaRPr>
              <a:uFillTx/>
            </a:endParaRPr>
          </a:p>
          <a:p>
            <a:pPr marL="457200" lvl="0" indent="-381000" algn="l" rtl="0">
              <a:lnSpc>
                <a:spcPct val="100000"/>
              </a:lnSpc>
              <a:spcBef>
                <a:spcPts val="0"/>
              </a:spcBef>
              <a:spcAft>
                <a:spcPts val="0"/>
              </a:spcAft>
              <a:buSzPts val="2400"/>
              <a:buAutoNum type="alphaUcParenBoth"/>
            </a:pPr>
            <a:r>
              <a:rPr lang="en" i="1">
                <a:uFillTx/>
              </a:rPr>
              <a:t>PPO:</a:t>
            </a:r>
            <a:r>
              <a:rPr lang="en">
                <a:uFillTx/>
              </a:rPr>
              <a:t> Physical Page Offset</a:t>
            </a:r>
            <a:endParaRPr>
              <a:uFillTx/>
            </a:endParaRPr>
          </a:p>
        </p:txBody>
      </p:sp>
      <p:pic>
        <p:nvPicPr>
          <p:cNvPr id="596" name="Google Shape;596;p53"/>
          <p:cNvPicPr preferRelativeResize="0"/>
          <p:nvPr/>
        </p:nvPicPr>
        <p:blipFill rotWithShape="1">
          <a:blip r:embed="rId3"/>
          <a:srcRect/>
          <a:stretch/>
        </p:blipFill>
        <p:spPr>
          <a:xfrm>
            <a:off x="177876" y="3651150"/>
            <a:ext cx="8788250" cy="14923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4"/>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602" name="Google Shape;602;p54"/>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Label the following:</a:t>
            </a:r>
            <a:endParaRPr>
              <a:uFillTx/>
            </a:endParaRPr>
          </a:p>
          <a:p>
            <a:pPr marL="457200" lvl="0" indent="-381000" algn="l" rtl="0">
              <a:lnSpc>
                <a:spcPct val="100000"/>
              </a:lnSpc>
              <a:spcBef>
                <a:spcPts val="0"/>
              </a:spcBef>
              <a:spcAft>
                <a:spcPts val="0"/>
              </a:spcAft>
              <a:buSzPts val="2400"/>
              <a:buAutoNum type="alphaUcParenBoth"/>
            </a:pPr>
            <a:r>
              <a:rPr lang="en" i="1">
                <a:uFillTx/>
              </a:rPr>
              <a:t>PPO:</a:t>
            </a:r>
            <a:r>
              <a:rPr lang="en">
                <a:uFillTx/>
              </a:rPr>
              <a:t> Physical Page Offset - Same as VPO</a:t>
            </a:r>
            <a:endParaRPr>
              <a:uFillTx/>
            </a:endParaRPr>
          </a:p>
        </p:txBody>
      </p:sp>
      <p:pic>
        <p:nvPicPr>
          <p:cNvPr id="603" name="Google Shape;603;p54"/>
          <p:cNvPicPr preferRelativeResize="0"/>
          <p:nvPr/>
        </p:nvPicPr>
        <p:blipFill rotWithShape="1">
          <a:blip r:embed="rId3"/>
          <a:srcRect/>
          <a:stretch/>
        </p:blipFill>
        <p:spPr>
          <a:xfrm>
            <a:off x="177876" y="3651150"/>
            <a:ext cx="8788250" cy="1492350"/>
          </a:xfrm>
          <a:prstGeom prst="rect">
            <a:avLst/>
          </a:prstGeom>
          <a:noFill/>
          <a:ln>
            <a:noFill/>
          </a:ln>
        </p:spPr>
      </p:pic>
      <p:sp>
        <p:nvSpPr>
          <p:cNvPr id="604" name="Google Shape;604;p54"/>
          <p:cNvSpPr txBox="1">
            <a:spLocks/>
          </p:cNvSpPr>
          <p:nvPr/>
        </p:nvSpPr>
        <p:spPr>
          <a:xfrm>
            <a:off x="81414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05" name="Google Shape;605;p54"/>
          <p:cNvSpPr txBox="1">
            <a:spLocks/>
          </p:cNvSpPr>
          <p:nvPr/>
        </p:nvSpPr>
        <p:spPr>
          <a:xfrm>
            <a:off x="7475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06" name="Google Shape;606;p54"/>
          <p:cNvSpPr txBox="1">
            <a:spLocks/>
          </p:cNvSpPr>
          <p:nvPr/>
        </p:nvSpPr>
        <p:spPr>
          <a:xfrm>
            <a:off x="67969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07" name="Google Shape;607;p54"/>
          <p:cNvSpPr txBox="1">
            <a:spLocks/>
          </p:cNvSpPr>
          <p:nvPr/>
        </p:nvSpPr>
        <p:spPr>
          <a:xfrm>
            <a:off x="61183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08" name="Google Shape;608;p54"/>
          <p:cNvSpPr txBox="1">
            <a:spLocks/>
          </p:cNvSpPr>
          <p:nvPr/>
        </p:nvSpPr>
        <p:spPr>
          <a:xfrm>
            <a:off x="5458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09" name="Google Shape;609;p54"/>
          <p:cNvSpPr txBox="1">
            <a:spLocks/>
          </p:cNvSpPr>
          <p:nvPr/>
        </p:nvSpPr>
        <p:spPr>
          <a:xfrm>
            <a:off x="47737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10" name="Google Shape;610;p54"/>
          <p:cNvSpPr txBox="1">
            <a:spLocks/>
          </p:cNvSpPr>
          <p:nvPr/>
        </p:nvSpPr>
        <p:spPr>
          <a:xfrm>
            <a:off x="41141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11" name="Google Shape;611;p54"/>
          <p:cNvSpPr txBox="1">
            <a:spLocks/>
          </p:cNvSpPr>
          <p:nvPr/>
        </p:nvSpPr>
        <p:spPr>
          <a:xfrm>
            <a:off x="3416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12" name="Google Shape;612;p54"/>
          <p:cNvSpPr txBox="1">
            <a:spLocks/>
          </p:cNvSpPr>
          <p:nvPr/>
        </p:nvSpPr>
        <p:spPr>
          <a:xfrm>
            <a:off x="27315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55"/>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618" name="Google Shape;618;p55"/>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Label the following:</a:t>
            </a:r>
            <a:endParaRPr>
              <a:uFillTx/>
            </a:endParaRPr>
          </a:p>
          <a:p>
            <a:pPr marL="457200" lvl="0" indent="-381000" algn="l" rtl="0">
              <a:lnSpc>
                <a:spcPct val="100000"/>
              </a:lnSpc>
              <a:spcBef>
                <a:spcPts val="0"/>
              </a:spcBef>
              <a:spcAft>
                <a:spcPts val="0"/>
              </a:spcAft>
              <a:buSzPts val="2400"/>
              <a:buAutoNum type="alphaUcParenBoth"/>
            </a:pPr>
            <a:r>
              <a:rPr lang="en" i="1">
                <a:uFillTx/>
              </a:rPr>
              <a:t>PPO:</a:t>
            </a:r>
            <a:r>
              <a:rPr lang="en">
                <a:uFillTx/>
              </a:rPr>
              <a:t> Physical Page Offset - Same as VPO</a:t>
            </a:r>
            <a:endParaRPr>
              <a:uFillTx/>
            </a:endParaRPr>
          </a:p>
          <a:p>
            <a:pPr marL="457200" lvl="0" indent="-381000" algn="l" rtl="0">
              <a:lnSpc>
                <a:spcPct val="100000"/>
              </a:lnSpc>
              <a:spcBef>
                <a:spcPts val="0"/>
              </a:spcBef>
              <a:spcAft>
                <a:spcPts val="0"/>
              </a:spcAft>
              <a:buSzPts val="2400"/>
              <a:buAutoNum type="alphaUcParenBoth"/>
            </a:pPr>
            <a:r>
              <a:rPr lang="en" i="1">
                <a:uFillTx/>
              </a:rPr>
              <a:t>PPN:</a:t>
            </a:r>
            <a:r>
              <a:rPr lang="en">
                <a:uFillTx/>
              </a:rPr>
              <a:t> Physical Page Number - Everything Else</a:t>
            </a:r>
            <a:endParaRPr>
              <a:uFillTx/>
            </a:endParaRPr>
          </a:p>
        </p:txBody>
      </p:sp>
      <p:pic>
        <p:nvPicPr>
          <p:cNvPr id="619" name="Google Shape;619;p55"/>
          <p:cNvPicPr preferRelativeResize="0"/>
          <p:nvPr/>
        </p:nvPicPr>
        <p:blipFill rotWithShape="1">
          <a:blip r:embed="rId3"/>
          <a:srcRect/>
          <a:stretch/>
        </p:blipFill>
        <p:spPr>
          <a:xfrm>
            <a:off x="177876" y="3651150"/>
            <a:ext cx="8788250" cy="1492350"/>
          </a:xfrm>
          <a:prstGeom prst="rect">
            <a:avLst/>
          </a:prstGeom>
          <a:noFill/>
          <a:ln>
            <a:noFill/>
          </a:ln>
        </p:spPr>
      </p:pic>
      <p:sp>
        <p:nvSpPr>
          <p:cNvPr id="620" name="Google Shape;620;p55"/>
          <p:cNvSpPr txBox="1">
            <a:spLocks/>
          </p:cNvSpPr>
          <p:nvPr/>
        </p:nvSpPr>
        <p:spPr>
          <a:xfrm>
            <a:off x="81414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21" name="Google Shape;621;p55"/>
          <p:cNvSpPr txBox="1">
            <a:spLocks/>
          </p:cNvSpPr>
          <p:nvPr/>
        </p:nvSpPr>
        <p:spPr>
          <a:xfrm>
            <a:off x="7475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22" name="Google Shape;622;p55"/>
          <p:cNvSpPr txBox="1">
            <a:spLocks/>
          </p:cNvSpPr>
          <p:nvPr/>
        </p:nvSpPr>
        <p:spPr>
          <a:xfrm>
            <a:off x="67969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23" name="Google Shape;623;p55"/>
          <p:cNvSpPr txBox="1">
            <a:spLocks/>
          </p:cNvSpPr>
          <p:nvPr/>
        </p:nvSpPr>
        <p:spPr>
          <a:xfrm>
            <a:off x="61183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24" name="Google Shape;624;p55"/>
          <p:cNvSpPr txBox="1">
            <a:spLocks/>
          </p:cNvSpPr>
          <p:nvPr/>
        </p:nvSpPr>
        <p:spPr>
          <a:xfrm>
            <a:off x="5458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25" name="Google Shape;625;p55"/>
          <p:cNvSpPr txBox="1">
            <a:spLocks/>
          </p:cNvSpPr>
          <p:nvPr/>
        </p:nvSpPr>
        <p:spPr>
          <a:xfrm>
            <a:off x="47737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26" name="Google Shape;626;p55"/>
          <p:cNvSpPr txBox="1">
            <a:spLocks/>
          </p:cNvSpPr>
          <p:nvPr/>
        </p:nvSpPr>
        <p:spPr>
          <a:xfrm>
            <a:off x="41141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27" name="Google Shape;627;p55"/>
          <p:cNvSpPr txBox="1">
            <a:spLocks/>
          </p:cNvSpPr>
          <p:nvPr/>
        </p:nvSpPr>
        <p:spPr>
          <a:xfrm>
            <a:off x="3416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28" name="Google Shape;628;p55"/>
          <p:cNvSpPr txBox="1">
            <a:spLocks/>
          </p:cNvSpPr>
          <p:nvPr/>
        </p:nvSpPr>
        <p:spPr>
          <a:xfrm>
            <a:off x="27315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29" name="Google Shape;629;p55"/>
          <p:cNvSpPr txBox="1">
            <a:spLocks/>
          </p:cNvSpPr>
          <p:nvPr/>
        </p:nvSpPr>
        <p:spPr>
          <a:xfrm>
            <a:off x="20821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
        <p:nvSpPr>
          <p:cNvPr id="630" name="Google Shape;630;p55"/>
          <p:cNvSpPr txBox="1">
            <a:spLocks/>
          </p:cNvSpPr>
          <p:nvPr/>
        </p:nvSpPr>
        <p:spPr>
          <a:xfrm>
            <a:off x="1406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
        <p:nvSpPr>
          <p:cNvPr id="631" name="Google Shape;631;p55"/>
          <p:cNvSpPr txBox="1">
            <a:spLocks/>
          </p:cNvSpPr>
          <p:nvPr/>
        </p:nvSpPr>
        <p:spPr>
          <a:xfrm>
            <a:off x="7053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6"/>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637" name="Google Shape;637;p56"/>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Label the following:</a:t>
            </a:r>
            <a:endParaRPr>
              <a:uFillTx/>
            </a:endParaRPr>
          </a:p>
          <a:p>
            <a:pPr marL="457200" lvl="0" indent="-381000" algn="l" rtl="0">
              <a:lnSpc>
                <a:spcPct val="100000"/>
              </a:lnSpc>
              <a:spcBef>
                <a:spcPts val="0"/>
              </a:spcBef>
              <a:spcAft>
                <a:spcPts val="0"/>
              </a:spcAft>
              <a:buSzPts val="2400"/>
              <a:buAutoNum type="alphaUcParenBoth"/>
            </a:pPr>
            <a:r>
              <a:rPr lang="en" i="1">
                <a:uFillTx/>
              </a:rPr>
              <a:t>PPO:</a:t>
            </a:r>
            <a:r>
              <a:rPr lang="en">
                <a:uFillTx/>
              </a:rPr>
              <a:t> Physical Page Offset - Same as VPO</a:t>
            </a:r>
            <a:endParaRPr>
              <a:uFillTx/>
            </a:endParaRPr>
          </a:p>
          <a:p>
            <a:pPr marL="457200" lvl="0" indent="-381000" algn="l" rtl="0">
              <a:lnSpc>
                <a:spcPct val="100000"/>
              </a:lnSpc>
              <a:spcBef>
                <a:spcPts val="0"/>
              </a:spcBef>
              <a:spcAft>
                <a:spcPts val="0"/>
              </a:spcAft>
              <a:buSzPts val="2400"/>
              <a:buAutoNum type="alphaUcParenBoth"/>
            </a:pPr>
            <a:r>
              <a:rPr lang="en" i="1">
                <a:uFillTx/>
              </a:rPr>
              <a:t>PPN:</a:t>
            </a:r>
            <a:r>
              <a:rPr lang="en">
                <a:uFillTx/>
              </a:rPr>
              <a:t> Physical Page Number - Everything Else</a:t>
            </a:r>
            <a:endParaRPr>
              <a:uFillTx/>
            </a:endParaRPr>
          </a:p>
          <a:p>
            <a:pPr marL="457200" lvl="0" indent="-381000" algn="l" rtl="0">
              <a:lnSpc>
                <a:spcPct val="100000"/>
              </a:lnSpc>
              <a:spcBef>
                <a:spcPts val="0"/>
              </a:spcBef>
              <a:spcAft>
                <a:spcPts val="0"/>
              </a:spcAft>
              <a:buSzPts val="2400"/>
              <a:buAutoNum type="alphaUcParenBoth"/>
            </a:pPr>
            <a:r>
              <a:rPr lang="en" i="1">
                <a:uFillTx/>
              </a:rPr>
              <a:t>CO: </a:t>
            </a:r>
            <a:r>
              <a:rPr lang="en">
                <a:uFillTx/>
              </a:rPr>
              <a:t>Cache Offset - Offset in Block</a:t>
            </a:r>
            <a:endParaRPr>
              <a:uFillTx/>
            </a:endParaRPr>
          </a:p>
        </p:txBody>
      </p:sp>
      <p:pic>
        <p:nvPicPr>
          <p:cNvPr id="638" name="Google Shape;638;p56"/>
          <p:cNvPicPr preferRelativeResize="0"/>
          <p:nvPr/>
        </p:nvPicPr>
        <p:blipFill rotWithShape="1">
          <a:blip r:embed="rId3"/>
          <a:srcRect/>
          <a:stretch/>
        </p:blipFill>
        <p:spPr>
          <a:xfrm>
            <a:off x="177876" y="3651150"/>
            <a:ext cx="8788250" cy="1492350"/>
          </a:xfrm>
          <a:prstGeom prst="rect">
            <a:avLst/>
          </a:prstGeom>
          <a:noFill/>
          <a:ln>
            <a:noFill/>
          </a:ln>
        </p:spPr>
      </p:pic>
      <p:sp>
        <p:nvSpPr>
          <p:cNvPr id="639" name="Google Shape;639;p56"/>
          <p:cNvSpPr txBox="1">
            <a:spLocks/>
          </p:cNvSpPr>
          <p:nvPr/>
        </p:nvSpPr>
        <p:spPr>
          <a:xfrm>
            <a:off x="81414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40" name="Google Shape;640;p56"/>
          <p:cNvSpPr txBox="1">
            <a:spLocks/>
          </p:cNvSpPr>
          <p:nvPr/>
        </p:nvSpPr>
        <p:spPr>
          <a:xfrm>
            <a:off x="7475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41" name="Google Shape;641;p56"/>
          <p:cNvSpPr txBox="1">
            <a:spLocks/>
          </p:cNvSpPr>
          <p:nvPr/>
        </p:nvSpPr>
        <p:spPr>
          <a:xfrm>
            <a:off x="67969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42" name="Google Shape;642;p56"/>
          <p:cNvSpPr txBox="1">
            <a:spLocks/>
          </p:cNvSpPr>
          <p:nvPr/>
        </p:nvSpPr>
        <p:spPr>
          <a:xfrm>
            <a:off x="61183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43" name="Google Shape;643;p56"/>
          <p:cNvSpPr txBox="1">
            <a:spLocks/>
          </p:cNvSpPr>
          <p:nvPr/>
        </p:nvSpPr>
        <p:spPr>
          <a:xfrm>
            <a:off x="5458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44" name="Google Shape;644;p56"/>
          <p:cNvSpPr txBox="1">
            <a:spLocks/>
          </p:cNvSpPr>
          <p:nvPr/>
        </p:nvSpPr>
        <p:spPr>
          <a:xfrm>
            <a:off x="47737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45" name="Google Shape;645;p56"/>
          <p:cNvSpPr txBox="1">
            <a:spLocks/>
          </p:cNvSpPr>
          <p:nvPr/>
        </p:nvSpPr>
        <p:spPr>
          <a:xfrm>
            <a:off x="41141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46" name="Google Shape;646;p56"/>
          <p:cNvSpPr txBox="1">
            <a:spLocks/>
          </p:cNvSpPr>
          <p:nvPr/>
        </p:nvSpPr>
        <p:spPr>
          <a:xfrm>
            <a:off x="3416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47" name="Google Shape;647;p56"/>
          <p:cNvSpPr txBox="1">
            <a:spLocks/>
          </p:cNvSpPr>
          <p:nvPr/>
        </p:nvSpPr>
        <p:spPr>
          <a:xfrm>
            <a:off x="27315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48" name="Google Shape;648;p56"/>
          <p:cNvSpPr txBox="1">
            <a:spLocks/>
          </p:cNvSpPr>
          <p:nvPr/>
        </p:nvSpPr>
        <p:spPr>
          <a:xfrm>
            <a:off x="20821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
        <p:nvSpPr>
          <p:cNvPr id="649" name="Google Shape;649;p56"/>
          <p:cNvSpPr txBox="1">
            <a:spLocks/>
          </p:cNvSpPr>
          <p:nvPr/>
        </p:nvSpPr>
        <p:spPr>
          <a:xfrm>
            <a:off x="1406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
        <p:nvSpPr>
          <p:cNvPr id="650" name="Google Shape;650;p56"/>
          <p:cNvSpPr txBox="1">
            <a:spLocks/>
          </p:cNvSpPr>
          <p:nvPr/>
        </p:nvSpPr>
        <p:spPr>
          <a:xfrm>
            <a:off x="7053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57"/>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656" name="Google Shape;656;p57"/>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Label the following:</a:t>
            </a:r>
            <a:endParaRPr>
              <a:uFillTx/>
            </a:endParaRPr>
          </a:p>
          <a:p>
            <a:pPr marL="457200" lvl="0" indent="-381000" algn="l" rtl="0">
              <a:lnSpc>
                <a:spcPct val="100000"/>
              </a:lnSpc>
              <a:spcBef>
                <a:spcPts val="0"/>
              </a:spcBef>
              <a:spcAft>
                <a:spcPts val="0"/>
              </a:spcAft>
              <a:buSzPts val="2400"/>
              <a:buAutoNum type="alphaUcParenBoth"/>
            </a:pPr>
            <a:r>
              <a:rPr lang="en" i="1">
                <a:uFillTx/>
              </a:rPr>
              <a:t>PPO:</a:t>
            </a:r>
            <a:r>
              <a:rPr lang="en">
                <a:uFillTx/>
              </a:rPr>
              <a:t> Physical Page Offset - Same as VPO</a:t>
            </a:r>
            <a:endParaRPr>
              <a:uFillTx/>
            </a:endParaRPr>
          </a:p>
          <a:p>
            <a:pPr marL="457200" lvl="0" indent="-381000" algn="l" rtl="0">
              <a:lnSpc>
                <a:spcPct val="100000"/>
              </a:lnSpc>
              <a:spcBef>
                <a:spcPts val="0"/>
              </a:spcBef>
              <a:spcAft>
                <a:spcPts val="0"/>
              </a:spcAft>
              <a:buSzPts val="2400"/>
              <a:buAutoNum type="alphaUcParenBoth"/>
            </a:pPr>
            <a:r>
              <a:rPr lang="en" i="1">
                <a:uFillTx/>
              </a:rPr>
              <a:t>PPN:</a:t>
            </a:r>
            <a:r>
              <a:rPr lang="en">
                <a:uFillTx/>
              </a:rPr>
              <a:t> Physical Page Number - Everything Else</a:t>
            </a:r>
            <a:endParaRPr>
              <a:uFillTx/>
            </a:endParaRPr>
          </a:p>
          <a:p>
            <a:pPr marL="457200" lvl="0" indent="-381000" algn="l" rtl="0">
              <a:lnSpc>
                <a:spcPct val="100000"/>
              </a:lnSpc>
              <a:spcBef>
                <a:spcPts val="0"/>
              </a:spcBef>
              <a:spcAft>
                <a:spcPts val="0"/>
              </a:spcAft>
              <a:buSzPts val="2400"/>
              <a:buAutoNum type="alphaUcParenBoth"/>
            </a:pPr>
            <a:r>
              <a:rPr lang="en" i="1">
                <a:uFillTx/>
              </a:rPr>
              <a:t>CO: </a:t>
            </a:r>
            <a:r>
              <a:rPr lang="en">
                <a:uFillTx/>
              </a:rPr>
              <a:t>Cache Offset - Offset in Block</a:t>
            </a:r>
            <a:endParaRPr>
              <a:uFillTx/>
            </a:endParaRPr>
          </a:p>
          <a:p>
            <a:pPr marL="0" lvl="0" indent="0" algn="ctr" rtl="0">
              <a:lnSpc>
                <a:spcPct val="100000"/>
              </a:lnSpc>
              <a:spcBef>
                <a:spcPts val="0"/>
              </a:spcBef>
              <a:spcAft>
                <a:spcPts val="0"/>
              </a:spcAft>
              <a:buSzPts val="2400"/>
              <a:buNone/>
            </a:pPr>
            <a:r>
              <a:rPr lang="en">
                <a:uFillTx/>
              </a:rPr>
              <a:t>4 Byte Blocks → 2 Bits</a:t>
            </a:r>
            <a:endParaRPr>
              <a:uFillTx/>
            </a:endParaRPr>
          </a:p>
        </p:txBody>
      </p:sp>
      <p:pic>
        <p:nvPicPr>
          <p:cNvPr id="657" name="Google Shape;657;p57"/>
          <p:cNvPicPr preferRelativeResize="0"/>
          <p:nvPr/>
        </p:nvPicPr>
        <p:blipFill rotWithShape="1">
          <a:blip r:embed="rId3"/>
          <a:srcRect/>
          <a:stretch/>
        </p:blipFill>
        <p:spPr>
          <a:xfrm>
            <a:off x="177876" y="3651150"/>
            <a:ext cx="8788250" cy="1492350"/>
          </a:xfrm>
          <a:prstGeom prst="rect">
            <a:avLst/>
          </a:prstGeom>
          <a:noFill/>
          <a:ln>
            <a:noFill/>
          </a:ln>
        </p:spPr>
      </p:pic>
      <p:sp>
        <p:nvSpPr>
          <p:cNvPr id="658" name="Google Shape;658;p57"/>
          <p:cNvSpPr txBox="1">
            <a:spLocks/>
          </p:cNvSpPr>
          <p:nvPr/>
        </p:nvSpPr>
        <p:spPr>
          <a:xfrm>
            <a:off x="81414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59" name="Google Shape;659;p57"/>
          <p:cNvSpPr txBox="1">
            <a:spLocks/>
          </p:cNvSpPr>
          <p:nvPr/>
        </p:nvSpPr>
        <p:spPr>
          <a:xfrm>
            <a:off x="7475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60" name="Google Shape;660;p57"/>
          <p:cNvSpPr txBox="1">
            <a:spLocks/>
          </p:cNvSpPr>
          <p:nvPr/>
        </p:nvSpPr>
        <p:spPr>
          <a:xfrm>
            <a:off x="67969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61" name="Google Shape;661;p57"/>
          <p:cNvSpPr txBox="1">
            <a:spLocks/>
          </p:cNvSpPr>
          <p:nvPr/>
        </p:nvSpPr>
        <p:spPr>
          <a:xfrm>
            <a:off x="61183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62" name="Google Shape;662;p57"/>
          <p:cNvSpPr txBox="1">
            <a:spLocks/>
          </p:cNvSpPr>
          <p:nvPr/>
        </p:nvSpPr>
        <p:spPr>
          <a:xfrm>
            <a:off x="5458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63" name="Google Shape;663;p57"/>
          <p:cNvSpPr txBox="1">
            <a:spLocks/>
          </p:cNvSpPr>
          <p:nvPr/>
        </p:nvSpPr>
        <p:spPr>
          <a:xfrm>
            <a:off x="47737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64" name="Google Shape;664;p57"/>
          <p:cNvSpPr txBox="1">
            <a:spLocks/>
          </p:cNvSpPr>
          <p:nvPr/>
        </p:nvSpPr>
        <p:spPr>
          <a:xfrm>
            <a:off x="41141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65" name="Google Shape;665;p57"/>
          <p:cNvSpPr txBox="1">
            <a:spLocks/>
          </p:cNvSpPr>
          <p:nvPr/>
        </p:nvSpPr>
        <p:spPr>
          <a:xfrm>
            <a:off x="3416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66" name="Google Shape;666;p57"/>
          <p:cNvSpPr txBox="1">
            <a:spLocks/>
          </p:cNvSpPr>
          <p:nvPr/>
        </p:nvSpPr>
        <p:spPr>
          <a:xfrm>
            <a:off x="27315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67" name="Google Shape;667;p57"/>
          <p:cNvSpPr txBox="1">
            <a:spLocks/>
          </p:cNvSpPr>
          <p:nvPr/>
        </p:nvSpPr>
        <p:spPr>
          <a:xfrm>
            <a:off x="20821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
        <p:nvSpPr>
          <p:cNvPr id="668" name="Google Shape;668;p57"/>
          <p:cNvSpPr txBox="1">
            <a:spLocks/>
          </p:cNvSpPr>
          <p:nvPr/>
        </p:nvSpPr>
        <p:spPr>
          <a:xfrm>
            <a:off x="1406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
        <p:nvSpPr>
          <p:cNvPr id="669" name="Google Shape;669;p57"/>
          <p:cNvSpPr txBox="1">
            <a:spLocks/>
          </p:cNvSpPr>
          <p:nvPr/>
        </p:nvSpPr>
        <p:spPr>
          <a:xfrm>
            <a:off x="7053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
        <p:nvSpPr>
          <p:cNvPr id="670" name="Google Shape;670;p57"/>
          <p:cNvSpPr txBox="1">
            <a:spLocks/>
          </p:cNvSpPr>
          <p:nvPr/>
        </p:nvSpPr>
        <p:spPr>
          <a:xfrm>
            <a:off x="7544450" y="4750550"/>
            <a:ext cx="921000" cy="24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uFillTx/>
                <a:latin typeface="Arial"/>
                <a:ea typeface="Arial"/>
                <a:cs typeface="Arial"/>
                <a:sym typeface="Arial"/>
              </a:rPr>
              <a:t>CO</a:t>
            </a:r>
            <a:endParaRPr sz="1400" b="0" i="0" u="none" strike="noStrike" cap="none">
              <a:solidFill>
                <a:srgbClr val="000000"/>
              </a:solidFill>
              <a:uFillTx/>
              <a:latin typeface="Arial"/>
              <a:ea typeface="Arial"/>
              <a:cs typeface="Arial"/>
              <a:sym typeface="Arial"/>
            </a:endParaRPr>
          </a:p>
        </p:txBody>
      </p:sp>
      <p:cxnSp>
        <p:nvCxnSpPr>
          <p:cNvPr id="671" name="Google Shape;671;p57"/>
          <p:cNvCxnSpPr/>
          <p:nvPr/>
        </p:nvCxnSpPr>
        <p:spPr>
          <a:xfrm>
            <a:off x="7524050" y="4818775"/>
            <a:ext cx="96180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58"/>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677" name="Google Shape;677;p58"/>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Label the following:</a:t>
            </a:r>
            <a:endParaRPr>
              <a:uFillTx/>
            </a:endParaRPr>
          </a:p>
          <a:p>
            <a:pPr marL="457200" lvl="0" indent="-381000" algn="l" rtl="0">
              <a:lnSpc>
                <a:spcPct val="100000"/>
              </a:lnSpc>
              <a:spcBef>
                <a:spcPts val="0"/>
              </a:spcBef>
              <a:spcAft>
                <a:spcPts val="0"/>
              </a:spcAft>
              <a:buSzPts val="2400"/>
              <a:buAutoNum type="alphaUcParenBoth"/>
            </a:pPr>
            <a:r>
              <a:rPr lang="en" i="1">
                <a:uFillTx/>
              </a:rPr>
              <a:t>PPO:</a:t>
            </a:r>
            <a:r>
              <a:rPr lang="en">
                <a:uFillTx/>
              </a:rPr>
              <a:t> Physical Page Offset - Same as VPO</a:t>
            </a:r>
            <a:endParaRPr>
              <a:uFillTx/>
            </a:endParaRPr>
          </a:p>
          <a:p>
            <a:pPr marL="457200" lvl="0" indent="-381000" algn="l" rtl="0">
              <a:lnSpc>
                <a:spcPct val="100000"/>
              </a:lnSpc>
              <a:spcBef>
                <a:spcPts val="0"/>
              </a:spcBef>
              <a:spcAft>
                <a:spcPts val="0"/>
              </a:spcAft>
              <a:buSzPts val="2400"/>
              <a:buAutoNum type="alphaUcParenBoth"/>
            </a:pPr>
            <a:r>
              <a:rPr lang="en" i="1">
                <a:uFillTx/>
              </a:rPr>
              <a:t>PPN:</a:t>
            </a:r>
            <a:r>
              <a:rPr lang="en">
                <a:uFillTx/>
              </a:rPr>
              <a:t> Physical Page Number - Everything Else</a:t>
            </a:r>
            <a:endParaRPr>
              <a:uFillTx/>
            </a:endParaRPr>
          </a:p>
          <a:p>
            <a:pPr marL="457200" lvl="0" indent="-381000" algn="l" rtl="0">
              <a:lnSpc>
                <a:spcPct val="100000"/>
              </a:lnSpc>
              <a:spcBef>
                <a:spcPts val="0"/>
              </a:spcBef>
              <a:spcAft>
                <a:spcPts val="0"/>
              </a:spcAft>
              <a:buSzPts val="2400"/>
              <a:buAutoNum type="alphaUcParenBoth"/>
            </a:pPr>
            <a:r>
              <a:rPr lang="en" i="1">
                <a:uFillTx/>
              </a:rPr>
              <a:t>CO: </a:t>
            </a:r>
            <a:r>
              <a:rPr lang="en">
                <a:uFillTx/>
              </a:rPr>
              <a:t>Cache Offset - Offset in Block</a:t>
            </a:r>
            <a:endParaRPr>
              <a:uFillTx/>
            </a:endParaRPr>
          </a:p>
          <a:p>
            <a:pPr marL="457200" lvl="0" indent="-381000" algn="l" rtl="0">
              <a:lnSpc>
                <a:spcPct val="100000"/>
              </a:lnSpc>
              <a:spcBef>
                <a:spcPts val="0"/>
              </a:spcBef>
              <a:spcAft>
                <a:spcPts val="0"/>
              </a:spcAft>
              <a:buSzPts val="2400"/>
              <a:buAutoNum type="alphaUcParenBoth"/>
            </a:pPr>
            <a:r>
              <a:rPr lang="en" i="1">
                <a:uFillTx/>
              </a:rPr>
              <a:t>CI: </a:t>
            </a:r>
            <a:r>
              <a:rPr lang="en">
                <a:uFillTx/>
              </a:rPr>
              <a:t>Cache Index</a:t>
            </a:r>
            <a:endParaRPr>
              <a:uFillTx/>
            </a:endParaRPr>
          </a:p>
        </p:txBody>
      </p:sp>
      <p:pic>
        <p:nvPicPr>
          <p:cNvPr id="678" name="Google Shape;678;p58"/>
          <p:cNvPicPr preferRelativeResize="0"/>
          <p:nvPr/>
        </p:nvPicPr>
        <p:blipFill rotWithShape="1">
          <a:blip r:embed="rId3"/>
          <a:srcRect/>
          <a:stretch/>
        </p:blipFill>
        <p:spPr>
          <a:xfrm>
            <a:off x="177876" y="3651150"/>
            <a:ext cx="8788250" cy="1492350"/>
          </a:xfrm>
          <a:prstGeom prst="rect">
            <a:avLst/>
          </a:prstGeom>
          <a:noFill/>
          <a:ln>
            <a:noFill/>
          </a:ln>
        </p:spPr>
      </p:pic>
      <p:sp>
        <p:nvSpPr>
          <p:cNvPr id="679" name="Google Shape;679;p58"/>
          <p:cNvSpPr txBox="1">
            <a:spLocks/>
          </p:cNvSpPr>
          <p:nvPr/>
        </p:nvSpPr>
        <p:spPr>
          <a:xfrm>
            <a:off x="81414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80" name="Google Shape;680;p58"/>
          <p:cNvSpPr txBox="1">
            <a:spLocks/>
          </p:cNvSpPr>
          <p:nvPr/>
        </p:nvSpPr>
        <p:spPr>
          <a:xfrm>
            <a:off x="7475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81" name="Google Shape;681;p58"/>
          <p:cNvSpPr txBox="1">
            <a:spLocks/>
          </p:cNvSpPr>
          <p:nvPr/>
        </p:nvSpPr>
        <p:spPr>
          <a:xfrm>
            <a:off x="67969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82" name="Google Shape;682;p58"/>
          <p:cNvSpPr txBox="1">
            <a:spLocks/>
          </p:cNvSpPr>
          <p:nvPr/>
        </p:nvSpPr>
        <p:spPr>
          <a:xfrm>
            <a:off x="61183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83" name="Google Shape;683;p58"/>
          <p:cNvSpPr txBox="1">
            <a:spLocks/>
          </p:cNvSpPr>
          <p:nvPr/>
        </p:nvSpPr>
        <p:spPr>
          <a:xfrm>
            <a:off x="5458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84" name="Google Shape;684;p58"/>
          <p:cNvSpPr txBox="1">
            <a:spLocks/>
          </p:cNvSpPr>
          <p:nvPr/>
        </p:nvSpPr>
        <p:spPr>
          <a:xfrm>
            <a:off x="47737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85" name="Google Shape;685;p58"/>
          <p:cNvSpPr txBox="1">
            <a:spLocks/>
          </p:cNvSpPr>
          <p:nvPr/>
        </p:nvSpPr>
        <p:spPr>
          <a:xfrm>
            <a:off x="41141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86" name="Google Shape;686;p58"/>
          <p:cNvSpPr txBox="1">
            <a:spLocks/>
          </p:cNvSpPr>
          <p:nvPr/>
        </p:nvSpPr>
        <p:spPr>
          <a:xfrm>
            <a:off x="3416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87" name="Google Shape;687;p58"/>
          <p:cNvSpPr txBox="1">
            <a:spLocks/>
          </p:cNvSpPr>
          <p:nvPr/>
        </p:nvSpPr>
        <p:spPr>
          <a:xfrm>
            <a:off x="27315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688" name="Google Shape;688;p58"/>
          <p:cNvSpPr txBox="1">
            <a:spLocks/>
          </p:cNvSpPr>
          <p:nvPr/>
        </p:nvSpPr>
        <p:spPr>
          <a:xfrm>
            <a:off x="20821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
        <p:nvSpPr>
          <p:cNvPr id="689" name="Google Shape;689;p58"/>
          <p:cNvSpPr txBox="1">
            <a:spLocks/>
          </p:cNvSpPr>
          <p:nvPr/>
        </p:nvSpPr>
        <p:spPr>
          <a:xfrm>
            <a:off x="1406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
        <p:nvSpPr>
          <p:cNvPr id="690" name="Google Shape;690;p58"/>
          <p:cNvSpPr txBox="1">
            <a:spLocks/>
          </p:cNvSpPr>
          <p:nvPr/>
        </p:nvSpPr>
        <p:spPr>
          <a:xfrm>
            <a:off x="7053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
        <p:nvSpPr>
          <p:cNvPr id="691" name="Google Shape;691;p58"/>
          <p:cNvSpPr txBox="1">
            <a:spLocks/>
          </p:cNvSpPr>
          <p:nvPr/>
        </p:nvSpPr>
        <p:spPr>
          <a:xfrm>
            <a:off x="7544450" y="4750550"/>
            <a:ext cx="921000" cy="24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uFillTx/>
                <a:latin typeface="Arial"/>
                <a:ea typeface="Arial"/>
                <a:cs typeface="Arial"/>
                <a:sym typeface="Arial"/>
              </a:rPr>
              <a:t>CO</a:t>
            </a:r>
            <a:endParaRPr sz="1400" b="0" i="0" u="none" strike="noStrike" cap="none">
              <a:solidFill>
                <a:srgbClr val="000000"/>
              </a:solidFill>
              <a:uFillTx/>
              <a:latin typeface="Arial"/>
              <a:ea typeface="Arial"/>
              <a:cs typeface="Arial"/>
              <a:sym typeface="Arial"/>
            </a:endParaRPr>
          </a:p>
        </p:txBody>
      </p:sp>
      <p:cxnSp>
        <p:nvCxnSpPr>
          <p:cNvPr id="692" name="Google Shape;692;p58"/>
          <p:cNvCxnSpPr/>
          <p:nvPr/>
        </p:nvCxnSpPr>
        <p:spPr>
          <a:xfrm>
            <a:off x="7524050" y="4818775"/>
            <a:ext cx="96180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59"/>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698" name="Google Shape;698;p59"/>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Label the following:</a:t>
            </a:r>
            <a:endParaRPr>
              <a:uFillTx/>
            </a:endParaRPr>
          </a:p>
          <a:p>
            <a:pPr marL="457200" lvl="0" indent="-381000" algn="l" rtl="0">
              <a:lnSpc>
                <a:spcPct val="100000"/>
              </a:lnSpc>
              <a:spcBef>
                <a:spcPts val="0"/>
              </a:spcBef>
              <a:spcAft>
                <a:spcPts val="0"/>
              </a:spcAft>
              <a:buSzPts val="2400"/>
              <a:buAutoNum type="alphaUcParenBoth"/>
            </a:pPr>
            <a:r>
              <a:rPr lang="en" i="1">
                <a:uFillTx/>
              </a:rPr>
              <a:t>PPO:</a:t>
            </a:r>
            <a:r>
              <a:rPr lang="en">
                <a:uFillTx/>
              </a:rPr>
              <a:t> Physical Page Offset - Same as VPO</a:t>
            </a:r>
            <a:endParaRPr>
              <a:uFillTx/>
            </a:endParaRPr>
          </a:p>
          <a:p>
            <a:pPr marL="457200" lvl="0" indent="-381000" algn="l" rtl="0">
              <a:lnSpc>
                <a:spcPct val="100000"/>
              </a:lnSpc>
              <a:spcBef>
                <a:spcPts val="0"/>
              </a:spcBef>
              <a:spcAft>
                <a:spcPts val="0"/>
              </a:spcAft>
              <a:buSzPts val="2400"/>
              <a:buAutoNum type="alphaUcParenBoth"/>
            </a:pPr>
            <a:r>
              <a:rPr lang="en" i="1">
                <a:uFillTx/>
              </a:rPr>
              <a:t>PPN:</a:t>
            </a:r>
            <a:r>
              <a:rPr lang="en">
                <a:uFillTx/>
              </a:rPr>
              <a:t> Physical Page Number - Everything Else</a:t>
            </a:r>
            <a:endParaRPr>
              <a:uFillTx/>
            </a:endParaRPr>
          </a:p>
          <a:p>
            <a:pPr marL="457200" lvl="0" indent="-381000" algn="l" rtl="0">
              <a:lnSpc>
                <a:spcPct val="100000"/>
              </a:lnSpc>
              <a:spcBef>
                <a:spcPts val="0"/>
              </a:spcBef>
              <a:spcAft>
                <a:spcPts val="0"/>
              </a:spcAft>
              <a:buSzPts val="2400"/>
              <a:buAutoNum type="alphaUcParenBoth"/>
            </a:pPr>
            <a:r>
              <a:rPr lang="en" i="1">
                <a:uFillTx/>
              </a:rPr>
              <a:t>CO: </a:t>
            </a:r>
            <a:r>
              <a:rPr lang="en">
                <a:uFillTx/>
              </a:rPr>
              <a:t>Cache Offset - Offset in Block</a:t>
            </a:r>
            <a:endParaRPr>
              <a:uFillTx/>
            </a:endParaRPr>
          </a:p>
          <a:p>
            <a:pPr marL="457200" lvl="0" indent="-381000" algn="l" rtl="0">
              <a:lnSpc>
                <a:spcPct val="100000"/>
              </a:lnSpc>
              <a:spcBef>
                <a:spcPts val="0"/>
              </a:spcBef>
              <a:spcAft>
                <a:spcPts val="0"/>
              </a:spcAft>
              <a:buSzPts val="2400"/>
              <a:buAutoNum type="alphaUcParenBoth"/>
            </a:pPr>
            <a:r>
              <a:rPr lang="en" i="1">
                <a:uFillTx/>
              </a:rPr>
              <a:t>CI: </a:t>
            </a:r>
            <a:r>
              <a:rPr lang="en">
                <a:uFillTx/>
              </a:rPr>
              <a:t>Cache Index</a:t>
            </a:r>
            <a:endParaRPr>
              <a:uFillTx/>
            </a:endParaRPr>
          </a:p>
          <a:p>
            <a:pPr marL="0" lvl="0" indent="0" algn="ctr" rtl="0">
              <a:lnSpc>
                <a:spcPct val="100000"/>
              </a:lnSpc>
              <a:spcBef>
                <a:spcPts val="0"/>
              </a:spcBef>
              <a:spcAft>
                <a:spcPts val="0"/>
              </a:spcAft>
              <a:buSzPts val="2400"/>
              <a:buNone/>
            </a:pPr>
            <a:r>
              <a:rPr lang="en">
                <a:uFillTx/>
              </a:rPr>
              <a:t>4 Indices → 2 Bits</a:t>
            </a:r>
            <a:endParaRPr>
              <a:uFillTx/>
            </a:endParaRPr>
          </a:p>
        </p:txBody>
      </p:sp>
      <p:pic>
        <p:nvPicPr>
          <p:cNvPr id="699" name="Google Shape;699;p59"/>
          <p:cNvPicPr preferRelativeResize="0"/>
          <p:nvPr/>
        </p:nvPicPr>
        <p:blipFill rotWithShape="1">
          <a:blip r:embed="rId3"/>
          <a:srcRect/>
          <a:stretch/>
        </p:blipFill>
        <p:spPr>
          <a:xfrm>
            <a:off x="177876" y="3651150"/>
            <a:ext cx="8788250" cy="1492350"/>
          </a:xfrm>
          <a:prstGeom prst="rect">
            <a:avLst/>
          </a:prstGeom>
          <a:noFill/>
          <a:ln>
            <a:noFill/>
          </a:ln>
        </p:spPr>
      </p:pic>
      <p:sp>
        <p:nvSpPr>
          <p:cNvPr id="700" name="Google Shape;700;p59"/>
          <p:cNvSpPr txBox="1">
            <a:spLocks/>
          </p:cNvSpPr>
          <p:nvPr/>
        </p:nvSpPr>
        <p:spPr>
          <a:xfrm>
            <a:off x="81414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01" name="Google Shape;701;p59"/>
          <p:cNvSpPr txBox="1">
            <a:spLocks/>
          </p:cNvSpPr>
          <p:nvPr/>
        </p:nvSpPr>
        <p:spPr>
          <a:xfrm>
            <a:off x="7475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02" name="Google Shape;702;p59"/>
          <p:cNvSpPr txBox="1">
            <a:spLocks/>
          </p:cNvSpPr>
          <p:nvPr/>
        </p:nvSpPr>
        <p:spPr>
          <a:xfrm>
            <a:off x="67969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03" name="Google Shape;703;p59"/>
          <p:cNvSpPr txBox="1">
            <a:spLocks/>
          </p:cNvSpPr>
          <p:nvPr/>
        </p:nvSpPr>
        <p:spPr>
          <a:xfrm>
            <a:off x="61183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04" name="Google Shape;704;p59"/>
          <p:cNvSpPr txBox="1">
            <a:spLocks/>
          </p:cNvSpPr>
          <p:nvPr/>
        </p:nvSpPr>
        <p:spPr>
          <a:xfrm>
            <a:off x="5458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05" name="Google Shape;705;p59"/>
          <p:cNvSpPr txBox="1">
            <a:spLocks/>
          </p:cNvSpPr>
          <p:nvPr/>
        </p:nvSpPr>
        <p:spPr>
          <a:xfrm>
            <a:off x="47737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06" name="Google Shape;706;p59"/>
          <p:cNvSpPr txBox="1">
            <a:spLocks/>
          </p:cNvSpPr>
          <p:nvPr/>
        </p:nvSpPr>
        <p:spPr>
          <a:xfrm>
            <a:off x="41141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07" name="Google Shape;707;p59"/>
          <p:cNvSpPr txBox="1">
            <a:spLocks/>
          </p:cNvSpPr>
          <p:nvPr/>
        </p:nvSpPr>
        <p:spPr>
          <a:xfrm>
            <a:off x="3416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08" name="Google Shape;708;p59"/>
          <p:cNvSpPr txBox="1">
            <a:spLocks/>
          </p:cNvSpPr>
          <p:nvPr/>
        </p:nvSpPr>
        <p:spPr>
          <a:xfrm>
            <a:off x="27315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09" name="Google Shape;709;p59"/>
          <p:cNvSpPr txBox="1">
            <a:spLocks/>
          </p:cNvSpPr>
          <p:nvPr/>
        </p:nvSpPr>
        <p:spPr>
          <a:xfrm>
            <a:off x="20821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
        <p:nvSpPr>
          <p:cNvPr id="710" name="Google Shape;710;p59"/>
          <p:cNvSpPr txBox="1">
            <a:spLocks/>
          </p:cNvSpPr>
          <p:nvPr/>
        </p:nvSpPr>
        <p:spPr>
          <a:xfrm>
            <a:off x="1406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
        <p:nvSpPr>
          <p:cNvPr id="711" name="Google Shape;711;p59"/>
          <p:cNvSpPr txBox="1">
            <a:spLocks/>
          </p:cNvSpPr>
          <p:nvPr/>
        </p:nvSpPr>
        <p:spPr>
          <a:xfrm>
            <a:off x="7053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
        <p:nvSpPr>
          <p:cNvPr id="712" name="Google Shape;712;p59"/>
          <p:cNvSpPr txBox="1">
            <a:spLocks/>
          </p:cNvSpPr>
          <p:nvPr/>
        </p:nvSpPr>
        <p:spPr>
          <a:xfrm>
            <a:off x="7544450" y="4750550"/>
            <a:ext cx="921000" cy="24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uFillTx/>
                <a:latin typeface="Arial"/>
                <a:ea typeface="Arial"/>
                <a:cs typeface="Arial"/>
                <a:sym typeface="Arial"/>
              </a:rPr>
              <a:t>CO</a:t>
            </a:r>
            <a:endParaRPr sz="1400" b="0" i="0" u="none" strike="noStrike" cap="none">
              <a:solidFill>
                <a:srgbClr val="000000"/>
              </a:solidFill>
              <a:uFillTx/>
              <a:latin typeface="Arial"/>
              <a:ea typeface="Arial"/>
              <a:cs typeface="Arial"/>
              <a:sym typeface="Arial"/>
            </a:endParaRPr>
          </a:p>
        </p:txBody>
      </p:sp>
      <p:cxnSp>
        <p:nvCxnSpPr>
          <p:cNvPr id="713" name="Google Shape;713;p59"/>
          <p:cNvCxnSpPr/>
          <p:nvPr/>
        </p:nvCxnSpPr>
        <p:spPr>
          <a:xfrm>
            <a:off x="7312525" y="4820050"/>
            <a:ext cx="1357200" cy="0"/>
          </a:xfrm>
          <a:prstGeom prst="straightConnector1">
            <a:avLst/>
          </a:prstGeom>
          <a:noFill/>
          <a:ln w="9525" cap="flat" cmpd="sng">
            <a:solidFill>
              <a:schemeClr val="dk2"/>
            </a:solidFill>
            <a:prstDash val="solid"/>
            <a:round/>
            <a:headEnd type="none" w="sm" len="sm"/>
            <a:tailEnd type="none" w="sm" len="sm"/>
          </a:ln>
        </p:spPr>
      </p:cxnSp>
      <p:sp>
        <p:nvSpPr>
          <p:cNvPr id="714" name="Google Shape;714;p59"/>
          <p:cNvSpPr txBox="1">
            <a:spLocks/>
          </p:cNvSpPr>
          <p:nvPr/>
        </p:nvSpPr>
        <p:spPr>
          <a:xfrm>
            <a:off x="6179500" y="4750550"/>
            <a:ext cx="921000" cy="24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uFillTx/>
                <a:latin typeface="Arial"/>
                <a:ea typeface="Arial"/>
                <a:cs typeface="Arial"/>
                <a:sym typeface="Arial"/>
              </a:rPr>
              <a:t>CI</a:t>
            </a:r>
            <a:endParaRPr sz="1400" b="0" i="0" u="none" strike="noStrike" cap="none">
              <a:solidFill>
                <a:srgbClr val="000000"/>
              </a:solidFill>
              <a:uFillTx/>
              <a:latin typeface="Arial"/>
              <a:ea typeface="Arial"/>
              <a:cs typeface="Arial"/>
              <a:sym typeface="Arial"/>
            </a:endParaRPr>
          </a:p>
        </p:txBody>
      </p:sp>
      <p:cxnSp>
        <p:nvCxnSpPr>
          <p:cNvPr id="715" name="Google Shape;715;p59"/>
          <p:cNvCxnSpPr/>
          <p:nvPr/>
        </p:nvCxnSpPr>
        <p:spPr>
          <a:xfrm>
            <a:off x="5961650" y="4818775"/>
            <a:ext cx="1363500" cy="0"/>
          </a:xfrm>
          <a:prstGeom prst="straightConnector1">
            <a:avLst/>
          </a:prstGeom>
          <a:noFill/>
          <a:ln w="9525" cap="flat" cmpd="sng">
            <a:solidFill>
              <a:srgbClr val="00FFFF"/>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6"/>
          <p:cNvSpPr txBox="1">
            <a:spLocks noGrp="1"/>
          </p:cNvSpPr>
          <p:nvPr>
            <p:ph type="title"/>
          </p:nvPr>
        </p:nvSpPr>
        <p:spPr>
          <a:xfrm>
            <a:off x="357026" y="326750"/>
            <a:ext cx="8405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Threads and Synchronization</a:t>
            </a:r>
            <a:endParaRPr>
              <a:uFillTx/>
            </a:endParaRPr>
          </a:p>
        </p:txBody>
      </p:sp>
      <p:sp>
        <p:nvSpPr>
          <p:cNvPr id="181" name="Google Shape;181;p6"/>
          <p:cNvSpPr txBox="1">
            <a:spLocks noGrp="1"/>
          </p:cNvSpPr>
          <p:nvPr>
            <p:ph type="body" idx="1"/>
          </p:nvPr>
        </p:nvSpPr>
        <p:spPr>
          <a:xfrm>
            <a:off x="357025" y="1240925"/>
            <a:ext cx="4842000" cy="388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void* student_fn(void* varp)</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P(&amp;pen);</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P(&amp;notebook);</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sleep(genrand() % 60); // Time for you to write questions</a:t>
            </a:r>
            <a:endParaRPr>
              <a:uFillTx/>
            </a:endParaRPr>
          </a:p>
          <a:p>
            <a:pPr marL="0" lvl="0" indent="0" algn="l" rtl="0">
              <a:lnSpc>
                <a:spcPct val="100000"/>
              </a:lnSpc>
              <a:spcBef>
                <a:spcPts val="0"/>
              </a:spcBef>
              <a:spcAft>
                <a:spcPts val="0"/>
              </a:spcAft>
              <a:buSzPts val="2400"/>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V(&amp;pen);</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P(&amp;ta);</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sleep(genrand() % 900); // Time for you to ask TA</a:t>
            </a:r>
            <a:endParaRPr>
              <a:uFillTx/>
            </a:endParaRPr>
          </a:p>
          <a:p>
            <a:pPr marL="0" lvl="0" indent="0" algn="l" rtl="0">
              <a:lnSpc>
                <a:spcPct val="100000"/>
              </a:lnSpc>
              <a:spcBef>
                <a:spcPts val="0"/>
              </a:spcBef>
              <a:spcAft>
                <a:spcPts val="0"/>
              </a:spcAft>
              <a:buSzPts val="2400"/>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V(&amp;ta);</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P(&amp;pen);</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sleep(genrand() % 60); // Time for you to write solutions</a:t>
            </a:r>
            <a:endParaRPr>
              <a:uFillTx/>
            </a:endParaRPr>
          </a:p>
          <a:p>
            <a:pPr marL="0" lvl="0" indent="0" algn="l" rtl="0">
              <a:lnSpc>
                <a:spcPct val="100000"/>
              </a:lnSpc>
              <a:spcBef>
                <a:spcPts val="0"/>
              </a:spcBef>
              <a:spcAft>
                <a:spcPts val="0"/>
              </a:spcAft>
              <a:buSzPts val="2400"/>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V(&amp;notebook);</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V(&amp;pen);</a:t>
            </a:r>
            <a:endParaRPr>
              <a:uFillTx/>
            </a:endParaRPr>
          </a:p>
          <a:p>
            <a:pPr marL="0" lvl="0" indent="0" algn="l" rtl="0">
              <a:lnSpc>
                <a:spcPct val="100000"/>
              </a:lnSpc>
              <a:spcBef>
                <a:spcPts val="0"/>
              </a:spcBef>
              <a:spcAft>
                <a:spcPts val="0"/>
              </a:spcAft>
              <a:buSzPts val="2400"/>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return 0;</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a:t>
            </a:r>
            <a:endParaRPr>
              <a:uFillTx/>
            </a:endParaRPr>
          </a:p>
          <a:p>
            <a:pPr marL="0" lvl="0" indent="0" algn="l" rtl="0">
              <a:lnSpc>
                <a:spcPct val="100000"/>
              </a:lnSpc>
              <a:spcBef>
                <a:spcPts val="0"/>
              </a:spcBef>
              <a:spcAft>
                <a:spcPts val="0"/>
              </a:spcAft>
              <a:buSzPts val="2400"/>
              <a:buNone/>
            </a:pPr>
            <a:endParaRPr sz="900">
              <a:uFillTx/>
              <a:latin typeface="Courier New"/>
              <a:ea typeface="Courier New"/>
              <a:cs typeface="Courier New"/>
              <a:sym typeface="Courier New"/>
            </a:endParaRPr>
          </a:p>
          <a:p>
            <a:pPr marL="342900" lvl="0" indent="-251459" algn="l" rtl="0">
              <a:lnSpc>
                <a:spcPct val="100000"/>
              </a:lnSpc>
              <a:spcBef>
                <a:spcPts val="0"/>
              </a:spcBef>
              <a:spcAft>
                <a:spcPts val="0"/>
              </a:spcAft>
              <a:buSzPts val="2400"/>
              <a:buNone/>
            </a:pPr>
            <a:endParaRPr sz="900">
              <a:uFillTx/>
            </a:endParaRPr>
          </a:p>
        </p:txBody>
      </p:sp>
      <p:sp>
        <p:nvSpPr>
          <p:cNvPr id="182" name="Google Shape;182;p6"/>
          <p:cNvSpPr txBox="1">
            <a:spLocks noGrp="1"/>
          </p:cNvSpPr>
          <p:nvPr>
            <p:ph type="body" idx="1"/>
          </p:nvPr>
        </p:nvSpPr>
        <p:spPr>
          <a:xfrm>
            <a:off x="5330650" y="1378650"/>
            <a:ext cx="3609000" cy="3603000"/>
          </a:xfrm>
          <a:prstGeom prst="rect">
            <a:avLst/>
          </a:prstGeom>
          <a:noFill/>
          <a:ln>
            <a:noFill/>
          </a:ln>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 sz="1600">
                <a:uFillTx/>
              </a:rPr>
              <a:t>However, the code sometimes gets stuck by a deadlock. Which of the following is correct?</a:t>
            </a:r>
            <a:br>
              <a:rPr lang="en" sz="1600">
                <a:uFillTx/>
              </a:rPr>
            </a:br>
            <a:endParaRPr>
              <a:uFillTx/>
            </a:endParaRPr>
          </a:p>
          <a:p>
            <a:pPr marL="457200" lvl="0" indent="-330200" algn="l" rtl="0">
              <a:lnSpc>
                <a:spcPct val="100000"/>
              </a:lnSpc>
              <a:spcBef>
                <a:spcPts val="0"/>
              </a:spcBef>
              <a:spcAft>
                <a:spcPts val="0"/>
              </a:spcAft>
              <a:buSzPts val="1600"/>
              <a:buChar char="■"/>
            </a:pPr>
            <a:r>
              <a:rPr lang="en" sz="1600">
                <a:uFillTx/>
              </a:rPr>
              <a:t>A: The deadlock is caused by the pen and the notebook.</a:t>
            </a:r>
            <a:br>
              <a:rPr lang="en" sz="1600">
                <a:uFillTx/>
              </a:rPr>
            </a:br>
            <a:endParaRPr>
              <a:uFillTx/>
            </a:endParaRPr>
          </a:p>
          <a:p>
            <a:pPr marL="457200" lvl="0" indent="-330200" algn="l" rtl="0">
              <a:lnSpc>
                <a:spcPct val="100000"/>
              </a:lnSpc>
              <a:spcBef>
                <a:spcPts val="0"/>
              </a:spcBef>
              <a:spcAft>
                <a:spcPts val="0"/>
              </a:spcAft>
              <a:buSzPts val="1600"/>
              <a:buChar char="■"/>
            </a:pPr>
            <a:r>
              <a:rPr lang="en" sz="1600">
                <a:uFillTx/>
              </a:rPr>
              <a:t>B: The deadlock is caused by the notebook and the TA.</a:t>
            </a:r>
            <a:br>
              <a:rPr lang="en" sz="1600">
                <a:uFillTx/>
              </a:rPr>
            </a:br>
            <a:endParaRPr>
              <a:uFillTx/>
            </a:endParaRPr>
          </a:p>
          <a:p>
            <a:pPr marL="457200" lvl="0" indent="-330200" algn="l" rtl="0">
              <a:lnSpc>
                <a:spcPct val="100000"/>
              </a:lnSpc>
              <a:spcBef>
                <a:spcPts val="0"/>
              </a:spcBef>
              <a:spcAft>
                <a:spcPts val="0"/>
              </a:spcAft>
              <a:buSzPts val="1600"/>
              <a:buChar char="■"/>
            </a:pPr>
            <a:r>
              <a:rPr lang="en" sz="1600">
                <a:uFillTx/>
              </a:rPr>
              <a:t>C: The deadlock is caused by the TA and the pen.</a:t>
            </a:r>
            <a:endParaRPr>
              <a:uFillTx/>
            </a:endParaRPr>
          </a:p>
          <a:p>
            <a:pPr marL="0" lvl="0" indent="0" algn="l" rtl="0">
              <a:lnSpc>
                <a:spcPct val="100000"/>
              </a:lnSpc>
              <a:spcBef>
                <a:spcPts val="0"/>
              </a:spcBef>
              <a:spcAft>
                <a:spcPts val="0"/>
              </a:spcAft>
              <a:buSzPts val="2400"/>
              <a:buNone/>
            </a:pPr>
            <a:endParaRPr>
              <a:uFillTx/>
            </a:endParaRPr>
          </a:p>
          <a:p>
            <a:pPr marL="0" lvl="0" indent="0" algn="l" rtl="0">
              <a:lnSpc>
                <a:spcPct val="100000"/>
              </a:lnSpc>
              <a:spcBef>
                <a:spcPts val="0"/>
              </a:spcBef>
              <a:spcAft>
                <a:spcPts val="0"/>
              </a:spcAft>
              <a:buSzPts val="2400"/>
              <a:buNone/>
            </a:pPr>
            <a:endParaRPr>
              <a:uFillTx/>
            </a:endParaRPr>
          </a:p>
        </p:txBody>
      </p:sp>
      <p:sp>
        <p:nvSpPr>
          <p:cNvPr id="183" name="Google Shape;183;p6"/>
          <p:cNvSpPr txBox="1">
            <a:spLocks/>
          </p:cNvSpPr>
          <p:nvPr/>
        </p:nvSpPr>
        <p:spPr>
          <a:xfrm>
            <a:off x="349300" y="807150"/>
            <a:ext cx="7195500" cy="571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 sz="1600" b="0" i="0" u="none" strike="noStrike" cap="none">
                <a:solidFill>
                  <a:schemeClr val="dk1"/>
                </a:solidFill>
                <a:uFillTx/>
                <a:latin typeface="Arial"/>
                <a:ea typeface="Arial"/>
                <a:cs typeface="Arial"/>
                <a:sym typeface="Arial"/>
              </a:rPr>
              <a:t>A student writes the following worker thread to simulate the given procedure</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60"/>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721" name="Google Shape;721;p60"/>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Label the following:</a:t>
            </a:r>
            <a:endParaRPr>
              <a:uFillTx/>
            </a:endParaRPr>
          </a:p>
          <a:p>
            <a:pPr marL="457200" lvl="0" indent="-381000" algn="l" rtl="0">
              <a:lnSpc>
                <a:spcPct val="100000"/>
              </a:lnSpc>
              <a:spcBef>
                <a:spcPts val="0"/>
              </a:spcBef>
              <a:spcAft>
                <a:spcPts val="0"/>
              </a:spcAft>
              <a:buSzPts val="2400"/>
              <a:buAutoNum type="alphaUcParenBoth"/>
            </a:pPr>
            <a:r>
              <a:rPr lang="en" i="1">
                <a:uFillTx/>
              </a:rPr>
              <a:t>PPO:</a:t>
            </a:r>
            <a:r>
              <a:rPr lang="en">
                <a:uFillTx/>
              </a:rPr>
              <a:t> Physical Page Offset - Same as VPO</a:t>
            </a:r>
            <a:endParaRPr>
              <a:uFillTx/>
            </a:endParaRPr>
          </a:p>
          <a:p>
            <a:pPr marL="457200" lvl="0" indent="-381000" algn="l" rtl="0">
              <a:lnSpc>
                <a:spcPct val="100000"/>
              </a:lnSpc>
              <a:spcBef>
                <a:spcPts val="0"/>
              </a:spcBef>
              <a:spcAft>
                <a:spcPts val="0"/>
              </a:spcAft>
              <a:buSzPts val="2400"/>
              <a:buAutoNum type="alphaUcParenBoth"/>
            </a:pPr>
            <a:r>
              <a:rPr lang="en" i="1">
                <a:uFillTx/>
              </a:rPr>
              <a:t>PPN:</a:t>
            </a:r>
            <a:r>
              <a:rPr lang="en">
                <a:uFillTx/>
              </a:rPr>
              <a:t> Physical Page Number - Everything Else</a:t>
            </a:r>
            <a:endParaRPr>
              <a:uFillTx/>
            </a:endParaRPr>
          </a:p>
          <a:p>
            <a:pPr marL="457200" lvl="0" indent="-381000" algn="l" rtl="0">
              <a:lnSpc>
                <a:spcPct val="100000"/>
              </a:lnSpc>
              <a:spcBef>
                <a:spcPts val="0"/>
              </a:spcBef>
              <a:spcAft>
                <a:spcPts val="0"/>
              </a:spcAft>
              <a:buSzPts val="2400"/>
              <a:buAutoNum type="alphaUcParenBoth"/>
            </a:pPr>
            <a:r>
              <a:rPr lang="en" i="1">
                <a:uFillTx/>
              </a:rPr>
              <a:t>CO: </a:t>
            </a:r>
            <a:r>
              <a:rPr lang="en">
                <a:uFillTx/>
              </a:rPr>
              <a:t>Cache Offset - Offset in Block</a:t>
            </a:r>
            <a:endParaRPr>
              <a:uFillTx/>
            </a:endParaRPr>
          </a:p>
          <a:p>
            <a:pPr marL="457200" lvl="0" indent="-381000" algn="l" rtl="0">
              <a:lnSpc>
                <a:spcPct val="100000"/>
              </a:lnSpc>
              <a:spcBef>
                <a:spcPts val="0"/>
              </a:spcBef>
              <a:spcAft>
                <a:spcPts val="0"/>
              </a:spcAft>
              <a:buSzPts val="2400"/>
              <a:buAutoNum type="alphaUcParenBoth"/>
            </a:pPr>
            <a:r>
              <a:rPr lang="en" i="1">
                <a:uFillTx/>
              </a:rPr>
              <a:t>CI: </a:t>
            </a:r>
            <a:r>
              <a:rPr lang="en">
                <a:uFillTx/>
              </a:rPr>
              <a:t>Cache Index</a:t>
            </a:r>
            <a:endParaRPr>
              <a:uFillTx/>
            </a:endParaRPr>
          </a:p>
          <a:p>
            <a:pPr marL="457200" lvl="0" indent="-381000" algn="l" rtl="0">
              <a:lnSpc>
                <a:spcPct val="100000"/>
              </a:lnSpc>
              <a:spcBef>
                <a:spcPts val="0"/>
              </a:spcBef>
              <a:spcAft>
                <a:spcPts val="0"/>
              </a:spcAft>
              <a:buSzPts val="2400"/>
              <a:buAutoNum type="alphaUcParenBoth"/>
            </a:pPr>
            <a:r>
              <a:rPr lang="en" i="1">
                <a:uFillTx/>
              </a:rPr>
              <a:t>CT: </a:t>
            </a:r>
            <a:r>
              <a:rPr lang="en">
                <a:uFillTx/>
              </a:rPr>
              <a:t>Cache Tag - Everything Else</a:t>
            </a:r>
            <a:endParaRPr>
              <a:uFillTx/>
            </a:endParaRPr>
          </a:p>
        </p:txBody>
      </p:sp>
      <p:pic>
        <p:nvPicPr>
          <p:cNvPr id="722" name="Google Shape;722;p60"/>
          <p:cNvPicPr preferRelativeResize="0"/>
          <p:nvPr/>
        </p:nvPicPr>
        <p:blipFill rotWithShape="1">
          <a:blip r:embed="rId3"/>
          <a:srcRect/>
          <a:stretch/>
        </p:blipFill>
        <p:spPr>
          <a:xfrm>
            <a:off x="177876" y="3651150"/>
            <a:ext cx="8788250" cy="1492350"/>
          </a:xfrm>
          <a:prstGeom prst="rect">
            <a:avLst/>
          </a:prstGeom>
          <a:noFill/>
          <a:ln>
            <a:noFill/>
          </a:ln>
        </p:spPr>
      </p:pic>
      <p:sp>
        <p:nvSpPr>
          <p:cNvPr id="723" name="Google Shape;723;p60"/>
          <p:cNvSpPr txBox="1">
            <a:spLocks/>
          </p:cNvSpPr>
          <p:nvPr/>
        </p:nvSpPr>
        <p:spPr>
          <a:xfrm>
            <a:off x="81414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24" name="Google Shape;724;p60"/>
          <p:cNvSpPr txBox="1">
            <a:spLocks/>
          </p:cNvSpPr>
          <p:nvPr/>
        </p:nvSpPr>
        <p:spPr>
          <a:xfrm>
            <a:off x="7475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25" name="Google Shape;725;p60"/>
          <p:cNvSpPr txBox="1">
            <a:spLocks/>
          </p:cNvSpPr>
          <p:nvPr/>
        </p:nvSpPr>
        <p:spPr>
          <a:xfrm>
            <a:off x="67969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26" name="Google Shape;726;p60"/>
          <p:cNvSpPr txBox="1">
            <a:spLocks/>
          </p:cNvSpPr>
          <p:nvPr/>
        </p:nvSpPr>
        <p:spPr>
          <a:xfrm>
            <a:off x="61183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27" name="Google Shape;727;p60"/>
          <p:cNvSpPr txBox="1">
            <a:spLocks/>
          </p:cNvSpPr>
          <p:nvPr/>
        </p:nvSpPr>
        <p:spPr>
          <a:xfrm>
            <a:off x="5458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28" name="Google Shape;728;p60"/>
          <p:cNvSpPr txBox="1">
            <a:spLocks/>
          </p:cNvSpPr>
          <p:nvPr/>
        </p:nvSpPr>
        <p:spPr>
          <a:xfrm>
            <a:off x="47737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29" name="Google Shape;729;p60"/>
          <p:cNvSpPr txBox="1">
            <a:spLocks/>
          </p:cNvSpPr>
          <p:nvPr/>
        </p:nvSpPr>
        <p:spPr>
          <a:xfrm>
            <a:off x="41141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30" name="Google Shape;730;p60"/>
          <p:cNvSpPr txBox="1">
            <a:spLocks/>
          </p:cNvSpPr>
          <p:nvPr/>
        </p:nvSpPr>
        <p:spPr>
          <a:xfrm>
            <a:off x="3416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31" name="Google Shape;731;p60"/>
          <p:cNvSpPr txBox="1">
            <a:spLocks/>
          </p:cNvSpPr>
          <p:nvPr/>
        </p:nvSpPr>
        <p:spPr>
          <a:xfrm>
            <a:off x="27315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A</a:t>
            </a:r>
            <a:endParaRPr sz="1400" b="0" i="0" u="none" strike="noStrike" cap="none">
              <a:solidFill>
                <a:srgbClr val="000000"/>
              </a:solidFill>
              <a:uFillTx/>
              <a:latin typeface="Arial"/>
              <a:ea typeface="Arial"/>
              <a:cs typeface="Arial"/>
              <a:sym typeface="Arial"/>
            </a:endParaRPr>
          </a:p>
        </p:txBody>
      </p:sp>
      <p:sp>
        <p:nvSpPr>
          <p:cNvPr id="732" name="Google Shape;732;p60"/>
          <p:cNvSpPr txBox="1">
            <a:spLocks/>
          </p:cNvSpPr>
          <p:nvPr/>
        </p:nvSpPr>
        <p:spPr>
          <a:xfrm>
            <a:off x="20821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
        <p:nvSpPr>
          <p:cNvPr id="733" name="Google Shape;733;p60"/>
          <p:cNvSpPr txBox="1">
            <a:spLocks/>
          </p:cNvSpPr>
          <p:nvPr/>
        </p:nvSpPr>
        <p:spPr>
          <a:xfrm>
            <a:off x="589925" y="4750550"/>
            <a:ext cx="5371800" cy="24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uFillTx/>
                <a:latin typeface="Arial"/>
                <a:ea typeface="Arial"/>
                <a:cs typeface="Arial"/>
                <a:sym typeface="Arial"/>
              </a:rPr>
              <a:t>Cache Tag</a:t>
            </a:r>
            <a:endParaRPr sz="1400" b="0" i="0" u="none" strike="noStrike" cap="none">
              <a:solidFill>
                <a:srgbClr val="000000"/>
              </a:solidFill>
              <a:uFillTx/>
              <a:latin typeface="Arial"/>
              <a:ea typeface="Arial"/>
              <a:cs typeface="Arial"/>
              <a:sym typeface="Arial"/>
            </a:endParaRPr>
          </a:p>
        </p:txBody>
      </p:sp>
      <p:sp>
        <p:nvSpPr>
          <p:cNvPr id="734" name="Google Shape;734;p60"/>
          <p:cNvSpPr txBox="1">
            <a:spLocks/>
          </p:cNvSpPr>
          <p:nvPr/>
        </p:nvSpPr>
        <p:spPr>
          <a:xfrm>
            <a:off x="1406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
        <p:nvSpPr>
          <p:cNvPr id="735" name="Google Shape;735;p60"/>
          <p:cNvSpPr txBox="1">
            <a:spLocks/>
          </p:cNvSpPr>
          <p:nvPr/>
        </p:nvSpPr>
        <p:spPr>
          <a:xfrm>
            <a:off x="7053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B</a:t>
            </a:r>
            <a:endParaRPr sz="1400" b="0" i="0" u="none" strike="noStrike" cap="none">
              <a:solidFill>
                <a:srgbClr val="000000"/>
              </a:solidFill>
              <a:uFillTx/>
              <a:latin typeface="Arial"/>
              <a:ea typeface="Arial"/>
              <a:cs typeface="Arial"/>
              <a:sym typeface="Arial"/>
            </a:endParaRPr>
          </a:p>
        </p:txBody>
      </p:sp>
      <p:sp>
        <p:nvSpPr>
          <p:cNvPr id="736" name="Google Shape;736;p60"/>
          <p:cNvSpPr txBox="1">
            <a:spLocks/>
          </p:cNvSpPr>
          <p:nvPr/>
        </p:nvSpPr>
        <p:spPr>
          <a:xfrm>
            <a:off x="7544450" y="4750550"/>
            <a:ext cx="921000" cy="24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uFillTx/>
                <a:latin typeface="Arial"/>
                <a:ea typeface="Arial"/>
                <a:cs typeface="Arial"/>
                <a:sym typeface="Arial"/>
              </a:rPr>
              <a:t>CO</a:t>
            </a:r>
            <a:endParaRPr sz="1400" b="0" i="0" u="none" strike="noStrike" cap="none">
              <a:solidFill>
                <a:srgbClr val="000000"/>
              </a:solidFill>
              <a:uFillTx/>
              <a:latin typeface="Arial"/>
              <a:ea typeface="Arial"/>
              <a:cs typeface="Arial"/>
              <a:sym typeface="Arial"/>
            </a:endParaRPr>
          </a:p>
        </p:txBody>
      </p:sp>
      <p:cxnSp>
        <p:nvCxnSpPr>
          <p:cNvPr id="737" name="Google Shape;737;p60"/>
          <p:cNvCxnSpPr/>
          <p:nvPr/>
        </p:nvCxnSpPr>
        <p:spPr>
          <a:xfrm>
            <a:off x="7312525" y="4820050"/>
            <a:ext cx="1357200" cy="0"/>
          </a:xfrm>
          <a:prstGeom prst="straightConnector1">
            <a:avLst/>
          </a:prstGeom>
          <a:noFill/>
          <a:ln w="9525" cap="flat" cmpd="sng">
            <a:solidFill>
              <a:schemeClr val="dk2"/>
            </a:solidFill>
            <a:prstDash val="solid"/>
            <a:round/>
            <a:headEnd type="none" w="sm" len="sm"/>
            <a:tailEnd type="none" w="sm" len="sm"/>
          </a:ln>
        </p:spPr>
      </p:cxnSp>
      <p:sp>
        <p:nvSpPr>
          <p:cNvPr id="738" name="Google Shape;738;p60"/>
          <p:cNvSpPr txBox="1">
            <a:spLocks/>
          </p:cNvSpPr>
          <p:nvPr/>
        </p:nvSpPr>
        <p:spPr>
          <a:xfrm>
            <a:off x="6179500" y="4750550"/>
            <a:ext cx="921000" cy="24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uFillTx/>
                <a:latin typeface="Arial"/>
                <a:ea typeface="Arial"/>
                <a:cs typeface="Arial"/>
                <a:sym typeface="Arial"/>
              </a:rPr>
              <a:t>CI</a:t>
            </a:r>
            <a:endParaRPr sz="1400" b="0" i="0" u="none" strike="noStrike" cap="none">
              <a:solidFill>
                <a:srgbClr val="000000"/>
              </a:solidFill>
              <a:uFillTx/>
              <a:latin typeface="Arial"/>
              <a:ea typeface="Arial"/>
              <a:cs typeface="Arial"/>
              <a:sym typeface="Arial"/>
            </a:endParaRPr>
          </a:p>
        </p:txBody>
      </p:sp>
      <p:cxnSp>
        <p:nvCxnSpPr>
          <p:cNvPr id="739" name="Google Shape;739;p60"/>
          <p:cNvCxnSpPr/>
          <p:nvPr/>
        </p:nvCxnSpPr>
        <p:spPr>
          <a:xfrm>
            <a:off x="5961650" y="4818775"/>
            <a:ext cx="1363500" cy="0"/>
          </a:xfrm>
          <a:prstGeom prst="straightConnector1">
            <a:avLst/>
          </a:prstGeom>
          <a:noFill/>
          <a:ln w="9525" cap="flat" cmpd="sng">
            <a:solidFill>
              <a:srgbClr val="00FFFF"/>
            </a:solidFill>
            <a:prstDash val="solid"/>
            <a:round/>
            <a:headEnd type="none" w="sm" len="sm"/>
            <a:tailEnd type="none" w="sm" len="sm"/>
          </a:ln>
        </p:spPr>
      </p:cxnSp>
      <p:cxnSp>
        <p:nvCxnSpPr>
          <p:cNvPr id="740" name="Google Shape;740;p60"/>
          <p:cNvCxnSpPr/>
          <p:nvPr/>
        </p:nvCxnSpPr>
        <p:spPr>
          <a:xfrm rot="10800000">
            <a:off x="589850" y="4816933"/>
            <a:ext cx="5371800" cy="0"/>
          </a:xfrm>
          <a:prstGeom prst="straightConnector1">
            <a:avLst/>
          </a:prstGeom>
          <a:noFill/>
          <a:ln w="9525" cap="flat" cmpd="sng">
            <a:solidFill>
              <a:srgbClr val="1155CC"/>
            </a:solidFill>
            <a:prstDash val="solid"/>
            <a:round/>
            <a:headEnd type="none" w="sm" len="sm"/>
            <a:tailEnd type="none" w="sm" len="sm"/>
          </a:ln>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61"/>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746" name="Google Shape;746;p61"/>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Now to the actual question!</a:t>
            </a:r>
            <a:endParaRPr>
              <a:uFillTx/>
            </a:endParaRPr>
          </a:p>
          <a:p>
            <a:pPr marL="342900" lvl="0" indent="-251459" algn="l" rtl="0">
              <a:lnSpc>
                <a:spcPct val="100000"/>
              </a:lnSpc>
              <a:spcBef>
                <a:spcPts val="0"/>
              </a:spcBef>
              <a:spcAft>
                <a:spcPts val="0"/>
              </a:spcAft>
              <a:buSzPts val="2400"/>
              <a:buNone/>
            </a:pPr>
            <a:r>
              <a:rPr lang="en">
                <a:uFillTx/>
              </a:rPr>
              <a:t>Q) </a:t>
            </a:r>
            <a:r>
              <a:rPr lang="en" b="1">
                <a:uFillTx/>
              </a:rPr>
              <a:t>Translate the following address:</a:t>
            </a:r>
            <a:r>
              <a:rPr lang="en">
                <a:uFillTx/>
              </a:rPr>
              <a:t> </a:t>
            </a:r>
            <a:r>
              <a:rPr lang="en" b="1">
                <a:uFillTx/>
              </a:rPr>
              <a:t>0x1A9F4</a:t>
            </a:r>
            <a:endParaRPr>
              <a:uFillTx/>
            </a:endParaRPr>
          </a:p>
          <a:p>
            <a:pPr marL="342900" lvl="0" indent="-251459" algn="l" rtl="0">
              <a:lnSpc>
                <a:spcPct val="100000"/>
              </a:lnSpc>
              <a:spcBef>
                <a:spcPts val="0"/>
              </a:spcBef>
              <a:spcAft>
                <a:spcPts val="0"/>
              </a:spcAft>
              <a:buSzPts val="2400"/>
              <a:buNone/>
            </a:pPr>
            <a:endParaRPr>
              <a:uFillTx/>
            </a:endParaRPr>
          </a:p>
        </p:txBody>
      </p:sp>
      <p:pic>
        <p:nvPicPr>
          <p:cNvPr id="747" name="Google Shape;747;p61"/>
          <p:cNvPicPr preferRelativeResize="0"/>
          <p:nvPr/>
        </p:nvPicPr>
        <p:blipFill rotWithShape="1">
          <a:blip r:embed="rId3"/>
          <a:srcRect/>
          <a:stretch/>
        </p:blipFill>
        <p:spPr>
          <a:xfrm>
            <a:off x="36938" y="3828649"/>
            <a:ext cx="9070125" cy="7953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62"/>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753" name="Google Shape;753;p62"/>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Now to the actual question!</a:t>
            </a:r>
            <a:endParaRPr>
              <a:uFillTx/>
            </a:endParaRPr>
          </a:p>
          <a:p>
            <a:pPr marL="342900" lvl="0" indent="-251459" algn="l" rtl="0">
              <a:lnSpc>
                <a:spcPct val="100000"/>
              </a:lnSpc>
              <a:spcBef>
                <a:spcPts val="0"/>
              </a:spcBef>
              <a:spcAft>
                <a:spcPts val="0"/>
              </a:spcAft>
              <a:buSzPts val="2400"/>
              <a:buNone/>
            </a:pPr>
            <a:r>
              <a:rPr lang="en">
                <a:uFillTx/>
              </a:rPr>
              <a:t>Q) </a:t>
            </a:r>
            <a:r>
              <a:rPr lang="en" b="1">
                <a:uFillTx/>
              </a:rPr>
              <a:t>Translate the following address:</a:t>
            </a:r>
            <a:r>
              <a:rPr lang="en">
                <a:uFillTx/>
              </a:rPr>
              <a:t> </a:t>
            </a:r>
            <a:r>
              <a:rPr lang="en" b="1">
                <a:uFillTx/>
              </a:rPr>
              <a:t>0x1A9F4</a:t>
            </a:r>
            <a:endParaRPr>
              <a:uFillTx/>
            </a:endParaRPr>
          </a:p>
          <a:p>
            <a:pPr marL="457200" lvl="0" indent="-355600" algn="l" rtl="0">
              <a:lnSpc>
                <a:spcPct val="100000"/>
              </a:lnSpc>
              <a:spcBef>
                <a:spcPts val="0"/>
              </a:spcBef>
              <a:spcAft>
                <a:spcPts val="0"/>
              </a:spcAft>
              <a:buSzPts val="2000"/>
              <a:buAutoNum type="arabicPeriod"/>
            </a:pPr>
            <a:r>
              <a:rPr lang="en" sz="2000">
                <a:uFillTx/>
              </a:rPr>
              <a:t>Write down bit representation</a:t>
            </a:r>
            <a:endParaRPr>
              <a:uFillTx/>
            </a:endParaRPr>
          </a:p>
          <a:p>
            <a:pPr marL="342900" lvl="0" indent="-251459" algn="ctr" rtl="0">
              <a:lnSpc>
                <a:spcPct val="100000"/>
              </a:lnSpc>
              <a:spcBef>
                <a:spcPts val="0"/>
              </a:spcBef>
              <a:spcAft>
                <a:spcPts val="0"/>
              </a:spcAft>
              <a:buSzPts val="2400"/>
              <a:buNone/>
            </a:pPr>
            <a:r>
              <a:rPr lang="en" sz="1800">
                <a:uFillTx/>
              </a:rPr>
              <a:t>1 = 0001 	A = 1010 	9 = 1001 	F = 1111 	4 = 0100</a:t>
            </a:r>
            <a:endParaRPr>
              <a:uFillTx/>
            </a:endParaRPr>
          </a:p>
          <a:p>
            <a:pPr marL="342900" lvl="0" indent="-251459" algn="l" rtl="0">
              <a:lnSpc>
                <a:spcPct val="100000"/>
              </a:lnSpc>
              <a:spcBef>
                <a:spcPts val="0"/>
              </a:spcBef>
              <a:spcAft>
                <a:spcPts val="0"/>
              </a:spcAft>
              <a:buSzPts val="2400"/>
              <a:buNone/>
            </a:pPr>
            <a:endParaRPr>
              <a:uFillTx/>
            </a:endParaRPr>
          </a:p>
          <a:p>
            <a:pPr marL="342900" lvl="0" indent="-321310" algn="l" rtl="0">
              <a:lnSpc>
                <a:spcPct val="100000"/>
              </a:lnSpc>
              <a:spcBef>
                <a:spcPts val="0"/>
              </a:spcBef>
              <a:spcAft>
                <a:spcPts val="0"/>
              </a:spcAft>
              <a:buClr>
                <a:schemeClr val="dk1"/>
              </a:buClr>
              <a:buSzPts val="1100"/>
              <a:buFont typeface="Arial"/>
              <a:buNone/>
            </a:pPr>
            <a:endParaRPr>
              <a:uFillTx/>
            </a:endParaRPr>
          </a:p>
          <a:p>
            <a:pPr marL="342900" lvl="0" indent="-251459" algn="l" rtl="0">
              <a:lnSpc>
                <a:spcPct val="100000"/>
              </a:lnSpc>
              <a:spcBef>
                <a:spcPts val="0"/>
              </a:spcBef>
              <a:spcAft>
                <a:spcPts val="0"/>
              </a:spcAft>
              <a:buSzPts val="2400"/>
              <a:buNone/>
            </a:pPr>
            <a:endParaRPr>
              <a:uFillTx/>
            </a:endParaRPr>
          </a:p>
          <a:p>
            <a:pPr marL="342900" lvl="0" indent="-251459" algn="l" rtl="0">
              <a:lnSpc>
                <a:spcPct val="100000"/>
              </a:lnSpc>
              <a:spcBef>
                <a:spcPts val="0"/>
              </a:spcBef>
              <a:spcAft>
                <a:spcPts val="0"/>
              </a:spcAft>
              <a:buSzPts val="2400"/>
              <a:buNone/>
            </a:pPr>
            <a:endParaRPr>
              <a:uFillTx/>
            </a:endParaRPr>
          </a:p>
          <a:p>
            <a:pPr marL="342900" lvl="0" indent="-251459" algn="l" rtl="0">
              <a:lnSpc>
                <a:spcPct val="100000"/>
              </a:lnSpc>
              <a:spcBef>
                <a:spcPts val="0"/>
              </a:spcBef>
              <a:spcAft>
                <a:spcPts val="0"/>
              </a:spcAft>
              <a:buSzPts val="2400"/>
              <a:buNone/>
            </a:pPr>
            <a:endParaRPr>
              <a:uFillTx/>
            </a:endParaRPr>
          </a:p>
        </p:txBody>
      </p:sp>
      <p:pic>
        <p:nvPicPr>
          <p:cNvPr id="754" name="Google Shape;754;p62"/>
          <p:cNvPicPr preferRelativeResize="0"/>
          <p:nvPr/>
        </p:nvPicPr>
        <p:blipFill rotWithShape="1">
          <a:blip r:embed="rId3"/>
          <a:srcRect/>
          <a:stretch/>
        </p:blipFill>
        <p:spPr>
          <a:xfrm>
            <a:off x="36938" y="3828649"/>
            <a:ext cx="9070125" cy="795325"/>
          </a:xfrm>
          <a:prstGeom prst="rect">
            <a:avLst/>
          </a:prstGeom>
          <a:noFill/>
          <a:ln>
            <a:noFill/>
          </a:ln>
        </p:spPr>
      </p:pic>
      <p:sp>
        <p:nvSpPr>
          <p:cNvPr id="755" name="Google Shape;755;p62"/>
          <p:cNvSpPr txBox="1">
            <a:spLocks/>
          </p:cNvSpPr>
          <p:nvPr/>
        </p:nvSpPr>
        <p:spPr>
          <a:xfrm>
            <a:off x="854292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756" name="Google Shape;756;p62"/>
          <p:cNvSpPr txBox="1">
            <a:spLocks/>
          </p:cNvSpPr>
          <p:nvPr/>
        </p:nvSpPr>
        <p:spPr>
          <a:xfrm>
            <a:off x="805457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757" name="Google Shape;757;p62"/>
          <p:cNvSpPr txBox="1">
            <a:spLocks/>
          </p:cNvSpPr>
          <p:nvPr/>
        </p:nvSpPr>
        <p:spPr>
          <a:xfrm>
            <a:off x="75789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58" name="Google Shape;758;p62"/>
          <p:cNvSpPr txBox="1">
            <a:spLocks/>
          </p:cNvSpPr>
          <p:nvPr/>
        </p:nvSpPr>
        <p:spPr>
          <a:xfrm>
            <a:off x="71032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759" name="Google Shape;759;p62"/>
          <p:cNvSpPr txBox="1">
            <a:spLocks/>
          </p:cNvSpPr>
          <p:nvPr/>
        </p:nvSpPr>
        <p:spPr>
          <a:xfrm>
            <a:off x="66276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60" name="Google Shape;760;p62"/>
          <p:cNvSpPr txBox="1">
            <a:spLocks/>
          </p:cNvSpPr>
          <p:nvPr/>
        </p:nvSpPr>
        <p:spPr>
          <a:xfrm>
            <a:off x="61519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61" name="Google Shape;761;p62"/>
          <p:cNvSpPr txBox="1">
            <a:spLocks/>
          </p:cNvSpPr>
          <p:nvPr/>
        </p:nvSpPr>
        <p:spPr>
          <a:xfrm>
            <a:off x="56763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62" name="Google Shape;762;p62"/>
          <p:cNvSpPr txBox="1">
            <a:spLocks/>
          </p:cNvSpPr>
          <p:nvPr/>
        </p:nvSpPr>
        <p:spPr>
          <a:xfrm>
            <a:off x="52006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63" name="Google Shape;763;p62"/>
          <p:cNvSpPr txBox="1">
            <a:spLocks/>
          </p:cNvSpPr>
          <p:nvPr/>
        </p:nvSpPr>
        <p:spPr>
          <a:xfrm>
            <a:off x="469965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64" name="Google Shape;764;p62"/>
          <p:cNvSpPr txBox="1">
            <a:spLocks/>
          </p:cNvSpPr>
          <p:nvPr/>
        </p:nvSpPr>
        <p:spPr>
          <a:xfrm>
            <a:off x="419863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765" name="Google Shape;765;p62"/>
          <p:cNvSpPr txBox="1">
            <a:spLocks/>
          </p:cNvSpPr>
          <p:nvPr/>
        </p:nvSpPr>
        <p:spPr>
          <a:xfrm>
            <a:off x="36976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766" name="Google Shape;766;p62"/>
          <p:cNvSpPr txBox="1">
            <a:spLocks/>
          </p:cNvSpPr>
          <p:nvPr/>
        </p:nvSpPr>
        <p:spPr>
          <a:xfrm>
            <a:off x="324733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67" name="Google Shape;767;p62"/>
          <p:cNvSpPr txBox="1">
            <a:spLocks/>
          </p:cNvSpPr>
          <p:nvPr/>
        </p:nvSpPr>
        <p:spPr>
          <a:xfrm>
            <a:off x="27908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768" name="Google Shape;768;p62"/>
          <p:cNvSpPr txBox="1">
            <a:spLocks/>
          </p:cNvSpPr>
          <p:nvPr/>
        </p:nvSpPr>
        <p:spPr>
          <a:xfrm>
            <a:off x="230879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69" name="Google Shape;769;p62"/>
          <p:cNvSpPr txBox="1">
            <a:spLocks/>
          </p:cNvSpPr>
          <p:nvPr/>
        </p:nvSpPr>
        <p:spPr>
          <a:xfrm>
            <a:off x="1814006"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770" name="Google Shape;770;p62"/>
          <p:cNvSpPr txBox="1">
            <a:spLocks/>
          </p:cNvSpPr>
          <p:nvPr/>
        </p:nvSpPr>
        <p:spPr>
          <a:xfrm>
            <a:off x="131297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		</a:t>
            </a:r>
            <a:endParaRPr sz="1400" b="0" i="0" u="none" strike="noStrike" cap="none">
              <a:solidFill>
                <a:srgbClr val="000000"/>
              </a:solidFill>
              <a:uFillTx/>
              <a:latin typeface="Arial"/>
              <a:ea typeface="Arial"/>
              <a:cs typeface="Arial"/>
              <a:sym typeface="Arial"/>
            </a:endParaRPr>
          </a:p>
        </p:txBody>
      </p:sp>
      <p:sp>
        <p:nvSpPr>
          <p:cNvPr id="771" name="Google Shape;771;p62"/>
          <p:cNvSpPr txBox="1">
            <a:spLocks/>
          </p:cNvSpPr>
          <p:nvPr/>
        </p:nvSpPr>
        <p:spPr>
          <a:xfrm>
            <a:off x="86267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72" name="Google Shape;772;p62"/>
          <p:cNvSpPr txBox="1">
            <a:spLocks/>
          </p:cNvSpPr>
          <p:nvPr/>
        </p:nvSpPr>
        <p:spPr>
          <a:xfrm>
            <a:off x="3552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63"/>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778" name="Google Shape;778;p63"/>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Now to the actual question!</a:t>
            </a:r>
            <a:endParaRPr>
              <a:uFillTx/>
            </a:endParaRPr>
          </a:p>
          <a:p>
            <a:pPr marL="342900" lvl="0" indent="-251459" algn="l" rtl="0">
              <a:lnSpc>
                <a:spcPct val="100000"/>
              </a:lnSpc>
              <a:spcBef>
                <a:spcPts val="0"/>
              </a:spcBef>
              <a:spcAft>
                <a:spcPts val="0"/>
              </a:spcAft>
              <a:buSzPts val="2400"/>
              <a:buNone/>
            </a:pPr>
            <a:r>
              <a:rPr lang="en">
                <a:uFillTx/>
              </a:rPr>
              <a:t>Q) </a:t>
            </a:r>
            <a:r>
              <a:rPr lang="en" b="1">
                <a:uFillTx/>
              </a:rPr>
              <a:t>Translate the following address:</a:t>
            </a:r>
            <a:r>
              <a:rPr lang="en">
                <a:uFillTx/>
              </a:rPr>
              <a:t> </a:t>
            </a:r>
            <a:r>
              <a:rPr lang="en" b="1">
                <a:uFillTx/>
              </a:rPr>
              <a:t>0x1A9F4</a:t>
            </a:r>
            <a:endParaRPr>
              <a:uFillTx/>
            </a:endParaRPr>
          </a:p>
          <a:p>
            <a:pPr marL="457200" lvl="0" indent="-355600" algn="l" rtl="0">
              <a:lnSpc>
                <a:spcPct val="100000"/>
              </a:lnSpc>
              <a:spcBef>
                <a:spcPts val="0"/>
              </a:spcBef>
              <a:spcAft>
                <a:spcPts val="0"/>
              </a:spcAft>
              <a:buSzPts val="2000"/>
              <a:buAutoNum type="arabicPeriod"/>
            </a:pPr>
            <a:r>
              <a:rPr lang="en" sz="2000">
                <a:uFillTx/>
              </a:rPr>
              <a:t>Write down bit representation</a:t>
            </a:r>
            <a:endParaRPr>
              <a:uFillTx/>
            </a:endParaRPr>
          </a:p>
          <a:p>
            <a:pPr marL="457200" lvl="0" indent="-355600" algn="l" rtl="0">
              <a:lnSpc>
                <a:spcPct val="100000"/>
              </a:lnSpc>
              <a:spcBef>
                <a:spcPts val="0"/>
              </a:spcBef>
              <a:spcAft>
                <a:spcPts val="0"/>
              </a:spcAft>
              <a:buSzPts val="2000"/>
              <a:buAutoNum type="arabicPeriod"/>
            </a:pPr>
            <a:r>
              <a:rPr lang="en" sz="2000">
                <a:uFillTx/>
              </a:rPr>
              <a:t>Extract Information:</a:t>
            </a:r>
            <a:endParaRPr>
              <a:uFillTx/>
            </a:endParaRPr>
          </a:p>
          <a:p>
            <a:pPr marL="0" lvl="0" indent="0" algn="ctr" rtl="0">
              <a:lnSpc>
                <a:spcPct val="100000"/>
              </a:lnSpc>
              <a:spcBef>
                <a:spcPts val="0"/>
              </a:spcBef>
              <a:spcAft>
                <a:spcPts val="0"/>
              </a:spcAft>
              <a:buSzPts val="2400"/>
              <a:buNone/>
            </a:pPr>
            <a:r>
              <a:rPr lang="en" sz="2000">
                <a:uFillTx/>
              </a:rPr>
              <a:t>	VPN: 0x??		TLBI: 0x??		TLBT: 0x??</a:t>
            </a:r>
            <a:endParaRPr>
              <a:uFillTx/>
            </a:endParaRPr>
          </a:p>
          <a:p>
            <a:pPr marL="0" lvl="0" indent="0" algn="ctr" rtl="0">
              <a:lnSpc>
                <a:spcPct val="100000"/>
              </a:lnSpc>
              <a:spcBef>
                <a:spcPts val="0"/>
              </a:spcBef>
              <a:spcAft>
                <a:spcPts val="0"/>
              </a:spcAft>
              <a:buSzPts val="2400"/>
              <a:buNone/>
            </a:pPr>
            <a:r>
              <a:rPr lang="en" sz="2000">
                <a:uFillTx/>
              </a:rPr>
              <a:t>TLB Hit: Y/N?	Page Fault: Y/N?	PPN: 0x??</a:t>
            </a:r>
            <a:endParaRPr>
              <a:uFillTx/>
            </a:endParaRPr>
          </a:p>
          <a:p>
            <a:pPr marL="342900" lvl="0" indent="-251459" algn="ctr" rtl="0">
              <a:lnSpc>
                <a:spcPct val="100000"/>
              </a:lnSpc>
              <a:spcBef>
                <a:spcPts val="0"/>
              </a:spcBef>
              <a:spcAft>
                <a:spcPts val="0"/>
              </a:spcAft>
              <a:buSzPts val="2400"/>
              <a:buNone/>
            </a:pPr>
            <a:endParaRPr sz="1800">
              <a:uFillTx/>
            </a:endParaRPr>
          </a:p>
          <a:p>
            <a:pPr marL="342900" lvl="0" indent="-251459" algn="l" rtl="0">
              <a:lnSpc>
                <a:spcPct val="100000"/>
              </a:lnSpc>
              <a:spcBef>
                <a:spcPts val="0"/>
              </a:spcBef>
              <a:spcAft>
                <a:spcPts val="0"/>
              </a:spcAft>
              <a:buSzPts val="2400"/>
              <a:buNone/>
            </a:pPr>
            <a:endParaRPr>
              <a:uFillTx/>
            </a:endParaRPr>
          </a:p>
          <a:p>
            <a:pPr marL="342900" lvl="0" indent="-251459" algn="l" rtl="0">
              <a:lnSpc>
                <a:spcPct val="100000"/>
              </a:lnSpc>
              <a:spcBef>
                <a:spcPts val="0"/>
              </a:spcBef>
              <a:spcAft>
                <a:spcPts val="0"/>
              </a:spcAft>
              <a:buSzPts val="2400"/>
              <a:buNone/>
            </a:pPr>
            <a:endParaRPr>
              <a:uFillTx/>
            </a:endParaRPr>
          </a:p>
          <a:p>
            <a:pPr marL="342900" lvl="0" indent="-251459" algn="l" rtl="0">
              <a:lnSpc>
                <a:spcPct val="100000"/>
              </a:lnSpc>
              <a:spcBef>
                <a:spcPts val="0"/>
              </a:spcBef>
              <a:spcAft>
                <a:spcPts val="0"/>
              </a:spcAft>
              <a:buSzPts val="2400"/>
              <a:buNone/>
            </a:pPr>
            <a:endParaRPr>
              <a:uFillTx/>
            </a:endParaRPr>
          </a:p>
          <a:p>
            <a:pPr marL="342900" lvl="0" indent="-251459" algn="l" rtl="0">
              <a:lnSpc>
                <a:spcPct val="100000"/>
              </a:lnSpc>
              <a:spcBef>
                <a:spcPts val="0"/>
              </a:spcBef>
              <a:spcAft>
                <a:spcPts val="0"/>
              </a:spcAft>
              <a:buSzPts val="2400"/>
              <a:buNone/>
            </a:pPr>
            <a:endParaRPr>
              <a:uFillTx/>
            </a:endParaRPr>
          </a:p>
          <a:p>
            <a:pPr marL="342900" lvl="0" indent="-251459" algn="l" rtl="0">
              <a:lnSpc>
                <a:spcPct val="100000"/>
              </a:lnSpc>
              <a:spcBef>
                <a:spcPts val="0"/>
              </a:spcBef>
              <a:spcAft>
                <a:spcPts val="0"/>
              </a:spcAft>
              <a:buSzPts val="2400"/>
              <a:buNone/>
            </a:pPr>
            <a:endParaRPr>
              <a:uFillTx/>
            </a:endParaRPr>
          </a:p>
        </p:txBody>
      </p:sp>
      <p:pic>
        <p:nvPicPr>
          <p:cNvPr id="779" name="Google Shape;779;p63"/>
          <p:cNvPicPr preferRelativeResize="0"/>
          <p:nvPr/>
        </p:nvPicPr>
        <p:blipFill rotWithShape="1">
          <a:blip r:embed="rId3"/>
          <a:srcRect/>
          <a:stretch/>
        </p:blipFill>
        <p:spPr>
          <a:xfrm>
            <a:off x="36938" y="3828649"/>
            <a:ext cx="9070125" cy="795325"/>
          </a:xfrm>
          <a:prstGeom prst="rect">
            <a:avLst/>
          </a:prstGeom>
          <a:noFill/>
          <a:ln>
            <a:noFill/>
          </a:ln>
        </p:spPr>
      </p:pic>
      <p:sp>
        <p:nvSpPr>
          <p:cNvPr id="780" name="Google Shape;780;p63"/>
          <p:cNvSpPr txBox="1">
            <a:spLocks/>
          </p:cNvSpPr>
          <p:nvPr/>
        </p:nvSpPr>
        <p:spPr>
          <a:xfrm>
            <a:off x="854292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781" name="Google Shape;781;p63"/>
          <p:cNvSpPr txBox="1">
            <a:spLocks/>
          </p:cNvSpPr>
          <p:nvPr/>
        </p:nvSpPr>
        <p:spPr>
          <a:xfrm>
            <a:off x="805457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782" name="Google Shape;782;p63"/>
          <p:cNvSpPr txBox="1">
            <a:spLocks/>
          </p:cNvSpPr>
          <p:nvPr/>
        </p:nvSpPr>
        <p:spPr>
          <a:xfrm>
            <a:off x="75789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83" name="Google Shape;783;p63"/>
          <p:cNvSpPr txBox="1">
            <a:spLocks/>
          </p:cNvSpPr>
          <p:nvPr/>
        </p:nvSpPr>
        <p:spPr>
          <a:xfrm>
            <a:off x="71032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784" name="Google Shape;784;p63"/>
          <p:cNvSpPr txBox="1">
            <a:spLocks/>
          </p:cNvSpPr>
          <p:nvPr/>
        </p:nvSpPr>
        <p:spPr>
          <a:xfrm>
            <a:off x="66276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85" name="Google Shape;785;p63"/>
          <p:cNvSpPr txBox="1">
            <a:spLocks/>
          </p:cNvSpPr>
          <p:nvPr/>
        </p:nvSpPr>
        <p:spPr>
          <a:xfrm>
            <a:off x="61519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86" name="Google Shape;786;p63"/>
          <p:cNvSpPr txBox="1">
            <a:spLocks/>
          </p:cNvSpPr>
          <p:nvPr/>
        </p:nvSpPr>
        <p:spPr>
          <a:xfrm>
            <a:off x="56763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87" name="Google Shape;787;p63"/>
          <p:cNvSpPr txBox="1">
            <a:spLocks/>
          </p:cNvSpPr>
          <p:nvPr/>
        </p:nvSpPr>
        <p:spPr>
          <a:xfrm>
            <a:off x="52006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88" name="Google Shape;788;p63"/>
          <p:cNvSpPr txBox="1">
            <a:spLocks/>
          </p:cNvSpPr>
          <p:nvPr/>
        </p:nvSpPr>
        <p:spPr>
          <a:xfrm>
            <a:off x="469965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89" name="Google Shape;789;p63"/>
          <p:cNvSpPr txBox="1">
            <a:spLocks/>
          </p:cNvSpPr>
          <p:nvPr/>
        </p:nvSpPr>
        <p:spPr>
          <a:xfrm>
            <a:off x="419863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790" name="Google Shape;790;p63"/>
          <p:cNvSpPr txBox="1">
            <a:spLocks/>
          </p:cNvSpPr>
          <p:nvPr/>
        </p:nvSpPr>
        <p:spPr>
          <a:xfrm>
            <a:off x="36976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791" name="Google Shape;791;p63"/>
          <p:cNvSpPr txBox="1">
            <a:spLocks/>
          </p:cNvSpPr>
          <p:nvPr/>
        </p:nvSpPr>
        <p:spPr>
          <a:xfrm>
            <a:off x="324733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92" name="Google Shape;792;p63"/>
          <p:cNvSpPr txBox="1">
            <a:spLocks/>
          </p:cNvSpPr>
          <p:nvPr/>
        </p:nvSpPr>
        <p:spPr>
          <a:xfrm>
            <a:off x="27908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793" name="Google Shape;793;p63"/>
          <p:cNvSpPr txBox="1">
            <a:spLocks/>
          </p:cNvSpPr>
          <p:nvPr/>
        </p:nvSpPr>
        <p:spPr>
          <a:xfrm>
            <a:off x="230879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94" name="Google Shape;794;p63"/>
          <p:cNvSpPr txBox="1">
            <a:spLocks/>
          </p:cNvSpPr>
          <p:nvPr/>
        </p:nvSpPr>
        <p:spPr>
          <a:xfrm>
            <a:off x="1814006"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795" name="Google Shape;795;p63"/>
          <p:cNvSpPr txBox="1">
            <a:spLocks/>
          </p:cNvSpPr>
          <p:nvPr/>
        </p:nvSpPr>
        <p:spPr>
          <a:xfrm>
            <a:off x="131297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		</a:t>
            </a:r>
            <a:endParaRPr sz="1400" b="0" i="0" u="none" strike="noStrike" cap="none">
              <a:solidFill>
                <a:srgbClr val="000000"/>
              </a:solidFill>
              <a:uFillTx/>
              <a:latin typeface="Arial"/>
              <a:ea typeface="Arial"/>
              <a:cs typeface="Arial"/>
              <a:sym typeface="Arial"/>
            </a:endParaRPr>
          </a:p>
        </p:txBody>
      </p:sp>
      <p:sp>
        <p:nvSpPr>
          <p:cNvPr id="796" name="Google Shape;796;p63"/>
          <p:cNvSpPr txBox="1">
            <a:spLocks/>
          </p:cNvSpPr>
          <p:nvPr/>
        </p:nvSpPr>
        <p:spPr>
          <a:xfrm>
            <a:off x="86267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797" name="Google Shape;797;p63"/>
          <p:cNvSpPr txBox="1">
            <a:spLocks/>
          </p:cNvSpPr>
          <p:nvPr/>
        </p:nvSpPr>
        <p:spPr>
          <a:xfrm>
            <a:off x="3552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64"/>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803" name="Google Shape;803;p64"/>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Now to the actual question!</a:t>
            </a:r>
            <a:endParaRPr>
              <a:uFillTx/>
            </a:endParaRPr>
          </a:p>
          <a:p>
            <a:pPr marL="342900" lvl="0" indent="-251459" algn="l" rtl="0">
              <a:lnSpc>
                <a:spcPct val="100000"/>
              </a:lnSpc>
              <a:spcBef>
                <a:spcPts val="0"/>
              </a:spcBef>
              <a:spcAft>
                <a:spcPts val="0"/>
              </a:spcAft>
              <a:buSzPts val="2400"/>
              <a:buNone/>
            </a:pPr>
            <a:r>
              <a:rPr lang="en">
                <a:uFillTx/>
              </a:rPr>
              <a:t>Q) </a:t>
            </a:r>
            <a:r>
              <a:rPr lang="en" b="1">
                <a:uFillTx/>
              </a:rPr>
              <a:t>Translate the following address:</a:t>
            </a:r>
            <a:r>
              <a:rPr lang="en">
                <a:uFillTx/>
              </a:rPr>
              <a:t> </a:t>
            </a:r>
            <a:r>
              <a:rPr lang="en" b="1">
                <a:uFillTx/>
              </a:rPr>
              <a:t>0x1A9F4</a:t>
            </a:r>
            <a:endParaRPr>
              <a:uFillTx/>
            </a:endParaRPr>
          </a:p>
          <a:p>
            <a:pPr marL="457200" lvl="0" indent="-355600" algn="l" rtl="0">
              <a:lnSpc>
                <a:spcPct val="100000"/>
              </a:lnSpc>
              <a:spcBef>
                <a:spcPts val="0"/>
              </a:spcBef>
              <a:spcAft>
                <a:spcPts val="0"/>
              </a:spcAft>
              <a:buSzPts val="2000"/>
              <a:buAutoNum type="arabicPeriod"/>
            </a:pPr>
            <a:r>
              <a:rPr lang="en" sz="2000">
                <a:uFillTx/>
              </a:rPr>
              <a:t>Write down bit representation</a:t>
            </a:r>
            <a:endParaRPr>
              <a:uFillTx/>
            </a:endParaRPr>
          </a:p>
          <a:p>
            <a:pPr marL="457200" lvl="0" indent="-355600" algn="l" rtl="0">
              <a:lnSpc>
                <a:spcPct val="100000"/>
              </a:lnSpc>
              <a:spcBef>
                <a:spcPts val="0"/>
              </a:spcBef>
              <a:spcAft>
                <a:spcPts val="0"/>
              </a:spcAft>
              <a:buSzPts val="2000"/>
              <a:buAutoNum type="arabicPeriod"/>
            </a:pPr>
            <a:r>
              <a:rPr lang="en" sz="2000">
                <a:uFillTx/>
              </a:rPr>
              <a:t>Extract Information:</a:t>
            </a:r>
            <a:endParaRPr>
              <a:uFillTx/>
            </a:endParaRPr>
          </a:p>
          <a:p>
            <a:pPr marL="0" lvl="0" indent="0" algn="ctr" rtl="0">
              <a:lnSpc>
                <a:spcPct val="100000"/>
              </a:lnSpc>
              <a:spcBef>
                <a:spcPts val="0"/>
              </a:spcBef>
              <a:spcAft>
                <a:spcPts val="0"/>
              </a:spcAft>
              <a:buSzPts val="2400"/>
              <a:buNone/>
            </a:pPr>
            <a:r>
              <a:rPr lang="en" sz="2000">
                <a:uFillTx/>
              </a:rPr>
              <a:t>	VPN: 0xD4		TLBI: 0x??		TLBT: 0x??</a:t>
            </a:r>
            <a:endParaRPr>
              <a:uFillTx/>
            </a:endParaRPr>
          </a:p>
          <a:p>
            <a:pPr marL="0" lvl="0" indent="0" algn="ctr" rtl="0">
              <a:lnSpc>
                <a:spcPct val="100000"/>
              </a:lnSpc>
              <a:spcBef>
                <a:spcPts val="0"/>
              </a:spcBef>
              <a:spcAft>
                <a:spcPts val="0"/>
              </a:spcAft>
              <a:buSzPts val="2400"/>
              <a:buNone/>
            </a:pPr>
            <a:r>
              <a:rPr lang="en" sz="2000">
                <a:uFillTx/>
              </a:rPr>
              <a:t>TLB Hit: Y/N?	Page Fault: Y/N?	PPN: 0x??</a:t>
            </a:r>
            <a:endParaRPr>
              <a:uFillTx/>
            </a:endParaRPr>
          </a:p>
          <a:p>
            <a:pPr marL="342900" lvl="0" indent="-251459" algn="ctr" rtl="0">
              <a:lnSpc>
                <a:spcPct val="100000"/>
              </a:lnSpc>
              <a:spcBef>
                <a:spcPts val="0"/>
              </a:spcBef>
              <a:spcAft>
                <a:spcPts val="0"/>
              </a:spcAft>
              <a:buSzPts val="2400"/>
              <a:buNone/>
            </a:pPr>
            <a:endParaRPr sz="1800">
              <a:uFillTx/>
            </a:endParaRPr>
          </a:p>
          <a:p>
            <a:pPr marL="342900" lvl="0" indent="-251459" algn="l" rtl="0">
              <a:lnSpc>
                <a:spcPct val="100000"/>
              </a:lnSpc>
              <a:spcBef>
                <a:spcPts val="0"/>
              </a:spcBef>
              <a:spcAft>
                <a:spcPts val="0"/>
              </a:spcAft>
              <a:buSzPts val="2400"/>
              <a:buNone/>
            </a:pPr>
            <a:endParaRPr>
              <a:uFillTx/>
            </a:endParaRPr>
          </a:p>
          <a:p>
            <a:pPr marL="342900" lvl="0" indent="-251459" algn="l" rtl="0">
              <a:lnSpc>
                <a:spcPct val="100000"/>
              </a:lnSpc>
              <a:spcBef>
                <a:spcPts val="0"/>
              </a:spcBef>
              <a:spcAft>
                <a:spcPts val="0"/>
              </a:spcAft>
              <a:buSzPts val="2400"/>
              <a:buNone/>
            </a:pPr>
            <a:endParaRPr>
              <a:uFillTx/>
            </a:endParaRPr>
          </a:p>
          <a:p>
            <a:pPr marL="342900" lvl="0" indent="-251459" algn="l" rtl="0">
              <a:lnSpc>
                <a:spcPct val="100000"/>
              </a:lnSpc>
              <a:spcBef>
                <a:spcPts val="0"/>
              </a:spcBef>
              <a:spcAft>
                <a:spcPts val="0"/>
              </a:spcAft>
              <a:buSzPts val="2400"/>
              <a:buNone/>
            </a:pPr>
            <a:endParaRPr>
              <a:uFillTx/>
            </a:endParaRPr>
          </a:p>
          <a:p>
            <a:pPr marL="342900" lvl="0" indent="-251459" algn="l" rtl="0">
              <a:lnSpc>
                <a:spcPct val="100000"/>
              </a:lnSpc>
              <a:spcBef>
                <a:spcPts val="0"/>
              </a:spcBef>
              <a:spcAft>
                <a:spcPts val="0"/>
              </a:spcAft>
              <a:buSzPts val="2400"/>
              <a:buNone/>
            </a:pPr>
            <a:endParaRPr>
              <a:uFillTx/>
            </a:endParaRPr>
          </a:p>
          <a:p>
            <a:pPr marL="342900" lvl="0" indent="-251459" algn="l" rtl="0">
              <a:lnSpc>
                <a:spcPct val="100000"/>
              </a:lnSpc>
              <a:spcBef>
                <a:spcPts val="0"/>
              </a:spcBef>
              <a:spcAft>
                <a:spcPts val="0"/>
              </a:spcAft>
              <a:buSzPts val="2400"/>
              <a:buNone/>
            </a:pPr>
            <a:endParaRPr>
              <a:uFillTx/>
            </a:endParaRPr>
          </a:p>
        </p:txBody>
      </p:sp>
      <p:pic>
        <p:nvPicPr>
          <p:cNvPr id="804" name="Google Shape;804;p64"/>
          <p:cNvPicPr preferRelativeResize="0"/>
          <p:nvPr/>
        </p:nvPicPr>
        <p:blipFill rotWithShape="1">
          <a:blip r:embed="rId3"/>
          <a:srcRect/>
          <a:stretch/>
        </p:blipFill>
        <p:spPr>
          <a:xfrm>
            <a:off x="36938" y="3828649"/>
            <a:ext cx="9070125" cy="795325"/>
          </a:xfrm>
          <a:prstGeom prst="rect">
            <a:avLst/>
          </a:prstGeom>
          <a:noFill/>
          <a:ln>
            <a:noFill/>
          </a:ln>
        </p:spPr>
      </p:pic>
      <p:sp>
        <p:nvSpPr>
          <p:cNvPr id="805" name="Google Shape;805;p64"/>
          <p:cNvSpPr txBox="1">
            <a:spLocks/>
          </p:cNvSpPr>
          <p:nvPr/>
        </p:nvSpPr>
        <p:spPr>
          <a:xfrm>
            <a:off x="854292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06" name="Google Shape;806;p64"/>
          <p:cNvSpPr txBox="1">
            <a:spLocks/>
          </p:cNvSpPr>
          <p:nvPr/>
        </p:nvSpPr>
        <p:spPr>
          <a:xfrm>
            <a:off x="805457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07" name="Google Shape;807;p64"/>
          <p:cNvSpPr txBox="1">
            <a:spLocks/>
          </p:cNvSpPr>
          <p:nvPr/>
        </p:nvSpPr>
        <p:spPr>
          <a:xfrm>
            <a:off x="75789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08" name="Google Shape;808;p64"/>
          <p:cNvSpPr txBox="1">
            <a:spLocks/>
          </p:cNvSpPr>
          <p:nvPr/>
        </p:nvSpPr>
        <p:spPr>
          <a:xfrm>
            <a:off x="71032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09" name="Google Shape;809;p64"/>
          <p:cNvSpPr txBox="1">
            <a:spLocks/>
          </p:cNvSpPr>
          <p:nvPr/>
        </p:nvSpPr>
        <p:spPr>
          <a:xfrm>
            <a:off x="66276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10" name="Google Shape;810;p64"/>
          <p:cNvSpPr txBox="1">
            <a:spLocks/>
          </p:cNvSpPr>
          <p:nvPr/>
        </p:nvSpPr>
        <p:spPr>
          <a:xfrm>
            <a:off x="61519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11" name="Google Shape;811;p64"/>
          <p:cNvSpPr txBox="1">
            <a:spLocks/>
          </p:cNvSpPr>
          <p:nvPr/>
        </p:nvSpPr>
        <p:spPr>
          <a:xfrm>
            <a:off x="56763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12" name="Google Shape;812;p64"/>
          <p:cNvSpPr txBox="1">
            <a:spLocks/>
          </p:cNvSpPr>
          <p:nvPr/>
        </p:nvSpPr>
        <p:spPr>
          <a:xfrm>
            <a:off x="52006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13" name="Google Shape;813;p64"/>
          <p:cNvSpPr txBox="1">
            <a:spLocks/>
          </p:cNvSpPr>
          <p:nvPr/>
        </p:nvSpPr>
        <p:spPr>
          <a:xfrm>
            <a:off x="469965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14" name="Google Shape;814;p64"/>
          <p:cNvSpPr txBox="1">
            <a:spLocks/>
          </p:cNvSpPr>
          <p:nvPr/>
        </p:nvSpPr>
        <p:spPr>
          <a:xfrm>
            <a:off x="419863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15" name="Google Shape;815;p64"/>
          <p:cNvSpPr txBox="1">
            <a:spLocks/>
          </p:cNvSpPr>
          <p:nvPr/>
        </p:nvSpPr>
        <p:spPr>
          <a:xfrm>
            <a:off x="36976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16" name="Google Shape;816;p64"/>
          <p:cNvSpPr txBox="1">
            <a:spLocks/>
          </p:cNvSpPr>
          <p:nvPr/>
        </p:nvSpPr>
        <p:spPr>
          <a:xfrm>
            <a:off x="324733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17" name="Google Shape;817;p64"/>
          <p:cNvSpPr txBox="1">
            <a:spLocks/>
          </p:cNvSpPr>
          <p:nvPr/>
        </p:nvSpPr>
        <p:spPr>
          <a:xfrm>
            <a:off x="27908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18" name="Google Shape;818;p64"/>
          <p:cNvSpPr txBox="1">
            <a:spLocks/>
          </p:cNvSpPr>
          <p:nvPr/>
        </p:nvSpPr>
        <p:spPr>
          <a:xfrm>
            <a:off x="230879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19" name="Google Shape;819;p64"/>
          <p:cNvSpPr txBox="1">
            <a:spLocks/>
          </p:cNvSpPr>
          <p:nvPr/>
        </p:nvSpPr>
        <p:spPr>
          <a:xfrm>
            <a:off x="1814006"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20" name="Google Shape;820;p64"/>
          <p:cNvSpPr txBox="1">
            <a:spLocks/>
          </p:cNvSpPr>
          <p:nvPr/>
        </p:nvSpPr>
        <p:spPr>
          <a:xfrm>
            <a:off x="131297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		</a:t>
            </a:r>
            <a:endParaRPr sz="1400" b="0" i="0" u="none" strike="noStrike" cap="none">
              <a:solidFill>
                <a:srgbClr val="000000"/>
              </a:solidFill>
              <a:uFillTx/>
              <a:latin typeface="Arial"/>
              <a:ea typeface="Arial"/>
              <a:cs typeface="Arial"/>
              <a:sym typeface="Arial"/>
            </a:endParaRPr>
          </a:p>
        </p:txBody>
      </p:sp>
      <p:sp>
        <p:nvSpPr>
          <p:cNvPr id="821" name="Google Shape;821;p64"/>
          <p:cNvSpPr txBox="1">
            <a:spLocks/>
          </p:cNvSpPr>
          <p:nvPr/>
        </p:nvSpPr>
        <p:spPr>
          <a:xfrm>
            <a:off x="86267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22" name="Google Shape;822;p64"/>
          <p:cNvSpPr txBox="1">
            <a:spLocks/>
          </p:cNvSpPr>
          <p:nvPr/>
        </p:nvSpPr>
        <p:spPr>
          <a:xfrm>
            <a:off x="3552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cxnSp>
        <p:nvCxnSpPr>
          <p:cNvPr id="823" name="Google Shape;823;p64"/>
          <p:cNvCxnSpPr>
            <a:endCxn id="804" idx="2"/>
          </p:cNvCxnSpPr>
          <p:nvPr/>
        </p:nvCxnSpPr>
        <p:spPr>
          <a:xfrm>
            <a:off x="323401" y="4623974"/>
            <a:ext cx="4248600" cy="0"/>
          </a:xfrm>
          <a:prstGeom prst="straightConnector1">
            <a:avLst/>
          </a:prstGeom>
          <a:noFill/>
          <a:ln w="9525" cap="flat" cmpd="sng">
            <a:solidFill>
              <a:srgbClr val="FF0000"/>
            </a:solidFill>
            <a:prstDash val="solid"/>
            <a:round/>
            <a:headEnd type="none" w="sm" len="sm"/>
            <a:tailEnd type="none" w="sm" len="sm"/>
          </a:ln>
        </p:spPr>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65"/>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829" name="Google Shape;829;p65"/>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Now to the actual question!</a:t>
            </a:r>
            <a:endParaRPr>
              <a:uFillTx/>
            </a:endParaRPr>
          </a:p>
          <a:p>
            <a:pPr marL="342900" lvl="0" indent="-251459" algn="l" rtl="0">
              <a:lnSpc>
                <a:spcPct val="100000"/>
              </a:lnSpc>
              <a:spcBef>
                <a:spcPts val="0"/>
              </a:spcBef>
              <a:spcAft>
                <a:spcPts val="0"/>
              </a:spcAft>
              <a:buSzPts val="2400"/>
              <a:buNone/>
            </a:pPr>
            <a:r>
              <a:rPr lang="en">
                <a:uFillTx/>
              </a:rPr>
              <a:t>Q) </a:t>
            </a:r>
            <a:r>
              <a:rPr lang="en" b="1">
                <a:uFillTx/>
              </a:rPr>
              <a:t>Translate the following address:</a:t>
            </a:r>
            <a:r>
              <a:rPr lang="en">
                <a:uFillTx/>
              </a:rPr>
              <a:t> </a:t>
            </a:r>
            <a:r>
              <a:rPr lang="en" b="1">
                <a:uFillTx/>
              </a:rPr>
              <a:t>0x1A9F4</a:t>
            </a:r>
            <a:endParaRPr>
              <a:uFillTx/>
            </a:endParaRPr>
          </a:p>
          <a:p>
            <a:pPr marL="457200" lvl="0" indent="-355600" algn="l" rtl="0">
              <a:lnSpc>
                <a:spcPct val="100000"/>
              </a:lnSpc>
              <a:spcBef>
                <a:spcPts val="0"/>
              </a:spcBef>
              <a:spcAft>
                <a:spcPts val="0"/>
              </a:spcAft>
              <a:buSzPts val="2000"/>
              <a:buAutoNum type="arabicPeriod"/>
            </a:pPr>
            <a:r>
              <a:rPr lang="en" sz="2000">
                <a:uFillTx/>
              </a:rPr>
              <a:t>Write down bit representation</a:t>
            </a:r>
            <a:endParaRPr>
              <a:uFillTx/>
            </a:endParaRPr>
          </a:p>
          <a:p>
            <a:pPr marL="457200" lvl="0" indent="-355600" algn="l" rtl="0">
              <a:lnSpc>
                <a:spcPct val="100000"/>
              </a:lnSpc>
              <a:spcBef>
                <a:spcPts val="0"/>
              </a:spcBef>
              <a:spcAft>
                <a:spcPts val="0"/>
              </a:spcAft>
              <a:buSzPts val="2000"/>
              <a:buAutoNum type="arabicPeriod"/>
            </a:pPr>
            <a:r>
              <a:rPr lang="en" sz="2000">
                <a:uFillTx/>
              </a:rPr>
              <a:t>Extract Information:</a:t>
            </a:r>
            <a:endParaRPr>
              <a:uFillTx/>
            </a:endParaRPr>
          </a:p>
          <a:p>
            <a:pPr marL="0" lvl="0" indent="0" algn="ctr" rtl="0">
              <a:lnSpc>
                <a:spcPct val="100000"/>
              </a:lnSpc>
              <a:spcBef>
                <a:spcPts val="0"/>
              </a:spcBef>
              <a:spcAft>
                <a:spcPts val="0"/>
              </a:spcAft>
              <a:buSzPts val="2400"/>
              <a:buNone/>
            </a:pPr>
            <a:r>
              <a:rPr lang="en" sz="2000">
                <a:uFillTx/>
              </a:rPr>
              <a:t>	VPN: 0xD4		TLBI: 0x00		TLBT: 0x??</a:t>
            </a:r>
            <a:endParaRPr>
              <a:uFillTx/>
            </a:endParaRPr>
          </a:p>
          <a:p>
            <a:pPr marL="0" lvl="0" indent="0" algn="ctr" rtl="0">
              <a:lnSpc>
                <a:spcPct val="100000"/>
              </a:lnSpc>
              <a:spcBef>
                <a:spcPts val="0"/>
              </a:spcBef>
              <a:spcAft>
                <a:spcPts val="0"/>
              </a:spcAft>
              <a:buSzPts val="2400"/>
              <a:buNone/>
            </a:pPr>
            <a:r>
              <a:rPr lang="en" sz="2000">
                <a:uFillTx/>
              </a:rPr>
              <a:t>TLB Hit: Y/N?	Page Fault: Y/N?	PPN: 0x??</a:t>
            </a:r>
            <a:endParaRPr>
              <a:uFillTx/>
            </a:endParaRPr>
          </a:p>
          <a:p>
            <a:pPr marL="342900" lvl="0" indent="-251459" algn="ctr" rtl="0">
              <a:lnSpc>
                <a:spcPct val="100000"/>
              </a:lnSpc>
              <a:spcBef>
                <a:spcPts val="0"/>
              </a:spcBef>
              <a:spcAft>
                <a:spcPts val="0"/>
              </a:spcAft>
              <a:buSzPts val="2400"/>
              <a:buNone/>
            </a:pPr>
            <a:endParaRPr sz="1800">
              <a:uFillTx/>
            </a:endParaRPr>
          </a:p>
          <a:p>
            <a:pPr marL="342900" lvl="0" indent="-251459" algn="l" rtl="0">
              <a:lnSpc>
                <a:spcPct val="100000"/>
              </a:lnSpc>
              <a:spcBef>
                <a:spcPts val="0"/>
              </a:spcBef>
              <a:spcAft>
                <a:spcPts val="0"/>
              </a:spcAft>
              <a:buSzPts val="2400"/>
              <a:buNone/>
            </a:pPr>
            <a:endParaRPr>
              <a:uFillTx/>
            </a:endParaRPr>
          </a:p>
          <a:p>
            <a:pPr marL="342900" lvl="0" indent="-251459" algn="l" rtl="0">
              <a:lnSpc>
                <a:spcPct val="100000"/>
              </a:lnSpc>
              <a:spcBef>
                <a:spcPts val="0"/>
              </a:spcBef>
              <a:spcAft>
                <a:spcPts val="0"/>
              </a:spcAft>
              <a:buSzPts val="2400"/>
              <a:buNone/>
            </a:pPr>
            <a:endParaRPr>
              <a:uFillTx/>
            </a:endParaRPr>
          </a:p>
          <a:p>
            <a:pPr marL="342900" lvl="0" indent="-251459" algn="l" rtl="0">
              <a:lnSpc>
                <a:spcPct val="100000"/>
              </a:lnSpc>
              <a:spcBef>
                <a:spcPts val="0"/>
              </a:spcBef>
              <a:spcAft>
                <a:spcPts val="0"/>
              </a:spcAft>
              <a:buSzPts val="2400"/>
              <a:buNone/>
            </a:pPr>
            <a:endParaRPr>
              <a:uFillTx/>
            </a:endParaRPr>
          </a:p>
          <a:p>
            <a:pPr marL="342900" lvl="0" indent="-251459" algn="l" rtl="0">
              <a:lnSpc>
                <a:spcPct val="100000"/>
              </a:lnSpc>
              <a:spcBef>
                <a:spcPts val="0"/>
              </a:spcBef>
              <a:spcAft>
                <a:spcPts val="0"/>
              </a:spcAft>
              <a:buSzPts val="2400"/>
              <a:buNone/>
            </a:pPr>
            <a:endParaRPr>
              <a:uFillTx/>
            </a:endParaRPr>
          </a:p>
          <a:p>
            <a:pPr marL="342900" lvl="0" indent="-251459" algn="l" rtl="0">
              <a:lnSpc>
                <a:spcPct val="100000"/>
              </a:lnSpc>
              <a:spcBef>
                <a:spcPts val="0"/>
              </a:spcBef>
              <a:spcAft>
                <a:spcPts val="0"/>
              </a:spcAft>
              <a:buSzPts val="2400"/>
              <a:buNone/>
            </a:pPr>
            <a:endParaRPr>
              <a:uFillTx/>
            </a:endParaRPr>
          </a:p>
        </p:txBody>
      </p:sp>
      <p:pic>
        <p:nvPicPr>
          <p:cNvPr id="830" name="Google Shape;830;p65"/>
          <p:cNvPicPr preferRelativeResize="0"/>
          <p:nvPr/>
        </p:nvPicPr>
        <p:blipFill rotWithShape="1">
          <a:blip r:embed="rId3"/>
          <a:srcRect/>
          <a:stretch/>
        </p:blipFill>
        <p:spPr>
          <a:xfrm>
            <a:off x="36938" y="3828649"/>
            <a:ext cx="9070125" cy="795325"/>
          </a:xfrm>
          <a:prstGeom prst="rect">
            <a:avLst/>
          </a:prstGeom>
          <a:noFill/>
          <a:ln>
            <a:noFill/>
          </a:ln>
        </p:spPr>
      </p:pic>
      <p:sp>
        <p:nvSpPr>
          <p:cNvPr id="831" name="Google Shape;831;p65"/>
          <p:cNvSpPr txBox="1">
            <a:spLocks/>
          </p:cNvSpPr>
          <p:nvPr/>
        </p:nvSpPr>
        <p:spPr>
          <a:xfrm>
            <a:off x="854292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32" name="Google Shape;832;p65"/>
          <p:cNvSpPr txBox="1">
            <a:spLocks/>
          </p:cNvSpPr>
          <p:nvPr/>
        </p:nvSpPr>
        <p:spPr>
          <a:xfrm>
            <a:off x="805457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33" name="Google Shape;833;p65"/>
          <p:cNvSpPr txBox="1">
            <a:spLocks/>
          </p:cNvSpPr>
          <p:nvPr/>
        </p:nvSpPr>
        <p:spPr>
          <a:xfrm>
            <a:off x="75789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34" name="Google Shape;834;p65"/>
          <p:cNvSpPr txBox="1">
            <a:spLocks/>
          </p:cNvSpPr>
          <p:nvPr/>
        </p:nvSpPr>
        <p:spPr>
          <a:xfrm>
            <a:off x="71032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35" name="Google Shape;835;p65"/>
          <p:cNvSpPr txBox="1">
            <a:spLocks/>
          </p:cNvSpPr>
          <p:nvPr/>
        </p:nvSpPr>
        <p:spPr>
          <a:xfrm>
            <a:off x="66276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36" name="Google Shape;836;p65"/>
          <p:cNvSpPr txBox="1">
            <a:spLocks/>
          </p:cNvSpPr>
          <p:nvPr/>
        </p:nvSpPr>
        <p:spPr>
          <a:xfrm>
            <a:off x="61519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37" name="Google Shape;837;p65"/>
          <p:cNvSpPr txBox="1">
            <a:spLocks/>
          </p:cNvSpPr>
          <p:nvPr/>
        </p:nvSpPr>
        <p:spPr>
          <a:xfrm>
            <a:off x="56763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38" name="Google Shape;838;p65"/>
          <p:cNvSpPr txBox="1">
            <a:spLocks/>
          </p:cNvSpPr>
          <p:nvPr/>
        </p:nvSpPr>
        <p:spPr>
          <a:xfrm>
            <a:off x="52006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39" name="Google Shape;839;p65"/>
          <p:cNvSpPr txBox="1">
            <a:spLocks/>
          </p:cNvSpPr>
          <p:nvPr/>
        </p:nvSpPr>
        <p:spPr>
          <a:xfrm>
            <a:off x="469965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40" name="Google Shape;840;p65"/>
          <p:cNvSpPr txBox="1">
            <a:spLocks/>
          </p:cNvSpPr>
          <p:nvPr/>
        </p:nvSpPr>
        <p:spPr>
          <a:xfrm>
            <a:off x="419863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41" name="Google Shape;841;p65"/>
          <p:cNvSpPr txBox="1">
            <a:spLocks/>
          </p:cNvSpPr>
          <p:nvPr/>
        </p:nvSpPr>
        <p:spPr>
          <a:xfrm>
            <a:off x="36976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42" name="Google Shape;842;p65"/>
          <p:cNvSpPr txBox="1">
            <a:spLocks/>
          </p:cNvSpPr>
          <p:nvPr/>
        </p:nvSpPr>
        <p:spPr>
          <a:xfrm>
            <a:off x="324733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43" name="Google Shape;843;p65"/>
          <p:cNvSpPr txBox="1">
            <a:spLocks/>
          </p:cNvSpPr>
          <p:nvPr/>
        </p:nvSpPr>
        <p:spPr>
          <a:xfrm>
            <a:off x="27908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44" name="Google Shape;844;p65"/>
          <p:cNvSpPr txBox="1">
            <a:spLocks/>
          </p:cNvSpPr>
          <p:nvPr/>
        </p:nvSpPr>
        <p:spPr>
          <a:xfrm>
            <a:off x="230879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45" name="Google Shape;845;p65"/>
          <p:cNvSpPr txBox="1">
            <a:spLocks/>
          </p:cNvSpPr>
          <p:nvPr/>
        </p:nvSpPr>
        <p:spPr>
          <a:xfrm>
            <a:off x="1814006"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46" name="Google Shape;846;p65"/>
          <p:cNvSpPr txBox="1">
            <a:spLocks/>
          </p:cNvSpPr>
          <p:nvPr/>
        </p:nvSpPr>
        <p:spPr>
          <a:xfrm>
            <a:off x="131297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		</a:t>
            </a:r>
            <a:endParaRPr sz="1400" b="0" i="0" u="none" strike="noStrike" cap="none">
              <a:solidFill>
                <a:srgbClr val="000000"/>
              </a:solidFill>
              <a:uFillTx/>
              <a:latin typeface="Arial"/>
              <a:ea typeface="Arial"/>
              <a:cs typeface="Arial"/>
              <a:sym typeface="Arial"/>
            </a:endParaRPr>
          </a:p>
        </p:txBody>
      </p:sp>
      <p:sp>
        <p:nvSpPr>
          <p:cNvPr id="847" name="Google Shape;847;p65"/>
          <p:cNvSpPr txBox="1">
            <a:spLocks/>
          </p:cNvSpPr>
          <p:nvPr/>
        </p:nvSpPr>
        <p:spPr>
          <a:xfrm>
            <a:off x="86267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48" name="Google Shape;848;p65"/>
          <p:cNvSpPr txBox="1">
            <a:spLocks/>
          </p:cNvSpPr>
          <p:nvPr/>
        </p:nvSpPr>
        <p:spPr>
          <a:xfrm>
            <a:off x="3552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cxnSp>
        <p:nvCxnSpPr>
          <p:cNvPr id="849" name="Google Shape;849;p65"/>
          <p:cNvCxnSpPr>
            <a:endCxn id="830" idx="2"/>
          </p:cNvCxnSpPr>
          <p:nvPr/>
        </p:nvCxnSpPr>
        <p:spPr>
          <a:xfrm>
            <a:off x="4122601" y="4623974"/>
            <a:ext cx="449400" cy="0"/>
          </a:xfrm>
          <a:prstGeom prst="straightConnector1">
            <a:avLst/>
          </a:prstGeom>
          <a:noFill/>
          <a:ln w="9525" cap="flat" cmpd="sng">
            <a:solidFill>
              <a:srgbClr val="FF0000"/>
            </a:solidFill>
            <a:prstDash val="solid"/>
            <a:round/>
            <a:headEnd type="none" w="sm" len="sm"/>
            <a:tailEnd type="none" w="sm" len="sm"/>
          </a:ln>
        </p:spPr>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66"/>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855" name="Google Shape;855;p66"/>
          <p:cNvSpPr txBox="1">
            <a:spLocks noGrp="1"/>
          </p:cNvSpPr>
          <p:nvPr>
            <p:ph type="body" idx="1"/>
          </p:nvPr>
        </p:nvSpPr>
        <p:spPr>
          <a:xfrm>
            <a:off x="396875" y="1021552"/>
            <a:ext cx="7896300" cy="24723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Now to the actual question!</a:t>
            </a:r>
            <a:endParaRPr>
              <a:uFillTx/>
            </a:endParaRPr>
          </a:p>
          <a:p>
            <a:pPr marL="342900" lvl="0" indent="-251459" algn="l" rtl="0">
              <a:lnSpc>
                <a:spcPct val="100000"/>
              </a:lnSpc>
              <a:spcBef>
                <a:spcPts val="0"/>
              </a:spcBef>
              <a:spcAft>
                <a:spcPts val="0"/>
              </a:spcAft>
              <a:buSzPts val="2400"/>
              <a:buNone/>
            </a:pPr>
            <a:r>
              <a:rPr lang="en">
                <a:uFillTx/>
              </a:rPr>
              <a:t>Q) </a:t>
            </a:r>
            <a:r>
              <a:rPr lang="en" b="1">
                <a:uFillTx/>
              </a:rPr>
              <a:t>Translate the following address:</a:t>
            </a:r>
            <a:r>
              <a:rPr lang="en">
                <a:uFillTx/>
              </a:rPr>
              <a:t> </a:t>
            </a:r>
            <a:r>
              <a:rPr lang="en" b="1">
                <a:uFillTx/>
              </a:rPr>
              <a:t>0x1A9F4</a:t>
            </a:r>
            <a:endParaRPr>
              <a:uFillTx/>
            </a:endParaRPr>
          </a:p>
          <a:p>
            <a:pPr marL="457200" lvl="0" indent="-355600" algn="l" rtl="0">
              <a:lnSpc>
                <a:spcPct val="100000"/>
              </a:lnSpc>
              <a:spcBef>
                <a:spcPts val="0"/>
              </a:spcBef>
              <a:spcAft>
                <a:spcPts val="0"/>
              </a:spcAft>
              <a:buSzPts val="2000"/>
              <a:buAutoNum type="arabicPeriod"/>
            </a:pPr>
            <a:r>
              <a:rPr lang="en" sz="2000">
                <a:uFillTx/>
              </a:rPr>
              <a:t>Write down bit representation</a:t>
            </a:r>
            <a:endParaRPr>
              <a:uFillTx/>
            </a:endParaRPr>
          </a:p>
          <a:p>
            <a:pPr marL="457200" lvl="0" indent="-355600" algn="l" rtl="0">
              <a:lnSpc>
                <a:spcPct val="100000"/>
              </a:lnSpc>
              <a:spcBef>
                <a:spcPts val="0"/>
              </a:spcBef>
              <a:spcAft>
                <a:spcPts val="0"/>
              </a:spcAft>
              <a:buSzPts val="2000"/>
              <a:buAutoNum type="arabicPeriod"/>
            </a:pPr>
            <a:r>
              <a:rPr lang="en" sz="2000">
                <a:uFillTx/>
              </a:rPr>
              <a:t>Extract Information:</a:t>
            </a:r>
            <a:endParaRPr>
              <a:uFillTx/>
            </a:endParaRPr>
          </a:p>
          <a:p>
            <a:pPr marL="0" lvl="0" indent="0" algn="ctr" rtl="0">
              <a:lnSpc>
                <a:spcPct val="100000"/>
              </a:lnSpc>
              <a:spcBef>
                <a:spcPts val="0"/>
              </a:spcBef>
              <a:spcAft>
                <a:spcPts val="0"/>
              </a:spcAft>
              <a:buSzPts val="2400"/>
              <a:buNone/>
            </a:pPr>
            <a:r>
              <a:rPr lang="en" sz="2000">
                <a:uFillTx/>
              </a:rPr>
              <a:t>	VPN: 0xD4		TLBI: 0x00		TLBT: 0x6A</a:t>
            </a:r>
            <a:endParaRPr>
              <a:uFillTx/>
            </a:endParaRPr>
          </a:p>
          <a:p>
            <a:pPr marL="0" lvl="0" indent="0" algn="ctr" rtl="0">
              <a:lnSpc>
                <a:spcPct val="100000"/>
              </a:lnSpc>
              <a:spcBef>
                <a:spcPts val="0"/>
              </a:spcBef>
              <a:spcAft>
                <a:spcPts val="0"/>
              </a:spcAft>
              <a:buSzPts val="2400"/>
              <a:buNone/>
            </a:pPr>
            <a:r>
              <a:rPr lang="en" sz="2000">
                <a:uFillTx/>
              </a:rPr>
              <a:t>TLB Hit: Y/N?	Page Fault: Y/N?	PPN: 0x??</a:t>
            </a:r>
            <a:endParaRPr>
              <a:uFillTx/>
            </a:endParaRPr>
          </a:p>
        </p:txBody>
      </p:sp>
      <p:pic>
        <p:nvPicPr>
          <p:cNvPr id="856" name="Google Shape;856;p66"/>
          <p:cNvPicPr preferRelativeResize="0"/>
          <p:nvPr/>
        </p:nvPicPr>
        <p:blipFill rotWithShape="1">
          <a:blip r:embed="rId3"/>
          <a:srcRect/>
          <a:stretch/>
        </p:blipFill>
        <p:spPr>
          <a:xfrm>
            <a:off x="36938" y="3828649"/>
            <a:ext cx="9070125" cy="795325"/>
          </a:xfrm>
          <a:prstGeom prst="rect">
            <a:avLst/>
          </a:prstGeom>
          <a:noFill/>
          <a:ln>
            <a:noFill/>
          </a:ln>
        </p:spPr>
      </p:pic>
      <p:sp>
        <p:nvSpPr>
          <p:cNvPr id="857" name="Google Shape;857;p66"/>
          <p:cNvSpPr txBox="1">
            <a:spLocks/>
          </p:cNvSpPr>
          <p:nvPr/>
        </p:nvSpPr>
        <p:spPr>
          <a:xfrm>
            <a:off x="854292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58" name="Google Shape;858;p66"/>
          <p:cNvSpPr txBox="1">
            <a:spLocks/>
          </p:cNvSpPr>
          <p:nvPr/>
        </p:nvSpPr>
        <p:spPr>
          <a:xfrm>
            <a:off x="805457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59" name="Google Shape;859;p66"/>
          <p:cNvSpPr txBox="1">
            <a:spLocks/>
          </p:cNvSpPr>
          <p:nvPr/>
        </p:nvSpPr>
        <p:spPr>
          <a:xfrm>
            <a:off x="75789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60" name="Google Shape;860;p66"/>
          <p:cNvSpPr txBox="1">
            <a:spLocks/>
          </p:cNvSpPr>
          <p:nvPr/>
        </p:nvSpPr>
        <p:spPr>
          <a:xfrm>
            <a:off x="71032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61" name="Google Shape;861;p66"/>
          <p:cNvSpPr txBox="1">
            <a:spLocks/>
          </p:cNvSpPr>
          <p:nvPr/>
        </p:nvSpPr>
        <p:spPr>
          <a:xfrm>
            <a:off x="66276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62" name="Google Shape;862;p66"/>
          <p:cNvSpPr txBox="1">
            <a:spLocks/>
          </p:cNvSpPr>
          <p:nvPr/>
        </p:nvSpPr>
        <p:spPr>
          <a:xfrm>
            <a:off x="61519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63" name="Google Shape;863;p66"/>
          <p:cNvSpPr txBox="1">
            <a:spLocks/>
          </p:cNvSpPr>
          <p:nvPr/>
        </p:nvSpPr>
        <p:spPr>
          <a:xfrm>
            <a:off x="56763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64" name="Google Shape;864;p66"/>
          <p:cNvSpPr txBox="1">
            <a:spLocks/>
          </p:cNvSpPr>
          <p:nvPr/>
        </p:nvSpPr>
        <p:spPr>
          <a:xfrm>
            <a:off x="52006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65" name="Google Shape;865;p66"/>
          <p:cNvSpPr txBox="1">
            <a:spLocks/>
          </p:cNvSpPr>
          <p:nvPr/>
        </p:nvSpPr>
        <p:spPr>
          <a:xfrm>
            <a:off x="469965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66" name="Google Shape;866;p66"/>
          <p:cNvSpPr txBox="1">
            <a:spLocks/>
          </p:cNvSpPr>
          <p:nvPr/>
        </p:nvSpPr>
        <p:spPr>
          <a:xfrm>
            <a:off x="419863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67" name="Google Shape;867;p66"/>
          <p:cNvSpPr txBox="1">
            <a:spLocks/>
          </p:cNvSpPr>
          <p:nvPr/>
        </p:nvSpPr>
        <p:spPr>
          <a:xfrm>
            <a:off x="36976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68" name="Google Shape;868;p66"/>
          <p:cNvSpPr txBox="1">
            <a:spLocks/>
          </p:cNvSpPr>
          <p:nvPr/>
        </p:nvSpPr>
        <p:spPr>
          <a:xfrm>
            <a:off x="324733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69" name="Google Shape;869;p66"/>
          <p:cNvSpPr txBox="1">
            <a:spLocks/>
          </p:cNvSpPr>
          <p:nvPr/>
        </p:nvSpPr>
        <p:spPr>
          <a:xfrm>
            <a:off x="27908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70" name="Google Shape;870;p66"/>
          <p:cNvSpPr txBox="1">
            <a:spLocks/>
          </p:cNvSpPr>
          <p:nvPr/>
        </p:nvSpPr>
        <p:spPr>
          <a:xfrm>
            <a:off x="230879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71" name="Google Shape;871;p66"/>
          <p:cNvSpPr txBox="1">
            <a:spLocks/>
          </p:cNvSpPr>
          <p:nvPr/>
        </p:nvSpPr>
        <p:spPr>
          <a:xfrm>
            <a:off x="1814006"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72" name="Google Shape;872;p66"/>
          <p:cNvSpPr txBox="1">
            <a:spLocks/>
          </p:cNvSpPr>
          <p:nvPr/>
        </p:nvSpPr>
        <p:spPr>
          <a:xfrm>
            <a:off x="131297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		</a:t>
            </a:r>
            <a:endParaRPr sz="1400" b="0" i="0" u="none" strike="noStrike" cap="none">
              <a:solidFill>
                <a:srgbClr val="000000"/>
              </a:solidFill>
              <a:uFillTx/>
              <a:latin typeface="Arial"/>
              <a:ea typeface="Arial"/>
              <a:cs typeface="Arial"/>
              <a:sym typeface="Arial"/>
            </a:endParaRPr>
          </a:p>
        </p:txBody>
      </p:sp>
      <p:sp>
        <p:nvSpPr>
          <p:cNvPr id="873" name="Google Shape;873;p66"/>
          <p:cNvSpPr txBox="1">
            <a:spLocks/>
          </p:cNvSpPr>
          <p:nvPr/>
        </p:nvSpPr>
        <p:spPr>
          <a:xfrm>
            <a:off x="86267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74" name="Google Shape;874;p66"/>
          <p:cNvSpPr txBox="1">
            <a:spLocks/>
          </p:cNvSpPr>
          <p:nvPr/>
        </p:nvSpPr>
        <p:spPr>
          <a:xfrm>
            <a:off x="3552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cxnSp>
        <p:nvCxnSpPr>
          <p:cNvPr id="875" name="Google Shape;875;p66"/>
          <p:cNvCxnSpPr/>
          <p:nvPr/>
        </p:nvCxnSpPr>
        <p:spPr>
          <a:xfrm>
            <a:off x="304951" y="4623974"/>
            <a:ext cx="3786600" cy="0"/>
          </a:xfrm>
          <a:prstGeom prst="straightConnector1">
            <a:avLst/>
          </a:prstGeom>
          <a:noFill/>
          <a:ln w="9525" cap="flat" cmpd="sng">
            <a:solidFill>
              <a:srgbClr val="FF0000"/>
            </a:solidFill>
            <a:prstDash val="solid"/>
            <a:round/>
            <a:headEnd type="none" w="sm" len="sm"/>
            <a:tailEnd type="none" w="sm" len="sm"/>
          </a:ln>
        </p:spPr>
      </p:cxnSp>
      <p:pic>
        <p:nvPicPr>
          <p:cNvPr id="876" name="Google Shape;876;p66"/>
          <p:cNvPicPr preferRelativeResize="0"/>
          <p:nvPr/>
        </p:nvPicPr>
        <p:blipFill rotWithShape="1">
          <a:blip r:embed="rId4"/>
          <a:srcRect/>
          <a:stretch/>
        </p:blipFill>
        <p:spPr>
          <a:xfrm>
            <a:off x="7121550" y="118375"/>
            <a:ext cx="1928575" cy="36042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67"/>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882" name="Google Shape;882;p67"/>
          <p:cNvSpPr txBox="1">
            <a:spLocks noGrp="1"/>
          </p:cNvSpPr>
          <p:nvPr>
            <p:ph type="body" idx="1"/>
          </p:nvPr>
        </p:nvSpPr>
        <p:spPr>
          <a:xfrm>
            <a:off x="396875" y="1021552"/>
            <a:ext cx="7896300" cy="24723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Now to the actual question!</a:t>
            </a:r>
            <a:endParaRPr>
              <a:uFillTx/>
            </a:endParaRPr>
          </a:p>
          <a:p>
            <a:pPr marL="342900" lvl="0" indent="-251459" algn="l" rtl="0">
              <a:lnSpc>
                <a:spcPct val="100000"/>
              </a:lnSpc>
              <a:spcBef>
                <a:spcPts val="0"/>
              </a:spcBef>
              <a:spcAft>
                <a:spcPts val="0"/>
              </a:spcAft>
              <a:buSzPts val="2400"/>
              <a:buNone/>
            </a:pPr>
            <a:r>
              <a:rPr lang="en">
                <a:uFillTx/>
              </a:rPr>
              <a:t>Q) </a:t>
            </a:r>
            <a:r>
              <a:rPr lang="en" b="1">
                <a:uFillTx/>
              </a:rPr>
              <a:t>Translate the following address:</a:t>
            </a:r>
            <a:r>
              <a:rPr lang="en">
                <a:uFillTx/>
              </a:rPr>
              <a:t> </a:t>
            </a:r>
            <a:r>
              <a:rPr lang="en" b="1">
                <a:uFillTx/>
              </a:rPr>
              <a:t>0x1A9F4</a:t>
            </a:r>
            <a:endParaRPr>
              <a:uFillTx/>
            </a:endParaRPr>
          </a:p>
          <a:p>
            <a:pPr marL="457200" lvl="0" indent="-355600" algn="l" rtl="0">
              <a:lnSpc>
                <a:spcPct val="100000"/>
              </a:lnSpc>
              <a:spcBef>
                <a:spcPts val="0"/>
              </a:spcBef>
              <a:spcAft>
                <a:spcPts val="0"/>
              </a:spcAft>
              <a:buSzPts val="2000"/>
              <a:buAutoNum type="arabicPeriod"/>
            </a:pPr>
            <a:r>
              <a:rPr lang="en" sz="2000">
                <a:uFillTx/>
              </a:rPr>
              <a:t>Write down bit representation</a:t>
            </a:r>
            <a:endParaRPr>
              <a:uFillTx/>
            </a:endParaRPr>
          </a:p>
          <a:p>
            <a:pPr marL="457200" lvl="0" indent="-355600" algn="l" rtl="0">
              <a:lnSpc>
                <a:spcPct val="100000"/>
              </a:lnSpc>
              <a:spcBef>
                <a:spcPts val="0"/>
              </a:spcBef>
              <a:spcAft>
                <a:spcPts val="0"/>
              </a:spcAft>
              <a:buSzPts val="2000"/>
              <a:buAutoNum type="arabicPeriod"/>
            </a:pPr>
            <a:r>
              <a:rPr lang="en" sz="2000">
                <a:uFillTx/>
              </a:rPr>
              <a:t>Extract Information:</a:t>
            </a:r>
            <a:endParaRPr>
              <a:uFillTx/>
            </a:endParaRPr>
          </a:p>
          <a:p>
            <a:pPr marL="0" lvl="0" indent="0" algn="ctr" rtl="0">
              <a:lnSpc>
                <a:spcPct val="100000"/>
              </a:lnSpc>
              <a:spcBef>
                <a:spcPts val="0"/>
              </a:spcBef>
              <a:spcAft>
                <a:spcPts val="0"/>
              </a:spcAft>
              <a:buSzPts val="2400"/>
              <a:buNone/>
            </a:pPr>
            <a:r>
              <a:rPr lang="en" sz="2000">
                <a:uFillTx/>
              </a:rPr>
              <a:t>	VPN: 0xD4		TLBI: 0x00		TLBT: 0x6A</a:t>
            </a:r>
            <a:endParaRPr>
              <a:uFillTx/>
            </a:endParaRPr>
          </a:p>
          <a:p>
            <a:pPr marL="0" lvl="0" indent="0" algn="ctr" rtl="0">
              <a:lnSpc>
                <a:spcPct val="100000"/>
              </a:lnSpc>
              <a:spcBef>
                <a:spcPts val="0"/>
              </a:spcBef>
              <a:spcAft>
                <a:spcPts val="0"/>
              </a:spcAft>
              <a:buSzPts val="2400"/>
              <a:buNone/>
            </a:pPr>
            <a:r>
              <a:rPr lang="en" sz="2000">
                <a:uFillTx/>
              </a:rPr>
              <a:t>TLB Hit: Y!	Page Fault: Y/N?	PPN: 0x??</a:t>
            </a:r>
            <a:endParaRPr>
              <a:uFillTx/>
            </a:endParaRPr>
          </a:p>
        </p:txBody>
      </p:sp>
      <p:pic>
        <p:nvPicPr>
          <p:cNvPr id="883" name="Google Shape;883;p67"/>
          <p:cNvPicPr preferRelativeResize="0"/>
          <p:nvPr/>
        </p:nvPicPr>
        <p:blipFill rotWithShape="1">
          <a:blip r:embed="rId3"/>
          <a:srcRect/>
          <a:stretch/>
        </p:blipFill>
        <p:spPr>
          <a:xfrm>
            <a:off x="36938" y="3828649"/>
            <a:ext cx="9070125" cy="795325"/>
          </a:xfrm>
          <a:prstGeom prst="rect">
            <a:avLst/>
          </a:prstGeom>
          <a:noFill/>
          <a:ln>
            <a:noFill/>
          </a:ln>
        </p:spPr>
      </p:pic>
      <p:sp>
        <p:nvSpPr>
          <p:cNvPr id="884" name="Google Shape;884;p67"/>
          <p:cNvSpPr txBox="1">
            <a:spLocks/>
          </p:cNvSpPr>
          <p:nvPr/>
        </p:nvSpPr>
        <p:spPr>
          <a:xfrm>
            <a:off x="854292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85" name="Google Shape;885;p67"/>
          <p:cNvSpPr txBox="1">
            <a:spLocks/>
          </p:cNvSpPr>
          <p:nvPr/>
        </p:nvSpPr>
        <p:spPr>
          <a:xfrm>
            <a:off x="805457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86" name="Google Shape;886;p67"/>
          <p:cNvSpPr txBox="1">
            <a:spLocks/>
          </p:cNvSpPr>
          <p:nvPr/>
        </p:nvSpPr>
        <p:spPr>
          <a:xfrm>
            <a:off x="75789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87" name="Google Shape;887;p67"/>
          <p:cNvSpPr txBox="1">
            <a:spLocks/>
          </p:cNvSpPr>
          <p:nvPr/>
        </p:nvSpPr>
        <p:spPr>
          <a:xfrm>
            <a:off x="71032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88" name="Google Shape;888;p67"/>
          <p:cNvSpPr txBox="1">
            <a:spLocks/>
          </p:cNvSpPr>
          <p:nvPr/>
        </p:nvSpPr>
        <p:spPr>
          <a:xfrm>
            <a:off x="66276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89" name="Google Shape;889;p67"/>
          <p:cNvSpPr txBox="1">
            <a:spLocks/>
          </p:cNvSpPr>
          <p:nvPr/>
        </p:nvSpPr>
        <p:spPr>
          <a:xfrm>
            <a:off x="61519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90" name="Google Shape;890;p67"/>
          <p:cNvSpPr txBox="1">
            <a:spLocks/>
          </p:cNvSpPr>
          <p:nvPr/>
        </p:nvSpPr>
        <p:spPr>
          <a:xfrm>
            <a:off x="56763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91" name="Google Shape;891;p67"/>
          <p:cNvSpPr txBox="1">
            <a:spLocks/>
          </p:cNvSpPr>
          <p:nvPr/>
        </p:nvSpPr>
        <p:spPr>
          <a:xfrm>
            <a:off x="52006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92" name="Google Shape;892;p67"/>
          <p:cNvSpPr txBox="1">
            <a:spLocks/>
          </p:cNvSpPr>
          <p:nvPr/>
        </p:nvSpPr>
        <p:spPr>
          <a:xfrm>
            <a:off x="469965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93" name="Google Shape;893;p67"/>
          <p:cNvSpPr txBox="1">
            <a:spLocks/>
          </p:cNvSpPr>
          <p:nvPr/>
        </p:nvSpPr>
        <p:spPr>
          <a:xfrm>
            <a:off x="419863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94" name="Google Shape;894;p67"/>
          <p:cNvSpPr txBox="1">
            <a:spLocks/>
          </p:cNvSpPr>
          <p:nvPr/>
        </p:nvSpPr>
        <p:spPr>
          <a:xfrm>
            <a:off x="36976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95" name="Google Shape;895;p67"/>
          <p:cNvSpPr txBox="1">
            <a:spLocks/>
          </p:cNvSpPr>
          <p:nvPr/>
        </p:nvSpPr>
        <p:spPr>
          <a:xfrm>
            <a:off x="324733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96" name="Google Shape;896;p67"/>
          <p:cNvSpPr txBox="1">
            <a:spLocks/>
          </p:cNvSpPr>
          <p:nvPr/>
        </p:nvSpPr>
        <p:spPr>
          <a:xfrm>
            <a:off x="27908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97" name="Google Shape;897;p67"/>
          <p:cNvSpPr txBox="1">
            <a:spLocks/>
          </p:cNvSpPr>
          <p:nvPr/>
        </p:nvSpPr>
        <p:spPr>
          <a:xfrm>
            <a:off x="230879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898" name="Google Shape;898;p67"/>
          <p:cNvSpPr txBox="1">
            <a:spLocks/>
          </p:cNvSpPr>
          <p:nvPr/>
        </p:nvSpPr>
        <p:spPr>
          <a:xfrm>
            <a:off x="1814006"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899" name="Google Shape;899;p67"/>
          <p:cNvSpPr txBox="1">
            <a:spLocks/>
          </p:cNvSpPr>
          <p:nvPr/>
        </p:nvSpPr>
        <p:spPr>
          <a:xfrm>
            <a:off x="131297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		</a:t>
            </a:r>
            <a:endParaRPr sz="1400" b="0" i="0" u="none" strike="noStrike" cap="none">
              <a:solidFill>
                <a:srgbClr val="000000"/>
              </a:solidFill>
              <a:uFillTx/>
              <a:latin typeface="Arial"/>
              <a:ea typeface="Arial"/>
              <a:cs typeface="Arial"/>
              <a:sym typeface="Arial"/>
            </a:endParaRPr>
          </a:p>
        </p:txBody>
      </p:sp>
      <p:sp>
        <p:nvSpPr>
          <p:cNvPr id="900" name="Google Shape;900;p67"/>
          <p:cNvSpPr txBox="1">
            <a:spLocks/>
          </p:cNvSpPr>
          <p:nvPr/>
        </p:nvSpPr>
        <p:spPr>
          <a:xfrm>
            <a:off x="86267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01" name="Google Shape;901;p67"/>
          <p:cNvSpPr txBox="1">
            <a:spLocks/>
          </p:cNvSpPr>
          <p:nvPr/>
        </p:nvSpPr>
        <p:spPr>
          <a:xfrm>
            <a:off x="3552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pic>
        <p:nvPicPr>
          <p:cNvPr id="902" name="Google Shape;902;p67"/>
          <p:cNvPicPr preferRelativeResize="0"/>
          <p:nvPr/>
        </p:nvPicPr>
        <p:blipFill rotWithShape="1">
          <a:blip r:embed="rId4"/>
          <a:srcRect/>
          <a:stretch/>
        </p:blipFill>
        <p:spPr>
          <a:xfrm>
            <a:off x="7121550" y="118375"/>
            <a:ext cx="1928575" cy="3604250"/>
          </a:xfrm>
          <a:prstGeom prst="rect">
            <a:avLst/>
          </a:prstGeom>
          <a:noFill/>
          <a:ln>
            <a:noFill/>
          </a:ln>
        </p:spPr>
      </p:pic>
      <p:cxnSp>
        <p:nvCxnSpPr>
          <p:cNvPr id="903" name="Google Shape;903;p67"/>
          <p:cNvCxnSpPr/>
          <p:nvPr/>
        </p:nvCxnSpPr>
        <p:spPr>
          <a:xfrm>
            <a:off x="7211425" y="1533400"/>
            <a:ext cx="1717500" cy="0"/>
          </a:xfrm>
          <a:prstGeom prst="straightConnector1">
            <a:avLst/>
          </a:prstGeom>
          <a:noFill/>
          <a:ln w="19050" cap="flat" cmpd="sng">
            <a:solidFill>
              <a:srgbClr val="FF0000"/>
            </a:solidFill>
            <a:prstDash val="solid"/>
            <a:round/>
            <a:headEnd type="none" w="sm" len="sm"/>
            <a:tailEnd type="none" w="sm" len="sm"/>
          </a:ln>
        </p:spPr>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68"/>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909" name="Google Shape;909;p68"/>
          <p:cNvSpPr txBox="1">
            <a:spLocks noGrp="1"/>
          </p:cNvSpPr>
          <p:nvPr>
            <p:ph type="body" idx="1"/>
          </p:nvPr>
        </p:nvSpPr>
        <p:spPr>
          <a:xfrm>
            <a:off x="396875" y="1021552"/>
            <a:ext cx="7896300" cy="24723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Now to the actual question!</a:t>
            </a:r>
            <a:endParaRPr>
              <a:uFillTx/>
            </a:endParaRPr>
          </a:p>
          <a:p>
            <a:pPr marL="342900" lvl="0" indent="-251459" algn="l" rtl="0">
              <a:lnSpc>
                <a:spcPct val="100000"/>
              </a:lnSpc>
              <a:spcBef>
                <a:spcPts val="0"/>
              </a:spcBef>
              <a:spcAft>
                <a:spcPts val="0"/>
              </a:spcAft>
              <a:buSzPts val="2400"/>
              <a:buNone/>
            </a:pPr>
            <a:r>
              <a:rPr lang="en">
                <a:uFillTx/>
              </a:rPr>
              <a:t>Q) </a:t>
            </a:r>
            <a:r>
              <a:rPr lang="en" b="1">
                <a:uFillTx/>
              </a:rPr>
              <a:t>Translate the following address:</a:t>
            </a:r>
            <a:r>
              <a:rPr lang="en">
                <a:uFillTx/>
              </a:rPr>
              <a:t> </a:t>
            </a:r>
            <a:r>
              <a:rPr lang="en" b="1">
                <a:uFillTx/>
              </a:rPr>
              <a:t>0x1A9F4</a:t>
            </a:r>
            <a:endParaRPr>
              <a:uFillTx/>
            </a:endParaRPr>
          </a:p>
          <a:p>
            <a:pPr marL="457200" lvl="0" indent="-355600" algn="l" rtl="0">
              <a:lnSpc>
                <a:spcPct val="100000"/>
              </a:lnSpc>
              <a:spcBef>
                <a:spcPts val="0"/>
              </a:spcBef>
              <a:spcAft>
                <a:spcPts val="0"/>
              </a:spcAft>
              <a:buSzPts val="2000"/>
              <a:buAutoNum type="arabicPeriod"/>
            </a:pPr>
            <a:r>
              <a:rPr lang="en" sz="2000">
                <a:uFillTx/>
              </a:rPr>
              <a:t>Write down bit representation</a:t>
            </a:r>
            <a:endParaRPr>
              <a:uFillTx/>
            </a:endParaRPr>
          </a:p>
          <a:p>
            <a:pPr marL="457200" lvl="0" indent="-355600" algn="l" rtl="0">
              <a:lnSpc>
                <a:spcPct val="100000"/>
              </a:lnSpc>
              <a:spcBef>
                <a:spcPts val="0"/>
              </a:spcBef>
              <a:spcAft>
                <a:spcPts val="0"/>
              </a:spcAft>
              <a:buSzPts val="2000"/>
              <a:buAutoNum type="arabicPeriod"/>
            </a:pPr>
            <a:r>
              <a:rPr lang="en" sz="2000">
                <a:uFillTx/>
              </a:rPr>
              <a:t>Extract Information:</a:t>
            </a:r>
            <a:endParaRPr>
              <a:uFillTx/>
            </a:endParaRPr>
          </a:p>
          <a:p>
            <a:pPr marL="0" lvl="0" indent="0" algn="ctr" rtl="0">
              <a:lnSpc>
                <a:spcPct val="100000"/>
              </a:lnSpc>
              <a:spcBef>
                <a:spcPts val="0"/>
              </a:spcBef>
              <a:spcAft>
                <a:spcPts val="0"/>
              </a:spcAft>
              <a:buSzPts val="2400"/>
              <a:buNone/>
            </a:pPr>
            <a:r>
              <a:rPr lang="en" sz="2000">
                <a:uFillTx/>
              </a:rPr>
              <a:t>	VPN: 0xD4		TLBI: 0x00		TLBT: 0x6A</a:t>
            </a:r>
            <a:endParaRPr>
              <a:uFillTx/>
            </a:endParaRPr>
          </a:p>
          <a:p>
            <a:pPr marL="0" lvl="0" indent="0" algn="ctr" rtl="0">
              <a:lnSpc>
                <a:spcPct val="100000"/>
              </a:lnSpc>
              <a:spcBef>
                <a:spcPts val="0"/>
              </a:spcBef>
              <a:spcAft>
                <a:spcPts val="0"/>
              </a:spcAft>
              <a:buSzPts val="2400"/>
              <a:buNone/>
            </a:pPr>
            <a:r>
              <a:rPr lang="en" sz="2000">
                <a:uFillTx/>
              </a:rPr>
              <a:t>TLB Hit: Y!	Page Fault: N!	PPN: 0x??</a:t>
            </a:r>
            <a:endParaRPr>
              <a:uFillTx/>
            </a:endParaRPr>
          </a:p>
        </p:txBody>
      </p:sp>
      <p:pic>
        <p:nvPicPr>
          <p:cNvPr id="910" name="Google Shape;910;p68"/>
          <p:cNvPicPr preferRelativeResize="0"/>
          <p:nvPr/>
        </p:nvPicPr>
        <p:blipFill rotWithShape="1">
          <a:blip r:embed="rId3"/>
          <a:srcRect/>
          <a:stretch/>
        </p:blipFill>
        <p:spPr>
          <a:xfrm>
            <a:off x="36938" y="3828649"/>
            <a:ext cx="9070125" cy="795325"/>
          </a:xfrm>
          <a:prstGeom prst="rect">
            <a:avLst/>
          </a:prstGeom>
          <a:noFill/>
          <a:ln>
            <a:noFill/>
          </a:ln>
        </p:spPr>
      </p:pic>
      <p:sp>
        <p:nvSpPr>
          <p:cNvPr id="911" name="Google Shape;911;p68"/>
          <p:cNvSpPr txBox="1">
            <a:spLocks/>
          </p:cNvSpPr>
          <p:nvPr/>
        </p:nvSpPr>
        <p:spPr>
          <a:xfrm>
            <a:off x="854292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12" name="Google Shape;912;p68"/>
          <p:cNvSpPr txBox="1">
            <a:spLocks/>
          </p:cNvSpPr>
          <p:nvPr/>
        </p:nvSpPr>
        <p:spPr>
          <a:xfrm>
            <a:off x="805457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13" name="Google Shape;913;p68"/>
          <p:cNvSpPr txBox="1">
            <a:spLocks/>
          </p:cNvSpPr>
          <p:nvPr/>
        </p:nvSpPr>
        <p:spPr>
          <a:xfrm>
            <a:off x="75789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14" name="Google Shape;914;p68"/>
          <p:cNvSpPr txBox="1">
            <a:spLocks/>
          </p:cNvSpPr>
          <p:nvPr/>
        </p:nvSpPr>
        <p:spPr>
          <a:xfrm>
            <a:off x="71032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15" name="Google Shape;915;p68"/>
          <p:cNvSpPr txBox="1">
            <a:spLocks/>
          </p:cNvSpPr>
          <p:nvPr/>
        </p:nvSpPr>
        <p:spPr>
          <a:xfrm>
            <a:off x="66276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16" name="Google Shape;916;p68"/>
          <p:cNvSpPr txBox="1">
            <a:spLocks/>
          </p:cNvSpPr>
          <p:nvPr/>
        </p:nvSpPr>
        <p:spPr>
          <a:xfrm>
            <a:off x="61519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17" name="Google Shape;917;p68"/>
          <p:cNvSpPr txBox="1">
            <a:spLocks/>
          </p:cNvSpPr>
          <p:nvPr/>
        </p:nvSpPr>
        <p:spPr>
          <a:xfrm>
            <a:off x="56763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18" name="Google Shape;918;p68"/>
          <p:cNvSpPr txBox="1">
            <a:spLocks/>
          </p:cNvSpPr>
          <p:nvPr/>
        </p:nvSpPr>
        <p:spPr>
          <a:xfrm>
            <a:off x="52006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19" name="Google Shape;919;p68"/>
          <p:cNvSpPr txBox="1">
            <a:spLocks/>
          </p:cNvSpPr>
          <p:nvPr/>
        </p:nvSpPr>
        <p:spPr>
          <a:xfrm>
            <a:off x="469965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20" name="Google Shape;920;p68"/>
          <p:cNvSpPr txBox="1">
            <a:spLocks/>
          </p:cNvSpPr>
          <p:nvPr/>
        </p:nvSpPr>
        <p:spPr>
          <a:xfrm>
            <a:off x="419863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21" name="Google Shape;921;p68"/>
          <p:cNvSpPr txBox="1">
            <a:spLocks/>
          </p:cNvSpPr>
          <p:nvPr/>
        </p:nvSpPr>
        <p:spPr>
          <a:xfrm>
            <a:off x="36976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22" name="Google Shape;922;p68"/>
          <p:cNvSpPr txBox="1">
            <a:spLocks/>
          </p:cNvSpPr>
          <p:nvPr/>
        </p:nvSpPr>
        <p:spPr>
          <a:xfrm>
            <a:off x="324733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23" name="Google Shape;923;p68"/>
          <p:cNvSpPr txBox="1">
            <a:spLocks/>
          </p:cNvSpPr>
          <p:nvPr/>
        </p:nvSpPr>
        <p:spPr>
          <a:xfrm>
            <a:off x="27908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24" name="Google Shape;924;p68"/>
          <p:cNvSpPr txBox="1">
            <a:spLocks/>
          </p:cNvSpPr>
          <p:nvPr/>
        </p:nvSpPr>
        <p:spPr>
          <a:xfrm>
            <a:off x="230879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25" name="Google Shape;925;p68"/>
          <p:cNvSpPr txBox="1">
            <a:spLocks/>
          </p:cNvSpPr>
          <p:nvPr/>
        </p:nvSpPr>
        <p:spPr>
          <a:xfrm>
            <a:off x="1814006"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26" name="Google Shape;926;p68"/>
          <p:cNvSpPr txBox="1">
            <a:spLocks/>
          </p:cNvSpPr>
          <p:nvPr/>
        </p:nvSpPr>
        <p:spPr>
          <a:xfrm>
            <a:off x="131297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		</a:t>
            </a:r>
            <a:endParaRPr sz="1400" b="0" i="0" u="none" strike="noStrike" cap="none">
              <a:solidFill>
                <a:srgbClr val="000000"/>
              </a:solidFill>
              <a:uFillTx/>
              <a:latin typeface="Arial"/>
              <a:ea typeface="Arial"/>
              <a:cs typeface="Arial"/>
              <a:sym typeface="Arial"/>
            </a:endParaRPr>
          </a:p>
        </p:txBody>
      </p:sp>
      <p:sp>
        <p:nvSpPr>
          <p:cNvPr id="927" name="Google Shape;927;p68"/>
          <p:cNvSpPr txBox="1">
            <a:spLocks/>
          </p:cNvSpPr>
          <p:nvPr/>
        </p:nvSpPr>
        <p:spPr>
          <a:xfrm>
            <a:off x="86267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28" name="Google Shape;928;p68"/>
          <p:cNvSpPr txBox="1">
            <a:spLocks/>
          </p:cNvSpPr>
          <p:nvPr/>
        </p:nvSpPr>
        <p:spPr>
          <a:xfrm>
            <a:off x="3552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pic>
        <p:nvPicPr>
          <p:cNvPr id="929" name="Google Shape;929;p68"/>
          <p:cNvPicPr preferRelativeResize="0"/>
          <p:nvPr/>
        </p:nvPicPr>
        <p:blipFill rotWithShape="1">
          <a:blip r:embed="rId4"/>
          <a:srcRect/>
          <a:stretch/>
        </p:blipFill>
        <p:spPr>
          <a:xfrm>
            <a:off x="7121550" y="118375"/>
            <a:ext cx="1928575" cy="3604250"/>
          </a:xfrm>
          <a:prstGeom prst="rect">
            <a:avLst/>
          </a:prstGeom>
          <a:noFill/>
          <a:ln>
            <a:noFill/>
          </a:ln>
        </p:spPr>
      </p:pic>
      <p:cxnSp>
        <p:nvCxnSpPr>
          <p:cNvPr id="930" name="Google Shape;930;p68"/>
          <p:cNvCxnSpPr/>
          <p:nvPr/>
        </p:nvCxnSpPr>
        <p:spPr>
          <a:xfrm>
            <a:off x="7211425" y="1533400"/>
            <a:ext cx="1717500" cy="0"/>
          </a:xfrm>
          <a:prstGeom prst="straightConnector1">
            <a:avLst/>
          </a:prstGeom>
          <a:noFill/>
          <a:ln w="19050" cap="flat" cmpd="sng">
            <a:solidFill>
              <a:srgbClr val="FF0000"/>
            </a:solidFill>
            <a:prstDash val="solid"/>
            <a:round/>
            <a:headEnd type="none" w="sm" len="sm"/>
            <a:tailEnd type="none" w="sm" len="sm"/>
          </a:ln>
        </p:spPr>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69"/>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936" name="Google Shape;936;p69"/>
          <p:cNvSpPr txBox="1">
            <a:spLocks noGrp="1"/>
          </p:cNvSpPr>
          <p:nvPr>
            <p:ph type="body" idx="1"/>
          </p:nvPr>
        </p:nvSpPr>
        <p:spPr>
          <a:xfrm>
            <a:off x="396875" y="1021552"/>
            <a:ext cx="7896300" cy="24723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Now to the actual question!</a:t>
            </a:r>
            <a:endParaRPr>
              <a:uFillTx/>
            </a:endParaRPr>
          </a:p>
          <a:p>
            <a:pPr marL="342900" lvl="0" indent="-251459" algn="l" rtl="0">
              <a:lnSpc>
                <a:spcPct val="100000"/>
              </a:lnSpc>
              <a:spcBef>
                <a:spcPts val="0"/>
              </a:spcBef>
              <a:spcAft>
                <a:spcPts val="0"/>
              </a:spcAft>
              <a:buSzPts val="2400"/>
              <a:buNone/>
            </a:pPr>
            <a:r>
              <a:rPr lang="en">
                <a:uFillTx/>
              </a:rPr>
              <a:t>Q) </a:t>
            </a:r>
            <a:r>
              <a:rPr lang="en" b="1">
                <a:uFillTx/>
              </a:rPr>
              <a:t>Translate the following address:</a:t>
            </a:r>
            <a:r>
              <a:rPr lang="en">
                <a:uFillTx/>
              </a:rPr>
              <a:t> </a:t>
            </a:r>
            <a:r>
              <a:rPr lang="en" b="1">
                <a:uFillTx/>
              </a:rPr>
              <a:t>0x1A9F4</a:t>
            </a:r>
            <a:endParaRPr>
              <a:uFillTx/>
            </a:endParaRPr>
          </a:p>
          <a:p>
            <a:pPr marL="457200" lvl="0" indent="-355600" algn="l" rtl="0">
              <a:lnSpc>
                <a:spcPct val="100000"/>
              </a:lnSpc>
              <a:spcBef>
                <a:spcPts val="0"/>
              </a:spcBef>
              <a:spcAft>
                <a:spcPts val="0"/>
              </a:spcAft>
              <a:buSzPts val="2000"/>
              <a:buAutoNum type="arabicPeriod"/>
            </a:pPr>
            <a:r>
              <a:rPr lang="en" sz="2000">
                <a:uFillTx/>
              </a:rPr>
              <a:t>Write down bit representation</a:t>
            </a:r>
            <a:endParaRPr>
              <a:uFillTx/>
            </a:endParaRPr>
          </a:p>
          <a:p>
            <a:pPr marL="457200" lvl="0" indent="-355600" algn="l" rtl="0">
              <a:lnSpc>
                <a:spcPct val="100000"/>
              </a:lnSpc>
              <a:spcBef>
                <a:spcPts val="0"/>
              </a:spcBef>
              <a:spcAft>
                <a:spcPts val="0"/>
              </a:spcAft>
              <a:buSzPts val="2000"/>
              <a:buAutoNum type="arabicPeriod"/>
            </a:pPr>
            <a:r>
              <a:rPr lang="en" sz="2000">
                <a:uFillTx/>
              </a:rPr>
              <a:t>Extract Information:</a:t>
            </a:r>
            <a:endParaRPr>
              <a:uFillTx/>
            </a:endParaRPr>
          </a:p>
          <a:p>
            <a:pPr marL="0" lvl="0" indent="0" algn="ctr" rtl="0">
              <a:lnSpc>
                <a:spcPct val="100000"/>
              </a:lnSpc>
              <a:spcBef>
                <a:spcPts val="0"/>
              </a:spcBef>
              <a:spcAft>
                <a:spcPts val="0"/>
              </a:spcAft>
              <a:buSzPts val="2400"/>
              <a:buNone/>
            </a:pPr>
            <a:r>
              <a:rPr lang="en" sz="2000">
                <a:uFillTx/>
              </a:rPr>
              <a:t>	VPN: 0xD4		TLBI: 0x00		TLBT: 0x6A</a:t>
            </a:r>
            <a:endParaRPr>
              <a:uFillTx/>
            </a:endParaRPr>
          </a:p>
          <a:p>
            <a:pPr marL="0" lvl="0" indent="0" algn="ctr" rtl="0">
              <a:lnSpc>
                <a:spcPct val="100000"/>
              </a:lnSpc>
              <a:spcBef>
                <a:spcPts val="0"/>
              </a:spcBef>
              <a:spcAft>
                <a:spcPts val="0"/>
              </a:spcAft>
              <a:buSzPts val="2400"/>
              <a:buNone/>
            </a:pPr>
            <a:r>
              <a:rPr lang="en" sz="2000">
                <a:uFillTx/>
              </a:rPr>
              <a:t>TLB Hit: Y!	Page Fault: N!	PPN: 0x3</a:t>
            </a:r>
            <a:endParaRPr>
              <a:uFillTx/>
            </a:endParaRPr>
          </a:p>
        </p:txBody>
      </p:sp>
      <p:pic>
        <p:nvPicPr>
          <p:cNvPr id="937" name="Google Shape;937;p69"/>
          <p:cNvPicPr preferRelativeResize="0"/>
          <p:nvPr/>
        </p:nvPicPr>
        <p:blipFill rotWithShape="1">
          <a:blip r:embed="rId3"/>
          <a:srcRect/>
          <a:stretch/>
        </p:blipFill>
        <p:spPr>
          <a:xfrm>
            <a:off x="36938" y="3828649"/>
            <a:ext cx="9070125" cy="795325"/>
          </a:xfrm>
          <a:prstGeom prst="rect">
            <a:avLst/>
          </a:prstGeom>
          <a:noFill/>
          <a:ln>
            <a:noFill/>
          </a:ln>
        </p:spPr>
      </p:pic>
      <p:sp>
        <p:nvSpPr>
          <p:cNvPr id="938" name="Google Shape;938;p69"/>
          <p:cNvSpPr txBox="1">
            <a:spLocks/>
          </p:cNvSpPr>
          <p:nvPr/>
        </p:nvSpPr>
        <p:spPr>
          <a:xfrm>
            <a:off x="854292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39" name="Google Shape;939;p69"/>
          <p:cNvSpPr txBox="1">
            <a:spLocks/>
          </p:cNvSpPr>
          <p:nvPr/>
        </p:nvSpPr>
        <p:spPr>
          <a:xfrm>
            <a:off x="805457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40" name="Google Shape;940;p69"/>
          <p:cNvSpPr txBox="1">
            <a:spLocks/>
          </p:cNvSpPr>
          <p:nvPr/>
        </p:nvSpPr>
        <p:spPr>
          <a:xfrm>
            <a:off x="75789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41" name="Google Shape;941;p69"/>
          <p:cNvSpPr txBox="1">
            <a:spLocks/>
          </p:cNvSpPr>
          <p:nvPr/>
        </p:nvSpPr>
        <p:spPr>
          <a:xfrm>
            <a:off x="71032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42" name="Google Shape;942;p69"/>
          <p:cNvSpPr txBox="1">
            <a:spLocks/>
          </p:cNvSpPr>
          <p:nvPr/>
        </p:nvSpPr>
        <p:spPr>
          <a:xfrm>
            <a:off x="66276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43" name="Google Shape;943;p69"/>
          <p:cNvSpPr txBox="1">
            <a:spLocks/>
          </p:cNvSpPr>
          <p:nvPr/>
        </p:nvSpPr>
        <p:spPr>
          <a:xfrm>
            <a:off x="61519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44" name="Google Shape;944;p69"/>
          <p:cNvSpPr txBox="1">
            <a:spLocks/>
          </p:cNvSpPr>
          <p:nvPr/>
        </p:nvSpPr>
        <p:spPr>
          <a:xfrm>
            <a:off x="567632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45" name="Google Shape;945;p69"/>
          <p:cNvSpPr txBox="1">
            <a:spLocks/>
          </p:cNvSpPr>
          <p:nvPr/>
        </p:nvSpPr>
        <p:spPr>
          <a:xfrm>
            <a:off x="520067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46" name="Google Shape;946;p69"/>
          <p:cNvSpPr txBox="1">
            <a:spLocks/>
          </p:cNvSpPr>
          <p:nvPr/>
        </p:nvSpPr>
        <p:spPr>
          <a:xfrm>
            <a:off x="469965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47" name="Google Shape;947;p69"/>
          <p:cNvSpPr txBox="1">
            <a:spLocks/>
          </p:cNvSpPr>
          <p:nvPr/>
        </p:nvSpPr>
        <p:spPr>
          <a:xfrm>
            <a:off x="419863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48" name="Google Shape;948;p69"/>
          <p:cNvSpPr txBox="1">
            <a:spLocks/>
          </p:cNvSpPr>
          <p:nvPr/>
        </p:nvSpPr>
        <p:spPr>
          <a:xfrm>
            <a:off x="36976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49" name="Google Shape;949;p69"/>
          <p:cNvSpPr txBox="1">
            <a:spLocks/>
          </p:cNvSpPr>
          <p:nvPr/>
        </p:nvSpPr>
        <p:spPr>
          <a:xfrm>
            <a:off x="324733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50" name="Google Shape;950;p69"/>
          <p:cNvSpPr txBox="1">
            <a:spLocks/>
          </p:cNvSpPr>
          <p:nvPr/>
        </p:nvSpPr>
        <p:spPr>
          <a:xfrm>
            <a:off x="27908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51" name="Google Shape;951;p69"/>
          <p:cNvSpPr txBox="1">
            <a:spLocks/>
          </p:cNvSpPr>
          <p:nvPr/>
        </p:nvSpPr>
        <p:spPr>
          <a:xfrm>
            <a:off x="2308797"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52" name="Google Shape;952;p69"/>
          <p:cNvSpPr txBox="1">
            <a:spLocks/>
          </p:cNvSpPr>
          <p:nvPr/>
        </p:nvSpPr>
        <p:spPr>
          <a:xfrm>
            <a:off x="1814006"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53" name="Google Shape;953;p69"/>
          <p:cNvSpPr txBox="1">
            <a:spLocks/>
          </p:cNvSpPr>
          <p:nvPr/>
        </p:nvSpPr>
        <p:spPr>
          <a:xfrm>
            <a:off x="1312975"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		</a:t>
            </a:r>
            <a:endParaRPr sz="1400" b="0" i="0" u="none" strike="noStrike" cap="none">
              <a:solidFill>
                <a:srgbClr val="000000"/>
              </a:solidFill>
              <a:uFillTx/>
              <a:latin typeface="Arial"/>
              <a:ea typeface="Arial"/>
              <a:cs typeface="Arial"/>
              <a:sym typeface="Arial"/>
            </a:endParaRPr>
          </a:p>
        </p:txBody>
      </p:sp>
      <p:sp>
        <p:nvSpPr>
          <p:cNvPr id="954" name="Google Shape;954;p69"/>
          <p:cNvSpPr txBox="1">
            <a:spLocks/>
          </p:cNvSpPr>
          <p:nvPr/>
        </p:nvSpPr>
        <p:spPr>
          <a:xfrm>
            <a:off x="862673"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55" name="Google Shape;955;p69"/>
          <p:cNvSpPr txBox="1">
            <a:spLocks/>
          </p:cNvSpPr>
          <p:nvPr/>
        </p:nvSpPr>
        <p:spPr>
          <a:xfrm>
            <a:off x="355208" y="4160450"/>
            <a:ext cx="348900" cy="21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pic>
        <p:nvPicPr>
          <p:cNvPr id="956" name="Google Shape;956;p69"/>
          <p:cNvPicPr preferRelativeResize="0"/>
          <p:nvPr/>
        </p:nvPicPr>
        <p:blipFill rotWithShape="1">
          <a:blip r:embed="rId4"/>
          <a:srcRect/>
          <a:stretch/>
        </p:blipFill>
        <p:spPr>
          <a:xfrm>
            <a:off x="7121550" y="118375"/>
            <a:ext cx="1928575" cy="3604250"/>
          </a:xfrm>
          <a:prstGeom prst="rect">
            <a:avLst/>
          </a:prstGeom>
          <a:noFill/>
          <a:ln>
            <a:noFill/>
          </a:ln>
        </p:spPr>
      </p:pic>
      <p:cxnSp>
        <p:nvCxnSpPr>
          <p:cNvPr id="957" name="Google Shape;957;p69"/>
          <p:cNvCxnSpPr/>
          <p:nvPr/>
        </p:nvCxnSpPr>
        <p:spPr>
          <a:xfrm>
            <a:off x="7211425" y="1533400"/>
            <a:ext cx="1717500" cy="0"/>
          </a:xfrm>
          <a:prstGeom prst="straightConnector1">
            <a:avLst/>
          </a:prstGeom>
          <a:noFill/>
          <a:ln w="19050" cap="flat" cmpd="sng">
            <a:solidFill>
              <a:srgbClr val="FF0000"/>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357026" y="326750"/>
            <a:ext cx="8405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Threads and Synchronization</a:t>
            </a:r>
            <a:endParaRPr>
              <a:uFillTx/>
            </a:endParaRPr>
          </a:p>
        </p:txBody>
      </p:sp>
      <p:sp>
        <p:nvSpPr>
          <p:cNvPr id="189" name="Google Shape;189;p7"/>
          <p:cNvSpPr txBox="1">
            <a:spLocks noGrp="1"/>
          </p:cNvSpPr>
          <p:nvPr>
            <p:ph type="body" idx="1"/>
          </p:nvPr>
        </p:nvSpPr>
        <p:spPr>
          <a:xfrm>
            <a:off x="357025" y="1240925"/>
            <a:ext cx="4842000" cy="388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void* student_fn(void* varp)</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P(&amp;pen);</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P(&amp;notebook);</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sleep(genrand() % 60); // Time for you to write questions</a:t>
            </a:r>
            <a:endParaRPr>
              <a:uFillTx/>
            </a:endParaRPr>
          </a:p>
          <a:p>
            <a:pPr marL="0" lvl="0" indent="0" algn="l" rtl="0">
              <a:lnSpc>
                <a:spcPct val="100000"/>
              </a:lnSpc>
              <a:spcBef>
                <a:spcPts val="0"/>
              </a:spcBef>
              <a:spcAft>
                <a:spcPts val="0"/>
              </a:spcAft>
              <a:buSzPts val="2400"/>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V(&amp;pen);</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P(&amp;ta);</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sleep(genrand() % 900); // Time for you to ask TA</a:t>
            </a:r>
            <a:endParaRPr>
              <a:uFillTx/>
            </a:endParaRPr>
          </a:p>
          <a:p>
            <a:pPr marL="0" lvl="0" indent="0" algn="l" rtl="0">
              <a:lnSpc>
                <a:spcPct val="100000"/>
              </a:lnSpc>
              <a:spcBef>
                <a:spcPts val="0"/>
              </a:spcBef>
              <a:spcAft>
                <a:spcPts val="0"/>
              </a:spcAft>
              <a:buSzPts val="2400"/>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V(&amp;ta);</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P(&amp;pen);</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sleep(genrand() % 60); // Time for you to write solutions</a:t>
            </a:r>
            <a:endParaRPr>
              <a:uFillTx/>
            </a:endParaRPr>
          </a:p>
          <a:p>
            <a:pPr marL="0" lvl="0" indent="0" algn="l" rtl="0">
              <a:lnSpc>
                <a:spcPct val="100000"/>
              </a:lnSpc>
              <a:spcBef>
                <a:spcPts val="0"/>
              </a:spcBef>
              <a:spcAft>
                <a:spcPts val="0"/>
              </a:spcAft>
              <a:buSzPts val="2400"/>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V(&amp;notebook);</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V(&amp;pen);</a:t>
            </a:r>
            <a:endParaRPr>
              <a:uFillTx/>
            </a:endParaRPr>
          </a:p>
          <a:p>
            <a:pPr marL="0" lvl="0" indent="0" algn="l" rtl="0">
              <a:lnSpc>
                <a:spcPct val="100000"/>
              </a:lnSpc>
              <a:spcBef>
                <a:spcPts val="0"/>
              </a:spcBef>
              <a:spcAft>
                <a:spcPts val="0"/>
              </a:spcAft>
              <a:buSzPts val="2400"/>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return 0;</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a:t>
            </a:r>
            <a:endParaRPr>
              <a:uFillTx/>
            </a:endParaRPr>
          </a:p>
          <a:p>
            <a:pPr marL="0" lvl="0" indent="0" algn="l" rtl="0">
              <a:lnSpc>
                <a:spcPct val="100000"/>
              </a:lnSpc>
              <a:spcBef>
                <a:spcPts val="0"/>
              </a:spcBef>
              <a:spcAft>
                <a:spcPts val="0"/>
              </a:spcAft>
              <a:buSzPts val="2400"/>
              <a:buNone/>
            </a:pPr>
            <a:endParaRPr sz="900">
              <a:uFillTx/>
              <a:latin typeface="Courier New"/>
              <a:ea typeface="Courier New"/>
              <a:cs typeface="Courier New"/>
              <a:sym typeface="Courier New"/>
            </a:endParaRPr>
          </a:p>
          <a:p>
            <a:pPr marL="342900" lvl="0" indent="-251459" algn="l" rtl="0">
              <a:lnSpc>
                <a:spcPct val="100000"/>
              </a:lnSpc>
              <a:spcBef>
                <a:spcPts val="0"/>
              </a:spcBef>
              <a:spcAft>
                <a:spcPts val="0"/>
              </a:spcAft>
              <a:buSzPts val="2400"/>
              <a:buNone/>
            </a:pPr>
            <a:endParaRPr sz="900">
              <a:uFillTx/>
            </a:endParaRPr>
          </a:p>
        </p:txBody>
      </p:sp>
      <p:sp>
        <p:nvSpPr>
          <p:cNvPr id="190" name="Google Shape;190;p7"/>
          <p:cNvSpPr txBox="1">
            <a:spLocks noGrp="1"/>
          </p:cNvSpPr>
          <p:nvPr>
            <p:ph type="body" idx="1"/>
          </p:nvPr>
        </p:nvSpPr>
        <p:spPr>
          <a:xfrm>
            <a:off x="5330650" y="1378650"/>
            <a:ext cx="3609000" cy="3603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sz="1600">
                <a:uFillTx/>
              </a:rPr>
              <a:t>Let us consider a simple example:</a:t>
            </a:r>
            <a:br>
              <a:rPr lang="en" sz="1600">
                <a:uFillTx/>
              </a:rPr>
            </a:br>
            <a:endParaRPr>
              <a:uFillTx/>
            </a:endParaRPr>
          </a:p>
          <a:p>
            <a:pPr marL="457200" lvl="0" indent="-330200" algn="l" rtl="0">
              <a:lnSpc>
                <a:spcPct val="100000"/>
              </a:lnSpc>
              <a:spcBef>
                <a:spcPts val="0"/>
              </a:spcBef>
              <a:spcAft>
                <a:spcPts val="0"/>
              </a:spcAft>
              <a:buSzPts val="1600"/>
              <a:buChar char="■"/>
            </a:pPr>
            <a:r>
              <a:rPr lang="en" sz="1600">
                <a:uFillTx/>
              </a:rPr>
              <a:t>Pens: 5</a:t>
            </a:r>
            <a:br>
              <a:rPr lang="en" sz="1600">
                <a:uFillTx/>
              </a:rPr>
            </a:br>
            <a:endParaRPr>
              <a:uFillTx/>
            </a:endParaRPr>
          </a:p>
          <a:p>
            <a:pPr marL="457200" lvl="0" indent="-330200" algn="l" rtl="0">
              <a:lnSpc>
                <a:spcPct val="100000"/>
              </a:lnSpc>
              <a:spcBef>
                <a:spcPts val="0"/>
              </a:spcBef>
              <a:spcAft>
                <a:spcPts val="0"/>
              </a:spcAft>
              <a:buSzPts val="1600"/>
              <a:buChar char="■"/>
            </a:pPr>
            <a:r>
              <a:rPr lang="en" sz="1600">
                <a:uFillTx/>
              </a:rPr>
              <a:t>Notebooks: 5</a:t>
            </a:r>
            <a:br>
              <a:rPr lang="en" sz="1600">
                <a:uFillTx/>
              </a:rPr>
            </a:br>
            <a:endParaRPr>
              <a:uFillTx/>
            </a:endParaRPr>
          </a:p>
          <a:p>
            <a:pPr marL="457200" lvl="0" indent="-330200" algn="l" rtl="0">
              <a:lnSpc>
                <a:spcPct val="100000"/>
              </a:lnSpc>
              <a:spcBef>
                <a:spcPts val="0"/>
              </a:spcBef>
              <a:spcAft>
                <a:spcPts val="0"/>
              </a:spcAft>
              <a:buSzPts val="1600"/>
              <a:buChar char="■"/>
            </a:pPr>
            <a:r>
              <a:rPr lang="en" sz="1600">
                <a:uFillTx/>
              </a:rPr>
              <a:t>TAs:</a:t>
            </a:r>
            <a:br>
              <a:rPr lang="en" sz="1600">
                <a:uFillTx/>
              </a:rPr>
            </a:br>
            <a:endParaRPr>
              <a:uFillTx/>
            </a:endParaRPr>
          </a:p>
          <a:p>
            <a:pPr marL="457200" lvl="0" indent="-330200" algn="l" rtl="0">
              <a:lnSpc>
                <a:spcPct val="100000"/>
              </a:lnSpc>
              <a:spcBef>
                <a:spcPts val="0"/>
              </a:spcBef>
              <a:spcAft>
                <a:spcPts val="0"/>
              </a:spcAft>
              <a:buSzPts val="1600"/>
              <a:buChar char="■"/>
            </a:pPr>
            <a:r>
              <a:rPr lang="en" sz="1600">
                <a:uFillTx/>
              </a:rPr>
              <a:t>Students: 50</a:t>
            </a:r>
            <a:endParaRPr>
              <a:uFillTx/>
            </a:endParaRPr>
          </a:p>
          <a:p>
            <a:pPr marL="0" lvl="0" indent="0" algn="l" rtl="0">
              <a:lnSpc>
                <a:spcPct val="100000"/>
              </a:lnSpc>
              <a:spcBef>
                <a:spcPts val="0"/>
              </a:spcBef>
              <a:spcAft>
                <a:spcPts val="0"/>
              </a:spcAft>
              <a:buSzPts val="2400"/>
              <a:buNone/>
            </a:pPr>
            <a:endParaRPr>
              <a:uFillTx/>
            </a:endParaRPr>
          </a:p>
          <a:p>
            <a:pPr marL="0" lvl="0" indent="0" algn="l" rtl="0">
              <a:lnSpc>
                <a:spcPct val="100000"/>
              </a:lnSpc>
              <a:spcBef>
                <a:spcPts val="0"/>
              </a:spcBef>
              <a:spcAft>
                <a:spcPts val="0"/>
              </a:spcAft>
              <a:buSzPts val="2400"/>
              <a:buNone/>
            </a:pPr>
            <a:endParaRPr>
              <a:uFillTx/>
            </a:endParaRPr>
          </a:p>
        </p:txBody>
      </p:sp>
      <p:sp>
        <p:nvSpPr>
          <p:cNvPr id="191" name="Google Shape;191;p7"/>
          <p:cNvSpPr txBox="1">
            <a:spLocks/>
          </p:cNvSpPr>
          <p:nvPr/>
        </p:nvSpPr>
        <p:spPr>
          <a:xfrm>
            <a:off x="349300" y="807150"/>
            <a:ext cx="6735900" cy="571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 sz="1600" b="0" i="0" u="none" strike="noStrike" cap="none">
                <a:solidFill>
                  <a:schemeClr val="dk1"/>
                </a:solidFill>
                <a:uFillTx/>
                <a:latin typeface="Arial"/>
                <a:ea typeface="Arial"/>
                <a:cs typeface="Arial"/>
                <a:sym typeface="Arial"/>
              </a:rPr>
              <a:t>A student writes the following program to simulate the given procedures</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70"/>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963" name="Google Shape;963;p70"/>
          <p:cNvSpPr txBox="1">
            <a:spLocks noGrp="1"/>
          </p:cNvSpPr>
          <p:nvPr>
            <p:ph type="body" idx="1"/>
          </p:nvPr>
        </p:nvSpPr>
        <p:spPr>
          <a:xfrm>
            <a:off x="396875" y="1021552"/>
            <a:ext cx="7896300" cy="24723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Now to the actual question!</a:t>
            </a:r>
            <a:endParaRPr>
              <a:uFillTx/>
            </a:endParaRPr>
          </a:p>
          <a:p>
            <a:pPr marL="342900" lvl="0" indent="-251459" algn="l" rtl="0">
              <a:lnSpc>
                <a:spcPct val="100000"/>
              </a:lnSpc>
              <a:spcBef>
                <a:spcPts val="0"/>
              </a:spcBef>
              <a:spcAft>
                <a:spcPts val="0"/>
              </a:spcAft>
              <a:buSzPts val="2400"/>
              <a:buNone/>
            </a:pPr>
            <a:r>
              <a:rPr lang="en">
                <a:uFillTx/>
              </a:rPr>
              <a:t>Q) </a:t>
            </a:r>
            <a:r>
              <a:rPr lang="en" b="1">
                <a:uFillTx/>
              </a:rPr>
              <a:t>Translate the following address:</a:t>
            </a:r>
            <a:r>
              <a:rPr lang="en">
                <a:uFillTx/>
              </a:rPr>
              <a:t> </a:t>
            </a:r>
            <a:r>
              <a:rPr lang="en" b="1">
                <a:uFillTx/>
              </a:rPr>
              <a:t>0x1A9F4</a:t>
            </a:r>
            <a:endParaRPr>
              <a:uFillTx/>
            </a:endParaRPr>
          </a:p>
          <a:p>
            <a:pPr marL="457200" lvl="0" indent="-355600" algn="l" rtl="0">
              <a:lnSpc>
                <a:spcPct val="100000"/>
              </a:lnSpc>
              <a:spcBef>
                <a:spcPts val="0"/>
              </a:spcBef>
              <a:spcAft>
                <a:spcPts val="0"/>
              </a:spcAft>
              <a:buSzPts val="2000"/>
              <a:buAutoNum type="arabicPeriod"/>
            </a:pPr>
            <a:r>
              <a:rPr lang="en" sz="2000">
                <a:uFillTx/>
              </a:rPr>
              <a:t>Write down bit representation</a:t>
            </a:r>
            <a:endParaRPr>
              <a:uFillTx/>
            </a:endParaRPr>
          </a:p>
          <a:p>
            <a:pPr marL="457200" lvl="0" indent="-355600" algn="l" rtl="0">
              <a:lnSpc>
                <a:spcPct val="100000"/>
              </a:lnSpc>
              <a:spcBef>
                <a:spcPts val="0"/>
              </a:spcBef>
              <a:spcAft>
                <a:spcPts val="0"/>
              </a:spcAft>
              <a:buSzPts val="2000"/>
              <a:buAutoNum type="arabicPeriod"/>
            </a:pPr>
            <a:r>
              <a:rPr lang="en" sz="2000">
                <a:uFillTx/>
              </a:rPr>
              <a:t>Extract Information</a:t>
            </a:r>
            <a:endParaRPr>
              <a:uFillTx/>
            </a:endParaRPr>
          </a:p>
          <a:p>
            <a:pPr marL="457200" lvl="0" indent="-355600" algn="l" rtl="0">
              <a:lnSpc>
                <a:spcPct val="100000"/>
              </a:lnSpc>
              <a:spcBef>
                <a:spcPts val="0"/>
              </a:spcBef>
              <a:spcAft>
                <a:spcPts val="0"/>
              </a:spcAft>
              <a:buSzPts val="2000"/>
              <a:buAutoNum type="arabicPeriod"/>
            </a:pPr>
            <a:r>
              <a:rPr lang="en" sz="2000">
                <a:uFillTx/>
              </a:rPr>
              <a:t>Put it all together: PPN: 0x3, PPO = 0x??</a:t>
            </a:r>
            <a:endParaRPr>
              <a:uFillTx/>
            </a:endParaRPr>
          </a:p>
          <a:p>
            <a:pPr marL="0" lvl="0" indent="0" algn="ctr" rtl="0">
              <a:lnSpc>
                <a:spcPct val="100000"/>
              </a:lnSpc>
              <a:spcBef>
                <a:spcPts val="0"/>
              </a:spcBef>
              <a:spcAft>
                <a:spcPts val="0"/>
              </a:spcAft>
              <a:buSzPts val="2400"/>
              <a:buNone/>
            </a:pPr>
            <a:r>
              <a:rPr lang="en" sz="2000">
                <a:uFillTx/>
              </a:rPr>
              <a:t>	</a:t>
            </a:r>
            <a:endParaRPr>
              <a:uFillTx/>
            </a:endParaRPr>
          </a:p>
        </p:txBody>
      </p:sp>
      <p:pic>
        <p:nvPicPr>
          <p:cNvPr id="964" name="Google Shape;964;p70"/>
          <p:cNvPicPr preferRelativeResize="0"/>
          <p:nvPr/>
        </p:nvPicPr>
        <p:blipFill rotWithShape="1">
          <a:blip r:embed="rId3"/>
          <a:srcRect/>
          <a:stretch/>
        </p:blipFill>
        <p:spPr>
          <a:xfrm>
            <a:off x="177876" y="3651150"/>
            <a:ext cx="8788250" cy="1492350"/>
          </a:xfrm>
          <a:prstGeom prst="rect">
            <a:avLst/>
          </a:prstGeom>
          <a:noFill/>
          <a:ln>
            <a:noFill/>
          </a:ln>
        </p:spPr>
      </p:pic>
      <p:sp>
        <p:nvSpPr>
          <p:cNvPr id="965" name="Google Shape;965;p70"/>
          <p:cNvSpPr txBox="1">
            <a:spLocks/>
          </p:cNvSpPr>
          <p:nvPr/>
        </p:nvSpPr>
        <p:spPr>
          <a:xfrm>
            <a:off x="20821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66" name="Google Shape;966;p70"/>
          <p:cNvSpPr txBox="1">
            <a:spLocks/>
          </p:cNvSpPr>
          <p:nvPr/>
        </p:nvSpPr>
        <p:spPr>
          <a:xfrm>
            <a:off x="1406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67" name="Google Shape;967;p70"/>
          <p:cNvSpPr txBox="1">
            <a:spLocks/>
          </p:cNvSpPr>
          <p:nvPr/>
        </p:nvSpPr>
        <p:spPr>
          <a:xfrm>
            <a:off x="7053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71"/>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973" name="Google Shape;973;p71"/>
          <p:cNvSpPr txBox="1">
            <a:spLocks noGrp="1"/>
          </p:cNvSpPr>
          <p:nvPr>
            <p:ph type="body" idx="1"/>
          </p:nvPr>
        </p:nvSpPr>
        <p:spPr>
          <a:xfrm>
            <a:off x="396875" y="1021552"/>
            <a:ext cx="7896300" cy="24723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Now to the actual question!</a:t>
            </a:r>
            <a:endParaRPr>
              <a:uFillTx/>
            </a:endParaRPr>
          </a:p>
          <a:p>
            <a:pPr marL="342900" lvl="0" indent="-251459" algn="l" rtl="0">
              <a:lnSpc>
                <a:spcPct val="100000"/>
              </a:lnSpc>
              <a:spcBef>
                <a:spcPts val="0"/>
              </a:spcBef>
              <a:spcAft>
                <a:spcPts val="0"/>
              </a:spcAft>
              <a:buSzPts val="2400"/>
              <a:buNone/>
            </a:pPr>
            <a:r>
              <a:rPr lang="en">
                <a:uFillTx/>
              </a:rPr>
              <a:t>Q) </a:t>
            </a:r>
            <a:r>
              <a:rPr lang="en" b="1">
                <a:uFillTx/>
              </a:rPr>
              <a:t>Translate the following address:</a:t>
            </a:r>
            <a:r>
              <a:rPr lang="en">
                <a:uFillTx/>
              </a:rPr>
              <a:t> </a:t>
            </a:r>
            <a:r>
              <a:rPr lang="en" b="1">
                <a:uFillTx/>
              </a:rPr>
              <a:t>0x1A9F4</a:t>
            </a:r>
            <a:endParaRPr>
              <a:uFillTx/>
            </a:endParaRPr>
          </a:p>
          <a:p>
            <a:pPr marL="457200" lvl="0" indent="-355600" algn="l" rtl="0">
              <a:lnSpc>
                <a:spcPct val="100000"/>
              </a:lnSpc>
              <a:spcBef>
                <a:spcPts val="0"/>
              </a:spcBef>
              <a:spcAft>
                <a:spcPts val="0"/>
              </a:spcAft>
              <a:buSzPts val="2000"/>
              <a:buAutoNum type="arabicPeriod"/>
            </a:pPr>
            <a:r>
              <a:rPr lang="en" sz="2000">
                <a:uFillTx/>
              </a:rPr>
              <a:t>Write down bit representation</a:t>
            </a:r>
            <a:endParaRPr>
              <a:uFillTx/>
            </a:endParaRPr>
          </a:p>
          <a:p>
            <a:pPr marL="457200" lvl="0" indent="-355600" algn="l" rtl="0">
              <a:lnSpc>
                <a:spcPct val="100000"/>
              </a:lnSpc>
              <a:spcBef>
                <a:spcPts val="0"/>
              </a:spcBef>
              <a:spcAft>
                <a:spcPts val="0"/>
              </a:spcAft>
              <a:buSzPts val="2000"/>
              <a:buAutoNum type="arabicPeriod"/>
            </a:pPr>
            <a:r>
              <a:rPr lang="en" sz="2000">
                <a:uFillTx/>
              </a:rPr>
              <a:t>Extract Information</a:t>
            </a:r>
            <a:endParaRPr>
              <a:uFillTx/>
            </a:endParaRPr>
          </a:p>
          <a:p>
            <a:pPr marL="457200" lvl="0" indent="-355600" algn="l" rtl="0">
              <a:lnSpc>
                <a:spcPct val="100000"/>
              </a:lnSpc>
              <a:spcBef>
                <a:spcPts val="0"/>
              </a:spcBef>
              <a:spcAft>
                <a:spcPts val="0"/>
              </a:spcAft>
              <a:buSzPts val="2000"/>
              <a:buAutoNum type="arabicPeriod"/>
            </a:pPr>
            <a:r>
              <a:rPr lang="en" sz="2000">
                <a:uFillTx/>
              </a:rPr>
              <a:t>Put it all together: PPN: 0x3, PPO = VPO = 0x1F4</a:t>
            </a:r>
            <a:endParaRPr>
              <a:uFillTx/>
            </a:endParaRPr>
          </a:p>
          <a:p>
            <a:pPr marL="0" lvl="0" indent="0" algn="ctr" rtl="0">
              <a:lnSpc>
                <a:spcPct val="100000"/>
              </a:lnSpc>
              <a:spcBef>
                <a:spcPts val="0"/>
              </a:spcBef>
              <a:spcAft>
                <a:spcPts val="0"/>
              </a:spcAft>
              <a:buSzPts val="2400"/>
              <a:buNone/>
            </a:pPr>
            <a:r>
              <a:rPr lang="en" sz="2000">
                <a:uFillTx/>
              </a:rPr>
              <a:t>	</a:t>
            </a:r>
            <a:endParaRPr>
              <a:uFillTx/>
            </a:endParaRPr>
          </a:p>
        </p:txBody>
      </p:sp>
      <p:pic>
        <p:nvPicPr>
          <p:cNvPr id="974" name="Google Shape;974;p71"/>
          <p:cNvPicPr preferRelativeResize="0"/>
          <p:nvPr/>
        </p:nvPicPr>
        <p:blipFill rotWithShape="1">
          <a:blip r:embed="rId3"/>
          <a:srcRect/>
          <a:stretch/>
        </p:blipFill>
        <p:spPr>
          <a:xfrm>
            <a:off x="177876" y="3651150"/>
            <a:ext cx="8788250" cy="1492350"/>
          </a:xfrm>
          <a:prstGeom prst="rect">
            <a:avLst/>
          </a:prstGeom>
          <a:noFill/>
          <a:ln>
            <a:noFill/>
          </a:ln>
        </p:spPr>
      </p:pic>
      <p:sp>
        <p:nvSpPr>
          <p:cNvPr id="975" name="Google Shape;975;p71"/>
          <p:cNvSpPr txBox="1">
            <a:spLocks/>
          </p:cNvSpPr>
          <p:nvPr/>
        </p:nvSpPr>
        <p:spPr>
          <a:xfrm>
            <a:off x="81414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76" name="Google Shape;976;p71"/>
          <p:cNvSpPr txBox="1">
            <a:spLocks/>
          </p:cNvSpPr>
          <p:nvPr/>
        </p:nvSpPr>
        <p:spPr>
          <a:xfrm>
            <a:off x="7475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77" name="Google Shape;977;p71"/>
          <p:cNvSpPr txBox="1">
            <a:spLocks/>
          </p:cNvSpPr>
          <p:nvPr/>
        </p:nvSpPr>
        <p:spPr>
          <a:xfrm>
            <a:off x="67969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78" name="Google Shape;978;p71"/>
          <p:cNvSpPr txBox="1">
            <a:spLocks/>
          </p:cNvSpPr>
          <p:nvPr/>
        </p:nvSpPr>
        <p:spPr>
          <a:xfrm>
            <a:off x="61183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79" name="Google Shape;979;p71"/>
          <p:cNvSpPr txBox="1">
            <a:spLocks/>
          </p:cNvSpPr>
          <p:nvPr/>
        </p:nvSpPr>
        <p:spPr>
          <a:xfrm>
            <a:off x="5458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80" name="Google Shape;980;p71"/>
          <p:cNvSpPr txBox="1">
            <a:spLocks/>
          </p:cNvSpPr>
          <p:nvPr/>
        </p:nvSpPr>
        <p:spPr>
          <a:xfrm>
            <a:off x="47737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81" name="Google Shape;981;p71"/>
          <p:cNvSpPr txBox="1">
            <a:spLocks/>
          </p:cNvSpPr>
          <p:nvPr/>
        </p:nvSpPr>
        <p:spPr>
          <a:xfrm>
            <a:off x="41141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82" name="Google Shape;982;p71"/>
          <p:cNvSpPr txBox="1">
            <a:spLocks/>
          </p:cNvSpPr>
          <p:nvPr/>
        </p:nvSpPr>
        <p:spPr>
          <a:xfrm>
            <a:off x="3416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83" name="Google Shape;983;p71"/>
          <p:cNvSpPr txBox="1">
            <a:spLocks/>
          </p:cNvSpPr>
          <p:nvPr/>
        </p:nvSpPr>
        <p:spPr>
          <a:xfrm>
            <a:off x="27315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84" name="Google Shape;984;p71"/>
          <p:cNvSpPr txBox="1">
            <a:spLocks/>
          </p:cNvSpPr>
          <p:nvPr/>
        </p:nvSpPr>
        <p:spPr>
          <a:xfrm>
            <a:off x="20821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85" name="Google Shape;985;p71"/>
          <p:cNvSpPr txBox="1">
            <a:spLocks/>
          </p:cNvSpPr>
          <p:nvPr/>
        </p:nvSpPr>
        <p:spPr>
          <a:xfrm>
            <a:off x="1406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86" name="Google Shape;986;p71"/>
          <p:cNvSpPr txBox="1">
            <a:spLocks/>
          </p:cNvSpPr>
          <p:nvPr/>
        </p:nvSpPr>
        <p:spPr>
          <a:xfrm>
            <a:off x="7053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72"/>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992" name="Google Shape;992;p72"/>
          <p:cNvSpPr txBox="1">
            <a:spLocks noGrp="1"/>
          </p:cNvSpPr>
          <p:nvPr>
            <p:ph type="body" idx="1"/>
          </p:nvPr>
        </p:nvSpPr>
        <p:spPr>
          <a:xfrm>
            <a:off x="396875" y="1021552"/>
            <a:ext cx="7896300" cy="2472300"/>
          </a:xfrm>
          <a:prstGeom prst="rect">
            <a:avLst/>
          </a:prstGeom>
          <a:noFill/>
          <a:ln>
            <a:noFill/>
          </a:ln>
        </p:spPr>
        <p:txBody>
          <a:bodyPr spcFirstLastPara="1" wrap="square" lIns="91425" tIns="91425" rIns="91425" bIns="91425" anchor="t" anchorCtr="0">
            <a:noAutofit/>
          </a:bodyPr>
          <a:lstStyle/>
          <a:p>
            <a:pPr marL="342900" lvl="0" indent="-251459" algn="l" rtl="0">
              <a:lnSpc>
                <a:spcPct val="100000"/>
              </a:lnSpc>
              <a:spcBef>
                <a:spcPts val="0"/>
              </a:spcBef>
              <a:spcAft>
                <a:spcPts val="0"/>
              </a:spcAft>
              <a:buSzPts val="2400"/>
              <a:buNone/>
            </a:pPr>
            <a:r>
              <a:rPr lang="en">
                <a:uFillTx/>
              </a:rPr>
              <a:t>Q) </a:t>
            </a:r>
            <a:r>
              <a:rPr lang="en" b="1">
                <a:uFillTx/>
              </a:rPr>
              <a:t>What is the value of the address?</a:t>
            </a:r>
            <a:endParaRPr>
              <a:uFillTx/>
            </a:endParaRPr>
          </a:p>
          <a:p>
            <a:pPr marL="0" lvl="0" indent="0" algn="ctr" rtl="0">
              <a:lnSpc>
                <a:spcPct val="100000"/>
              </a:lnSpc>
              <a:spcBef>
                <a:spcPts val="0"/>
              </a:spcBef>
              <a:spcAft>
                <a:spcPts val="0"/>
              </a:spcAft>
              <a:buSzPts val="2400"/>
              <a:buNone/>
            </a:pPr>
            <a:endParaRPr sz="2000">
              <a:uFillTx/>
            </a:endParaRPr>
          </a:p>
          <a:p>
            <a:pPr marL="0" lvl="0" indent="0" algn="ctr" rtl="0">
              <a:lnSpc>
                <a:spcPct val="100000"/>
              </a:lnSpc>
              <a:spcBef>
                <a:spcPts val="0"/>
              </a:spcBef>
              <a:spcAft>
                <a:spcPts val="0"/>
              </a:spcAft>
              <a:buSzPts val="2400"/>
              <a:buNone/>
            </a:pPr>
            <a:endParaRPr sz="2000">
              <a:uFillTx/>
            </a:endParaRPr>
          </a:p>
          <a:p>
            <a:pPr marL="0" lvl="0" indent="0" algn="l" rtl="0">
              <a:lnSpc>
                <a:spcPct val="100000"/>
              </a:lnSpc>
              <a:spcBef>
                <a:spcPts val="0"/>
              </a:spcBef>
              <a:spcAft>
                <a:spcPts val="0"/>
              </a:spcAft>
              <a:buSzPts val="2400"/>
              <a:buNone/>
            </a:pPr>
            <a:r>
              <a:rPr lang="en" sz="2000">
                <a:uFillTx/>
              </a:rPr>
              <a:t>CO: 0x??	CI: 0x??	CT: 0x??	Cache Hit: Y/N?		Value:0x??</a:t>
            </a:r>
            <a:endParaRPr>
              <a:uFillTx/>
            </a:endParaRPr>
          </a:p>
          <a:p>
            <a:pPr marL="0" lvl="0" indent="0" algn="ctr" rtl="0">
              <a:lnSpc>
                <a:spcPct val="100000"/>
              </a:lnSpc>
              <a:spcBef>
                <a:spcPts val="0"/>
              </a:spcBef>
              <a:spcAft>
                <a:spcPts val="0"/>
              </a:spcAft>
              <a:buSzPts val="2400"/>
              <a:buNone/>
            </a:pPr>
            <a:r>
              <a:rPr lang="en" sz="2000">
                <a:uFillTx/>
              </a:rPr>
              <a:t>	</a:t>
            </a:r>
            <a:endParaRPr>
              <a:uFillTx/>
            </a:endParaRPr>
          </a:p>
        </p:txBody>
      </p:sp>
      <p:pic>
        <p:nvPicPr>
          <p:cNvPr id="993" name="Google Shape;993;p72"/>
          <p:cNvPicPr preferRelativeResize="0"/>
          <p:nvPr/>
        </p:nvPicPr>
        <p:blipFill rotWithShape="1">
          <a:blip r:embed="rId3"/>
          <a:srcRect/>
          <a:stretch/>
        </p:blipFill>
        <p:spPr>
          <a:xfrm>
            <a:off x="177876" y="3651150"/>
            <a:ext cx="8788250" cy="1492350"/>
          </a:xfrm>
          <a:prstGeom prst="rect">
            <a:avLst/>
          </a:prstGeom>
          <a:noFill/>
          <a:ln>
            <a:noFill/>
          </a:ln>
        </p:spPr>
      </p:pic>
      <p:sp>
        <p:nvSpPr>
          <p:cNvPr id="994" name="Google Shape;994;p72"/>
          <p:cNvSpPr txBox="1">
            <a:spLocks/>
          </p:cNvSpPr>
          <p:nvPr/>
        </p:nvSpPr>
        <p:spPr>
          <a:xfrm>
            <a:off x="81414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95" name="Google Shape;995;p72"/>
          <p:cNvSpPr txBox="1">
            <a:spLocks/>
          </p:cNvSpPr>
          <p:nvPr/>
        </p:nvSpPr>
        <p:spPr>
          <a:xfrm>
            <a:off x="7475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96" name="Google Shape;996;p72"/>
          <p:cNvSpPr txBox="1">
            <a:spLocks/>
          </p:cNvSpPr>
          <p:nvPr/>
        </p:nvSpPr>
        <p:spPr>
          <a:xfrm>
            <a:off x="67969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97" name="Google Shape;997;p72"/>
          <p:cNvSpPr txBox="1">
            <a:spLocks/>
          </p:cNvSpPr>
          <p:nvPr/>
        </p:nvSpPr>
        <p:spPr>
          <a:xfrm>
            <a:off x="61183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998" name="Google Shape;998;p72"/>
          <p:cNvSpPr txBox="1">
            <a:spLocks/>
          </p:cNvSpPr>
          <p:nvPr/>
        </p:nvSpPr>
        <p:spPr>
          <a:xfrm>
            <a:off x="5458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999" name="Google Shape;999;p72"/>
          <p:cNvSpPr txBox="1">
            <a:spLocks/>
          </p:cNvSpPr>
          <p:nvPr/>
        </p:nvSpPr>
        <p:spPr>
          <a:xfrm>
            <a:off x="47737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00" name="Google Shape;1000;p72"/>
          <p:cNvSpPr txBox="1">
            <a:spLocks/>
          </p:cNvSpPr>
          <p:nvPr/>
        </p:nvSpPr>
        <p:spPr>
          <a:xfrm>
            <a:off x="41141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01" name="Google Shape;1001;p72"/>
          <p:cNvSpPr txBox="1">
            <a:spLocks/>
          </p:cNvSpPr>
          <p:nvPr/>
        </p:nvSpPr>
        <p:spPr>
          <a:xfrm>
            <a:off x="3416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02" name="Google Shape;1002;p72"/>
          <p:cNvSpPr txBox="1">
            <a:spLocks/>
          </p:cNvSpPr>
          <p:nvPr/>
        </p:nvSpPr>
        <p:spPr>
          <a:xfrm>
            <a:off x="27315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03" name="Google Shape;1003;p72"/>
          <p:cNvSpPr txBox="1">
            <a:spLocks/>
          </p:cNvSpPr>
          <p:nvPr/>
        </p:nvSpPr>
        <p:spPr>
          <a:xfrm>
            <a:off x="20821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04" name="Google Shape;1004;p72"/>
          <p:cNvSpPr txBox="1">
            <a:spLocks/>
          </p:cNvSpPr>
          <p:nvPr/>
        </p:nvSpPr>
        <p:spPr>
          <a:xfrm>
            <a:off x="1406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05" name="Google Shape;1005;p72"/>
          <p:cNvSpPr txBox="1">
            <a:spLocks/>
          </p:cNvSpPr>
          <p:nvPr/>
        </p:nvSpPr>
        <p:spPr>
          <a:xfrm>
            <a:off x="7053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73"/>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1011" name="Google Shape;1011;p73"/>
          <p:cNvSpPr txBox="1">
            <a:spLocks noGrp="1"/>
          </p:cNvSpPr>
          <p:nvPr>
            <p:ph type="body" idx="1"/>
          </p:nvPr>
        </p:nvSpPr>
        <p:spPr>
          <a:xfrm>
            <a:off x="396875" y="1021552"/>
            <a:ext cx="7896300" cy="2472300"/>
          </a:xfrm>
          <a:prstGeom prst="rect">
            <a:avLst/>
          </a:prstGeom>
          <a:noFill/>
          <a:ln>
            <a:noFill/>
          </a:ln>
        </p:spPr>
        <p:txBody>
          <a:bodyPr spcFirstLastPara="1" wrap="square" lIns="91425" tIns="91425" rIns="91425" bIns="91425" anchor="t" anchorCtr="0">
            <a:noAutofit/>
          </a:bodyPr>
          <a:lstStyle/>
          <a:p>
            <a:pPr marL="342900" lvl="0" indent="-321310" algn="l" rtl="0">
              <a:lnSpc>
                <a:spcPct val="100000"/>
              </a:lnSpc>
              <a:spcBef>
                <a:spcPts val="0"/>
              </a:spcBef>
              <a:spcAft>
                <a:spcPts val="0"/>
              </a:spcAft>
              <a:buClr>
                <a:schemeClr val="dk1"/>
              </a:buClr>
              <a:buSzPts val="1100"/>
              <a:buFont typeface="Arial"/>
              <a:buNone/>
            </a:pPr>
            <a:r>
              <a:rPr lang="en">
                <a:uFillTx/>
              </a:rPr>
              <a:t>Q) </a:t>
            </a:r>
            <a:r>
              <a:rPr lang="en" b="1">
                <a:uFillTx/>
              </a:rPr>
              <a:t>What is the value of the address?</a:t>
            </a:r>
            <a:endParaRPr>
              <a:uFillTx/>
            </a:endParaRPr>
          </a:p>
          <a:p>
            <a:pPr marL="457200" lvl="0" indent="-355600" algn="l" rtl="0">
              <a:lnSpc>
                <a:spcPct val="100000"/>
              </a:lnSpc>
              <a:spcBef>
                <a:spcPts val="0"/>
              </a:spcBef>
              <a:spcAft>
                <a:spcPts val="0"/>
              </a:spcAft>
              <a:buSzPts val="2000"/>
              <a:buAutoNum type="arabicPeriod"/>
            </a:pPr>
            <a:r>
              <a:rPr lang="en" sz="2000">
                <a:uFillTx/>
              </a:rPr>
              <a:t>Extract more information</a:t>
            </a:r>
            <a:endParaRPr>
              <a:uFillTx/>
            </a:endParaRPr>
          </a:p>
          <a:p>
            <a:pPr marL="0" lvl="0" indent="0" algn="ctr" rtl="0">
              <a:lnSpc>
                <a:spcPct val="100000"/>
              </a:lnSpc>
              <a:spcBef>
                <a:spcPts val="0"/>
              </a:spcBef>
              <a:spcAft>
                <a:spcPts val="0"/>
              </a:spcAft>
              <a:buSzPts val="2400"/>
              <a:buNone/>
            </a:pPr>
            <a:endParaRPr sz="2000">
              <a:uFillTx/>
            </a:endParaRPr>
          </a:p>
          <a:p>
            <a:pPr marL="0" lvl="0" indent="0" algn="l" rtl="0">
              <a:lnSpc>
                <a:spcPct val="100000"/>
              </a:lnSpc>
              <a:spcBef>
                <a:spcPts val="0"/>
              </a:spcBef>
              <a:spcAft>
                <a:spcPts val="0"/>
              </a:spcAft>
              <a:buSzPts val="2400"/>
              <a:buNone/>
            </a:pPr>
            <a:r>
              <a:rPr lang="en" sz="2000">
                <a:uFillTx/>
              </a:rPr>
              <a:t>CO: 0x00	CI: 0x??	CT: 0x??	Cache Hit: Y/N?		Value:0x??</a:t>
            </a:r>
            <a:endParaRPr>
              <a:uFillTx/>
            </a:endParaRPr>
          </a:p>
          <a:p>
            <a:pPr marL="0" lvl="0" indent="0" algn="ctr" rtl="0">
              <a:lnSpc>
                <a:spcPct val="100000"/>
              </a:lnSpc>
              <a:spcBef>
                <a:spcPts val="0"/>
              </a:spcBef>
              <a:spcAft>
                <a:spcPts val="0"/>
              </a:spcAft>
              <a:buSzPts val="2400"/>
              <a:buNone/>
            </a:pPr>
            <a:r>
              <a:rPr lang="en" sz="2000">
                <a:uFillTx/>
              </a:rPr>
              <a:t>	</a:t>
            </a:r>
            <a:endParaRPr>
              <a:uFillTx/>
            </a:endParaRPr>
          </a:p>
        </p:txBody>
      </p:sp>
      <p:pic>
        <p:nvPicPr>
          <p:cNvPr id="1012" name="Google Shape;1012;p73"/>
          <p:cNvPicPr preferRelativeResize="0"/>
          <p:nvPr/>
        </p:nvPicPr>
        <p:blipFill rotWithShape="1">
          <a:blip r:embed="rId3"/>
          <a:srcRect/>
          <a:stretch/>
        </p:blipFill>
        <p:spPr>
          <a:xfrm>
            <a:off x="177876" y="3651150"/>
            <a:ext cx="8788250" cy="1492350"/>
          </a:xfrm>
          <a:prstGeom prst="rect">
            <a:avLst/>
          </a:prstGeom>
          <a:noFill/>
          <a:ln>
            <a:noFill/>
          </a:ln>
        </p:spPr>
      </p:pic>
      <p:sp>
        <p:nvSpPr>
          <p:cNvPr id="1013" name="Google Shape;1013;p73"/>
          <p:cNvSpPr txBox="1">
            <a:spLocks/>
          </p:cNvSpPr>
          <p:nvPr/>
        </p:nvSpPr>
        <p:spPr>
          <a:xfrm>
            <a:off x="81414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1014" name="Google Shape;1014;p73"/>
          <p:cNvSpPr txBox="1">
            <a:spLocks/>
          </p:cNvSpPr>
          <p:nvPr/>
        </p:nvSpPr>
        <p:spPr>
          <a:xfrm>
            <a:off x="7475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1015" name="Google Shape;1015;p73"/>
          <p:cNvSpPr txBox="1">
            <a:spLocks/>
          </p:cNvSpPr>
          <p:nvPr/>
        </p:nvSpPr>
        <p:spPr>
          <a:xfrm>
            <a:off x="67969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16" name="Google Shape;1016;p73"/>
          <p:cNvSpPr txBox="1">
            <a:spLocks/>
          </p:cNvSpPr>
          <p:nvPr/>
        </p:nvSpPr>
        <p:spPr>
          <a:xfrm>
            <a:off x="61183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1017" name="Google Shape;1017;p73"/>
          <p:cNvSpPr txBox="1">
            <a:spLocks/>
          </p:cNvSpPr>
          <p:nvPr/>
        </p:nvSpPr>
        <p:spPr>
          <a:xfrm>
            <a:off x="5458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18" name="Google Shape;1018;p73"/>
          <p:cNvSpPr txBox="1">
            <a:spLocks/>
          </p:cNvSpPr>
          <p:nvPr/>
        </p:nvSpPr>
        <p:spPr>
          <a:xfrm>
            <a:off x="47737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19" name="Google Shape;1019;p73"/>
          <p:cNvSpPr txBox="1">
            <a:spLocks/>
          </p:cNvSpPr>
          <p:nvPr/>
        </p:nvSpPr>
        <p:spPr>
          <a:xfrm>
            <a:off x="41141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20" name="Google Shape;1020;p73"/>
          <p:cNvSpPr txBox="1">
            <a:spLocks/>
          </p:cNvSpPr>
          <p:nvPr/>
        </p:nvSpPr>
        <p:spPr>
          <a:xfrm>
            <a:off x="3416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21" name="Google Shape;1021;p73"/>
          <p:cNvSpPr txBox="1">
            <a:spLocks/>
          </p:cNvSpPr>
          <p:nvPr/>
        </p:nvSpPr>
        <p:spPr>
          <a:xfrm>
            <a:off x="27315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22" name="Google Shape;1022;p73"/>
          <p:cNvSpPr txBox="1">
            <a:spLocks/>
          </p:cNvSpPr>
          <p:nvPr/>
        </p:nvSpPr>
        <p:spPr>
          <a:xfrm>
            <a:off x="20821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23" name="Google Shape;1023;p73"/>
          <p:cNvSpPr txBox="1">
            <a:spLocks/>
          </p:cNvSpPr>
          <p:nvPr/>
        </p:nvSpPr>
        <p:spPr>
          <a:xfrm>
            <a:off x="1406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24" name="Google Shape;1024;p73"/>
          <p:cNvSpPr txBox="1">
            <a:spLocks/>
          </p:cNvSpPr>
          <p:nvPr/>
        </p:nvSpPr>
        <p:spPr>
          <a:xfrm>
            <a:off x="7053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cxnSp>
        <p:nvCxnSpPr>
          <p:cNvPr id="1025" name="Google Shape;1025;p73"/>
          <p:cNvCxnSpPr/>
          <p:nvPr/>
        </p:nvCxnSpPr>
        <p:spPr>
          <a:xfrm>
            <a:off x="7312525" y="4820050"/>
            <a:ext cx="135720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74"/>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1031" name="Google Shape;1031;p74"/>
          <p:cNvSpPr txBox="1">
            <a:spLocks noGrp="1"/>
          </p:cNvSpPr>
          <p:nvPr>
            <p:ph type="body" idx="1"/>
          </p:nvPr>
        </p:nvSpPr>
        <p:spPr>
          <a:xfrm>
            <a:off x="396875" y="1021552"/>
            <a:ext cx="7896300" cy="2472300"/>
          </a:xfrm>
          <a:prstGeom prst="rect">
            <a:avLst/>
          </a:prstGeom>
          <a:noFill/>
          <a:ln>
            <a:noFill/>
          </a:ln>
        </p:spPr>
        <p:txBody>
          <a:bodyPr spcFirstLastPara="1" wrap="square" lIns="91425" tIns="91425" rIns="91425" bIns="91425" anchor="t" anchorCtr="0">
            <a:noAutofit/>
          </a:bodyPr>
          <a:lstStyle/>
          <a:p>
            <a:pPr marL="342900" lvl="0" indent="-321310" algn="l" rtl="0">
              <a:lnSpc>
                <a:spcPct val="100000"/>
              </a:lnSpc>
              <a:spcBef>
                <a:spcPts val="0"/>
              </a:spcBef>
              <a:spcAft>
                <a:spcPts val="0"/>
              </a:spcAft>
              <a:buClr>
                <a:schemeClr val="dk1"/>
              </a:buClr>
              <a:buSzPts val="1100"/>
              <a:buFont typeface="Arial"/>
              <a:buNone/>
            </a:pPr>
            <a:r>
              <a:rPr lang="en">
                <a:uFillTx/>
              </a:rPr>
              <a:t>Q) </a:t>
            </a:r>
            <a:r>
              <a:rPr lang="en" b="1">
                <a:uFillTx/>
              </a:rPr>
              <a:t>What is the value of the address?</a:t>
            </a:r>
            <a:endParaRPr>
              <a:uFillTx/>
            </a:endParaRPr>
          </a:p>
          <a:p>
            <a:pPr marL="457200" lvl="0" indent="-355600" algn="l" rtl="0">
              <a:lnSpc>
                <a:spcPct val="100000"/>
              </a:lnSpc>
              <a:spcBef>
                <a:spcPts val="0"/>
              </a:spcBef>
              <a:spcAft>
                <a:spcPts val="0"/>
              </a:spcAft>
              <a:buSzPts val="2000"/>
              <a:buAutoNum type="arabicPeriod"/>
            </a:pPr>
            <a:r>
              <a:rPr lang="en" sz="2000">
                <a:uFillTx/>
              </a:rPr>
              <a:t>Extract more information</a:t>
            </a:r>
            <a:endParaRPr>
              <a:uFillTx/>
            </a:endParaRPr>
          </a:p>
          <a:p>
            <a:pPr marL="0" lvl="0" indent="0" algn="ctr" rtl="0">
              <a:lnSpc>
                <a:spcPct val="100000"/>
              </a:lnSpc>
              <a:spcBef>
                <a:spcPts val="0"/>
              </a:spcBef>
              <a:spcAft>
                <a:spcPts val="0"/>
              </a:spcAft>
              <a:buSzPts val="2400"/>
              <a:buNone/>
            </a:pPr>
            <a:endParaRPr sz="2000">
              <a:uFillTx/>
            </a:endParaRPr>
          </a:p>
          <a:p>
            <a:pPr marL="0" lvl="0" indent="0" algn="l" rtl="0">
              <a:lnSpc>
                <a:spcPct val="100000"/>
              </a:lnSpc>
              <a:spcBef>
                <a:spcPts val="0"/>
              </a:spcBef>
              <a:spcAft>
                <a:spcPts val="0"/>
              </a:spcAft>
              <a:buSzPts val="2400"/>
              <a:buNone/>
            </a:pPr>
            <a:r>
              <a:rPr lang="en" sz="2000">
                <a:uFillTx/>
              </a:rPr>
              <a:t>CO: 0x00	CI: 0x01	CT: 0x??	Cache Hit: Y/N?		Value:0x??</a:t>
            </a:r>
            <a:endParaRPr>
              <a:uFillTx/>
            </a:endParaRPr>
          </a:p>
          <a:p>
            <a:pPr marL="0" lvl="0" indent="0" algn="ctr" rtl="0">
              <a:lnSpc>
                <a:spcPct val="100000"/>
              </a:lnSpc>
              <a:spcBef>
                <a:spcPts val="0"/>
              </a:spcBef>
              <a:spcAft>
                <a:spcPts val="0"/>
              </a:spcAft>
              <a:buSzPts val="2400"/>
              <a:buNone/>
            </a:pPr>
            <a:r>
              <a:rPr lang="en" sz="2000">
                <a:uFillTx/>
              </a:rPr>
              <a:t>	</a:t>
            </a:r>
            <a:endParaRPr>
              <a:uFillTx/>
            </a:endParaRPr>
          </a:p>
        </p:txBody>
      </p:sp>
      <p:pic>
        <p:nvPicPr>
          <p:cNvPr id="1032" name="Google Shape;1032;p74"/>
          <p:cNvPicPr preferRelativeResize="0"/>
          <p:nvPr/>
        </p:nvPicPr>
        <p:blipFill rotWithShape="1">
          <a:blip r:embed="rId3"/>
          <a:srcRect/>
          <a:stretch/>
        </p:blipFill>
        <p:spPr>
          <a:xfrm>
            <a:off x="177876" y="3651150"/>
            <a:ext cx="8788250" cy="1492350"/>
          </a:xfrm>
          <a:prstGeom prst="rect">
            <a:avLst/>
          </a:prstGeom>
          <a:noFill/>
          <a:ln>
            <a:noFill/>
          </a:ln>
        </p:spPr>
      </p:pic>
      <p:sp>
        <p:nvSpPr>
          <p:cNvPr id="1033" name="Google Shape;1033;p74"/>
          <p:cNvSpPr txBox="1">
            <a:spLocks/>
          </p:cNvSpPr>
          <p:nvPr/>
        </p:nvSpPr>
        <p:spPr>
          <a:xfrm>
            <a:off x="81414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1034" name="Google Shape;1034;p74"/>
          <p:cNvSpPr txBox="1">
            <a:spLocks/>
          </p:cNvSpPr>
          <p:nvPr/>
        </p:nvSpPr>
        <p:spPr>
          <a:xfrm>
            <a:off x="7475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1035" name="Google Shape;1035;p74"/>
          <p:cNvSpPr txBox="1">
            <a:spLocks/>
          </p:cNvSpPr>
          <p:nvPr/>
        </p:nvSpPr>
        <p:spPr>
          <a:xfrm>
            <a:off x="67969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36" name="Google Shape;1036;p74"/>
          <p:cNvSpPr txBox="1">
            <a:spLocks/>
          </p:cNvSpPr>
          <p:nvPr/>
        </p:nvSpPr>
        <p:spPr>
          <a:xfrm>
            <a:off x="61183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1037" name="Google Shape;1037;p74"/>
          <p:cNvSpPr txBox="1">
            <a:spLocks/>
          </p:cNvSpPr>
          <p:nvPr/>
        </p:nvSpPr>
        <p:spPr>
          <a:xfrm>
            <a:off x="5458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38" name="Google Shape;1038;p74"/>
          <p:cNvSpPr txBox="1">
            <a:spLocks/>
          </p:cNvSpPr>
          <p:nvPr/>
        </p:nvSpPr>
        <p:spPr>
          <a:xfrm>
            <a:off x="47737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39" name="Google Shape;1039;p74"/>
          <p:cNvSpPr txBox="1">
            <a:spLocks/>
          </p:cNvSpPr>
          <p:nvPr/>
        </p:nvSpPr>
        <p:spPr>
          <a:xfrm>
            <a:off x="41141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40" name="Google Shape;1040;p74"/>
          <p:cNvSpPr txBox="1">
            <a:spLocks/>
          </p:cNvSpPr>
          <p:nvPr/>
        </p:nvSpPr>
        <p:spPr>
          <a:xfrm>
            <a:off x="3416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41" name="Google Shape;1041;p74"/>
          <p:cNvSpPr txBox="1">
            <a:spLocks/>
          </p:cNvSpPr>
          <p:nvPr/>
        </p:nvSpPr>
        <p:spPr>
          <a:xfrm>
            <a:off x="27315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42" name="Google Shape;1042;p74"/>
          <p:cNvSpPr txBox="1">
            <a:spLocks/>
          </p:cNvSpPr>
          <p:nvPr/>
        </p:nvSpPr>
        <p:spPr>
          <a:xfrm>
            <a:off x="20821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43" name="Google Shape;1043;p74"/>
          <p:cNvSpPr txBox="1">
            <a:spLocks/>
          </p:cNvSpPr>
          <p:nvPr/>
        </p:nvSpPr>
        <p:spPr>
          <a:xfrm>
            <a:off x="1406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44" name="Google Shape;1044;p74"/>
          <p:cNvSpPr txBox="1">
            <a:spLocks/>
          </p:cNvSpPr>
          <p:nvPr/>
        </p:nvSpPr>
        <p:spPr>
          <a:xfrm>
            <a:off x="7053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cxnSp>
        <p:nvCxnSpPr>
          <p:cNvPr id="1045" name="Google Shape;1045;p74"/>
          <p:cNvCxnSpPr/>
          <p:nvPr/>
        </p:nvCxnSpPr>
        <p:spPr>
          <a:xfrm>
            <a:off x="5961650" y="4818775"/>
            <a:ext cx="1363500" cy="0"/>
          </a:xfrm>
          <a:prstGeom prst="straightConnector1">
            <a:avLst/>
          </a:prstGeom>
          <a:noFill/>
          <a:ln w="9525" cap="flat" cmpd="sng">
            <a:solidFill>
              <a:srgbClr val="00FFFF"/>
            </a:solidFill>
            <a:prstDash val="solid"/>
            <a:round/>
            <a:headEnd type="none" w="sm" len="sm"/>
            <a:tailEnd type="none" w="sm" len="sm"/>
          </a:ln>
        </p:spPr>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75"/>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1051" name="Google Shape;1051;p75"/>
          <p:cNvSpPr txBox="1">
            <a:spLocks noGrp="1"/>
          </p:cNvSpPr>
          <p:nvPr>
            <p:ph type="body" idx="1"/>
          </p:nvPr>
        </p:nvSpPr>
        <p:spPr>
          <a:xfrm>
            <a:off x="396875" y="1021552"/>
            <a:ext cx="7896300" cy="2472300"/>
          </a:xfrm>
          <a:prstGeom prst="rect">
            <a:avLst/>
          </a:prstGeom>
          <a:noFill/>
          <a:ln>
            <a:noFill/>
          </a:ln>
        </p:spPr>
        <p:txBody>
          <a:bodyPr spcFirstLastPara="1" wrap="square" lIns="91425" tIns="91425" rIns="91425" bIns="91425" anchor="t" anchorCtr="0">
            <a:noAutofit/>
          </a:bodyPr>
          <a:lstStyle/>
          <a:p>
            <a:pPr marL="342900" lvl="0" indent="-321310" algn="l" rtl="0">
              <a:lnSpc>
                <a:spcPct val="100000"/>
              </a:lnSpc>
              <a:spcBef>
                <a:spcPts val="0"/>
              </a:spcBef>
              <a:spcAft>
                <a:spcPts val="0"/>
              </a:spcAft>
              <a:buClr>
                <a:schemeClr val="dk1"/>
              </a:buClr>
              <a:buSzPts val="1100"/>
              <a:buFont typeface="Arial"/>
              <a:buNone/>
            </a:pPr>
            <a:r>
              <a:rPr lang="en">
                <a:uFillTx/>
              </a:rPr>
              <a:t>Q) </a:t>
            </a:r>
            <a:r>
              <a:rPr lang="en" b="1">
                <a:uFillTx/>
              </a:rPr>
              <a:t>What is the value of the address?</a:t>
            </a:r>
            <a:endParaRPr>
              <a:uFillTx/>
            </a:endParaRPr>
          </a:p>
          <a:p>
            <a:pPr marL="457200" lvl="0" indent="-355600" algn="l" rtl="0">
              <a:lnSpc>
                <a:spcPct val="100000"/>
              </a:lnSpc>
              <a:spcBef>
                <a:spcPts val="0"/>
              </a:spcBef>
              <a:spcAft>
                <a:spcPts val="0"/>
              </a:spcAft>
              <a:buSzPts val="2000"/>
              <a:buAutoNum type="arabicPeriod"/>
            </a:pPr>
            <a:r>
              <a:rPr lang="en" sz="2000">
                <a:uFillTx/>
              </a:rPr>
              <a:t>Extract more information</a:t>
            </a:r>
            <a:endParaRPr>
              <a:uFillTx/>
            </a:endParaRPr>
          </a:p>
          <a:p>
            <a:pPr marL="457200" lvl="0" indent="-355600" algn="l" rtl="0">
              <a:lnSpc>
                <a:spcPct val="100000"/>
              </a:lnSpc>
              <a:spcBef>
                <a:spcPts val="0"/>
              </a:spcBef>
              <a:spcAft>
                <a:spcPts val="0"/>
              </a:spcAft>
              <a:buSzPts val="2000"/>
              <a:buAutoNum type="arabicPeriod"/>
            </a:pPr>
            <a:r>
              <a:rPr lang="en" sz="2000">
                <a:uFillTx/>
              </a:rPr>
              <a:t>Go to Cache Table</a:t>
            </a:r>
            <a:endParaRPr>
              <a:uFillTx/>
            </a:endParaRPr>
          </a:p>
          <a:p>
            <a:pPr marL="0" lvl="0" indent="0" algn="l" rtl="0">
              <a:lnSpc>
                <a:spcPct val="100000"/>
              </a:lnSpc>
              <a:spcBef>
                <a:spcPts val="0"/>
              </a:spcBef>
              <a:spcAft>
                <a:spcPts val="0"/>
              </a:spcAft>
              <a:buSzPts val="2400"/>
              <a:buNone/>
            </a:pPr>
            <a:r>
              <a:rPr lang="en" sz="2000">
                <a:uFillTx/>
              </a:rPr>
              <a:t>CO: 0x00	CI: 0x01	CT: 0x7F	Cache Hit: Y/N?		Value:0x??</a:t>
            </a:r>
            <a:endParaRPr>
              <a:uFillTx/>
            </a:endParaRPr>
          </a:p>
          <a:p>
            <a:pPr marL="0" lvl="0" indent="0" algn="ctr" rtl="0">
              <a:lnSpc>
                <a:spcPct val="100000"/>
              </a:lnSpc>
              <a:spcBef>
                <a:spcPts val="0"/>
              </a:spcBef>
              <a:spcAft>
                <a:spcPts val="0"/>
              </a:spcAft>
              <a:buSzPts val="2400"/>
              <a:buNone/>
            </a:pPr>
            <a:r>
              <a:rPr lang="en" sz="2000">
                <a:uFillTx/>
              </a:rPr>
              <a:t>	</a:t>
            </a:r>
            <a:endParaRPr>
              <a:uFillTx/>
            </a:endParaRPr>
          </a:p>
        </p:txBody>
      </p:sp>
      <p:pic>
        <p:nvPicPr>
          <p:cNvPr id="1052" name="Google Shape;1052;p75"/>
          <p:cNvPicPr preferRelativeResize="0"/>
          <p:nvPr/>
        </p:nvPicPr>
        <p:blipFill rotWithShape="1">
          <a:blip r:embed="rId3"/>
          <a:srcRect/>
          <a:stretch/>
        </p:blipFill>
        <p:spPr>
          <a:xfrm>
            <a:off x="177876" y="3651150"/>
            <a:ext cx="8788250" cy="1492350"/>
          </a:xfrm>
          <a:prstGeom prst="rect">
            <a:avLst/>
          </a:prstGeom>
          <a:noFill/>
          <a:ln>
            <a:noFill/>
          </a:ln>
        </p:spPr>
      </p:pic>
      <p:sp>
        <p:nvSpPr>
          <p:cNvPr id="1053" name="Google Shape;1053;p75"/>
          <p:cNvSpPr txBox="1">
            <a:spLocks/>
          </p:cNvSpPr>
          <p:nvPr/>
        </p:nvSpPr>
        <p:spPr>
          <a:xfrm>
            <a:off x="81414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1054" name="Google Shape;1054;p75"/>
          <p:cNvSpPr txBox="1">
            <a:spLocks/>
          </p:cNvSpPr>
          <p:nvPr/>
        </p:nvSpPr>
        <p:spPr>
          <a:xfrm>
            <a:off x="7475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1055" name="Google Shape;1055;p75"/>
          <p:cNvSpPr txBox="1">
            <a:spLocks/>
          </p:cNvSpPr>
          <p:nvPr/>
        </p:nvSpPr>
        <p:spPr>
          <a:xfrm>
            <a:off x="67969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56" name="Google Shape;1056;p75"/>
          <p:cNvSpPr txBox="1">
            <a:spLocks/>
          </p:cNvSpPr>
          <p:nvPr/>
        </p:nvSpPr>
        <p:spPr>
          <a:xfrm>
            <a:off x="61183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1057" name="Google Shape;1057;p75"/>
          <p:cNvSpPr txBox="1">
            <a:spLocks/>
          </p:cNvSpPr>
          <p:nvPr/>
        </p:nvSpPr>
        <p:spPr>
          <a:xfrm>
            <a:off x="5458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58" name="Google Shape;1058;p75"/>
          <p:cNvSpPr txBox="1">
            <a:spLocks/>
          </p:cNvSpPr>
          <p:nvPr/>
        </p:nvSpPr>
        <p:spPr>
          <a:xfrm>
            <a:off x="47737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59" name="Google Shape;1059;p75"/>
          <p:cNvSpPr txBox="1">
            <a:spLocks/>
          </p:cNvSpPr>
          <p:nvPr/>
        </p:nvSpPr>
        <p:spPr>
          <a:xfrm>
            <a:off x="41141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60" name="Google Shape;1060;p75"/>
          <p:cNvSpPr txBox="1">
            <a:spLocks/>
          </p:cNvSpPr>
          <p:nvPr/>
        </p:nvSpPr>
        <p:spPr>
          <a:xfrm>
            <a:off x="3416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61" name="Google Shape;1061;p75"/>
          <p:cNvSpPr txBox="1">
            <a:spLocks/>
          </p:cNvSpPr>
          <p:nvPr/>
        </p:nvSpPr>
        <p:spPr>
          <a:xfrm>
            <a:off x="27315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62" name="Google Shape;1062;p75"/>
          <p:cNvSpPr txBox="1">
            <a:spLocks/>
          </p:cNvSpPr>
          <p:nvPr/>
        </p:nvSpPr>
        <p:spPr>
          <a:xfrm>
            <a:off x="20821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63" name="Google Shape;1063;p75"/>
          <p:cNvSpPr txBox="1">
            <a:spLocks/>
          </p:cNvSpPr>
          <p:nvPr/>
        </p:nvSpPr>
        <p:spPr>
          <a:xfrm>
            <a:off x="1406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64" name="Google Shape;1064;p75"/>
          <p:cNvSpPr txBox="1">
            <a:spLocks/>
          </p:cNvSpPr>
          <p:nvPr/>
        </p:nvSpPr>
        <p:spPr>
          <a:xfrm>
            <a:off x="7053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cxnSp>
        <p:nvCxnSpPr>
          <p:cNvPr id="1065" name="Google Shape;1065;p75"/>
          <p:cNvCxnSpPr/>
          <p:nvPr/>
        </p:nvCxnSpPr>
        <p:spPr>
          <a:xfrm rot="10800000">
            <a:off x="589850" y="4816933"/>
            <a:ext cx="5371800" cy="0"/>
          </a:xfrm>
          <a:prstGeom prst="straightConnector1">
            <a:avLst/>
          </a:prstGeom>
          <a:noFill/>
          <a:ln w="9525" cap="flat" cmpd="sng">
            <a:solidFill>
              <a:srgbClr val="1155CC"/>
            </a:solidFill>
            <a:prstDash val="solid"/>
            <a:round/>
            <a:headEnd type="none" w="sm" len="sm"/>
            <a:tailEnd type="none" w="sm" len="sm"/>
          </a:ln>
        </p:spPr>
      </p:cxnSp>
      <p:pic>
        <p:nvPicPr>
          <p:cNvPr id="1066" name="Google Shape;1066;p75"/>
          <p:cNvPicPr preferRelativeResize="0"/>
          <p:nvPr/>
        </p:nvPicPr>
        <p:blipFill rotWithShape="1">
          <a:blip r:embed="rId4"/>
          <a:srcRect/>
          <a:stretch/>
        </p:blipFill>
        <p:spPr>
          <a:xfrm>
            <a:off x="2055700" y="2652925"/>
            <a:ext cx="4578650" cy="9982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76"/>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1072" name="Google Shape;1072;p76"/>
          <p:cNvSpPr txBox="1">
            <a:spLocks noGrp="1"/>
          </p:cNvSpPr>
          <p:nvPr>
            <p:ph type="body" idx="1"/>
          </p:nvPr>
        </p:nvSpPr>
        <p:spPr>
          <a:xfrm>
            <a:off x="396875" y="1021552"/>
            <a:ext cx="7896300" cy="2472300"/>
          </a:xfrm>
          <a:prstGeom prst="rect">
            <a:avLst/>
          </a:prstGeom>
          <a:noFill/>
          <a:ln>
            <a:noFill/>
          </a:ln>
        </p:spPr>
        <p:txBody>
          <a:bodyPr spcFirstLastPara="1" wrap="square" lIns="91425" tIns="91425" rIns="91425" bIns="91425" anchor="t" anchorCtr="0">
            <a:noAutofit/>
          </a:bodyPr>
          <a:lstStyle/>
          <a:p>
            <a:pPr marL="342900" lvl="0" indent="-321310" algn="l" rtl="0">
              <a:lnSpc>
                <a:spcPct val="100000"/>
              </a:lnSpc>
              <a:spcBef>
                <a:spcPts val="0"/>
              </a:spcBef>
              <a:spcAft>
                <a:spcPts val="0"/>
              </a:spcAft>
              <a:buClr>
                <a:schemeClr val="dk1"/>
              </a:buClr>
              <a:buSzPts val="1100"/>
              <a:buFont typeface="Arial"/>
              <a:buNone/>
            </a:pPr>
            <a:r>
              <a:rPr lang="en">
                <a:uFillTx/>
              </a:rPr>
              <a:t>Q) </a:t>
            </a:r>
            <a:r>
              <a:rPr lang="en" b="1">
                <a:uFillTx/>
              </a:rPr>
              <a:t>What is the value of the address?</a:t>
            </a:r>
            <a:endParaRPr>
              <a:uFillTx/>
            </a:endParaRPr>
          </a:p>
          <a:p>
            <a:pPr marL="457200" lvl="0" indent="-355600" algn="l" rtl="0">
              <a:lnSpc>
                <a:spcPct val="100000"/>
              </a:lnSpc>
              <a:spcBef>
                <a:spcPts val="0"/>
              </a:spcBef>
              <a:spcAft>
                <a:spcPts val="0"/>
              </a:spcAft>
              <a:buSzPts val="2000"/>
              <a:buAutoNum type="arabicPeriod"/>
            </a:pPr>
            <a:r>
              <a:rPr lang="en" sz="2000">
                <a:uFillTx/>
              </a:rPr>
              <a:t>Extract more information</a:t>
            </a:r>
            <a:endParaRPr>
              <a:uFillTx/>
            </a:endParaRPr>
          </a:p>
          <a:p>
            <a:pPr marL="457200" lvl="0" indent="-355600" algn="l" rtl="0">
              <a:lnSpc>
                <a:spcPct val="100000"/>
              </a:lnSpc>
              <a:spcBef>
                <a:spcPts val="0"/>
              </a:spcBef>
              <a:spcAft>
                <a:spcPts val="0"/>
              </a:spcAft>
              <a:buSzPts val="2000"/>
              <a:buAutoNum type="arabicPeriod"/>
            </a:pPr>
            <a:r>
              <a:rPr lang="en" sz="2000">
                <a:uFillTx/>
              </a:rPr>
              <a:t>Go to Cache Table</a:t>
            </a:r>
            <a:endParaRPr>
              <a:uFillTx/>
            </a:endParaRPr>
          </a:p>
          <a:p>
            <a:pPr marL="0" lvl="0" indent="0" algn="l" rtl="0">
              <a:lnSpc>
                <a:spcPct val="100000"/>
              </a:lnSpc>
              <a:spcBef>
                <a:spcPts val="0"/>
              </a:spcBef>
              <a:spcAft>
                <a:spcPts val="0"/>
              </a:spcAft>
              <a:buSzPts val="2400"/>
              <a:buNone/>
            </a:pPr>
            <a:r>
              <a:rPr lang="en" sz="2000">
                <a:uFillTx/>
              </a:rPr>
              <a:t>CO: 0x00	CI: 0x01	CT: 0x7F	Cache Hit: Y	Value:0x??</a:t>
            </a:r>
            <a:endParaRPr>
              <a:uFillTx/>
            </a:endParaRPr>
          </a:p>
          <a:p>
            <a:pPr marL="0" lvl="0" indent="0" algn="ctr" rtl="0">
              <a:lnSpc>
                <a:spcPct val="100000"/>
              </a:lnSpc>
              <a:spcBef>
                <a:spcPts val="0"/>
              </a:spcBef>
              <a:spcAft>
                <a:spcPts val="0"/>
              </a:spcAft>
              <a:buSzPts val="2400"/>
              <a:buNone/>
            </a:pPr>
            <a:r>
              <a:rPr lang="en" sz="2000">
                <a:uFillTx/>
              </a:rPr>
              <a:t>	</a:t>
            </a:r>
            <a:endParaRPr>
              <a:uFillTx/>
            </a:endParaRPr>
          </a:p>
        </p:txBody>
      </p:sp>
      <p:pic>
        <p:nvPicPr>
          <p:cNvPr id="1073" name="Google Shape;1073;p76"/>
          <p:cNvPicPr preferRelativeResize="0"/>
          <p:nvPr/>
        </p:nvPicPr>
        <p:blipFill rotWithShape="1">
          <a:blip r:embed="rId3"/>
          <a:srcRect/>
          <a:stretch/>
        </p:blipFill>
        <p:spPr>
          <a:xfrm>
            <a:off x="177876" y="3651150"/>
            <a:ext cx="8788250" cy="1492350"/>
          </a:xfrm>
          <a:prstGeom prst="rect">
            <a:avLst/>
          </a:prstGeom>
          <a:noFill/>
          <a:ln>
            <a:noFill/>
          </a:ln>
        </p:spPr>
      </p:pic>
      <p:sp>
        <p:nvSpPr>
          <p:cNvPr id="1074" name="Google Shape;1074;p76"/>
          <p:cNvSpPr txBox="1">
            <a:spLocks/>
          </p:cNvSpPr>
          <p:nvPr/>
        </p:nvSpPr>
        <p:spPr>
          <a:xfrm>
            <a:off x="81414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1075" name="Google Shape;1075;p76"/>
          <p:cNvSpPr txBox="1">
            <a:spLocks/>
          </p:cNvSpPr>
          <p:nvPr/>
        </p:nvSpPr>
        <p:spPr>
          <a:xfrm>
            <a:off x="7475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1076" name="Google Shape;1076;p76"/>
          <p:cNvSpPr txBox="1">
            <a:spLocks/>
          </p:cNvSpPr>
          <p:nvPr/>
        </p:nvSpPr>
        <p:spPr>
          <a:xfrm>
            <a:off x="67969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77" name="Google Shape;1077;p76"/>
          <p:cNvSpPr txBox="1">
            <a:spLocks/>
          </p:cNvSpPr>
          <p:nvPr/>
        </p:nvSpPr>
        <p:spPr>
          <a:xfrm>
            <a:off x="61183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1078" name="Google Shape;1078;p76"/>
          <p:cNvSpPr txBox="1">
            <a:spLocks/>
          </p:cNvSpPr>
          <p:nvPr/>
        </p:nvSpPr>
        <p:spPr>
          <a:xfrm>
            <a:off x="5458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79" name="Google Shape;1079;p76"/>
          <p:cNvSpPr txBox="1">
            <a:spLocks/>
          </p:cNvSpPr>
          <p:nvPr/>
        </p:nvSpPr>
        <p:spPr>
          <a:xfrm>
            <a:off x="47737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80" name="Google Shape;1080;p76"/>
          <p:cNvSpPr txBox="1">
            <a:spLocks/>
          </p:cNvSpPr>
          <p:nvPr/>
        </p:nvSpPr>
        <p:spPr>
          <a:xfrm>
            <a:off x="41141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81" name="Google Shape;1081;p76"/>
          <p:cNvSpPr txBox="1">
            <a:spLocks/>
          </p:cNvSpPr>
          <p:nvPr/>
        </p:nvSpPr>
        <p:spPr>
          <a:xfrm>
            <a:off x="3416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82" name="Google Shape;1082;p76"/>
          <p:cNvSpPr txBox="1">
            <a:spLocks/>
          </p:cNvSpPr>
          <p:nvPr/>
        </p:nvSpPr>
        <p:spPr>
          <a:xfrm>
            <a:off x="27315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83" name="Google Shape;1083;p76"/>
          <p:cNvSpPr txBox="1">
            <a:spLocks/>
          </p:cNvSpPr>
          <p:nvPr/>
        </p:nvSpPr>
        <p:spPr>
          <a:xfrm>
            <a:off x="20821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84" name="Google Shape;1084;p76"/>
          <p:cNvSpPr txBox="1">
            <a:spLocks/>
          </p:cNvSpPr>
          <p:nvPr/>
        </p:nvSpPr>
        <p:spPr>
          <a:xfrm>
            <a:off x="1406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85" name="Google Shape;1085;p76"/>
          <p:cNvSpPr txBox="1">
            <a:spLocks/>
          </p:cNvSpPr>
          <p:nvPr/>
        </p:nvSpPr>
        <p:spPr>
          <a:xfrm>
            <a:off x="7053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pic>
        <p:nvPicPr>
          <p:cNvPr id="1086" name="Google Shape;1086;p76"/>
          <p:cNvPicPr preferRelativeResize="0"/>
          <p:nvPr/>
        </p:nvPicPr>
        <p:blipFill rotWithShape="1">
          <a:blip r:embed="rId4"/>
          <a:srcRect/>
          <a:stretch/>
        </p:blipFill>
        <p:spPr>
          <a:xfrm>
            <a:off x="2055700" y="2652925"/>
            <a:ext cx="4578650" cy="9982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77"/>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sp>
        <p:nvSpPr>
          <p:cNvPr id="1092" name="Google Shape;1092;p77"/>
          <p:cNvSpPr txBox="1">
            <a:spLocks noGrp="1"/>
          </p:cNvSpPr>
          <p:nvPr>
            <p:ph type="body" idx="1"/>
          </p:nvPr>
        </p:nvSpPr>
        <p:spPr>
          <a:xfrm>
            <a:off x="396875" y="1021552"/>
            <a:ext cx="7896300" cy="2472300"/>
          </a:xfrm>
          <a:prstGeom prst="rect">
            <a:avLst/>
          </a:prstGeom>
          <a:noFill/>
          <a:ln>
            <a:noFill/>
          </a:ln>
        </p:spPr>
        <p:txBody>
          <a:bodyPr spcFirstLastPara="1" wrap="square" lIns="91425" tIns="91425" rIns="91425" bIns="91425" anchor="t" anchorCtr="0">
            <a:noAutofit/>
          </a:bodyPr>
          <a:lstStyle/>
          <a:p>
            <a:pPr marL="342900" lvl="0" indent="-321310" algn="l" rtl="0">
              <a:lnSpc>
                <a:spcPct val="100000"/>
              </a:lnSpc>
              <a:spcBef>
                <a:spcPts val="0"/>
              </a:spcBef>
              <a:spcAft>
                <a:spcPts val="0"/>
              </a:spcAft>
              <a:buClr>
                <a:schemeClr val="dk1"/>
              </a:buClr>
              <a:buSzPts val="1100"/>
              <a:buFont typeface="Arial"/>
              <a:buNone/>
            </a:pPr>
            <a:r>
              <a:rPr lang="en">
                <a:uFillTx/>
              </a:rPr>
              <a:t>Q) </a:t>
            </a:r>
            <a:r>
              <a:rPr lang="en" b="1">
                <a:uFillTx/>
              </a:rPr>
              <a:t>What is the value of the address?</a:t>
            </a:r>
            <a:endParaRPr>
              <a:uFillTx/>
            </a:endParaRPr>
          </a:p>
          <a:p>
            <a:pPr marL="457200" lvl="0" indent="-355600" algn="l" rtl="0">
              <a:lnSpc>
                <a:spcPct val="100000"/>
              </a:lnSpc>
              <a:spcBef>
                <a:spcPts val="0"/>
              </a:spcBef>
              <a:spcAft>
                <a:spcPts val="0"/>
              </a:spcAft>
              <a:buSzPts val="2000"/>
              <a:buAutoNum type="arabicPeriod"/>
            </a:pPr>
            <a:r>
              <a:rPr lang="en" sz="2000">
                <a:uFillTx/>
              </a:rPr>
              <a:t>Extract more information</a:t>
            </a:r>
            <a:endParaRPr>
              <a:uFillTx/>
            </a:endParaRPr>
          </a:p>
          <a:p>
            <a:pPr marL="457200" lvl="0" indent="-355600" algn="l" rtl="0">
              <a:lnSpc>
                <a:spcPct val="100000"/>
              </a:lnSpc>
              <a:spcBef>
                <a:spcPts val="0"/>
              </a:spcBef>
              <a:spcAft>
                <a:spcPts val="0"/>
              </a:spcAft>
              <a:buSzPts val="2000"/>
              <a:buAutoNum type="arabicPeriod"/>
            </a:pPr>
            <a:r>
              <a:rPr lang="en" sz="2000">
                <a:uFillTx/>
              </a:rPr>
              <a:t>Go to Cache Table</a:t>
            </a:r>
            <a:endParaRPr>
              <a:uFillTx/>
            </a:endParaRPr>
          </a:p>
          <a:p>
            <a:pPr marL="0" lvl="0" indent="0" algn="l" rtl="0">
              <a:lnSpc>
                <a:spcPct val="100000"/>
              </a:lnSpc>
              <a:spcBef>
                <a:spcPts val="0"/>
              </a:spcBef>
              <a:spcAft>
                <a:spcPts val="0"/>
              </a:spcAft>
              <a:buSzPts val="2400"/>
              <a:buNone/>
            </a:pPr>
            <a:r>
              <a:rPr lang="en" sz="2000">
                <a:uFillTx/>
              </a:rPr>
              <a:t>CO: 0x00	CI: 0x01	CT: 0x7F	Cache Hit: Y	Value:0xFF</a:t>
            </a:r>
            <a:endParaRPr>
              <a:uFillTx/>
            </a:endParaRPr>
          </a:p>
          <a:p>
            <a:pPr marL="0" lvl="0" indent="0" algn="l" rtl="0">
              <a:lnSpc>
                <a:spcPct val="100000"/>
              </a:lnSpc>
              <a:spcBef>
                <a:spcPts val="0"/>
              </a:spcBef>
              <a:spcAft>
                <a:spcPts val="0"/>
              </a:spcAft>
              <a:buSzPts val="2400"/>
              <a:buNone/>
            </a:pPr>
            <a:endParaRPr sz="2000">
              <a:uFillTx/>
            </a:endParaRPr>
          </a:p>
          <a:p>
            <a:pPr marL="0" lvl="0" indent="0" algn="l" rtl="0">
              <a:lnSpc>
                <a:spcPct val="100000"/>
              </a:lnSpc>
              <a:spcBef>
                <a:spcPts val="0"/>
              </a:spcBef>
              <a:spcAft>
                <a:spcPts val="0"/>
              </a:spcAft>
              <a:buSzPts val="2400"/>
              <a:buNone/>
            </a:pPr>
            <a:endParaRPr sz="2000">
              <a:uFillTx/>
            </a:endParaRPr>
          </a:p>
          <a:p>
            <a:pPr marL="0" lvl="0" indent="0" algn="ctr" rtl="0">
              <a:lnSpc>
                <a:spcPct val="100000"/>
              </a:lnSpc>
              <a:spcBef>
                <a:spcPts val="0"/>
              </a:spcBef>
              <a:spcAft>
                <a:spcPts val="0"/>
              </a:spcAft>
              <a:buSzPts val="2400"/>
              <a:buNone/>
            </a:pPr>
            <a:r>
              <a:rPr lang="en" sz="2000">
                <a:uFillTx/>
              </a:rPr>
              <a:t>	</a:t>
            </a:r>
            <a:endParaRPr>
              <a:uFillTx/>
            </a:endParaRPr>
          </a:p>
        </p:txBody>
      </p:sp>
      <p:pic>
        <p:nvPicPr>
          <p:cNvPr id="1093" name="Google Shape;1093;p77"/>
          <p:cNvPicPr preferRelativeResize="0"/>
          <p:nvPr/>
        </p:nvPicPr>
        <p:blipFill rotWithShape="1">
          <a:blip r:embed="rId3"/>
          <a:srcRect/>
          <a:stretch/>
        </p:blipFill>
        <p:spPr>
          <a:xfrm>
            <a:off x="177876" y="3651150"/>
            <a:ext cx="8788250" cy="1492350"/>
          </a:xfrm>
          <a:prstGeom prst="rect">
            <a:avLst/>
          </a:prstGeom>
          <a:noFill/>
          <a:ln>
            <a:noFill/>
          </a:ln>
        </p:spPr>
      </p:pic>
      <p:sp>
        <p:nvSpPr>
          <p:cNvPr id="1094" name="Google Shape;1094;p77"/>
          <p:cNvSpPr txBox="1">
            <a:spLocks/>
          </p:cNvSpPr>
          <p:nvPr/>
        </p:nvSpPr>
        <p:spPr>
          <a:xfrm>
            <a:off x="81414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1095" name="Google Shape;1095;p77"/>
          <p:cNvSpPr txBox="1">
            <a:spLocks/>
          </p:cNvSpPr>
          <p:nvPr/>
        </p:nvSpPr>
        <p:spPr>
          <a:xfrm>
            <a:off x="7475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1096" name="Google Shape;1096;p77"/>
          <p:cNvSpPr txBox="1">
            <a:spLocks/>
          </p:cNvSpPr>
          <p:nvPr/>
        </p:nvSpPr>
        <p:spPr>
          <a:xfrm>
            <a:off x="67969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97" name="Google Shape;1097;p77"/>
          <p:cNvSpPr txBox="1">
            <a:spLocks/>
          </p:cNvSpPr>
          <p:nvPr/>
        </p:nvSpPr>
        <p:spPr>
          <a:xfrm>
            <a:off x="61183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sp>
        <p:nvSpPr>
          <p:cNvPr id="1098" name="Google Shape;1098;p77"/>
          <p:cNvSpPr txBox="1">
            <a:spLocks/>
          </p:cNvSpPr>
          <p:nvPr/>
        </p:nvSpPr>
        <p:spPr>
          <a:xfrm>
            <a:off x="5458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099" name="Google Shape;1099;p77"/>
          <p:cNvSpPr txBox="1">
            <a:spLocks/>
          </p:cNvSpPr>
          <p:nvPr/>
        </p:nvSpPr>
        <p:spPr>
          <a:xfrm>
            <a:off x="47737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100" name="Google Shape;1100;p77"/>
          <p:cNvSpPr txBox="1">
            <a:spLocks/>
          </p:cNvSpPr>
          <p:nvPr/>
        </p:nvSpPr>
        <p:spPr>
          <a:xfrm>
            <a:off x="41141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101" name="Google Shape;1101;p77"/>
          <p:cNvSpPr txBox="1">
            <a:spLocks/>
          </p:cNvSpPr>
          <p:nvPr/>
        </p:nvSpPr>
        <p:spPr>
          <a:xfrm>
            <a:off x="34165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102" name="Google Shape;1102;p77"/>
          <p:cNvSpPr txBox="1">
            <a:spLocks/>
          </p:cNvSpPr>
          <p:nvPr/>
        </p:nvSpPr>
        <p:spPr>
          <a:xfrm>
            <a:off x="273155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103" name="Google Shape;1103;p77"/>
          <p:cNvSpPr txBox="1">
            <a:spLocks/>
          </p:cNvSpPr>
          <p:nvPr/>
        </p:nvSpPr>
        <p:spPr>
          <a:xfrm>
            <a:off x="20821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104" name="Google Shape;1104;p77"/>
          <p:cNvSpPr txBox="1">
            <a:spLocks/>
          </p:cNvSpPr>
          <p:nvPr/>
        </p:nvSpPr>
        <p:spPr>
          <a:xfrm>
            <a:off x="1406700"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1</a:t>
            </a:r>
            <a:endParaRPr sz="1400" b="0" i="0" u="none" strike="noStrike" cap="none">
              <a:solidFill>
                <a:srgbClr val="000000"/>
              </a:solidFill>
              <a:uFillTx/>
              <a:latin typeface="Arial"/>
              <a:ea typeface="Arial"/>
              <a:cs typeface="Arial"/>
              <a:sym typeface="Arial"/>
            </a:endParaRPr>
          </a:p>
        </p:txBody>
      </p:sp>
      <p:sp>
        <p:nvSpPr>
          <p:cNvPr id="1105" name="Google Shape;1105;p77"/>
          <p:cNvSpPr txBox="1">
            <a:spLocks/>
          </p:cNvSpPr>
          <p:nvPr/>
        </p:nvSpPr>
        <p:spPr>
          <a:xfrm>
            <a:off x="705325" y="4232775"/>
            <a:ext cx="3444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 sz="2000" b="1" i="0" u="none" strike="noStrike" cap="none">
                <a:solidFill>
                  <a:srgbClr val="FF0000"/>
                </a:solidFill>
                <a:uFillTx/>
                <a:latin typeface="Arial"/>
                <a:ea typeface="Arial"/>
                <a:cs typeface="Arial"/>
                <a:sym typeface="Arial"/>
              </a:rPr>
              <a:t>0</a:t>
            </a:r>
            <a:endParaRPr sz="1400" b="0" i="0" u="none" strike="noStrike" cap="none">
              <a:solidFill>
                <a:srgbClr val="000000"/>
              </a:solidFill>
              <a:uFillTx/>
              <a:latin typeface="Arial"/>
              <a:ea typeface="Arial"/>
              <a:cs typeface="Arial"/>
              <a:sym typeface="Arial"/>
            </a:endParaRPr>
          </a:p>
        </p:txBody>
      </p:sp>
      <p:pic>
        <p:nvPicPr>
          <p:cNvPr id="1106" name="Google Shape;1106;p77"/>
          <p:cNvPicPr preferRelativeResize="0"/>
          <p:nvPr/>
        </p:nvPicPr>
        <p:blipFill rotWithShape="1">
          <a:blip r:embed="rId4"/>
          <a:srcRect/>
          <a:stretch/>
        </p:blipFill>
        <p:spPr>
          <a:xfrm>
            <a:off x="2055700" y="2652925"/>
            <a:ext cx="4578650" cy="99822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78"/>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Virtual Memory</a:t>
            </a:r>
            <a:endParaRPr>
              <a:uFillTx/>
            </a:endParaRPr>
          </a:p>
        </p:txBody>
      </p:sp>
      <p:pic>
        <p:nvPicPr>
          <p:cNvPr id="1112" name="Google Shape;1112;p78"/>
          <p:cNvPicPr preferRelativeResize="0"/>
          <p:nvPr/>
        </p:nvPicPr>
        <p:blipFill rotWithShape="1">
          <a:blip r:embed="rId3"/>
          <a:srcRect/>
          <a:stretch/>
        </p:blipFill>
        <p:spPr>
          <a:xfrm>
            <a:off x="4270550" y="295348"/>
            <a:ext cx="4747425" cy="474742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pic>
        <p:nvPicPr>
          <p:cNvPr id="1117" name="Google Shape;1117;p79" descr="just_finished_my_final_exams.jpg"/>
          <p:cNvPicPr preferRelativeResize="0"/>
          <p:nvPr/>
        </p:nvPicPr>
        <p:blipFill rotWithShape="1">
          <a:blip r:embed="rId3"/>
          <a:srcRect/>
          <a:stretch/>
        </p:blipFill>
        <p:spPr>
          <a:xfrm>
            <a:off x="1649525" y="1356000"/>
            <a:ext cx="5844950" cy="2431500"/>
          </a:xfrm>
          <a:prstGeom prst="rect">
            <a:avLst/>
          </a:prstGeom>
          <a:noFill/>
          <a:ln>
            <a:noFill/>
          </a:ln>
        </p:spPr>
      </p:pic>
      <p:sp>
        <p:nvSpPr>
          <p:cNvPr id="1118" name="Google Shape;1118;p79"/>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Good luck!</a:t>
            </a:r>
            <a:endParaRPr>
              <a:uFillTx/>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8"/>
          <p:cNvSpPr txBox="1">
            <a:spLocks noGrp="1"/>
          </p:cNvSpPr>
          <p:nvPr>
            <p:ph type="title"/>
          </p:nvPr>
        </p:nvSpPr>
        <p:spPr>
          <a:xfrm>
            <a:off x="357026" y="326750"/>
            <a:ext cx="8405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Threads and Synchronization</a:t>
            </a:r>
            <a:endParaRPr>
              <a:uFillTx/>
            </a:endParaRPr>
          </a:p>
        </p:txBody>
      </p:sp>
      <p:sp>
        <p:nvSpPr>
          <p:cNvPr id="197" name="Google Shape;197;p8"/>
          <p:cNvSpPr txBox="1">
            <a:spLocks noGrp="1"/>
          </p:cNvSpPr>
          <p:nvPr>
            <p:ph type="body" idx="1"/>
          </p:nvPr>
        </p:nvSpPr>
        <p:spPr>
          <a:xfrm>
            <a:off x="966625" y="1240925"/>
            <a:ext cx="4236600" cy="388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void* student_fn(void* varp)</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P(&amp;pen);</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P(&amp;notebook);</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sleep(genrand() % 60); // Time for you to write questions</a:t>
            </a:r>
            <a:endParaRPr>
              <a:uFillTx/>
            </a:endParaRPr>
          </a:p>
          <a:p>
            <a:pPr marL="0" lvl="0" indent="0" algn="l" rtl="0">
              <a:lnSpc>
                <a:spcPct val="100000"/>
              </a:lnSpc>
              <a:spcBef>
                <a:spcPts val="0"/>
              </a:spcBef>
              <a:spcAft>
                <a:spcPts val="0"/>
              </a:spcAft>
              <a:buSzPts val="2400"/>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V(&amp;pen);</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P(&amp;ta);</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sleep(genrand() % 900); // Time for you to ask TA</a:t>
            </a:r>
            <a:endParaRPr>
              <a:uFillTx/>
            </a:endParaRPr>
          </a:p>
          <a:p>
            <a:pPr marL="0" lvl="0" indent="0" algn="l" rtl="0">
              <a:lnSpc>
                <a:spcPct val="100000"/>
              </a:lnSpc>
              <a:spcBef>
                <a:spcPts val="0"/>
              </a:spcBef>
              <a:spcAft>
                <a:spcPts val="0"/>
              </a:spcAft>
              <a:buSzPts val="2400"/>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V(&amp;ta);</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P(&amp;pen);</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sleep(genrand() % 60); // Time for you to write solutions</a:t>
            </a:r>
            <a:endParaRPr>
              <a:uFillTx/>
            </a:endParaRPr>
          </a:p>
          <a:p>
            <a:pPr marL="0" lvl="0" indent="0" algn="l" rtl="0">
              <a:lnSpc>
                <a:spcPct val="100000"/>
              </a:lnSpc>
              <a:spcBef>
                <a:spcPts val="0"/>
              </a:spcBef>
              <a:spcAft>
                <a:spcPts val="0"/>
              </a:spcAft>
              <a:buSzPts val="2400"/>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V(&amp;notebook);</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V(&amp;pen);</a:t>
            </a:r>
            <a:endParaRPr>
              <a:uFillTx/>
            </a:endParaRPr>
          </a:p>
          <a:p>
            <a:pPr marL="0" lvl="0" indent="0" algn="l" rtl="0">
              <a:lnSpc>
                <a:spcPct val="100000"/>
              </a:lnSpc>
              <a:spcBef>
                <a:spcPts val="0"/>
              </a:spcBef>
              <a:spcAft>
                <a:spcPts val="0"/>
              </a:spcAft>
              <a:buSzPts val="2400"/>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  return 0;</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a:t>
            </a:r>
            <a:endParaRPr>
              <a:uFillTx/>
            </a:endParaRPr>
          </a:p>
          <a:p>
            <a:pPr marL="0" lvl="0" indent="0" algn="l" rtl="0">
              <a:lnSpc>
                <a:spcPct val="100000"/>
              </a:lnSpc>
              <a:spcBef>
                <a:spcPts val="0"/>
              </a:spcBef>
              <a:spcAft>
                <a:spcPts val="0"/>
              </a:spcAft>
              <a:buSzPts val="2400"/>
              <a:buNone/>
            </a:pPr>
            <a:endParaRPr sz="900">
              <a:uFillTx/>
              <a:latin typeface="Courier New"/>
              <a:ea typeface="Courier New"/>
              <a:cs typeface="Courier New"/>
              <a:sym typeface="Courier New"/>
            </a:endParaRPr>
          </a:p>
          <a:p>
            <a:pPr marL="342900" lvl="0" indent="-251459" algn="l" rtl="0">
              <a:lnSpc>
                <a:spcPct val="100000"/>
              </a:lnSpc>
              <a:spcBef>
                <a:spcPts val="0"/>
              </a:spcBef>
              <a:spcAft>
                <a:spcPts val="0"/>
              </a:spcAft>
              <a:buSzPts val="2400"/>
              <a:buNone/>
            </a:pPr>
            <a:endParaRPr sz="900">
              <a:uFillTx/>
            </a:endParaRPr>
          </a:p>
        </p:txBody>
      </p:sp>
      <p:sp>
        <p:nvSpPr>
          <p:cNvPr id="198" name="Google Shape;198;p8"/>
          <p:cNvSpPr txBox="1">
            <a:spLocks/>
          </p:cNvSpPr>
          <p:nvPr/>
        </p:nvSpPr>
        <p:spPr>
          <a:xfrm>
            <a:off x="349300" y="807150"/>
            <a:ext cx="6735900" cy="571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 sz="1600" b="0" i="0" u="none" strike="noStrike" cap="none">
                <a:solidFill>
                  <a:schemeClr val="dk1"/>
                </a:solidFill>
                <a:uFillTx/>
                <a:latin typeface="Arial"/>
                <a:ea typeface="Arial"/>
                <a:cs typeface="Arial"/>
                <a:sym typeface="Arial"/>
              </a:rPr>
              <a:t>Let’s analyse the semaphores</a:t>
            </a:r>
            <a:endParaRPr sz="1400" b="0" i="0" u="none" strike="noStrike" cap="none">
              <a:solidFill>
                <a:srgbClr val="000000"/>
              </a:solidFill>
              <a:uFillTx/>
              <a:latin typeface="Arial"/>
              <a:ea typeface="Arial"/>
              <a:cs typeface="Arial"/>
              <a:sym typeface="Arial"/>
            </a:endParaRPr>
          </a:p>
        </p:txBody>
      </p:sp>
      <p:sp>
        <p:nvSpPr>
          <p:cNvPr id="199" name="Google Shape;199;p8"/>
          <p:cNvSpPr txBox="1">
            <a:spLocks/>
          </p:cNvSpPr>
          <p:nvPr/>
        </p:nvSpPr>
        <p:spPr>
          <a:xfrm>
            <a:off x="346900" y="2746063"/>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TA</a:t>
            </a:r>
            <a:endParaRPr sz="1400" b="0" i="0" u="none" strike="noStrike" cap="none">
              <a:solidFill>
                <a:srgbClr val="000000"/>
              </a:solidFill>
              <a:uFillTx/>
              <a:latin typeface="Arial"/>
              <a:ea typeface="Arial"/>
              <a:cs typeface="Arial"/>
              <a:sym typeface="Arial"/>
            </a:endParaRPr>
          </a:p>
        </p:txBody>
      </p:sp>
      <p:sp>
        <p:nvSpPr>
          <p:cNvPr id="200" name="Google Shape;200;p8"/>
          <p:cNvSpPr txBox="1">
            <a:spLocks/>
          </p:cNvSpPr>
          <p:nvPr/>
        </p:nvSpPr>
        <p:spPr>
          <a:xfrm>
            <a:off x="347125" y="2542475"/>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 Give up pen</a:t>
            </a:r>
            <a:endParaRPr sz="1400" b="0" i="0" u="none" strike="noStrike" cap="none">
              <a:solidFill>
                <a:srgbClr val="000000"/>
              </a:solidFill>
              <a:uFillTx/>
              <a:latin typeface="Arial"/>
              <a:ea typeface="Arial"/>
              <a:cs typeface="Arial"/>
              <a:sym typeface="Arial"/>
            </a:endParaRPr>
          </a:p>
        </p:txBody>
      </p:sp>
      <p:sp>
        <p:nvSpPr>
          <p:cNvPr id="201" name="Google Shape;201;p8"/>
          <p:cNvSpPr txBox="1">
            <a:spLocks/>
          </p:cNvSpPr>
          <p:nvPr/>
        </p:nvSpPr>
        <p:spPr>
          <a:xfrm>
            <a:off x="346900" y="4359175"/>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 Give up pen</a:t>
            </a:r>
            <a:endParaRPr sz="1400" b="0" i="0" u="none" strike="noStrike" cap="none">
              <a:solidFill>
                <a:srgbClr val="000000"/>
              </a:solidFill>
              <a:uFillTx/>
              <a:latin typeface="Arial"/>
              <a:ea typeface="Arial"/>
              <a:cs typeface="Arial"/>
              <a:sym typeface="Arial"/>
            </a:endParaRPr>
          </a:p>
        </p:txBody>
      </p:sp>
      <p:sp>
        <p:nvSpPr>
          <p:cNvPr id="202" name="Google Shape;202;p8"/>
          <p:cNvSpPr txBox="1">
            <a:spLocks/>
          </p:cNvSpPr>
          <p:nvPr/>
        </p:nvSpPr>
        <p:spPr>
          <a:xfrm>
            <a:off x="347125" y="3541050"/>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pen</a:t>
            </a:r>
            <a:endParaRPr sz="1400" b="0" i="0" u="none" strike="noStrike" cap="none">
              <a:solidFill>
                <a:srgbClr val="000000"/>
              </a:solidFill>
              <a:uFillTx/>
              <a:latin typeface="Arial"/>
              <a:ea typeface="Arial"/>
              <a:cs typeface="Arial"/>
              <a:sym typeface="Arial"/>
            </a:endParaRPr>
          </a:p>
        </p:txBody>
      </p:sp>
      <p:sp>
        <p:nvSpPr>
          <p:cNvPr id="203" name="Google Shape;203;p8"/>
          <p:cNvSpPr txBox="1">
            <a:spLocks/>
          </p:cNvSpPr>
          <p:nvPr/>
        </p:nvSpPr>
        <p:spPr>
          <a:xfrm>
            <a:off x="346900" y="3295350"/>
            <a:ext cx="8172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S:Give up TA</a:t>
            </a:r>
            <a:endParaRPr sz="1400" b="0" i="0" u="none" strike="noStrike" cap="none">
              <a:solidFill>
                <a:srgbClr val="000000"/>
              </a:solidFill>
              <a:uFillTx/>
              <a:latin typeface="Arial"/>
              <a:ea typeface="Arial"/>
              <a:cs typeface="Arial"/>
              <a:sym typeface="Arial"/>
            </a:endParaRPr>
          </a:p>
        </p:txBody>
      </p:sp>
      <p:sp>
        <p:nvSpPr>
          <p:cNvPr id="204" name="Google Shape;204;p8"/>
          <p:cNvSpPr txBox="1">
            <a:spLocks/>
          </p:cNvSpPr>
          <p:nvPr/>
        </p:nvSpPr>
        <p:spPr>
          <a:xfrm>
            <a:off x="4170000" y="1751125"/>
            <a:ext cx="1288200" cy="24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Notebook</a:t>
            </a:r>
            <a:endParaRPr sz="1400" b="0" i="0" u="none" strike="noStrike" cap="none">
              <a:solidFill>
                <a:srgbClr val="000000"/>
              </a:solidFill>
              <a:uFillTx/>
              <a:latin typeface="Arial"/>
              <a:ea typeface="Arial"/>
              <a:cs typeface="Arial"/>
              <a:sym typeface="Arial"/>
            </a:endParaRPr>
          </a:p>
        </p:txBody>
      </p:sp>
      <p:sp>
        <p:nvSpPr>
          <p:cNvPr id="205" name="Google Shape;205;p8"/>
          <p:cNvSpPr txBox="1">
            <a:spLocks/>
          </p:cNvSpPr>
          <p:nvPr/>
        </p:nvSpPr>
        <p:spPr>
          <a:xfrm>
            <a:off x="4017600" y="4113475"/>
            <a:ext cx="1288200" cy="24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S:Give up Notebook</a:t>
            </a:r>
            <a:endParaRPr sz="1400" b="0" i="0" u="none" strike="noStrike" cap="none">
              <a:solidFill>
                <a:srgbClr val="000000"/>
              </a:solidFill>
              <a:uFillTx/>
              <a:latin typeface="Arial"/>
              <a:ea typeface="Arial"/>
              <a:cs typeface="Arial"/>
              <a:sym typeface="Arial"/>
            </a:endParaRPr>
          </a:p>
        </p:txBody>
      </p:sp>
      <p:sp>
        <p:nvSpPr>
          <p:cNvPr id="206" name="Google Shape;206;p8"/>
          <p:cNvSpPr txBox="1">
            <a:spLocks/>
          </p:cNvSpPr>
          <p:nvPr/>
        </p:nvSpPr>
        <p:spPr>
          <a:xfrm>
            <a:off x="347125" y="1751125"/>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pen</a:t>
            </a:r>
            <a:endParaRPr sz="1400" b="0" i="0" u="none" strike="noStrike" cap="none">
              <a:solidFill>
                <a:srgbClr val="000000"/>
              </a:solidFill>
              <a:uFillTx/>
              <a:latin typeface="Arial"/>
              <a:ea typeface="Arial"/>
              <a:cs typeface="Arial"/>
              <a:sym typeface="Arial"/>
            </a:endParaRPr>
          </a:p>
        </p:txBody>
      </p:sp>
      <p:cxnSp>
        <p:nvCxnSpPr>
          <p:cNvPr id="207" name="Google Shape;207;p8"/>
          <p:cNvCxnSpPr>
            <a:stCxn id="206" idx="1"/>
            <a:endCxn id="200" idx="1"/>
          </p:cNvCxnSpPr>
          <p:nvPr/>
        </p:nvCxnSpPr>
        <p:spPr>
          <a:xfrm>
            <a:off x="347125" y="1873975"/>
            <a:ext cx="600" cy="791400"/>
          </a:xfrm>
          <a:prstGeom prst="bentConnector3">
            <a:avLst>
              <a:gd name="adj1" fmla="val -39687500"/>
            </a:avLst>
          </a:prstGeom>
          <a:noFill/>
          <a:ln w="28575" cap="flat" cmpd="sng">
            <a:solidFill>
              <a:srgbClr val="0000FF"/>
            </a:solidFill>
            <a:prstDash val="solid"/>
            <a:round/>
            <a:headEnd type="none" w="sm" len="sm"/>
            <a:tailEnd type="none" w="sm" len="sm"/>
          </a:ln>
        </p:spPr>
      </p:cxnSp>
      <p:cxnSp>
        <p:nvCxnSpPr>
          <p:cNvPr id="208" name="Google Shape;208;p8"/>
          <p:cNvCxnSpPr>
            <a:stCxn id="199" idx="1"/>
            <a:endCxn id="203" idx="1"/>
          </p:cNvCxnSpPr>
          <p:nvPr/>
        </p:nvCxnSpPr>
        <p:spPr>
          <a:xfrm>
            <a:off x="346900" y="2868913"/>
            <a:ext cx="600" cy="549300"/>
          </a:xfrm>
          <a:prstGeom prst="bentConnector3">
            <a:avLst>
              <a:gd name="adj1" fmla="val -39687500"/>
            </a:avLst>
          </a:prstGeom>
          <a:noFill/>
          <a:ln w="28575" cap="flat" cmpd="sng">
            <a:solidFill>
              <a:srgbClr val="00FF00"/>
            </a:solidFill>
            <a:prstDash val="solid"/>
            <a:round/>
            <a:headEnd type="none" w="sm" len="sm"/>
            <a:tailEnd type="none" w="sm" len="sm"/>
          </a:ln>
        </p:spPr>
      </p:cxnSp>
      <p:cxnSp>
        <p:nvCxnSpPr>
          <p:cNvPr id="209" name="Google Shape;209;p8"/>
          <p:cNvCxnSpPr>
            <a:stCxn id="202" idx="1"/>
            <a:endCxn id="201" idx="1"/>
          </p:cNvCxnSpPr>
          <p:nvPr/>
        </p:nvCxnSpPr>
        <p:spPr>
          <a:xfrm>
            <a:off x="347125" y="3663900"/>
            <a:ext cx="600" cy="818100"/>
          </a:xfrm>
          <a:prstGeom prst="bentConnector3">
            <a:avLst>
              <a:gd name="adj1" fmla="val -39725000"/>
            </a:avLst>
          </a:prstGeom>
          <a:noFill/>
          <a:ln w="28575" cap="flat" cmpd="sng">
            <a:solidFill>
              <a:srgbClr val="0000FF"/>
            </a:solidFill>
            <a:prstDash val="solid"/>
            <a:round/>
            <a:headEnd type="none" w="sm" len="sm"/>
            <a:tailEnd type="none" w="sm" len="sm"/>
          </a:ln>
        </p:spPr>
      </p:cxnSp>
      <p:cxnSp>
        <p:nvCxnSpPr>
          <p:cNvPr id="210" name="Google Shape;210;p8"/>
          <p:cNvCxnSpPr>
            <a:stCxn id="204" idx="3"/>
            <a:endCxn id="205" idx="3"/>
          </p:cNvCxnSpPr>
          <p:nvPr/>
        </p:nvCxnSpPr>
        <p:spPr>
          <a:xfrm flipH="1">
            <a:off x="5305800" y="1873975"/>
            <a:ext cx="152400" cy="2362500"/>
          </a:xfrm>
          <a:prstGeom prst="bentConnector3">
            <a:avLst>
              <a:gd name="adj1" fmla="val -156250"/>
            </a:avLst>
          </a:prstGeom>
          <a:noFill/>
          <a:ln w="28575" cap="flat" cmpd="sng">
            <a:solidFill>
              <a:srgbClr val="FF0000"/>
            </a:solidFill>
            <a:prstDash val="solid"/>
            <a:round/>
            <a:headEnd type="none" w="sm" len="sm"/>
            <a:tailEnd type="none" w="sm" len="sm"/>
          </a:ln>
        </p:spPr>
      </p:cxnSp>
      <p:sp>
        <p:nvSpPr>
          <p:cNvPr id="211" name="Google Shape;211;p8"/>
          <p:cNvSpPr txBox="1">
            <a:spLocks/>
          </p:cNvSpPr>
          <p:nvPr/>
        </p:nvSpPr>
        <p:spPr>
          <a:xfrm>
            <a:off x="5943950" y="575200"/>
            <a:ext cx="3098700" cy="435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uFillTx/>
                <a:latin typeface="Arial"/>
                <a:ea typeface="Arial"/>
                <a:cs typeface="Arial"/>
                <a:sym typeface="Arial"/>
              </a:rPr>
              <a:t>Case C: TAs and Pens</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uFillTx/>
              <a:latin typeface="Arial"/>
              <a:ea typeface="Arial"/>
              <a:cs typeface="Arial"/>
              <a:sym typeface="Arial"/>
            </a:endParaRPr>
          </a:p>
          <a:p>
            <a:pPr marL="457200" marR="0" lvl="0" indent="-330200" algn="l" rtl="0">
              <a:lnSpc>
                <a:spcPct val="100000"/>
              </a:lnSpc>
              <a:spcBef>
                <a:spcPts val="480"/>
              </a:spcBef>
              <a:spcAft>
                <a:spcPts val="0"/>
              </a:spcAft>
              <a:buClr>
                <a:srgbClr val="990000"/>
              </a:buClr>
              <a:buSzPts val="1600"/>
              <a:buFont typeface="Arial"/>
              <a:buChar char="■"/>
            </a:pPr>
            <a:r>
              <a:rPr lang="en" sz="1600" b="0" i="0" u="none" strike="noStrike" cap="none">
                <a:solidFill>
                  <a:schemeClr val="dk1"/>
                </a:solidFill>
                <a:uFillTx/>
                <a:latin typeface="Arial"/>
                <a:ea typeface="Arial"/>
                <a:cs typeface="Arial"/>
                <a:sym typeface="Arial"/>
              </a:rPr>
              <a:t>There is no overlap</a:t>
            </a:r>
            <a:br>
              <a:rPr lang="en" sz="1600" b="0" i="0" u="none" strike="noStrike" cap="none">
                <a:solidFill>
                  <a:schemeClr val="dk1"/>
                </a:solidFill>
                <a:uFillTx/>
                <a:latin typeface="Arial"/>
                <a:ea typeface="Arial"/>
                <a:cs typeface="Arial"/>
                <a:sym typeface="Arial"/>
              </a:rPr>
            </a:br>
            <a:endParaRPr sz="1400" b="0" i="0" u="none" strike="noStrike" cap="none">
              <a:solidFill>
                <a:srgbClr val="000000"/>
              </a:solidFill>
              <a:uFillTx/>
              <a:latin typeface="Arial"/>
              <a:ea typeface="Arial"/>
              <a:cs typeface="Arial"/>
              <a:sym typeface="Arial"/>
            </a:endParaRPr>
          </a:p>
          <a:p>
            <a:pPr marL="457200" marR="0" lvl="0" indent="-330200" algn="l" rtl="0">
              <a:lnSpc>
                <a:spcPct val="100000"/>
              </a:lnSpc>
              <a:spcBef>
                <a:spcPts val="480"/>
              </a:spcBef>
              <a:spcAft>
                <a:spcPts val="0"/>
              </a:spcAft>
              <a:buClr>
                <a:srgbClr val="990000"/>
              </a:buClr>
              <a:buSzPts val="1600"/>
              <a:buFont typeface="Arial"/>
              <a:buChar char="■"/>
            </a:pPr>
            <a:r>
              <a:rPr lang="en" sz="1600" b="0" i="0" u="none" strike="noStrike" cap="none">
                <a:solidFill>
                  <a:schemeClr val="dk1"/>
                </a:solidFill>
                <a:uFillTx/>
                <a:latin typeface="Arial"/>
                <a:ea typeface="Arial"/>
                <a:cs typeface="Arial"/>
                <a:sym typeface="Arial"/>
              </a:rPr>
              <a:t>There can’t be a case where a student who is talking to a TA is waiting on a pen.</a:t>
            </a:r>
            <a:br>
              <a:rPr lang="en" sz="1600" b="0" i="0" u="none" strike="noStrike" cap="none">
                <a:solidFill>
                  <a:schemeClr val="dk1"/>
                </a:solidFill>
                <a:uFillTx/>
                <a:latin typeface="Arial"/>
                <a:ea typeface="Arial"/>
                <a:cs typeface="Arial"/>
                <a:sym typeface="Arial"/>
              </a:rPr>
            </a:br>
            <a:endParaRPr sz="1400" b="0" i="0" u="none" strike="noStrike" cap="none">
              <a:solidFill>
                <a:srgbClr val="000000"/>
              </a:solidFill>
              <a:uFillTx/>
              <a:latin typeface="Arial"/>
              <a:ea typeface="Arial"/>
              <a:cs typeface="Arial"/>
              <a:sym typeface="Arial"/>
            </a:endParaRPr>
          </a:p>
          <a:p>
            <a:pPr marL="457200" marR="0" lvl="0" indent="-330200" algn="l" rtl="0">
              <a:lnSpc>
                <a:spcPct val="100000"/>
              </a:lnSpc>
              <a:spcBef>
                <a:spcPts val="480"/>
              </a:spcBef>
              <a:spcAft>
                <a:spcPts val="0"/>
              </a:spcAft>
              <a:buClr>
                <a:srgbClr val="990000"/>
              </a:buClr>
              <a:buSzPts val="1600"/>
              <a:buFont typeface="Arial"/>
              <a:buChar char="■"/>
            </a:pPr>
            <a:r>
              <a:rPr lang="en" sz="1600" b="0" i="0" u="none" strike="noStrike" cap="none">
                <a:solidFill>
                  <a:schemeClr val="dk1"/>
                </a:solidFill>
                <a:uFillTx/>
                <a:latin typeface="Arial"/>
                <a:ea typeface="Arial"/>
                <a:cs typeface="Arial"/>
                <a:sym typeface="Arial"/>
              </a:rPr>
              <a:t>There can’t be a case where a student who is holding a pen is waiting on a TA</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480"/>
              </a:spcBef>
              <a:spcAft>
                <a:spcPts val="0"/>
              </a:spcAft>
              <a:buClr>
                <a:srgbClr val="000000"/>
              </a:buClr>
              <a:buSzPts val="1400"/>
              <a:buFont typeface="Arial"/>
              <a:buNone/>
            </a:pPr>
            <a:endParaRPr sz="1400" b="0" i="0" u="none" strike="noStrike" cap="none">
              <a:solidFill>
                <a:schemeClr val="dk1"/>
              </a:solidFill>
              <a:uFillTx/>
              <a:latin typeface="Arial"/>
              <a:ea typeface="Arial"/>
              <a:cs typeface="Arial"/>
              <a:sym typeface="Arial"/>
            </a:endParaRPr>
          </a:p>
          <a:p>
            <a:pPr marL="0" marR="0" lvl="0" indent="0" algn="l" rtl="0">
              <a:lnSpc>
                <a:spcPct val="100000"/>
              </a:lnSpc>
              <a:spcBef>
                <a:spcPts val="480"/>
              </a:spcBef>
              <a:spcAft>
                <a:spcPts val="0"/>
              </a:spcAft>
              <a:buClr>
                <a:srgbClr val="000000"/>
              </a:buClr>
              <a:buSzPts val="1400"/>
              <a:buFont typeface="Arial"/>
              <a:buNone/>
            </a:pPr>
            <a:endParaRPr sz="1400" b="0" i="0" u="none" strike="noStrike" cap="none">
              <a:solidFill>
                <a:schemeClr val="dk1"/>
              </a:solidFill>
              <a:uFillTx/>
              <a:latin typeface="Arial"/>
              <a:ea typeface="Arial"/>
              <a:cs typeface="Arial"/>
              <a:sym typeface="Arial"/>
            </a:endParaRPr>
          </a:p>
        </p:txBody>
      </p:sp>
      <p:sp>
        <p:nvSpPr>
          <p:cNvPr id="212" name="Google Shape;212;p8"/>
          <p:cNvSpPr txBox="1">
            <a:spLocks/>
          </p:cNvSpPr>
          <p:nvPr/>
        </p:nvSpPr>
        <p:spPr>
          <a:xfrm>
            <a:off x="109000" y="1378650"/>
            <a:ext cx="691800" cy="3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uFillTx/>
                <a:latin typeface="Arial"/>
                <a:ea typeface="Arial"/>
                <a:cs typeface="Arial"/>
                <a:sym typeface="Arial"/>
              </a:rPr>
              <a:t>S: Signal</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uFillTx/>
                <a:latin typeface="Arial"/>
                <a:ea typeface="Arial"/>
                <a:cs typeface="Arial"/>
                <a:sym typeface="Arial"/>
              </a:rPr>
              <a:t>W: Wait</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80"/>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a:t>
            </a:r>
            <a:endParaRPr>
              <a:uFillTx/>
            </a:endParaRPr>
          </a:p>
        </p:txBody>
      </p:sp>
      <p:pic>
        <p:nvPicPr>
          <p:cNvPr id="1124" name="Google Shape;1124;p80"/>
          <p:cNvPicPr preferRelativeResize="0"/>
          <p:nvPr/>
        </p:nvPicPr>
        <p:blipFill rotWithShape="1">
          <a:blip r:embed="rId3"/>
          <a:srcRect/>
          <a:stretch/>
        </p:blipFill>
        <p:spPr>
          <a:xfrm>
            <a:off x="1831200" y="377513"/>
            <a:ext cx="6762750" cy="450532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81"/>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a:t>
            </a:r>
            <a:endParaRPr>
              <a:uFillTx/>
            </a:endParaRPr>
          </a:p>
        </p:txBody>
      </p:sp>
      <p:sp>
        <p:nvSpPr>
          <p:cNvPr id="1130" name="Google Shape;1130;p81"/>
          <p:cNvSpPr txBox="1">
            <a:spLocks noGrp="1"/>
          </p:cNvSpPr>
          <p:nvPr>
            <p:ph type="body" idx="1"/>
          </p:nvPr>
        </p:nvSpPr>
        <p:spPr>
          <a:xfrm>
            <a:off x="396875" y="1021556"/>
            <a:ext cx="7896300" cy="37290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990000"/>
              </a:buClr>
              <a:buSzPts val="2400"/>
              <a:buFont typeface="Arial"/>
              <a:buChar char="■"/>
            </a:pPr>
            <a:r>
              <a:rPr lang="en">
                <a:uFillTx/>
              </a:rPr>
              <a:t>Fit algorithms - first/next/best/good</a:t>
            </a:r>
            <a:endParaRPr>
              <a:uFillTx/>
            </a:endParaRPr>
          </a:p>
          <a:p>
            <a:pPr marL="457200" marR="0" lvl="0" indent="-381000" algn="l" rtl="0">
              <a:lnSpc>
                <a:spcPct val="100000"/>
              </a:lnSpc>
              <a:spcBef>
                <a:spcPts val="0"/>
              </a:spcBef>
              <a:spcAft>
                <a:spcPts val="0"/>
              </a:spcAft>
              <a:buSzPts val="2400"/>
              <a:buChar char="■"/>
            </a:pPr>
            <a:r>
              <a:rPr lang="en">
                <a:uFillTx/>
              </a:rPr>
              <a:t>Fragmentation</a:t>
            </a:r>
            <a:endParaRPr>
              <a:uFillTx/>
            </a:endParaRPr>
          </a:p>
          <a:p>
            <a:pPr marL="914400" marR="0" lvl="1" indent="-381000" algn="l" rtl="0">
              <a:lnSpc>
                <a:spcPct val="100000"/>
              </a:lnSpc>
              <a:spcBef>
                <a:spcPts val="0"/>
              </a:spcBef>
              <a:spcAft>
                <a:spcPts val="0"/>
              </a:spcAft>
              <a:buSzPts val="2400"/>
              <a:buChar char="■"/>
            </a:pPr>
            <a:r>
              <a:rPr lang="en">
                <a:uFillTx/>
              </a:rPr>
              <a:t>Internal - inside blocks</a:t>
            </a:r>
            <a:endParaRPr>
              <a:uFillTx/>
            </a:endParaRPr>
          </a:p>
          <a:p>
            <a:pPr marL="914400" marR="0" lvl="1" indent="-381000" algn="l" rtl="0">
              <a:lnSpc>
                <a:spcPct val="100000"/>
              </a:lnSpc>
              <a:spcBef>
                <a:spcPts val="0"/>
              </a:spcBef>
              <a:spcAft>
                <a:spcPts val="0"/>
              </a:spcAft>
              <a:buSzPts val="2400"/>
              <a:buChar char="■"/>
            </a:pPr>
            <a:r>
              <a:rPr lang="en">
                <a:uFillTx/>
              </a:rPr>
              <a:t>External - between blocks</a:t>
            </a:r>
            <a:endParaRPr>
              <a:uFillTx/>
            </a:endParaRPr>
          </a:p>
          <a:p>
            <a:pPr marL="457200" marR="0" lvl="0" indent="-381000" algn="l" rtl="0">
              <a:lnSpc>
                <a:spcPct val="100000"/>
              </a:lnSpc>
              <a:spcBef>
                <a:spcPts val="0"/>
              </a:spcBef>
              <a:spcAft>
                <a:spcPts val="0"/>
              </a:spcAft>
              <a:buSzPts val="2400"/>
              <a:buChar char="■"/>
            </a:pPr>
            <a:r>
              <a:rPr lang="en">
                <a:uFillTx/>
              </a:rPr>
              <a:t>Organization</a:t>
            </a:r>
            <a:endParaRPr>
              <a:uFillTx/>
            </a:endParaRPr>
          </a:p>
          <a:p>
            <a:pPr marL="914400" marR="0" lvl="1" indent="-381000" algn="l" rtl="0">
              <a:lnSpc>
                <a:spcPct val="100000"/>
              </a:lnSpc>
              <a:spcBef>
                <a:spcPts val="0"/>
              </a:spcBef>
              <a:spcAft>
                <a:spcPts val="0"/>
              </a:spcAft>
              <a:buSzPts val="2400"/>
              <a:buChar char="■"/>
            </a:pPr>
            <a:r>
              <a:rPr lang="en">
                <a:uFillTx/>
              </a:rPr>
              <a:t>Implicit</a:t>
            </a:r>
            <a:endParaRPr>
              <a:uFillTx/>
            </a:endParaRPr>
          </a:p>
          <a:p>
            <a:pPr marL="914400" marR="0" lvl="1" indent="-381000" algn="l" rtl="0">
              <a:lnSpc>
                <a:spcPct val="100000"/>
              </a:lnSpc>
              <a:spcBef>
                <a:spcPts val="0"/>
              </a:spcBef>
              <a:spcAft>
                <a:spcPts val="0"/>
              </a:spcAft>
              <a:buSzPts val="2400"/>
              <a:buChar char="■"/>
            </a:pPr>
            <a:r>
              <a:rPr lang="en">
                <a:uFillTx/>
              </a:rPr>
              <a:t>Explicit</a:t>
            </a:r>
            <a:endParaRPr>
              <a:uFillTx/>
            </a:endParaRPr>
          </a:p>
          <a:p>
            <a:pPr marL="914400" marR="0" lvl="1" indent="-381000" algn="l" rtl="0">
              <a:lnSpc>
                <a:spcPct val="100000"/>
              </a:lnSpc>
              <a:spcBef>
                <a:spcPts val="0"/>
              </a:spcBef>
              <a:spcAft>
                <a:spcPts val="0"/>
              </a:spcAft>
              <a:buSzPts val="2400"/>
              <a:buChar char="■"/>
            </a:pPr>
            <a:r>
              <a:rPr lang="en">
                <a:uFillTx/>
              </a:rPr>
              <a:t>Segregated</a:t>
            </a:r>
            <a:endParaRPr>
              <a:uFillTx/>
            </a:endParaRPr>
          </a:p>
        </p:txBody>
      </p:sp>
      <p:pic>
        <p:nvPicPr>
          <p:cNvPr id="1131" name="Google Shape;1131;p81"/>
          <p:cNvPicPr preferRelativeResize="0"/>
          <p:nvPr/>
        </p:nvPicPr>
        <p:blipFill rotWithShape="1">
          <a:blip r:embed="rId3"/>
          <a:srcRect/>
          <a:stretch/>
        </p:blipFill>
        <p:spPr>
          <a:xfrm>
            <a:off x="5708376" y="326750"/>
            <a:ext cx="3435624" cy="48167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82"/>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First fit</a:t>
            </a:r>
            <a:endParaRPr>
              <a:uFillTx/>
            </a:endParaRPr>
          </a:p>
        </p:txBody>
      </p:sp>
      <p:graphicFrame>
        <p:nvGraphicFramePr>
          <p:cNvPr id="1137" name="Google Shape;1137;p82"/>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138" name="Google Shape;1138;p82"/>
          <p:cNvSpPr txBox="1">
            <a:spLocks noGrp="1"/>
          </p:cNvSpPr>
          <p:nvPr>
            <p:ph type="body" idx="1"/>
          </p:nvPr>
        </p:nvSpPr>
        <p:spPr>
          <a:xfrm>
            <a:off x="396875" y="1021550"/>
            <a:ext cx="2663100" cy="28512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139" name="Google Shape;1139;p82"/>
          <p:cNvSpPr txBox="1">
            <a:spLocks/>
          </p:cNvSpPr>
          <p:nvPr/>
        </p:nvSpPr>
        <p:spPr>
          <a:xfrm>
            <a:off x="6432000" y="4785600"/>
            <a:ext cx="26631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3"/>
              </a:rPr>
              <a:t>final-f01.pdf</a:t>
            </a:r>
            <a:r>
              <a:rPr lang="en" sz="1400" b="0" i="0" u="none" strike="noStrike" cap="none">
                <a:solidFill>
                  <a:srgbClr val="000000"/>
                </a:solidFill>
                <a:uFillTx/>
                <a:latin typeface="Arial"/>
                <a:ea typeface="Arial"/>
                <a:cs typeface="Arial"/>
                <a:sym typeface="Arial"/>
              </a:rPr>
              <a:t>: Problem 10 Part 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83"/>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First fit</a:t>
            </a:r>
            <a:endParaRPr>
              <a:uFillTx/>
            </a:endParaRPr>
          </a:p>
        </p:txBody>
      </p:sp>
      <p:graphicFrame>
        <p:nvGraphicFramePr>
          <p:cNvPr id="1145" name="Google Shape;1145;p83"/>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146" name="Google Shape;1146;p83"/>
          <p:cNvSpPr txBox="1">
            <a:spLocks noGrp="1"/>
          </p:cNvSpPr>
          <p:nvPr>
            <p:ph type="body" idx="1"/>
          </p:nvPr>
        </p:nvSpPr>
        <p:spPr>
          <a:xfrm>
            <a:off x="396875" y="1021550"/>
            <a:ext cx="2663100" cy="28512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147" name="Google Shape;1147;p83"/>
          <p:cNvSpPr txBox="1">
            <a:spLocks/>
          </p:cNvSpPr>
          <p:nvPr/>
        </p:nvSpPr>
        <p:spPr>
          <a:xfrm>
            <a:off x="6432000" y="4785600"/>
            <a:ext cx="26631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3"/>
              </a:rPr>
              <a:t>final-f01.pdf</a:t>
            </a:r>
            <a:r>
              <a:rPr lang="en" sz="1400" b="0" i="0" u="none" strike="noStrike" cap="none">
                <a:solidFill>
                  <a:srgbClr val="000000"/>
                </a:solidFill>
                <a:uFillTx/>
                <a:latin typeface="Arial"/>
                <a:ea typeface="Arial"/>
                <a:cs typeface="Arial"/>
                <a:sym typeface="Arial"/>
              </a:rPr>
              <a:t>: Problem 10 Part 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84"/>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First fit</a:t>
            </a:r>
            <a:endParaRPr>
              <a:uFillTx/>
            </a:endParaRPr>
          </a:p>
        </p:txBody>
      </p:sp>
      <p:graphicFrame>
        <p:nvGraphicFramePr>
          <p:cNvPr id="1153" name="Google Shape;1153;p84"/>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154" name="Google Shape;1154;p84"/>
          <p:cNvSpPr txBox="1">
            <a:spLocks noGrp="1"/>
          </p:cNvSpPr>
          <p:nvPr>
            <p:ph type="body" idx="1"/>
          </p:nvPr>
        </p:nvSpPr>
        <p:spPr>
          <a:xfrm>
            <a:off x="396875" y="1021550"/>
            <a:ext cx="2663100" cy="28512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155" name="Google Shape;1155;p84"/>
          <p:cNvSpPr txBox="1">
            <a:spLocks/>
          </p:cNvSpPr>
          <p:nvPr/>
        </p:nvSpPr>
        <p:spPr>
          <a:xfrm>
            <a:off x="6432000" y="4785600"/>
            <a:ext cx="26631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3"/>
              </a:rPr>
              <a:t>final-f01.pdf</a:t>
            </a:r>
            <a:r>
              <a:rPr lang="en" sz="1400" b="0" i="0" u="none" strike="noStrike" cap="none">
                <a:solidFill>
                  <a:srgbClr val="000000"/>
                </a:solidFill>
                <a:uFillTx/>
                <a:latin typeface="Arial"/>
                <a:ea typeface="Arial"/>
                <a:cs typeface="Arial"/>
                <a:sym typeface="Arial"/>
              </a:rPr>
              <a:t>: Problem 10 Part 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85"/>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First fit</a:t>
            </a:r>
            <a:endParaRPr>
              <a:uFillTx/>
            </a:endParaRPr>
          </a:p>
        </p:txBody>
      </p:sp>
      <p:graphicFrame>
        <p:nvGraphicFramePr>
          <p:cNvPr id="1161" name="Google Shape;1161;p85"/>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162" name="Google Shape;1162;p85"/>
          <p:cNvSpPr txBox="1">
            <a:spLocks noGrp="1"/>
          </p:cNvSpPr>
          <p:nvPr>
            <p:ph type="body" idx="1"/>
          </p:nvPr>
        </p:nvSpPr>
        <p:spPr>
          <a:xfrm>
            <a:off x="396875" y="1021550"/>
            <a:ext cx="2663100" cy="28512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163" name="Google Shape;1163;p85"/>
          <p:cNvSpPr txBox="1">
            <a:spLocks/>
          </p:cNvSpPr>
          <p:nvPr/>
        </p:nvSpPr>
        <p:spPr>
          <a:xfrm>
            <a:off x="6432000" y="4785600"/>
            <a:ext cx="26631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3"/>
              </a:rPr>
              <a:t>final-f01.pdf</a:t>
            </a:r>
            <a:r>
              <a:rPr lang="en" sz="1400" b="0" i="0" u="none" strike="noStrike" cap="none">
                <a:solidFill>
                  <a:srgbClr val="000000"/>
                </a:solidFill>
                <a:uFillTx/>
                <a:latin typeface="Arial"/>
                <a:ea typeface="Arial"/>
                <a:cs typeface="Arial"/>
                <a:sym typeface="Arial"/>
              </a:rPr>
              <a:t>: Problem 10 Part 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86"/>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First fit</a:t>
            </a:r>
            <a:endParaRPr>
              <a:uFillTx/>
            </a:endParaRPr>
          </a:p>
        </p:txBody>
      </p:sp>
      <p:graphicFrame>
        <p:nvGraphicFramePr>
          <p:cNvPr id="1169" name="Google Shape;1169;p86"/>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170" name="Google Shape;1170;p86"/>
          <p:cNvSpPr txBox="1">
            <a:spLocks noGrp="1"/>
          </p:cNvSpPr>
          <p:nvPr>
            <p:ph type="body" idx="1"/>
          </p:nvPr>
        </p:nvSpPr>
        <p:spPr>
          <a:xfrm>
            <a:off x="396875" y="1021550"/>
            <a:ext cx="2663100" cy="28512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171" name="Google Shape;1171;p86"/>
          <p:cNvSpPr txBox="1">
            <a:spLocks/>
          </p:cNvSpPr>
          <p:nvPr/>
        </p:nvSpPr>
        <p:spPr>
          <a:xfrm>
            <a:off x="6432000" y="4785600"/>
            <a:ext cx="26631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3"/>
              </a:rPr>
              <a:t>final-f01.pdf</a:t>
            </a:r>
            <a:r>
              <a:rPr lang="en" sz="1400" b="0" i="0" u="none" strike="noStrike" cap="none">
                <a:solidFill>
                  <a:srgbClr val="000000"/>
                </a:solidFill>
                <a:uFillTx/>
                <a:latin typeface="Arial"/>
                <a:ea typeface="Arial"/>
                <a:cs typeface="Arial"/>
                <a:sym typeface="Arial"/>
              </a:rPr>
              <a:t>: Problem 10 Part 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87"/>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First fit</a:t>
            </a:r>
            <a:endParaRPr>
              <a:uFillTx/>
            </a:endParaRPr>
          </a:p>
        </p:txBody>
      </p:sp>
      <p:graphicFrame>
        <p:nvGraphicFramePr>
          <p:cNvPr id="1177" name="Google Shape;1177;p87"/>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178" name="Google Shape;1178;p87"/>
          <p:cNvSpPr txBox="1">
            <a:spLocks noGrp="1"/>
          </p:cNvSpPr>
          <p:nvPr>
            <p:ph type="body" idx="1"/>
          </p:nvPr>
        </p:nvSpPr>
        <p:spPr>
          <a:xfrm>
            <a:off x="396875" y="1021550"/>
            <a:ext cx="2663100" cy="28512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179" name="Google Shape;1179;p87"/>
          <p:cNvSpPr txBox="1">
            <a:spLocks/>
          </p:cNvSpPr>
          <p:nvPr/>
        </p:nvSpPr>
        <p:spPr>
          <a:xfrm>
            <a:off x="6432000" y="4785600"/>
            <a:ext cx="26631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3"/>
              </a:rPr>
              <a:t>final-f01.pdf</a:t>
            </a:r>
            <a:r>
              <a:rPr lang="en" sz="1400" b="0" i="0" u="none" strike="noStrike" cap="none">
                <a:solidFill>
                  <a:srgbClr val="000000"/>
                </a:solidFill>
                <a:uFillTx/>
                <a:latin typeface="Arial"/>
                <a:ea typeface="Arial"/>
                <a:cs typeface="Arial"/>
                <a:sym typeface="Arial"/>
              </a:rPr>
              <a:t>: Problem 10 Part 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88"/>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First fit</a:t>
            </a:r>
            <a:endParaRPr>
              <a:uFillTx/>
            </a:endParaRPr>
          </a:p>
        </p:txBody>
      </p:sp>
      <p:graphicFrame>
        <p:nvGraphicFramePr>
          <p:cNvPr id="1185" name="Google Shape;1185;p88"/>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186" name="Google Shape;1186;p88"/>
          <p:cNvSpPr txBox="1">
            <a:spLocks noGrp="1"/>
          </p:cNvSpPr>
          <p:nvPr>
            <p:ph type="body" idx="1"/>
          </p:nvPr>
        </p:nvSpPr>
        <p:spPr>
          <a:xfrm>
            <a:off x="396875" y="1021550"/>
            <a:ext cx="2663100" cy="28512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187" name="Google Shape;1187;p88"/>
          <p:cNvSpPr txBox="1">
            <a:spLocks/>
          </p:cNvSpPr>
          <p:nvPr/>
        </p:nvSpPr>
        <p:spPr>
          <a:xfrm>
            <a:off x="6432000" y="4785600"/>
            <a:ext cx="26631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3"/>
              </a:rPr>
              <a:t>final-f01.pdf</a:t>
            </a:r>
            <a:r>
              <a:rPr lang="en" sz="1400" b="0" i="0" u="none" strike="noStrike" cap="none">
                <a:solidFill>
                  <a:srgbClr val="000000"/>
                </a:solidFill>
                <a:uFillTx/>
                <a:latin typeface="Arial"/>
                <a:ea typeface="Arial"/>
                <a:cs typeface="Arial"/>
                <a:sym typeface="Arial"/>
              </a:rPr>
              <a:t>: Problem 10 Part 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89"/>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First fit</a:t>
            </a:r>
            <a:endParaRPr>
              <a:uFillTx/>
            </a:endParaRPr>
          </a:p>
        </p:txBody>
      </p:sp>
      <p:graphicFrame>
        <p:nvGraphicFramePr>
          <p:cNvPr id="1193" name="Google Shape;1193;p89"/>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194" name="Google Shape;1194;p89"/>
          <p:cNvSpPr txBox="1">
            <a:spLocks noGrp="1"/>
          </p:cNvSpPr>
          <p:nvPr>
            <p:ph type="body" idx="1"/>
          </p:nvPr>
        </p:nvSpPr>
        <p:spPr>
          <a:xfrm>
            <a:off x="396875" y="1021550"/>
            <a:ext cx="2663100" cy="28512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195" name="Google Shape;1195;p89"/>
          <p:cNvSpPr txBox="1">
            <a:spLocks/>
          </p:cNvSpPr>
          <p:nvPr/>
        </p:nvSpPr>
        <p:spPr>
          <a:xfrm>
            <a:off x="6432000" y="4785600"/>
            <a:ext cx="26631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3"/>
              </a:rPr>
              <a:t>final-f01.pdf</a:t>
            </a:r>
            <a:r>
              <a:rPr lang="en" sz="1400" b="0" i="0" u="none" strike="noStrike" cap="none">
                <a:solidFill>
                  <a:srgbClr val="000000"/>
                </a:solidFill>
                <a:uFillTx/>
                <a:latin typeface="Arial"/>
                <a:ea typeface="Arial"/>
                <a:cs typeface="Arial"/>
                <a:sym typeface="Arial"/>
              </a:rPr>
              <a:t>: Problem 10 Part 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357026" y="326750"/>
            <a:ext cx="8405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Threads and Synchronization</a:t>
            </a:r>
            <a:endParaRPr>
              <a:uFillTx/>
            </a:endParaRPr>
          </a:p>
        </p:txBody>
      </p:sp>
      <p:sp>
        <p:nvSpPr>
          <p:cNvPr id="218" name="Google Shape;218;p9"/>
          <p:cNvSpPr txBox="1">
            <a:spLocks noGrp="1"/>
          </p:cNvSpPr>
          <p:nvPr>
            <p:ph type="body" idx="1"/>
          </p:nvPr>
        </p:nvSpPr>
        <p:spPr>
          <a:xfrm>
            <a:off x="966625" y="1240925"/>
            <a:ext cx="4236600" cy="388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void* student_fn(void* varp)</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P(&amp;pen);</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P(&amp;notebook);</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sleep(genrand() % 60); // Time for you to write questions</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V(&amp;pen);</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P(&amp;ta);</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sleep(genrand() % 900); // Time for you to ask TA</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V(&amp;ta);</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P(&amp;pen);</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sleep(genrand() % 60); // Time for you to write solutions</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a:t>
            </a: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V(&amp;notebook);</a:t>
            </a:r>
            <a:endParaRPr>
              <a:uFillTx/>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V(&amp;pen);</a:t>
            </a:r>
            <a:endParaRPr>
              <a:uFillTx/>
            </a:endParaRPr>
          </a:p>
          <a:p>
            <a:pPr marL="0" lvl="0" indent="0" algn="l" rtl="0">
              <a:lnSpc>
                <a:spcPct val="100000"/>
              </a:lnSpc>
              <a:spcBef>
                <a:spcPts val="0"/>
              </a:spcBef>
              <a:spcAft>
                <a:spcPts val="0"/>
              </a:spcAft>
              <a:buClr>
                <a:schemeClr val="dk1"/>
              </a:buClr>
              <a:buSzPts val="2400"/>
              <a:buFont typeface="Arial"/>
              <a:buNone/>
            </a:pPr>
            <a:endParaRPr sz="900">
              <a:uFillTx/>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2400"/>
              <a:buFont typeface="Arial"/>
              <a:buNone/>
            </a:pPr>
            <a:r>
              <a:rPr lang="en" sz="900">
                <a:uFillTx/>
                <a:latin typeface="Courier New"/>
                <a:ea typeface="Courier New"/>
                <a:cs typeface="Courier New"/>
                <a:sym typeface="Courier New"/>
              </a:rPr>
              <a:t>  return 0;</a:t>
            </a:r>
            <a:endParaRPr>
              <a:uFillTx/>
            </a:endParaRPr>
          </a:p>
          <a:p>
            <a:pPr marL="0" lvl="0" indent="0" algn="l" rtl="0">
              <a:lnSpc>
                <a:spcPct val="100000"/>
              </a:lnSpc>
              <a:spcBef>
                <a:spcPts val="0"/>
              </a:spcBef>
              <a:spcAft>
                <a:spcPts val="0"/>
              </a:spcAft>
              <a:buSzPts val="2400"/>
              <a:buNone/>
            </a:pPr>
            <a:r>
              <a:rPr lang="en" sz="900">
                <a:uFillTx/>
                <a:latin typeface="Courier New"/>
                <a:ea typeface="Courier New"/>
                <a:cs typeface="Courier New"/>
                <a:sym typeface="Courier New"/>
              </a:rPr>
              <a:t>}</a:t>
            </a:r>
            <a:endParaRPr sz="900">
              <a:uFillTx/>
              <a:latin typeface="Courier New"/>
              <a:ea typeface="Courier New"/>
              <a:cs typeface="Courier New"/>
              <a:sym typeface="Courier New"/>
            </a:endParaRPr>
          </a:p>
        </p:txBody>
      </p:sp>
      <p:sp>
        <p:nvSpPr>
          <p:cNvPr id="219" name="Google Shape;219;p9"/>
          <p:cNvSpPr txBox="1">
            <a:spLocks/>
          </p:cNvSpPr>
          <p:nvPr/>
        </p:nvSpPr>
        <p:spPr>
          <a:xfrm>
            <a:off x="349300" y="807150"/>
            <a:ext cx="6735900" cy="571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 sz="1600" b="0" i="0" u="none" strike="noStrike" cap="none">
                <a:solidFill>
                  <a:schemeClr val="dk1"/>
                </a:solidFill>
                <a:uFillTx/>
                <a:latin typeface="Arial"/>
                <a:ea typeface="Arial"/>
                <a:cs typeface="Arial"/>
                <a:sym typeface="Arial"/>
              </a:rPr>
              <a:t>Let’s analyse the semaphores</a:t>
            </a:r>
            <a:endParaRPr sz="1400" b="0" i="0" u="none" strike="noStrike" cap="none">
              <a:solidFill>
                <a:srgbClr val="000000"/>
              </a:solidFill>
              <a:uFillTx/>
              <a:latin typeface="Arial"/>
              <a:ea typeface="Arial"/>
              <a:cs typeface="Arial"/>
              <a:sym typeface="Arial"/>
            </a:endParaRPr>
          </a:p>
        </p:txBody>
      </p:sp>
      <p:sp>
        <p:nvSpPr>
          <p:cNvPr id="220" name="Google Shape;220;p9"/>
          <p:cNvSpPr txBox="1">
            <a:spLocks/>
          </p:cNvSpPr>
          <p:nvPr/>
        </p:nvSpPr>
        <p:spPr>
          <a:xfrm>
            <a:off x="346900" y="2746063"/>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TA</a:t>
            </a:r>
            <a:endParaRPr sz="1400" b="0" i="0" u="none" strike="noStrike" cap="none">
              <a:solidFill>
                <a:srgbClr val="000000"/>
              </a:solidFill>
              <a:uFillTx/>
              <a:latin typeface="Arial"/>
              <a:ea typeface="Arial"/>
              <a:cs typeface="Arial"/>
              <a:sym typeface="Arial"/>
            </a:endParaRPr>
          </a:p>
        </p:txBody>
      </p:sp>
      <p:sp>
        <p:nvSpPr>
          <p:cNvPr id="221" name="Google Shape;221;p9"/>
          <p:cNvSpPr txBox="1">
            <a:spLocks/>
          </p:cNvSpPr>
          <p:nvPr/>
        </p:nvSpPr>
        <p:spPr>
          <a:xfrm>
            <a:off x="347125" y="2542475"/>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 Give up pen</a:t>
            </a:r>
            <a:endParaRPr sz="1400" b="0" i="0" u="none" strike="noStrike" cap="none">
              <a:solidFill>
                <a:srgbClr val="000000"/>
              </a:solidFill>
              <a:uFillTx/>
              <a:latin typeface="Arial"/>
              <a:ea typeface="Arial"/>
              <a:cs typeface="Arial"/>
              <a:sym typeface="Arial"/>
            </a:endParaRPr>
          </a:p>
        </p:txBody>
      </p:sp>
      <p:sp>
        <p:nvSpPr>
          <p:cNvPr id="222" name="Google Shape;222;p9"/>
          <p:cNvSpPr txBox="1">
            <a:spLocks/>
          </p:cNvSpPr>
          <p:nvPr/>
        </p:nvSpPr>
        <p:spPr>
          <a:xfrm>
            <a:off x="346900" y="4359175"/>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 Give up pen</a:t>
            </a:r>
            <a:endParaRPr sz="1400" b="0" i="0" u="none" strike="noStrike" cap="none">
              <a:solidFill>
                <a:srgbClr val="000000"/>
              </a:solidFill>
              <a:uFillTx/>
              <a:latin typeface="Arial"/>
              <a:ea typeface="Arial"/>
              <a:cs typeface="Arial"/>
              <a:sym typeface="Arial"/>
            </a:endParaRPr>
          </a:p>
        </p:txBody>
      </p:sp>
      <p:sp>
        <p:nvSpPr>
          <p:cNvPr id="223" name="Google Shape;223;p9"/>
          <p:cNvSpPr txBox="1">
            <a:spLocks/>
          </p:cNvSpPr>
          <p:nvPr/>
        </p:nvSpPr>
        <p:spPr>
          <a:xfrm>
            <a:off x="347125" y="3541050"/>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pen</a:t>
            </a:r>
            <a:endParaRPr sz="1400" b="0" i="0" u="none" strike="noStrike" cap="none">
              <a:solidFill>
                <a:srgbClr val="000000"/>
              </a:solidFill>
              <a:uFillTx/>
              <a:latin typeface="Arial"/>
              <a:ea typeface="Arial"/>
              <a:cs typeface="Arial"/>
              <a:sym typeface="Arial"/>
            </a:endParaRPr>
          </a:p>
        </p:txBody>
      </p:sp>
      <p:sp>
        <p:nvSpPr>
          <p:cNvPr id="224" name="Google Shape;224;p9"/>
          <p:cNvSpPr txBox="1">
            <a:spLocks/>
          </p:cNvSpPr>
          <p:nvPr/>
        </p:nvSpPr>
        <p:spPr>
          <a:xfrm>
            <a:off x="346900" y="3295338"/>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S:Give up TA</a:t>
            </a:r>
            <a:endParaRPr sz="1400" b="0" i="0" u="none" strike="noStrike" cap="none">
              <a:solidFill>
                <a:srgbClr val="000000"/>
              </a:solidFill>
              <a:uFillTx/>
              <a:latin typeface="Arial"/>
              <a:ea typeface="Arial"/>
              <a:cs typeface="Arial"/>
              <a:sym typeface="Arial"/>
            </a:endParaRPr>
          </a:p>
        </p:txBody>
      </p:sp>
      <p:sp>
        <p:nvSpPr>
          <p:cNvPr id="225" name="Google Shape;225;p9"/>
          <p:cNvSpPr txBox="1">
            <a:spLocks/>
          </p:cNvSpPr>
          <p:nvPr/>
        </p:nvSpPr>
        <p:spPr>
          <a:xfrm>
            <a:off x="4170000" y="1751125"/>
            <a:ext cx="1288200" cy="24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Notebook</a:t>
            </a:r>
            <a:endParaRPr sz="1400" b="0" i="0" u="none" strike="noStrike" cap="none">
              <a:solidFill>
                <a:srgbClr val="000000"/>
              </a:solidFill>
              <a:uFillTx/>
              <a:latin typeface="Arial"/>
              <a:ea typeface="Arial"/>
              <a:cs typeface="Arial"/>
              <a:sym typeface="Arial"/>
            </a:endParaRPr>
          </a:p>
        </p:txBody>
      </p:sp>
      <p:sp>
        <p:nvSpPr>
          <p:cNvPr id="226" name="Google Shape;226;p9"/>
          <p:cNvSpPr txBox="1">
            <a:spLocks/>
          </p:cNvSpPr>
          <p:nvPr/>
        </p:nvSpPr>
        <p:spPr>
          <a:xfrm>
            <a:off x="4017600" y="4113475"/>
            <a:ext cx="1288200" cy="24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S:Give up Notebook</a:t>
            </a:r>
            <a:endParaRPr sz="1400" b="0" i="0" u="none" strike="noStrike" cap="none">
              <a:solidFill>
                <a:srgbClr val="000000"/>
              </a:solidFill>
              <a:uFillTx/>
              <a:latin typeface="Arial"/>
              <a:ea typeface="Arial"/>
              <a:cs typeface="Arial"/>
              <a:sym typeface="Arial"/>
            </a:endParaRPr>
          </a:p>
        </p:txBody>
      </p:sp>
      <p:sp>
        <p:nvSpPr>
          <p:cNvPr id="227" name="Google Shape;227;p9"/>
          <p:cNvSpPr txBox="1">
            <a:spLocks/>
          </p:cNvSpPr>
          <p:nvPr/>
        </p:nvSpPr>
        <p:spPr>
          <a:xfrm>
            <a:off x="347125" y="1751125"/>
            <a:ext cx="935100" cy="24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uFillTx/>
                <a:latin typeface="Arial"/>
                <a:ea typeface="Arial"/>
                <a:cs typeface="Arial"/>
                <a:sym typeface="Arial"/>
              </a:rPr>
              <a:t>W:Get a pen</a:t>
            </a:r>
            <a:endParaRPr sz="1400" b="0" i="0" u="none" strike="noStrike" cap="none">
              <a:solidFill>
                <a:srgbClr val="000000"/>
              </a:solidFill>
              <a:uFillTx/>
              <a:latin typeface="Arial"/>
              <a:ea typeface="Arial"/>
              <a:cs typeface="Arial"/>
              <a:sym typeface="Arial"/>
            </a:endParaRPr>
          </a:p>
        </p:txBody>
      </p:sp>
      <p:cxnSp>
        <p:nvCxnSpPr>
          <p:cNvPr id="228" name="Google Shape;228;p9"/>
          <p:cNvCxnSpPr>
            <a:stCxn id="227" idx="1"/>
            <a:endCxn id="221" idx="1"/>
          </p:cNvCxnSpPr>
          <p:nvPr/>
        </p:nvCxnSpPr>
        <p:spPr>
          <a:xfrm>
            <a:off x="347125" y="1873975"/>
            <a:ext cx="600" cy="791400"/>
          </a:xfrm>
          <a:prstGeom prst="bentConnector3">
            <a:avLst>
              <a:gd name="adj1" fmla="val -39687500"/>
            </a:avLst>
          </a:prstGeom>
          <a:noFill/>
          <a:ln w="28575" cap="flat" cmpd="sng">
            <a:solidFill>
              <a:srgbClr val="0000FF"/>
            </a:solidFill>
            <a:prstDash val="solid"/>
            <a:round/>
            <a:headEnd type="none" w="sm" len="sm"/>
            <a:tailEnd type="none" w="sm" len="sm"/>
          </a:ln>
        </p:spPr>
      </p:cxnSp>
      <p:cxnSp>
        <p:nvCxnSpPr>
          <p:cNvPr id="229" name="Google Shape;229;p9"/>
          <p:cNvCxnSpPr>
            <a:stCxn id="220" idx="1"/>
            <a:endCxn id="224" idx="1"/>
          </p:cNvCxnSpPr>
          <p:nvPr/>
        </p:nvCxnSpPr>
        <p:spPr>
          <a:xfrm>
            <a:off x="346900" y="2868913"/>
            <a:ext cx="600" cy="549300"/>
          </a:xfrm>
          <a:prstGeom prst="bentConnector3">
            <a:avLst>
              <a:gd name="adj1" fmla="val -39687500"/>
            </a:avLst>
          </a:prstGeom>
          <a:noFill/>
          <a:ln w="28575" cap="flat" cmpd="sng">
            <a:solidFill>
              <a:srgbClr val="00FF00"/>
            </a:solidFill>
            <a:prstDash val="solid"/>
            <a:round/>
            <a:headEnd type="none" w="sm" len="sm"/>
            <a:tailEnd type="none" w="sm" len="sm"/>
          </a:ln>
        </p:spPr>
      </p:cxnSp>
      <p:cxnSp>
        <p:nvCxnSpPr>
          <p:cNvPr id="230" name="Google Shape;230;p9"/>
          <p:cNvCxnSpPr>
            <a:stCxn id="223" idx="1"/>
            <a:endCxn id="222" idx="1"/>
          </p:cNvCxnSpPr>
          <p:nvPr/>
        </p:nvCxnSpPr>
        <p:spPr>
          <a:xfrm>
            <a:off x="347125" y="3663900"/>
            <a:ext cx="600" cy="818100"/>
          </a:xfrm>
          <a:prstGeom prst="bentConnector3">
            <a:avLst>
              <a:gd name="adj1" fmla="val -39725000"/>
            </a:avLst>
          </a:prstGeom>
          <a:noFill/>
          <a:ln w="28575" cap="flat" cmpd="sng">
            <a:solidFill>
              <a:srgbClr val="0000FF"/>
            </a:solidFill>
            <a:prstDash val="solid"/>
            <a:round/>
            <a:headEnd type="none" w="sm" len="sm"/>
            <a:tailEnd type="none" w="sm" len="sm"/>
          </a:ln>
        </p:spPr>
      </p:cxnSp>
      <p:cxnSp>
        <p:nvCxnSpPr>
          <p:cNvPr id="231" name="Google Shape;231;p9"/>
          <p:cNvCxnSpPr>
            <a:stCxn id="225" idx="3"/>
            <a:endCxn id="226" idx="3"/>
          </p:cNvCxnSpPr>
          <p:nvPr/>
        </p:nvCxnSpPr>
        <p:spPr>
          <a:xfrm flipH="1">
            <a:off x="5305800" y="1873975"/>
            <a:ext cx="152400" cy="2362500"/>
          </a:xfrm>
          <a:prstGeom prst="bentConnector3">
            <a:avLst>
              <a:gd name="adj1" fmla="val -156250"/>
            </a:avLst>
          </a:prstGeom>
          <a:noFill/>
          <a:ln w="28575" cap="flat" cmpd="sng">
            <a:solidFill>
              <a:srgbClr val="FF0000"/>
            </a:solidFill>
            <a:prstDash val="solid"/>
            <a:round/>
            <a:headEnd type="none" w="sm" len="sm"/>
            <a:tailEnd type="none" w="sm" len="sm"/>
          </a:ln>
        </p:spPr>
      </p:cxnSp>
      <p:sp>
        <p:nvSpPr>
          <p:cNvPr id="232" name="Google Shape;232;p9"/>
          <p:cNvSpPr txBox="1">
            <a:spLocks/>
          </p:cNvSpPr>
          <p:nvPr/>
        </p:nvSpPr>
        <p:spPr>
          <a:xfrm>
            <a:off x="5943950" y="575200"/>
            <a:ext cx="3098700" cy="435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uFillTx/>
                <a:latin typeface="Arial"/>
                <a:ea typeface="Arial"/>
                <a:cs typeface="Arial"/>
                <a:sym typeface="Arial"/>
              </a:rPr>
              <a:t>Case B: TAs and Notebooks</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uFillTx/>
              <a:latin typeface="Arial"/>
              <a:ea typeface="Arial"/>
              <a:cs typeface="Arial"/>
              <a:sym typeface="Arial"/>
            </a:endParaRPr>
          </a:p>
          <a:p>
            <a:pPr marL="457200" marR="0" lvl="0" indent="-330200" algn="l" rtl="0">
              <a:lnSpc>
                <a:spcPct val="100000"/>
              </a:lnSpc>
              <a:spcBef>
                <a:spcPts val="480"/>
              </a:spcBef>
              <a:spcAft>
                <a:spcPts val="0"/>
              </a:spcAft>
              <a:buClr>
                <a:srgbClr val="990000"/>
              </a:buClr>
              <a:buSzPts val="1600"/>
              <a:buFont typeface="Arial"/>
              <a:buChar char="■"/>
            </a:pPr>
            <a:r>
              <a:rPr lang="en" sz="1600" b="0" i="0" u="none" strike="noStrike" cap="none">
                <a:solidFill>
                  <a:schemeClr val="dk1"/>
                </a:solidFill>
                <a:uFillTx/>
                <a:latin typeface="Arial"/>
                <a:ea typeface="Arial"/>
                <a:cs typeface="Arial"/>
                <a:sym typeface="Arial"/>
              </a:rPr>
              <a:t>There is an overlap</a:t>
            </a:r>
            <a:br>
              <a:rPr lang="en" sz="1600" b="0" i="0" u="none" strike="noStrike" cap="none">
                <a:solidFill>
                  <a:schemeClr val="dk1"/>
                </a:solidFill>
                <a:uFillTx/>
                <a:latin typeface="Arial"/>
                <a:ea typeface="Arial"/>
                <a:cs typeface="Arial"/>
                <a:sym typeface="Arial"/>
              </a:rPr>
            </a:br>
            <a:endParaRPr sz="1400" b="0" i="0" u="none" strike="noStrike" cap="none">
              <a:solidFill>
                <a:srgbClr val="000000"/>
              </a:solidFill>
              <a:uFillTx/>
              <a:latin typeface="Arial"/>
              <a:ea typeface="Arial"/>
              <a:cs typeface="Arial"/>
              <a:sym typeface="Arial"/>
            </a:endParaRPr>
          </a:p>
          <a:p>
            <a:pPr marL="457200" marR="0" lvl="0" indent="-330200" algn="l" rtl="0">
              <a:lnSpc>
                <a:spcPct val="100000"/>
              </a:lnSpc>
              <a:spcBef>
                <a:spcPts val="480"/>
              </a:spcBef>
              <a:spcAft>
                <a:spcPts val="0"/>
              </a:spcAft>
              <a:buClr>
                <a:srgbClr val="990000"/>
              </a:buClr>
              <a:buSzPts val="1600"/>
              <a:buFont typeface="Arial"/>
              <a:buChar char="■"/>
            </a:pPr>
            <a:r>
              <a:rPr lang="en" sz="1600" b="0" i="0" u="none" strike="noStrike" cap="none">
                <a:solidFill>
                  <a:schemeClr val="dk1"/>
                </a:solidFill>
                <a:uFillTx/>
                <a:latin typeface="Arial"/>
                <a:ea typeface="Arial"/>
                <a:cs typeface="Arial"/>
                <a:sym typeface="Arial"/>
              </a:rPr>
              <a:t>A student who is holding a notebook may be waiting on a TA</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480"/>
              </a:spcBef>
              <a:spcAft>
                <a:spcPts val="0"/>
              </a:spcAft>
              <a:buClr>
                <a:srgbClr val="000000"/>
              </a:buClr>
              <a:buSzPts val="1600"/>
              <a:buFont typeface="Arial"/>
              <a:buNone/>
            </a:pPr>
            <a:endParaRPr sz="1600" b="0" i="0" u="none" strike="noStrike" cap="none">
              <a:solidFill>
                <a:schemeClr val="dk1"/>
              </a:solidFill>
              <a:uFillTx/>
              <a:latin typeface="Arial"/>
              <a:ea typeface="Arial"/>
              <a:cs typeface="Arial"/>
              <a:sym typeface="Arial"/>
            </a:endParaRPr>
          </a:p>
          <a:p>
            <a:pPr marL="457200" marR="0" lvl="0" indent="-330200" algn="l" rtl="0">
              <a:lnSpc>
                <a:spcPct val="100000"/>
              </a:lnSpc>
              <a:spcBef>
                <a:spcPts val="480"/>
              </a:spcBef>
              <a:spcAft>
                <a:spcPts val="0"/>
              </a:spcAft>
              <a:buClr>
                <a:srgbClr val="990000"/>
              </a:buClr>
              <a:buSzPts val="1600"/>
              <a:buFont typeface="Arial"/>
              <a:buChar char="■"/>
            </a:pPr>
            <a:r>
              <a:rPr lang="en" sz="1600" b="0" i="0" u="none" strike="noStrike" cap="none">
                <a:solidFill>
                  <a:schemeClr val="dk1"/>
                </a:solidFill>
                <a:uFillTx/>
                <a:latin typeface="Arial"/>
                <a:ea typeface="Arial"/>
                <a:cs typeface="Arial"/>
                <a:sym typeface="Arial"/>
              </a:rPr>
              <a:t>But….A student who is talking to a TA will not be waiting on a notebook</a:t>
            </a:r>
            <a:endParaRPr sz="1400" b="0" i="0" u="none" strike="noStrike" cap="none">
              <a:solidFill>
                <a:srgbClr val="000000"/>
              </a:solidFill>
              <a:uFillTx/>
              <a:latin typeface="Arial"/>
              <a:ea typeface="Arial"/>
              <a:cs typeface="Arial"/>
              <a:sym typeface="Arial"/>
            </a:endParaRPr>
          </a:p>
        </p:txBody>
      </p:sp>
      <p:sp>
        <p:nvSpPr>
          <p:cNvPr id="233" name="Google Shape;233;p9"/>
          <p:cNvSpPr txBox="1">
            <a:spLocks/>
          </p:cNvSpPr>
          <p:nvPr/>
        </p:nvSpPr>
        <p:spPr>
          <a:xfrm>
            <a:off x="109000" y="1378650"/>
            <a:ext cx="691800" cy="3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uFillTx/>
                <a:latin typeface="Arial"/>
                <a:ea typeface="Arial"/>
                <a:cs typeface="Arial"/>
                <a:sym typeface="Arial"/>
              </a:rPr>
              <a:t>S: Signal</a:t>
            </a:r>
            <a:endParaRPr sz="1400" b="0" i="0" u="none" strike="noStrike" cap="none">
              <a:solidFill>
                <a:srgbClr val="000000"/>
              </a:solidFill>
              <a:uFillTx/>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uFillTx/>
                <a:latin typeface="Arial"/>
                <a:ea typeface="Arial"/>
                <a:cs typeface="Arial"/>
                <a:sym typeface="Arial"/>
              </a:rPr>
              <a:t>W: Wait</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90"/>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First fit</a:t>
            </a:r>
            <a:endParaRPr>
              <a:uFillTx/>
            </a:endParaRPr>
          </a:p>
        </p:txBody>
      </p:sp>
      <p:graphicFrame>
        <p:nvGraphicFramePr>
          <p:cNvPr id="1201" name="Google Shape;1201;p90"/>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80f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202" name="Google Shape;1202;p90"/>
          <p:cNvSpPr txBox="1">
            <a:spLocks noGrp="1"/>
          </p:cNvSpPr>
          <p:nvPr>
            <p:ph type="body" idx="1"/>
          </p:nvPr>
        </p:nvSpPr>
        <p:spPr>
          <a:xfrm>
            <a:off x="396875" y="1021550"/>
            <a:ext cx="2663100" cy="28512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203" name="Google Shape;1203;p90"/>
          <p:cNvSpPr txBox="1">
            <a:spLocks/>
          </p:cNvSpPr>
          <p:nvPr/>
        </p:nvSpPr>
        <p:spPr>
          <a:xfrm>
            <a:off x="6432000" y="4785600"/>
            <a:ext cx="26631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3"/>
              </a:rPr>
              <a:t>final-f01.pdf</a:t>
            </a:r>
            <a:r>
              <a:rPr lang="en" sz="1400" b="0" i="0" u="none" strike="noStrike" cap="none">
                <a:solidFill>
                  <a:srgbClr val="000000"/>
                </a:solidFill>
                <a:uFillTx/>
                <a:latin typeface="Arial"/>
                <a:ea typeface="Arial"/>
                <a:cs typeface="Arial"/>
                <a:sym typeface="Arial"/>
              </a:rPr>
              <a:t>: Problem 10 Part 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91"/>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First fit</a:t>
            </a:r>
            <a:endParaRPr>
              <a:uFillTx/>
            </a:endParaRPr>
          </a:p>
        </p:txBody>
      </p:sp>
      <p:graphicFrame>
        <p:nvGraphicFramePr>
          <p:cNvPr id="1209" name="Google Shape;1209;p91"/>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80f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80a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210" name="Google Shape;1210;p91"/>
          <p:cNvSpPr txBox="1">
            <a:spLocks noGrp="1"/>
          </p:cNvSpPr>
          <p:nvPr>
            <p:ph type="body" idx="1"/>
          </p:nvPr>
        </p:nvSpPr>
        <p:spPr>
          <a:xfrm>
            <a:off x="396875" y="1021550"/>
            <a:ext cx="2663100" cy="28512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211" name="Google Shape;1211;p91"/>
          <p:cNvSpPr txBox="1">
            <a:spLocks/>
          </p:cNvSpPr>
          <p:nvPr/>
        </p:nvSpPr>
        <p:spPr>
          <a:xfrm>
            <a:off x="6432000" y="4785600"/>
            <a:ext cx="26631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3"/>
              </a:rPr>
              <a:t>final-f01.pdf</a:t>
            </a:r>
            <a:r>
              <a:rPr lang="en" sz="1400" b="0" i="0" u="none" strike="noStrike" cap="none">
                <a:solidFill>
                  <a:srgbClr val="000000"/>
                </a:solidFill>
                <a:uFillTx/>
                <a:latin typeface="Arial"/>
                <a:ea typeface="Arial"/>
                <a:cs typeface="Arial"/>
                <a:sym typeface="Arial"/>
              </a:rPr>
              <a:t>: Problem 10 Part 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92"/>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First fit</a:t>
            </a:r>
            <a:endParaRPr>
              <a:uFillTx/>
            </a:endParaRPr>
          </a:p>
        </p:txBody>
      </p:sp>
      <p:graphicFrame>
        <p:nvGraphicFramePr>
          <p:cNvPr id="1217" name="Google Shape;1217;p92"/>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80f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80a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80a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218" name="Google Shape;1218;p92"/>
          <p:cNvSpPr txBox="1">
            <a:spLocks noGrp="1"/>
          </p:cNvSpPr>
          <p:nvPr>
            <p:ph type="body" idx="1"/>
          </p:nvPr>
        </p:nvSpPr>
        <p:spPr>
          <a:xfrm>
            <a:off x="396875" y="1021550"/>
            <a:ext cx="2663100" cy="28512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219" name="Google Shape;1219;p92"/>
          <p:cNvSpPr txBox="1">
            <a:spLocks/>
          </p:cNvSpPr>
          <p:nvPr/>
        </p:nvSpPr>
        <p:spPr>
          <a:xfrm>
            <a:off x="6432000" y="4785600"/>
            <a:ext cx="26631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3"/>
              </a:rPr>
              <a:t>final-f01.pdf</a:t>
            </a:r>
            <a:r>
              <a:rPr lang="en" sz="1400" b="0" i="0" u="none" strike="noStrike" cap="none">
                <a:solidFill>
                  <a:srgbClr val="000000"/>
                </a:solidFill>
                <a:uFillTx/>
                <a:latin typeface="Arial"/>
                <a:ea typeface="Arial"/>
                <a:cs typeface="Arial"/>
                <a:sym typeface="Arial"/>
              </a:rPr>
              <a:t>: Problem 10 Part 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93"/>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First fit</a:t>
            </a:r>
            <a:endParaRPr>
              <a:uFillTx/>
            </a:endParaRPr>
          </a:p>
        </p:txBody>
      </p:sp>
      <p:graphicFrame>
        <p:nvGraphicFramePr>
          <p:cNvPr id="1225" name="Google Shape;1225;p93"/>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80f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80a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80a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226" name="Google Shape;1226;p93"/>
          <p:cNvSpPr txBox="1">
            <a:spLocks noGrp="1"/>
          </p:cNvSpPr>
          <p:nvPr>
            <p:ph type="body" idx="1"/>
          </p:nvPr>
        </p:nvSpPr>
        <p:spPr>
          <a:xfrm>
            <a:off x="396875" y="1021550"/>
            <a:ext cx="2663100" cy="28512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227" name="Google Shape;1227;p93"/>
          <p:cNvSpPr txBox="1">
            <a:spLocks noGrp="1"/>
          </p:cNvSpPr>
          <p:nvPr>
            <p:ph type="body" idx="1"/>
          </p:nvPr>
        </p:nvSpPr>
        <p:spPr>
          <a:xfrm>
            <a:off x="396875" y="2634925"/>
            <a:ext cx="2808300" cy="2220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fragmentation?</a:t>
            </a:r>
            <a:endParaRPr>
              <a:uFillTx/>
            </a:endParaRPr>
          </a:p>
          <a:p>
            <a:pPr marL="914400" marR="0" lvl="1" indent="-381000" algn="l" rtl="0">
              <a:lnSpc>
                <a:spcPct val="100000"/>
              </a:lnSpc>
              <a:spcBef>
                <a:spcPts val="0"/>
              </a:spcBef>
              <a:spcAft>
                <a:spcPts val="0"/>
              </a:spcAft>
              <a:buSzPts val="2400"/>
              <a:buChar char="■"/>
            </a:pPr>
            <a:r>
              <a:rPr lang="en">
                <a:uFillTx/>
              </a:rPr>
              <a:t>internal?</a:t>
            </a:r>
            <a:endParaRPr>
              <a:uFillTx/>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94"/>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First fit</a:t>
            </a:r>
            <a:endParaRPr>
              <a:uFillTx/>
            </a:endParaRPr>
          </a:p>
        </p:txBody>
      </p:sp>
      <p:graphicFrame>
        <p:nvGraphicFramePr>
          <p:cNvPr id="1233" name="Google Shape;1233;p94"/>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80f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80a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80a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234" name="Google Shape;1234;p94"/>
          <p:cNvSpPr txBox="1">
            <a:spLocks noGrp="1"/>
          </p:cNvSpPr>
          <p:nvPr>
            <p:ph type="body" idx="1"/>
          </p:nvPr>
        </p:nvSpPr>
        <p:spPr>
          <a:xfrm>
            <a:off x="396875" y="1021550"/>
            <a:ext cx="2663100" cy="28512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235" name="Google Shape;1235;p94"/>
          <p:cNvSpPr txBox="1">
            <a:spLocks noGrp="1"/>
          </p:cNvSpPr>
          <p:nvPr>
            <p:ph type="body" idx="1"/>
          </p:nvPr>
        </p:nvSpPr>
        <p:spPr>
          <a:xfrm>
            <a:off x="396875" y="2634925"/>
            <a:ext cx="2808300" cy="2220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fragmentation?</a:t>
            </a:r>
            <a:endParaRPr>
              <a:uFillTx/>
            </a:endParaRPr>
          </a:p>
          <a:p>
            <a:pPr marL="914400" marR="0" lvl="1" indent="-381000" algn="l" rtl="0">
              <a:lnSpc>
                <a:spcPct val="100000"/>
              </a:lnSpc>
              <a:spcBef>
                <a:spcPts val="0"/>
              </a:spcBef>
              <a:spcAft>
                <a:spcPts val="0"/>
              </a:spcAft>
              <a:buSzPts val="2400"/>
              <a:buChar char="■"/>
            </a:pPr>
            <a:r>
              <a:rPr lang="en">
                <a:uFillTx/>
              </a:rPr>
              <a:t>internal</a:t>
            </a:r>
            <a:endParaRPr>
              <a:uFillTx/>
            </a:endParaRPr>
          </a:p>
          <a:p>
            <a:pPr marL="914400" marR="0" lvl="1" indent="-381000" algn="l" rtl="0">
              <a:lnSpc>
                <a:spcPct val="100000"/>
              </a:lnSpc>
              <a:spcBef>
                <a:spcPts val="0"/>
              </a:spcBef>
              <a:spcAft>
                <a:spcPts val="0"/>
              </a:spcAft>
              <a:buSzPts val="2400"/>
              <a:buChar char="■"/>
            </a:pPr>
            <a:r>
              <a:rPr lang="en">
                <a:uFillTx/>
              </a:rPr>
              <a:t>(48-16) + (80-48) = 64</a:t>
            </a:r>
            <a:endParaRPr>
              <a:uFillTx/>
            </a:endParaRPr>
          </a:p>
          <a:p>
            <a:pPr marL="914400" marR="0" lvl="1" indent="-381000" algn="l" rtl="0">
              <a:lnSpc>
                <a:spcPct val="100000"/>
              </a:lnSpc>
              <a:spcBef>
                <a:spcPts val="0"/>
              </a:spcBef>
              <a:spcAft>
                <a:spcPts val="0"/>
              </a:spcAft>
              <a:buSzPts val="2400"/>
              <a:buChar char="■"/>
            </a:pPr>
            <a:r>
              <a:rPr lang="en">
                <a:uFillTx/>
              </a:rPr>
              <a:t>external?</a:t>
            </a:r>
            <a:endParaRPr>
              <a:uFillTx/>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95"/>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First fit</a:t>
            </a:r>
            <a:endParaRPr>
              <a:uFillTx/>
            </a:endParaRPr>
          </a:p>
        </p:txBody>
      </p:sp>
      <p:graphicFrame>
        <p:nvGraphicFramePr>
          <p:cNvPr id="1241" name="Google Shape;1241;p95"/>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80f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80a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80a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242" name="Google Shape;1242;p95"/>
          <p:cNvSpPr txBox="1">
            <a:spLocks noGrp="1"/>
          </p:cNvSpPr>
          <p:nvPr>
            <p:ph type="body" idx="1"/>
          </p:nvPr>
        </p:nvSpPr>
        <p:spPr>
          <a:xfrm>
            <a:off x="396875" y="1021550"/>
            <a:ext cx="2663100" cy="28512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243" name="Google Shape;1243;p95"/>
          <p:cNvSpPr txBox="1">
            <a:spLocks noGrp="1"/>
          </p:cNvSpPr>
          <p:nvPr>
            <p:ph type="body" idx="1"/>
          </p:nvPr>
        </p:nvSpPr>
        <p:spPr>
          <a:xfrm>
            <a:off x="396875" y="2634925"/>
            <a:ext cx="2808300" cy="2220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fragmentation?</a:t>
            </a:r>
            <a:endParaRPr>
              <a:uFillTx/>
            </a:endParaRPr>
          </a:p>
          <a:p>
            <a:pPr marL="914400" marR="0" lvl="1" indent="-381000" algn="l" rtl="0">
              <a:lnSpc>
                <a:spcPct val="100000"/>
              </a:lnSpc>
              <a:spcBef>
                <a:spcPts val="0"/>
              </a:spcBef>
              <a:spcAft>
                <a:spcPts val="0"/>
              </a:spcAft>
              <a:buSzPts val="2400"/>
              <a:buChar char="■"/>
            </a:pPr>
            <a:r>
              <a:rPr lang="en">
                <a:uFillTx/>
              </a:rPr>
              <a:t>internal</a:t>
            </a:r>
            <a:endParaRPr>
              <a:uFillTx/>
            </a:endParaRPr>
          </a:p>
          <a:p>
            <a:pPr marL="914400" marR="0" lvl="1" indent="-381000" algn="l" rtl="0">
              <a:lnSpc>
                <a:spcPct val="100000"/>
              </a:lnSpc>
              <a:spcBef>
                <a:spcPts val="0"/>
              </a:spcBef>
              <a:spcAft>
                <a:spcPts val="0"/>
              </a:spcAft>
              <a:buSzPts val="2400"/>
              <a:buChar char="■"/>
            </a:pPr>
            <a:r>
              <a:rPr lang="en">
                <a:uFillTx/>
              </a:rPr>
              <a:t>(48-16) + (80-48) = 64</a:t>
            </a:r>
            <a:endParaRPr>
              <a:uFillTx/>
            </a:endParaRPr>
          </a:p>
          <a:p>
            <a:pPr marL="914400" marR="0" lvl="1" indent="-381000" algn="l" rtl="0">
              <a:lnSpc>
                <a:spcPct val="100000"/>
              </a:lnSpc>
              <a:spcBef>
                <a:spcPts val="0"/>
              </a:spcBef>
              <a:spcAft>
                <a:spcPts val="0"/>
              </a:spcAft>
              <a:buSzPts val="2400"/>
              <a:buChar char="■"/>
            </a:pPr>
            <a:r>
              <a:rPr lang="en">
                <a:uFillTx/>
              </a:rPr>
              <a:t>external</a:t>
            </a:r>
            <a:endParaRPr>
              <a:uFillTx/>
            </a:endParaRPr>
          </a:p>
          <a:p>
            <a:pPr marL="914400" marR="0" lvl="1" indent="-381000" algn="l" rtl="0">
              <a:lnSpc>
                <a:spcPct val="100000"/>
              </a:lnSpc>
              <a:spcBef>
                <a:spcPts val="0"/>
              </a:spcBef>
              <a:spcAft>
                <a:spcPts val="0"/>
              </a:spcAft>
              <a:buSzPts val="2400"/>
              <a:buChar char="■"/>
            </a:pPr>
            <a:r>
              <a:rPr lang="en">
                <a:uFillTx/>
              </a:rPr>
              <a:t>32</a:t>
            </a:r>
            <a:endParaRPr>
              <a:uFillTx/>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96"/>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Best fit</a:t>
            </a:r>
            <a:endParaRPr>
              <a:uFillTx/>
            </a:endParaRPr>
          </a:p>
        </p:txBody>
      </p:sp>
      <p:graphicFrame>
        <p:nvGraphicFramePr>
          <p:cNvPr id="1249" name="Google Shape;1249;p96"/>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250" name="Google Shape;1250;p96"/>
          <p:cNvSpPr txBox="1">
            <a:spLocks noGrp="1"/>
          </p:cNvSpPr>
          <p:nvPr>
            <p:ph type="body" idx="1"/>
          </p:nvPr>
        </p:nvSpPr>
        <p:spPr>
          <a:xfrm>
            <a:off x="396875" y="1021550"/>
            <a:ext cx="2808300" cy="18528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251" name="Google Shape;1251;p96"/>
          <p:cNvSpPr txBox="1">
            <a:spLocks/>
          </p:cNvSpPr>
          <p:nvPr/>
        </p:nvSpPr>
        <p:spPr>
          <a:xfrm>
            <a:off x="6432000" y="4785600"/>
            <a:ext cx="26631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3"/>
              </a:rPr>
              <a:t>final-f01.pdf</a:t>
            </a:r>
            <a:r>
              <a:rPr lang="en" sz="1400" b="0" i="0" u="none" strike="noStrike" cap="none">
                <a:solidFill>
                  <a:srgbClr val="000000"/>
                </a:solidFill>
                <a:uFillTx/>
                <a:latin typeface="Arial"/>
                <a:ea typeface="Arial"/>
                <a:cs typeface="Arial"/>
                <a:sym typeface="Arial"/>
              </a:rPr>
              <a:t>: Problem 10 Part 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97"/>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Best fit</a:t>
            </a:r>
            <a:endParaRPr>
              <a:uFillTx/>
            </a:endParaRPr>
          </a:p>
        </p:txBody>
      </p:sp>
      <p:graphicFrame>
        <p:nvGraphicFramePr>
          <p:cNvPr id="1257" name="Google Shape;1257;p97"/>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258" name="Google Shape;1258;p97"/>
          <p:cNvSpPr txBox="1">
            <a:spLocks noGrp="1"/>
          </p:cNvSpPr>
          <p:nvPr>
            <p:ph type="body" idx="1"/>
          </p:nvPr>
        </p:nvSpPr>
        <p:spPr>
          <a:xfrm>
            <a:off x="396875" y="1021550"/>
            <a:ext cx="2808300" cy="18528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259" name="Google Shape;1259;p97"/>
          <p:cNvSpPr txBox="1">
            <a:spLocks/>
          </p:cNvSpPr>
          <p:nvPr/>
        </p:nvSpPr>
        <p:spPr>
          <a:xfrm>
            <a:off x="6432000" y="4785600"/>
            <a:ext cx="26631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3"/>
              </a:rPr>
              <a:t>final-f01.pdf</a:t>
            </a:r>
            <a:r>
              <a:rPr lang="en" sz="1400" b="0" i="0" u="none" strike="noStrike" cap="none">
                <a:solidFill>
                  <a:srgbClr val="000000"/>
                </a:solidFill>
                <a:uFillTx/>
                <a:latin typeface="Arial"/>
                <a:ea typeface="Arial"/>
                <a:cs typeface="Arial"/>
                <a:sym typeface="Arial"/>
              </a:rPr>
              <a:t>: Problem 10 Part 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98"/>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Best fit</a:t>
            </a:r>
            <a:endParaRPr>
              <a:uFillTx/>
            </a:endParaRPr>
          </a:p>
        </p:txBody>
      </p:sp>
      <p:graphicFrame>
        <p:nvGraphicFramePr>
          <p:cNvPr id="1265" name="Google Shape;1265;p98"/>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266" name="Google Shape;1266;p98"/>
          <p:cNvSpPr txBox="1">
            <a:spLocks noGrp="1"/>
          </p:cNvSpPr>
          <p:nvPr>
            <p:ph type="body" idx="1"/>
          </p:nvPr>
        </p:nvSpPr>
        <p:spPr>
          <a:xfrm>
            <a:off x="396875" y="1021550"/>
            <a:ext cx="2808300" cy="18528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267" name="Google Shape;1267;p98"/>
          <p:cNvSpPr txBox="1">
            <a:spLocks/>
          </p:cNvSpPr>
          <p:nvPr/>
        </p:nvSpPr>
        <p:spPr>
          <a:xfrm>
            <a:off x="6432000" y="4785600"/>
            <a:ext cx="26631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3"/>
              </a:rPr>
              <a:t>final-f01.pdf</a:t>
            </a:r>
            <a:r>
              <a:rPr lang="en" sz="1400" b="0" i="0" u="none" strike="noStrike" cap="none">
                <a:solidFill>
                  <a:srgbClr val="000000"/>
                </a:solidFill>
                <a:uFillTx/>
                <a:latin typeface="Arial"/>
                <a:ea typeface="Arial"/>
                <a:cs typeface="Arial"/>
                <a:sym typeface="Arial"/>
              </a:rPr>
              <a:t>: Problem 10 Part 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99"/>
          <p:cNvSpPr txBox="1">
            <a:spLocks noGrp="1"/>
          </p:cNvSpPr>
          <p:nvPr>
            <p:ph type="title"/>
          </p:nvPr>
        </p:nvSpPr>
        <p:spPr>
          <a:xfrm>
            <a:off x="357018" y="326758"/>
            <a:ext cx="7592100" cy="571500"/>
          </a:xfrm>
          <a:prstGeom prst="rect">
            <a:avLst/>
          </a:prstGeom>
          <a:noFill/>
          <a:ln>
            <a:noFill/>
          </a:ln>
        </p:spPr>
        <p:txBody>
          <a:bodyPr spcFirstLastPara="1" wrap="square" lIns="91425" tIns="91425" rIns="91425" bIns="91425" anchor="ctr" anchorCtr="0">
            <a:noAutofit/>
          </a:bodyPr>
          <a:lstStyle/>
          <a:p>
            <a:pPr marL="119062" lvl="0" indent="-119062" algn="l" rtl="0">
              <a:lnSpc>
                <a:spcPct val="100000"/>
              </a:lnSpc>
              <a:spcBef>
                <a:spcPts val="0"/>
              </a:spcBef>
              <a:spcAft>
                <a:spcPts val="0"/>
              </a:spcAft>
              <a:buClr>
                <a:srgbClr val="000000"/>
              </a:buClr>
              <a:buSzPts val="3000"/>
              <a:buFont typeface="Arial"/>
              <a:buNone/>
            </a:pPr>
            <a:r>
              <a:rPr lang="en">
                <a:uFillTx/>
              </a:rPr>
              <a:t>Malloc - Best fit</a:t>
            </a:r>
            <a:endParaRPr>
              <a:uFillTx/>
            </a:endParaRPr>
          </a:p>
        </p:txBody>
      </p:sp>
      <p:graphicFrame>
        <p:nvGraphicFramePr>
          <p:cNvPr id="1273" name="Google Shape;1273;p99"/>
          <p:cNvGraphicFramePr/>
          <p:nvPr/>
        </p:nvGraphicFramePr>
        <p:xfrm>
          <a:off x="3205188" y="326760"/>
          <a:ext cx="3000000" cy="3000000"/>
        </p:xfrm>
        <a:graphic>
          <a:graphicData uri="http://schemas.openxmlformats.org/drawingml/2006/table">
            <a:tbl>
              <a:tblPr>
                <a:noFill/>
                <a:tableStyleId>{4D87A5F6-07AC-4D24-86F1-CE7871A9ABBC}</a:tableStyleId>
              </a:tblPr>
              <a:tblGrid>
                <a:gridCol w="1425950"/>
                <a:gridCol w="727575"/>
                <a:gridCol w="718850"/>
                <a:gridCol w="694850"/>
                <a:gridCol w="706850"/>
                <a:gridCol w="706850"/>
                <a:gridCol w="670850"/>
              </a:tblGrid>
              <a:tr h="521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#5</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a = malloc(32)</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b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248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c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131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d = malloc(40)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9700">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free(c)</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e = malloc(16)</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free(d)</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[1]</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32a</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uFillTx/>
                        </a:rPr>
                        <a:t>48f [0]</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 = malloc(48)</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6525">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uFillTx/>
                        </a:rPr>
                        <a:t>free(b)</a:t>
                      </a: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uFillTx/>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1274" name="Google Shape;1274;p99"/>
          <p:cNvSpPr txBox="1">
            <a:spLocks noGrp="1"/>
          </p:cNvSpPr>
          <p:nvPr>
            <p:ph type="body" idx="1"/>
          </p:nvPr>
        </p:nvSpPr>
        <p:spPr>
          <a:xfrm>
            <a:off x="396875" y="1021550"/>
            <a:ext cx="2808300" cy="18528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a:uFillTx/>
              </a:rPr>
              <a:t>16 byte align</a:t>
            </a:r>
            <a:endParaRPr>
              <a:uFillTx/>
            </a:endParaRPr>
          </a:p>
          <a:p>
            <a:pPr marL="457200" marR="0" lvl="0" indent="-381000" algn="l" rtl="0">
              <a:lnSpc>
                <a:spcPct val="100000"/>
              </a:lnSpc>
              <a:spcBef>
                <a:spcPts val="0"/>
              </a:spcBef>
              <a:spcAft>
                <a:spcPts val="0"/>
              </a:spcAft>
              <a:buSzPts val="2400"/>
              <a:buChar char="■"/>
            </a:pPr>
            <a:r>
              <a:rPr lang="en">
                <a:uFillTx/>
              </a:rPr>
              <a:t>coalesced</a:t>
            </a:r>
            <a:endParaRPr>
              <a:uFillTx/>
            </a:endParaRPr>
          </a:p>
          <a:p>
            <a:pPr marL="457200" marR="0" lvl="0" indent="-381000" algn="l" rtl="0">
              <a:lnSpc>
                <a:spcPct val="100000"/>
              </a:lnSpc>
              <a:spcBef>
                <a:spcPts val="0"/>
              </a:spcBef>
              <a:spcAft>
                <a:spcPts val="0"/>
              </a:spcAft>
              <a:buSzPts val="2400"/>
              <a:buChar char="■"/>
            </a:pPr>
            <a:r>
              <a:rPr lang="en">
                <a:uFillTx/>
              </a:rPr>
              <a:t>footerless</a:t>
            </a:r>
            <a:endParaRPr>
              <a:uFillTx/>
            </a:endParaRPr>
          </a:p>
          <a:p>
            <a:pPr marL="457200" marR="0" lvl="0" indent="-381000" algn="l" rtl="0">
              <a:lnSpc>
                <a:spcPct val="100000"/>
              </a:lnSpc>
              <a:spcBef>
                <a:spcPts val="0"/>
              </a:spcBef>
              <a:spcAft>
                <a:spcPts val="0"/>
              </a:spcAft>
              <a:buSzPts val="2400"/>
              <a:buChar char="■"/>
            </a:pPr>
            <a:r>
              <a:rPr lang="en">
                <a:uFillTx/>
              </a:rPr>
              <a:t>32 min size</a:t>
            </a:r>
            <a:endParaRPr>
              <a:uFillTx/>
            </a:endParaRPr>
          </a:p>
        </p:txBody>
      </p:sp>
      <p:sp>
        <p:nvSpPr>
          <p:cNvPr id="1275" name="Google Shape;1275;p99"/>
          <p:cNvSpPr txBox="1">
            <a:spLocks/>
          </p:cNvSpPr>
          <p:nvPr/>
        </p:nvSpPr>
        <p:spPr>
          <a:xfrm>
            <a:off x="6432000" y="4785600"/>
            <a:ext cx="26631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400"/>
              <a:buFont typeface="Arial"/>
              <a:buNone/>
            </a:pPr>
            <a:r>
              <a:rPr lang="en" sz="1400" b="0" i="0" u="sng" strike="noStrike" cap="none">
                <a:solidFill>
                  <a:schemeClr val="hlink"/>
                </a:solidFill>
                <a:uFillTx/>
                <a:latin typeface="Arial"/>
                <a:ea typeface="Arial"/>
                <a:cs typeface="Arial"/>
                <a:sym typeface="Arial"/>
                <a:hlinkClick r:id="rId3"/>
              </a:rPr>
              <a:t>final-f01.pdf</a:t>
            </a:r>
            <a:r>
              <a:rPr lang="en" sz="1400" b="0" i="0" u="none" strike="noStrike" cap="none">
                <a:solidFill>
                  <a:srgbClr val="000000"/>
                </a:solidFill>
                <a:uFillTx/>
                <a:latin typeface="Arial"/>
                <a:ea typeface="Arial"/>
                <a:cs typeface="Arial"/>
                <a:sym typeface="Arial"/>
              </a:rPr>
              <a:t>: Problem 10 Part A</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7380</Words>
  <Application>Microsoft Macintosh PowerPoint</Application>
  <PresentationFormat>On-screen Show (16:9)</PresentationFormat>
  <Paragraphs>2477</Paragraphs>
  <Slides>105</Slides>
  <Notes>105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105</vt:i4>
      </vt:variant>
    </vt:vector>
  </HeadingPairs>
  <TitlesOfParts>
    <vt:vector size="112" baseType="lpstr">
      <vt:lpstr>Arial</vt:lpstr>
      <vt:lpstr>Arial Narrow</vt:lpstr>
      <vt:lpstr>Calibri</vt:lpstr>
      <vt:lpstr>Courier New</vt:lpstr>
      <vt:lpstr>Times New Roman</vt:lpstr>
      <vt:lpstr>template2007</vt:lpstr>
      <vt:lpstr>template2007</vt:lpstr>
      <vt:lpstr>15-213: Final Exam Review</vt:lpstr>
      <vt:lpstr>Threads and Synchronization</vt:lpstr>
      <vt:lpstr>Threads and Synchronization</vt:lpstr>
      <vt:lpstr>Threads and Synchronization</vt:lpstr>
      <vt:lpstr>Threads and Synchronization</vt:lpstr>
      <vt:lpstr>Threads and Synchronization</vt:lpstr>
      <vt:lpstr>Threads and Synchronization</vt:lpstr>
      <vt:lpstr>Threads and Synchronization</vt:lpstr>
      <vt:lpstr>Threads and Synchronization</vt:lpstr>
      <vt:lpstr>Threads and Synchronization</vt:lpstr>
      <vt:lpstr>Threads and Synchronization</vt:lpstr>
      <vt:lpstr>Threads and Synchronization</vt:lpstr>
      <vt:lpstr>Threads and Synchronization</vt:lpstr>
      <vt:lpstr>Threads and Synchronization</vt:lpstr>
      <vt:lpstr>Threads and Synchronization</vt:lpstr>
      <vt:lpstr>Signals</vt:lpstr>
      <vt:lpstr>Signals</vt:lpstr>
      <vt:lpstr>Signals</vt:lpstr>
      <vt:lpstr>Signals</vt:lpstr>
      <vt:lpstr>Signals</vt:lpstr>
      <vt:lpstr>Signals</vt:lpstr>
      <vt:lpstr>Processes</vt:lpstr>
      <vt:lpstr>Processes</vt:lpstr>
      <vt:lpstr>Processes</vt:lpstr>
      <vt:lpstr>Processes</vt:lpstr>
      <vt:lpstr>Processes</vt:lpstr>
      <vt:lpstr>Processes</vt:lpstr>
      <vt:lpstr>Processes</vt:lpstr>
      <vt:lpstr>Processes</vt:lpstr>
      <vt:lpstr>Processes</vt:lpstr>
      <vt:lpstr>Processes</vt:lpstr>
      <vt:lpstr>Processes</vt:lpstr>
      <vt:lpstr>Processes</vt:lpstr>
      <vt:lpstr>File IO</vt:lpstr>
      <vt:lpstr>File IO</vt:lpstr>
      <vt:lpstr>File IO</vt:lpstr>
      <vt:lpstr>File IO</vt:lpstr>
      <vt:lpstr>File IO</vt:lpstr>
      <vt:lpstr>File IO</vt:lpstr>
      <vt:lpstr>File IO</vt:lpstr>
      <vt:lpstr>File IO</vt:lpstr>
      <vt:lpstr>File IO</vt:lpstr>
      <vt:lpstr>File IO</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Virtual Memory</vt:lpstr>
      <vt:lpstr>Good luck!</vt:lpstr>
      <vt:lpstr>Malloc</vt:lpstr>
      <vt:lpstr>Malloc</vt:lpstr>
      <vt:lpstr>Malloc - First fit</vt:lpstr>
      <vt:lpstr>Malloc - First fit</vt:lpstr>
      <vt:lpstr>Malloc - First fit</vt:lpstr>
      <vt:lpstr>Malloc - First fit</vt:lpstr>
      <vt:lpstr>Malloc - First fit</vt:lpstr>
      <vt:lpstr>Malloc - First fit</vt:lpstr>
      <vt:lpstr>Malloc - First fit</vt:lpstr>
      <vt:lpstr>Malloc - First fit</vt:lpstr>
      <vt:lpstr>Malloc - First fit</vt:lpstr>
      <vt:lpstr>Malloc - First fit</vt:lpstr>
      <vt:lpstr>Malloc - First fit</vt:lpstr>
      <vt:lpstr>Malloc - First fit</vt:lpstr>
      <vt:lpstr>Malloc - First fit</vt:lpstr>
      <vt:lpstr>Malloc - First fit</vt:lpstr>
      <vt:lpstr>Malloc - Best fit</vt:lpstr>
      <vt:lpstr>Malloc - Best fit</vt:lpstr>
      <vt:lpstr>Malloc - Best fit</vt:lpstr>
      <vt:lpstr>Malloc - Best fit</vt:lpstr>
      <vt:lpstr>Malloc - Best fit</vt:lpstr>
      <vt:lpstr>Malloc - Best fit</vt:lpstr>
      <vt:lpstr>Malloc - Best fit</vt:lpstr>
      <vt:lpstr>Malloc - Best fit</vt:lpstr>
      <vt:lpstr>Malloc - Best fit</vt:lpstr>
      <vt:lpstr>Good luck!</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15-213: Final Exam Review</dc:title>
  <cp:lastModifiedBy>meg u</cp:lastModifiedBy>
  <cp:revision>1</cp:revision>
  <dcterms:modified xsi:type="dcterms:W3CDTF">2019-12-09T07:11:23Z</dcterms:modified>
</cp:coreProperties>
</file>