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av" ContentType="audio/wav"/>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34"/>
  </p:notesMasterIdLst>
  <p:sldIdLst>
    <p:sldId id="256" r:id="rId3"/>
    <p:sldId id="257" r:id="rId4"/>
    <p:sldId id="258" r:id="rId5"/>
    <p:sldId id="259" r:id="rId6"/>
    <p:sldId id="260" r:id="rId7"/>
    <p:sldId id="261" r:id="rId8"/>
    <p:sldId id="275" r:id="rId9"/>
    <p:sldId id="274" r:id="rId10"/>
    <p:sldId id="278" r:id="rId11"/>
    <p:sldId id="284" r:id="rId12"/>
    <p:sldId id="281" r:id="rId13"/>
    <p:sldId id="287" r:id="rId14"/>
    <p:sldId id="282" r:id="rId15"/>
    <p:sldId id="288" r:id="rId16"/>
    <p:sldId id="285" r:id="rId17"/>
    <p:sldId id="289" r:id="rId18"/>
    <p:sldId id="290" r:id="rId19"/>
    <p:sldId id="291" r:id="rId20"/>
    <p:sldId id="283" r:id="rId21"/>
    <p:sldId id="286" r:id="rId22"/>
    <p:sldId id="292" r:id="rId23"/>
    <p:sldId id="293" r:id="rId24"/>
    <p:sldId id="294" r:id="rId25"/>
    <p:sldId id="295" r:id="rId26"/>
    <p:sldId id="277" r:id="rId27"/>
    <p:sldId id="301" r:id="rId28"/>
    <p:sldId id="296" r:id="rId29"/>
    <p:sldId id="297" r:id="rId30"/>
    <p:sldId id="298" r:id="rId31"/>
    <p:sldId id="299" r:id="rId32"/>
    <p:sldId id="300" r:id="rId33"/>
  </p:sldIdLst>
  <p:sldSz cx="9144000" cy="6858000" type="screen4x3"/>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44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368675" cy="5048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402138" y="0"/>
            <a:ext cx="3368675" cy="504825"/>
          </a:xfrm>
          <a:prstGeom prst="rect">
            <a:avLst/>
          </a:prstGeom>
        </p:spPr>
        <p:txBody>
          <a:bodyPr vert="horz" lIns="91440" tIns="45720" rIns="91440" bIns="45720" rtlCol="0"/>
          <a:lstStyle>
            <a:lvl1pPr algn="r">
              <a:defRPr sz="1200"/>
            </a:lvl1pPr>
          </a:lstStyle>
          <a:p>
            <a:fld id="{2BEB5E90-DB3F-4D25-8737-DDD3DD65A8D2}" type="datetimeFigureOut">
              <a:rPr lang="en-US" smtClean="0"/>
              <a:t>11/18/2018</a:t>
            </a:fld>
            <a:endParaRPr lang="en-US"/>
          </a:p>
        </p:txBody>
      </p:sp>
      <p:sp>
        <p:nvSpPr>
          <p:cNvPr id="4" name="Slide Image Placeholder 3"/>
          <p:cNvSpPr>
            <a:spLocks noGrp="1" noRot="1" noChangeAspect="1"/>
          </p:cNvSpPr>
          <p:nvPr>
            <p:ph type="sldImg" idx="2"/>
          </p:nvPr>
        </p:nvSpPr>
        <p:spPr>
          <a:xfrm>
            <a:off x="1624013" y="1257300"/>
            <a:ext cx="4524375" cy="33940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77875" y="4840288"/>
            <a:ext cx="6216650" cy="396081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553575"/>
            <a:ext cx="3368675" cy="5048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402138" y="9553575"/>
            <a:ext cx="3368675" cy="504825"/>
          </a:xfrm>
          <a:prstGeom prst="rect">
            <a:avLst/>
          </a:prstGeom>
        </p:spPr>
        <p:txBody>
          <a:bodyPr vert="horz" lIns="91440" tIns="45720" rIns="91440" bIns="45720" rtlCol="0" anchor="b"/>
          <a:lstStyle>
            <a:lvl1pPr algn="r">
              <a:defRPr sz="1200"/>
            </a:lvl1pPr>
          </a:lstStyle>
          <a:p>
            <a:fld id="{F42DBA4F-83B0-4091-B90C-ADC03EEA848C}" type="slidenum">
              <a:rPr lang="en-US" smtClean="0"/>
              <a:t>‹#›</a:t>
            </a:fld>
            <a:endParaRPr lang="en-US"/>
          </a:p>
        </p:txBody>
      </p:sp>
    </p:spTree>
    <p:extLst>
      <p:ext uri="{BB962C8B-B14F-4D97-AF65-F5344CB8AC3E}">
        <p14:creationId xmlns:p14="http://schemas.microsoft.com/office/powerpoint/2010/main" val="29341770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Answer is D.</a:t>
            </a:r>
          </a:p>
          <a:p>
            <a:r>
              <a:rPr lang="en-US" dirty="0" smtClean="0"/>
              <a:t>A blank</a:t>
            </a:r>
            <a:r>
              <a:rPr lang="en-US" baseline="0" dirty="0" smtClean="0"/>
              <a:t> line separate the response header from the rest of the response, which can be binary data full of null bytes or line feed characters.</a:t>
            </a:r>
          </a:p>
          <a:p>
            <a:r>
              <a:rPr lang="en-US" dirty="0" smtClean="0"/>
              <a:t>Normally in</a:t>
            </a:r>
            <a:r>
              <a:rPr lang="en-US" baseline="0" dirty="0" smtClean="0"/>
              <a:t> HTTP/1.0 the connection is closed after, so the client would indeed see EOF. The connection can close for other reasons though, and one can’t tell if this was due to an abnormal cause unless the response length is specified.</a:t>
            </a:r>
          </a:p>
        </p:txBody>
      </p:sp>
      <p:sp>
        <p:nvSpPr>
          <p:cNvPr id="4" name="Slide Number Placeholder 3"/>
          <p:cNvSpPr>
            <a:spLocks noGrp="1"/>
          </p:cNvSpPr>
          <p:nvPr>
            <p:ph type="sldNum" sz="quarter" idx="10"/>
          </p:nvPr>
        </p:nvSpPr>
        <p:spPr/>
        <p:txBody>
          <a:bodyPr/>
          <a:lstStyle/>
          <a:p>
            <a:fld id="{F42DBA4F-83B0-4091-B90C-ADC03EEA848C}" type="slidenum">
              <a:rPr lang="en-US" smtClean="0"/>
              <a:t>6</a:t>
            </a:fld>
            <a:endParaRPr lang="en-US"/>
          </a:p>
        </p:txBody>
      </p:sp>
    </p:spTree>
    <p:extLst>
      <p:ext uri="{BB962C8B-B14F-4D97-AF65-F5344CB8AC3E}">
        <p14:creationId xmlns:p14="http://schemas.microsoft.com/office/powerpoint/2010/main" val="17622179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42DBA4F-83B0-4091-B90C-ADC03EEA848C}" type="slidenum">
              <a:rPr lang="en-US" smtClean="0"/>
              <a:t>13</a:t>
            </a:fld>
            <a:endParaRPr lang="en-US"/>
          </a:p>
        </p:txBody>
      </p:sp>
    </p:spTree>
    <p:extLst>
      <p:ext uri="{BB962C8B-B14F-4D97-AF65-F5344CB8AC3E}">
        <p14:creationId xmlns:p14="http://schemas.microsoft.com/office/powerpoint/2010/main" val="14609184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42DBA4F-83B0-4091-B90C-ADC03EEA848C}" type="slidenum">
              <a:rPr lang="en-US" smtClean="0"/>
              <a:t>17</a:t>
            </a:fld>
            <a:endParaRPr lang="en-US"/>
          </a:p>
        </p:txBody>
      </p:sp>
    </p:spTree>
    <p:extLst>
      <p:ext uri="{BB962C8B-B14F-4D97-AF65-F5344CB8AC3E}">
        <p14:creationId xmlns:p14="http://schemas.microsoft.com/office/powerpoint/2010/main" val="1460918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Answer: Response</a:t>
            </a:r>
            <a:r>
              <a:rPr kumimoji="1" lang="en-US" altLang="ja-JP" baseline="0" dirty="0" smtClean="0"/>
              <a:t> was clobbered.</a:t>
            </a:r>
            <a:endParaRPr kumimoji="1" lang="ja-JP" altLang="en-US" dirty="0"/>
          </a:p>
        </p:txBody>
      </p:sp>
      <p:sp>
        <p:nvSpPr>
          <p:cNvPr id="4" name="スライド番号プレースホルダー 3"/>
          <p:cNvSpPr>
            <a:spLocks noGrp="1"/>
          </p:cNvSpPr>
          <p:nvPr>
            <p:ph type="sldNum" sz="quarter" idx="10"/>
          </p:nvPr>
        </p:nvSpPr>
        <p:spPr/>
        <p:txBody>
          <a:bodyPr/>
          <a:lstStyle/>
          <a:p>
            <a:fld id="{F42DBA4F-83B0-4091-B90C-ADC03EEA848C}" type="slidenum">
              <a:rPr lang="en-US" smtClean="0"/>
              <a:t>20</a:t>
            </a:fld>
            <a:endParaRPr lang="en-US"/>
          </a:p>
        </p:txBody>
      </p:sp>
    </p:spTree>
    <p:extLst>
      <p:ext uri="{BB962C8B-B14F-4D97-AF65-F5344CB8AC3E}">
        <p14:creationId xmlns:p14="http://schemas.microsoft.com/office/powerpoint/2010/main" val="34310612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Answer:</a:t>
            </a:r>
            <a:r>
              <a:rPr kumimoji="1" lang="en-US" altLang="ja-JP" baseline="0" dirty="0" smtClean="0"/>
              <a:t> The header “Request-ID” is missing.</a:t>
            </a:r>
            <a:endParaRPr kumimoji="1" lang="ja-JP" altLang="en-US" dirty="0"/>
          </a:p>
        </p:txBody>
      </p:sp>
      <p:sp>
        <p:nvSpPr>
          <p:cNvPr id="4" name="スライド番号プレースホルダー 3"/>
          <p:cNvSpPr>
            <a:spLocks noGrp="1"/>
          </p:cNvSpPr>
          <p:nvPr>
            <p:ph type="sldNum" sz="quarter" idx="10"/>
          </p:nvPr>
        </p:nvSpPr>
        <p:spPr/>
        <p:txBody>
          <a:bodyPr/>
          <a:lstStyle/>
          <a:p>
            <a:fld id="{F42DBA4F-83B0-4091-B90C-ADC03EEA848C}" type="slidenum">
              <a:rPr lang="en-US" smtClean="0"/>
              <a:t>22</a:t>
            </a:fld>
            <a:endParaRPr lang="en-US"/>
          </a:p>
        </p:txBody>
      </p:sp>
    </p:spTree>
    <p:extLst>
      <p:ext uri="{BB962C8B-B14F-4D97-AF65-F5344CB8AC3E}">
        <p14:creationId xmlns:p14="http://schemas.microsoft.com/office/powerpoint/2010/main" val="3431061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28" name="PlaceHolder 2"/>
          <p:cNvSpPr>
            <a:spLocks noGrp="1"/>
          </p:cNvSpPr>
          <p:nvPr>
            <p:ph type="body"/>
          </p:nvPr>
        </p:nvSpPr>
        <p:spPr>
          <a:xfrm>
            <a:off x="457200" y="1604520"/>
            <a:ext cx="822924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29" name="PlaceHolder 3"/>
          <p:cNvSpPr>
            <a:spLocks noGrp="1"/>
          </p:cNvSpPr>
          <p:nvPr>
            <p:ph type="body"/>
          </p:nvPr>
        </p:nvSpPr>
        <p:spPr>
          <a:xfrm>
            <a:off x="457200" y="3682080"/>
            <a:ext cx="822924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31" name="PlaceHolder 2"/>
          <p:cNvSpPr>
            <a:spLocks noGrp="1"/>
          </p:cNvSpPr>
          <p:nvPr>
            <p:ph type="body"/>
          </p:nvPr>
        </p:nvSpPr>
        <p:spPr>
          <a:xfrm>
            <a:off x="457200" y="1604520"/>
            <a:ext cx="401580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32" name="PlaceHolder 3"/>
          <p:cNvSpPr>
            <a:spLocks noGrp="1"/>
          </p:cNvSpPr>
          <p:nvPr>
            <p:ph type="body"/>
          </p:nvPr>
        </p:nvSpPr>
        <p:spPr>
          <a:xfrm>
            <a:off x="4674240" y="1604520"/>
            <a:ext cx="401580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33" name="PlaceHolder 4"/>
          <p:cNvSpPr>
            <a:spLocks noGrp="1"/>
          </p:cNvSpPr>
          <p:nvPr>
            <p:ph type="body"/>
          </p:nvPr>
        </p:nvSpPr>
        <p:spPr>
          <a:xfrm>
            <a:off x="4674240" y="3682080"/>
            <a:ext cx="401580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34" name="PlaceHolder 5"/>
          <p:cNvSpPr>
            <a:spLocks noGrp="1"/>
          </p:cNvSpPr>
          <p:nvPr>
            <p:ph type="body"/>
          </p:nvPr>
        </p:nvSpPr>
        <p:spPr>
          <a:xfrm>
            <a:off x="457200" y="3682080"/>
            <a:ext cx="401580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36" name="PlaceHolder 2"/>
          <p:cNvSpPr>
            <a:spLocks noGrp="1"/>
          </p:cNvSpPr>
          <p:nvPr>
            <p:ph type="body"/>
          </p:nvPr>
        </p:nvSpPr>
        <p:spPr>
          <a:xfrm>
            <a:off x="457200" y="1604520"/>
            <a:ext cx="8229240" cy="39772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37" name="PlaceHolder 3"/>
          <p:cNvSpPr>
            <a:spLocks noGrp="1"/>
          </p:cNvSpPr>
          <p:nvPr>
            <p:ph type="body"/>
          </p:nvPr>
        </p:nvSpPr>
        <p:spPr>
          <a:xfrm>
            <a:off x="457200" y="1604520"/>
            <a:ext cx="8229240" cy="39772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pic>
        <p:nvPicPr>
          <p:cNvPr id="38" name="Picture 37"/>
          <p:cNvPicPr/>
          <p:nvPr/>
        </p:nvPicPr>
        <p:blipFill>
          <a:blip r:embed="rId2"/>
          <a:stretch/>
        </p:blipFill>
        <p:spPr>
          <a:xfrm>
            <a:off x="2079000" y="1604520"/>
            <a:ext cx="4985280" cy="3977280"/>
          </a:xfrm>
          <a:prstGeom prst="rect">
            <a:avLst/>
          </a:prstGeom>
          <a:ln>
            <a:noFill/>
          </a:ln>
        </p:spPr>
      </p:pic>
      <p:pic>
        <p:nvPicPr>
          <p:cNvPr id="39" name="Picture 38"/>
          <p:cNvPicPr/>
          <p:nvPr/>
        </p:nvPicPr>
        <p:blipFill>
          <a:blip r:embed="rId2"/>
          <a:stretch/>
        </p:blipFill>
        <p:spPr>
          <a:xfrm>
            <a:off x="2079000" y="1604520"/>
            <a:ext cx="4985280" cy="3977280"/>
          </a:xfrm>
          <a:prstGeom prst="rect">
            <a:avLst/>
          </a:prstGeom>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47"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49" name="PlaceHolder 2"/>
          <p:cNvSpPr>
            <a:spLocks noGrp="1"/>
          </p:cNvSpPr>
          <p:nvPr>
            <p:ph type="body"/>
          </p:nvPr>
        </p:nvSpPr>
        <p:spPr>
          <a:xfrm>
            <a:off x="457200" y="1604520"/>
            <a:ext cx="8229240" cy="39772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51" name="PlaceHolder 2"/>
          <p:cNvSpPr>
            <a:spLocks noGrp="1"/>
          </p:cNvSpPr>
          <p:nvPr>
            <p:ph type="body"/>
          </p:nvPr>
        </p:nvSpPr>
        <p:spPr>
          <a:xfrm>
            <a:off x="457200" y="1604520"/>
            <a:ext cx="4015800" cy="39772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52" name="PlaceHolder 3"/>
          <p:cNvSpPr>
            <a:spLocks noGrp="1"/>
          </p:cNvSpPr>
          <p:nvPr>
            <p:ph type="body"/>
          </p:nvPr>
        </p:nvSpPr>
        <p:spPr>
          <a:xfrm>
            <a:off x="4674240" y="1604520"/>
            <a:ext cx="4015800" cy="39772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56" name="PlaceHolder 2"/>
          <p:cNvSpPr>
            <a:spLocks noGrp="1"/>
          </p:cNvSpPr>
          <p:nvPr>
            <p:ph type="body"/>
          </p:nvPr>
        </p:nvSpPr>
        <p:spPr>
          <a:xfrm>
            <a:off x="457200" y="1604520"/>
            <a:ext cx="401580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57" name="PlaceHolder 3"/>
          <p:cNvSpPr>
            <a:spLocks noGrp="1"/>
          </p:cNvSpPr>
          <p:nvPr>
            <p:ph type="body"/>
          </p:nvPr>
        </p:nvSpPr>
        <p:spPr>
          <a:xfrm>
            <a:off x="457200" y="3682080"/>
            <a:ext cx="401580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58" name="PlaceHolder 4"/>
          <p:cNvSpPr>
            <a:spLocks noGrp="1"/>
          </p:cNvSpPr>
          <p:nvPr>
            <p:ph type="body"/>
          </p:nvPr>
        </p:nvSpPr>
        <p:spPr>
          <a:xfrm>
            <a:off x="4674240" y="1604520"/>
            <a:ext cx="4015800" cy="39772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7"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60" name="PlaceHolder 2"/>
          <p:cNvSpPr>
            <a:spLocks noGrp="1"/>
          </p:cNvSpPr>
          <p:nvPr>
            <p:ph type="body"/>
          </p:nvPr>
        </p:nvSpPr>
        <p:spPr>
          <a:xfrm>
            <a:off x="457200" y="1604520"/>
            <a:ext cx="4015800" cy="39772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61" name="PlaceHolder 3"/>
          <p:cNvSpPr>
            <a:spLocks noGrp="1"/>
          </p:cNvSpPr>
          <p:nvPr>
            <p:ph type="body"/>
          </p:nvPr>
        </p:nvSpPr>
        <p:spPr>
          <a:xfrm>
            <a:off x="4674240" y="1604520"/>
            <a:ext cx="401580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62" name="PlaceHolder 4"/>
          <p:cNvSpPr>
            <a:spLocks noGrp="1"/>
          </p:cNvSpPr>
          <p:nvPr>
            <p:ph type="body"/>
          </p:nvPr>
        </p:nvSpPr>
        <p:spPr>
          <a:xfrm>
            <a:off x="4674240" y="3682080"/>
            <a:ext cx="401580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64" name="PlaceHolder 2"/>
          <p:cNvSpPr>
            <a:spLocks noGrp="1"/>
          </p:cNvSpPr>
          <p:nvPr>
            <p:ph type="body"/>
          </p:nvPr>
        </p:nvSpPr>
        <p:spPr>
          <a:xfrm>
            <a:off x="457200" y="1604520"/>
            <a:ext cx="401580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65" name="PlaceHolder 3"/>
          <p:cNvSpPr>
            <a:spLocks noGrp="1"/>
          </p:cNvSpPr>
          <p:nvPr>
            <p:ph type="body"/>
          </p:nvPr>
        </p:nvSpPr>
        <p:spPr>
          <a:xfrm>
            <a:off x="4674240" y="1604520"/>
            <a:ext cx="401580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66" name="PlaceHolder 4"/>
          <p:cNvSpPr>
            <a:spLocks noGrp="1"/>
          </p:cNvSpPr>
          <p:nvPr>
            <p:ph type="body"/>
          </p:nvPr>
        </p:nvSpPr>
        <p:spPr>
          <a:xfrm>
            <a:off x="457200" y="3682080"/>
            <a:ext cx="822924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68" name="PlaceHolder 2"/>
          <p:cNvSpPr>
            <a:spLocks noGrp="1"/>
          </p:cNvSpPr>
          <p:nvPr>
            <p:ph type="body"/>
          </p:nvPr>
        </p:nvSpPr>
        <p:spPr>
          <a:xfrm>
            <a:off x="457200" y="1604520"/>
            <a:ext cx="822924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69" name="PlaceHolder 3"/>
          <p:cNvSpPr>
            <a:spLocks noGrp="1"/>
          </p:cNvSpPr>
          <p:nvPr>
            <p:ph type="body"/>
          </p:nvPr>
        </p:nvSpPr>
        <p:spPr>
          <a:xfrm>
            <a:off x="457200" y="3682080"/>
            <a:ext cx="822924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71" name="PlaceHolder 2"/>
          <p:cNvSpPr>
            <a:spLocks noGrp="1"/>
          </p:cNvSpPr>
          <p:nvPr>
            <p:ph type="body"/>
          </p:nvPr>
        </p:nvSpPr>
        <p:spPr>
          <a:xfrm>
            <a:off x="457200" y="1604520"/>
            <a:ext cx="401580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72" name="PlaceHolder 3"/>
          <p:cNvSpPr>
            <a:spLocks noGrp="1"/>
          </p:cNvSpPr>
          <p:nvPr>
            <p:ph type="body"/>
          </p:nvPr>
        </p:nvSpPr>
        <p:spPr>
          <a:xfrm>
            <a:off x="4674240" y="1604520"/>
            <a:ext cx="401580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73" name="PlaceHolder 4"/>
          <p:cNvSpPr>
            <a:spLocks noGrp="1"/>
          </p:cNvSpPr>
          <p:nvPr>
            <p:ph type="body"/>
          </p:nvPr>
        </p:nvSpPr>
        <p:spPr>
          <a:xfrm>
            <a:off x="4674240" y="3682080"/>
            <a:ext cx="401580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74" name="PlaceHolder 5"/>
          <p:cNvSpPr>
            <a:spLocks noGrp="1"/>
          </p:cNvSpPr>
          <p:nvPr>
            <p:ph type="body"/>
          </p:nvPr>
        </p:nvSpPr>
        <p:spPr>
          <a:xfrm>
            <a:off x="457200" y="3682080"/>
            <a:ext cx="401580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76" name="PlaceHolder 2"/>
          <p:cNvSpPr>
            <a:spLocks noGrp="1"/>
          </p:cNvSpPr>
          <p:nvPr>
            <p:ph type="body"/>
          </p:nvPr>
        </p:nvSpPr>
        <p:spPr>
          <a:xfrm>
            <a:off x="457200" y="1604520"/>
            <a:ext cx="8229240" cy="39772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77" name="PlaceHolder 3"/>
          <p:cNvSpPr>
            <a:spLocks noGrp="1"/>
          </p:cNvSpPr>
          <p:nvPr>
            <p:ph type="body"/>
          </p:nvPr>
        </p:nvSpPr>
        <p:spPr>
          <a:xfrm>
            <a:off x="457200" y="1604520"/>
            <a:ext cx="8229240" cy="39772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pic>
        <p:nvPicPr>
          <p:cNvPr id="78" name="Picture 77"/>
          <p:cNvPicPr/>
          <p:nvPr/>
        </p:nvPicPr>
        <p:blipFill>
          <a:blip r:embed="rId2"/>
          <a:stretch/>
        </p:blipFill>
        <p:spPr>
          <a:xfrm>
            <a:off x="2079000" y="1604520"/>
            <a:ext cx="4985280" cy="3977280"/>
          </a:xfrm>
          <a:prstGeom prst="rect">
            <a:avLst/>
          </a:prstGeom>
          <a:ln>
            <a:noFill/>
          </a:ln>
        </p:spPr>
      </p:pic>
      <p:pic>
        <p:nvPicPr>
          <p:cNvPr id="79" name="Picture 78"/>
          <p:cNvPicPr/>
          <p:nvPr/>
        </p:nvPicPr>
        <p:blipFill>
          <a:blip r:embed="rId2"/>
          <a:stretch/>
        </p:blipFill>
        <p:spPr>
          <a:xfrm>
            <a:off x="2079000" y="1604520"/>
            <a:ext cx="4985280" cy="3977280"/>
          </a:xfrm>
          <a:prstGeom prst="rect">
            <a:avLst/>
          </a:prstGeom>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9" name="PlaceHolder 2"/>
          <p:cNvSpPr>
            <a:spLocks noGrp="1"/>
          </p:cNvSpPr>
          <p:nvPr>
            <p:ph type="body"/>
          </p:nvPr>
        </p:nvSpPr>
        <p:spPr>
          <a:xfrm>
            <a:off x="457200" y="1604520"/>
            <a:ext cx="8229240" cy="39772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11" name="PlaceHolder 2"/>
          <p:cNvSpPr>
            <a:spLocks noGrp="1"/>
          </p:cNvSpPr>
          <p:nvPr>
            <p:ph type="body"/>
          </p:nvPr>
        </p:nvSpPr>
        <p:spPr>
          <a:xfrm>
            <a:off x="457200" y="1604520"/>
            <a:ext cx="4015800" cy="39772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12" name="PlaceHolder 3"/>
          <p:cNvSpPr>
            <a:spLocks noGrp="1"/>
          </p:cNvSpPr>
          <p:nvPr>
            <p:ph type="body"/>
          </p:nvPr>
        </p:nvSpPr>
        <p:spPr>
          <a:xfrm>
            <a:off x="4674240" y="1604520"/>
            <a:ext cx="4015800" cy="39772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16" name="PlaceHolder 2"/>
          <p:cNvSpPr>
            <a:spLocks noGrp="1"/>
          </p:cNvSpPr>
          <p:nvPr>
            <p:ph type="body"/>
          </p:nvPr>
        </p:nvSpPr>
        <p:spPr>
          <a:xfrm>
            <a:off x="457200" y="1604520"/>
            <a:ext cx="401580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17" name="PlaceHolder 3"/>
          <p:cNvSpPr>
            <a:spLocks noGrp="1"/>
          </p:cNvSpPr>
          <p:nvPr>
            <p:ph type="body"/>
          </p:nvPr>
        </p:nvSpPr>
        <p:spPr>
          <a:xfrm>
            <a:off x="457200" y="3682080"/>
            <a:ext cx="401580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18" name="PlaceHolder 4"/>
          <p:cNvSpPr>
            <a:spLocks noGrp="1"/>
          </p:cNvSpPr>
          <p:nvPr>
            <p:ph type="body"/>
          </p:nvPr>
        </p:nvSpPr>
        <p:spPr>
          <a:xfrm>
            <a:off x="4674240" y="1604520"/>
            <a:ext cx="4015800" cy="39772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20" name="PlaceHolder 2"/>
          <p:cNvSpPr>
            <a:spLocks noGrp="1"/>
          </p:cNvSpPr>
          <p:nvPr>
            <p:ph type="body"/>
          </p:nvPr>
        </p:nvSpPr>
        <p:spPr>
          <a:xfrm>
            <a:off x="457200" y="1604520"/>
            <a:ext cx="4015800" cy="397728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22" name="PlaceHolder 4"/>
          <p:cNvSpPr>
            <a:spLocks noGrp="1"/>
          </p:cNvSpPr>
          <p:nvPr>
            <p:ph type="body"/>
          </p:nvPr>
        </p:nvSpPr>
        <p:spPr>
          <a:xfrm>
            <a:off x="4674240" y="3682080"/>
            <a:ext cx="401580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solidFill>
                <a:srgbClr val="000000"/>
              </a:solidFill>
              <a:uFill>
                <a:solidFill>
                  <a:srgbClr val="FFFFFF"/>
                </a:solidFill>
              </a:uFill>
              <a:latin typeface="Arial"/>
            </a:endParaRPr>
          </a:p>
        </p:txBody>
      </p:sp>
      <p:sp>
        <p:nvSpPr>
          <p:cNvPr id="24" name="PlaceHolder 2"/>
          <p:cNvSpPr>
            <a:spLocks noGrp="1"/>
          </p:cNvSpPr>
          <p:nvPr>
            <p:ph type="body"/>
          </p:nvPr>
        </p:nvSpPr>
        <p:spPr>
          <a:xfrm>
            <a:off x="457200" y="1604520"/>
            <a:ext cx="401580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25" name="PlaceHolder 3"/>
          <p:cNvSpPr>
            <a:spLocks noGrp="1"/>
          </p:cNvSpPr>
          <p:nvPr>
            <p:ph type="body"/>
          </p:nvPr>
        </p:nvSpPr>
        <p:spPr>
          <a:xfrm>
            <a:off x="4674240" y="1604520"/>
            <a:ext cx="401580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
        <p:nvSpPr>
          <p:cNvPr id="26" name="PlaceHolder 4"/>
          <p:cNvSpPr>
            <a:spLocks noGrp="1"/>
          </p:cNvSpPr>
          <p:nvPr>
            <p:ph type="body"/>
          </p:nvPr>
        </p:nvSpPr>
        <p:spPr>
          <a:xfrm>
            <a:off x="457200" y="3682080"/>
            <a:ext cx="8229240" cy="1896840"/>
          </a:xfrm>
          <a:prstGeom prst="rect">
            <a:avLst/>
          </a:prstGeom>
        </p:spPr>
        <p:txBody>
          <a:bodyPr lIns="0" tIns="0" rIns="0" bIns="0"/>
          <a:lstStyle/>
          <a:p>
            <a:endParaRPr lang="en-US" sz="3200" b="0" strike="noStrike" spc="-1">
              <a:solidFill>
                <a:srgbClr val="000000"/>
              </a:solidFill>
              <a:uFill>
                <a:solidFill>
                  <a:srgbClr val="FFFFFF"/>
                </a:solidFill>
              </a:u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CustomShape 1"/>
          <p:cNvSpPr/>
          <p:nvPr/>
        </p:nvSpPr>
        <p:spPr>
          <a:xfrm>
            <a:off x="0" y="0"/>
            <a:ext cx="9142200" cy="226800"/>
          </a:xfrm>
          <a:prstGeom prst="rect">
            <a:avLst/>
          </a:prstGeom>
          <a:solidFill>
            <a:srgbClr val="990000"/>
          </a:solidFill>
          <a:ln w="9360">
            <a:noFill/>
          </a:ln>
        </p:spPr>
        <p:style>
          <a:lnRef idx="0">
            <a:scrgbClr r="0" g="0" b="0"/>
          </a:lnRef>
          <a:fillRef idx="0">
            <a:scrgbClr r="0" g="0" b="0"/>
          </a:fillRef>
          <a:effectRef idx="0">
            <a:scrgbClr r="0" g="0" b="0"/>
          </a:effectRef>
          <a:fontRef idx="minor"/>
        </p:style>
      </p:sp>
      <p:sp>
        <p:nvSpPr>
          <p:cNvPr id="7" name="CustomShape 2"/>
          <p:cNvSpPr/>
          <p:nvPr/>
        </p:nvSpPr>
        <p:spPr>
          <a:xfrm>
            <a:off x="7897680" y="-27000"/>
            <a:ext cx="1307880" cy="271440"/>
          </a:xfrm>
          <a:prstGeom prst="rect">
            <a:avLst/>
          </a:prstGeom>
          <a:noFill/>
          <a:ln w="25560">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1200" b="1" strike="noStrike" spc="-1">
                <a:solidFill>
                  <a:srgbClr val="FFFFFF"/>
                </a:solidFill>
                <a:uFill>
                  <a:solidFill>
                    <a:srgbClr val="FFFFFF"/>
                  </a:solidFill>
                </a:uFill>
                <a:latin typeface="Times New Roman"/>
                <a:ea typeface="DejaVu Sans"/>
              </a:rPr>
              <a:t>Carnegie Mellon</a:t>
            </a:r>
            <a:endParaRPr lang="en-US" sz="1800" b="0" strike="noStrike" spc="-1">
              <a:solidFill>
                <a:srgbClr val="000000"/>
              </a:solidFill>
              <a:uFill>
                <a:solidFill>
                  <a:srgbClr val="FFFFFF"/>
                </a:solidFill>
              </a:uFill>
              <a:latin typeface="Arial"/>
            </a:endParaRPr>
          </a:p>
        </p:txBody>
      </p:sp>
      <p:sp>
        <p:nvSpPr>
          <p:cNvPr id="2" name="CustomShape 3"/>
          <p:cNvSpPr/>
          <p:nvPr/>
        </p:nvSpPr>
        <p:spPr>
          <a:xfrm>
            <a:off x="8638200" y="6611760"/>
            <a:ext cx="722160" cy="24300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lstStyle/>
          <a:p>
            <a:pPr>
              <a:lnSpc>
                <a:spcPct val="100000"/>
              </a:lnSpc>
            </a:pPr>
            <a:fld id="{F813A6CD-33BC-42FA-8C0C-67EB762DBB6F}" type="slidenum">
              <a:rPr lang="en-US" sz="1000" b="1" strike="noStrike" spc="-1">
                <a:solidFill>
                  <a:srgbClr val="000000"/>
                </a:solidFill>
                <a:uFill>
                  <a:solidFill>
                    <a:srgbClr val="FFFFFF"/>
                  </a:solidFill>
                </a:uFill>
                <a:latin typeface="Calibri"/>
                <a:ea typeface="ＭＳ Ｐゴシック"/>
              </a:rPr>
              <a:t>‹#›</a:t>
            </a:fld>
            <a:endParaRPr lang="en-US" sz="1800" b="0" strike="noStrike" spc="-1">
              <a:solidFill>
                <a:srgbClr val="000000"/>
              </a:solidFill>
              <a:uFill>
                <a:solidFill>
                  <a:srgbClr val="FFFFFF"/>
                </a:solidFill>
              </a:uFill>
              <a:latin typeface="Arial"/>
            </a:endParaRPr>
          </a:p>
        </p:txBody>
      </p:sp>
      <p:sp>
        <p:nvSpPr>
          <p:cNvPr id="3" name="CustomShape 4"/>
          <p:cNvSpPr/>
          <p:nvPr/>
        </p:nvSpPr>
        <p:spPr>
          <a:xfrm>
            <a:off x="21960" y="6629400"/>
            <a:ext cx="4567320" cy="24120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lstStyle/>
          <a:p>
            <a:pPr>
              <a:lnSpc>
                <a:spcPct val="100000"/>
              </a:lnSpc>
            </a:pPr>
            <a:r>
              <a:rPr lang="en-US" sz="1000" b="0" strike="noStrike" spc="-1">
                <a:solidFill>
                  <a:srgbClr val="000000"/>
                </a:solidFill>
                <a:uFill>
                  <a:solidFill>
                    <a:srgbClr val="FFFFFF"/>
                  </a:solidFill>
                </a:uFill>
                <a:latin typeface="Calibri"/>
                <a:ea typeface="ＭＳ Ｐゴシック"/>
              </a:rPr>
              <a:t>Bryant and O’Hallaron, Computer Systems: A Programmer’s Perspective, Third Edition</a:t>
            </a:r>
            <a:endParaRPr lang="en-US" sz="1800" b="0" strike="noStrike" spc="-1">
              <a:solidFill>
                <a:srgbClr val="000000"/>
              </a:solidFill>
              <a:uFill>
                <a:solidFill>
                  <a:srgbClr val="FFFFFF"/>
                </a:solidFill>
              </a:uFill>
              <a:latin typeface="Arial"/>
            </a:endParaRPr>
          </a:p>
        </p:txBody>
      </p:sp>
      <p:sp>
        <p:nvSpPr>
          <p:cNvPr id="4" name="PlaceHolder 5"/>
          <p:cNvSpPr>
            <a:spLocks noGrp="1"/>
          </p:cNvSpPr>
          <p:nvPr>
            <p:ph type="title"/>
          </p:nvPr>
        </p:nvSpPr>
        <p:spPr>
          <a:xfrm>
            <a:off x="457200" y="273600"/>
            <a:ext cx="8229240" cy="1144800"/>
          </a:xfrm>
          <a:prstGeom prst="rect">
            <a:avLst/>
          </a:prstGeom>
        </p:spPr>
        <p:txBody>
          <a:bodyPr lIns="0" tIns="0" rIns="0" bIns="0" anchor="ctr"/>
          <a:lstStyle/>
          <a:p>
            <a:pPr algn="ctr"/>
            <a:r>
              <a:rPr lang="en-US" sz="4400" b="0" strike="noStrike" spc="-1">
                <a:solidFill>
                  <a:srgbClr val="000000"/>
                </a:solidFill>
                <a:uFill>
                  <a:solidFill>
                    <a:srgbClr val="FFFFFF"/>
                  </a:solidFill>
                </a:uFill>
                <a:latin typeface="Arial"/>
              </a:rPr>
              <a:t>Click to edit the title text format</a:t>
            </a:r>
          </a:p>
        </p:txBody>
      </p:sp>
      <p:sp>
        <p:nvSpPr>
          <p:cNvPr id="5" name="PlaceHolder 6"/>
          <p:cNvSpPr>
            <a:spLocks noGrp="1"/>
          </p:cNvSpPr>
          <p:nvPr>
            <p:ph type="body"/>
          </p:nvPr>
        </p:nvSpPr>
        <p:spPr>
          <a:xfrm>
            <a:off x="457200" y="1604520"/>
            <a:ext cx="8229240" cy="3977280"/>
          </a:xfrm>
          <a:prstGeom prst="rect">
            <a:avLst/>
          </a:prstGeom>
        </p:spPr>
        <p:txBody>
          <a:bodyPr lIns="0" tIns="0" rIns="0" bIns="0"/>
          <a:lstStyle/>
          <a:p>
            <a:pPr marL="432000" indent="-324000">
              <a:buClr>
                <a:srgbClr val="000000"/>
              </a:buClr>
              <a:buSzPct val="45000"/>
              <a:buFont typeface="Wingdings" charset="2"/>
              <a:buChar char=""/>
            </a:pPr>
            <a:r>
              <a:rPr lang="en-US" sz="3200" b="0" strike="noStrike" spc="-1">
                <a:solidFill>
                  <a:srgbClr val="000000"/>
                </a:solidFill>
                <a:uFill>
                  <a:solidFill>
                    <a:srgbClr val="FFFFFF"/>
                  </a:solidFill>
                </a:uFill>
                <a:latin typeface="Arial"/>
              </a:rPr>
              <a:t>Click to edit the outline text format</a:t>
            </a:r>
          </a:p>
          <a:p>
            <a:pPr marL="864000" lvl="1" indent="-324000">
              <a:buClr>
                <a:srgbClr val="000000"/>
              </a:buClr>
              <a:buSzPct val="75000"/>
              <a:buFont typeface="Symbol" charset="2"/>
              <a:buChar char=""/>
            </a:pPr>
            <a:r>
              <a:rPr lang="en-US" sz="2800" b="0" strike="noStrike" spc="-1">
                <a:solidFill>
                  <a:srgbClr val="000000"/>
                </a:solidFill>
                <a:uFill>
                  <a:solidFill>
                    <a:srgbClr val="FFFFFF"/>
                  </a:solidFill>
                </a:uFill>
                <a:latin typeface="Arial"/>
              </a:rPr>
              <a:t>Second Outline Level</a:t>
            </a:r>
          </a:p>
          <a:p>
            <a:pPr marL="1296000" lvl="2" indent="-288000">
              <a:buClr>
                <a:srgbClr val="000000"/>
              </a:buClr>
              <a:buSzPct val="45000"/>
              <a:buFont typeface="Wingdings" charset="2"/>
              <a:buChar char=""/>
            </a:pPr>
            <a:r>
              <a:rPr lang="en-US" sz="2400" b="0" strike="noStrike" spc="-1">
                <a:solidFill>
                  <a:srgbClr val="000000"/>
                </a:solidFill>
                <a:uFill>
                  <a:solidFill>
                    <a:srgbClr val="FFFFFF"/>
                  </a:solidFill>
                </a:uFill>
                <a:latin typeface="Arial"/>
              </a:rPr>
              <a:t>Third Outline Level</a:t>
            </a:r>
          </a:p>
          <a:p>
            <a:pPr marL="1728000" lvl="3" indent="-216000">
              <a:buClr>
                <a:srgbClr val="000000"/>
              </a:buClr>
              <a:buSzPct val="75000"/>
              <a:buFont typeface="Symbol" charset="2"/>
              <a:buChar char=""/>
            </a:pPr>
            <a:r>
              <a:rPr lang="en-US" sz="2000" b="0" strike="noStrike" spc="-1">
                <a:solidFill>
                  <a:srgbClr val="000000"/>
                </a:solidFill>
                <a:uFill>
                  <a:solidFill>
                    <a:srgbClr val="FFFFFF"/>
                  </a:solidFill>
                </a:uFill>
                <a:latin typeface="Arial"/>
              </a:rPr>
              <a:t>Fourth Outline Level</a:t>
            </a:r>
          </a:p>
          <a:p>
            <a:pPr marL="2160000" lvl="4" indent="-216000">
              <a:buClr>
                <a:srgbClr val="000000"/>
              </a:buClr>
              <a:buSzPct val="45000"/>
              <a:buFont typeface="Wingdings" charset="2"/>
              <a:buChar char=""/>
            </a:pPr>
            <a:r>
              <a:rPr lang="en-US" sz="2000" b="0" strike="noStrike" spc="-1">
                <a:solidFill>
                  <a:srgbClr val="000000"/>
                </a:solidFill>
                <a:uFill>
                  <a:solidFill>
                    <a:srgbClr val="FFFFFF"/>
                  </a:solidFill>
                </a:uFill>
                <a:latin typeface="Arial"/>
              </a:rPr>
              <a:t>Fifth Outline Level</a:t>
            </a:r>
          </a:p>
          <a:p>
            <a:pPr marL="2592000" lvl="5" indent="-216000">
              <a:buClr>
                <a:srgbClr val="000000"/>
              </a:buClr>
              <a:buSzPct val="45000"/>
              <a:buFont typeface="Wingdings" charset="2"/>
              <a:buChar char=""/>
            </a:pPr>
            <a:r>
              <a:rPr lang="en-US" sz="2000" b="0" strike="noStrike" spc="-1">
                <a:solidFill>
                  <a:srgbClr val="000000"/>
                </a:solidFill>
                <a:uFill>
                  <a:solidFill>
                    <a:srgbClr val="FFFFFF"/>
                  </a:solidFill>
                </a:uFill>
                <a:latin typeface="Arial"/>
              </a:rPr>
              <a:t>Sixth Outline Level</a:t>
            </a:r>
          </a:p>
          <a:p>
            <a:pPr marL="3024000" lvl="6" indent="-216000">
              <a:buClr>
                <a:srgbClr val="000000"/>
              </a:buClr>
              <a:buSzPct val="45000"/>
              <a:buFont typeface="Wingdings" charset="2"/>
              <a:buChar char=""/>
            </a:pPr>
            <a:r>
              <a:rPr lang="en-US" sz="2000" b="0" strike="noStrike" spc="-1">
                <a:solidFill>
                  <a:srgbClr val="000000"/>
                </a:solidFill>
                <a:uFill>
                  <a:solidFill>
                    <a:srgbClr val="FFFFFF"/>
                  </a:solidFill>
                </a:u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 name="CustomShape 1"/>
          <p:cNvSpPr/>
          <p:nvPr/>
        </p:nvSpPr>
        <p:spPr>
          <a:xfrm>
            <a:off x="0" y="0"/>
            <a:ext cx="9142200" cy="226800"/>
          </a:xfrm>
          <a:prstGeom prst="rect">
            <a:avLst/>
          </a:prstGeom>
          <a:solidFill>
            <a:srgbClr val="990000"/>
          </a:solidFill>
          <a:ln w="9360">
            <a:noFill/>
          </a:ln>
        </p:spPr>
        <p:style>
          <a:lnRef idx="0">
            <a:scrgbClr r="0" g="0" b="0"/>
          </a:lnRef>
          <a:fillRef idx="0">
            <a:scrgbClr r="0" g="0" b="0"/>
          </a:fillRef>
          <a:effectRef idx="0">
            <a:scrgbClr r="0" g="0" b="0"/>
          </a:effectRef>
          <a:fontRef idx="minor"/>
        </p:style>
      </p:sp>
      <p:sp>
        <p:nvSpPr>
          <p:cNvPr id="41" name="CustomShape 2"/>
          <p:cNvSpPr/>
          <p:nvPr/>
        </p:nvSpPr>
        <p:spPr>
          <a:xfrm>
            <a:off x="7897680" y="-27000"/>
            <a:ext cx="1307880" cy="271440"/>
          </a:xfrm>
          <a:prstGeom prst="rect">
            <a:avLst/>
          </a:prstGeom>
          <a:noFill/>
          <a:ln w="25560">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1200" b="1" strike="noStrike" spc="-1">
                <a:solidFill>
                  <a:srgbClr val="FFFFFF"/>
                </a:solidFill>
                <a:uFill>
                  <a:solidFill>
                    <a:srgbClr val="FFFFFF"/>
                  </a:solidFill>
                </a:uFill>
                <a:latin typeface="Times New Roman"/>
                <a:ea typeface="DejaVu Sans"/>
              </a:rPr>
              <a:t>Carnegie Mellon</a:t>
            </a:r>
            <a:endParaRPr lang="en-US" sz="1800" b="0" strike="noStrike" spc="-1">
              <a:solidFill>
                <a:srgbClr val="000000"/>
              </a:solidFill>
              <a:uFill>
                <a:solidFill>
                  <a:srgbClr val="FFFFFF"/>
                </a:solidFill>
              </a:uFill>
              <a:latin typeface="Arial"/>
            </a:endParaRPr>
          </a:p>
        </p:txBody>
      </p:sp>
      <p:sp>
        <p:nvSpPr>
          <p:cNvPr id="42" name="CustomShape 3"/>
          <p:cNvSpPr/>
          <p:nvPr/>
        </p:nvSpPr>
        <p:spPr>
          <a:xfrm>
            <a:off x="8638200" y="6611760"/>
            <a:ext cx="722160" cy="24300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lstStyle/>
          <a:p>
            <a:pPr>
              <a:lnSpc>
                <a:spcPct val="100000"/>
              </a:lnSpc>
            </a:pPr>
            <a:fld id="{FB1F3B4F-E396-4946-9CD0-C3A67CC97C03}" type="slidenum">
              <a:rPr lang="en-US" sz="1000" b="1" strike="noStrike" spc="-1">
                <a:solidFill>
                  <a:srgbClr val="000000"/>
                </a:solidFill>
                <a:uFill>
                  <a:solidFill>
                    <a:srgbClr val="FFFFFF"/>
                  </a:solidFill>
                </a:uFill>
                <a:latin typeface="Calibri"/>
                <a:ea typeface="ＭＳ Ｐゴシック"/>
              </a:rPr>
              <a:t>‹#›</a:t>
            </a:fld>
            <a:endParaRPr lang="en-US" sz="1800" b="0" strike="noStrike" spc="-1">
              <a:solidFill>
                <a:srgbClr val="000000"/>
              </a:solidFill>
              <a:uFill>
                <a:solidFill>
                  <a:srgbClr val="FFFFFF"/>
                </a:solidFill>
              </a:uFill>
              <a:latin typeface="Arial"/>
            </a:endParaRPr>
          </a:p>
        </p:txBody>
      </p:sp>
      <p:sp>
        <p:nvSpPr>
          <p:cNvPr id="43" name="CustomShape 4"/>
          <p:cNvSpPr/>
          <p:nvPr/>
        </p:nvSpPr>
        <p:spPr>
          <a:xfrm>
            <a:off x="21960" y="6629400"/>
            <a:ext cx="4567320" cy="241200"/>
          </a:xfrm>
          <a:prstGeom prst="rect">
            <a:avLst/>
          </a:prstGeom>
          <a:noFill/>
          <a:ln>
            <a:noFill/>
          </a:ln>
        </p:spPr>
        <p:style>
          <a:lnRef idx="0">
            <a:scrgbClr r="0" g="0" b="0"/>
          </a:lnRef>
          <a:fillRef idx="0">
            <a:scrgbClr r="0" g="0" b="0"/>
          </a:fillRef>
          <a:effectRef idx="0">
            <a:scrgbClr r="0" g="0" b="0"/>
          </a:effectRef>
          <a:fontRef idx="minor"/>
        </p:style>
        <p:txBody>
          <a:bodyPr wrap="none" lIns="90000" tIns="45000" rIns="90000" bIns="45000"/>
          <a:lstStyle/>
          <a:p>
            <a:pPr>
              <a:lnSpc>
                <a:spcPct val="100000"/>
              </a:lnSpc>
            </a:pPr>
            <a:r>
              <a:rPr lang="en-US" sz="1000" b="0" strike="noStrike" spc="-1">
                <a:solidFill>
                  <a:srgbClr val="000000"/>
                </a:solidFill>
                <a:uFill>
                  <a:solidFill>
                    <a:srgbClr val="FFFFFF"/>
                  </a:solidFill>
                </a:uFill>
                <a:latin typeface="Calibri"/>
                <a:ea typeface="ＭＳ Ｐゴシック"/>
              </a:rPr>
              <a:t>Bryant and O’Hallaron, Computer Systems: A Programmer’s Perspective, Third Edition</a:t>
            </a:r>
            <a:endParaRPr lang="en-US" sz="1800" b="0" strike="noStrike" spc="-1">
              <a:solidFill>
                <a:srgbClr val="000000"/>
              </a:solidFill>
              <a:uFill>
                <a:solidFill>
                  <a:srgbClr val="FFFFFF"/>
                </a:solidFill>
              </a:uFill>
              <a:latin typeface="Arial"/>
            </a:endParaRPr>
          </a:p>
        </p:txBody>
      </p:sp>
      <p:sp>
        <p:nvSpPr>
          <p:cNvPr id="44" name="PlaceHolder 5"/>
          <p:cNvSpPr>
            <a:spLocks noGrp="1"/>
          </p:cNvSpPr>
          <p:nvPr>
            <p:ph type="title"/>
          </p:nvPr>
        </p:nvSpPr>
        <p:spPr>
          <a:xfrm>
            <a:off x="457200" y="273600"/>
            <a:ext cx="8229240" cy="1144800"/>
          </a:xfrm>
          <a:prstGeom prst="rect">
            <a:avLst/>
          </a:prstGeom>
        </p:spPr>
        <p:txBody>
          <a:bodyPr lIns="0" tIns="0" rIns="0" bIns="0" anchor="ctr"/>
          <a:lstStyle/>
          <a:p>
            <a:pPr algn="ctr"/>
            <a:r>
              <a:rPr lang="en-US" sz="4400" b="0" strike="noStrike" spc="-1">
                <a:solidFill>
                  <a:srgbClr val="000000"/>
                </a:solidFill>
                <a:uFill>
                  <a:solidFill>
                    <a:srgbClr val="FFFFFF"/>
                  </a:solidFill>
                </a:uFill>
                <a:latin typeface="Arial"/>
              </a:rPr>
              <a:t>Click to edit the title text format</a:t>
            </a:r>
          </a:p>
        </p:txBody>
      </p:sp>
      <p:sp>
        <p:nvSpPr>
          <p:cNvPr id="45" name="PlaceHolder 6"/>
          <p:cNvSpPr>
            <a:spLocks noGrp="1"/>
          </p:cNvSpPr>
          <p:nvPr>
            <p:ph type="body"/>
          </p:nvPr>
        </p:nvSpPr>
        <p:spPr>
          <a:xfrm>
            <a:off x="457200" y="1604520"/>
            <a:ext cx="8229240" cy="3977280"/>
          </a:xfrm>
          <a:prstGeom prst="rect">
            <a:avLst/>
          </a:prstGeom>
        </p:spPr>
        <p:txBody>
          <a:bodyPr lIns="0" tIns="0" rIns="0" bIns="0"/>
          <a:lstStyle/>
          <a:p>
            <a:pPr marL="432000" indent="-324000">
              <a:buClr>
                <a:srgbClr val="000000"/>
              </a:buClr>
              <a:buSzPct val="45000"/>
              <a:buFont typeface="Wingdings" charset="2"/>
              <a:buChar char=""/>
            </a:pPr>
            <a:r>
              <a:rPr lang="en-US" sz="3200" b="0" strike="noStrike" spc="-1">
                <a:solidFill>
                  <a:srgbClr val="000000"/>
                </a:solidFill>
                <a:uFill>
                  <a:solidFill>
                    <a:srgbClr val="FFFFFF"/>
                  </a:solidFill>
                </a:uFill>
                <a:latin typeface="Arial"/>
              </a:rPr>
              <a:t>Click to edit the outline text format</a:t>
            </a:r>
          </a:p>
          <a:p>
            <a:pPr marL="864000" lvl="1" indent="-324000">
              <a:buClr>
                <a:srgbClr val="000000"/>
              </a:buClr>
              <a:buSzPct val="75000"/>
              <a:buFont typeface="Symbol" charset="2"/>
              <a:buChar char=""/>
            </a:pPr>
            <a:r>
              <a:rPr lang="en-US" sz="2800" b="0" strike="noStrike" spc="-1">
                <a:solidFill>
                  <a:srgbClr val="000000"/>
                </a:solidFill>
                <a:uFill>
                  <a:solidFill>
                    <a:srgbClr val="FFFFFF"/>
                  </a:solidFill>
                </a:uFill>
                <a:latin typeface="Arial"/>
              </a:rPr>
              <a:t>Second Outline Level</a:t>
            </a:r>
          </a:p>
          <a:p>
            <a:pPr marL="1296000" lvl="2" indent="-288000">
              <a:buClr>
                <a:srgbClr val="000000"/>
              </a:buClr>
              <a:buSzPct val="45000"/>
              <a:buFont typeface="Wingdings" charset="2"/>
              <a:buChar char=""/>
            </a:pPr>
            <a:r>
              <a:rPr lang="en-US" sz="2400" b="0" strike="noStrike" spc="-1">
                <a:solidFill>
                  <a:srgbClr val="000000"/>
                </a:solidFill>
                <a:uFill>
                  <a:solidFill>
                    <a:srgbClr val="FFFFFF"/>
                  </a:solidFill>
                </a:uFill>
                <a:latin typeface="Arial"/>
              </a:rPr>
              <a:t>Third Outline Level</a:t>
            </a:r>
          </a:p>
          <a:p>
            <a:pPr marL="1728000" lvl="3" indent="-216000">
              <a:buClr>
                <a:srgbClr val="000000"/>
              </a:buClr>
              <a:buSzPct val="75000"/>
              <a:buFont typeface="Symbol" charset="2"/>
              <a:buChar char=""/>
            </a:pPr>
            <a:r>
              <a:rPr lang="en-US" sz="2000" b="0" strike="noStrike" spc="-1">
                <a:solidFill>
                  <a:srgbClr val="000000"/>
                </a:solidFill>
                <a:uFill>
                  <a:solidFill>
                    <a:srgbClr val="FFFFFF"/>
                  </a:solidFill>
                </a:uFill>
                <a:latin typeface="Arial"/>
              </a:rPr>
              <a:t>Fourth Outline Level</a:t>
            </a:r>
          </a:p>
          <a:p>
            <a:pPr marL="2160000" lvl="4" indent="-216000">
              <a:buClr>
                <a:srgbClr val="000000"/>
              </a:buClr>
              <a:buSzPct val="45000"/>
              <a:buFont typeface="Wingdings" charset="2"/>
              <a:buChar char=""/>
            </a:pPr>
            <a:r>
              <a:rPr lang="en-US" sz="2000" b="0" strike="noStrike" spc="-1">
                <a:solidFill>
                  <a:srgbClr val="000000"/>
                </a:solidFill>
                <a:uFill>
                  <a:solidFill>
                    <a:srgbClr val="FFFFFF"/>
                  </a:solidFill>
                </a:uFill>
                <a:latin typeface="Arial"/>
              </a:rPr>
              <a:t>Fifth Outline Level</a:t>
            </a:r>
          </a:p>
          <a:p>
            <a:pPr marL="2592000" lvl="5" indent="-216000">
              <a:buClr>
                <a:srgbClr val="000000"/>
              </a:buClr>
              <a:buSzPct val="45000"/>
              <a:buFont typeface="Wingdings" charset="2"/>
              <a:buChar char=""/>
            </a:pPr>
            <a:r>
              <a:rPr lang="en-US" sz="2000" b="0" strike="noStrike" spc="-1">
                <a:solidFill>
                  <a:srgbClr val="000000"/>
                </a:solidFill>
                <a:uFill>
                  <a:solidFill>
                    <a:srgbClr val="FFFFFF"/>
                  </a:solidFill>
                </a:uFill>
                <a:latin typeface="Arial"/>
              </a:rPr>
              <a:t>Sixth Outline Level</a:t>
            </a:r>
          </a:p>
          <a:p>
            <a:pPr marL="3024000" lvl="6" indent="-216000">
              <a:buClr>
                <a:srgbClr val="000000"/>
              </a:buClr>
              <a:buSzPct val="45000"/>
              <a:buFont typeface="Wingdings" charset="2"/>
              <a:buChar char=""/>
            </a:pPr>
            <a:r>
              <a:rPr lang="en-US" sz="2000" b="0" strike="noStrike" spc="-1">
                <a:solidFill>
                  <a:srgbClr val="000000"/>
                </a:solidFill>
                <a:uFill>
                  <a:solidFill>
                    <a:srgbClr val="FFFFFF"/>
                  </a:solidFill>
                </a:u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http/www.cs.cmu.edu/~213/activities/pxydrive-tutorial.tar" TargetMode="Externa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14.xml"/><Relationship Id="rId5" Type="http://schemas.microsoft.com/office/2007/relationships/hdphoto" Target="../media/hdphoto1.wdp"/><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CustomShape 1"/>
          <p:cNvSpPr/>
          <p:nvPr/>
        </p:nvSpPr>
        <p:spPr>
          <a:xfrm>
            <a:off x="685800" y="1707840"/>
            <a:ext cx="7770600" cy="14680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strike="noStrike" spc="-1">
                <a:solidFill>
                  <a:srgbClr val="000000"/>
                </a:solidFill>
                <a:uFill>
                  <a:solidFill>
                    <a:srgbClr val="FFFFFF"/>
                  </a:solidFill>
                </a:uFill>
                <a:latin typeface="Calibri"/>
                <a:ea typeface="ＭＳ Ｐゴシック"/>
              </a:rPr>
              <a:t>Recitation 12: ProxyLab Part 1</a:t>
            </a:r>
            <a:endParaRPr lang="en-US" sz="1800" b="0" strike="noStrike" spc="-1">
              <a:solidFill>
                <a:srgbClr val="000000"/>
              </a:solidFill>
              <a:uFill>
                <a:solidFill>
                  <a:srgbClr val="FFFFFF"/>
                </a:solidFill>
              </a:uFill>
              <a:latin typeface="Arial"/>
            </a:endParaRPr>
          </a:p>
        </p:txBody>
      </p:sp>
      <p:sp>
        <p:nvSpPr>
          <p:cNvPr id="81" name="CustomShape 2"/>
          <p:cNvSpPr/>
          <p:nvPr/>
        </p:nvSpPr>
        <p:spPr>
          <a:xfrm>
            <a:off x="685800" y="3886200"/>
            <a:ext cx="7675560" cy="175068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a:lnSpc>
                <a:spcPct val="100000"/>
              </a:lnSpc>
            </a:pPr>
            <a:r>
              <a:rPr lang="en-US" sz="2000" b="0" strike="noStrike" spc="-1">
                <a:solidFill>
                  <a:srgbClr val="000000"/>
                </a:solidFill>
                <a:uFill>
                  <a:solidFill>
                    <a:srgbClr val="FFFFFF"/>
                  </a:solidFill>
                </a:uFill>
                <a:latin typeface="Calibri"/>
                <a:ea typeface="ＭＳ Ｐゴシック"/>
              </a:rPr>
              <a:t>Instructor: TA(s)</a:t>
            </a:r>
            <a:endParaRPr lang="en-US"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spc="-1" dirty="0" smtClean="0">
                <a:solidFill>
                  <a:srgbClr val="000000"/>
                </a:solidFill>
                <a:uFill>
                  <a:solidFill>
                    <a:srgbClr val="FFFFFF"/>
                  </a:solidFill>
                </a:uFill>
                <a:latin typeface="Calibri"/>
                <a:ea typeface="ＭＳ Ｐゴシック"/>
              </a:rPr>
              <a:t>Some practice</a:t>
            </a:r>
            <a:endParaRPr lang="en-US" sz="1800" b="0" strike="noStrike" spc="-1" dirty="0">
              <a:solidFill>
                <a:srgbClr val="000000"/>
              </a:solidFill>
              <a:uFill>
                <a:solidFill>
                  <a:srgbClr val="FFFFFF"/>
                </a:solidFill>
              </a:uFill>
              <a:latin typeface="Arial"/>
            </a:endParaRPr>
          </a:p>
        </p:txBody>
      </p:sp>
      <p:sp>
        <p:nvSpPr>
          <p:cNvPr id="181" name="CustomShape 2"/>
          <p:cNvSpPr/>
          <p:nvPr/>
        </p:nvSpPr>
        <p:spPr>
          <a:xfrm>
            <a:off x="396719" y="1362240"/>
            <a:ext cx="8339317"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trike="noStrike" spc="-1" dirty="0" smtClean="0">
                <a:solidFill>
                  <a:srgbClr val="000000"/>
                </a:solidFill>
                <a:uFill>
                  <a:solidFill>
                    <a:srgbClr val="FFFFFF"/>
                  </a:solidFill>
                </a:uFill>
                <a:latin typeface="Calibri"/>
                <a:ea typeface="ＭＳ Ｐゴシック"/>
              </a:rPr>
              <a:t>Get the </a:t>
            </a:r>
            <a:r>
              <a:rPr lang="en-US" sz="2400" b="1" strike="noStrike" spc="-1" dirty="0" err="1" smtClean="0">
                <a:solidFill>
                  <a:srgbClr val="000000"/>
                </a:solidFill>
                <a:uFill>
                  <a:solidFill>
                    <a:srgbClr val="FFFFFF"/>
                  </a:solidFill>
                </a:uFill>
                <a:latin typeface="Calibri"/>
                <a:ea typeface="ＭＳ Ｐゴシック"/>
              </a:rPr>
              <a:t>tarball</a:t>
            </a:r>
            <a:endParaRPr lang="en-US" sz="2400" b="1" strike="noStrike" spc="-1" dirty="0" smtClean="0">
              <a:solidFill>
                <a:srgbClr val="000000"/>
              </a:solidFill>
              <a:uFill>
                <a:solidFill>
                  <a:srgbClr val="FFFFFF"/>
                </a:solidFill>
              </a:uFill>
              <a:latin typeface="Calibri"/>
              <a:ea typeface="ＭＳ Ｐゴシック"/>
            </a:endParaRPr>
          </a:p>
          <a:p>
            <a:pPr marL="343080" indent="-341280">
              <a:lnSpc>
                <a:spcPct val="100000"/>
              </a:lnSpc>
              <a:buClr>
                <a:srgbClr val="990000"/>
              </a:buClr>
              <a:buSzPct val="60000"/>
              <a:buFont typeface="Wingdings 2" charset="2"/>
              <a:buChar char=""/>
            </a:pPr>
            <a:endParaRPr lang="en-US" sz="2400" b="1" strike="noStrike" spc="-1" dirty="0" smtClean="0">
              <a:solidFill>
                <a:srgbClr val="000000"/>
              </a:solidFill>
              <a:uFill>
                <a:solidFill>
                  <a:srgbClr val="FFFFFF"/>
                </a:solidFill>
              </a:uFill>
              <a:latin typeface="Calibri"/>
              <a:ea typeface="ＭＳ Ｐゴシック"/>
            </a:endParaRPr>
          </a:p>
          <a:p>
            <a:pPr marL="343080" indent="-341280">
              <a:lnSpc>
                <a:spcPct val="100000"/>
              </a:lnSpc>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 </a:t>
            </a:r>
            <a:r>
              <a:rPr lang="en-US" sz="2400" b="1" spc="-1" dirty="0" err="1" smtClean="0">
                <a:solidFill>
                  <a:srgbClr val="000000"/>
                </a:solidFill>
                <a:uFill>
                  <a:solidFill>
                    <a:srgbClr val="FFFFFF"/>
                  </a:solidFill>
                </a:uFill>
                <a:latin typeface="Consolas" panose="020B0609020204030204" pitchFamily="49" charset="0"/>
                <a:ea typeface="ＭＳ Ｐゴシック"/>
              </a:rPr>
              <a:t>wget</a:t>
            </a:r>
            <a:r>
              <a:rPr lang="en-US" sz="2400" b="1" spc="-1" dirty="0" smtClean="0">
                <a:solidFill>
                  <a:srgbClr val="000000"/>
                </a:solidFill>
                <a:uFill>
                  <a:solidFill>
                    <a:srgbClr val="FFFFFF"/>
                  </a:solidFill>
                </a:uFill>
                <a:latin typeface="Consolas" panose="020B0609020204030204" pitchFamily="49" charset="0"/>
                <a:ea typeface="ＭＳ Ｐゴシック"/>
              </a:rPr>
              <a:t> </a:t>
            </a:r>
            <a:r>
              <a:rPr lang="en-US" sz="2400" b="1" spc="-1" dirty="0" smtClean="0">
                <a:solidFill>
                  <a:srgbClr val="000000"/>
                </a:solidFill>
                <a:uFill>
                  <a:solidFill>
                    <a:srgbClr val="FFFFFF"/>
                  </a:solidFill>
                </a:uFill>
                <a:latin typeface="Consolas" panose="020B0609020204030204" pitchFamily="49" charset="0"/>
                <a:ea typeface="ＭＳ Ｐゴシック"/>
                <a:hlinkClick r:id="rId2"/>
              </a:rPr>
              <a:t>http://</a:t>
            </a:r>
            <a:r>
              <a:rPr lang="en-US" sz="2400" b="1" spc="-1" dirty="0">
                <a:solidFill>
                  <a:srgbClr val="000000"/>
                </a:solidFill>
                <a:uFill>
                  <a:solidFill>
                    <a:srgbClr val="FFFFFF"/>
                  </a:solidFill>
                </a:uFill>
                <a:latin typeface="Consolas" panose="020B0609020204030204" pitchFamily="49" charset="0"/>
                <a:ea typeface="ＭＳ Ｐゴシック"/>
                <a:hlinkClick r:id="rId2"/>
              </a:rPr>
              <a:t>www.cs.cmu.edu/~</a:t>
            </a:r>
            <a:r>
              <a:rPr lang="en-US" sz="2400" b="1" spc="-1" dirty="0" smtClean="0">
                <a:solidFill>
                  <a:srgbClr val="000000"/>
                </a:solidFill>
                <a:uFill>
                  <a:solidFill>
                    <a:srgbClr val="FFFFFF"/>
                  </a:solidFill>
                </a:uFill>
                <a:latin typeface="Consolas" panose="020B0609020204030204" pitchFamily="49" charset="0"/>
                <a:ea typeface="ＭＳ Ｐゴシック"/>
                <a:hlinkClick r:id="rId2"/>
              </a:rPr>
              <a:t>213/</a:t>
            </a:r>
            <a:br>
              <a:rPr lang="en-US" sz="2400" b="1" spc="-1" dirty="0" smtClean="0">
                <a:solidFill>
                  <a:srgbClr val="000000"/>
                </a:solidFill>
                <a:uFill>
                  <a:solidFill>
                    <a:srgbClr val="FFFFFF"/>
                  </a:solidFill>
                </a:uFill>
                <a:latin typeface="Consolas" panose="020B0609020204030204" pitchFamily="49" charset="0"/>
                <a:ea typeface="ＭＳ Ｐゴシック"/>
                <a:hlinkClick r:id="rId2"/>
              </a:rPr>
            </a:br>
            <a:r>
              <a:rPr lang="en-US" sz="2400" b="1" spc="-1" dirty="0" smtClean="0">
                <a:solidFill>
                  <a:srgbClr val="000000"/>
                </a:solidFill>
                <a:uFill>
                  <a:solidFill>
                    <a:srgbClr val="FFFFFF"/>
                  </a:solidFill>
                </a:uFill>
                <a:latin typeface="Consolas" panose="020B0609020204030204" pitchFamily="49" charset="0"/>
                <a:ea typeface="ＭＳ Ｐゴシック"/>
                <a:hlinkClick r:id="rId2"/>
              </a:rPr>
              <a:t>  activities/pxydrive-tutorial.tar</a:t>
            </a:r>
            <a:endParaRPr lang="en-US" sz="2400" b="1" spc="-1" dirty="0" smtClean="0">
              <a:solidFill>
                <a:srgbClr val="000000"/>
              </a:solidFill>
              <a:uFill>
                <a:solidFill>
                  <a:srgbClr val="FFFFFF"/>
                </a:solidFill>
              </a:uFill>
              <a:latin typeface="Consolas" panose="020B0609020204030204" pitchFamily="49" charset="0"/>
              <a:ea typeface="ＭＳ Ｐゴシック"/>
            </a:endParaRPr>
          </a:p>
          <a:p>
            <a:pPr marL="343080" indent="-341280">
              <a:lnSpc>
                <a:spcPct val="100000"/>
              </a:lnSpc>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 tar –</a:t>
            </a:r>
            <a:r>
              <a:rPr lang="en-US" sz="2400" b="1" spc="-1" dirty="0" err="1" smtClean="0">
                <a:solidFill>
                  <a:srgbClr val="000000"/>
                </a:solidFill>
                <a:uFill>
                  <a:solidFill>
                    <a:srgbClr val="FFFFFF"/>
                  </a:solidFill>
                </a:uFill>
                <a:latin typeface="Consolas" panose="020B0609020204030204" pitchFamily="49" charset="0"/>
                <a:ea typeface="ＭＳ Ｐゴシック"/>
              </a:rPr>
              <a:t>xvf</a:t>
            </a:r>
            <a:r>
              <a:rPr lang="en-US" sz="2400" b="1" spc="-1" dirty="0" smtClean="0">
                <a:solidFill>
                  <a:srgbClr val="000000"/>
                </a:solidFill>
                <a:uFill>
                  <a:solidFill>
                    <a:srgbClr val="FFFFFF"/>
                  </a:solidFill>
                </a:uFill>
                <a:latin typeface="Consolas" panose="020B0609020204030204" pitchFamily="49" charset="0"/>
                <a:ea typeface="ＭＳ Ｐゴシック"/>
              </a:rPr>
              <a:t> pxydrive-tutorial.tar</a:t>
            </a:r>
          </a:p>
          <a:p>
            <a:pPr marL="343080" indent="-341280">
              <a:lnSpc>
                <a:spcPct val="100000"/>
              </a:lnSpc>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 cd </a:t>
            </a:r>
            <a:r>
              <a:rPr lang="en-US" sz="2400" b="1" spc="-1" dirty="0" err="1" smtClean="0">
                <a:solidFill>
                  <a:srgbClr val="000000"/>
                </a:solidFill>
                <a:uFill>
                  <a:solidFill>
                    <a:srgbClr val="FFFFFF"/>
                  </a:solidFill>
                </a:uFill>
                <a:latin typeface="Consolas" panose="020B0609020204030204" pitchFamily="49" charset="0"/>
                <a:ea typeface="ＭＳ Ｐゴシック"/>
              </a:rPr>
              <a:t>pxydrive</a:t>
            </a:r>
            <a:r>
              <a:rPr lang="en-US" sz="2400" b="1" spc="-1" dirty="0" smtClean="0">
                <a:solidFill>
                  <a:srgbClr val="000000"/>
                </a:solidFill>
                <a:uFill>
                  <a:solidFill>
                    <a:srgbClr val="FFFFFF"/>
                  </a:solidFill>
                </a:uFill>
                <a:latin typeface="Consolas" panose="020B0609020204030204" pitchFamily="49" charset="0"/>
                <a:ea typeface="ＭＳ Ｐゴシック"/>
              </a:rPr>
              <a:t>-tutorial</a:t>
            </a:r>
            <a:endParaRPr lang="en-US" altLang="ja-JP" sz="2400" b="1" spc="-1" dirty="0">
              <a:solidFill>
                <a:srgbClr val="000000"/>
              </a:solidFill>
              <a:uFill>
                <a:solidFill>
                  <a:srgbClr val="FFFFFF"/>
                </a:solidFill>
              </a:uFill>
              <a:latin typeface="Calibri"/>
              <a:ea typeface="ＭＳ Ｐゴシック"/>
            </a:endParaRPr>
          </a:p>
        </p:txBody>
      </p:sp>
    </p:spTree>
    <p:extLst>
      <p:ext uri="{BB962C8B-B14F-4D97-AF65-F5344CB8AC3E}">
        <p14:creationId xmlns:p14="http://schemas.microsoft.com/office/powerpoint/2010/main" val="366052655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altLang="ja-JP" sz="3600" b="1" spc="-1" dirty="0" smtClean="0">
                <a:solidFill>
                  <a:srgbClr val="000000"/>
                </a:solidFill>
                <a:uFill>
                  <a:solidFill>
                    <a:srgbClr val="FFFFFF"/>
                  </a:solidFill>
                </a:uFill>
                <a:latin typeface="Calibri"/>
                <a:ea typeface="ＭＳ Ｐゴシック"/>
              </a:rPr>
              <a:t>Trying out </a:t>
            </a:r>
            <a:r>
              <a:rPr lang="en-US" altLang="ja-JP" sz="3600" b="1" cap="small" spc="-1" dirty="0" err="1" smtClean="0">
                <a:solidFill>
                  <a:srgbClr val="000000"/>
                </a:solidFill>
                <a:uFill>
                  <a:solidFill>
                    <a:srgbClr val="FFFFFF"/>
                  </a:solidFill>
                </a:uFill>
                <a:latin typeface="Calibri"/>
                <a:ea typeface="ＭＳ Ｐゴシック"/>
              </a:rPr>
              <a:t>PxyDrive</a:t>
            </a:r>
            <a:endParaRPr lang="en-US" sz="1800" b="0" strike="noStrike" spc="-1" dirty="0">
              <a:solidFill>
                <a:srgbClr val="000000"/>
              </a:solidFill>
              <a:uFill>
                <a:solidFill>
                  <a:srgbClr val="FFFFFF"/>
                </a:solidFill>
              </a:uFill>
              <a:latin typeface="Arial"/>
            </a:endParaRPr>
          </a:p>
        </p:txBody>
      </p:sp>
      <p:sp>
        <p:nvSpPr>
          <p:cNvPr id="181" name="CustomShape 2"/>
          <p:cNvSpPr/>
          <p:nvPr/>
        </p:nvSpPr>
        <p:spPr>
          <a:xfrm>
            <a:off x="396719" y="1362240"/>
            <a:ext cx="8339317"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trike="noStrike" spc="-1" dirty="0" smtClean="0">
                <a:solidFill>
                  <a:srgbClr val="000000"/>
                </a:solidFill>
                <a:uFill>
                  <a:solidFill>
                    <a:srgbClr val="FFFFFF"/>
                  </a:solidFill>
                </a:uFill>
                <a:latin typeface="Calibri"/>
                <a:ea typeface="ＭＳ Ｐゴシック"/>
              </a:rPr>
              <a:t>It’s a REPL: the user can run commands</a:t>
            </a:r>
          </a:p>
          <a:p>
            <a:pPr marL="343080" indent="-341280">
              <a:lnSpc>
                <a:spcPct val="100000"/>
              </a:lnSpc>
              <a:buClr>
                <a:srgbClr val="990000"/>
              </a:buClr>
              <a:buSzPct val="60000"/>
              <a:buFont typeface="Wingdings 2" charset="2"/>
              <a:buChar char=""/>
            </a:pPr>
            <a:endParaRPr lang="en-US" sz="2400" b="1" spc="-1" dirty="0" smtClean="0">
              <a:solidFill>
                <a:srgbClr val="000000"/>
              </a:solidFill>
              <a:uFill>
                <a:solidFill>
                  <a:srgbClr val="FFFFFF"/>
                </a:solidFill>
              </a:uFill>
              <a:latin typeface="Consolas" panose="020B0609020204030204" pitchFamily="49" charset="0"/>
              <a:ea typeface="ＭＳ Ｐゴシック"/>
            </a:endParaRPr>
          </a:p>
          <a:p>
            <a:pPr marL="343080"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 ./</a:t>
            </a:r>
            <a:r>
              <a:rPr lang="en-US" sz="2400" b="1" spc="-1" dirty="0" err="1" smtClean="0">
                <a:solidFill>
                  <a:srgbClr val="000000"/>
                </a:solidFill>
                <a:uFill>
                  <a:solidFill>
                    <a:srgbClr val="FFFFFF"/>
                  </a:solidFill>
                </a:uFill>
                <a:latin typeface="Consolas" panose="020B0609020204030204" pitchFamily="49" charset="0"/>
                <a:ea typeface="ＭＳ Ｐゴシック"/>
              </a:rPr>
              <a:t>pxy</a:t>
            </a:r>
            <a:r>
              <a:rPr lang="en-US" sz="2400" b="1" spc="-1" dirty="0" smtClean="0">
                <a:solidFill>
                  <a:srgbClr val="000000"/>
                </a:solidFill>
                <a:uFill>
                  <a:solidFill>
                    <a:srgbClr val="FFFFFF"/>
                  </a:solidFill>
                </a:uFill>
                <a:latin typeface="Consolas" panose="020B0609020204030204" pitchFamily="49" charset="0"/>
                <a:ea typeface="ＭＳ Ｐゴシック"/>
              </a:rPr>
              <a:t>/</a:t>
            </a:r>
            <a:r>
              <a:rPr lang="en-US" sz="2400" b="1" spc="-1" dirty="0" err="1" smtClean="0">
                <a:solidFill>
                  <a:srgbClr val="000000"/>
                </a:solidFill>
                <a:uFill>
                  <a:solidFill>
                    <a:srgbClr val="FFFFFF"/>
                  </a:solidFill>
                </a:uFill>
                <a:latin typeface="Consolas" panose="020B0609020204030204" pitchFamily="49" charset="0"/>
                <a:ea typeface="ＭＳ Ｐゴシック"/>
              </a:rPr>
              <a:t>pxydrive</a:t>
            </a:r>
            <a:endParaRPr lang="en-US" sz="2400" b="1" spc="-1" dirty="0">
              <a:solidFill>
                <a:srgbClr val="000000"/>
              </a:solidFill>
              <a:uFill>
                <a:solidFill>
                  <a:srgbClr val="FFFFFF"/>
                </a:solidFill>
              </a:uFill>
              <a:latin typeface="Consolas" panose="020B0609020204030204" pitchFamily="49" charset="0"/>
              <a:ea typeface="ＭＳ Ｐゴシック"/>
            </a:endParaRPr>
          </a:p>
          <a:p>
            <a:pPr marL="800280" lvl="1" indent="-341280">
              <a:buClr>
                <a:srgbClr val="990000"/>
              </a:buClr>
              <a:buSzPct val="60000"/>
              <a:buFont typeface="Wingdings 2" charset="2"/>
              <a:buChar char=""/>
            </a:pPr>
            <a:r>
              <a:rPr lang="en-US" sz="2400" spc="-1" dirty="0">
                <a:solidFill>
                  <a:srgbClr val="000000"/>
                </a:solidFill>
                <a:uFill>
                  <a:solidFill>
                    <a:srgbClr val="FFFFFF"/>
                  </a:solidFill>
                </a:uFill>
                <a:latin typeface="Calibri"/>
                <a:ea typeface="ＭＳ Ｐゴシック"/>
              </a:rPr>
              <a:t>J</a:t>
            </a:r>
            <a:r>
              <a:rPr lang="en-US" sz="2400" spc="-1" dirty="0" smtClean="0">
                <a:solidFill>
                  <a:srgbClr val="000000"/>
                </a:solidFill>
                <a:uFill>
                  <a:solidFill>
                    <a:srgbClr val="FFFFFF"/>
                  </a:solidFill>
                </a:uFill>
                <a:latin typeface="Calibri"/>
                <a:ea typeface="ＭＳ Ｐゴシック"/>
              </a:rPr>
              <a:t>ust start </a:t>
            </a:r>
            <a:r>
              <a:rPr lang="en-US" sz="2400" cap="small" spc="-1" dirty="0" err="1" smtClean="0">
                <a:solidFill>
                  <a:srgbClr val="000000"/>
                </a:solidFill>
                <a:uFill>
                  <a:solidFill>
                    <a:srgbClr val="FFFFFF"/>
                  </a:solidFill>
                </a:uFill>
                <a:latin typeface="Calibri"/>
                <a:ea typeface="ＭＳ Ｐゴシック"/>
              </a:rPr>
              <a:t>PxyDrive</a:t>
            </a:r>
            <a:endParaRPr lang="en-US" sz="2400" cap="small" spc="-1" dirty="0" smtClean="0">
              <a:solidFill>
                <a:srgbClr val="000000"/>
              </a:solidFill>
              <a:uFill>
                <a:solidFill>
                  <a:srgbClr val="FFFFFF"/>
                </a:solidFill>
              </a:uFill>
              <a:latin typeface="Calibri"/>
              <a:ea typeface="ＭＳ Ｐゴシック"/>
            </a:endParaRPr>
          </a:p>
          <a:p>
            <a:pPr marL="800280" lvl="1" indent="-341280">
              <a:buClr>
                <a:srgbClr val="990000"/>
              </a:buClr>
              <a:buSzPct val="60000"/>
              <a:buFont typeface="Wingdings 2" charset="2"/>
              <a:buChar char=""/>
            </a:pPr>
            <a:r>
              <a:rPr lang="en-US" altLang="ja-JP" sz="2400" spc="-1" dirty="0" smtClean="0">
                <a:solidFill>
                  <a:srgbClr val="000000"/>
                </a:solidFill>
                <a:uFill>
                  <a:solidFill>
                    <a:srgbClr val="FFFFFF"/>
                  </a:solidFill>
                </a:uFill>
                <a:latin typeface="Calibri"/>
                <a:ea typeface="ＭＳ Ｐゴシック"/>
              </a:rPr>
              <a:t>Try entering commands:</a:t>
            </a:r>
          </a:p>
          <a:p>
            <a:pPr marL="1257480" lvl="2"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&gt;help</a:t>
            </a:r>
          </a:p>
          <a:p>
            <a:pPr marL="1257480" lvl="2"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&gt;help </a:t>
            </a:r>
            <a:r>
              <a:rPr lang="en-US" sz="2400" b="1" spc="-1" dirty="0" err="1" smtClean="0">
                <a:solidFill>
                  <a:srgbClr val="000000"/>
                </a:solidFill>
                <a:uFill>
                  <a:solidFill>
                    <a:srgbClr val="FFFFFF"/>
                  </a:solidFill>
                </a:uFill>
                <a:latin typeface="Consolas" panose="020B0609020204030204" pitchFamily="49" charset="0"/>
                <a:ea typeface="ＭＳ Ｐゴシック"/>
              </a:rPr>
              <a:t>help</a:t>
            </a:r>
            <a:r>
              <a:rPr lang="en-US" sz="2400" b="1" spc="-1" dirty="0" smtClean="0">
                <a:solidFill>
                  <a:srgbClr val="000000"/>
                </a:solidFill>
                <a:uFill>
                  <a:solidFill>
                    <a:srgbClr val="FFFFFF"/>
                  </a:solidFill>
                </a:uFill>
                <a:latin typeface="Consolas" panose="020B0609020204030204" pitchFamily="49" charset="0"/>
                <a:ea typeface="ＭＳ Ｐゴシック"/>
              </a:rPr>
              <a:t> </a:t>
            </a:r>
            <a:r>
              <a:rPr lang="en-US" sz="2400" b="1" spc="-1" dirty="0" err="1" smtClean="0">
                <a:solidFill>
                  <a:srgbClr val="000000"/>
                </a:solidFill>
                <a:uFill>
                  <a:solidFill>
                    <a:srgbClr val="FFFFFF"/>
                  </a:solidFill>
                </a:uFill>
                <a:latin typeface="Consolas" panose="020B0609020204030204" pitchFamily="49" charset="0"/>
                <a:ea typeface="ＭＳ Ｐゴシック"/>
              </a:rPr>
              <a:t>help</a:t>
            </a:r>
            <a:r>
              <a:rPr lang="en-US" sz="2400" b="1" spc="-1" dirty="0" smtClean="0">
                <a:solidFill>
                  <a:srgbClr val="000000"/>
                </a:solidFill>
                <a:uFill>
                  <a:solidFill>
                    <a:srgbClr val="FFFFFF"/>
                  </a:solidFill>
                </a:uFill>
                <a:latin typeface="Consolas" panose="020B0609020204030204" pitchFamily="49" charset="0"/>
                <a:ea typeface="ＭＳ Ｐゴシック"/>
              </a:rPr>
              <a:t> </a:t>
            </a:r>
            <a:r>
              <a:rPr lang="en-US" sz="2400" b="1" spc="-1" dirty="0" err="1" smtClean="0">
                <a:solidFill>
                  <a:srgbClr val="000000"/>
                </a:solidFill>
                <a:uFill>
                  <a:solidFill>
                    <a:srgbClr val="FFFFFF"/>
                  </a:solidFill>
                </a:uFill>
                <a:latin typeface="Consolas" panose="020B0609020204030204" pitchFamily="49" charset="0"/>
                <a:ea typeface="ＭＳ Ｐゴシック"/>
              </a:rPr>
              <a:t>help</a:t>
            </a:r>
            <a:r>
              <a:rPr lang="en-US" sz="2400" b="1" spc="-1" dirty="0" smtClean="0">
                <a:solidFill>
                  <a:srgbClr val="000000"/>
                </a:solidFill>
                <a:uFill>
                  <a:solidFill>
                    <a:srgbClr val="FFFFFF"/>
                  </a:solidFill>
                </a:uFill>
                <a:latin typeface="Consolas" panose="020B0609020204030204" pitchFamily="49" charset="0"/>
                <a:ea typeface="ＭＳ Ｐゴシック"/>
              </a:rPr>
              <a:t> </a:t>
            </a:r>
            <a:r>
              <a:rPr lang="en-US" sz="2400" b="1" spc="-1" dirty="0" err="1" smtClean="0">
                <a:solidFill>
                  <a:srgbClr val="000000"/>
                </a:solidFill>
                <a:uFill>
                  <a:solidFill>
                    <a:srgbClr val="FFFFFF"/>
                  </a:solidFill>
                </a:uFill>
                <a:latin typeface="Consolas" panose="020B0609020204030204" pitchFamily="49" charset="0"/>
                <a:ea typeface="ＭＳ Ｐゴシック"/>
              </a:rPr>
              <a:t>help</a:t>
            </a:r>
            <a:r>
              <a:rPr lang="en-US" sz="2400" b="1" spc="-1" dirty="0" smtClean="0">
                <a:solidFill>
                  <a:srgbClr val="000000"/>
                </a:solidFill>
                <a:uFill>
                  <a:solidFill>
                    <a:srgbClr val="FFFFFF"/>
                  </a:solidFill>
                </a:uFill>
                <a:latin typeface="Consolas" panose="020B0609020204030204" pitchFamily="49" charset="0"/>
                <a:ea typeface="ＭＳ Ｐゴシック"/>
              </a:rPr>
              <a:t> </a:t>
            </a:r>
            <a:r>
              <a:rPr lang="en-US" sz="2400" b="1" spc="-1" dirty="0" err="1" smtClean="0">
                <a:solidFill>
                  <a:srgbClr val="000000"/>
                </a:solidFill>
                <a:uFill>
                  <a:solidFill>
                    <a:srgbClr val="FFFFFF"/>
                  </a:solidFill>
                </a:uFill>
                <a:latin typeface="Consolas" panose="020B0609020204030204" pitchFamily="49" charset="0"/>
                <a:ea typeface="ＭＳ Ｐゴシック"/>
              </a:rPr>
              <a:t>help</a:t>
            </a:r>
            <a:r>
              <a:rPr lang="en-US" sz="2400" b="1" spc="-1" dirty="0" smtClean="0">
                <a:solidFill>
                  <a:srgbClr val="000000"/>
                </a:solidFill>
                <a:uFill>
                  <a:solidFill>
                    <a:srgbClr val="FFFFFF"/>
                  </a:solidFill>
                </a:uFill>
                <a:latin typeface="Consolas" panose="020B0609020204030204" pitchFamily="49" charset="0"/>
                <a:ea typeface="ＭＳ Ｐゴシック"/>
              </a:rPr>
              <a:t>...</a:t>
            </a:r>
          </a:p>
          <a:p>
            <a:pPr marL="1257480" lvl="2"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&gt;quit</a:t>
            </a:r>
          </a:p>
          <a:p>
            <a:pPr marL="343080"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 ./</a:t>
            </a:r>
            <a:r>
              <a:rPr lang="en-US" sz="2400" b="1" spc="-1" dirty="0" err="1" smtClean="0">
                <a:solidFill>
                  <a:srgbClr val="000000"/>
                </a:solidFill>
                <a:uFill>
                  <a:solidFill>
                    <a:srgbClr val="FFFFFF"/>
                  </a:solidFill>
                </a:uFill>
                <a:latin typeface="Consolas" panose="020B0609020204030204" pitchFamily="49" charset="0"/>
                <a:ea typeface="ＭＳ Ｐゴシック"/>
              </a:rPr>
              <a:t>pxy</a:t>
            </a:r>
            <a:r>
              <a:rPr lang="en-US" sz="2400" b="1" spc="-1" dirty="0" smtClean="0">
                <a:solidFill>
                  <a:srgbClr val="000000"/>
                </a:solidFill>
                <a:uFill>
                  <a:solidFill>
                    <a:srgbClr val="FFFFFF"/>
                  </a:solidFill>
                </a:uFill>
                <a:latin typeface="Consolas" panose="020B0609020204030204" pitchFamily="49" charset="0"/>
                <a:ea typeface="ＭＳ Ｐゴシック"/>
              </a:rPr>
              <a:t>/</a:t>
            </a:r>
            <a:r>
              <a:rPr lang="en-US" sz="2400" b="1" spc="-1" dirty="0" err="1" smtClean="0">
                <a:solidFill>
                  <a:srgbClr val="000000"/>
                </a:solidFill>
                <a:uFill>
                  <a:solidFill>
                    <a:srgbClr val="FFFFFF"/>
                  </a:solidFill>
                </a:uFill>
                <a:latin typeface="Consolas" panose="020B0609020204030204" pitchFamily="49" charset="0"/>
                <a:ea typeface="ＭＳ Ｐゴシック"/>
              </a:rPr>
              <a:t>pxydrive</a:t>
            </a:r>
            <a:r>
              <a:rPr lang="en-US" sz="2400" b="1" spc="-1" dirty="0" smtClean="0">
                <a:solidFill>
                  <a:srgbClr val="000000"/>
                </a:solidFill>
                <a:uFill>
                  <a:solidFill>
                    <a:srgbClr val="FFFFFF"/>
                  </a:solidFill>
                </a:uFill>
                <a:latin typeface="Consolas" panose="020B0609020204030204" pitchFamily="49" charset="0"/>
                <a:ea typeface="ＭＳ Ｐゴシック"/>
              </a:rPr>
              <a:t> </a:t>
            </a:r>
            <a:r>
              <a:rPr lang="en-US" sz="2400" b="1" spc="-1" dirty="0" smtClean="0">
                <a:solidFill>
                  <a:srgbClr val="FF0000"/>
                </a:solidFill>
                <a:uFill>
                  <a:solidFill>
                    <a:srgbClr val="FFFFFF"/>
                  </a:solidFill>
                </a:uFill>
                <a:latin typeface="Consolas" panose="020B0609020204030204" pitchFamily="49" charset="0"/>
                <a:ea typeface="ＭＳ Ｐゴシック"/>
              </a:rPr>
              <a:t>–p ./proxy-ref</a:t>
            </a:r>
          </a:p>
          <a:p>
            <a:pPr marL="800280" lvl="1" indent="-341280">
              <a:buClr>
                <a:srgbClr val="990000"/>
              </a:buClr>
              <a:buSzPct val="60000"/>
              <a:buFont typeface="Wingdings 2" charset="2"/>
              <a:buChar char=""/>
            </a:pPr>
            <a:r>
              <a:rPr lang="en-US" sz="2400" spc="-1" dirty="0" smtClean="0">
                <a:solidFill>
                  <a:srgbClr val="000000"/>
                </a:solidFill>
                <a:uFill>
                  <a:solidFill>
                    <a:srgbClr val="FFFFFF"/>
                  </a:solidFill>
                </a:uFill>
                <a:latin typeface="Calibri"/>
                <a:ea typeface="ＭＳ Ｐゴシック"/>
              </a:rPr>
              <a:t>Starts </a:t>
            </a:r>
            <a:r>
              <a:rPr lang="en-US" altLang="ja-JP" sz="2400" cap="small" spc="-1" dirty="0" err="1">
                <a:solidFill>
                  <a:srgbClr val="000000"/>
                </a:solidFill>
                <a:uFill>
                  <a:solidFill>
                    <a:srgbClr val="FFFFFF"/>
                  </a:solidFill>
                </a:uFill>
                <a:latin typeface="Calibri"/>
                <a:ea typeface="ＭＳ Ｐゴシック"/>
              </a:rPr>
              <a:t>PxyDrive</a:t>
            </a:r>
            <a:r>
              <a:rPr lang="en-US" sz="2400" spc="-1" dirty="0" smtClean="0">
                <a:solidFill>
                  <a:srgbClr val="000000"/>
                </a:solidFill>
                <a:uFill>
                  <a:solidFill>
                    <a:srgbClr val="FFFFFF"/>
                  </a:solidFill>
                </a:uFill>
                <a:latin typeface="Calibri"/>
                <a:ea typeface="ＭＳ Ｐゴシック"/>
              </a:rPr>
              <a:t> and specifies a proxy to run</a:t>
            </a:r>
          </a:p>
          <a:p>
            <a:pPr marL="800280" lvl="1"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Proxy </a:t>
            </a:r>
            <a:r>
              <a:rPr lang="en-US" sz="2400" b="1" spc="-1" dirty="0">
                <a:solidFill>
                  <a:srgbClr val="000000"/>
                </a:solidFill>
                <a:uFill>
                  <a:solidFill>
                    <a:srgbClr val="FFFFFF"/>
                  </a:solidFill>
                </a:uFill>
                <a:latin typeface="Consolas" panose="020B0609020204030204" pitchFamily="49" charset="0"/>
                <a:ea typeface="ＭＳ Ｐゴシック"/>
              </a:rPr>
              <a:t>set up at </a:t>
            </a:r>
            <a:r>
              <a:rPr lang="en-US" sz="2400" b="1" spc="-1" dirty="0" smtClean="0">
                <a:solidFill>
                  <a:srgbClr val="000000"/>
                </a:solidFill>
                <a:uFill>
                  <a:solidFill>
                    <a:srgbClr val="FFFFFF"/>
                  </a:solidFill>
                </a:uFill>
                <a:latin typeface="Consolas" panose="020B0609020204030204" pitchFamily="49" charset="0"/>
                <a:ea typeface="ＭＳ Ｐゴシック"/>
              </a:rPr>
              <a:t>&lt;</a:t>
            </a:r>
            <a:r>
              <a:rPr lang="en-US" sz="2400" b="1" spc="-1" dirty="0" err="1" smtClean="0">
                <a:solidFill>
                  <a:srgbClr val="000000"/>
                </a:solidFill>
                <a:uFill>
                  <a:solidFill>
                    <a:srgbClr val="FFFFFF"/>
                  </a:solidFill>
                </a:uFill>
                <a:latin typeface="Consolas" panose="020B0609020204030204" pitchFamily="49" charset="0"/>
                <a:ea typeface="ＭＳ Ｐゴシック"/>
              </a:rPr>
              <a:t>someshark</a:t>
            </a:r>
            <a:r>
              <a:rPr lang="en-US" sz="2400" b="1" spc="-1" dirty="0" smtClean="0">
                <a:solidFill>
                  <a:srgbClr val="000000"/>
                </a:solidFill>
                <a:uFill>
                  <a:solidFill>
                    <a:srgbClr val="FFFFFF"/>
                  </a:solidFill>
                </a:uFill>
                <a:latin typeface="Consolas" panose="020B0609020204030204" pitchFamily="49" charset="0"/>
                <a:ea typeface="ＭＳ Ｐゴシック"/>
              </a:rPr>
              <a:t>&gt;:30104</a:t>
            </a:r>
          </a:p>
          <a:p>
            <a:pPr marL="800280" lvl="1" indent="-341280">
              <a:buClr>
                <a:srgbClr val="990000"/>
              </a:buClr>
              <a:buSzPct val="60000"/>
              <a:buFont typeface="Wingdings 2" charset="2"/>
              <a:buChar char=""/>
            </a:pPr>
            <a:r>
              <a:rPr lang="en-US" sz="2400" spc="-1" dirty="0" smtClean="0">
                <a:solidFill>
                  <a:srgbClr val="000000"/>
                </a:solidFill>
                <a:uFill>
                  <a:solidFill>
                    <a:srgbClr val="FFFFFF"/>
                  </a:solidFill>
                </a:uFill>
                <a:latin typeface="Calibri"/>
                <a:ea typeface="ＭＳ Ｐゴシック"/>
              </a:rPr>
              <a:t>Picks the right port and starts the proxy</a:t>
            </a:r>
          </a:p>
          <a:p>
            <a:pPr marL="800280" lvl="1"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./proxy-ref</a:t>
            </a:r>
            <a:r>
              <a:rPr lang="en-US" sz="2400" spc="-1" dirty="0" smtClean="0">
                <a:solidFill>
                  <a:srgbClr val="000000"/>
                </a:solidFill>
                <a:uFill>
                  <a:solidFill>
                    <a:srgbClr val="FFFFFF"/>
                  </a:solidFill>
                </a:uFill>
                <a:latin typeface="Calibri"/>
                <a:ea typeface="ＭＳ Ｐゴシック"/>
              </a:rPr>
              <a:t> is the reference proxy</a:t>
            </a:r>
            <a:endParaRPr lang="en-US" sz="2400" spc="-1" dirty="0">
              <a:solidFill>
                <a:srgbClr val="000000"/>
              </a:solidFill>
              <a:uFill>
                <a:solidFill>
                  <a:srgbClr val="FFFFFF"/>
                </a:solidFill>
              </a:uFill>
              <a:latin typeface="Calibri"/>
              <a:ea typeface="ＭＳ Ｐゴシック"/>
            </a:endParaRPr>
          </a:p>
        </p:txBody>
      </p:sp>
    </p:spTree>
    <p:extLst>
      <p:ext uri="{BB962C8B-B14F-4D97-AF65-F5344CB8AC3E}">
        <p14:creationId xmlns:p14="http://schemas.microsoft.com/office/powerpoint/2010/main" val="272699777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cap="small" spc="-1" dirty="0" err="1" smtClean="0">
                <a:solidFill>
                  <a:srgbClr val="000000"/>
                </a:solidFill>
                <a:uFill>
                  <a:solidFill>
                    <a:srgbClr val="FFFFFF"/>
                  </a:solidFill>
                </a:uFill>
                <a:latin typeface="Calibri"/>
                <a:ea typeface="ＭＳ Ｐゴシック"/>
              </a:rPr>
              <a:t>PxyDrive</a:t>
            </a:r>
            <a:r>
              <a:rPr lang="en-US" altLang="ja-JP" sz="3600" b="1" spc="-1" dirty="0">
                <a:solidFill>
                  <a:srgbClr val="000000"/>
                </a:solidFill>
                <a:uFill>
                  <a:solidFill>
                    <a:srgbClr val="FFFFFF"/>
                  </a:solidFill>
                </a:uFill>
                <a:latin typeface="Calibri"/>
                <a:ea typeface="ＭＳ Ｐゴシック"/>
              </a:rPr>
              <a:t> </a:t>
            </a:r>
            <a:r>
              <a:rPr lang="en-US" altLang="ja-JP" sz="3600" b="1" spc="-1" dirty="0" smtClean="0">
                <a:solidFill>
                  <a:srgbClr val="000000"/>
                </a:solidFill>
                <a:uFill>
                  <a:solidFill>
                    <a:srgbClr val="FFFFFF"/>
                  </a:solidFill>
                </a:uFill>
                <a:latin typeface="Calibri"/>
                <a:ea typeface="ＭＳ Ｐゴシック"/>
              </a:rPr>
              <a:t>Tutorial 1</a:t>
            </a:r>
            <a:endParaRPr lang="en-US" sz="1800" b="0" strike="noStrike" spc="-1" dirty="0">
              <a:solidFill>
                <a:srgbClr val="000000"/>
              </a:solidFill>
              <a:uFill>
                <a:solidFill>
                  <a:srgbClr val="FFFFFF"/>
                </a:solidFill>
              </a:uFill>
              <a:latin typeface="Arial"/>
            </a:endParaRPr>
          </a:p>
        </p:txBody>
      </p:sp>
      <p:sp>
        <p:nvSpPr>
          <p:cNvPr id="181" name="CustomShape 2"/>
          <p:cNvSpPr/>
          <p:nvPr/>
        </p:nvSpPr>
        <p:spPr>
          <a:xfrm>
            <a:off x="396719" y="1362240"/>
            <a:ext cx="8339317"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trike="noStrike" spc="-1" dirty="0" smtClean="0">
                <a:solidFill>
                  <a:srgbClr val="000000"/>
                </a:solidFill>
                <a:uFill>
                  <a:solidFill>
                    <a:srgbClr val="FFFFFF"/>
                  </a:solidFill>
                </a:uFill>
                <a:latin typeface="Calibri"/>
                <a:ea typeface="ＭＳ Ｐゴシック"/>
              </a:rPr>
              <a:t>Introducing basic procedures:</a:t>
            </a:r>
            <a:br>
              <a:rPr lang="en-US" sz="2400" b="1" strike="noStrike" spc="-1" dirty="0" smtClean="0">
                <a:solidFill>
                  <a:srgbClr val="000000"/>
                </a:solidFill>
                <a:uFill>
                  <a:solidFill>
                    <a:srgbClr val="FFFFFF"/>
                  </a:solidFill>
                </a:uFill>
                <a:latin typeface="Calibri"/>
                <a:ea typeface="ＭＳ Ｐゴシック"/>
              </a:rPr>
            </a:br>
            <a:r>
              <a:rPr lang="en-US" sz="2400" b="1" strike="noStrike" spc="-1" dirty="0" smtClean="0">
                <a:solidFill>
                  <a:srgbClr val="000000"/>
                </a:solidFill>
                <a:uFill>
                  <a:solidFill>
                    <a:srgbClr val="FFFFFF"/>
                  </a:solidFill>
                </a:uFill>
                <a:latin typeface="Calibri"/>
                <a:ea typeface="ＭＳ Ｐゴシック"/>
              </a:rPr>
              <a:t>generate data, create server, fetch / request file from server, trace transaction</a:t>
            </a:r>
          </a:p>
          <a:p>
            <a:pPr marL="343080" indent="-341280">
              <a:lnSpc>
                <a:spcPct val="100000"/>
              </a:lnSpc>
              <a:buClr>
                <a:srgbClr val="990000"/>
              </a:buClr>
              <a:buSzPct val="60000"/>
              <a:buFont typeface="Wingdings 2" charset="2"/>
              <a:buChar char=""/>
            </a:pPr>
            <a:endParaRPr lang="en-US" sz="2400" b="1" spc="-1" dirty="0" smtClean="0">
              <a:solidFill>
                <a:srgbClr val="000000"/>
              </a:solidFill>
              <a:uFill>
                <a:solidFill>
                  <a:srgbClr val="FFFFFF"/>
                </a:solidFill>
              </a:uFill>
              <a:latin typeface="Consolas" panose="020B0609020204030204" pitchFamily="49" charset="0"/>
              <a:ea typeface="ＭＳ Ｐゴシック"/>
            </a:endParaRPr>
          </a:p>
          <a:p>
            <a:pPr marL="343080" indent="-341280">
              <a:buClr>
                <a:srgbClr val="990000"/>
              </a:buClr>
              <a:buSzPct val="60000"/>
              <a:buFont typeface="Wingdings 2" charset="2"/>
              <a:buChar char=""/>
            </a:pPr>
            <a:r>
              <a:rPr lang="en-US" sz="2400" spc="-1" dirty="0" smtClean="0">
                <a:solidFill>
                  <a:srgbClr val="000000"/>
                </a:solidFill>
                <a:uFill>
                  <a:solidFill>
                    <a:srgbClr val="FFFFFF"/>
                  </a:solidFill>
                </a:uFill>
                <a:latin typeface="Calibri"/>
                <a:ea typeface="ＭＳ Ｐゴシック"/>
              </a:rPr>
              <a:t>Open </a:t>
            </a:r>
            <a:r>
              <a:rPr lang="en-US" altLang="ja-JP" sz="2400" b="1" spc="-1" dirty="0">
                <a:solidFill>
                  <a:srgbClr val="000000"/>
                </a:solidFill>
                <a:uFill>
                  <a:solidFill>
                    <a:srgbClr val="FFFFFF"/>
                  </a:solidFill>
                </a:uFill>
                <a:latin typeface="Consolas" panose="020B0609020204030204" pitchFamily="49" charset="0"/>
                <a:ea typeface="ＭＳ Ｐゴシック"/>
              </a:rPr>
              <a:t>s01-basic-fetch.cmd</a:t>
            </a:r>
            <a:endParaRPr lang="en-US" sz="2400" spc="-1" dirty="0">
              <a:solidFill>
                <a:srgbClr val="000000"/>
              </a:solidFill>
              <a:uFill>
                <a:solidFill>
                  <a:srgbClr val="FFFFFF"/>
                </a:solidFill>
              </a:uFill>
              <a:latin typeface="Calibri"/>
              <a:ea typeface="ＭＳ Ｐゴシック"/>
            </a:endParaRPr>
          </a:p>
        </p:txBody>
      </p:sp>
    </p:spTree>
    <p:extLst>
      <p:ext uri="{BB962C8B-B14F-4D97-AF65-F5344CB8AC3E}">
        <p14:creationId xmlns:p14="http://schemas.microsoft.com/office/powerpoint/2010/main" val="190525425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cap="small" spc="-1" dirty="0" err="1" smtClean="0">
                <a:solidFill>
                  <a:srgbClr val="000000"/>
                </a:solidFill>
                <a:uFill>
                  <a:solidFill>
                    <a:srgbClr val="FFFFFF"/>
                  </a:solidFill>
                </a:uFill>
                <a:latin typeface="Calibri"/>
                <a:ea typeface="ＭＳ Ｐゴシック"/>
              </a:rPr>
              <a:t>PxyDrive</a:t>
            </a:r>
            <a:r>
              <a:rPr lang="en-US" altLang="ja-JP" sz="3600" b="1" spc="-1" dirty="0">
                <a:solidFill>
                  <a:srgbClr val="000000"/>
                </a:solidFill>
                <a:uFill>
                  <a:solidFill>
                    <a:srgbClr val="FFFFFF"/>
                  </a:solidFill>
                </a:uFill>
                <a:latin typeface="Calibri"/>
                <a:ea typeface="ＭＳ Ｐゴシック"/>
              </a:rPr>
              <a:t> </a:t>
            </a:r>
            <a:r>
              <a:rPr lang="en-US" altLang="ja-JP" sz="3600" b="1" spc="-1" dirty="0" smtClean="0">
                <a:solidFill>
                  <a:srgbClr val="000000"/>
                </a:solidFill>
                <a:uFill>
                  <a:solidFill>
                    <a:srgbClr val="FFFFFF"/>
                  </a:solidFill>
                </a:uFill>
                <a:latin typeface="Calibri"/>
                <a:ea typeface="ＭＳ Ｐゴシック"/>
              </a:rPr>
              <a:t>Tutorial 1</a:t>
            </a:r>
            <a:endParaRPr lang="en-US" sz="1800" b="0" strike="noStrike" spc="-1" dirty="0">
              <a:solidFill>
                <a:srgbClr val="000000"/>
              </a:solidFill>
              <a:uFill>
                <a:solidFill>
                  <a:srgbClr val="FFFFFF"/>
                </a:solidFill>
              </a:uFill>
              <a:latin typeface="Arial"/>
            </a:endParaRPr>
          </a:p>
        </p:txBody>
      </p:sp>
      <p:sp>
        <p:nvSpPr>
          <p:cNvPr id="181" name="CustomShape 2"/>
          <p:cNvSpPr/>
          <p:nvPr/>
        </p:nvSpPr>
        <p:spPr>
          <a:xfrm>
            <a:off x="396719" y="1362240"/>
            <a:ext cx="8339317"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&gt;</a:t>
            </a:r>
            <a:r>
              <a:rPr lang="en-US" sz="2400" b="1" spc="-1" dirty="0">
                <a:solidFill>
                  <a:srgbClr val="000000"/>
                </a:solidFill>
                <a:uFill>
                  <a:solidFill>
                    <a:srgbClr val="FFFFFF"/>
                  </a:solidFill>
                </a:uFill>
                <a:latin typeface="Consolas" panose="020B0609020204030204" pitchFamily="49" charset="0"/>
                <a:ea typeface="ＭＳ Ｐゴシック"/>
              </a:rPr>
              <a:t>generate data1.txt </a:t>
            </a:r>
            <a:r>
              <a:rPr lang="en-US" sz="2400" b="1" spc="-1" dirty="0" smtClean="0">
                <a:solidFill>
                  <a:srgbClr val="000000"/>
                </a:solidFill>
                <a:uFill>
                  <a:solidFill>
                    <a:srgbClr val="FFFFFF"/>
                  </a:solidFill>
                </a:uFill>
                <a:latin typeface="Consolas" panose="020B0609020204030204" pitchFamily="49" charset="0"/>
                <a:ea typeface="ＭＳ Ｐゴシック"/>
              </a:rPr>
              <a:t>1K</a:t>
            </a:r>
          </a:p>
          <a:p>
            <a:pPr marL="800280" lvl="1" indent="-341280">
              <a:buClr>
                <a:srgbClr val="990000"/>
              </a:buClr>
              <a:buSzPct val="60000"/>
              <a:buFont typeface="Wingdings 2" charset="2"/>
              <a:buChar char=""/>
            </a:pPr>
            <a:r>
              <a:rPr lang="en-US" sz="2400" spc="-1" dirty="0">
                <a:solidFill>
                  <a:srgbClr val="000000"/>
                </a:solidFill>
                <a:uFill>
                  <a:solidFill>
                    <a:srgbClr val="FFFFFF"/>
                  </a:solidFill>
                </a:uFill>
                <a:latin typeface="Calibri"/>
                <a:ea typeface="ＭＳ Ｐゴシック"/>
              </a:rPr>
              <a:t>Generates a 1K text file called </a:t>
            </a:r>
            <a:r>
              <a:rPr lang="en-US" sz="2400" i="1" spc="-1" dirty="0">
                <a:solidFill>
                  <a:srgbClr val="000000"/>
                </a:solidFill>
                <a:uFill>
                  <a:solidFill>
                    <a:srgbClr val="FFFFFF"/>
                  </a:solidFill>
                </a:uFill>
                <a:latin typeface="Calibri"/>
                <a:ea typeface="ＭＳ Ｐゴシック"/>
              </a:rPr>
              <a:t>data1.txt</a:t>
            </a:r>
          </a:p>
          <a:p>
            <a:pPr marL="343080"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&gt;serve s1</a:t>
            </a:r>
            <a:endParaRPr lang="en-US" altLang="ja-JP" sz="2400" b="1" spc="-1" dirty="0">
              <a:solidFill>
                <a:srgbClr val="000000"/>
              </a:solidFill>
              <a:uFill>
                <a:solidFill>
                  <a:srgbClr val="FFFFFF"/>
                </a:solidFill>
              </a:uFill>
              <a:latin typeface="Consolas" panose="020B0609020204030204" pitchFamily="49" charset="0"/>
              <a:ea typeface="ＭＳ Ｐゴシック"/>
            </a:endParaRPr>
          </a:p>
          <a:p>
            <a:pPr marL="800280" lvl="1" indent="-341280">
              <a:buClr>
                <a:srgbClr val="990000"/>
              </a:buClr>
              <a:buSzPct val="60000"/>
              <a:buFont typeface="Wingdings 2" charset="2"/>
              <a:buChar char=""/>
            </a:pPr>
            <a:r>
              <a:rPr lang="en-US" altLang="ja-JP" sz="2400" spc="-1" dirty="0" smtClean="0">
                <a:solidFill>
                  <a:srgbClr val="000000"/>
                </a:solidFill>
                <a:uFill>
                  <a:solidFill>
                    <a:srgbClr val="FFFFFF"/>
                  </a:solidFill>
                </a:uFill>
                <a:latin typeface="Calibri"/>
                <a:ea typeface="ＭＳ Ｐゴシック"/>
              </a:rPr>
              <a:t>Launches a server called </a:t>
            </a:r>
            <a:r>
              <a:rPr lang="en-US" altLang="ja-JP" sz="2400" i="1" spc="-1" dirty="0" smtClean="0">
                <a:solidFill>
                  <a:srgbClr val="000000"/>
                </a:solidFill>
                <a:uFill>
                  <a:solidFill>
                    <a:srgbClr val="FFFFFF"/>
                  </a:solidFill>
                </a:uFill>
                <a:latin typeface="Calibri"/>
                <a:ea typeface="ＭＳ Ｐゴシック"/>
              </a:rPr>
              <a:t>s1</a:t>
            </a:r>
            <a:endParaRPr lang="en-US" sz="2400" b="1" i="1" spc="-1" dirty="0" smtClean="0">
              <a:solidFill>
                <a:srgbClr val="000000"/>
              </a:solidFill>
              <a:uFill>
                <a:solidFill>
                  <a:srgbClr val="FFFFFF"/>
                </a:solidFill>
              </a:uFill>
              <a:latin typeface="Consolas" panose="020B0609020204030204" pitchFamily="49" charset="0"/>
              <a:ea typeface="ＭＳ Ｐゴシック"/>
            </a:endParaRPr>
          </a:p>
          <a:p>
            <a:pPr marL="343080"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&gt;fetch </a:t>
            </a:r>
            <a:r>
              <a:rPr lang="en-US" sz="2400" b="1" spc="-1" dirty="0">
                <a:solidFill>
                  <a:srgbClr val="000000"/>
                </a:solidFill>
                <a:uFill>
                  <a:solidFill>
                    <a:srgbClr val="FFFFFF"/>
                  </a:solidFill>
                </a:uFill>
                <a:latin typeface="Consolas" panose="020B0609020204030204" pitchFamily="49" charset="0"/>
                <a:ea typeface="ＭＳ Ｐゴシック"/>
              </a:rPr>
              <a:t>f1 data1.txt </a:t>
            </a:r>
            <a:r>
              <a:rPr lang="en-US" sz="2400" b="1" spc="-1" dirty="0" smtClean="0">
                <a:solidFill>
                  <a:srgbClr val="000000"/>
                </a:solidFill>
                <a:uFill>
                  <a:solidFill>
                    <a:srgbClr val="FFFFFF"/>
                  </a:solidFill>
                </a:uFill>
                <a:latin typeface="Consolas" panose="020B0609020204030204" pitchFamily="49" charset="0"/>
                <a:ea typeface="ＭＳ Ｐゴシック"/>
              </a:rPr>
              <a:t>s1</a:t>
            </a:r>
          </a:p>
          <a:p>
            <a:pPr marL="800280" lvl="1" indent="-341280">
              <a:buClr>
                <a:srgbClr val="990000"/>
              </a:buClr>
              <a:buSzPct val="60000"/>
              <a:buFont typeface="Wingdings 2" charset="2"/>
              <a:buChar char=""/>
            </a:pPr>
            <a:r>
              <a:rPr lang="en-US" sz="2400" spc="-1" dirty="0" smtClean="0">
                <a:solidFill>
                  <a:srgbClr val="000000"/>
                </a:solidFill>
                <a:uFill>
                  <a:solidFill>
                    <a:srgbClr val="FFFFFF"/>
                  </a:solidFill>
                </a:uFill>
                <a:latin typeface="Calibri"/>
                <a:ea typeface="ＭＳ Ｐゴシック"/>
              </a:rPr>
              <a:t>Fetches </a:t>
            </a:r>
            <a:r>
              <a:rPr lang="en-US" sz="2400" i="1" spc="-1" dirty="0" smtClean="0">
                <a:solidFill>
                  <a:srgbClr val="000000"/>
                </a:solidFill>
                <a:uFill>
                  <a:solidFill>
                    <a:srgbClr val="FFFFFF"/>
                  </a:solidFill>
                </a:uFill>
                <a:latin typeface="Calibri"/>
                <a:ea typeface="ＭＳ Ｐゴシック"/>
              </a:rPr>
              <a:t>data1.txt</a:t>
            </a:r>
            <a:r>
              <a:rPr lang="en-US" sz="2400" spc="-1" dirty="0" smtClean="0">
                <a:solidFill>
                  <a:srgbClr val="000000"/>
                </a:solidFill>
                <a:uFill>
                  <a:solidFill>
                    <a:srgbClr val="FFFFFF"/>
                  </a:solidFill>
                </a:uFill>
                <a:latin typeface="Calibri"/>
                <a:ea typeface="ＭＳ Ｐゴシック"/>
              </a:rPr>
              <a:t> from server </a:t>
            </a:r>
            <a:r>
              <a:rPr lang="en-US" sz="2400" i="1" spc="-1" dirty="0" smtClean="0">
                <a:solidFill>
                  <a:srgbClr val="000000"/>
                </a:solidFill>
                <a:uFill>
                  <a:solidFill>
                    <a:srgbClr val="FFFFFF"/>
                  </a:solidFill>
                </a:uFill>
                <a:latin typeface="Calibri"/>
                <a:ea typeface="ＭＳ Ｐゴシック"/>
              </a:rPr>
              <a:t>s1</a:t>
            </a:r>
            <a:r>
              <a:rPr lang="en-US" sz="2400" spc="-1" dirty="0" smtClean="0">
                <a:solidFill>
                  <a:srgbClr val="000000"/>
                </a:solidFill>
                <a:uFill>
                  <a:solidFill>
                    <a:srgbClr val="FFFFFF"/>
                  </a:solidFill>
                </a:uFill>
                <a:latin typeface="Calibri"/>
                <a:ea typeface="ＭＳ Ｐゴシック"/>
              </a:rPr>
              <a:t>, in a transaction called </a:t>
            </a:r>
            <a:r>
              <a:rPr lang="en-US" sz="2400" i="1" spc="-1" dirty="0" smtClean="0">
                <a:solidFill>
                  <a:srgbClr val="000000"/>
                </a:solidFill>
                <a:uFill>
                  <a:solidFill>
                    <a:srgbClr val="FFFFFF"/>
                  </a:solidFill>
                </a:uFill>
                <a:latin typeface="Calibri"/>
                <a:ea typeface="ＭＳ Ｐゴシック"/>
              </a:rPr>
              <a:t>f1</a:t>
            </a:r>
            <a:endParaRPr lang="en-US" sz="2400" i="1" spc="-1" dirty="0">
              <a:solidFill>
                <a:srgbClr val="000000"/>
              </a:solidFill>
              <a:uFill>
                <a:solidFill>
                  <a:srgbClr val="FFFFFF"/>
                </a:solidFill>
              </a:uFill>
              <a:latin typeface="Calibri"/>
              <a:ea typeface="ＭＳ Ｐゴシック"/>
            </a:endParaRPr>
          </a:p>
          <a:p>
            <a:pPr marL="343080"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&gt;wait *</a:t>
            </a:r>
          </a:p>
          <a:p>
            <a:pPr marL="800280" lvl="1" indent="-341280">
              <a:buClr>
                <a:srgbClr val="990000"/>
              </a:buClr>
              <a:buSzPct val="60000"/>
              <a:buFont typeface="Wingdings 2" charset="2"/>
              <a:buChar char=""/>
            </a:pPr>
            <a:r>
              <a:rPr lang="en-US" sz="2400" spc="-1" dirty="0" smtClean="0">
                <a:solidFill>
                  <a:srgbClr val="000000"/>
                </a:solidFill>
                <a:uFill>
                  <a:solidFill>
                    <a:srgbClr val="FFFFFF"/>
                  </a:solidFill>
                </a:uFill>
                <a:latin typeface="Calibri"/>
                <a:ea typeface="ＭＳ Ｐゴシック"/>
              </a:rPr>
              <a:t>Waits for all transactions to finish</a:t>
            </a:r>
          </a:p>
          <a:p>
            <a:pPr marL="800280" lvl="1" indent="-341280">
              <a:buClr>
                <a:srgbClr val="990000"/>
              </a:buClr>
              <a:buSzPct val="60000"/>
              <a:buFont typeface="Wingdings 2" charset="2"/>
              <a:buChar char=""/>
            </a:pPr>
            <a:r>
              <a:rPr lang="en-US" sz="2400" spc="-1" dirty="0" smtClean="0">
                <a:solidFill>
                  <a:srgbClr val="000000"/>
                </a:solidFill>
                <a:uFill>
                  <a:solidFill>
                    <a:srgbClr val="FFFFFF"/>
                  </a:solidFill>
                </a:uFill>
                <a:latin typeface="Calibri"/>
                <a:ea typeface="ＭＳ Ｐゴシック"/>
              </a:rPr>
              <a:t>Needed in the trace, not in the command-line</a:t>
            </a:r>
          </a:p>
          <a:p>
            <a:pPr marL="343080" indent="-341280">
              <a:buClr>
                <a:srgbClr val="990000"/>
              </a:buClr>
              <a:buSzPct val="60000"/>
              <a:buFont typeface="Wingdings 2" charset="2"/>
              <a:buChar char=""/>
            </a:pPr>
            <a:r>
              <a:rPr lang="en-US" sz="2400" b="1" spc="-1" dirty="0">
                <a:solidFill>
                  <a:srgbClr val="000000"/>
                </a:solidFill>
                <a:uFill>
                  <a:solidFill>
                    <a:srgbClr val="FFFFFF"/>
                  </a:solidFill>
                </a:uFill>
                <a:latin typeface="Consolas" panose="020B0609020204030204" pitchFamily="49" charset="0"/>
                <a:ea typeface="ＭＳ Ｐゴシック"/>
              </a:rPr>
              <a:t>&gt;trace </a:t>
            </a:r>
            <a:r>
              <a:rPr lang="en-US" sz="2400" b="1" spc="-1" dirty="0" smtClean="0">
                <a:solidFill>
                  <a:srgbClr val="000000"/>
                </a:solidFill>
                <a:uFill>
                  <a:solidFill>
                    <a:srgbClr val="FFFFFF"/>
                  </a:solidFill>
                </a:uFill>
                <a:latin typeface="Consolas" panose="020B0609020204030204" pitchFamily="49" charset="0"/>
                <a:ea typeface="ＭＳ Ｐゴシック"/>
              </a:rPr>
              <a:t>f1</a:t>
            </a:r>
          </a:p>
          <a:p>
            <a:pPr marL="800280" lvl="1" indent="-341280">
              <a:buClr>
                <a:srgbClr val="990000"/>
              </a:buClr>
              <a:buSzPct val="60000"/>
              <a:buFont typeface="Wingdings 2" charset="2"/>
              <a:buChar char=""/>
            </a:pPr>
            <a:r>
              <a:rPr lang="en-US" sz="2400" spc="-1" dirty="0" smtClean="0">
                <a:solidFill>
                  <a:srgbClr val="000000"/>
                </a:solidFill>
                <a:uFill>
                  <a:solidFill>
                    <a:srgbClr val="FFFFFF"/>
                  </a:solidFill>
                </a:uFill>
                <a:latin typeface="Calibri"/>
                <a:ea typeface="ＭＳ Ｐゴシック"/>
              </a:rPr>
              <a:t>Traces the transaction </a:t>
            </a:r>
            <a:r>
              <a:rPr lang="en-US" sz="2400" i="1" spc="-1" dirty="0" smtClean="0">
                <a:solidFill>
                  <a:srgbClr val="000000"/>
                </a:solidFill>
                <a:uFill>
                  <a:solidFill>
                    <a:srgbClr val="FFFFFF"/>
                  </a:solidFill>
                </a:uFill>
                <a:latin typeface="Calibri"/>
                <a:ea typeface="ＭＳ Ｐゴシック"/>
              </a:rPr>
              <a:t>f1</a:t>
            </a:r>
          </a:p>
          <a:p>
            <a:pPr marL="343080"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&gt;check f1</a:t>
            </a:r>
          </a:p>
          <a:p>
            <a:pPr marL="800280" lvl="1" indent="-341280">
              <a:buClr>
                <a:srgbClr val="990000"/>
              </a:buClr>
              <a:buSzPct val="60000"/>
              <a:buFont typeface="Wingdings 2" charset="2"/>
              <a:buChar char=""/>
            </a:pPr>
            <a:r>
              <a:rPr lang="en-US" sz="2400" spc="-1" dirty="0" smtClean="0">
                <a:solidFill>
                  <a:srgbClr val="000000"/>
                </a:solidFill>
                <a:uFill>
                  <a:solidFill>
                    <a:srgbClr val="FFFFFF"/>
                  </a:solidFill>
                </a:uFill>
                <a:latin typeface="Calibri"/>
                <a:ea typeface="ＭＳ Ｐゴシック"/>
              </a:rPr>
              <a:t>Checks the transaction </a:t>
            </a:r>
            <a:r>
              <a:rPr lang="en-US" sz="2400" i="1" spc="-1" dirty="0" smtClean="0">
                <a:solidFill>
                  <a:srgbClr val="000000"/>
                </a:solidFill>
                <a:uFill>
                  <a:solidFill>
                    <a:srgbClr val="FFFFFF"/>
                  </a:solidFill>
                </a:uFill>
                <a:latin typeface="Calibri"/>
                <a:ea typeface="ＭＳ Ｐゴシック"/>
              </a:rPr>
              <a:t>f1</a:t>
            </a:r>
            <a:endParaRPr lang="en-US" sz="2400" spc="-1" dirty="0">
              <a:solidFill>
                <a:srgbClr val="000000"/>
              </a:solidFill>
              <a:uFill>
                <a:solidFill>
                  <a:srgbClr val="FFFFFF"/>
                </a:solidFill>
              </a:uFill>
              <a:latin typeface="Calibri"/>
              <a:ea typeface="ＭＳ Ｐゴシック"/>
            </a:endParaRPr>
          </a:p>
        </p:txBody>
      </p:sp>
    </p:spTree>
    <p:extLst>
      <p:ext uri="{BB962C8B-B14F-4D97-AF65-F5344CB8AC3E}">
        <p14:creationId xmlns:p14="http://schemas.microsoft.com/office/powerpoint/2010/main" val="142826823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cap="small" spc="-1" dirty="0" err="1" smtClean="0">
                <a:solidFill>
                  <a:srgbClr val="000000"/>
                </a:solidFill>
                <a:uFill>
                  <a:solidFill>
                    <a:srgbClr val="FFFFFF"/>
                  </a:solidFill>
                </a:uFill>
                <a:latin typeface="Calibri"/>
                <a:ea typeface="ＭＳ Ｐゴシック"/>
              </a:rPr>
              <a:t>PxyDrive</a:t>
            </a:r>
            <a:r>
              <a:rPr lang="en-US" altLang="ja-JP" sz="3600" b="1" spc="-1" dirty="0">
                <a:solidFill>
                  <a:srgbClr val="000000"/>
                </a:solidFill>
                <a:uFill>
                  <a:solidFill>
                    <a:srgbClr val="FFFFFF"/>
                  </a:solidFill>
                </a:uFill>
                <a:latin typeface="Calibri"/>
                <a:ea typeface="ＭＳ Ｐゴシック"/>
              </a:rPr>
              <a:t> </a:t>
            </a:r>
            <a:r>
              <a:rPr lang="en-US" altLang="ja-JP" sz="3600" b="1" spc="-1" dirty="0" smtClean="0">
                <a:solidFill>
                  <a:srgbClr val="000000"/>
                </a:solidFill>
                <a:uFill>
                  <a:solidFill>
                    <a:srgbClr val="FFFFFF"/>
                  </a:solidFill>
                </a:uFill>
                <a:latin typeface="Calibri"/>
                <a:ea typeface="ＭＳ Ｐゴシック"/>
              </a:rPr>
              <a:t>Tutorial 1</a:t>
            </a:r>
            <a:endParaRPr lang="en-US" sz="1800" b="0" strike="noStrike" spc="-1" dirty="0">
              <a:solidFill>
                <a:srgbClr val="000000"/>
              </a:solidFill>
              <a:uFill>
                <a:solidFill>
                  <a:srgbClr val="FFFFFF"/>
                </a:solidFill>
              </a:uFill>
              <a:latin typeface="Arial"/>
            </a:endParaRPr>
          </a:p>
        </p:txBody>
      </p:sp>
      <p:sp>
        <p:nvSpPr>
          <p:cNvPr id="181" name="CustomShape 2"/>
          <p:cNvSpPr/>
          <p:nvPr/>
        </p:nvSpPr>
        <p:spPr>
          <a:xfrm>
            <a:off x="396719" y="1362240"/>
            <a:ext cx="8339317"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trike="noStrike" spc="-1" dirty="0" smtClean="0">
                <a:solidFill>
                  <a:srgbClr val="000000"/>
                </a:solidFill>
                <a:uFill>
                  <a:solidFill>
                    <a:srgbClr val="FFFFFF"/>
                  </a:solidFill>
                </a:uFill>
                <a:latin typeface="Calibri"/>
                <a:ea typeface="ＭＳ Ｐゴシック"/>
              </a:rPr>
              <a:t>Run trace with </a:t>
            </a:r>
            <a:r>
              <a:rPr lang="en-US" sz="2400" b="1" strike="noStrike" spc="-1" dirty="0" smtClean="0">
                <a:solidFill>
                  <a:srgbClr val="000000"/>
                </a:solidFill>
                <a:uFill>
                  <a:solidFill>
                    <a:srgbClr val="FFFFFF"/>
                  </a:solidFill>
                </a:uFill>
                <a:latin typeface="Consolas" panose="020B0609020204030204" pitchFamily="49" charset="0"/>
                <a:ea typeface="ＭＳ Ｐゴシック"/>
              </a:rPr>
              <a:t>–f</a:t>
            </a:r>
            <a:r>
              <a:rPr lang="en-US" sz="2400" b="1" strike="noStrike" spc="-1" dirty="0" smtClean="0">
                <a:solidFill>
                  <a:srgbClr val="000000"/>
                </a:solidFill>
                <a:uFill>
                  <a:solidFill>
                    <a:srgbClr val="FFFFFF"/>
                  </a:solidFill>
                </a:uFill>
                <a:latin typeface="Calibri"/>
                <a:ea typeface="ＭＳ Ｐゴシック"/>
              </a:rPr>
              <a:t> option:</a:t>
            </a:r>
          </a:p>
          <a:p>
            <a:pPr marL="343080" indent="-341280">
              <a:lnSpc>
                <a:spcPct val="100000"/>
              </a:lnSpc>
              <a:buClr>
                <a:srgbClr val="990000"/>
              </a:buClr>
              <a:buSzPct val="60000"/>
              <a:buFont typeface="Wingdings 2" charset="2"/>
              <a:buChar char=""/>
            </a:pPr>
            <a:endParaRPr lang="en-US" sz="2400" b="1" spc="-1" dirty="0">
              <a:solidFill>
                <a:srgbClr val="000000"/>
              </a:solidFill>
              <a:uFill>
                <a:solidFill>
                  <a:srgbClr val="FFFFFF"/>
                </a:solidFill>
              </a:uFill>
              <a:latin typeface="Calibri"/>
              <a:ea typeface="ＭＳ Ｐゴシック"/>
            </a:endParaRPr>
          </a:p>
          <a:p>
            <a:pPr marL="343080" indent="-341280">
              <a:buClr>
                <a:srgbClr val="990000"/>
              </a:buClr>
              <a:buSzPct val="60000"/>
              <a:buFont typeface="Wingdings 2" charset="2"/>
              <a:buChar char=""/>
            </a:pPr>
            <a:r>
              <a:rPr lang="en-US" altLang="ja-JP" sz="2400" b="1" spc="-1" dirty="0">
                <a:solidFill>
                  <a:srgbClr val="000000"/>
                </a:solidFill>
                <a:uFill>
                  <a:solidFill>
                    <a:srgbClr val="FFFFFF"/>
                  </a:solidFill>
                </a:uFill>
                <a:latin typeface="Consolas" panose="020B0609020204030204" pitchFamily="49" charset="0"/>
                <a:ea typeface="ＭＳ Ｐゴシック"/>
              </a:rPr>
              <a:t>$ ./</a:t>
            </a:r>
            <a:r>
              <a:rPr lang="en-US" altLang="ja-JP" sz="2400" b="1" spc="-1" dirty="0" err="1">
                <a:solidFill>
                  <a:srgbClr val="000000"/>
                </a:solidFill>
                <a:uFill>
                  <a:solidFill>
                    <a:srgbClr val="FFFFFF"/>
                  </a:solidFill>
                </a:uFill>
                <a:latin typeface="Consolas" panose="020B0609020204030204" pitchFamily="49" charset="0"/>
                <a:ea typeface="ＭＳ Ｐゴシック"/>
              </a:rPr>
              <a:t>pxy</a:t>
            </a:r>
            <a:r>
              <a:rPr lang="en-US" altLang="ja-JP" sz="2400" b="1" spc="-1" dirty="0">
                <a:solidFill>
                  <a:srgbClr val="000000"/>
                </a:solidFill>
                <a:uFill>
                  <a:solidFill>
                    <a:srgbClr val="FFFFFF"/>
                  </a:solidFill>
                </a:uFill>
                <a:latin typeface="Consolas" panose="020B0609020204030204" pitchFamily="49" charset="0"/>
                <a:ea typeface="ＭＳ Ｐゴシック"/>
              </a:rPr>
              <a:t>/</a:t>
            </a:r>
            <a:r>
              <a:rPr lang="en-US" altLang="ja-JP" sz="2400" b="1" spc="-1" dirty="0" err="1">
                <a:solidFill>
                  <a:srgbClr val="000000"/>
                </a:solidFill>
                <a:uFill>
                  <a:solidFill>
                    <a:srgbClr val="FFFFFF"/>
                  </a:solidFill>
                </a:uFill>
                <a:latin typeface="Consolas" panose="020B0609020204030204" pitchFamily="49" charset="0"/>
                <a:ea typeface="ＭＳ Ｐゴシック"/>
              </a:rPr>
              <a:t>pxydrive</a:t>
            </a:r>
            <a:r>
              <a:rPr lang="en-US" altLang="ja-JP" sz="2400" b="1" spc="-1" dirty="0">
                <a:solidFill>
                  <a:srgbClr val="000000"/>
                </a:solidFill>
                <a:uFill>
                  <a:solidFill>
                    <a:srgbClr val="FFFFFF"/>
                  </a:solidFill>
                </a:uFill>
                <a:latin typeface="Consolas" panose="020B0609020204030204" pitchFamily="49" charset="0"/>
                <a:ea typeface="ＭＳ Ｐゴシック"/>
              </a:rPr>
              <a:t> </a:t>
            </a:r>
            <a:r>
              <a:rPr lang="en-US" altLang="ja-JP" sz="2400" b="1" spc="-1" dirty="0" smtClean="0">
                <a:solidFill>
                  <a:srgbClr val="000000"/>
                </a:solidFill>
                <a:uFill>
                  <a:solidFill>
                    <a:srgbClr val="FFFFFF"/>
                  </a:solidFill>
                </a:uFill>
                <a:latin typeface="Consolas" panose="020B0609020204030204" pitchFamily="49" charset="0"/>
                <a:ea typeface="ＭＳ Ｐゴシック"/>
              </a:rPr>
              <a:t>–p ./proxy-ref</a:t>
            </a:r>
            <a:br>
              <a:rPr lang="en-US" altLang="ja-JP" sz="2400" b="1" spc="-1" dirty="0" smtClean="0">
                <a:solidFill>
                  <a:srgbClr val="000000"/>
                </a:solidFill>
                <a:uFill>
                  <a:solidFill>
                    <a:srgbClr val="FFFFFF"/>
                  </a:solidFill>
                </a:uFill>
                <a:latin typeface="Consolas" panose="020B0609020204030204" pitchFamily="49" charset="0"/>
                <a:ea typeface="ＭＳ Ｐゴシック"/>
              </a:rPr>
            </a:br>
            <a:r>
              <a:rPr lang="en-US" altLang="ja-JP" sz="2400" b="1" spc="-1" dirty="0" smtClean="0">
                <a:solidFill>
                  <a:srgbClr val="000000"/>
                </a:solidFill>
                <a:uFill>
                  <a:solidFill>
                    <a:srgbClr val="FFFFFF"/>
                  </a:solidFill>
                </a:uFill>
                <a:latin typeface="Consolas" panose="020B0609020204030204" pitchFamily="49" charset="0"/>
                <a:ea typeface="ＭＳ Ｐゴシック"/>
              </a:rPr>
              <a:t>  </a:t>
            </a:r>
            <a:r>
              <a:rPr lang="en-US" altLang="ja-JP" sz="2400" b="1" spc="-1" dirty="0" smtClean="0">
                <a:solidFill>
                  <a:srgbClr val="FF0000"/>
                </a:solidFill>
                <a:uFill>
                  <a:solidFill>
                    <a:srgbClr val="FFFFFF"/>
                  </a:solidFill>
                </a:uFill>
                <a:latin typeface="Consolas" panose="020B0609020204030204" pitchFamily="49" charset="0"/>
                <a:ea typeface="ＭＳ Ｐゴシック"/>
              </a:rPr>
              <a:t>–f s01-basic-fetch.cmd</a:t>
            </a:r>
            <a:endParaRPr lang="en-US" altLang="ja-JP" sz="2400" b="1" spc="-1" dirty="0">
              <a:solidFill>
                <a:srgbClr val="FF0000"/>
              </a:solidFill>
              <a:uFill>
                <a:solidFill>
                  <a:srgbClr val="FFFFFF"/>
                </a:solidFill>
              </a:uFill>
              <a:latin typeface="Consolas" panose="020B0609020204030204" pitchFamily="49" charset="0"/>
              <a:ea typeface="ＭＳ Ｐゴシック"/>
            </a:endParaRPr>
          </a:p>
        </p:txBody>
      </p:sp>
    </p:spTree>
    <p:extLst>
      <p:ext uri="{BB962C8B-B14F-4D97-AF65-F5344CB8AC3E}">
        <p14:creationId xmlns:p14="http://schemas.microsoft.com/office/powerpoint/2010/main" val="48173374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altLang="ja-JP" sz="3600" b="1" spc="-1" dirty="0" smtClean="0">
                <a:solidFill>
                  <a:srgbClr val="000000"/>
                </a:solidFill>
                <a:uFill>
                  <a:solidFill>
                    <a:srgbClr val="FFFFFF"/>
                  </a:solidFill>
                </a:uFill>
                <a:latin typeface="Calibri"/>
                <a:ea typeface="ＭＳ Ｐゴシック"/>
              </a:rPr>
              <a:t>Look at the trace of the transaction!</a:t>
            </a:r>
            <a:endParaRPr lang="en-US" sz="1800" b="0" strike="noStrike" spc="-1" dirty="0">
              <a:solidFill>
                <a:srgbClr val="000000"/>
              </a:solidFill>
              <a:uFill>
                <a:solidFill>
                  <a:srgbClr val="FFFFFF"/>
                </a:solidFill>
              </a:uFill>
              <a:latin typeface="Arial"/>
            </a:endParaRPr>
          </a:p>
        </p:txBody>
      </p:sp>
      <p:sp>
        <p:nvSpPr>
          <p:cNvPr id="181" name="CustomShape 2"/>
          <p:cNvSpPr/>
          <p:nvPr/>
        </p:nvSpPr>
        <p:spPr>
          <a:xfrm>
            <a:off x="396719" y="1362240"/>
            <a:ext cx="8339317"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trike="noStrike" spc="-1" dirty="0" smtClean="0">
                <a:solidFill>
                  <a:srgbClr val="000000"/>
                </a:solidFill>
                <a:uFill>
                  <a:solidFill>
                    <a:srgbClr val="FFFFFF"/>
                  </a:solidFill>
                </a:uFill>
                <a:latin typeface="Calibri"/>
                <a:ea typeface="ＭＳ Ｐゴシック"/>
              </a:rPr>
              <a:t>Identify:</a:t>
            </a:r>
          </a:p>
          <a:p>
            <a:pPr marL="800280" lvl="1"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alibri"/>
                <a:ea typeface="ＭＳ Ｐゴシック"/>
              </a:rPr>
              <a:t>GET command</a:t>
            </a:r>
          </a:p>
          <a:p>
            <a:pPr marL="800280" lvl="1" indent="-341280">
              <a:buClr>
                <a:srgbClr val="990000"/>
              </a:buClr>
              <a:buSzPct val="60000"/>
              <a:buFont typeface="Wingdings 2" charset="2"/>
              <a:buChar char=""/>
            </a:pPr>
            <a:r>
              <a:rPr lang="en-US" sz="2400" b="1" strike="noStrike" spc="-1" dirty="0" smtClean="0">
                <a:solidFill>
                  <a:srgbClr val="000000"/>
                </a:solidFill>
                <a:uFill>
                  <a:solidFill>
                    <a:srgbClr val="FFFFFF"/>
                  </a:solidFill>
                </a:uFill>
                <a:latin typeface="Calibri"/>
                <a:ea typeface="ＭＳ Ｐゴシック"/>
              </a:rPr>
              <a:t>Host header</a:t>
            </a:r>
          </a:p>
          <a:p>
            <a:pPr marL="800280" lvl="1"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alibri"/>
                <a:ea typeface="ＭＳ Ｐゴシック"/>
              </a:rPr>
              <a:t>Other headers</a:t>
            </a:r>
          </a:p>
          <a:p>
            <a:pPr marL="800280" lvl="1"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alibri"/>
                <a:ea typeface="ＭＳ Ｐゴシック"/>
              </a:rPr>
              <a:t>Request</a:t>
            </a:r>
            <a:r>
              <a:rPr lang="en-US" sz="2400" b="1" spc="-1" dirty="0">
                <a:solidFill>
                  <a:srgbClr val="000000"/>
                </a:solidFill>
                <a:uFill>
                  <a:solidFill>
                    <a:srgbClr val="FFFFFF"/>
                  </a:solidFill>
                </a:uFill>
                <a:latin typeface="Calibri"/>
                <a:ea typeface="ＭＳ Ｐゴシック"/>
              </a:rPr>
              <a:t> </a:t>
            </a:r>
            <a:r>
              <a:rPr lang="en-US" sz="2400" b="1" spc="-1" dirty="0" smtClean="0">
                <a:solidFill>
                  <a:srgbClr val="000000"/>
                </a:solidFill>
                <a:uFill>
                  <a:solidFill>
                    <a:srgbClr val="FFFFFF"/>
                  </a:solidFill>
                </a:uFill>
                <a:latin typeface="Calibri"/>
                <a:ea typeface="ＭＳ Ｐゴシック"/>
              </a:rPr>
              <a:t>from client to proxy</a:t>
            </a:r>
          </a:p>
          <a:p>
            <a:pPr marL="800280" lvl="1"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alibri"/>
                <a:ea typeface="ＭＳ Ｐゴシック"/>
              </a:rPr>
              <a:t>Request from proxy to server</a:t>
            </a:r>
          </a:p>
          <a:p>
            <a:pPr marL="800280" lvl="1"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alibri"/>
                <a:ea typeface="ＭＳ Ｐゴシック"/>
              </a:rPr>
              <a:t>Response by server to proxy</a:t>
            </a:r>
          </a:p>
          <a:p>
            <a:pPr marL="800280" lvl="1"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alibri"/>
                <a:ea typeface="ＭＳ Ｐゴシック"/>
              </a:rPr>
              <a:t>Response by proxy to client</a:t>
            </a:r>
          </a:p>
        </p:txBody>
      </p:sp>
    </p:spTree>
    <p:extLst>
      <p:ext uri="{BB962C8B-B14F-4D97-AF65-F5344CB8AC3E}">
        <p14:creationId xmlns:p14="http://schemas.microsoft.com/office/powerpoint/2010/main" val="117684969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cap="small" spc="-1" dirty="0" err="1" smtClean="0">
                <a:solidFill>
                  <a:srgbClr val="000000"/>
                </a:solidFill>
                <a:uFill>
                  <a:solidFill>
                    <a:srgbClr val="FFFFFF"/>
                  </a:solidFill>
                </a:uFill>
                <a:latin typeface="Calibri"/>
                <a:ea typeface="ＭＳ Ｐゴシック"/>
              </a:rPr>
              <a:t>PxyDrive</a:t>
            </a:r>
            <a:r>
              <a:rPr lang="en-US" altLang="ja-JP" sz="3600" b="1" spc="-1" dirty="0">
                <a:solidFill>
                  <a:srgbClr val="000000"/>
                </a:solidFill>
                <a:uFill>
                  <a:solidFill>
                    <a:srgbClr val="FFFFFF"/>
                  </a:solidFill>
                </a:uFill>
                <a:latin typeface="Calibri"/>
                <a:ea typeface="ＭＳ Ｐゴシック"/>
              </a:rPr>
              <a:t> </a:t>
            </a:r>
            <a:r>
              <a:rPr lang="en-US" altLang="ja-JP" sz="3600" b="1" spc="-1" dirty="0" smtClean="0">
                <a:solidFill>
                  <a:srgbClr val="000000"/>
                </a:solidFill>
                <a:uFill>
                  <a:solidFill>
                    <a:srgbClr val="FFFFFF"/>
                  </a:solidFill>
                </a:uFill>
                <a:latin typeface="Calibri"/>
                <a:ea typeface="ＭＳ Ｐゴシック"/>
              </a:rPr>
              <a:t>Tutorial 1</a:t>
            </a:r>
            <a:endParaRPr lang="en-US" sz="1800" b="0" strike="noStrike" spc="-1" dirty="0">
              <a:solidFill>
                <a:srgbClr val="000000"/>
              </a:solidFill>
              <a:uFill>
                <a:solidFill>
                  <a:srgbClr val="FFFFFF"/>
                </a:solidFill>
              </a:uFill>
              <a:latin typeface="Arial"/>
            </a:endParaRPr>
          </a:p>
        </p:txBody>
      </p:sp>
      <p:sp>
        <p:nvSpPr>
          <p:cNvPr id="181" name="CustomShape 2"/>
          <p:cNvSpPr/>
          <p:nvPr/>
        </p:nvSpPr>
        <p:spPr>
          <a:xfrm>
            <a:off x="396719" y="1362240"/>
            <a:ext cx="8339317"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trike="noStrike" spc="-1" dirty="0" smtClean="0">
                <a:solidFill>
                  <a:srgbClr val="000000"/>
                </a:solidFill>
                <a:uFill>
                  <a:solidFill>
                    <a:srgbClr val="FFFFFF"/>
                  </a:solidFill>
                </a:uFill>
                <a:latin typeface="Calibri"/>
                <a:ea typeface="ＭＳ Ｐゴシック"/>
              </a:rPr>
              <a:t>Run a different trace</a:t>
            </a:r>
          </a:p>
          <a:p>
            <a:pPr marL="343080" indent="-341280">
              <a:lnSpc>
                <a:spcPct val="100000"/>
              </a:lnSpc>
              <a:buClr>
                <a:srgbClr val="990000"/>
              </a:buClr>
              <a:buSzPct val="60000"/>
              <a:buFont typeface="Wingdings 2" charset="2"/>
              <a:buChar char=""/>
            </a:pPr>
            <a:endParaRPr lang="en-US" sz="2400" b="1" spc="-1" dirty="0">
              <a:solidFill>
                <a:srgbClr val="000000"/>
              </a:solidFill>
              <a:uFill>
                <a:solidFill>
                  <a:srgbClr val="FFFFFF"/>
                </a:solidFill>
              </a:uFill>
              <a:latin typeface="Calibri"/>
              <a:ea typeface="ＭＳ Ｐゴシック"/>
            </a:endParaRPr>
          </a:p>
          <a:p>
            <a:pPr marL="343080" indent="-341280">
              <a:buClr>
                <a:srgbClr val="990000"/>
              </a:buClr>
              <a:buSzPct val="60000"/>
              <a:buFont typeface="Wingdings 2" charset="2"/>
              <a:buChar char=""/>
            </a:pPr>
            <a:r>
              <a:rPr lang="en-US" altLang="ja-JP" sz="2400" b="1" spc="-1" dirty="0">
                <a:solidFill>
                  <a:srgbClr val="000000"/>
                </a:solidFill>
                <a:uFill>
                  <a:solidFill>
                    <a:srgbClr val="FFFFFF"/>
                  </a:solidFill>
                </a:uFill>
                <a:latin typeface="Consolas" panose="020B0609020204030204" pitchFamily="49" charset="0"/>
                <a:ea typeface="ＭＳ Ｐゴシック"/>
              </a:rPr>
              <a:t>$ ./</a:t>
            </a:r>
            <a:r>
              <a:rPr lang="en-US" altLang="ja-JP" sz="2400" b="1" spc="-1" dirty="0" err="1">
                <a:solidFill>
                  <a:srgbClr val="000000"/>
                </a:solidFill>
                <a:uFill>
                  <a:solidFill>
                    <a:srgbClr val="FFFFFF"/>
                  </a:solidFill>
                </a:uFill>
                <a:latin typeface="Consolas" panose="020B0609020204030204" pitchFamily="49" charset="0"/>
                <a:ea typeface="ＭＳ Ｐゴシック"/>
              </a:rPr>
              <a:t>pxy</a:t>
            </a:r>
            <a:r>
              <a:rPr lang="en-US" altLang="ja-JP" sz="2400" b="1" spc="-1" dirty="0">
                <a:solidFill>
                  <a:srgbClr val="000000"/>
                </a:solidFill>
                <a:uFill>
                  <a:solidFill>
                    <a:srgbClr val="FFFFFF"/>
                  </a:solidFill>
                </a:uFill>
                <a:latin typeface="Consolas" panose="020B0609020204030204" pitchFamily="49" charset="0"/>
                <a:ea typeface="ＭＳ Ｐゴシック"/>
              </a:rPr>
              <a:t>/</a:t>
            </a:r>
            <a:r>
              <a:rPr lang="en-US" altLang="ja-JP" sz="2400" b="1" spc="-1" dirty="0" err="1">
                <a:solidFill>
                  <a:srgbClr val="000000"/>
                </a:solidFill>
                <a:uFill>
                  <a:solidFill>
                    <a:srgbClr val="FFFFFF"/>
                  </a:solidFill>
                </a:uFill>
                <a:latin typeface="Consolas" panose="020B0609020204030204" pitchFamily="49" charset="0"/>
                <a:ea typeface="ＭＳ Ｐゴシック"/>
              </a:rPr>
              <a:t>pxydrive</a:t>
            </a:r>
            <a:r>
              <a:rPr lang="en-US" altLang="ja-JP" sz="2400" b="1" spc="-1" dirty="0">
                <a:solidFill>
                  <a:srgbClr val="000000"/>
                </a:solidFill>
                <a:uFill>
                  <a:solidFill>
                    <a:srgbClr val="FFFFFF"/>
                  </a:solidFill>
                </a:uFill>
                <a:latin typeface="Consolas" panose="020B0609020204030204" pitchFamily="49" charset="0"/>
                <a:ea typeface="ＭＳ Ｐゴシック"/>
              </a:rPr>
              <a:t> </a:t>
            </a:r>
            <a:r>
              <a:rPr lang="en-US" altLang="ja-JP" sz="2400" b="1" spc="-1" dirty="0" smtClean="0">
                <a:solidFill>
                  <a:srgbClr val="000000"/>
                </a:solidFill>
                <a:uFill>
                  <a:solidFill>
                    <a:srgbClr val="FFFFFF"/>
                  </a:solidFill>
                </a:uFill>
                <a:latin typeface="Consolas" panose="020B0609020204030204" pitchFamily="49" charset="0"/>
                <a:ea typeface="ＭＳ Ｐゴシック"/>
              </a:rPr>
              <a:t>–p ./proxy-ref</a:t>
            </a:r>
            <a:br>
              <a:rPr lang="en-US" altLang="ja-JP" sz="2400" b="1" spc="-1" dirty="0" smtClean="0">
                <a:solidFill>
                  <a:srgbClr val="000000"/>
                </a:solidFill>
                <a:uFill>
                  <a:solidFill>
                    <a:srgbClr val="FFFFFF"/>
                  </a:solidFill>
                </a:uFill>
                <a:latin typeface="Consolas" panose="020B0609020204030204" pitchFamily="49" charset="0"/>
                <a:ea typeface="ＭＳ Ｐゴシック"/>
              </a:rPr>
            </a:br>
            <a:r>
              <a:rPr lang="en-US" altLang="ja-JP" sz="2400" b="1" spc="-1" dirty="0" smtClean="0">
                <a:solidFill>
                  <a:srgbClr val="000000"/>
                </a:solidFill>
                <a:uFill>
                  <a:solidFill>
                    <a:srgbClr val="FFFFFF"/>
                  </a:solidFill>
                </a:uFill>
                <a:latin typeface="Consolas" panose="020B0609020204030204" pitchFamily="49" charset="0"/>
                <a:ea typeface="ＭＳ Ｐゴシック"/>
              </a:rPr>
              <a:t>  </a:t>
            </a:r>
            <a:r>
              <a:rPr lang="en-US" altLang="ja-JP" sz="2400" b="1" spc="-1" dirty="0" smtClean="0">
                <a:solidFill>
                  <a:srgbClr val="FF0000"/>
                </a:solidFill>
                <a:uFill>
                  <a:solidFill>
                    <a:srgbClr val="FFFFFF"/>
                  </a:solidFill>
                </a:uFill>
                <a:latin typeface="Consolas" panose="020B0609020204030204" pitchFamily="49" charset="0"/>
                <a:ea typeface="ＭＳ Ｐゴシック"/>
              </a:rPr>
              <a:t>–f s02-basic-request.cmd</a:t>
            </a:r>
          </a:p>
          <a:p>
            <a:pPr marL="343080" indent="-341280">
              <a:buClr>
                <a:srgbClr val="990000"/>
              </a:buClr>
              <a:buSzPct val="60000"/>
              <a:buFont typeface="Wingdings 2" charset="2"/>
              <a:buChar char=""/>
            </a:pPr>
            <a:endParaRPr lang="en-US" altLang="ja-JP" sz="2400" b="1" spc="-1" dirty="0">
              <a:solidFill>
                <a:srgbClr val="000000"/>
              </a:solidFill>
              <a:uFill>
                <a:solidFill>
                  <a:srgbClr val="FFFFFF"/>
                </a:solidFill>
              </a:uFill>
              <a:latin typeface="Calibri"/>
              <a:ea typeface="ＭＳ Ｐゴシック"/>
            </a:endParaRPr>
          </a:p>
          <a:p>
            <a:pPr marL="343080" indent="-341280">
              <a:buClr>
                <a:srgbClr val="990000"/>
              </a:buClr>
              <a:buSzPct val="60000"/>
              <a:buFont typeface="Wingdings 2" charset="2"/>
              <a:buChar char=""/>
            </a:pPr>
            <a:r>
              <a:rPr lang="en-US" altLang="ja-JP" sz="2400" b="1" spc="-1" dirty="0">
                <a:solidFill>
                  <a:srgbClr val="000000"/>
                </a:solidFill>
                <a:uFill>
                  <a:solidFill>
                    <a:srgbClr val="FFFFFF"/>
                  </a:solidFill>
                </a:uFill>
                <a:latin typeface="Calibri"/>
                <a:ea typeface="ＭＳ Ｐゴシック"/>
              </a:rPr>
              <a:t>You should get a different output from the first trace</a:t>
            </a:r>
          </a:p>
          <a:p>
            <a:pPr marL="343080" indent="-341280">
              <a:buClr>
                <a:srgbClr val="990000"/>
              </a:buClr>
              <a:buSzPct val="60000"/>
              <a:buFont typeface="Wingdings 2" charset="2"/>
              <a:buChar char=""/>
            </a:pPr>
            <a:r>
              <a:rPr lang="en-US" altLang="ja-JP" sz="2400" b="1" spc="-1" dirty="0">
                <a:solidFill>
                  <a:srgbClr val="000000"/>
                </a:solidFill>
                <a:uFill>
                  <a:solidFill>
                    <a:srgbClr val="FFFFFF"/>
                  </a:solidFill>
                </a:uFill>
                <a:latin typeface="Calibri"/>
                <a:ea typeface="ＭＳ Ｐゴシック"/>
              </a:rPr>
              <a:t>Why? Let’s look at this trace...</a:t>
            </a:r>
          </a:p>
        </p:txBody>
      </p:sp>
    </p:spTree>
    <p:extLst>
      <p:ext uri="{BB962C8B-B14F-4D97-AF65-F5344CB8AC3E}">
        <p14:creationId xmlns:p14="http://schemas.microsoft.com/office/powerpoint/2010/main" val="115494059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cap="small" spc="-1" dirty="0" err="1" smtClean="0">
                <a:solidFill>
                  <a:srgbClr val="000000"/>
                </a:solidFill>
                <a:uFill>
                  <a:solidFill>
                    <a:srgbClr val="FFFFFF"/>
                  </a:solidFill>
                </a:uFill>
                <a:latin typeface="Calibri"/>
                <a:ea typeface="ＭＳ Ｐゴシック"/>
              </a:rPr>
              <a:t>PxyDrive</a:t>
            </a:r>
            <a:r>
              <a:rPr lang="en-US" altLang="ja-JP" sz="3600" b="1" spc="-1" dirty="0">
                <a:solidFill>
                  <a:srgbClr val="000000"/>
                </a:solidFill>
                <a:uFill>
                  <a:solidFill>
                    <a:srgbClr val="FFFFFF"/>
                  </a:solidFill>
                </a:uFill>
                <a:latin typeface="Calibri"/>
                <a:ea typeface="ＭＳ Ｐゴシック"/>
              </a:rPr>
              <a:t> </a:t>
            </a:r>
            <a:r>
              <a:rPr lang="en-US" altLang="ja-JP" sz="3600" b="1" spc="-1" dirty="0" smtClean="0">
                <a:solidFill>
                  <a:srgbClr val="000000"/>
                </a:solidFill>
                <a:uFill>
                  <a:solidFill>
                    <a:srgbClr val="FFFFFF"/>
                  </a:solidFill>
                </a:uFill>
                <a:latin typeface="Calibri"/>
                <a:ea typeface="ＭＳ Ｐゴシック"/>
              </a:rPr>
              <a:t>Tutorial 1</a:t>
            </a:r>
            <a:endParaRPr lang="en-US" sz="1800" b="0" strike="noStrike" spc="-1" dirty="0">
              <a:solidFill>
                <a:srgbClr val="000000"/>
              </a:solidFill>
              <a:uFill>
                <a:solidFill>
                  <a:srgbClr val="FFFFFF"/>
                </a:solidFill>
              </a:uFill>
              <a:latin typeface="Arial"/>
            </a:endParaRPr>
          </a:p>
        </p:txBody>
      </p:sp>
      <p:sp>
        <p:nvSpPr>
          <p:cNvPr id="181" name="CustomShape 2"/>
          <p:cNvSpPr/>
          <p:nvPr/>
        </p:nvSpPr>
        <p:spPr>
          <a:xfrm>
            <a:off x="396719" y="1362240"/>
            <a:ext cx="8339317"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&gt;</a:t>
            </a:r>
            <a:r>
              <a:rPr lang="en-US" sz="2400" b="1" spc="-1" dirty="0">
                <a:solidFill>
                  <a:srgbClr val="000000"/>
                </a:solidFill>
                <a:uFill>
                  <a:solidFill>
                    <a:srgbClr val="FFFFFF"/>
                  </a:solidFill>
                </a:uFill>
                <a:latin typeface="Consolas" panose="020B0609020204030204" pitchFamily="49" charset="0"/>
                <a:ea typeface="ＭＳ Ｐゴシック"/>
              </a:rPr>
              <a:t>generate data1.txt </a:t>
            </a:r>
            <a:r>
              <a:rPr lang="en-US" sz="2400" b="1" spc="-1" dirty="0" smtClean="0">
                <a:solidFill>
                  <a:srgbClr val="000000"/>
                </a:solidFill>
                <a:uFill>
                  <a:solidFill>
                    <a:srgbClr val="FFFFFF"/>
                  </a:solidFill>
                </a:uFill>
                <a:latin typeface="Consolas" panose="020B0609020204030204" pitchFamily="49" charset="0"/>
                <a:ea typeface="ＭＳ Ｐゴシック"/>
              </a:rPr>
              <a:t>1K</a:t>
            </a:r>
          </a:p>
          <a:p>
            <a:pPr marL="343080"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&gt;serve s1</a:t>
            </a:r>
            <a:endParaRPr lang="en-US" altLang="ja-JP" sz="2400" b="1" spc="-1" dirty="0" smtClean="0">
              <a:solidFill>
                <a:srgbClr val="000000"/>
              </a:solidFill>
              <a:uFill>
                <a:solidFill>
                  <a:srgbClr val="FFFFFF"/>
                </a:solidFill>
              </a:uFill>
              <a:latin typeface="Consolas" panose="020B0609020204030204" pitchFamily="49" charset="0"/>
              <a:ea typeface="ＭＳ Ｐゴシック"/>
            </a:endParaRPr>
          </a:p>
          <a:p>
            <a:pPr marL="343080"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&gt;</a:t>
            </a:r>
            <a:r>
              <a:rPr lang="en-US" sz="2400" b="1" spc="-1" dirty="0" smtClean="0">
                <a:solidFill>
                  <a:srgbClr val="FF0000"/>
                </a:solidFill>
                <a:uFill>
                  <a:solidFill>
                    <a:srgbClr val="FFFFFF"/>
                  </a:solidFill>
                </a:uFill>
                <a:latin typeface="Consolas" panose="020B0609020204030204" pitchFamily="49" charset="0"/>
                <a:ea typeface="ＭＳ Ｐゴシック"/>
              </a:rPr>
              <a:t>request</a:t>
            </a:r>
            <a:r>
              <a:rPr lang="en-US" sz="2400" b="1" spc="-1" dirty="0" smtClean="0">
                <a:solidFill>
                  <a:srgbClr val="000000"/>
                </a:solidFill>
                <a:uFill>
                  <a:solidFill>
                    <a:srgbClr val="FFFFFF"/>
                  </a:solidFill>
                </a:uFill>
                <a:latin typeface="Consolas" panose="020B0609020204030204" pitchFamily="49" charset="0"/>
                <a:ea typeface="ＭＳ Ｐゴシック"/>
              </a:rPr>
              <a:t> </a:t>
            </a:r>
            <a:r>
              <a:rPr lang="en-US" sz="2400" b="1" spc="-1" dirty="0">
                <a:solidFill>
                  <a:srgbClr val="000000"/>
                </a:solidFill>
                <a:uFill>
                  <a:solidFill>
                    <a:srgbClr val="FFFFFF"/>
                  </a:solidFill>
                </a:uFill>
                <a:latin typeface="Consolas" panose="020B0609020204030204" pitchFamily="49" charset="0"/>
                <a:ea typeface="ＭＳ Ｐゴシック"/>
              </a:rPr>
              <a:t>r</a:t>
            </a:r>
            <a:r>
              <a:rPr lang="en-US" sz="2400" b="1" spc="-1" dirty="0" smtClean="0">
                <a:solidFill>
                  <a:srgbClr val="000000"/>
                </a:solidFill>
                <a:uFill>
                  <a:solidFill>
                    <a:srgbClr val="FFFFFF"/>
                  </a:solidFill>
                </a:uFill>
                <a:latin typeface="Consolas" panose="020B0609020204030204" pitchFamily="49" charset="0"/>
                <a:ea typeface="ＭＳ Ｐゴシック"/>
              </a:rPr>
              <a:t>1 </a:t>
            </a:r>
            <a:r>
              <a:rPr lang="en-US" sz="2400" b="1" spc="-1" dirty="0">
                <a:solidFill>
                  <a:srgbClr val="000000"/>
                </a:solidFill>
                <a:uFill>
                  <a:solidFill>
                    <a:srgbClr val="FFFFFF"/>
                  </a:solidFill>
                </a:uFill>
                <a:latin typeface="Consolas" panose="020B0609020204030204" pitchFamily="49" charset="0"/>
                <a:ea typeface="ＭＳ Ｐゴシック"/>
              </a:rPr>
              <a:t>data1.txt </a:t>
            </a:r>
            <a:r>
              <a:rPr lang="en-US" sz="2400" b="1" spc="-1" dirty="0" smtClean="0">
                <a:solidFill>
                  <a:srgbClr val="000000"/>
                </a:solidFill>
                <a:uFill>
                  <a:solidFill>
                    <a:srgbClr val="FFFFFF"/>
                  </a:solidFill>
                </a:uFill>
                <a:latin typeface="Consolas" panose="020B0609020204030204" pitchFamily="49" charset="0"/>
                <a:ea typeface="ＭＳ Ｐゴシック"/>
              </a:rPr>
              <a:t>s1</a:t>
            </a:r>
          </a:p>
          <a:p>
            <a:pPr marL="800280" lvl="1" indent="-341280">
              <a:buClr>
                <a:srgbClr val="990000"/>
              </a:buClr>
              <a:buSzPct val="60000"/>
              <a:buFont typeface="Wingdings 2" charset="2"/>
              <a:buChar char=""/>
            </a:pPr>
            <a:r>
              <a:rPr lang="en-US" sz="2400" spc="-1" dirty="0" smtClean="0">
                <a:solidFill>
                  <a:srgbClr val="000000"/>
                </a:solidFill>
                <a:uFill>
                  <a:solidFill>
                    <a:srgbClr val="FFFFFF"/>
                  </a:solidFill>
                </a:uFill>
                <a:latin typeface="Calibri"/>
                <a:ea typeface="ＭＳ Ｐゴシック"/>
              </a:rPr>
              <a:t>Requests </a:t>
            </a:r>
            <a:r>
              <a:rPr lang="en-US" sz="2400" i="1" spc="-1" dirty="0" smtClean="0">
                <a:solidFill>
                  <a:srgbClr val="000000"/>
                </a:solidFill>
                <a:uFill>
                  <a:solidFill>
                    <a:srgbClr val="FFFFFF"/>
                  </a:solidFill>
                </a:uFill>
                <a:latin typeface="Calibri"/>
                <a:ea typeface="ＭＳ Ｐゴシック"/>
              </a:rPr>
              <a:t>data1.txt</a:t>
            </a:r>
            <a:r>
              <a:rPr lang="en-US" sz="2400" spc="-1" dirty="0" smtClean="0">
                <a:solidFill>
                  <a:srgbClr val="000000"/>
                </a:solidFill>
                <a:uFill>
                  <a:solidFill>
                    <a:srgbClr val="FFFFFF"/>
                  </a:solidFill>
                </a:uFill>
                <a:latin typeface="Calibri"/>
                <a:ea typeface="ＭＳ Ｐゴシック"/>
              </a:rPr>
              <a:t> from server </a:t>
            </a:r>
            <a:r>
              <a:rPr lang="en-US" sz="2400" i="1" spc="-1" dirty="0" smtClean="0">
                <a:solidFill>
                  <a:srgbClr val="000000"/>
                </a:solidFill>
                <a:uFill>
                  <a:solidFill>
                    <a:srgbClr val="FFFFFF"/>
                  </a:solidFill>
                </a:uFill>
                <a:latin typeface="Calibri"/>
                <a:ea typeface="ＭＳ Ｐゴシック"/>
              </a:rPr>
              <a:t>s1</a:t>
            </a:r>
            <a:r>
              <a:rPr lang="en-US" sz="2400" spc="-1" dirty="0" smtClean="0">
                <a:solidFill>
                  <a:srgbClr val="000000"/>
                </a:solidFill>
                <a:uFill>
                  <a:solidFill>
                    <a:srgbClr val="FFFFFF"/>
                  </a:solidFill>
                </a:uFill>
                <a:latin typeface="Calibri"/>
                <a:ea typeface="ＭＳ Ｐゴシック"/>
              </a:rPr>
              <a:t>, in a transaction called </a:t>
            </a:r>
            <a:r>
              <a:rPr lang="en-US" sz="2400" i="1" spc="-1" dirty="0">
                <a:solidFill>
                  <a:srgbClr val="000000"/>
                </a:solidFill>
                <a:uFill>
                  <a:solidFill>
                    <a:srgbClr val="FFFFFF"/>
                  </a:solidFill>
                </a:uFill>
                <a:latin typeface="Calibri"/>
                <a:ea typeface="ＭＳ Ｐゴシック"/>
              </a:rPr>
              <a:t>r</a:t>
            </a:r>
            <a:r>
              <a:rPr lang="en-US" sz="2400" i="1" spc="-1" dirty="0" smtClean="0">
                <a:solidFill>
                  <a:srgbClr val="000000"/>
                </a:solidFill>
                <a:uFill>
                  <a:solidFill>
                    <a:srgbClr val="FFFFFF"/>
                  </a:solidFill>
                </a:uFill>
                <a:latin typeface="Calibri"/>
                <a:ea typeface="ＭＳ Ｐゴシック"/>
              </a:rPr>
              <a:t>1</a:t>
            </a:r>
            <a:endParaRPr lang="en-US" sz="2400" i="1" spc="-1" dirty="0">
              <a:solidFill>
                <a:srgbClr val="000000"/>
              </a:solidFill>
              <a:uFill>
                <a:solidFill>
                  <a:srgbClr val="FFFFFF"/>
                </a:solidFill>
              </a:uFill>
              <a:latin typeface="Calibri"/>
              <a:ea typeface="ＭＳ Ｐゴシック"/>
            </a:endParaRPr>
          </a:p>
          <a:p>
            <a:pPr marL="343080"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&gt;wait *</a:t>
            </a:r>
          </a:p>
          <a:p>
            <a:pPr marL="343080"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&gt;trace r1</a:t>
            </a:r>
            <a:endParaRPr lang="en-US" altLang="ja-JP" sz="2400" b="1" spc="-1" dirty="0">
              <a:solidFill>
                <a:srgbClr val="000000"/>
              </a:solidFill>
              <a:uFill>
                <a:solidFill>
                  <a:srgbClr val="FFFFFF"/>
                </a:solidFill>
              </a:uFill>
              <a:latin typeface="Consolas" panose="020B0609020204030204" pitchFamily="49" charset="0"/>
              <a:ea typeface="ＭＳ Ｐゴシック"/>
            </a:endParaRPr>
          </a:p>
          <a:p>
            <a:pPr marL="343080" indent="-341280">
              <a:buClr>
                <a:srgbClr val="990000"/>
              </a:buClr>
              <a:buSzPct val="60000"/>
              <a:buFont typeface="Wingdings 2" charset="2"/>
              <a:buChar char=""/>
            </a:pPr>
            <a:r>
              <a:rPr lang="en-US" altLang="ja-JP" sz="2400" b="1" spc="-1" dirty="0">
                <a:solidFill>
                  <a:srgbClr val="000000"/>
                </a:solidFill>
                <a:uFill>
                  <a:solidFill>
                    <a:srgbClr val="FFFFFF"/>
                  </a:solidFill>
                </a:uFill>
                <a:latin typeface="Consolas" panose="020B0609020204030204" pitchFamily="49" charset="0"/>
                <a:ea typeface="ＭＳ Ｐゴシック"/>
              </a:rPr>
              <a:t>&gt;</a:t>
            </a:r>
            <a:r>
              <a:rPr lang="en-US" altLang="ja-JP" sz="2400" b="1" spc="-1" dirty="0" smtClean="0">
                <a:solidFill>
                  <a:srgbClr val="FF0000"/>
                </a:solidFill>
                <a:uFill>
                  <a:solidFill>
                    <a:srgbClr val="FFFFFF"/>
                  </a:solidFill>
                </a:uFill>
                <a:latin typeface="Consolas" panose="020B0609020204030204" pitchFamily="49" charset="0"/>
                <a:ea typeface="ＭＳ Ｐゴシック"/>
              </a:rPr>
              <a:t>respond</a:t>
            </a:r>
            <a:r>
              <a:rPr lang="en-US" altLang="ja-JP" sz="2400" b="1" spc="-1" dirty="0" smtClean="0">
                <a:solidFill>
                  <a:srgbClr val="000000"/>
                </a:solidFill>
                <a:uFill>
                  <a:solidFill>
                    <a:srgbClr val="FFFFFF"/>
                  </a:solidFill>
                </a:uFill>
                <a:latin typeface="Consolas" panose="020B0609020204030204" pitchFamily="49" charset="0"/>
                <a:ea typeface="ＭＳ Ｐゴシック"/>
              </a:rPr>
              <a:t> r1</a:t>
            </a:r>
            <a:endParaRPr lang="en-US" altLang="ja-JP" sz="2400" b="1" spc="-1" dirty="0">
              <a:solidFill>
                <a:srgbClr val="000000"/>
              </a:solidFill>
              <a:uFill>
                <a:solidFill>
                  <a:srgbClr val="FFFFFF"/>
                </a:solidFill>
              </a:uFill>
              <a:latin typeface="Consolas" panose="020B0609020204030204" pitchFamily="49" charset="0"/>
              <a:ea typeface="ＭＳ Ｐゴシック"/>
            </a:endParaRPr>
          </a:p>
          <a:p>
            <a:pPr marL="800280" lvl="1" indent="-341280">
              <a:buClr>
                <a:srgbClr val="990000"/>
              </a:buClr>
              <a:buSzPct val="60000"/>
              <a:buFont typeface="Wingdings 2" charset="2"/>
              <a:buChar char=""/>
            </a:pPr>
            <a:r>
              <a:rPr lang="en-US" altLang="ja-JP" sz="2400" spc="-1" dirty="0" smtClean="0">
                <a:solidFill>
                  <a:srgbClr val="000000"/>
                </a:solidFill>
                <a:uFill>
                  <a:solidFill>
                    <a:srgbClr val="FFFFFF"/>
                  </a:solidFill>
                </a:uFill>
                <a:latin typeface="Calibri"/>
                <a:ea typeface="ＭＳ Ｐゴシック"/>
              </a:rPr>
              <a:t>Allow server to respond to the transaction </a:t>
            </a:r>
            <a:r>
              <a:rPr lang="en-US" altLang="ja-JP" sz="2400" i="1" spc="-1" dirty="0" smtClean="0">
                <a:solidFill>
                  <a:srgbClr val="000000"/>
                </a:solidFill>
                <a:uFill>
                  <a:solidFill>
                    <a:srgbClr val="FFFFFF"/>
                  </a:solidFill>
                </a:uFill>
                <a:latin typeface="Calibri"/>
                <a:ea typeface="ＭＳ Ｐゴシック"/>
              </a:rPr>
              <a:t>r1</a:t>
            </a:r>
            <a:endParaRPr lang="en-US" sz="2400" b="1" spc="-1" dirty="0" smtClean="0">
              <a:solidFill>
                <a:srgbClr val="000000"/>
              </a:solidFill>
              <a:uFill>
                <a:solidFill>
                  <a:srgbClr val="FFFFFF"/>
                </a:solidFill>
              </a:uFill>
              <a:latin typeface="Consolas" panose="020B0609020204030204" pitchFamily="49" charset="0"/>
              <a:ea typeface="ＭＳ Ｐゴシック"/>
            </a:endParaRPr>
          </a:p>
          <a:p>
            <a:pPr marL="343080"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&gt;wait *</a:t>
            </a:r>
          </a:p>
          <a:p>
            <a:pPr marL="343080"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&gt;trace r1</a:t>
            </a:r>
          </a:p>
          <a:p>
            <a:pPr marL="343080" indent="-341280">
              <a:buClr>
                <a:srgbClr val="990000"/>
              </a:buClr>
              <a:buSzPct val="60000"/>
              <a:buFont typeface="Wingdings 2" charset="2"/>
              <a:buChar char=""/>
            </a:pPr>
            <a:r>
              <a:rPr lang="en-US" sz="2400" b="1" spc="-1" dirty="0">
                <a:solidFill>
                  <a:srgbClr val="000000"/>
                </a:solidFill>
                <a:uFill>
                  <a:solidFill>
                    <a:srgbClr val="FFFFFF"/>
                  </a:solidFill>
                </a:uFill>
                <a:latin typeface="Consolas" panose="020B0609020204030204" pitchFamily="49" charset="0"/>
                <a:ea typeface="ＭＳ Ｐゴシック"/>
              </a:rPr>
              <a:t>&gt;</a:t>
            </a:r>
            <a:r>
              <a:rPr lang="en-US" sz="2400" b="1" spc="-1" dirty="0" smtClean="0">
                <a:solidFill>
                  <a:srgbClr val="000000"/>
                </a:solidFill>
                <a:uFill>
                  <a:solidFill>
                    <a:srgbClr val="FFFFFF"/>
                  </a:solidFill>
                </a:uFill>
                <a:latin typeface="Consolas" panose="020B0609020204030204" pitchFamily="49" charset="0"/>
                <a:ea typeface="ＭＳ Ｐゴシック"/>
              </a:rPr>
              <a:t>check f1</a:t>
            </a:r>
          </a:p>
          <a:p>
            <a:pPr marL="800280" lvl="1" indent="-341280">
              <a:buClr>
                <a:srgbClr val="990000"/>
              </a:buClr>
              <a:buSzPct val="60000"/>
              <a:buFont typeface="Wingdings 2" charset="2"/>
              <a:buChar char=""/>
            </a:pPr>
            <a:r>
              <a:rPr lang="en-US" sz="2400" spc="-1" dirty="0" smtClean="0">
                <a:solidFill>
                  <a:srgbClr val="000000"/>
                </a:solidFill>
                <a:uFill>
                  <a:solidFill>
                    <a:srgbClr val="FFFFFF"/>
                  </a:solidFill>
                </a:uFill>
                <a:latin typeface="Calibri"/>
                <a:ea typeface="ＭＳ Ｐゴシック"/>
              </a:rPr>
              <a:t>Checks the transaction </a:t>
            </a:r>
            <a:r>
              <a:rPr lang="en-US" sz="2400" i="1" spc="-1" dirty="0" smtClean="0">
                <a:solidFill>
                  <a:srgbClr val="000000"/>
                </a:solidFill>
                <a:uFill>
                  <a:solidFill>
                    <a:srgbClr val="FFFFFF"/>
                  </a:solidFill>
                </a:uFill>
                <a:latin typeface="Calibri"/>
                <a:ea typeface="ＭＳ Ｐゴシック"/>
              </a:rPr>
              <a:t>f1</a:t>
            </a:r>
            <a:endParaRPr lang="en-US" sz="2400" spc="-1" dirty="0">
              <a:solidFill>
                <a:srgbClr val="000000"/>
              </a:solidFill>
              <a:uFill>
                <a:solidFill>
                  <a:srgbClr val="FFFFFF"/>
                </a:solidFill>
              </a:uFill>
              <a:latin typeface="Calibri"/>
              <a:ea typeface="ＭＳ Ｐゴシック"/>
            </a:endParaRPr>
          </a:p>
        </p:txBody>
      </p:sp>
    </p:spTree>
    <p:extLst>
      <p:ext uri="{BB962C8B-B14F-4D97-AF65-F5344CB8AC3E}">
        <p14:creationId xmlns:p14="http://schemas.microsoft.com/office/powerpoint/2010/main" val="2659165411"/>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cap="small" spc="-1" dirty="0" err="1" smtClean="0">
                <a:solidFill>
                  <a:srgbClr val="000000"/>
                </a:solidFill>
                <a:uFill>
                  <a:solidFill>
                    <a:srgbClr val="FFFFFF"/>
                  </a:solidFill>
                </a:uFill>
                <a:latin typeface="Calibri"/>
                <a:ea typeface="ＭＳ Ｐゴシック"/>
              </a:rPr>
              <a:t>PxyDrive</a:t>
            </a:r>
            <a:r>
              <a:rPr lang="en-US" altLang="ja-JP" sz="3600" b="1" spc="-1" dirty="0">
                <a:solidFill>
                  <a:srgbClr val="000000"/>
                </a:solidFill>
                <a:uFill>
                  <a:solidFill>
                    <a:srgbClr val="FFFFFF"/>
                  </a:solidFill>
                </a:uFill>
                <a:latin typeface="Calibri"/>
                <a:ea typeface="ＭＳ Ｐゴシック"/>
              </a:rPr>
              <a:t> </a:t>
            </a:r>
            <a:r>
              <a:rPr lang="en-US" altLang="ja-JP" sz="3600" b="1" spc="-1" dirty="0" smtClean="0">
                <a:solidFill>
                  <a:srgbClr val="000000"/>
                </a:solidFill>
                <a:uFill>
                  <a:solidFill>
                    <a:srgbClr val="FFFFFF"/>
                  </a:solidFill>
                </a:uFill>
                <a:latin typeface="Calibri"/>
                <a:ea typeface="ＭＳ Ｐゴシック"/>
              </a:rPr>
              <a:t>Tutorial 1</a:t>
            </a:r>
            <a:endParaRPr lang="en-US" sz="1800" b="0" strike="noStrike" spc="-1" dirty="0">
              <a:solidFill>
                <a:srgbClr val="000000"/>
              </a:solidFill>
              <a:uFill>
                <a:solidFill>
                  <a:srgbClr val="FFFFFF"/>
                </a:solidFill>
              </a:uFill>
              <a:latin typeface="Arial"/>
            </a:endParaRPr>
          </a:p>
        </p:txBody>
      </p:sp>
      <p:sp>
        <p:nvSpPr>
          <p:cNvPr id="181" name="CustomShape 2"/>
          <p:cNvSpPr/>
          <p:nvPr/>
        </p:nvSpPr>
        <p:spPr>
          <a:xfrm>
            <a:off x="396719" y="1362240"/>
            <a:ext cx="8339317"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altLang="ja-JP" sz="2400" b="1" spc="-1" dirty="0" smtClean="0">
                <a:solidFill>
                  <a:srgbClr val="000000"/>
                </a:solidFill>
                <a:uFill>
                  <a:solidFill>
                    <a:srgbClr val="FFFFFF"/>
                  </a:solidFill>
                </a:uFill>
                <a:latin typeface="Calibri"/>
                <a:ea typeface="ＭＳ Ｐゴシック"/>
              </a:rPr>
              <a:t>The fetch command makes the server immediately respond to a request.</a:t>
            </a:r>
          </a:p>
          <a:p>
            <a:pPr marL="343080" indent="-341280">
              <a:lnSpc>
                <a:spcPct val="100000"/>
              </a:lnSpc>
              <a:buClr>
                <a:srgbClr val="990000"/>
              </a:buClr>
              <a:buSzPct val="60000"/>
              <a:buFont typeface="Wingdings 2" charset="2"/>
              <a:buChar char=""/>
            </a:pPr>
            <a:r>
              <a:rPr lang="en-US" altLang="ja-JP" sz="2400" b="1" spc="-1" dirty="0" smtClean="0">
                <a:solidFill>
                  <a:srgbClr val="000000"/>
                </a:solidFill>
                <a:uFill>
                  <a:solidFill>
                    <a:srgbClr val="FFFFFF"/>
                  </a:solidFill>
                </a:uFill>
                <a:latin typeface="Calibri"/>
                <a:ea typeface="ＭＳ Ｐゴシック"/>
              </a:rPr>
              <a:t>All steps of a transaction is complete after a fetch.</a:t>
            </a:r>
          </a:p>
          <a:p>
            <a:pPr marL="343080" indent="-341280">
              <a:lnSpc>
                <a:spcPct val="100000"/>
              </a:lnSpc>
              <a:buClr>
                <a:srgbClr val="990000"/>
              </a:buClr>
              <a:buSzPct val="60000"/>
              <a:buFont typeface="Wingdings 2" charset="2"/>
              <a:buChar char=""/>
            </a:pPr>
            <a:endParaRPr lang="en-US" altLang="ja-JP" sz="2400" b="1" spc="-1" dirty="0" smtClean="0">
              <a:solidFill>
                <a:srgbClr val="000000"/>
              </a:solidFill>
              <a:uFill>
                <a:solidFill>
                  <a:srgbClr val="FFFFFF"/>
                </a:solidFill>
              </a:uFill>
              <a:latin typeface="Calibri"/>
              <a:ea typeface="ＭＳ Ｐゴシック"/>
            </a:endParaRPr>
          </a:p>
          <a:p>
            <a:pPr marL="343080" indent="-341280">
              <a:lnSpc>
                <a:spcPct val="100000"/>
              </a:lnSpc>
              <a:buClr>
                <a:srgbClr val="990000"/>
              </a:buClr>
              <a:buSzPct val="60000"/>
              <a:buFont typeface="Wingdings 2" charset="2"/>
              <a:buChar char=""/>
            </a:pPr>
            <a:endParaRPr lang="en-US" altLang="ja-JP" sz="2400" b="1" spc="-1" dirty="0" smtClean="0">
              <a:solidFill>
                <a:srgbClr val="000000"/>
              </a:solidFill>
              <a:uFill>
                <a:solidFill>
                  <a:srgbClr val="FFFFFF"/>
                </a:solidFill>
              </a:uFill>
              <a:latin typeface="Calibri"/>
              <a:ea typeface="ＭＳ Ｐゴシック"/>
            </a:endParaRPr>
          </a:p>
          <a:p>
            <a:pPr marL="343080" indent="-341280">
              <a:lnSpc>
                <a:spcPct val="100000"/>
              </a:lnSpc>
              <a:buClr>
                <a:srgbClr val="990000"/>
              </a:buClr>
              <a:buSzPct val="60000"/>
              <a:buFont typeface="Wingdings 2" charset="2"/>
              <a:buChar char=""/>
            </a:pPr>
            <a:endParaRPr lang="en-US" altLang="ja-JP" sz="2400" b="1" spc="-1" dirty="0" smtClean="0">
              <a:solidFill>
                <a:srgbClr val="000000"/>
              </a:solidFill>
              <a:uFill>
                <a:solidFill>
                  <a:srgbClr val="FFFFFF"/>
                </a:solidFill>
              </a:uFill>
              <a:latin typeface="Calibri"/>
              <a:ea typeface="ＭＳ Ｐゴシック"/>
            </a:endParaRPr>
          </a:p>
          <a:p>
            <a:pPr marL="343080" indent="-341280">
              <a:lnSpc>
                <a:spcPct val="100000"/>
              </a:lnSpc>
              <a:buClr>
                <a:srgbClr val="990000"/>
              </a:buClr>
              <a:buSzPct val="60000"/>
              <a:buFont typeface="Wingdings 2" charset="2"/>
              <a:buChar char=""/>
            </a:pPr>
            <a:endParaRPr lang="en-US" altLang="ja-JP" sz="2400" b="1" spc="-1" dirty="0" smtClean="0">
              <a:solidFill>
                <a:srgbClr val="000000"/>
              </a:solidFill>
              <a:uFill>
                <a:solidFill>
                  <a:srgbClr val="FFFFFF"/>
                </a:solidFill>
              </a:uFill>
              <a:latin typeface="Calibri"/>
              <a:ea typeface="ＭＳ Ｐゴシック"/>
            </a:endParaRPr>
          </a:p>
          <a:p>
            <a:pPr marL="343080" indent="-341280">
              <a:lnSpc>
                <a:spcPct val="100000"/>
              </a:lnSpc>
              <a:buClr>
                <a:srgbClr val="990000"/>
              </a:buClr>
              <a:buSzPct val="60000"/>
              <a:buFont typeface="Wingdings 2" charset="2"/>
              <a:buChar char=""/>
            </a:pPr>
            <a:r>
              <a:rPr lang="en-US" altLang="ja-JP" sz="2400" b="1" spc="-1" dirty="0" smtClean="0">
                <a:solidFill>
                  <a:srgbClr val="000000"/>
                </a:solidFill>
                <a:uFill>
                  <a:solidFill>
                    <a:srgbClr val="FFFFFF"/>
                  </a:solidFill>
                </a:uFill>
                <a:latin typeface="Calibri"/>
                <a:ea typeface="ＭＳ Ｐゴシック"/>
              </a:rPr>
              <a:t>The request command does not complete a transaction.</a:t>
            </a:r>
          </a:p>
          <a:p>
            <a:pPr marL="343080" indent="-341280">
              <a:lnSpc>
                <a:spcPct val="100000"/>
              </a:lnSpc>
              <a:buClr>
                <a:srgbClr val="990000"/>
              </a:buClr>
              <a:buSzPct val="60000"/>
              <a:buFont typeface="Wingdings 2" charset="2"/>
              <a:buChar char=""/>
            </a:pPr>
            <a:r>
              <a:rPr lang="en-US" altLang="ja-JP" sz="2400" b="1" spc="-1" dirty="0" smtClean="0">
                <a:solidFill>
                  <a:srgbClr val="000000"/>
                </a:solidFill>
                <a:uFill>
                  <a:solidFill>
                    <a:srgbClr val="FFFFFF"/>
                  </a:solidFill>
                </a:uFill>
                <a:latin typeface="Calibri"/>
                <a:ea typeface="ＭＳ Ｐゴシック"/>
              </a:rPr>
              <a:t>A request needs a respond to complete its transaction.</a:t>
            </a:r>
            <a:endParaRPr lang="en-US" altLang="ja-JP" sz="2400" b="1" spc="-1" dirty="0">
              <a:solidFill>
                <a:srgbClr val="000000"/>
              </a:solidFill>
              <a:uFill>
                <a:solidFill>
                  <a:srgbClr val="FFFFFF"/>
                </a:solidFill>
              </a:uFill>
              <a:latin typeface="Calibri"/>
              <a:ea typeface="ＭＳ Ｐゴシック"/>
            </a:endParaRPr>
          </a:p>
        </p:txBody>
      </p:sp>
      <p:sp>
        <p:nvSpPr>
          <p:cNvPr id="3" name="四角形吹き出し 2"/>
          <p:cNvSpPr/>
          <p:nvPr/>
        </p:nvSpPr>
        <p:spPr>
          <a:xfrm>
            <a:off x="829995" y="2672863"/>
            <a:ext cx="1139483" cy="436098"/>
          </a:xfrm>
          <a:prstGeom prst="wedgeRectCallout">
            <a:avLst>
              <a:gd name="adj1" fmla="val -55664"/>
              <a:gd name="adj2" fmla="val 82065"/>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latin typeface="Consolas" panose="020B0609020204030204" pitchFamily="49" charset="0"/>
              </a:rPr>
              <a:t>fetch</a:t>
            </a:r>
            <a:endParaRPr kumimoji="1" lang="ja-JP" altLang="en-US" b="1" dirty="0">
              <a:latin typeface="Consolas" panose="020B0609020204030204" pitchFamily="49" charset="0"/>
            </a:endParaRPr>
          </a:p>
        </p:txBody>
      </p:sp>
      <p:sp>
        <p:nvSpPr>
          <p:cNvPr id="4" name="角丸四角形 3"/>
          <p:cNvSpPr/>
          <p:nvPr/>
        </p:nvSpPr>
        <p:spPr>
          <a:xfrm>
            <a:off x="2250831" y="2996418"/>
            <a:ext cx="1505243" cy="49237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latin typeface="Calibri" panose="020F0502020204030204" pitchFamily="34" charset="0"/>
                <a:cs typeface="Calibri" panose="020F0502020204030204" pitchFamily="34" charset="0"/>
              </a:rPr>
              <a:t>Client</a:t>
            </a:r>
            <a:endParaRPr kumimoji="1" lang="ja-JP" altLang="en-US" b="1" dirty="0">
              <a:latin typeface="Calibri" panose="020F0502020204030204" pitchFamily="34" charset="0"/>
              <a:cs typeface="Calibri" panose="020F0502020204030204" pitchFamily="34" charset="0"/>
            </a:endParaRPr>
          </a:p>
        </p:txBody>
      </p:sp>
      <p:sp>
        <p:nvSpPr>
          <p:cNvPr id="7" name="角丸四角形 6"/>
          <p:cNvSpPr/>
          <p:nvPr/>
        </p:nvSpPr>
        <p:spPr>
          <a:xfrm>
            <a:off x="4152240" y="2996418"/>
            <a:ext cx="1505243" cy="49237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latin typeface="Calibri" panose="020F0502020204030204" pitchFamily="34" charset="0"/>
                <a:cs typeface="Calibri" panose="020F0502020204030204" pitchFamily="34" charset="0"/>
              </a:rPr>
              <a:t>Proxy</a:t>
            </a:r>
            <a:endParaRPr kumimoji="1" lang="ja-JP" altLang="en-US" b="1" dirty="0">
              <a:latin typeface="Calibri" panose="020F0502020204030204" pitchFamily="34" charset="0"/>
              <a:cs typeface="Calibri" panose="020F0502020204030204" pitchFamily="34" charset="0"/>
            </a:endParaRPr>
          </a:p>
        </p:txBody>
      </p:sp>
      <p:sp>
        <p:nvSpPr>
          <p:cNvPr id="8" name="角丸四角形 7"/>
          <p:cNvSpPr/>
          <p:nvPr/>
        </p:nvSpPr>
        <p:spPr>
          <a:xfrm>
            <a:off x="6018627" y="2996418"/>
            <a:ext cx="1505243" cy="49237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latin typeface="Calibri" panose="020F0502020204030204" pitchFamily="34" charset="0"/>
                <a:cs typeface="Calibri" panose="020F0502020204030204" pitchFamily="34" charset="0"/>
              </a:rPr>
              <a:t>Server</a:t>
            </a:r>
            <a:endParaRPr kumimoji="1" lang="ja-JP" altLang="en-US" b="1" dirty="0">
              <a:latin typeface="Calibri" panose="020F0502020204030204" pitchFamily="34" charset="0"/>
              <a:cs typeface="Calibri" panose="020F0502020204030204" pitchFamily="34" charset="0"/>
            </a:endParaRPr>
          </a:p>
        </p:txBody>
      </p:sp>
      <p:cxnSp>
        <p:nvCxnSpPr>
          <p:cNvPr id="9" name="曲線コネクタ 8"/>
          <p:cNvCxnSpPr/>
          <p:nvPr/>
        </p:nvCxnSpPr>
        <p:spPr>
          <a:xfrm rot="5400000" flipH="1" flipV="1">
            <a:off x="3897885" y="1961306"/>
            <a:ext cx="12700" cy="1901409"/>
          </a:xfrm>
          <a:prstGeom prst="curvedConnector3">
            <a:avLst>
              <a:gd name="adj1" fmla="val 1800000"/>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2" name="曲線コネクタ 11"/>
          <p:cNvCxnSpPr/>
          <p:nvPr/>
        </p:nvCxnSpPr>
        <p:spPr>
          <a:xfrm rot="5400000" flipH="1" flipV="1">
            <a:off x="5870466" y="1961305"/>
            <a:ext cx="12700" cy="1901409"/>
          </a:xfrm>
          <a:prstGeom prst="curvedConnector3">
            <a:avLst>
              <a:gd name="adj1" fmla="val 1800000"/>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3" name="曲線コネクタ 12"/>
          <p:cNvCxnSpPr/>
          <p:nvPr/>
        </p:nvCxnSpPr>
        <p:spPr>
          <a:xfrm rot="5400000">
            <a:off x="5852954" y="2611868"/>
            <a:ext cx="12700" cy="1866387"/>
          </a:xfrm>
          <a:prstGeom prst="curvedConnector3">
            <a:avLst>
              <a:gd name="adj1" fmla="val 1800000"/>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曲線コネクタ 15"/>
          <p:cNvCxnSpPr/>
          <p:nvPr/>
        </p:nvCxnSpPr>
        <p:spPr>
          <a:xfrm rot="5400000">
            <a:off x="3880373" y="2611867"/>
            <a:ext cx="12700" cy="1866387"/>
          </a:xfrm>
          <a:prstGeom prst="curvedConnector3">
            <a:avLst>
              <a:gd name="adj1" fmla="val 1800000"/>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8" name="四角形吹き出し 17"/>
          <p:cNvSpPr/>
          <p:nvPr/>
        </p:nvSpPr>
        <p:spPr>
          <a:xfrm>
            <a:off x="829995" y="4907281"/>
            <a:ext cx="1139483" cy="436098"/>
          </a:xfrm>
          <a:prstGeom prst="wedgeRectCallout">
            <a:avLst>
              <a:gd name="adj1" fmla="val -55664"/>
              <a:gd name="adj2" fmla="val 82065"/>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latin typeface="Consolas" panose="020B0609020204030204" pitchFamily="49" charset="0"/>
              </a:rPr>
              <a:t>request</a:t>
            </a:r>
            <a:endParaRPr kumimoji="1" lang="ja-JP" altLang="en-US" b="1" dirty="0">
              <a:latin typeface="Consolas" panose="020B0609020204030204" pitchFamily="49" charset="0"/>
            </a:endParaRPr>
          </a:p>
        </p:txBody>
      </p:sp>
      <p:sp>
        <p:nvSpPr>
          <p:cNvPr id="19" name="角丸四角形 18"/>
          <p:cNvSpPr/>
          <p:nvPr/>
        </p:nvSpPr>
        <p:spPr>
          <a:xfrm>
            <a:off x="2250830" y="5202021"/>
            <a:ext cx="1505243" cy="49237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latin typeface="Calibri" panose="020F0502020204030204" pitchFamily="34" charset="0"/>
                <a:cs typeface="Calibri" panose="020F0502020204030204" pitchFamily="34" charset="0"/>
              </a:rPr>
              <a:t>Client</a:t>
            </a:r>
            <a:endParaRPr kumimoji="1" lang="ja-JP" altLang="en-US" b="1" dirty="0">
              <a:latin typeface="Calibri" panose="020F0502020204030204" pitchFamily="34" charset="0"/>
              <a:cs typeface="Calibri" panose="020F0502020204030204" pitchFamily="34" charset="0"/>
            </a:endParaRPr>
          </a:p>
        </p:txBody>
      </p:sp>
      <p:sp>
        <p:nvSpPr>
          <p:cNvPr id="20" name="角丸四角形 19"/>
          <p:cNvSpPr/>
          <p:nvPr/>
        </p:nvSpPr>
        <p:spPr>
          <a:xfrm>
            <a:off x="4152239" y="5202021"/>
            <a:ext cx="1505243" cy="49237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latin typeface="Calibri" panose="020F0502020204030204" pitchFamily="34" charset="0"/>
                <a:cs typeface="Calibri" panose="020F0502020204030204" pitchFamily="34" charset="0"/>
              </a:rPr>
              <a:t>Proxy</a:t>
            </a:r>
            <a:endParaRPr kumimoji="1" lang="ja-JP" altLang="en-US" b="1" dirty="0">
              <a:latin typeface="Calibri" panose="020F0502020204030204" pitchFamily="34" charset="0"/>
              <a:cs typeface="Calibri" panose="020F0502020204030204" pitchFamily="34" charset="0"/>
            </a:endParaRPr>
          </a:p>
        </p:txBody>
      </p:sp>
      <p:sp>
        <p:nvSpPr>
          <p:cNvPr id="21" name="角丸四角形 20"/>
          <p:cNvSpPr/>
          <p:nvPr/>
        </p:nvSpPr>
        <p:spPr>
          <a:xfrm>
            <a:off x="6018626" y="5202021"/>
            <a:ext cx="1505243" cy="492370"/>
          </a:xfrm>
          <a:prstGeom prst="round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latin typeface="Calibri" panose="020F0502020204030204" pitchFamily="34" charset="0"/>
                <a:cs typeface="Calibri" panose="020F0502020204030204" pitchFamily="34" charset="0"/>
              </a:rPr>
              <a:t>Server</a:t>
            </a:r>
            <a:endParaRPr kumimoji="1" lang="ja-JP" altLang="en-US" b="1" dirty="0">
              <a:latin typeface="Calibri" panose="020F0502020204030204" pitchFamily="34" charset="0"/>
              <a:cs typeface="Calibri" panose="020F0502020204030204" pitchFamily="34" charset="0"/>
            </a:endParaRPr>
          </a:p>
        </p:txBody>
      </p:sp>
      <p:cxnSp>
        <p:nvCxnSpPr>
          <p:cNvPr id="22" name="曲線コネクタ 21"/>
          <p:cNvCxnSpPr/>
          <p:nvPr/>
        </p:nvCxnSpPr>
        <p:spPr>
          <a:xfrm rot="5400000" flipH="1" flipV="1">
            <a:off x="3897884" y="4166909"/>
            <a:ext cx="12700" cy="1901409"/>
          </a:xfrm>
          <a:prstGeom prst="curvedConnector3">
            <a:avLst>
              <a:gd name="adj1" fmla="val 1800000"/>
            </a:avLst>
          </a:prstGeom>
          <a:ln w="38100">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3" name="曲線コネクタ 22"/>
          <p:cNvCxnSpPr/>
          <p:nvPr/>
        </p:nvCxnSpPr>
        <p:spPr>
          <a:xfrm rot="5400000" flipH="1" flipV="1">
            <a:off x="5870465" y="4166908"/>
            <a:ext cx="12700" cy="1901409"/>
          </a:xfrm>
          <a:prstGeom prst="curvedConnector3">
            <a:avLst>
              <a:gd name="adj1" fmla="val 1800000"/>
            </a:avLst>
          </a:prstGeom>
          <a:ln w="38100">
            <a:solidFill>
              <a:srgbClr val="00B05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4" name="四角形吹き出し 23"/>
          <p:cNvSpPr/>
          <p:nvPr/>
        </p:nvSpPr>
        <p:spPr>
          <a:xfrm>
            <a:off x="829995" y="5694391"/>
            <a:ext cx="1139483" cy="436098"/>
          </a:xfrm>
          <a:prstGeom prst="wedgeRectCallout">
            <a:avLst>
              <a:gd name="adj1" fmla="val -55664"/>
              <a:gd name="adj2" fmla="val 82065"/>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b="1" dirty="0" smtClean="0">
                <a:latin typeface="Consolas" panose="020B0609020204030204" pitchFamily="49" charset="0"/>
              </a:rPr>
              <a:t>respond</a:t>
            </a:r>
            <a:endParaRPr kumimoji="1" lang="ja-JP" altLang="en-US" b="1" dirty="0">
              <a:latin typeface="Consolas" panose="020B0609020204030204" pitchFamily="49" charset="0"/>
            </a:endParaRPr>
          </a:p>
        </p:txBody>
      </p:sp>
      <p:cxnSp>
        <p:nvCxnSpPr>
          <p:cNvPr id="25" name="曲線コネクタ 24"/>
          <p:cNvCxnSpPr/>
          <p:nvPr/>
        </p:nvCxnSpPr>
        <p:spPr>
          <a:xfrm rot="5400000">
            <a:off x="5887977" y="4822733"/>
            <a:ext cx="12700" cy="1866387"/>
          </a:xfrm>
          <a:prstGeom prst="curvedConnector3">
            <a:avLst>
              <a:gd name="adj1" fmla="val 1800000"/>
            </a:avLst>
          </a:prstGeom>
          <a:ln w="38100">
            <a:solidFill>
              <a:srgbClr val="00206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6" name="曲線コネクタ 25"/>
          <p:cNvCxnSpPr/>
          <p:nvPr/>
        </p:nvCxnSpPr>
        <p:spPr>
          <a:xfrm rot="5400000">
            <a:off x="3880372" y="4835434"/>
            <a:ext cx="12700" cy="1866387"/>
          </a:xfrm>
          <a:prstGeom prst="curvedConnector3">
            <a:avLst>
              <a:gd name="adj1" fmla="val 1800000"/>
            </a:avLst>
          </a:prstGeom>
          <a:ln w="38100">
            <a:solidFill>
              <a:srgbClr val="00206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679416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cap="small" spc="-1" dirty="0" err="1" smtClean="0">
                <a:solidFill>
                  <a:srgbClr val="000000"/>
                </a:solidFill>
                <a:uFill>
                  <a:solidFill>
                    <a:srgbClr val="FFFFFF"/>
                  </a:solidFill>
                </a:uFill>
                <a:latin typeface="Calibri"/>
                <a:ea typeface="ＭＳ Ｐゴシック"/>
              </a:rPr>
              <a:t>PxyDrive</a:t>
            </a:r>
            <a:r>
              <a:rPr lang="en-US" altLang="ja-JP" sz="3600" b="1" spc="-1" dirty="0">
                <a:solidFill>
                  <a:srgbClr val="000000"/>
                </a:solidFill>
                <a:uFill>
                  <a:solidFill>
                    <a:srgbClr val="FFFFFF"/>
                  </a:solidFill>
                </a:uFill>
                <a:latin typeface="Calibri"/>
                <a:ea typeface="ＭＳ Ｐゴシック"/>
              </a:rPr>
              <a:t> </a:t>
            </a:r>
            <a:r>
              <a:rPr lang="en-US" altLang="ja-JP" sz="3600" b="1" spc="-1" dirty="0" smtClean="0">
                <a:solidFill>
                  <a:srgbClr val="000000"/>
                </a:solidFill>
                <a:uFill>
                  <a:solidFill>
                    <a:srgbClr val="FFFFFF"/>
                  </a:solidFill>
                </a:uFill>
                <a:latin typeface="Calibri"/>
                <a:ea typeface="ＭＳ Ｐゴシック"/>
              </a:rPr>
              <a:t>Tutorial 2</a:t>
            </a:r>
            <a:endParaRPr lang="en-US" sz="1800" b="0" strike="noStrike" spc="-1" dirty="0">
              <a:solidFill>
                <a:srgbClr val="000000"/>
              </a:solidFill>
              <a:uFill>
                <a:solidFill>
                  <a:srgbClr val="FFFFFF"/>
                </a:solidFill>
              </a:uFill>
              <a:latin typeface="Arial"/>
            </a:endParaRPr>
          </a:p>
        </p:txBody>
      </p:sp>
      <p:sp>
        <p:nvSpPr>
          <p:cNvPr id="181" name="CustomShape 2"/>
          <p:cNvSpPr/>
          <p:nvPr/>
        </p:nvSpPr>
        <p:spPr>
          <a:xfrm>
            <a:off x="396719" y="1362240"/>
            <a:ext cx="8339317"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trike="noStrike" spc="-1" dirty="0" smtClean="0">
                <a:solidFill>
                  <a:srgbClr val="000000"/>
                </a:solidFill>
                <a:uFill>
                  <a:solidFill>
                    <a:srgbClr val="FFFFFF"/>
                  </a:solidFill>
                </a:uFill>
                <a:latin typeface="Calibri"/>
                <a:ea typeface="ＭＳ Ｐゴシック"/>
              </a:rPr>
              <a:t>Debugging a proxy that clobbers responses</a:t>
            </a:r>
          </a:p>
          <a:p>
            <a:pPr marL="343080" indent="-341280">
              <a:lnSpc>
                <a:spcPct val="100000"/>
              </a:lnSpc>
              <a:buClr>
                <a:srgbClr val="990000"/>
              </a:buClr>
              <a:buSzPct val="60000"/>
              <a:buFont typeface="Wingdings 2" charset="2"/>
              <a:buChar char=""/>
            </a:pPr>
            <a:r>
              <a:rPr lang="en-US" sz="2400" b="1" strike="noStrike" spc="-1" dirty="0" smtClean="0">
                <a:solidFill>
                  <a:srgbClr val="000000"/>
                </a:solidFill>
                <a:uFill>
                  <a:solidFill>
                    <a:srgbClr val="FFFFFF"/>
                  </a:solidFill>
                </a:uFill>
                <a:latin typeface="Calibri"/>
                <a:ea typeface="ＭＳ Ｐゴシック"/>
              </a:rPr>
              <a:t>Run the same trace but with a faulty proxy</a:t>
            </a:r>
          </a:p>
          <a:p>
            <a:pPr marL="343080" indent="-341280">
              <a:lnSpc>
                <a:spcPct val="100000"/>
              </a:lnSpc>
              <a:buClr>
                <a:srgbClr val="990000"/>
              </a:buClr>
              <a:buSzPct val="60000"/>
              <a:buFont typeface="Wingdings 2" charset="2"/>
              <a:buChar char=""/>
            </a:pPr>
            <a:endParaRPr lang="en-US" sz="2400" b="1" spc="-1" dirty="0" smtClean="0">
              <a:solidFill>
                <a:srgbClr val="000000"/>
              </a:solidFill>
              <a:uFill>
                <a:solidFill>
                  <a:srgbClr val="FFFFFF"/>
                </a:solidFill>
              </a:uFill>
              <a:latin typeface="Consolas" panose="020B0609020204030204" pitchFamily="49" charset="0"/>
              <a:ea typeface="ＭＳ Ｐゴシック"/>
            </a:endParaRPr>
          </a:p>
          <a:p>
            <a:pPr marL="343080" indent="-341280">
              <a:lnSpc>
                <a:spcPct val="100000"/>
              </a:lnSpc>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 ./</a:t>
            </a:r>
            <a:r>
              <a:rPr lang="en-US" sz="2400" b="1" spc="-1" dirty="0" err="1" smtClean="0">
                <a:solidFill>
                  <a:srgbClr val="000000"/>
                </a:solidFill>
                <a:uFill>
                  <a:solidFill>
                    <a:srgbClr val="FFFFFF"/>
                  </a:solidFill>
                </a:uFill>
                <a:latin typeface="Consolas" panose="020B0609020204030204" pitchFamily="49" charset="0"/>
                <a:ea typeface="ＭＳ Ｐゴシック"/>
              </a:rPr>
              <a:t>pxy</a:t>
            </a:r>
            <a:r>
              <a:rPr lang="en-US" sz="2400" b="1" spc="-1" dirty="0" smtClean="0">
                <a:solidFill>
                  <a:srgbClr val="000000"/>
                </a:solidFill>
                <a:uFill>
                  <a:solidFill>
                    <a:srgbClr val="FFFFFF"/>
                  </a:solidFill>
                </a:uFill>
                <a:latin typeface="Consolas" panose="020B0609020204030204" pitchFamily="49" charset="0"/>
                <a:ea typeface="ＭＳ Ｐゴシック"/>
              </a:rPr>
              <a:t>/</a:t>
            </a:r>
            <a:r>
              <a:rPr lang="en-US" sz="2400" b="1" spc="-1" dirty="0" err="1" smtClean="0">
                <a:solidFill>
                  <a:srgbClr val="000000"/>
                </a:solidFill>
                <a:uFill>
                  <a:solidFill>
                    <a:srgbClr val="FFFFFF"/>
                  </a:solidFill>
                </a:uFill>
                <a:latin typeface="Consolas" panose="020B0609020204030204" pitchFamily="49" charset="0"/>
                <a:ea typeface="ＭＳ Ｐゴシック"/>
              </a:rPr>
              <a:t>pxydrive</a:t>
            </a:r>
            <a:r>
              <a:rPr lang="en-US" sz="2400" b="1" spc="-1" dirty="0" smtClean="0">
                <a:solidFill>
                  <a:srgbClr val="000000"/>
                </a:solidFill>
                <a:uFill>
                  <a:solidFill>
                    <a:srgbClr val="FFFFFF"/>
                  </a:solidFill>
                </a:uFill>
                <a:latin typeface="Consolas" panose="020B0609020204030204" pitchFamily="49" charset="0"/>
                <a:ea typeface="ＭＳ Ｐゴシック"/>
              </a:rPr>
              <a:t> –f s01-basic-fetch.cmd</a:t>
            </a:r>
            <a:br>
              <a:rPr lang="en-US" sz="2400" b="1" spc="-1" dirty="0" smtClean="0">
                <a:solidFill>
                  <a:srgbClr val="000000"/>
                </a:solidFill>
                <a:uFill>
                  <a:solidFill>
                    <a:srgbClr val="FFFFFF"/>
                  </a:solidFill>
                </a:uFill>
                <a:latin typeface="Consolas" panose="020B0609020204030204" pitchFamily="49" charset="0"/>
                <a:ea typeface="ＭＳ Ｐゴシック"/>
              </a:rPr>
            </a:br>
            <a:r>
              <a:rPr lang="en-US" sz="2400" b="1" spc="-1" dirty="0" smtClean="0">
                <a:solidFill>
                  <a:srgbClr val="000000"/>
                </a:solidFill>
                <a:uFill>
                  <a:solidFill>
                    <a:srgbClr val="FFFFFF"/>
                  </a:solidFill>
                </a:uFill>
                <a:latin typeface="Consolas" panose="020B0609020204030204" pitchFamily="49" charset="0"/>
                <a:ea typeface="ＭＳ Ｐゴシック"/>
              </a:rPr>
              <a:t>  –p </a:t>
            </a:r>
            <a:r>
              <a:rPr lang="en-US" sz="2400" b="1" spc="-1" dirty="0" smtClean="0">
                <a:solidFill>
                  <a:srgbClr val="FF0000"/>
                </a:solidFill>
                <a:uFill>
                  <a:solidFill>
                    <a:srgbClr val="FFFFFF"/>
                  </a:solidFill>
                </a:uFill>
                <a:latin typeface="Consolas" panose="020B0609020204030204" pitchFamily="49" charset="0"/>
                <a:ea typeface="ＭＳ Ｐゴシック"/>
              </a:rPr>
              <a:t>./proxy-corrupt</a:t>
            </a:r>
            <a:endParaRPr lang="en-US" sz="2400" cap="small" spc="-1" dirty="0">
              <a:solidFill>
                <a:srgbClr val="FF0000"/>
              </a:solidFill>
              <a:uFill>
                <a:solidFill>
                  <a:srgbClr val="FFFFFF"/>
                </a:solidFill>
              </a:uFill>
              <a:latin typeface="Calibri"/>
              <a:ea typeface="ＭＳ Ｐゴシック"/>
            </a:endParaRPr>
          </a:p>
        </p:txBody>
      </p:sp>
    </p:spTree>
    <p:extLst>
      <p:ext uri="{BB962C8B-B14F-4D97-AF65-F5344CB8AC3E}">
        <p14:creationId xmlns:p14="http://schemas.microsoft.com/office/powerpoint/2010/main" val="362769582"/>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strike="noStrike" spc="-1">
                <a:solidFill>
                  <a:srgbClr val="000000"/>
                </a:solidFill>
                <a:uFill>
                  <a:solidFill>
                    <a:srgbClr val="FFFFFF"/>
                  </a:solidFill>
                </a:uFill>
                <a:latin typeface="Calibri"/>
                <a:ea typeface="ＭＳ Ｐゴシック"/>
              </a:rPr>
              <a:t>Outline</a:t>
            </a:r>
            <a:endParaRPr lang="en-US" sz="1800" b="0" strike="noStrike" spc="-1">
              <a:solidFill>
                <a:srgbClr val="000000"/>
              </a:solidFill>
              <a:uFill>
                <a:solidFill>
                  <a:srgbClr val="FFFFFF"/>
                </a:solidFill>
              </a:uFill>
              <a:latin typeface="Arial"/>
            </a:endParaRPr>
          </a:p>
        </p:txBody>
      </p:sp>
      <p:sp>
        <p:nvSpPr>
          <p:cNvPr id="83" name="CustomShape 2"/>
          <p:cNvSpPr/>
          <p:nvPr/>
        </p:nvSpPr>
        <p:spPr>
          <a:xfrm>
            <a:off x="396720" y="1362240"/>
            <a:ext cx="7894440"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trike="noStrike" spc="-1" dirty="0">
                <a:solidFill>
                  <a:srgbClr val="000000"/>
                </a:solidFill>
                <a:uFill>
                  <a:solidFill>
                    <a:srgbClr val="FFFFFF"/>
                  </a:solidFill>
                </a:uFill>
                <a:latin typeface="Calibri"/>
                <a:ea typeface="ＭＳ Ｐゴシック"/>
              </a:rPr>
              <a:t>Proxies</a:t>
            </a:r>
            <a:endParaRPr lang="en-US" sz="1800" b="0" strike="noStrike" spc="-1" dirty="0">
              <a:solidFill>
                <a:srgbClr val="000000"/>
              </a:solidFill>
              <a:uFill>
                <a:solidFill>
                  <a:srgbClr val="FFFFFF"/>
                </a:solidFill>
              </a:uFill>
              <a:latin typeface="Arial"/>
            </a:endParaRPr>
          </a:p>
          <a:p>
            <a:pPr marL="343080" indent="-341280">
              <a:lnSpc>
                <a:spcPct val="100000"/>
              </a:lnSpc>
              <a:buClr>
                <a:srgbClr val="990000"/>
              </a:buClr>
              <a:buSzPct val="60000"/>
              <a:buFont typeface="Wingdings 2" charset="2"/>
              <a:buChar char=""/>
            </a:pPr>
            <a:r>
              <a:rPr lang="en-US" sz="2400" b="1" strike="noStrike" spc="-1" dirty="0" smtClean="0">
                <a:solidFill>
                  <a:srgbClr val="000000"/>
                </a:solidFill>
                <a:uFill>
                  <a:solidFill>
                    <a:srgbClr val="FFFFFF"/>
                  </a:solidFill>
                </a:uFill>
                <a:latin typeface="Calibri"/>
                <a:ea typeface="ＭＳ Ｐゴシック"/>
              </a:rPr>
              <a:t>Networking</a:t>
            </a:r>
          </a:p>
          <a:p>
            <a:pPr marL="343080" indent="-341280">
              <a:lnSpc>
                <a:spcPct val="100000"/>
              </a:lnSpc>
              <a:buClr>
                <a:srgbClr val="990000"/>
              </a:buClr>
              <a:buSzPct val="60000"/>
              <a:buFont typeface="Wingdings 2" charset="2"/>
              <a:buChar char=""/>
            </a:pPr>
            <a:r>
              <a:rPr lang="en-US" sz="2400" b="1" cap="small" spc="-1" dirty="0" err="1" smtClean="0">
                <a:solidFill>
                  <a:srgbClr val="000000"/>
                </a:solidFill>
                <a:uFill>
                  <a:solidFill>
                    <a:srgbClr val="FFFFFF"/>
                  </a:solidFill>
                </a:uFill>
                <a:latin typeface="Calibri"/>
                <a:ea typeface="ＭＳ Ｐゴシック"/>
              </a:rPr>
              <a:t>PxyDrive</a:t>
            </a:r>
            <a:r>
              <a:rPr lang="en-US" sz="2400" b="1" spc="-1" dirty="0" smtClean="0">
                <a:solidFill>
                  <a:srgbClr val="000000"/>
                </a:solidFill>
                <a:uFill>
                  <a:solidFill>
                    <a:srgbClr val="FFFFFF"/>
                  </a:solidFill>
                </a:uFill>
                <a:latin typeface="Calibri"/>
                <a:ea typeface="ＭＳ Ｐゴシック"/>
              </a:rPr>
              <a:t> Demo</a:t>
            </a:r>
            <a:endParaRPr lang="en-US" sz="1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altLang="ja-JP" sz="3600" b="1" spc="-1" dirty="0" smtClean="0">
                <a:solidFill>
                  <a:srgbClr val="000000"/>
                </a:solidFill>
                <a:uFill>
                  <a:solidFill>
                    <a:srgbClr val="FFFFFF"/>
                  </a:solidFill>
                </a:uFill>
                <a:latin typeface="Calibri"/>
                <a:ea typeface="ＭＳ Ｐゴシック"/>
              </a:rPr>
              <a:t>What went wrong?</a:t>
            </a:r>
            <a:endParaRPr lang="en-US" sz="1800" b="0" strike="noStrike" spc="-1" dirty="0">
              <a:solidFill>
                <a:srgbClr val="000000"/>
              </a:solidFill>
              <a:uFill>
                <a:solidFill>
                  <a:srgbClr val="FFFFFF"/>
                </a:solidFill>
              </a:uFill>
              <a:latin typeface="Aria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4576" y="2447778"/>
            <a:ext cx="8014848" cy="30597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正方形/長方形 1"/>
          <p:cNvSpPr/>
          <p:nvPr/>
        </p:nvSpPr>
        <p:spPr>
          <a:xfrm>
            <a:off x="564576" y="4197445"/>
            <a:ext cx="7740985" cy="62249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4335917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cap="small" spc="-1" dirty="0" err="1" smtClean="0">
                <a:solidFill>
                  <a:srgbClr val="000000"/>
                </a:solidFill>
                <a:uFill>
                  <a:solidFill>
                    <a:srgbClr val="FFFFFF"/>
                  </a:solidFill>
                </a:uFill>
                <a:latin typeface="Calibri"/>
                <a:ea typeface="ＭＳ Ｐゴシック"/>
              </a:rPr>
              <a:t>PxyDrive</a:t>
            </a:r>
            <a:r>
              <a:rPr lang="en-US" altLang="ja-JP" sz="3600" b="1" spc="-1" dirty="0">
                <a:solidFill>
                  <a:srgbClr val="000000"/>
                </a:solidFill>
                <a:uFill>
                  <a:solidFill>
                    <a:srgbClr val="FFFFFF"/>
                  </a:solidFill>
                </a:uFill>
                <a:latin typeface="Calibri"/>
                <a:ea typeface="ＭＳ Ｐゴシック"/>
              </a:rPr>
              <a:t> </a:t>
            </a:r>
            <a:r>
              <a:rPr lang="en-US" altLang="ja-JP" sz="3600" b="1" spc="-1" dirty="0" smtClean="0">
                <a:solidFill>
                  <a:srgbClr val="000000"/>
                </a:solidFill>
                <a:uFill>
                  <a:solidFill>
                    <a:srgbClr val="FFFFFF"/>
                  </a:solidFill>
                </a:uFill>
                <a:latin typeface="Calibri"/>
                <a:ea typeface="ＭＳ Ｐゴシック"/>
              </a:rPr>
              <a:t>Tutorial 3</a:t>
            </a:r>
            <a:endParaRPr lang="en-US" sz="1800" b="0" strike="noStrike" spc="-1" dirty="0">
              <a:solidFill>
                <a:srgbClr val="000000"/>
              </a:solidFill>
              <a:uFill>
                <a:solidFill>
                  <a:srgbClr val="FFFFFF"/>
                </a:solidFill>
              </a:uFill>
              <a:latin typeface="Arial"/>
            </a:endParaRPr>
          </a:p>
        </p:txBody>
      </p:sp>
      <p:sp>
        <p:nvSpPr>
          <p:cNvPr id="181" name="CustomShape 2"/>
          <p:cNvSpPr/>
          <p:nvPr/>
        </p:nvSpPr>
        <p:spPr>
          <a:xfrm>
            <a:off x="396719" y="1362240"/>
            <a:ext cx="8339317"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trike="noStrike" spc="-1" dirty="0" smtClean="0">
                <a:solidFill>
                  <a:srgbClr val="000000"/>
                </a:solidFill>
                <a:uFill>
                  <a:solidFill>
                    <a:srgbClr val="FFFFFF"/>
                  </a:solidFill>
                </a:uFill>
                <a:latin typeface="Calibri"/>
                <a:ea typeface="ＭＳ Ｐゴシック"/>
              </a:rPr>
              <a:t>Debugging a proxy that clobbers headers</a:t>
            </a:r>
          </a:p>
          <a:p>
            <a:pPr marL="343080" indent="-341280">
              <a:lnSpc>
                <a:spcPct val="100000"/>
              </a:lnSpc>
              <a:buClr>
                <a:srgbClr val="990000"/>
              </a:buClr>
              <a:buSzPct val="60000"/>
              <a:buFont typeface="Wingdings 2" charset="2"/>
              <a:buChar char=""/>
            </a:pPr>
            <a:r>
              <a:rPr lang="en-US" sz="2400" b="1" strike="noStrike" spc="-1" dirty="0" smtClean="0">
                <a:solidFill>
                  <a:srgbClr val="000000"/>
                </a:solidFill>
                <a:uFill>
                  <a:solidFill>
                    <a:srgbClr val="FFFFFF"/>
                  </a:solidFill>
                </a:uFill>
                <a:latin typeface="Calibri"/>
                <a:ea typeface="ＭＳ Ｐゴシック"/>
              </a:rPr>
              <a:t>Run the same trace but with another faulty proxy</a:t>
            </a:r>
          </a:p>
          <a:p>
            <a:pPr marL="343080" indent="-341280">
              <a:lnSpc>
                <a:spcPct val="100000"/>
              </a:lnSpc>
              <a:buClr>
                <a:srgbClr val="990000"/>
              </a:buClr>
              <a:buSzPct val="60000"/>
              <a:buFont typeface="Wingdings 2" charset="2"/>
              <a:buChar char=""/>
            </a:pPr>
            <a:endParaRPr lang="en-US" sz="2400" b="1" spc="-1" dirty="0" smtClean="0">
              <a:solidFill>
                <a:srgbClr val="000000"/>
              </a:solidFill>
              <a:uFill>
                <a:solidFill>
                  <a:srgbClr val="FFFFFF"/>
                </a:solidFill>
              </a:uFill>
              <a:latin typeface="Consolas" panose="020B0609020204030204" pitchFamily="49" charset="0"/>
              <a:ea typeface="ＭＳ Ｐゴシック"/>
            </a:endParaRPr>
          </a:p>
          <a:p>
            <a:pPr marL="343080" indent="-341280">
              <a:lnSpc>
                <a:spcPct val="100000"/>
              </a:lnSpc>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 ./</a:t>
            </a:r>
            <a:r>
              <a:rPr lang="en-US" sz="2400" b="1" spc="-1" dirty="0" err="1" smtClean="0">
                <a:solidFill>
                  <a:srgbClr val="000000"/>
                </a:solidFill>
                <a:uFill>
                  <a:solidFill>
                    <a:srgbClr val="FFFFFF"/>
                  </a:solidFill>
                </a:uFill>
                <a:latin typeface="Consolas" panose="020B0609020204030204" pitchFamily="49" charset="0"/>
                <a:ea typeface="ＭＳ Ｐゴシック"/>
              </a:rPr>
              <a:t>pxy</a:t>
            </a:r>
            <a:r>
              <a:rPr lang="en-US" sz="2400" b="1" spc="-1" dirty="0" smtClean="0">
                <a:solidFill>
                  <a:srgbClr val="000000"/>
                </a:solidFill>
                <a:uFill>
                  <a:solidFill>
                    <a:srgbClr val="FFFFFF"/>
                  </a:solidFill>
                </a:uFill>
                <a:latin typeface="Consolas" panose="020B0609020204030204" pitchFamily="49" charset="0"/>
                <a:ea typeface="ＭＳ Ｐゴシック"/>
              </a:rPr>
              <a:t>/</a:t>
            </a:r>
            <a:r>
              <a:rPr lang="en-US" sz="2400" b="1" spc="-1" dirty="0" err="1" smtClean="0">
                <a:solidFill>
                  <a:srgbClr val="000000"/>
                </a:solidFill>
                <a:uFill>
                  <a:solidFill>
                    <a:srgbClr val="FFFFFF"/>
                  </a:solidFill>
                </a:uFill>
                <a:latin typeface="Consolas" panose="020B0609020204030204" pitchFamily="49" charset="0"/>
                <a:ea typeface="ＭＳ Ｐゴシック"/>
              </a:rPr>
              <a:t>pxydrive</a:t>
            </a:r>
            <a:r>
              <a:rPr lang="en-US" sz="2400" b="1" spc="-1" dirty="0" smtClean="0">
                <a:solidFill>
                  <a:srgbClr val="000000"/>
                </a:solidFill>
                <a:uFill>
                  <a:solidFill>
                    <a:srgbClr val="FFFFFF"/>
                  </a:solidFill>
                </a:uFill>
                <a:latin typeface="Consolas" panose="020B0609020204030204" pitchFamily="49" charset="0"/>
                <a:ea typeface="ＭＳ Ｐゴシック"/>
              </a:rPr>
              <a:t> –f s01-basic-fetch.cmd</a:t>
            </a:r>
            <a:br>
              <a:rPr lang="en-US" sz="2400" b="1" spc="-1" dirty="0" smtClean="0">
                <a:solidFill>
                  <a:srgbClr val="000000"/>
                </a:solidFill>
                <a:uFill>
                  <a:solidFill>
                    <a:srgbClr val="FFFFFF"/>
                  </a:solidFill>
                </a:uFill>
                <a:latin typeface="Consolas" panose="020B0609020204030204" pitchFamily="49" charset="0"/>
                <a:ea typeface="ＭＳ Ｐゴシック"/>
              </a:rPr>
            </a:br>
            <a:r>
              <a:rPr lang="en-US" sz="2400" b="1" spc="-1" dirty="0" smtClean="0">
                <a:solidFill>
                  <a:srgbClr val="000000"/>
                </a:solidFill>
                <a:uFill>
                  <a:solidFill>
                    <a:srgbClr val="FFFFFF"/>
                  </a:solidFill>
                </a:uFill>
                <a:latin typeface="Consolas" panose="020B0609020204030204" pitchFamily="49" charset="0"/>
                <a:ea typeface="ＭＳ Ｐゴシック"/>
              </a:rPr>
              <a:t>  –p </a:t>
            </a:r>
            <a:r>
              <a:rPr lang="en-US" sz="2400" b="1" spc="-1" dirty="0" smtClean="0">
                <a:solidFill>
                  <a:srgbClr val="FF0000"/>
                </a:solidFill>
                <a:uFill>
                  <a:solidFill>
                    <a:srgbClr val="FFFFFF"/>
                  </a:solidFill>
                </a:uFill>
                <a:latin typeface="Consolas" panose="020B0609020204030204" pitchFamily="49" charset="0"/>
                <a:ea typeface="ＭＳ Ｐゴシック"/>
              </a:rPr>
              <a:t>./proxy-strip </a:t>
            </a:r>
            <a:r>
              <a:rPr lang="en-US" sz="2400" b="1" spc="-1" dirty="0" smtClean="0">
                <a:solidFill>
                  <a:srgbClr val="0070C0"/>
                </a:solidFill>
                <a:uFill>
                  <a:solidFill>
                    <a:srgbClr val="FFFFFF"/>
                  </a:solidFill>
                </a:uFill>
                <a:latin typeface="Consolas" panose="020B0609020204030204" pitchFamily="49" charset="0"/>
                <a:ea typeface="ＭＳ Ｐゴシック"/>
              </a:rPr>
              <a:t>–S 3</a:t>
            </a:r>
          </a:p>
          <a:p>
            <a:pPr marL="343080" indent="-341280">
              <a:lnSpc>
                <a:spcPct val="100000"/>
              </a:lnSpc>
              <a:buClr>
                <a:srgbClr val="990000"/>
              </a:buClr>
              <a:buSzPct val="60000"/>
              <a:buFont typeface="Wingdings 2" charset="2"/>
              <a:buChar char=""/>
            </a:pPr>
            <a:endParaRPr lang="en-US" sz="2400" b="1" spc="-1" dirty="0">
              <a:solidFill>
                <a:srgbClr val="000000"/>
              </a:solidFill>
              <a:uFill>
                <a:solidFill>
                  <a:srgbClr val="FFFFFF"/>
                </a:solidFill>
              </a:uFill>
              <a:latin typeface="Consolas" panose="020B0609020204030204" pitchFamily="49" charset="0"/>
              <a:ea typeface="ＭＳ Ｐゴシック"/>
            </a:endParaRPr>
          </a:p>
          <a:p>
            <a:pPr marL="343080" indent="-341280">
              <a:lnSpc>
                <a:spcPct val="100000"/>
              </a:lnSpc>
              <a:buClr>
                <a:srgbClr val="990000"/>
              </a:buClr>
              <a:buSzPct val="60000"/>
              <a:buFont typeface="Wingdings 2" charset="2"/>
              <a:buChar char=""/>
            </a:pPr>
            <a:r>
              <a:rPr lang="en-US" sz="2400" b="1" spc="-1" dirty="0">
                <a:solidFill>
                  <a:srgbClr val="000000"/>
                </a:solidFill>
                <a:uFill>
                  <a:solidFill>
                    <a:srgbClr val="FFFFFF"/>
                  </a:solidFill>
                </a:uFill>
                <a:latin typeface="Consolas" panose="020B0609020204030204" pitchFamily="49" charset="0"/>
                <a:ea typeface="ＭＳ Ｐゴシック"/>
              </a:rPr>
              <a:t>-S</a:t>
            </a:r>
            <a:r>
              <a:rPr lang="en-US" sz="2400" b="1" spc="-1" dirty="0">
                <a:solidFill>
                  <a:srgbClr val="000000"/>
                </a:solidFill>
                <a:uFill>
                  <a:solidFill>
                    <a:srgbClr val="FFFFFF"/>
                  </a:solidFill>
                </a:uFill>
                <a:latin typeface="Calibri" panose="020F0502020204030204" pitchFamily="34" charset="0"/>
                <a:ea typeface="ＭＳ Ｐゴシック"/>
                <a:cs typeface="Calibri" panose="020F0502020204030204" pitchFamily="34" charset="0"/>
              </a:rPr>
              <a:t> </a:t>
            </a:r>
            <a:r>
              <a:rPr lang="en-US" sz="2400" b="1" spc="-1" dirty="0">
                <a:solidFill>
                  <a:srgbClr val="000000"/>
                </a:solidFill>
                <a:uFill>
                  <a:solidFill>
                    <a:srgbClr val="FFFFFF"/>
                  </a:solidFill>
                </a:uFill>
                <a:latin typeface="Calibri"/>
                <a:ea typeface="ＭＳ Ｐゴシック"/>
              </a:rPr>
              <a:t>specifies strictness level</a:t>
            </a:r>
          </a:p>
        </p:txBody>
      </p:sp>
    </p:spTree>
    <p:extLst>
      <p:ext uri="{BB962C8B-B14F-4D97-AF65-F5344CB8AC3E}">
        <p14:creationId xmlns:p14="http://schemas.microsoft.com/office/powerpoint/2010/main" val="245802286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altLang="ja-JP" sz="3600" b="1" spc="-1" dirty="0" smtClean="0">
                <a:solidFill>
                  <a:srgbClr val="000000"/>
                </a:solidFill>
                <a:uFill>
                  <a:solidFill>
                    <a:srgbClr val="FFFFFF"/>
                  </a:solidFill>
                </a:uFill>
                <a:latin typeface="Calibri"/>
                <a:ea typeface="ＭＳ Ｐゴシック"/>
              </a:rPr>
              <a:t>What went wrong?</a:t>
            </a:r>
            <a:endParaRPr lang="en-US" sz="1800" b="0" strike="noStrike" spc="-1" dirty="0">
              <a:solidFill>
                <a:srgbClr val="000000"/>
              </a:solidFill>
              <a:uFill>
                <a:solidFill>
                  <a:srgbClr val="FFFFFF"/>
                </a:solidFill>
              </a:uFill>
              <a:latin typeface="Arial"/>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4576" y="2601550"/>
            <a:ext cx="8014848" cy="23019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正方形/長方形 1"/>
          <p:cNvSpPr/>
          <p:nvPr/>
        </p:nvSpPr>
        <p:spPr>
          <a:xfrm>
            <a:off x="564576" y="2594502"/>
            <a:ext cx="5611141" cy="48632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85957523"/>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cap="small" spc="-1" dirty="0" err="1" smtClean="0">
                <a:solidFill>
                  <a:srgbClr val="000000"/>
                </a:solidFill>
                <a:uFill>
                  <a:solidFill>
                    <a:srgbClr val="FFFFFF"/>
                  </a:solidFill>
                </a:uFill>
                <a:latin typeface="Calibri"/>
                <a:ea typeface="ＭＳ Ｐゴシック"/>
              </a:rPr>
              <a:t>PxyDrive</a:t>
            </a:r>
            <a:r>
              <a:rPr lang="en-US" altLang="ja-JP" sz="3600" b="1" spc="-1" dirty="0">
                <a:solidFill>
                  <a:srgbClr val="000000"/>
                </a:solidFill>
                <a:uFill>
                  <a:solidFill>
                    <a:srgbClr val="FFFFFF"/>
                  </a:solidFill>
                </a:uFill>
                <a:latin typeface="Calibri"/>
                <a:ea typeface="ＭＳ Ｐゴシック"/>
              </a:rPr>
              <a:t> </a:t>
            </a:r>
            <a:r>
              <a:rPr lang="en-US" altLang="ja-JP" sz="3600" b="1" spc="-1" dirty="0" smtClean="0">
                <a:solidFill>
                  <a:srgbClr val="000000"/>
                </a:solidFill>
                <a:uFill>
                  <a:solidFill>
                    <a:srgbClr val="FFFFFF"/>
                  </a:solidFill>
                </a:uFill>
                <a:latin typeface="Calibri"/>
                <a:ea typeface="ＭＳ Ｐゴシック"/>
              </a:rPr>
              <a:t>Tutorial </a:t>
            </a:r>
            <a:r>
              <a:rPr lang="en-US" altLang="ja-JP" sz="3600" b="1" spc="-1" dirty="0">
                <a:solidFill>
                  <a:srgbClr val="000000"/>
                </a:solidFill>
                <a:uFill>
                  <a:solidFill>
                    <a:srgbClr val="FFFFFF"/>
                  </a:solidFill>
                </a:uFill>
                <a:latin typeface="Calibri"/>
                <a:ea typeface="ＭＳ Ｐゴシック"/>
              </a:rPr>
              <a:t>4</a:t>
            </a:r>
            <a:endParaRPr lang="en-US" sz="1800" b="0" strike="noStrike" spc="-1" dirty="0">
              <a:solidFill>
                <a:srgbClr val="000000"/>
              </a:solidFill>
              <a:uFill>
                <a:solidFill>
                  <a:srgbClr val="FFFFFF"/>
                </a:solidFill>
              </a:uFill>
              <a:latin typeface="Arial"/>
            </a:endParaRPr>
          </a:p>
        </p:txBody>
      </p:sp>
      <p:sp>
        <p:nvSpPr>
          <p:cNvPr id="181" name="CustomShape 2"/>
          <p:cNvSpPr/>
          <p:nvPr/>
        </p:nvSpPr>
        <p:spPr>
          <a:xfrm>
            <a:off x="396719" y="1362240"/>
            <a:ext cx="8339317"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trike="noStrike" spc="-1" dirty="0" smtClean="0">
                <a:solidFill>
                  <a:srgbClr val="000000"/>
                </a:solidFill>
                <a:uFill>
                  <a:solidFill>
                    <a:srgbClr val="FFFFFF"/>
                  </a:solidFill>
                </a:uFill>
                <a:latin typeface="Calibri"/>
                <a:ea typeface="ＭＳ Ｐゴシック"/>
              </a:rPr>
              <a:t>Debugging a proxy that crashes</a:t>
            </a:r>
          </a:p>
          <a:p>
            <a:pPr marL="343080" indent="-341280">
              <a:lnSpc>
                <a:spcPct val="100000"/>
              </a:lnSpc>
              <a:buClr>
                <a:srgbClr val="990000"/>
              </a:buClr>
              <a:buSzPct val="60000"/>
              <a:buFont typeface="Wingdings 2" charset="2"/>
              <a:buChar char=""/>
            </a:pPr>
            <a:r>
              <a:rPr lang="en-US" sz="2400" b="1" strike="noStrike" spc="-1" dirty="0" smtClean="0">
                <a:solidFill>
                  <a:srgbClr val="000000"/>
                </a:solidFill>
                <a:uFill>
                  <a:solidFill>
                    <a:srgbClr val="FFFFFF"/>
                  </a:solidFill>
                </a:uFill>
                <a:latin typeface="Calibri"/>
                <a:ea typeface="ＭＳ Ｐゴシック"/>
              </a:rPr>
              <a:t>Run the same trace but with </a:t>
            </a:r>
            <a:r>
              <a:rPr lang="en-US" sz="2400" b="1" spc="-1" dirty="0" smtClean="0">
                <a:solidFill>
                  <a:srgbClr val="000000"/>
                </a:solidFill>
                <a:uFill>
                  <a:solidFill>
                    <a:srgbClr val="FFFFFF"/>
                  </a:solidFill>
                </a:uFill>
                <a:latin typeface="Calibri"/>
                <a:ea typeface="ＭＳ Ｐゴシック"/>
              </a:rPr>
              <a:t>yet </a:t>
            </a:r>
            <a:r>
              <a:rPr lang="en-US" sz="2400" b="1" strike="noStrike" spc="-1" dirty="0" smtClean="0">
                <a:solidFill>
                  <a:srgbClr val="000000"/>
                </a:solidFill>
                <a:uFill>
                  <a:solidFill>
                    <a:srgbClr val="FFFFFF"/>
                  </a:solidFill>
                </a:uFill>
                <a:latin typeface="Calibri"/>
                <a:ea typeface="ＭＳ Ｐゴシック"/>
              </a:rPr>
              <a:t>another faulty proxy</a:t>
            </a:r>
          </a:p>
          <a:p>
            <a:pPr marL="343080" indent="-341280">
              <a:lnSpc>
                <a:spcPct val="100000"/>
              </a:lnSpc>
              <a:buClr>
                <a:srgbClr val="990000"/>
              </a:buClr>
              <a:buSzPct val="60000"/>
              <a:buFont typeface="Wingdings 2" charset="2"/>
              <a:buChar char=""/>
            </a:pPr>
            <a:endParaRPr lang="en-US" sz="2400" b="1" spc="-1" dirty="0" smtClean="0">
              <a:solidFill>
                <a:srgbClr val="000000"/>
              </a:solidFill>
              <a:uFill>
                <a:solidFill>
                  <a:srgbClr val="FFFFFF"/>
                </a:solidFill>
              </a:uFill>
              <a:latin typeface="Consolas" panose="020B0609020204030204" pitchFamily="49" charset="0"/>
              <a:ea typeface="ＭＳ Ｐゴシック"/>
            </a:endParaRPr>
          </a:p>
          <a:p>
            <a:pPr marL="343080" indent="-341280">
              <a:lnSpc>
                <a:spcPct val="100000"/>
              </a:lnSpc>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rPr>
              <a:t>$ ./</a:t>
            </a:r>
            <a:r>
              <a:rPr lang="en-US" sz="2400" b="1" spc="-1" dirty="0" err="1" smtClean="0">
                <a:solidFill>
                  <a:srgbClr val="000000"/>
                </a:solidFill>
                <a:uFill>
                  <a:solidFill>
                    <a:srgbClr val="FFFFFF"/>
                  </a:solidFill>
                </a:uFill>
                <a:latin typeface="Consolas" panose="020B0609020204030204" pitchFamily="49" charset="0"/>
                <a:ea typeface="ＭＳ Ｐゴシック"/>
              </a:rPr>
              <a:t>pxy</a:t>
            </a:r>
            <a:r>
              <a:rPr lang="en-US" sz="2400" b="1" spc="-1" dirty="0" smtClean="0">
                <a:solidFill>
                  <a:srgbClr val="000000"/>
                </a:solidFill>
                <a:uFill>
                  <a:solidFill>
                    <a:srgbClr val="FFFFFF"/>
                  </a:solidFill>
                </a:uFill>
                <a:latin typeface="Consolas" panose="020B0609020204030204" pitchFamily="49" charset="0"/>
                <a:ea typeface="ＭＳ Ｐゴシック"/>
              </a:rPr>
              <a:t>/</a:t>
            </a:r>
            <a:r>
              <a:rPr lang="en-US" sz="2400" b="1" spc="-1" dirty="0" err="1" smtClean="0">
                <a:solidFill>
                  <a:srgbClr val="000000"/>
                </a:solidFill>
                <a:uFill>
                  <a:solidFill>
                    <a:srgbClr val="FFFFFF"/>
                  </a:solidFill>
                </a:uFill>
                <a:latin typeface="Consolas" panose="020B0609020204030204" pitchFamily="49" charset="0"/>
                <a:ea typeface="ＭＳ Ｐゴシック"/>
              </a:rPr>
              <a:t>pxydrive</a:t>
            </a:r>
            <a:r>
              <a:rPr lang="en-US" sz="2400" b="1" spc="-1" dirty="0" smtClean="0">
                <a:solidFill>
                  <a:srgbClr val="000000"/>
                </a:solidFill>
                <a:uFill>
                  <a:solidFill>
                    <a:srgbClr val="FFFFFF"/>
                  </a:solidFill>
                </a:uFill>
                <a:latin typeface="Consolas" panose="020B0609020204030204" pitchFamily="49" charset="0"/>
                <a:ea typeface="ＭＳ Ｐゴシック"/>
              </a:rPr>
              <a:t> –f </a:t>
            </a:r>
            <a:r>
              <a:rPr lang="en-US" sz="2400" b="1" spc="-1" dirty="0" smtClean="0">
                <a:solidFill>
                  <a:srgbClr val="0070C0"/>
                </a:solidFill>
                <a:uFill>
                  <a:solidFill>
                    <a:srgbClr val="FFFFFF"/>
                  </a:solidFill>
                </a:uFill>
                <a:latin typeface="Consolas" panose="020B0609020204030204" pitchFamily="49" charset="0"/>
                <a:ea typeface="ＭＳ Ｐゴシック"/>
              </a:rPr>
              <a:t>s03-overrun.cmd</a:t>
            </a:r>
            <a:r>
              <a:rPr lang="en-US" sz="2400" b="1" spc="-1" dirty="0" smtClean="0">
                <a:solidFill>
                  <a:srgbClr val="000000"/>
                </a:solidFill>
                <a:uFill>
                  <a:solidFill>
                    <a:srgbClr val="FFFFFF"/>
                  </a:solidFill>
                </a:uFill>
                <a:latin typeface="Consolas" panose="020B0609020204030204" pitchFamily="49" charset="0"/>
                <a:ea typeface="ＭＳ Ｐゴシック"/>
              </a:rPr>
              <a:t/>
            </a:r>
            <a:br>
              <a:rPr lang="en-US" sz="2400" b="1" spc="-1" dirty="0" smtClean="0">
                <a:solidFill>
                  <a:srgbClr val="000000"/>
                </a:solidFill>
                <a:uFill>
                  <a:solidFill>
                    <a:srgbClr val="FFFFFF"/>
                  </a:solidFill>
                </a:uFill>
                <a:latin typeface="Consolas" panose="020B0609020204030204" pitchFamily="49" charset="0"/>
                <a:ea typeface="ＭＳ Ｐゴシック"/>
              </a:rPr>
            </a:br>
            <a:r>
              <a:rPr lang="en-US" sz="2400" b="1" spc="-1" dirty="0" smtClean="0">
                <a:solidFill>
                  <a:srgbClr val="000000"/>
                </a:solidFill>
                <a:uFill>
                  <a:solidFill>
                    <a:srgbClr val="FFFFFF"/>
                  </a:solidFill>
                </a:uFill>
                <a:latin typeface="Consolas" panose="020B0609020204030204" pitchFamily="49" charset="0"/>
                <a:ea typeface="ＭＳ Ｐゴシック"/>
              </a:rPr>
              <a:t>  –p </a:t>
            </a:r>
            <a:r>
              <a:rPr lang="en-US" sz="2400" b="1" spc="-1" dirty="0" smtClean="0">
                <a:solidFill>
                  <a:srgbClr val="FF0000"/>
                </a:solidFill>
                <a:uFill>
                  <a:solidFill>
                    <a:srgbClr val="FFFFFF"/>
                  </a:solidFill>
                </a:uFill>
                <a:latin typeface="Consolas" panose="020B0609020204030204" pitchFamily="49" charset="0"/>
                <a:ea typeface="ＭＳ Ｐゴシック"/>
              </a:rPr>
              <a:t>./proxy-overrun</a:t>
            </a:r>
          </a:p>
          <a:p>
            <a:pPr marL="343080" indent="-341280">
              <a:lnSpc>
                <a:spcPct val="100000"/>
              </a:lnSpc>
              <a:buClr>
                <a:srgbClr val="990000"/>
              </a:buClr>
              <a:buSzPct val="60000"/>
              <a:buFont typeface="Wingdings 2" charset="2"/>
              <a:buChar char=""/>
            </a:pPr>
            <a:endParaRPr lang="en-US" sz="2400" b="1" spc="-1" dirty="0">
              <a:uFill>
                <a:solidFill>
                  <a:srgbClr val="FFFFFF"/>
                </a:solidFill>
              </a:uFill>
              <a:latin typeface="Calibri" panose="020F0502020204030204" pitchFamily="34" charset="0"/>
              <a:ea typeface="ＭＳ Ｐゴシック"/>
              <a:cs typeface="Calibri" panose="020F0502020204030204" pitchFamily="34" charset="0"/>
            </a:endParaRPr>
          </a:p>
          <a:p>
            <a:pPr marL="343080" indent="-341280">
              <a:lnSpc>
                <a:spcPct val="100000"/>
              </a:lnSpc>
              <a:buClr>
                <a:srgbClr val="990000"/>
              </a:buClr>
              <a:buSzPct val="60000"/>
              <a:buFont typeface="Wingdings 2" charset="2"/>
              <a:buChar char=""/>
            </a:pPr>
            <a:r>
              <a:rPr lang="en-US" sz="2400" b="1" spc="-1" dirty="0" smtClean="0">
                <a:uFill>
                  <a:solidFill>
                    <a:srgbClr val="FFFFFF"/>
                  </a:solidFill>
                </a:uFill>
                <a:latin typeface="Calibri" panose="020F0502020204030204" pitchFamily="34" charset="0"/>
                <a:ea typeface="ＭＳ Ｐゴシック"/>
                <a:cs typeface="Calibri" panose="020F0502020204030204" pitchFamily="34" charset="0"/>
              </a:rPr>
              <a:t>Is the error message helpful?</a:t>
            </a:r>
            <a:endParaRPr lang="en-US" sz="2400" b="1" spc="-1" dirty="0">
              <a:uFill>
                <a:solidFill>
                  <a:srgbClr val="FFFFFF"/>
                </a:solidFill>
              </a:uFill>
              <a:latin typeface="Calibri" panose="020F0502020204030204" pitchFamily="34" charset="0"/>
              <a:ea typeface="ＭＳ Ｐゴシック"/>
              <a:cs typeface="Calibri" panose="020F0502020204030204" pitchFamily="34" charset="0"/>
            </a:endParaRPr>
          </a:p>
        </p:txBody>
      </p:sp>
    </p:spTree>
    <p:extLst>
      <p:ext uri="{BB962C8B-B14F-4D97-AF65-F5344CB8AC3E}">
        <p14:creationId xmlns:p14="http://schemas.microsoft.com/office/powerpoint/2010/main" val="393089038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cap="small" spc="-1" dirty="0" err="1" smtClean="0">
                <a:solidFill>
                  <a:srgbClr val="000000"/>
                </a:solidFill>
                <a:uFill>
                  <a:solidFill>
                    <a:srgbClr val="FFFFFF"/>
                  </a:solidFill>
                </a:uFill>
                <a:latin typeface="Calibri"/>
                <a:ea typeface="ＭＳ Ｐゴシック"/>
              </a:rPr>
              <a:t>PxyDrive</a:t>
            </a:r>
            <a:r>
              <a:rPr lang="en-US" altLang="ja-JP" sz="3600" b="1" spc="-1" dirty="0">
                <a:solidFill>
                  <a:srgbClr val="000000"/>
                </a:solidFill>
                <a:uFill>
                  <a:solidFill>
                    <a:srgbClr val="FFFFFF"/>
                  </a:solidFill>
                </a:uFill>
                <a:latin typeface="Calibri"/>
                <a:ea typeface="ＭＳ Ｐゴシック"/>
              </a:rPr>
              <a:t> </a:t>
            </a:r>
            <a:r>
              <a:rPr lang="en-US" altLang="ja-JP" sz="3600" b="1" spc="-1" dirty="0" smtClean="0">
                <a:solidFill>
                  <a:srgbClr val="000000"/>
                </a:solidFill>
                <a:uFill>
                  <a:solidFill>
                    <a:srgbClr val="FFFFFF"/>
                  </a:solidFill>
                </a:uFill>
                <a:latin typeface="Calibri"/>
                <a:ea typeface="ＭＳ Ｐゴシック"/>
              </a:rPr>
              <a:t>Tutorial </a:t>
            </a:r>
            <a:r>
              <a:rPr lang="en-US" altLang="ja-JP" sz="3600" b="1" spc="-1" dirty="0">
                <a:solidFill>
                  <a:srgbClr val="000000"/>
                </a:solidFill>
                <a:uFill>
                  <a:solidFill>
                    <a:srgbClr val="FFFFFF"/>
                  </a:solidFill>
                </a:uFill>
                <a:latin typeface="Calibri"/>
                <a:ea typeface="ＭＳ Ｐゴシック"/>
              </a:rPr>
              <a:t>4</a:t>
            </a:r>
            <a:endParaRPr lang="en-US" sz="1800" b="0" strike="noStrike" spc="-1" dirty="0">
              <a:solidFill>
                <a:srgbClr val="000000"/>
              </a:solidFill>
              <a:uFill>
                <a:solidFill>
                  <a:srgbClr val="FFFFFF"/>
                </a:solidFill>
              </a:uFill>
              <a:latin typeface="Arial"/>
            </a:endParaRPr>
          </a:p>
        </p:txBody>
      </p:sp>
      <p:sp>
        <p:nvSpPr>
          <p:cNvPr id="181" name="CustomShape 2"/>
          <p:cNvSpPr/>
          <p:nvPr/>
        </p:nvSpPr>
        <p:spPr>
          <a:xfrm>
            <a:off x="396719" y="1362240"/>
            <a:ext cx="8339317"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trike="noStrike" spc="-1" dirty="0" smtClean="0">
                <a:solidFill>
                  <a:srgbClr val="000000"/>
                </a:solidFill>
                <a:uFill>
                  <a:solidFill>
                    <a:srgbClr val="FFFFFF"/>
                  </a:solidFill>
                </a:uFill>
                <a:latin typeface="Calibri"/>
                <a:ea typeface="ＭＳ Ｐゴシック"/>
              </a:rPr>
              <a:t>We resort to multi-window debugging</a:t>
            </a:r>
          </a:p>
          <a:p>
            <a:pPr marL="343080" indent="-341280">
              <a:lnSpc>
                <a:spcPct val="100000"/>
              </a:lnSpc>
              <a:buClr>
                <a:srgbClr val="990000"/>
              </a:buClr>
              <a:buSzPct val="60000"/>
              <a:buFont typeface="Wingdings 2" charset="2"/>
              <a:buChar char=""/>
            </a:pPr>
            <a:r>
              <a:rPr lang="en-US" sz="2400" b="1" spc="-1" dirty="0" smtClean="0">
                <a:uFill>
                  <a:solidFill>
                    <a:srgbClr val="FFFFFF"/>
                  </a:solidFill>
                </a:uFill>
                <a:latin typeface="Calibri" panose="020F0502020204030204" pitchFamily="34" charset="0"/>
                <a:ea typeface="ＭＳ Ｐゴシック"/>
                <a:cs typeface="Calibri" panose="020F0502020204030204" pitchFamily="34" charset="0"/>
              </a:rPr>
              <a:t>Set up another window and run GDB in one:</a:t>
            </a:r>
          </a:p>
          <a:p>
            <a:pPr marL="343080" indent="-341280">
              <a:lnSpc>
                <a:spcPct val="100000"/>
              </a:lnSpc>
              <a:buClr>
                <a:srgbClr val="990000"/>
              </a:buClr>
              <a:buSzPct val="60000"/>
              <a:buFont typeface="Wingdings 2" charset="2"/>
              <a:buChar char=""/>
            </a:pPr>
            <a:endParaRPr lang="en-US" sz="2400" b="1" spc="-1" dirty="0">
              <a:uFill>
                <a:solidFill>
                  <a:srgbClr val="FFFFFF"/>
                </a:solidFill>
              </a:uFill>
              <a:latin typeface="Calibri" panose="020F0502020204030204" pitchFamily="34" charset="0"/>
              <a:ea typeface="ＭＳ Ｐゴシック"/>
              <a:cs typeface="Calibri" panose="020F0502020204030204" pitchFamily="34" charset="0"/>
            </a:endParaRPr>
          </a:p>
          <a:p>
            <a:pPr marL="343080" indent="-341280">
              <a:lnSpc>
                <a:spcPct val="100000"/>
              </a:lnSpc>
              <a:buClr>
                <a:srgbClr val="990000"/>
              </a:buClr>
              <a:buSzPct val="60000"/>
              <a:buFont typeface="Wingdings 2" charset="2"/>
              <a:buChar char=""/>
            </a:pPr>
            <a:r>
              <a:rPr lang="en-US" sz="2400" b="1" spc="-1" dirty="0" smtClean="0">
                <a:uFill>
                  <a:solidFill>
                    <a:srgbClr val="FFFFFF"/>
                  </a:solidFill>
                </a:uFill>
                <a:latin typeface="Consolas" panose="020B0609020204030204" pitchFamily="49" charset="0"/>
                <a:ea typeface="ＭＳ Ｐゴシック"/>
                <a:cs typeface="Calibri" panose="020F0502020204030204" pitchFamily="34" charset="0"/>
              </a:rPr>
              <a:t>$ </a:t>
            </a:r>
            <a:r>
              <a:rPr lang="en-US" sz="2400" b="1" spc="-1" dirty="0" err="1" smtClean="0">
                <a:uFill>
                  <a:solidFill>
                    <a:srgbClr val="FFFFFF"/>
                  </a:solidFill>
                </a:uFill>
                <a:latin typeface="Consolas" panose="020B0609020204030204" pitchFamily="49" charset="0"/>
                <a:ea typeface="ＭＳ Ｐゴシック"/>
                <a:cs typeface="Calibri" panose="020F0502020204030204" pitchFamily="34" charset="0"/>
              </a:rPr>
              <a:t>gdb</a:t>
            </a:r>
            <a:r>
              <a:rPr lang="en-US" sz="2400" b="1" spc="-1" dirty="0" smtClean="0">
                <a:uFill>
                  <a:solidFill>
                    <a:srgbClr val="FFFFFF"/>
                  </a:solidFill>
                </a:uFill>
                <a:latin typeface="Consolas" panose="020B0609020204030204" pitchFamily="49" charset="0"/>
                <a:ea typeface="ＭＳ Ｐゴシック"/>
                <a:cs typeface="Calibri" panose="020F0502020204030204" pitchFamily="34" charset="0"/>
              </a:rPr>
              <a:t> ./proxy-overrun</a:t>
            </a:r>
          </a:p>
          <a:p>
            <a:pPr marL="343080" indent="-341280">
              <a:lnSpc>
                <a:spcPct val="100000"/>
              </a:lnSpc>
              <a:buClr>
                <a:srgbClr val="990000"/>
              </a:buClr>
              <a:buSzPct val="60000"/>
              <a:buFont typeface="Wingdings 2" charset="2"/>
              <a:buChar char=""/>
            </a:pPr>
            <a:r>
              <a:rPr lang="en-US" sz="2400" b="1" spc="-1" dirty="0" smtClean="0">
                <a:uFill>
                  <a:solidFill>
                    <a:srgbClr val="FFFFFF"/>
                  </a:solidFill>
                </a:uFill>
                <a:latin typeface="Consolas" panose="020B0609020204030204" pitchFamily="49" charset="0"/>
                <a:ea typeface="ＭＳ Ｐゴシック"/>
                <a:cs typeface="Calibri" panose="020F0502020204030204" pitchFamily="34" charset="0"/>
              </a:rPr>
              <a:t>(</a:t>
            </a:r>
            <a:r>
              <a:rPr lang="en-US" sz="2400" b="1" spc="-1" dirty="0" err="1" smtClean="0">
                <a:uFill>
                  <a:solidFill>
                    <a:srgbClr val="FFFFFF"/>
                  </a:solidFill>
                </a:uFill>
                <a:latin typeface="Consolas" panose="020B0609020204030204" pitchFamily="49" charset="0"/>
                <a:ea typeface="ＭＳ Ｐゴシック"/>
                <a:cs typeface="Calibri" panose="020F0502020204030204" pitchFamily="34" charset="0"/>
              </a:rPr>
              <a:t>gdb</a:t>
            </a:r>
            <a:r>
              <a:rPr lang="en-US" sz="2400" b="1" spc="-1" dirty="0">
                <a:uFill>
                  <a:solidFill>
                    <a:srgbClr val="FFFFFF"/>
                  </a:solidFill>
                </a:uFill>
                <a:latin typeface="Consolas" panose="020B0609020204030204" pitchFamily="49" charset="0"/>
                <a:ea typeface="ＭＳ Ｐゴシック"/>
                <a:cs typeface="Calibri" panose="020F0502020204030204" pitchFamily="34" charset="0"/>
              </a:rPr>
              <a:t>)</a:t>
            </a:r>
            <a:r>
              <a:rPr lang="en-US" sz="2400" b="1" spc="-1" dirty="0" smtClean="0">
                <a:uFill>
                  <a:solidFill>
                    <a:srgbClr val="FFFFFF"/>
                  </a:solidFill>
                </a:uFill>
                <a:latin typeface="Consolas" panose="020B0609020204030204" pitchFamily="49" charset="0"/>
                <a:ea typeface="ＭＳ Ｐゴシック"/>
                <a:cs typeface="Calibri" panose="020F0502020204030204" pitchFamily="34" charset="0"/>
              </a:rPr>
              <a:t> run 15213</a:t>
            </a:r>
          </a:p>
          <a:p>
            <a:pPr marL="343080" indent="-341280">
              <a:lnSpc>
                <a:spcPct val="100000"/>
              </a:lnSpc>
              <a:buClr>
                <a:srgbClr val="990000"/>
              </a:buClr>
              <a:buSzPct val="60000"/>
              <a:buFont typeface="Wingdings 2" charset="2"/>
              <a:buChar char=""/>
            </a:pPr>
            <a:endParaRPr lang="en-US" sz="2400" b="1" spc="-1" dirty="0">
              <a:uFill>
                <a:solidFill>
                  <a:srgbClr val="FFFFFF"/>
                </a:solidFill>
              </a:uFill>
              <a:latin typeface="Calibri" panose="020F0502020204030204" pitchFamily="34" charset="0"/>
              <a:ea typeface="ＭＳ Ｐゴシック"/>
              <a:cs typeface="Calibri" panose="020F0502020204030204" pitchFamily="34" charset="0"/>
            </a:endParaRPr>
          </a:p>
          <a:p>
            <a:pPr marL="343080" indent="-341280">
              <a:lnSpc>
                <a:spcPct val="100000"/>
              </a:lnSpc>
              <a:buClr>
                <a:srgbClr val="990000"/>
              </a:buClr>
              <a:buSzPct val="60000"/>
              <a:buFont typeface="Wingdings 2" charset="2"/>
              <a:buChar char=""/>
            </a:pPr>
            <a:r>
              <a:rPr lang="en-US" sz="2400" b="1" spc="-1" dirty="0" smtClean="0">
                <a:uFill>
                  <a:solidFill>
                    <a:srgbClr val="FFFFFF"/>
                  </a:solidFill>
                </a:uFill>
                <a:latin typeface="Calibri" panose="020F0502020204030204" pitchFamily="34" charset="0"/>
                <a:ea typeface="ＭＳ Ｐゴシック"/>
                <a:cs typeface="Calibri" panose="020F0502020204030204" pitchFamily="34" charset="0"/>
              </a:rPr>
              <a:t>In the other window, run </a:t>
            </a:r>
            <a:r>
              <a:rPr lang="en-US" altLang="ja-JP" sz="2400" b="1" cap="small" spc="-1" dirty="0" err="1" smtClean="0">
                <a:solidFill>
                  <a:srgbClr val="000000"/>
                </a:solidFill>
                <a:uFill>
                  <a:solidFill>
                    <a:srgbClr val="FFFFFF"/>
                  </a:solidFill>
                </a:uFill>
                <a:latin typeface="Calibri"/>
                <a:ea typeface="ＭＳ Ｐゴシック"/>
              </a:rPr>
              <a:t>PxyDrive</a:t>
            </a:r>
            <a:r>
              <a:rPr lang="en-US" altLang="ja-JP" sz="2400" b="1" spc="-1" dirty="0" smtClean="0">
                <a:solidFill>
                  <a:srgbClr val="000000"/>
                </a:solidFill>
                <a:uFill>
                  <a:solidFill>
                    <a:srgbClr val="FFFFFF"/>
                  </a:solidFill>
                </a:uFill>
                <a:latin typeface="Calibri"/>
                <a:ea typeface="ＭＳ Ｐゴシック"/>
              </a:rPr>
              <a:t>:</a:t>
            </a:r>
          </a:p>
          <a:p>
            <a:pPr marL="343080" indent="-341280">
              <a:lnSpc>
                <a:spcPct val="100000"/>
              </a:lnSpc>
              <a:buClr>
                <a:srgbClr val="990000"/>
              </a:buClr>
              <a:buSzPct val="60000"/>
              <a:buFont typeface="Wingdings 2" charset="2"/>
              <a:buChar char=""/>
            </a:pPr>
            <a:endParaRPr lang="en-US" sz="2400" b="1" spc="-1" dirty="0">
              <a:solidFill>
                <a:srgbClr val="000000"/>
              </a:solidFill>
              <a:uFill>
                <a:solidFill>
                  <a:srgbClr val="FFFFFF"/>
                </a:solidFill>
              </a:uFill>
              <a:latin typeface="Calibri"/>
              <a:ea typeface="ＭＳ Ｐゴシック"/>
              <a:cs typeface="Calibri" panose="020F0502020204030204" pitchFamily="34" charset="0"/>
            </a:endParaRPr>
          </a:p>
          <a:p>
            <a:pPr marL="343080" indent="-341280">
              <a:lnSpc>
                <a:spcPct val="100000"/>
              </a:lnSpc>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cs typeface="Calibri" panose="020F0502020204030204" pitchFamily="34" charset="0"/>
              </a:rPr>
              <a:t>$ ./pxy/pxydrive.py </a:t>
            </a:r>
            <a:r>
              <a:rPr lang="en-US" sz="2400" b="1" spc="-1" dirty="0" smtClean="0">
                <a:solidFill>
                  <a:srgbClr val="FF0000"/>
                </a:solidFill>
                <a:uFill>
                  <a:solidFill>
                    <a:srgbClr val="FFFFFF"/>
                  </a:solidFill>
                </a:uFill>
                <a:latin typeface="Consolas" panose="020B0609020204030204" pitchFamily="49" charset="0"/>
                <a:ea typeface="ＭＳ Ｐゴシック"/>
                <a:cs typeface="Calibri" panose="020F0502020204030204" pitchFamily="34" charset="0"/>
              </a:rPr>
              <a:t>–P </a:t>
            </a:r>
            <a:r>
              <a:rPr lang="en-US" sz="2400" b="1" spc="-1" dirty="0" err="1" smtClean="0">
                <a:solidFill>
                  <a:srgbClr val="FF0000"/>
                </a:solidFill>
                <a:uFill>
                  <a:solidFill>
                    <a:srgbClr val="FFFFFF"/>
                  </a:solidFill>
                </a:uFill>
                <a:latin typeface="Consolas" panose="020B0609020204030204" pitchFamily="49" charset="0"/>
                <a:ea typeface="ＭＳ Ｐゴシック"/>
                <a:cs typeface="Calibri" panose="020F0502020204030204" pitchFamily="34" charset="0"/>
              </a:rPr>
              <a:t>localhost:XXXXX</a:t>
            </a:r>
            <a:r>
              <a:rPr lang="en-US" sz="2400" b="1" spc="-1" dirty="0">
                <a:solidFill>
                  <a:srgbClr val="000000"/>
                </a:solidFill>
                <a:uFill>
                  <a:solidFill>
                    <a:srgbClr val="FFFFFF"/>
                  </a:solidFill>
                </a:uFill>
                <a:latin typeface="Consolas" panose="020B0609020204030204" pitchFamily="49" charset="0"/>
                <a:ea typeface="ＭＳ Ｐゴシック"/>
                <a:cs typeface="Calibri" panose="020F0502020204030204" pitchFamily="34" charset="0"/>
              </a:rPr>
              <a:t/>
            </a:r>
            <a:br>
              <a:rPr lang="en-US" sz="2400" b="1" spc="-1" dirty="0">
                <a:solidFill>
                  <a:srgbClr val="000000"/>
                </a:solidFill>
                <a:uFill>
                  <a:solidFill>
                    <a:srgbClr val="FFFFFF"/>
                  </a:solidFill>
                </a:uFill>
                <a:latin typeface="Consolas" panose="020B0609020204030204" pitchFamily="49" charset="0"/>
                <a:ea typeface="ＭＳ Ｐゴシック"/>
                <a:cs typeface="Calibri" panose="020F0502020204030204" pitchFamily="34" charset="0"/>
              </a:rPr>
            </a:br>
            <a:r>
              <a:rPr lang="en-US" sz="2400" b="1" spc="-1" dirty="0" smtClean="0">
                <a:solidFill>
                  <a:srgbClr val="000000"/>
                </a:solidFill>
                <a:uFill>
                  <a:solidFill>
                    <a:srgbClr val="FFFFFF"/>
                  </a:solidFill>
                </a:uFill>
                <a:latin typeface="Consolas" panose="020B0609020204030204" pitchFamily="49" charset="0"/>
                <a:ea typeface="ＭＳ Ｐゴシック"/>
                <a:cs typeface="Calibri" panose="020F0502020204030204" pitchFamily="34" charset="0"/>
              </a:rPr>
              <a:t>  –f s03-overrun.cmd</a:t>
            </a:r>
          </a:p>
          <a:p>
            <a:pPr marL="800280" lvl="1"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onsolas" panose="020B0609020204030204" pitchFamily="49" charset="0"/>
                <a:ea typeface="ＭＳ Ｐゴシック"/>
                <a:cs typeface="Calibri" panose="020F0502020204030204" pitchFamily="34" charset="0"/>
              </a:rPr>
              <a:t>-P</a:t>
            </a:r>
            <a:r>
              <a:rPr lang="en-US" sz="2400" b="1" spc="-1" dirty="0" smtClean="0">
                <a:solidFill>
                  <a:srgbClr val="000000"/>
                </a:solidFill>
                <a:uFill>
                  <a:solidFill>
                    <a:srgbClr val="FFFFFF"/>
                  </a:solidFill>
                </a:uFill>
                <a:latin typeface="Calibri"/>
                <a:ea typeface="ＭＳ Ｐゴシック"/>
                <a:cs typeface="Calibri" panose="020F0502020204030204" pitchFamily="34" charset="0"/>
              </a:rPr>
              <a:t> specifies the host and port the proxy is running on</a:t>
            </a:r>
            <a:endParaRPr lang="en-US" sz="2400" b="1" spc="-1" dirty="0">
              <a:uFill>
                <a:solidFill>
                  <a:srgbClr val="FFFFFF"/>
                </a:solidFill>
              </a:uFill>
              <a:latin typeface="Calibri" panose="020F0502020204030204" pitchFamily="34" charset="0"/>
              <a:ea typeface="ＭＳ Ｐゴシック"/>
              <a:cs typeface="Calibri" panose="020F0502020204030204" pitchFamily="34" charset="0"/>
            </a:endParaRPr>
          </a:p>
        </p:txBody>
      </p:sp>
      <p:sp>
        <p:nvSpPr>
          <p:cNvPr id="4" name="四角形吹き出し 3"/>
          <p:cNvSpPr/>
          <p:nvPr/>
        </p:nvSpPr>
        <p:spPr>
          <a:xfrm>
            <a:off x="5725552" y="2729131"/>
            <a:ext cx="3193366" cy="1118187"/>
          </a:xfrm>
          <a:prstGeom prst="wedgeRectCallout">
            <a:avLst>
              <a:gd name="adj1" fmla="val -21834"/>
              <a:gd name="adj2" fmla="val 82916"/>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0" rIns="360000" rtlCol="0" anchor="ctr"/>
          <a:lstStyle/>
          <a:p>
            <a:r>
              <a:rPr kumimoji="1" lang="en-US" altLang="ja-JP" b="1" dirty="0" smtClean="0">
                <a:solidFill>
                  <a:schemeClr val="tx1"/>
                </a:solidFill>
                <a:latin typeface="Consolas" panose="020B0609020204030204" pitchFamily="49" charset="0"/>
                <a:cs typeface="Calibri" panose="020F0502020204030204" pitchFamily="34" charset="0"/>
              </a:rPr>
              <a:t>./port-for-user.pl</a:t>
            </a:r>
            <a:r>
              <a:rPr kumimoji="1" lang="en-US" altLang="ja-JP" b="1" dirty="0" smtClean="0">
                <a:solidFill>
                  <a:schemeClr val="tx1"/>
                </a:solidFill>
                <a:latin typeface="Calibri" panose="020F0502020204030204" pitchFamily="34" charset="0"/>
                <a:cs typeface="Calibri" panose="020F0502020204030204" pitchFamily="34" charset="0"/>
              </a:rPr>
              <a:t/>
            </a:r>
            <a:br>
              <a:rPr kumimoji="1" lang="en-US" altLang="ja-JP" b="1" dirty="0" smtClean="0">
                <a:solidFill>
                  <a:schemeClr val="tx1"/>
                </a:solidFill>
                <a:latin typeface="Calibri" panose="020F0502020204030204" pitchFamily="34" charset="0"/>
                <a:cs typeface="Calibri" panose="020F0502020204030204" pitchFamily="34" charset="0"/>
              </a:rPr>
            </a:br>
            <a:r>
              <a:rPr kumimoji="1" lang="en-US" altLang="ja-JP" b="1" dirty="0" smtClean="0">
                <a:solidFill>
                  <a:schemeClr val="tx1"/>
                </a:solidFill>
                <a:latin typeface="Calibri" panose="020F0502020204030204" pitchFamily="34" charset="0"/>
                <a:cs typeface="Calibri" panose="020F0502020204030204" pitchFamily="34" charset="0"/>
              </a:rPr>
              <a:t>Get your unique port!</a:t>
            </a:r>
            <a:endParaRPr kumimoji="1" lang="ja-JP" altLang="en-US" b="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82992990"/>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strike="noStrike" spc="-1">
                <a:solidFill>
                  <a:srgbClr val="000000"/>
                </a:solidFill>
                <a:uFill>
                  <a:solidFill>
                    <a:srgbClr val="FFFFFF"/>
                  </a:solidFill>
                </a:uFill>
                <a:latin typeface="Calibri"/>
                <a:ea typeface="ＭＳ Ｐゴシック"/>
              </a:rPr>
              <a:t>Reminders</a:t>
            </a:r>
            <a:endParaRPr lang="en-US" sz="1800" b="0" strike="noStrike" spc="-1">
              <a:solidFill>
                <a:srgbClr val="000000"/>
              </a:solidFill>
              <a:uFill>
                <a:solidFill>
                  <a:srgbClr val="FFFFFF"/>
                </a:solidFill>
              </a:uFill>
              <a:latin typeface="Arial"/>
            </a:endParaRPr>
          </a:p>
        </p:txBody>
      </p:sp>
      <p:sp>
        <p:nvSpPr>
          <p:cNvPr id="181" name="CustomShape 2"/>
          <p:cNvSpPr/>
          <p:nvPr/>
        </p:nvSpPr>
        <p:spPr>
          <a:xfrm>
            <a:off x="396720" y="1362240"/>
            <a:ext cx="7894440"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trike="noStrike" spc="-1" dirty="0">
                <a:solidFill>
                  <a:srgbClr val="000000"/>
                </a:solidFill>
                <a:uFill>
                  <a:solidFill>
                    <a:srgbClr val="FFFFFF"/>
                  </a:solidFill>
                </a:uFill>
                <a:latin typeface="Calibri"/>
                <a:ea typeface="ＭＳ Ｐゴシック"/>
              </a:rPr>
              <a:t>Read the </a:t>
            </a:r>
            <a:r>
              <a:rPr lang="en-US" sz="2400" b="1" strike="noStrike" spc="-1" dirty="0" err="1">
                <a:solidFill>
                  <a:srgbClr val="000000"/>
                </a:solidFill>
                <a:uFill>
                  <a:solidFill>
                    <a:srgbClr val="FFFFFF"/>
                  </a:solidFill>
                </a:uFill>
                <a:latin typeface="Calibri"/>
                <a:ea typeface="ＭＳ Ｐゴシック"/>
              </a:rPr>
              <a:t>writeup</a:t>
            </a:r>
            <a:endParaRPr lang="en-US" sz="1800" b="0" strike="noStrike" spc="-1" dirty="0">
              <a:solidFill>
                <a:srgbClr val="000000"/>
              </a:solidFill>
              <a:uFill>
                <a:solidFill>
                  <a:srgbClr val="FFFFFF"/>
                </a:solidFill>
              </a:uFill>
              <a:latin typeface="Arial"/>
            </a:endParaRPr>
          </a:p>
          <a:p>
            <a:pPr>
              <a:lnSpc>
                <a:spcPct val="100000"/>
              </a:lnSpc>
            </a:pPr>
            <a:endParaRPr lang="en-US" sz="1800" b="0" strike="noStrike" spc="-1" dirty="0">
              <a:solidFill>
                <a:srgbClr val="000000"/>
              </a:solidFill>
              <a:uFill>
                <a:solidFill>
                  <a:srgbClr val="FFFFFF"/>
                </a:solidFill>
              </a:uFill>
              <a:latin typeface="Arial"/>
            </a:endParaRPr>
          </a:p>
          <a:p>
            <a:pPr marL="343080" indent="-341280">
              <a:lnSpc>
                <a:spcPct val="100000"/>
              </a:lnSpc>
              <a:buClr>
                <a:srgbClr val="990000"/>
              </a:buClr>
              <a:buSzPct val="60000"/>
              <a:buFont typeface="Wingdings 2" charset="2"/>
              <a:buChar char=""/>
            </a:pPr>
            <a:r>
              <a:rPr lang="en-US" sz="2400" b="1" strike="noStrike" spc="-1" dirty="0">
                <a:solidFill>
                  <a:srgbClr val="000000"/>
                </a:solidFill>
                <a:uFill>
                  <a:solidFill>
                    <a:srgbClr val="FFFFFF"/>
                  </a:solidFill>
                </a:uFill>
                <a:latin typeface="Calibri"/>
                <a:ea typeface="ＭＳ Ｐゴシック"/>
              </a:rPr>
              <a:t>Start early</a:t>
            </a:r>
            <a:endParaRPr lang="en-US" sz="1800" b="0" strike="noStrike" spc="-1" dirty="0">
              <a:solidFill>
                <a:srgbClr val="000000"/>
              </a:solidFill>
              <a:uFill>
                <a:solidFill>
                  <a:srgbClr val="FFFFFF"/>
                </a:solidFill>
              </a:uFill>
              <a:latin typeface="Arial"/>
            </a:endParaRPr>
          </a:p>
          <a:p>
            <a:pPr marL="743040" lvl="1" indent="-284040">
              <a:lnSpc>
                <a:spcPct val="100000"/>
              </a:lnSpc>
              <a:buClr>
                <a:srgbClr val="990000"/>
              </a:buClr>
              <a:buSzPct val="110000"/>
              <a:buFont typeface="Wingdings" charset="2"/>
              <a:buChar char=""/>
            </a:pPr>
            <a:r>
              <a:rPr lang="en-US" sz="2000" b="0" strike="noStrike" spc="-1" dirty="0">
                <a:solidFill>
                  <a:srgbClr val="000000"/>
                </a:solidFill>
                <a:uFill>
                  <a:solidFill>
                    <a:srgbClr val="FFFFFF"/>
                  </a:solidFill>
                </a:uFill>
                <a:latin typeface="Calibri"/>
                <a:ea typeface="ＭＳ Ｐゴシック"/>
              </a:rPr>
              <a:t>Remember, </a:t>
            </a:r>
            <a:r>
              <a:rPr lang="en-US" sz="5400" b="1" spc="-1" dirty="0" smtClean="0">
                <a:solidFill>
                  <a:srgbClr val="FF0000"/>
                </a:solidFill>
                <a:uFill>
                  <a:solidFill>
                    <a:srgbClr val="FFFFFF"/>
                  </a:solidFill>
                </a:uFill>
                <a:latin typeface="Calibri"/>
                <a:ea typeface="ＭＳ Ｐゴシック"/>
              </a:rPr>
              <a:t>only one grace / late day per phase</a:t>
            </a:r>
            <a:endParaRPr lang="en-US" sz="4800" b="1" strike="noStrike" spc="-1" dirty="0">
              <a:solidFill>
                <a:srgbClr val="FF0000"/>
              </a:solidFill>
              <a:uFill>
                <a:solidFill>
                  <a:srgbClr val="FFFFFF"/>
                </a:solidFill>
              </a:uFill>
              <a:latin typeface="Arial"/>
            </a:endParaRPr>
          </a:p>
          <a:p>
            <a:pPr marL="743040" lvl="1" indent="-284040">
              <a:lnSpc>
                <a:spcPct val="100000"/>
              </a:lnSpc>
              <a:buClr>
                <a:srgbClr val="990000"/>
              </a:buClr>
              <a:buSzPct val="110000"/>
              <a:buFont typeface="Wingdings" charset="2"/>
              <a:buChar char=""/>
            </a:pPr>
            <a:r>
              <a:rPr lang="en-US" sz="2000" b="0" strike="noStrike" spc="-1" dirty="0">
                <a:solidFill>
                  <a:srgbClr val="000000"/>
                </a:solidFill>
                <a:uFill>
                  <a:solidFill>
                    <a:srgbClr val="FFFFFF"/>
                  </a:solidFill>
                </a:uFill>
                <a:latin typeface="Calibri"/>
                <a:ea typeface="ＭＳ Ｐゴシック"/>
              </a:rPr>
              <a:t>Come to office hours this week, before it gets crowded!</a:t>
            </a:r>
            <a:endParaRPr lang="en-US" sz="1800" b="0" strike="noStrike" spc="-1" dirty="0">
              <a:solidFill>
                <a:srgbClr val="000000"/>
              </a:solidFill>
              <a:uFill>
                <a:solidFill>
                  <a:srgbClr val="FFFFFF"/>
                </a:solidFill>
              </a:uFill>
              <a:latin typeface="Arial"/>
            </a:endParaRPr>
          </a:p>
          <a:p>
            <a:pPr>
              <a:lnSpc>
                <a:spcPct val="100000"/>
              </a:lnSpc>
            </a:pPr>
            <a:endParaRPr lang="en-US" sz="1800" b="0" strike="noStrike" spc="-1" dirty="0">
              <a:solidFill>
                <a:srgbClr val="000000"/>
              </a:solidFill>
              <a:uFill>
                <a:solidFill>
                  <a:srgbClr val="FFFFFF"/>
                </a:solidFill>
              </a:uFill>
              <a:latin typeface="Arial"/>
            </a:endParaRPr>
          </a:p>
          <a:p>
            <a:pPr marL="343080" indent="-341280">
              <a:lnSpc>
                <a:spcPct val="100000"/>
              </a:lnSpc>
              <a:buClr>
                <a:srgbClr val="990000"/>
              </a:buClr>
              <a:buSzPct val="60000"/>
              <a:buFont typeface="Wingdings 2" charset="2"/>
              <a:buChar char=""/>
            </a:pPr>
            <a:r>
              <a:rPr lang="en-US" sz="2400" b="1" strike="noStrike" spc="-1" dirty="0">
                <a:solidFill>
                  <a:srgbClr val="000000"/>
                </a:solidFill>
                <a:uFill>
                  <a:solidFill>
                    <a:srgbClr val="FFFFFF"/>
                  </a:solidFill>
                </a:uFill>
                <a:latin typeface="Calibri"/>
                <a:ea typeface="ＭＳ Ｐゴシック"/>
              </a:rPr>
              <a:t>Work incrementally and take breaks</a:t>
            </a:r>
            <a:endParaRPr lang="en-US" sz="1800" b="0" strike="noStrike" spc="-1" dirty="0">
              <a:solidFill>
                <a:srgbClr val="000000"/>
              </a:solidFill>
              <a:uFill>
                <a:solidFill>
                  <a:srgbClr val="FFFFFF"/>
                </a:solidFill>
              </a:uFill>
              <a:latin typeface="Arial"/>
            </a:endParaRPr>
          </a:p>
        </p:txBody>
      </p:sp>
    </p:spTree>
    <p:extLst>
      <p:ext uri="{BB962C8B-B14F-4D97-AF65-F5344CB8AC3E}">
        <p14:creationId xmlns:p14="http://schemas.microsoft.com/office/powerpoint/2010/main" val="350875570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サブタイトル 4"/>
          <p:cNvSpPr>
            <a:spLocks noGrp="1"/>
          </p:cNvSpPr>
          <p:nvPr>
            <p:ph type="subTitle"/>
          </p:nvPr>
        </p:nvSpPr>
        <p:spPr>
          <a:xfrm>
            <a:off x="2655457" y="3784184"/>
            <a:ext cx="3833086" cy="629972"/>
          </a:xfrm>
        </p:spPr>
        <p:txBody>
          <a:bodyPr/>
          <a:lstStyle/>
          <a:p>
            <a:pPr marL="0" indent="0" algn="ctr">
              <a:buNone/>
            </a:pPr>
            <a:r>
              <a:rPr kumimoji="1" lang="en-US" altLang="ja-JP" b="1" dirty="0" err="1" smtClean="0">
                <a:latin typeface="Calibri" panose="020F0502020204030204" pitchFamily="34" charset="0"/>
                <a:cs typeface="Calibri" panose="020F0502020204030204" pitchFamily="34" charset="0"/>
              </a:rPr>
              <a:t>Echoserver</a:t>
            </a:r>
            <a:r>
              <a:rPr kumimoji="1" lang="en-US" altLang="ja-JP" b="1" dirty="0" smtClean="0">
                <a:latin typeface="Calibri" panose="020F0502020204030204" pitchFamily="34" charset="0"/>
                <a:cs typeface="Calibri" panose="020F0502020204030204" pitchFamily="34" charset="0"/>
              </a:rPr>
              <a:t>, </a:t>
            </a:r>
            <a:r>
              <a:rPr kumimoji="1" lang="en-US" altLang="ja-JP" b="1" dirty="0" err="1" smtClean="0">
                <a:latin typeface="Calibri" panose="020F0502020204030204" pitchFamily="34" charset="0"/>
                <a:cs typeface="Calibri" panose="020F0502020204030204" pitchFamily="34" charset="0"/>
              </a:rPr>
              <a:t>echoclient</a:t>
            </a:r>
            <a:endParaRPr kumimoji="1" lang="ja-JP" altLang="en-US" b="1" dirty="0">
              <a:latin typeface="Calibri" panose="020F0502020204030204" pitchFamily="34" charset="0"/>
              <a:cs typeface="Calibri" panose="020F0502020204030204" pitchFamily="34" charset="0"/>
            </a:endParaRPr>
          </a:p>
        </p:txBody>
      </p:sp>
      <p:sp>
        <p:nvSpPr>
          <p:cNvPr id="4" name="タイトル 3"/>
          <p:cNvSpPr>
            <a:spLocks noGrp="1"/>
          </p:cNvSpPr>
          <p:nvPr>
            <p:ph type="title"/>
          </p:nvPr>
        </p:nvSpPr>
        <p:spPr>
          <a:xfrm>
            <a:off x="457380" y="2856600"/>
            <a:ext cx="8229240" cy="1144800"/>
          </a:xfrm>
        </p:spPr>
        <p:txBody>
          <a:bodyPr/>
          <a:lstStyle/>
          <a:p>
            <a:pPr algn="ctr"/>
            <a:r>
              <a:rPr kumimoji="1" lang="en-US" altLang="ja-JP" b="1" dirty="0" smtClean="0">
                <a:latin typeface="Calibri" panose="020F0502020204030204" pitchFamily="34" charset="0"/>
                <a:cs typeface="Calibri" panose="020F0502020204030204" pitchFamily="34" charset="0"/>
              </a:rPr>
              <a:t>Appendix on </a:t>
            </a:r>
            <a:r>
              <a:rPr kumimoji="1" lang="en-US" altLang="ja-JP" b="1" dirty="0" err="1" smtClean="0">
                <a:latin typeface="Calibri" panose="020F0502020204030204" pitchFamily="34" charset="0"/>
                <a:cs typeface="Calibri" panose="020F0502020204030204" pitchFamily="34" charset="0"/>
              </a:rPr>
              <a:t>echoserver</a:t>
            </a:r>
            <a:r>
              <a:rPr kumimoji="1" lang="en-US" altLang="ja-JP" b="1" dirty="0" smtClean="0">
                <a:latin typeface="Calibri" panose="020F0502020204030204" pitchFamily="34" charset="0"/>
                <a:cs typeface="Calibri" panose="020F0502020204030204" pitchFamily="34" charset="0"/>
              </a:rPr>
              <a:t> / client</a:t>
            </a:r>
            <a:endParaRPr kumimoji="1" lang="ja-JP" alt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279859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strike="noStrike" spc="-1">
                <a:solidFill>
                  <a:srgbClr val="000000"/>
                </a:solidFill>
                <a:uFill>
                  <a:solidFill>
                    <a:srgbClr val="FFFFFF"/>
                  </a:solidFill>
                </a:uFill>
                <a:latin typeface="Calibri"/>
                <a:ea typeface="ＭＳ Ｐゴシック"/>
              </a:rPr>
              <a:t>Echo Demo</a:t>
            </a:r>
            <a:endParaRPr lang="en-US" sz="1800" b="0" strike="noStrike" spc="-1">
              <a:solidFill>
                <a:srgbClr val="000000"/>
              </a:solidFill>
              <a:uFill>
                <a:solidFill>
                  <a:srgbClr val="FFFFFF"/>
                </a:solidFill>
              </a:uFill>
              <a:latin typeface="Arial"/>
            </a:endParaRPr>
          </a:p>
        </p:txBody>
      </p:sp>
      <p:sp>
        <p:nvSpPr>
          <p:cNvPr id="157" name="CustomShape 2"/>
          <p:cNvSpPr/>
          <p:nvPr/>
        </p:nvSpPr>
        <p:spPr>
          <a:xfrm>
            <a:off x="396720" y="1362240"/>
            <a:ext cx="7894440"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pc="-1" dirty="0">
                <a:solidFill>
                  <a:srgbClr val="000000"/>
                </a:solidFill>
                <a:uFill>
                  <a:solidFill>
                    <a:srgbClr val="FFFFFF"/>
                  </a:solidFill>
                </a:uFill>
                <a:latin typeface="Calibri"/>
                <a:ea typeface="ＭＳ Ｐゴシック"/>
              </a:rPr>
              <a:t>See the instructions written in the telnet results to set up the echo server. Get someone nearby to connect using the echo client.</a:t>
            </a:r>
          </a:p>
          <a:p>
            <a:pPr marL="343080" indent="-341280">
              <a:lnSpc>
                <a:spcPct val="100000"/>
              </a:lnSpc>
              <a:buClr>
                <a:srgbClr val="990000"/>
              </a:buClr>
              <a:buSzPct val="60000"/>
              <a:buFont typeface="Wingdings 2" charset="2"/>
              <a:buChar char=""/>
            </a:pPr>
            <a:endParaRPr lang="en-US" sz="2400" b="1" spc="-1" dirty="0">
              <a:solidFill>
                <a:srgbClr val="000000"/>
              </a:solidFill>
              <a:uFill>
                <a:solidFill>
                  <a:srgbClr val="FFFFFF"/>
                </a:solidFill>
              </a:uFill>
              <a:latin typeface="Calibri"/>
              <a:ea typeface="ＭＳ Ｐゴシック"/>
            </a:endParaRPr>
          </a:p>
          <a:p>
            <a:pPr marL="343080" indent="-341280">
              <a:lnSpc>
                <a:spcPct val="100000"/>
              </a:lnSpc>
              <a:buClr>
                <a:srgbClr val="990000"/>
              </a:buClr>
              <a:buSzPct val="60000"/>
              <a:buFont typeface="Wingdings 2" charset="2"/>
              <a:buChar char=""/>
            </a:pPr>
            <a:r>
              <a:rPr lang="en-US" sz="2400" b="1" strike="noStrike" spc="-1" dirty="0" smtClean="0">
                <a:solidFill>
                  <a:srgbClr val="000000"/>
                </a:solidFill>
                <a:uFill>
                  <a:solidFill>
                    <a:srgbClr val="FFFFFF"/>
                  </a:solidFill>
                </a:uFill>
                <a:latin typeface="Calibri"/>
                <a:ea typeface="ＭＳ Ｐゴシック"/>
              </a:rPr>
              <a:t>What </a:t>
            </a:r>
            <a:r>
              <a:rPr lang="en-US" sz="2400" b="1" strike="noStrike" spc="-1" dirty="0">
                <a:solidFill>
                  <a:srgbClr val="000000"/>
                </a:solidFill>
                <a:uFill>
                  <a:solidFill>
                    <a:srgbClr val="FFFFFF"/>
                  </a:solidFill>
                </a:uFill>
                <a:latin typeface="Calibri"/>
                <a:ea typeface="ＭＳ Ｐゴシック"/>
              </a:rPr>
              <a:t>does </a:t>
            </a:r>
            <a:r>
              <a:rPr lang="en-US" sz="2400" b="1" strike="noStrike" spc="-1" dirty="0" err="1">
                <a:solidFill>
                  <a:srgbClr val="000000"/>
                </a:solidFill>
                <a:uFill>
                  <a:solidFill>
                    <a:srgbClr val="FFFFFF"/>
                  </a:solidFill>
                </a:uFill>
                <a:latin typeface="Calibri"/>
                <a:ea typeface="ＭＳ Ｐゴシック"/>
              </a:rPr>
              <a:t>echoserver</a:t>
            </a:r>
            <a:r>
              <a:rPr lang="en-US" sz="2400" b="1" strike="noStrike" spc="-1" dirty="0">
                <a:solidFill>
                  <a:srgbClr val="000000"/>
                </a:solidFill>
                <a:uFill>
                  <a:solidFill>
                    <a:srgbClr val="FFFFFF"/>
                  </a:solidFill>
                </a:uFill>
                <a:latin typeface="Calibri"/>
                <a:ea typeface="ＭＳ Ｐゴシック"/>
              </a:rPr>
              <a:t> output? (Sample output:)</a:t>
            </a:r>
            <a:endParaRPr lang="en-US" sz="1800" b="0" strike="noStrike" spc="-1" dirty="0">
              <a:solidFill>
                <a:srgbClr val="000000"/>
              </a:solidFill>
              <a:uFill>
                <a:solidFill>
                  <a:srgbClr val="FFFFFF"/>
                </a:solidFill>
              </a:uFill>
              <a:latin typeface="Arial"/>
            </a:endParaRPr>
          </a:p>
          <a:p>
            <a:pPr>
              <a:lnSpc>
                <a:spcPct val="100000"/>
              </a:lnSpc>
            </a:pPr>
            <a:r>
              <a:rPr lang="en-US" sz="1400" b="1" strike="noStrike" spc="-1" dirty="0">
                <a:solidFill>
                  <a:srgbClr val="000000"/>
                </a:solidFill>
                <a:uFill>
                  <a:solidFill>
                    <a:srgbClr val="FFFFFF"/>
                  </a:solidFill>
                </a:uFill>
                <a:latin typeface="Courier New"/>
                <a:ea typeface="ＭＳ Ｐゴシック"/>
              </a:rPr>
              <a:t>$ ./</a:t>
            </a:r>
            <a:r>
              <a:rPr lang="en-US" sz="1400" b="1" strike="noStrike" spc="-1" dirty="0" err="1">
                <a:solidFill>
                  <a:srgbClr val="000000"/>
                </a:solidFill>
                <a:uFill>
                  <a:solidFill>
                    <a:srgbClr val="FFFFFF"/>
                  </a:solidFill>
                </a:uFill>
                <a:latin typeface="Courier New"/>
                <a:ea typeface="ＭＳ Ｐゴシック"/>
              </a:rPr>
              <a:t>echoserver</a:t>
            </a:r>
            <a:r>
              <a:rPr lang="en-US" sz="1400" b="1" strike="noStrike" spc="-1" dirty="0">
                <a:solidFill>
                  <a:srgbClr val="000000"/>
                </a:solidFill>
                <a:uFill>
                  <a:solidFill>
                    <a:srgbClr val="FFFFFF"/>
                  </a:solidFill>
                </a:uFill>
                <a:latin typeface="Courier New"/>
                <a:ea typeface="ＭＳ Ｐゴシック"/>
              </a:rPr>
              <a:t> </a:t>
            </a:r>
            <a:r>
              <a:rPr lang="en-US" sz="1400" b="0" strike="noStrike" spc="-1" dirty="0">
                <a:solidFill>
                  <a:srgbClr val="000000"/>
                </a:solidFill>
                <a:uFill>
                  <a:solidFill>
                    <a:srgbClr val="FFFFFF"/>
                  </a:solidFill>
                </a:uFill>
                <a:latin typeface="Courier New"/>
                <a:ea typeface="ＭＳ Ｐゴシック"/>
              </a:rPr>
              <a:t>10101</a:t>
            </a:r>
            <a:endParaRPr lang="en-US" sz="1800" b="0" strike="noStrike" spc="-1" dirty="0">
              <a:solidFill>
                <a:srgbClr val="000000"/>
              </a:solidFill>
              <a:uFill>
                <a:solidFill>
                  <a:srgbClr val="FFFFFF"/>
                </a:solidFill>
              </a:uFill>
              <a:latin typeface="Arial"/>
            </a:endParaRPr>
          </a:p>
          <a:p>
            <a:pPr>
              <a:lnSpc>
                <a:spcPct val="100000"/>
              </a:lnSpc>
            </a:pPr>
            <a:r>
              <a:rPr lang="en-US" sz="1400" b="1" strike="noStrike" spc="-1" dirty="0">
                <a:solidFill>
                  <a:srgbClr val="000000"/>
                </a:solidFill>
                <a:uFill>
                  <a:solidFill>
                    <a:srgbClr val="FFFFFF"/>
                  </a:solidFill>
                </a:uFill>
                <a:latin typeface="Courier New"/>
                <a:ea typeface="ＭＳ Ｐゴシック"/>
              </a:rPr>
              <a:t>Accepted connection from </a:t>
            </a:r>
            <a:r>
              <a:rPr lang="en-US" sz="1400" b="0" u="sng" strike="noStrike" spc="-1" dirty="0">
                <a:solidFill>
                  <a:srgbClr val="000000"/>
                </a:solidFill>
                <a:uFill>
                  <a:solidFill>
                    <a:srgbClr val="FFFFFF"/>
                  </a:solidFill>
                </a:uFill>
                <a:latin typeface="Courier New"/>
                <a:ea typeface="ＭＳ Ｐゴシック"/>
              </a:rPr>
              <a:t>hammerheadshark.ics.cs.cmu.edu</a:t>
            </a:r>
            <a:r>
              <a:rPr lang="en-US" sz="1400" b="1" strike="noStrike" spc="-1" dirty="0">
                <a:solidFill>
                  <a:srgbClr val="000000"/>
                </a:solidFill>
                <a:uFill>
                  <a:solidFill>
                    <a:srgbClr val="FFFFFF"/>
                  </a:solidFill>
                </a:uFill>
                <a:latin typeface="Courier New"/>
                <a:ea typeface="ＭＳ Ｐゴシック"/>
              </a:rPr>
              <a:t>:</a:t>
            </a:r>
            <a:r>
              <a:rPr lang="en-US" sz="1400" b="0" u="sng" strike="noStrike" spc="-1" dirty="0">
                <a:solidFill>
                  <a:srgbClr val="000000"/>
                </a:solidFill>
                <a:uFill>
                  <a:solidFill>
                    <a:srgbClr val="FFFFFF"/>
                  </a:solidFill>
                </a:uFill>
                <a:latin typeface="Courier New"/>
                <a:ea typeface="ＭＳ Ｐゴシック"/>
              </a:rPr>
              <a:t>46422</a:t>
            </a:r>
            <a:endParaRPr lang="en-US" sz="1800" b="0" strike="noStrike" spc="-1" dirty="0">
              <a:solidFill>
                <a:srgbClr val="000000"/>
              </a:solidFill>
              <a:uFill>
                <a:solidFill>
                  <a:srgbClr val="FFFFFF"/>
                </a:solidFill>
              </a:uFill>
              <a:latin typeface="Arial"/>
            </a:endParaRPr>
          </a:p>
          <a:p>
            <a:pPr>
              <a:lnSpc>
                <a:spcPct val="100000"/>
              </a:lnSpc>
            </a:pPr>
            <a:r>
              <a:rPr lang="en-US" sz="1400" b="1" strike="noStrike" spc="-1" dirty="0">
                <a:solidFill>
                  <a:srgbClr val="000000"/>
                </a:solidFill>
                <a:uFill>
                  <a:solidFill>
                    <a:srgbClr val="FFFFFF"/>
                  </a:solidFill>
                </a:uFill>
                <a:latin typeface="Courier New"/>
                <a:ea typeface="ＭＳ Ｐゴシック"/>
              </a:rPr>
              <a:t>hammerheadshark.ics.cs.cmu.edu:46422 sent 6 bytes</a:t>
            </a:r>
            <a:endParaRPr lang="en-US" sz="1800" b="0" strike="noStrike" spc="-1" dirty="0">
              <a:solidFill>
                <a:srgbClr val="000000"/>
              </a:solidFill>
              <a:uFill>
                <a:solidFill>
                  <a:srgbClr val="FFFFFF"/>
                </a:solidFill>
              </a:uFill>
              <a:latin typeface="Arial"/>
            </a:endParaRPr>
          </a:p>
          <a:p>
            <a:pPr>
              <a:lnSpc>
                <a:spcPct val="100000"/>
              </a:lnSpc>
            </a:pPr>
            <a:r>
              <a:rPr lang="en-US" sz="1400" b="1" strike="noStrike" spc="-1" dirty="0">
                <a:solidFill>
                  <a:srgbClr val="000000"/>
                </a:solidFill>
                <a:uFill>
                  <a:solidFill>
                    <a:srgbClr val="FFFFFF"/>
                  </a:solidFill>
                </a:uFill>
                <a:latin typeface="Courier New"/>
                <a:ea typeface="ＭＳ Ｐゴシック"/>
              </a:rPr>
              <a:t>Disconnected from hammerheadshark.ics.cs.cmu.edu:46422</a:t>
            </a:r>
            <a:endParaRPr lang="en-US" sz="1800" b="0" strike="noStrike" spc="-1" dirty="0">
              <a:solidFill>
                <a:srgbClr val="000000"/>
              </a:solidFill>
              <a:uFill>
                <a:solidFill>
                  <a:srgbClr val="FFFFFF"/>
                </a:solidFill>
              </a:uFill>
              <a:latin typeface="Arial"/>
            </a:endParaRPr>
          </a:p>
          <a:p>
            <a:pPr>
              <a:lnSpc>
                <a:spcPct val="100000"/>
              </a:lnSpc>
            </a:pPr>
            <a:endParaRPr lang="en-US" sz="1800" b="0" strike="noStrike" spc="-1" dirty="0">
              <a:solidFill>
                <a:srgbClr val="000000"/>
              </a:solidFill>
              <a:uFill>
                <a:solidFill>
                  <a:srgbClr val="FFFFFF"/>
                </a:solidFill>
              </a:uFill>
              <a:latin typeface="Arial"/>
            </a:endParaRPr>
          </a:p>
        </p:txBody>
      </p:sp>
      <p:sp>
        <p:nvSpPr>
          <p:cNvPr id="158" name="Line 3"/>
          <p:cNvSpPr/>
          <p:nvPr/>
        </p:nvSpPr>
        <p:spPr>
          <a:xfrm flipV="1">
            <a:off x="4389120" y="3650989"/>
            <a:ext cx="457200" cy="1920240"/>
          </a:xfrm>
          <a:prstGeom prst="line">
            <a:avLst/>
          </a:prstGeom>
          <a:ln>
            <a:solidFill>
              <a:srgbClr val="000000"/>
            </a:solidFill>
            <a:tailEnd type="triangle" w="med" len="med"/>
          </a:ln>
        </p:spPr>
        <p:style>
          <a:lnRef idx="0">
            <a:scrgbClr r="0" g="0" b="0"/>
          </a:lnRef>
          <a:fillRef idx="0">
            <a:scrgbClr r="0" g="0" b="0"/>
          </a:fillRef>
          <a:effectRef idx="0">
            <a:scrgbClr r="0" g="0" b="0"/>
          </a:effectRef>
          <a:fontRef idx="minor"/>
        </p:style>
      </p:sp>
      <p:sp>
        <p:nvSpPr>
          <p:cNvPr id="159" name="Line 4"/>
          <p:cNvSpPr/>
          <p:nvPr/>
        </p:nvSpPr>
        <p:spPr>
          <a:xfrm flipV="1">
            <a:off x="5760720" y="3650989"/>
            <a:ext cx="914400" cy="1554480"/>
          </a:xfrm>
          <a:prstGeom prst="line">
            <a:avLst/>
          </a:prstGeom>
          <a:ln>
            <a:solidFill>
              <a:srgbClr val="000000"/>
            </a:solidFill>
            <a:tailEnd type="triangle" w="med" len="med"/>
          </a:ln>
        </p:spPr>
        <p:style>
          <a:lnRef idx="0">
            <a:scrgbClr r="0" g="0" b="0"/>
          </a:lnRef>
          <a:fillRef idx="0">
            <a:scrgbClr r="0" g="0" b="0"/>
          </a:fillRef>
          <a:effectRef idx="0">
            <a:scrgbClr r="0" g="0" b="0"/>
          </a:effectRef>
          <a:fontRef idx="minor"/>
        </p:style>
      </p:sp>
      <p:sp>
        <p:nvSpPr>
          <p:cNvPr id="160" name="Line 5"/>
          <p:cNvSpPr/>
          <p:nvPr/>
        </p:nvSpPr>
        <p:spPr>
          <a:xfrm flipV="1">
            <a:off x="1645920" y="3468109"/>
            <a:ext cx="640080" cy="1645920"/>
          </a:xfrm>
          <a:prstGeom prst="line">
            <a:avLst/>
          </a:prstGeom>
          <a:ln>
            <a:solidFill>
              <a:srgbClr val="000000"/>
            </a:solidFill>
            <a:tailEnd type="triangle" w="med" len="med"/>
          </a:ln>
        </p:spPr>
        <p:style>
          <a:lnRef idx="0">
            <a:scrgbClr r="0" g="0" b="0"/>
          </a:lnRef>
          <a:fillRef idx="0">
            <a:scrgbClr r="0" g="0" b="0"/>
          </a:fillRef>
          <a:effectRef idx="0">
            <a:scrgbClr r="0" g="0" b="0"/>
          </a:effectRef>
          <a:fontRef idx="minor"/>
        </p:style>
      </p:sp>
      <p:sp>
        <p:nvSpPr>
          <p:cNvPr id="161" name="CustomShape 6"/>
          <p:cNvSpPr/>
          <p:nvPr/>
        </p:nvSpPr>
        <p:spPr>
          <a:xfrm>
            <a:off x="822960" y="5151829"/>
            <a:ext cx="1471680" cy="600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US" sz="1800" b="0" strike="noStrike" spc="-1">
                <a:solidFill>
                  <a:srgbClr val="000000"/>
                </a:solidFill>
                <a:uFill>
                  <a:solidFill>
                    <a:srgbClr val="FFFFFF"/>
                  </a:solidFill>
                </a:uFill>
                <a:latin typeface="Arial"/>
                <a:ea typeface="DejaVu Sans"/>
              </a:rPr>
              <a:t>Server</a:t>
            </a:r>
            <a:endParaRPr lang="en-US" sz="1800" b="0" strike="noStrike" spc="-1">
              <a:solidFill>
                <a:srgbClr val="000000"/>
              </a:solidFill>
              <a:uFill>
                <a:solidFill>
                  <a:srgbClr val="FFFFFF"/>
                </a:solidFill>
              </a:uFill>
              <a:latin typeface="Arial"/>
            </a:endParaRPr>
          </a:p>
          <a:p>
            <a:pPr algn="ctr">
              <a:lnSpc>
                <a:spcPct val="100000"/>
              </a:lnSpc>
            </a:pPr>
            <a:r>
              <a:rPr lang="en-US" sz="1800" b="0" strike="noStrike" spc="-1">
                <a:solidFill>
                  <a:srgbClr val="000000"/>
                </a:solidFill>
                <a:uFill>
                  <a:solidFill>
                    <a:srgbClr val="FFFFFF"/>
                  </a:solidFill>
                </a:uFill>
                <a:latin typeface="Arial"/>
                <a:ea typeface="DejaVu Sans"/>
              </a:rPr>
              <a:t>listening port</a:t>
            </a:r>
            <a:endParaRPr lang="en-US" sz="1800" b="0" strike="noStrike" spc="-1">
              <a:solidFill>
                <a:srgbClr val="000000"/>
              </a:solidFill>
              <a:uFill>
                <a:solidFill>
                  <a:srgbClr val="FFFFFF"/>
                </a:solidFill>
              </a:uFill>
              <a:latin typeface="Arial"/>
            </a:endParaRPr>
          </a:p>
        </p:txBody>
      </p:sp>
      <p:sp>
        <p:nvSpPr>
          <p:cNvPr id="162" name="CustomShape 7"/>
          <p:cNvSpPr/>
          <p:nvPr/>
        </p:nvSpPr>
        <p:spPr>
          <a:xfrm>
            <a:off x="3931920" y="5609029"/>
            <a:ext cx="821520" cy="600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US" sz="1800" b="0" strike="noStrike" spc="-1">
                <a:solidFill>
                  <a:srgbClr val="000000"/>
                </a:solidFill>
                <a:uFill>
                  <a:solidFill>
                    <a:srgbClr val="FFFFFF"/>
                  </a:solidFill>
                </a:uFill>
                <a:latin typeface="Arial"/>
                <a:ea typeface="DejaVu Sans"/>
              </a:rPr>
              <a:t>Client</a:t>
            </a:r>
            <a:endParaRPr lang="en-US" sz="1800" b="0" strike="noStrike" spc="-1">
              <a:solidFill>
                <a:srgbClr val="000000"/>
              </a:solidFill>
              <a:uFill>
                <a:solidFill>
                  <a:srgbClr val="FFFFFF"/>
                </a:solidFill>
              </a:uFill>
              <a:latin typeface="Arial"/>
            </a:endParaRPr>
          </a:p>
          <a:p>
            <a:pPr algn="ctr">
              <a:lnSpc>
                <a:spcPct val="100000"/>
              </a:lnSpc>
            </a:pPr>
            <a:r>
              <a:rPr lang="en-US" sz="1800" b="0" strike="noStrike" spc="-1">
                <a:solidFill>
                  <a:srgbClr val="000000"/>
                </a:solidFill>
                <a:uFill>
                  <a:solidFill>
                    <a:srgbClr val="FFFFFF"/>
                  </a:solidFill>
                </a:uFill>
                <a:latin typeface="Arial"/>
                <a:ea typeface="DejaVu Sans"/>
              </a:rPr>
              <a:t>host</a:t>
            </a:r>
            <a:endParaRPr lang="en-US" sz="1800" b="0" strike="noStrike" spc="-1">
              <a:solidFill>
                <a:srgbClr val="000000"/>
              </a:solidFill>
              <a:uFill>
                <a:solidFill>
                  <a:srgbClr val="FFFFFF"/>
                </a:solidFill>
              </a:uFill>
              <a:latin typeface="Arial"/>
            </a:endParaRPr>
          </a:p>
        </p:txBody>
      </p:sp>
      <p:sp>
        <p:nvSpPr>
          <p:cNvPr id="163" name="CustomShape 8"/>
          <p:cNvSpPr/>
          <p:nvPr/>
        </p:nvSpPr>
        <p:spPr>
          <a:xfrm>
            <a:off x="5303520" y="5296909"/>
            <a:ext cx="821520" cy="6008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algn="ctr">
              <a:lnSpc>
                <a:spcPct val="100000"/>
              </a:lnSpc>
            </a:pPr>
            <a:r>
              <a:rPr lang="en-US" sz="1800" b="0" strike="noStrike" spc="-1">
                <a:solidFill>
                  <a:srgbClr val="000000"/>
                </a:solidFill>
                <a:uFill>
                  <a:solidFill>
                    <a:srgbClr val="FFFFFF"/>
                  </a:solidFill>
                </a:uFill>
                <a:latin typeface="Arial"/>
                <a:ea typeface="DejaVu Sans"/>
              </a:rPr>
              <a:t>Client</a:t>
            </a:r>
            <a:endParaRPr lang="en-US" sz="1800" b="0" strike="noStrike" spc="-1">
              <a:solidFill>
                <a:srgbClr val="000000"/>
              </a:solidFill>
              <a:uFill>
                <a:solidFill>
                  <a:srgbClr val="FFFFFF"/>
                </a:solidFill>
              </a:uFill>
              <a:latin typeface="Arial"/>
            </a:endParaRPr>
          </a:p>
          <a:p>
            <a:pPr algn="ctr">
              <a:lnSpc>
                <a:spcPct val="100000"/>
              </a:lnSpc>
            </a:pPr>
            <a:r>
              <a:rPr lang="en-US" sz="1800" b="0" strike="noStrike" spc="-1">
                <a:solidFill>
                  <a:srgbClr val="000000"/>
                </a:solidFill>
                <a:uFill>
                  <a:solidFill>
                    <a:srgbClr val="FFFFFF"/>
                  </a:solidFill>
                </a:uFill>
                <a:latin typeface="Arial"/>
                <a:ea typeface="DejaVu Sans"/>
              </a:rPr>
              <a:t>port</a:t>
            </a:r>
            <a:endParaRPr lang="en-US" sz="18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2716235195"/>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strike="noStrike" spc="-1">
                <a:solidFill>
                  <a:srgbClr val="000000"/>
                </a:solidFill>
                <a:uFill>
                  <a:solidFill>
                    <a:srgbClr val="FFFFFF"/>
                  </a:solidFill>
                </a:uFill>
                <a:latin typeface="Calibri"/>
                <a:ea typeface="ＭＳ Ｐゴシック"/>
              </a:rPr>
              <a:t>Echo Demo</a:t>
            </a:r>
            <a:endParaRPr lang="en-US" sz="1800" b="0" strike="noStrike" spc="-1">
              <a:solidFill>
                <a:srgbClr val="000000"/>
              </a:solidFill>
              <a:uFill>
                <a:solidFill>
                  <a:srgbClr val="FFFFFF"/>
                </a:solidFill>
              </a:uFill>
              <a:latin typeface="Arial"/>
            </a:endParaRPr>
          </a:p>
        </p:txBody>
      </p:sp>
      <p:sp>
        <p:nvSpPr>
          <p:cNvPr id="167" name="CustomShape 2"/>
          <p:cNvSpPr/>
          <p:nvPr/>
        </p:nvSpPr>
        <p:spPr>
          <a:xfrm>
            <a:off x="396720" y="1362240"/>
            <a:ext cx="7894440"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trike="noStrike" spc="-1" dirty="0">
                <a:solidFill>
                  <a:srgbClr val="000000"/>
                </a:solidFill>
                <a:uFill>
                  <a:solidFill>
                    <a:srgbClr val="FFFFFF"/>
                  </a:solidFill>
                </a:uFill>
                <a:latin typeface="Calibri"/>
                <a:ea typeface="ＭＳ Ｐゴシック"/>
              </a:rPr>
              <a:t>Look at </a:t>
            </a:r>
            <a:r>
              <a:rPr lang="en-US" sz="2400" b="1" strike="noStrike" spc="-1" dirty="0" err="1">
                <a:solidFill>
                  <a:srgbClr val="000000"/>
                </a:solidFill>
                <a:uFill>
                  <a:solidFill>
                    <a:srgbClr val="FFFFFF"/>
                  </a:solidFill>
                </a:uFill>
                <a:latin typeface="Calibri"/>
                <a:ea typeface="ＭＳ Ｐゴシック"/>
              </a:rPr>
              <a:t>echoclient.c</a:t>
            </a:r>
            <a:endParaRPr lang="en-US" sz="1800" b="0" strike="noStrike" spc="-1" dirty="0">
              <a:solidFill>
                <a:srgbClr val="000000"/>
              </a:solidFill>
              <a:uFill>
                <a:solidFill>
                  <a:srgbClr val="FFFFFF"/>
                </a:solidFill>
              </a:uFill>
              <a:latin typeface="Arial"/>
            </a:endParaRPr>
          </a:p>
          <a:p>
            <a:pPr marL="864000" lvl="1" indent="-322560">
              <a:lnSpc>
                <a:spcPct val="100000"/>
              </a:lnSpc>
              <a:buClr>
                <a:srgbClr val="000000"/>
              </a:buClr>
              <a:buSzPct val="75000"/>
              <a:buFont typeface="Symbol"/>
              <a:buChar char=""/>
            </a:pPr>
            <a:r>
              <a:rPr lang="en-US" sz="2400" b="0" strike="noStrike" spc="-1" dirty="0">
                <a:solidFill>
                  <a:srgbClr val="000000"/>
                </a:solidFill>
                <a:uFill>
                  <a:solidFill>
                    <a:srgbClr val="FFFFFF"/>
                  </a:solidFill>
                </a:uFill>
                <a:latin typeface="Calibri"/>
                <a:ea typeface="ＭＳ Ｐゴシック"/>
              </a:rPr>
              <a:t>Opens a connection to the server</a:t>
            </a:r>
            <a:endParaRPr lang="en-US" sz="1800" b="0" strike="noStrike" spc="-1" dirty="0">
              <a:solidFill>
                <a:srgbClr val="000000"/>
              </a:solidFill>
              <a:uFill>
                <a:solidFill>
                  <a:srgbClr val="FFFFFF"/>
                </a:solidFill>
              </a:uFill>
              <a:latin typeface="Arial"/>
            </a:endParaRPr>
          </a:p>
          <a:p>
            <a:pPr marL="864000" lvl="1" indent="-322560">
              <a:lnSpc>
                <a:spcPct val="100000"/>
              </a:lnSpc>
              <a:buClr>
                <a:srgbClr val="000000"/>
              </a:buClr>
              <a:buSzPct val="75000"/>
              <a:buFont typeface="Symbol"/>
              <a:buChar char=""/>
            </a:pPr>
            <a:r>
              <a:rPr lang="en-US" sz="2400" b="0" strike="noStrike" spc="-1" dirty="0">
                <a:solidFill>
                  <a:srgbClr val="000000"/>
                </a:solidFill>
                <a:uFill>
                  <a:solidFill>
                    <a:srgbClr val="FFFFFF"/>
                  </a:solidFill>
                </a:uFill>
                <a:latin typeface="Calibri"/>
                <a:ea typeface="ＭＳ Ｐゴシック"/>
              </a:rPr>
              <a:t>Reads/writes from the server</a:t>
            </a:r>
            <a:endParaRPr lang="en-US" sz="1800" b="0" strike="noStrike" spc="-1" dirty="0">
              <a:solidFill>
                <a:srgbClr val="000000"/>
              </a:solidFill>
              <a:uFill>
                <a:solidFill>
                  <a:srgbClr val="FFFFFF"/>
                </a:solidFill>
              </a:uFill>
              <a:latin typeface="Arial"/>
            </a:endParaRPr>
          </a:p>
          <a:p>
            <a:pPr marL="343080" indent="-341280">
              <a:lnSpc>
                <a:spcPct val="100000"/>
              </a:lnSpc>
              <a:buClr>
                <a:srgbClr val="990000"/>
              </a:buClr>
              <a:buSzPct val="60000"/>
              <a:buFont typeface="Wingdings 2" charset="2"/>
              <a:buChar char=""/>
            </a:pPr>
            <a:r>
              <a:rPr lang="en-US" sz="2400" b="1" strike="noStrike" spc="-1" dirty="0">
                <a:solidFill>
                  <a:srgbClr val="000000"/>
                </a:solidFill>
                <a:uFill>
                  <a:solidFill>
                    <a:srgbClr val="FFFFFF"/>
                  </a:solidFill>
                </a:uFill>
                <a:latin typeface="Calibri"/>
                <a:ea typeface="ＭＳ Ｐゴシック"/>
              </a:rPr>
              <a:t>Look at </a:t>
            </a:r>
            <a:r>
              <a:rPr lang="en-US" sz="2400" b="1" strike="noStrike" spc="-1" dirty="0" err="1">
                <a:solidFill>
                  <a:srgbClr val="000000"/>
                </a:solidFill>
                <a:uFill>
                  <a:solidFill>
                    <a:srgbClr val="FFFFFF"/>
                  </a:solidFill>
                </a:uFill>
                <a:latin typeface="Calibri"/>
                <a:ea typeface="ＭＳ Ｐゴシック"/>
              </a:rPr>
              <a:t>echoserver</a:t>
            </a:r>
            <a:r>
              <a:rPr lang="en-US" sz="2400" b="1" strike="noStrike" spc="-1" dirty="0">
                <a:solidFill>
                  <a:srgbClr val="000000"/>
                </a:solidFill>
                <a:uFill>
                  <a:solidFill>
                    <a:srgbClr val="FFFFFF"/>
                  </a:solidFill>
                </a:uFill>
                <a:latin typeface="Calibri"/>
                <a:ea typeface="ＭＳ Ｐゴシック"/>
              </a:rPr>
              <a:t> output</a:t>
            </a:r>
            <a:endParaRPr lang="en-US" sz="1800" b="0" strike="noStrike" spc="-1" dirty="0">
              <a:solidFill>
                <a:srgbClr val="000000"/>
              </a:solidFill>
              <a:uFill>
                <a:solidFill>
                  <a:srgbClr val="FFFFFF"/>
                </a:solidFill>
              </a:uFill>
              <a:latin typeface="Arial"/>
            </a:endParaRPr>
          </a:p>
          <a:p>
            <a:pPr marL="864000" lvl="1" indent="-322560">
              <a:lnSpc>
                <a:spcPct val="100000"/>
              </a:lnSpc>
              <a:buClr>
                <a:srgbClr val="000000"/>
              </a:buClr>
              <a:buSzPct val="75000"/>
              <a:buFont typeface="Symbol"/>
              <a:buChar char=""/>
            </a:pPr>
            <a:r>
              <a:rPr lang="en-US" sz="2400" b="0" strike="noStrike" spc="-1" dirty="0">
                <a:solidFill>
                  <a:srgbClr val="000000"/>
                </a:solidFill>
                <a:uFill>
                  <a:solidFill>
                    <a:srgbClr val="FFFFFF"/>
                  </a:solidFill>
                </a:uFill>
                <a:latin typeface="Calibri"/>
                <a:ea typeface="ＭＳ Ｐゴシック"/>
              </a:rPr>
              <a:t>Why is the printed client port different from the server’s listening port?</a:t>
            </a:r>
            <a:endParaRPr lang="en-US" sz="1800" b="0" strike="noStrike" spc="-1" dirty="0">
              <a:solidFill>
                <a:srgbClr val="000000"/>
              </a:solidFill>
              <a:uFill>
                <a:solidFill>
                  <a:srgbClr val="FFFFFF"/>
                </a:solidFill>
              </a:uFill>
              <a:latin typeface="Arial"/>
            </a:endParaRPr>
          </a:p>
          <a:p>
            <a:pPr marL="864000" lvl="1" indent="-322560">
              <a:lnSpc>
                <a:spcPct val="100000"/>
              </a:lnSpc>
              <a:buClr>
                <a:srgbClr val="000000"/>
              </a:buClr>
              <a:buSzPct val="75000"/>
              <a:buFont typeface="Symbol"/>
              <a:buChar char=""/>
            </a:pPr>
            <a:r>
              <a:rPr lang="en-US" sz="2400" b="0" strike="noStrike" spc="-1" dirty="0">
                <a:solidFill>
                  <a:srgbClr val="000000"/>
                </a:solidFill>
                <a:uFill>
                  <a:solidFill>
                    <a:srgbClr val="FFFFFF"/>
                  </a:solidFill>
                </a:uFill>
                <a:latin typeface="Calibri"/>
                <a:ea typeface="ＭＳ Ｐゴシック"/>
              </a:rPr>
              <a:t>Server opens</a:t>
            </a:r>
            <a:r>
              <a:rPr lang="en-US" sz="2400" b="1" strike="noStrike" spc="-1" dirty="0">
                <a:solidFill>
                  <a:srgbClr val="000000"/>
                </a:solidFill>
                <a:uFill>
                  <a:solidFill>
                    <a:srgbClr val="FFFFFF"/>
                  </a:solidFill>
                </a:uFill>
                <a:latin typeface="Calibri"/>
                <a:ea typeface="ＭＳ Ｐゴシック"/>
              </a:rPr>
              <a:t> one</a:t>
            </a:r>
            <a:r>
              <a:rPr lang="en-US" sz="2400" b="0" strike="noStrike" spc="-1" dirty="0">
                <a:solidFill>
                  <a:srgbClr val="000000"/>
                </a:solidFill>
                <a:uFill>
                  <a:solidFill>
                    <a:srgbClr val="FFFFFF"/>
                  </a:solidFill>
                </a:uFill>
                <a:latin typeface="Calibri"/>
                <a:ea typeface="ＭＳ Ｐゴシック"/>
              </a:rPr>
              <a:t> “</a:t>
            </a:r>
            <a:r>
              <a:rPr lang="en-US" sz="2400" b="1" strike="noStrike" spc="-1" dirty="0">
                <a:solidFill>
                  <a:srgbClr val="000000"/>
                </a:solidFill>
                <a:uFill>
                  <a:solidFill>
                    <a:srgbClr val="FFFFFF"/>
                  </a:solidFill>
                </a:uFill>
                <a:latin typeface="Calibri"/>
                <a:ea typeface="ＭＳ Ｐゴシック"/>
              </a:rPr>
              <a:t>listening</a:t>
            </a:r>
            <a:r>
              <a:rPr lang="en-US" sz="2400" b="0" strike="noStrike" spc="-1" dirty="0">
                <a:solidFill>
                  <a:srgbClr val="000000"/>
                </a:solidFill>
                <a:uFill>
                  <a:solidFill>
                    <a:srgbClr val="FFFFFF"/>
                  </a:solidFill>
                </a:uFill>
                <a:latin typeface="Calibri"/>
                <a:ea typeface="ＭＳ Ｐゴシック"/>
              </a:rPr>
              <a:t>”</a:t>
            </a:r>
            <a:r>
              <a:rPr lang="en-US" sz="2400" b="1" strike="noStrike" spc="-1" dirty="0">
                <a:solidFill>
                  <a:srgbClr val="000000"/>
                </a:solidFill>
                <a:uFill>
                  <a:solidFill>
                    <a:srgbClr val="FFFFFF"/>
                  </a:solidFill>
                </a:uFill>
                <a:latin typeface="Calibri"/>
                <a:ea typeface="ＭＳ Ｐゴシック"/>
              </a:rPr>
              <a:t> </a:t>
            </a:r>
            <a:r>
              <a:rPr lang="en-US" sz="2400" b="0" strike="noStrike" spc="-1" dirty="0">
                <a:solidFill>
                  <a:srgbClr val="000000"/>
                </a:solidFill>
                <a:uFill>
                  <a:solidFill>
                    <a:srgbClr val="FFFFFF"/>
                  </a:solidFill>
                </a:uFill>
                <a:latin typeface="Calibri"/>
                <a:ea typeface="ＭＳ Ｐゴシック"/>
              </a:rPr>
              <a:t>port</a:t>
            </a:r>
            <a:endParaRPr lang="en-US" sz="1800" b="0" strike="noStrike" spc="-1" dirty="0">
              <a:solidFill>
                <a:srgbClr val="000000"/>
              </a:solidFill>
              <a:uFill>
                <a:solidFill>
                  <a:srgbClr val="FFFFFF"/>
                </a:solidFill>
              </a:uFill>
              <a:latin typeface="Arial"/>
            </a:endParaRPr>
          </a:p>
          <a:p>
            <a:pPr marL="1296000" lvl="2" indent="-286560">
              <a:lnSpc>
                <a:spcPct val="100000"/>
              </a:lnSpc>
              <a:buClr>
                <a:srgbClr val="000000"/>
              </a:buClr>
              <a:buSzPct val="45000"/>
              <a:buFont typeface="Wingdings" charset="2"/>
              <a:buChar char=""/>
            </a:pPr>
            <a:r>
              <a:rPr lang="en-US" sz="2400" b="0" strike="noStrike" spc="-1" dirty="0">
                <a:solidFill>
                  <a:srgbClr val="000000"/>
                </a:solidFill>
                <a:uFill>
                  <a:solidFill>
                    <a:srgbClr val="FFFFFF"/>
                  </a:solidFill>
                </a:uFill>
                <a:latin typeface="Calibri"/>
                <a:ea typeface="ＭＳ Ｐゴシック"/>
              </a:rPr>
              <a:t>Incoming clients connect to this port</a:t>
            </a:r>
            <a:endParaRPr lang="en-US" sz="1800" b="0" strike="noStrike" spc="-1" dirty="0">
              <a:solidFill>
                <a:srgbClr val="000000"/>
              </a:solidFill>
              <a:uFill>
                <a:solidFill>
                  <a:srgbClr val="FFFFFF"/>
                </a:solidFill>
              </a:uFill>
              <a:latin typeface="Arial"/>
            </a:endParaRPr>
          </a:p>
          <a:p>
            <a:pPr marL="864000" lvl="1" indent="-322560">
              <a:lnSpc>
                <a:spcPct val="100000"/>
              </a:lnSpc>
              <a:buClr>
                <a:srgbClr val="000000"/>
              </a:buClr>
              <a:buSzPct val="75000"/>
              <a:buFont typeface="Symbol"/>
              <a:buChar char=""/>
            </a:pPr>
            <a:r>
              <a:rPr lang="en-US" sz="2400" b="0" strike="noStrike" spc="-1" dirty="0">
                <a:solidFill>
                  <a:srgbClr val="000000"/>
                </a:solidFill>
                <a:uFill>
                  <a:solidFill>
                    <a:srgbClr val="FFFFFF"/>
                  </a:solidFill>
                </a:uFill>
                <a:latin typeface="Calibri"/>
                <a:ea typeface="ＭＳ Ｐゴシック"/>
              </a:rPr>
              <a:t>Once server </a:t>
            </a:r>
            <a:r>
              <a:rPr lang="en-US" sz="2400" b="1" strike="noStrike" spc="-1" dirty="0">
                <a:solidFill>
                  <a:srgbClr val="000000"/>
                </a:solidFill>
                <a:uFill>
                  <a:solidFill>
                    <a:srgbClr val="FFFFFF"/>
                  </a:solidFill>
                </a:uFill>
                <a:latin typeface="Calibri"/>
                <a:ea typeface="ＭＳ Ｐゴシック"/>
              </a:rPr>
              <a:t>accepts</a:t>
            </a:r>
            <a:r>
              <a:rPr lang="en-US" sz="2400" b="0" strike="noStrike" spc="-1" dirty="0">
                <a:solidFill>
                  <a:srgbClr val="000000"/>
                </a:solidFill>
                <a:uFill>
                  <a:solidFill>
                    <a:srgbClr val="FFFFFF"/>
                  </a:solidFill>
                </a:uFill>
                <a:latin typeface="Calibri"/>
                <a:ea typeface="ＭＳ Ｐゴシック"/>
              </a:rPr>
              <a:t> a connection, it talks to client on a </a:t>
            </a:r>
            <a:r>
              <a:rPr lang="en-US" sz="2400" b="1" strike="noStrike" spc="-1" dirty="0">
                <a:solidFill>
                  <a:srgbClr val="000000"/>
                </a:solidFill>
                <a:uFill>
                  <a:solidFill>
                    <a:srgbClr val="FFFFFF"/>
                  </a:solidFill>
                </a:uFill>
                <a:latin typeface="Calibri"/>
                <a:ea typeface="ＭＳ Ｐゴシック"/>
              </a:rPr>
              <a:t>different</a:t>
            </a:r>
            <a:r>
              <a:rPr lang="en-US" sz="2400" b="0" strike="noStrike" spc="-1" dirty="0">
                <a:solidFill>
                  <a:srgbClr val="000000"/>
                </a:solidFill>
                <a:uFill>
                  <a:solidFill>
                    <a:srgbClr val="FFFFFF"/>
                  </a:solidFill>
                </a:uFill>
                <a:latin typeface="Calibri"/>
                <a:ea typeface="ＭＳ Ｐゴシック"/>
              </a:rPr>
              <a:t> “</a:t>
            </a:r>
            <a:r>
              <a:rPr lang="en-US" sz="2400" b="1" strike="noStrike" spc="-1" dirty="0">
                <a:solidFill>
                  <a:srgbClr val="000000"/>
                </a:solidFill>
                <a:uFill>
                  <a:solidFill>
                    <a:srgbClr val="FFFFFF"/>
                  </a:solidFill>
                </a:uFill>
                <a:latin typeface="Calibri"/>
                <a:ea typeface="ＭＳ Ｐゴシック"/>
              </a:rPr>
              <a:t>ephemeral</a:t>
            </a:r>
            <a:r>
              <a:rPr lang="en-US" sz="2400" b="0" strike="noStrike" spc="-1" dirty="0">
                <a:solidFill>
                  <a:srgbClr val="000000"/>
                </a:solidFill>
                <a:uFill>
                  <a:solidFill>
                    <a:srgbClr val="FFFFFF"/>
                  </a:solidFill>
                </a:uFill>
                <a:latin typeface="Calibri"/>
                <a:ea typeface="ＭＳ Ｐゴシック"/>
              </a:rPr>
              <a:t>” port</a:t>
            </a:r>
            <a:endParaRPr lang="en-US" sz="1800" b="0" strike="noStrike" spc="-1" dirty="0">
              <a:solidFill>
                <a:srgbClr val="000000"/>
              </a:solidFill>
              <a:uFill>
                <a:solidFill>
                  <a:srgbClr val="FFFFFF"/>
                </a:solidFill>
              </a:uFill>
              <a:latin typeface="Aria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067000" y="5269054"/>
            <a:ext cx="579120" cy="579120"/>
          </a:xfrm>
          <a:prstGeom prst="rect">
            <a:avLst/>
          </a:prstGeom>
        </p:spPr>
      </p:pic>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5067000" y="6039120"/>
            <a:ext cx="579120" cy="579120"/>
          </a:xfrm>
          <a:prstGeom prst="rect">
            <a:avLst/>
          </a:prstGeom>
        </p:spPr>
      </p:pic>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flipV="1">
            <a:off x="7238400" y="6039120"/>
            <a:ext cx="579120" cy="579120"/>
          </a:xfrm>
          <a:prstGeom prst="rect">
            <a:avLst/>
          </a:prstGeom>
        </p:spPr>
      </p:pic>
      <p:sp>
        <p:nvSpPr>
          <p:cNvPr id="4" name="TextBox 3"/>
          <p:cNvSpPr txBox="1"/>
          <p:nvPr/>
        </p:nvSpPr>
        <p:spPr>
          <a:xfrm>
            <a:off x="5634240" y="6357847"/>
            <a:ext cx="1829400" cy="184666"/>
          </a:xfrm>
          <a:prstGeom prst="rect">
            <a:avLst/>
          </a:prstGeom>
          <a:noFill/>
        </p:spPr>
        <p:txBody>
          <a:bodyPr wrap="square" rtlCol="0">
            <a:spAutoFit/>
          </a:bodyPr>
          <a:lstStyle/>
          <a:p>
            <a:r>
              <a:rPr lang="en-US" sz="600" dirty="0" smtClean="0"/>
              <a:t>HTTP/1.1 200 OK Content-Type: text/html…</a:t>
            </a:r>
            <a:endParaRPr lang="en-US" sz="600" dirty="0"/>
          </a:p>
        </p:txBody>
      </p:sp>
      <p:cxnSp>
        <p:nvCxnSpPr>
          <p:cNvPr id="8" name="Straight Arrow Connector 7"/>
          <p:cNvCxnSpPr/>
          <p:nvPr/>
        </p:nvCxnSpPr>
        <p:spPr>
          <a:xfrm>
            <a:off x="6112060" y="6571100"/>
            <a:ext cx="87376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1" name="Freeform 10"/>
          <p:cNvSpPr/>
          <p:nvPr/>
        </p:nvSpPr>
        <p:spPr>
          <a:xfrm>
            <a:off x="5752800" y="5100320"/>
            <a:ext cx="1016000" cy="355600"/>
          </a:xfrm>
          <a:custGeom>
            <a:avLst/>
            <a:gdLst>
              <a:gd name="connsiteX0" fmla="*/ 1016000 w 1016000"/>
              <a:gd name="connsiteY0" fmla="*/ 0 h 355600"/>
              <a:gd name="connsiteX1" fmla="*/ 883920 w 1016000"/>
              <a:gd name="connsiteY1" fmla="*/ 20320 h 355600"/>
              <a:gd name="connsiteX2" fmla="*/ 680720 w 1016000"/>
              <a:gd name="connsiteY2" fmla="*/ 172720 h 355600"/>
              <a:gd name="connsiteX3" fmla="*/ 660400 w 1016000"/>
              <a:gd name="connsiteY3" fmla="*/ 203200 h 355600"/>
              <a:gd name="connsiteX4" fmla="*/ 629920 w 1016000"/>
              <a:gd name="connsiteY4" fmla="*/ 264160 h 355600"/>
              <a:gd name="connsiteX5" fmla="*/ 640080 w 1016000"/>
              <a:gd name="connsiteY5" fmla="*/ 304800 h 355600"/>
              <a:gd name="connsiteX6" fmla="*/ 762000 w 1016000"/>
              <a:gd name="connsiteY6" fmla="*/ 264160 h 355600"/>
              <a:gd name="connsiteX7" fmla="*/ 772160 w 1016000"/>
              <a:gd name="connsiteY7" fmla="*/ 233680 h 355600"/>
              <a:gd name="connsiteX8" fmla="*/ 751840 w 1016000"/>
              <a:gd name="connsiteY8" fmla="*/ 162560 h 355600"/>
              <a:gd name="connsiteX9" fmla="*/ 660400 w 1016000"/>
              <a:gd name="connsiteY9" fmla="*/ 111760 h 355600"/>
              <a:gd name="connsiteX10" fmla="*/ 497840 w 1016000"/>
              <a:gd name="connsiteY10" fmla="*/ 132080 h 355600"/>
              <a:gd name="connsiteX11" fmla="*/ 457200 w 1016000"/>
              <a:gd name="connsiteY11" fmla="*/ 152400 h 355600"/>
              <a:gd name="connsiteX12" fmla="*/ 406400 w 1016000"/>
              <a:gd name="connsiteY12" fmla="*/ 172720 h 355600"/>
              <a:gd name="connsiteX13" fmla="*/ 365760 w 1016000"/>
              <a:gd name="connsiteY13" fmla="*/ 193040 h 355600"/>
              <a:gd name="connsiteX14" fmla="*/ 254000 w 1016000"/>
              <a:gd name="connsiteY14" fmla="*/ 233680 h 355600"/>
              <a:gd name="connsiteX15" fmla="*/ 213360 w 1016000"/>
              <a:gd name="connsiteY15" fmla="*/ 254000 h 355600"/>
              <a:gd name="connsiteX16" fmla="*/ 142240 w 1016000"/>
              <a:gd name="connsiteY16" fmla="*/ 264160 h 355600"/>
              <a:gd name="connsiteX17" fmla="*/ 71120 w 1016000"/>
              <a:gd name="connsiteY17" fmla="*/ 284480 h 355600"/>
              <a:gd name="connsiteX18" fmla="*/ 40640 w 1016000"/>
              <a:gd name="connsiteY18" fmla="*/ 304800 h 355600"/>
              <a:gd name="connsiteX19" fmla="*/ 0 w 1016000"/>
              <a:gd name="connsiteY19" fmla="*/ 355600 h 355600"/>
              <a:gd name="connsiteX0" fmla="*/ 1016000 w 1016000"/>
              <a:gd name="connsiteY0" fmla="*/ 0 h 355600"/>
              <a:gd name="connsiteX1" fmla="*/ 883920 w 1016000"/>
              <a:gd name="connsiteY1" fmla="*/ 20320 h 355600"/>
              <a:gd name="connsiteX2" fmla="*/ 680720 w 1016000"/>
              <a:gd name="connsiteY2" fmla="*/ 172720 h 355600"/>
              <a:gd name="connsiteX3" fmla="*/ 660400 w 1016000"/>
              <a:gd name="connsiteY3" fmla="*/ 203200 h 355600"/>
              <a:gd name="connsiteX4" fmla="*/ 629920 w 1016000"/>
              <a:gd name="connsiteY4" fmla="*/ 264160 h 355600"/>
              <a:gd name="connsiteX5" fmla="*/ 640080 w 1016000"/>
              <a:gd name="connsiteY5" fmla="*/ 304800 h 355600"/>
              <a:gd name="connsiteX6" fmla="*/ 762000 w 1016000"/>
              <a:gd name="connsiteY6" fmla="*/ 264160 h 355600"/>
              <a:gd name="connsiteX7" fmla="*/ 772160 w 1016000"/>
              <a:gd name="connsiteY7" fmla="*/ 233680 h 355600"/>
              <a:gd name="connsiteX8" fmla="*/ 751840 w 1016000"/>
              <a:gd name="connsiteY8" fmla="*/ 162560 h 355600"/>
              <a:gd name="connsiteX9" fmla="*/ 660400 w 1016000"/>
              <a:gd name="connsiteY9" fmla="*/ 111760 h 355600"/>
              <a:gd name="connsiteX10" fmla="*/ 497840 w 1016000"/>
              <a:gd name="connsiteY10" fmla="*/ 132080 h 355600"/>
              <a:gd name="connsiteX11" fmla="*/ 457200 w 1016000"/>
              <a:gd name="connsiteY11" fmla="*/ 152400 h 355600"/>
              <a:gd name="connsiteX12" fmla="*/ 406400 w 1016000"/>
              <a:gd name="connsiteY12" fmla="*/ 172720 h 355600"/>
              <a:gd name="connsiteX13" fmla="*/ 254000 w 1016000"/>
              <a:gd name="connsiteY13" fmla="*/ 233680 h 355600"/>
              <a:gd name="connsiteX14" fmla="*/ 213360 w 1016000"/>
              <a:gd name="connsiteY14" fmla="*/ 254000 h 355600"/>
              <a:gd name="connsiteX15" fmla="*/ 142240 w 1016000"/>
              <a:gd name="connsiteY15" fmla="*/ 264160 h 355600"/>
              <a:gd name="connsiteX16" fmla="*/ 71120 w 1016000"/>
              <a:gd name="connsiteY16" fmla="*/ 284480 h 355600"/>
              <a:gd name="connsiteX17" fmla="*/ 40640 w 1016000"/>
              <a:gd name="connsiteY17" fmla="*/ 304800 h 355600"/>
              <a:gd name="connsiteX18" fmla="*/ 0 w 1016000"/>
              <a:gd name="connsiteY18" fmla="*/ 355600 h 355600"/>
              <a:gd name="connsiteX0" fmla="*/ 1016000 w 1016000"/>
              <a:gd name="connsiteY0" fmla="*/ 0 h 355600"/>
              <a:gd name="connsiteX1" fmla="*/ 883920 w 1016000"/>
              <a:gd name="connsiteY1" fmla="*/ 20320 h 355600"/>
              <a:gd name="connsiteX2" fmla="*/ 680720 w 1016000"/>
              <a:gd name="connsiteY2" fmla="*/ 172720 h 355600"/>
              <a:gd name="connsiteX3" fmla="*/ 660400 w 1016000"/>
              <a:gd name="connsiteY3" fmla="*/ 203200 h 355600"/>
              <a:gd name="connsiteX4" fmla="*/ 629920 w 1016000"/>
              <a:gd name="connsiteY4" fmla="*/ 264160 h 355600"/>
              <a:gd name="connsiteX5" fmla="*/ 640080 w 1016000"/>
              <a:gd name="connsiteY5" fmla="*/ 304800 h 355600"/>
              <a:gd name="connsiteX6" fmla="*/ 762000 w 1016000"/>
              <a:gd name="connsiteY6" fmla="*/ 264160 h 355600"/>
              <a:gd name="connsiteX7" fmla="*/ 772160 w 1016000"/>
              <a:gd name="connsiteY7" fmla="*/ 233680 h 355600"/>
              <a:gd name="connsiteX8" fmla="*/ 751840 w 1016000"/>
              <a:gd name="connsiteY8" fmla="*/ 162560 h 355600"/>
              <a:gd name="connsiteX9" fmla="*/ 660400 w 1016000"/>
              <a:gd name="connsiteY9" fmla="*/ 111760 h 355600"/>
              <a:gd name="connsiteX10" fmla="*/ 497840 w 1016000"/>
              <a:gd name="connsiteY10" fmla="*/ 132080 h 355600"/>
              <a:gd name="connsiteX11" fmla="*/ 457200 w 1016000"/>
              <a:gd name="connsiteY11" fmla="*/ 152400 h 355600"/>
              <a:gd name="connsiteX12" fmla="*/ 406400 w 1016000"/>
              <a:gd name="connsiteY12" fmla="*/ 172720 h 355600"/>
              <a:gd name="connsiteX13" fmla="*/ 254000 w 1016000"/>
              <a:gd name="connsiteY13" fmla="*/ 233680 h 355600"/>
              <a:gd name="connsiteX14" fmla="*/ 213360 w 1016000"/>
              <a:gd name="connsiteY14" fmla="*/ 254000 h 355600"/>
              <a:gd name="connsiteX15" fmla="*/ 71120 w 1016000"/>
              <a:gd name="connsiteY15" fmla="*/ 284480 h 355600"/>
              <a:gd name="connsiteX16" fmla="*/ 40640 w 1016000"/>
              <a:gd name="connsiteY16" fmla="*/ 304800 h 355600"/>
              <a:gd name="connsiteX17" fmla="*/ 0 w 1016000"/>
              <a:gd name="connsiteY17" fmla="*/ 355600 h 355600"/>
              <a:gd name="connsiteX0" fmla="*/ 1016000 w 1016000"/>
              <a:gd name="connsiteY0" fmla="*/ 0 h 355600"/>
              <a:gd name="connsiteX1" fmla="*/ 883920 w 1016000"/>
              <a:gd name="connsiteY1" fmla="*/ 20320 h 355600"/>
              <a:gd name="connsiteX2" fmla="*/ 680720 w 1016000"/>
              <a:gd name="connsiteY2" fmla="*/ 172720 h 355600"/>
              <a:gd name="connsiteX3" fmla="*/ 660400 w 1016000"/>
              <a:gd name="connsiteY3" fmla="*/ 203200 h 355600"/>
              <a:gd name="connsiteX4" fmla="*/ 629920 w 1016000"/>
              <a:gd name="connsiteY4" fmla="*/ 264160 h 355600"/>
              <a:gd name="connsiteX5" fmla="*/ 640080 w 1016000"/>
              <a:gd name="connsiteY5" fmla="*/ 304800 h 355600"/>
              <a:gd name="connsiteX6" fmla="*/ 762000 w 1016000"/>
              <a:gd name="connsiteY6" fmla="*/ 264160 h 355600"/>
              <a:gd name="connsiteX7" fmla="*/ 772160 w 1016000"/>
              <a:gd name="connsiteY7" fmla="*/ 233680 h 355600"/>
              <a:gd name="connsiteX8" fmla="*/ 751840 w 1016000"/>
              <a:gd name="connsiteY8" fmla="*/ 162560 h 355600"/>
              <a:gd name="connsiteX9" fmla="*/ 660400 w 1016000"/>
              <a:gd name="connsiteY9" fmla="*/ 111760 h 355600"/>
              <a:gd name="connsiteX10" fmla="*/ 497840 w 1016000"/>
              <a:gd name="connsiteY10" fmla="*/ 132080 h 355600"/>
              <a:gd name="connsiteX11" fmla="*/ 457200 w 1016000"/>
              <a:gd name="connsiteY11" fmla="*/ 152400 h 355600"/>
              <a:gd name="connsiteX12" fmla="*/ 406400 w 1016000"/>
              <a:gd name="connsiteY12" fmla="*/ 172720 h 355600"/>
              <a:gd name="connsiteX13" fmla="*/ 213360 w 1016000"/>
              <a:gd name="connsiteY13" fmla="*/ 254000 h 355600"/>
              <a:gd name="connsiteX14" fmla="*/ 71120 w 1016000"/>
              <a:gd name="connsiteY14" fmla="*/ 284480 h 355600"/>
              <a:gd name="connsiteX15" fmla="*/ 40640 w 1016000"/>
              <a:gd name="connsiteY15" fmla="*/ 304800 h 355600"/>
              <a:gd name="connsiteX16" fmla="*/ 0 w 1016000"/>
              <a:gd name="connsiteY16" fmla="*/ 355600 h 355600"/>
              <a:gd name="connsiteX0" fmla="*/ 1016000 w 1016000"/>
              <a:gd name="connsiteY0" fmla="*/ 0 h 355600"/>
              <a:gd name="connsiteX1" fmla="*/ 883920 w 1016000"/>
              <a:gd name="connsiteY1" fmla="*/ 20320 h 355600"/>
              <a:gd name="connsiteX2" fmla="*/ 680720 w 1016000"/>
              <a:gd name="connsiteY2" fmla="*/ 172720 h 355600"/>
              <a:gd name="connsiteX3" fmla="*/ 660400 w 1016000"/>
              <a:gd name="connsiteY3" fmla="*/ 203200 h 355600"/>
              <a:gd name="connsiteX4" fmla="*/ 629920 w 1016000"/>
              <a:gd name="connsiteY4" fmla="*/ 264160 h 355600"/>
              <a:gd name="connsiteX5" fmla="*/ 640080 w 1016000"/>
              <a:gd name="connsiteY5" fmla="*/ 304800 h 355600"/>
              <a:gd name="connsiteX6" fmla="*/ 762000 w 1016000"/>
              <a:gd name="connsiteY6" fmla="*/ 264160 h 355600"/>
              <a:gd name="connsiteX7" fmla="*/ 772160 w 1016000"/>
              <a:gd name="connsiteY7" fmla="*/ 233680 h 355600"/>
              <a:gd name="connsiteX8" fmla="*/ 751840 w 1016000"/>
              <a:gd name="connsiteY8" fmla="*/ 162560 h 355600"/>
              <a:gd name="connsiteX9" fmla="*/ 660400 w 1016000"/>
              <a:gd name="connsiteY9" fmla="*/ 111760 h 355600"/>
              <a:gd name="connsiteX10" fmla="*/ 497840 w 1016000"/>
              <a:gd name="connsiteY10" fmla="*/ 132080 h 355600"/>
              <a:gd name="connsiteX11" fmla="*/ 457200 w 1016000"/>
              <a:gd name="connsiteY11" fmla="*/ 152400 h 355600"/>
              <a:gd name="connsiteX12" fmla="*/ 406400 w 1016000"/>
              <a:gd name="connsiteY12" fmla="*/ 172720 h 355600"/>
              <a:gd name="connsiteX13" fmla="*/ 71120 w 1016000"/>
              <a:gd name="connsiteY13" fmla="*/ 284480 h 355600"/>
              <a:gd name="connsiteX14" fmla="*/ 40640 w 1016000"/>
              <a:gd name="connsiteY14" fmla="*/ 304800 h 355600"/>
              <a:gd name="connsiteX15" fmla="*/ 0 w 1016000"/>
              <a:gd name="connsiteY15" fmla="*/ 355600 h 355600"/>
              <a:gd name="connsiteX0" fmla="*/ 1016000 w 1016000"/>
              <a:gd name="connsiteY0" fmla="*/ 0 h 355600"/>
              <a:gd name="connsiteX1" fmla="*/ 883920 w 1016000"/>
              <a:gd name="connsiteY1" fmla="*/ 20320 h 355600"/>
              <a:gd name="connsiteX2" fmla="*/ 680720 w 1016000"/>
              <a:gd name="connsiteY2" fmla="*/ 172720 h 355600"/>
              <a:gd name="connsiteX3" fmla="*/ 660400 w 1016000"/>
              <a:gd name="connsiteY3" fmla="*/ 203200 h 355600"/>
              <a:gd name="connsiteX4" fmla="*/ 629920 w 1016000"/>
              <a:gd name="connsiteY4" fmla="*/ 264160 h 355600"/>
              <a:gd name="connsiteX5" fmla="*/ 640080 w 1016000"/>
              <a:gd name="connsiteY5" fmla="*/ 304800 h 355600"/>
              <a:gd name="connsiteX6" fmla="*/ 762000 w 1016000"/>
              <a:gd name="connsiteY6" fmla="*/ 264160 h 355600"/>
              <a:gd name="connsiteX7" fmla="*/ 772160 w 1016000"/>
              <a:gd name="connsiteY7" fmla="*/ 233680 h 355600"/>
              <a:gd name="connsiteX8" fmla="*/ 751840 w 1016000"/>
              <a:gd name="connsiteY8" fmla="*/ 162560 h 355600"/>
              <a:gd name="connsiteX9" fmla="*/ 660400 w 1016000"/>
              <a:gd name="connsiteY9" fmla="*/ 111760 h 355600"/>
              <a:gd name="connsiteX10" fmla="*/ 497840 w 1016000"/>
              <a:gd name="connsiteY10" fmla="*/ 132080 h 355600"/>
              <a:gd name="connsiteX11" fmla="*/ 457200 w 1016000"/>
              <a:gd name="connsiteY11" fmla="*/ 152400 h 355600"/>
              <a:gd name="connsiteX12" fmla="*/ 406400 w 1016000"/>
              <a:gd name="connsiteY12" fmla="*/ 172720 h 355600"/>
              <a:gd name="connsiteX13" fmla="*/ 71120 w 1016000"/>
              <a:gd name="connsiteY13" fmla="*/ 284480 h 355600"/>
              <a:gd name="connsiteX14" fmla="*/ 0 w 1016000"/>
              <a:gd name="connsiteY14" fmla="*/ 355600 h 355600"/>
              <a:gd name="connsiteX0" fmla="*/ 1016000 w 1016000"/>
              <a:gd name="connsiteY0" fmla="*/ 0 h 355600"/>
              <a:gd name="connsiteX1" fmla="*/ 883920 w 1016000"/>
              <a:gd name="connsiteY1" fmla="*/ 20320 h 355600"/>
              <a:gd name="connsiteX2" fmla="*/ 680720 w 1016000"/>
              <a:gd name="connsiteY2" fmla="*/ 172720 h 355600"/>
              <a:gd name="connsiteX3" fmla="*/ 660400 w 1016000"/>
              <a:gd name="connsiteY3" fmla="*/ 203200 h 355600"/>
              <a:gd name="connsiteX4" fmla="*/ 629920 w 1016000"/>
              <a:gd name="connsiteY4" fmla="*/ 264160 h 355600"/>
              <a:gd name="connsiteX5" fmla="*/ 640080 w 1016000"/>
              <a:gd name="connsiteY5" fmla="*/ 304800 h 355600"/>
              <a:gd name="connsiteX6" fmla="*/ 762000 w 1016000"/>
              <a:gd name="connsiteY6" fmla="*/ 264160 h 355600"/>
              <a:gd name="connsiteX7" fmla="*/ 772160 w 1016000"/>
              <a:gd name="connsiteY7" fmla="*/ 233680 h 355600"/>
              <a:gd name="connsiteX8" fmla="*/ 751840 w 1016000"/>
              <a:gd name="connsiteY8" fmla="*/ 162560 h 355600"/>
              <a:gd name="connsiteX9" fmla="*/ 660400 w 1016000"/>
              <a:gd name="connsiteY9" fmla="*/ 111760 h 355600"/>
              <a:gd name="connsiteX10" fmla="*/ 497840 w 1016000"/>
              <a:gd name="connsiteY10" fmla="*/ 132080 h 355600"/>
              <a:gd name="connsiteX11" fmla="*/ 457200 w 1016000"/>
              <a:gd name="connsiteY11" fmla="*/ 152400 h 355600"/>
              <a:gd name="connsiteX12" fmla="*/ 406400 w 1016000"/>
              <a:gd name="connsiteY12" fmla="*/ 172720 h 355600"/>
              <a:gd name="connsiteX13" fmla="*/ 233680 w 1016000"/>
              <a:gd name="connsiteY13" fmla="*/ 223520 h 355600"/>
              <a:gd name="connsiteX14" fmla="*/ 0 w 1016000"/>
              <a:gd name="connsiteY14" fmla="*/ 355600 h 355600"/>
              <a:gd name="connsiteX0" fmla="*/ 1016000 w 1016000"/>
              <a:gd name="connsiteY0" fmla="*/ 0 h 355600"/>
              <a:gd name="connsiteX1" fmla="*/ 883920 w 1016000"/>
              <a:gd name="connsiteY1" fmla="*/ 20320 h 355600"/>
              <a:gd name="connsiteX2" fmla="*/ 680720 w 1016000"/>
              <a:gd name="connsiteY2" fmla="*/ 172720 h 355600"/>
              <a:gd name="connsiteX3" fmla="*/ 660400 w 1016000"/>
              <a:gd name="connsiteY3" fmla="*/ 203200 h 355600"/>
              <a:gd name="connsiteX4" fmla="*/ 629920 w 1016000"/>
              <a:gd name="connsiteY4" fmla="*/ 264160 h 355600"/>
              <a:gd name="connsiteX5" fmla="*/ 640080 w 1016000"/>
              <a:gd name="connsiteY5" fmla="*/ 304800 h 355600"/>
              <a:gd name="connsiteX6" fmla="*/ 762000 w 1016000"/>
              <a:gd name="connsiteY6" fmla="*/ 264160 h 355600"/>
              <a:gd name="connsiteX7" fmla="*/ 772160 w 1016000"/>
              <a:gd name="connsiteY7" fmla="*/ 233680 h 355600"/>
              <a:gd name="connsiteX8" fmla="*/ 751840 w 1016000"/>
              <a:gd name="connsiteY8" fmla="*/ 162560 h 355600"/>
              <a:gd name="connsiteX9" fmla="*/ 660400 w 1016000"/>
              <a:gd name="connsiteY9" fmla="*/ 111760 h 355600"/>
              <a:gd name="connsiteX10" fmla="*/ 497840 w 1016000"/>
              <a:gd name="connsiteY10" fmla="*/ 132080 h 355600"/>
              <a:gd name="connsiteX11" fmla="*/ 457200 w 1016000"/>
              <a:gd name="connsiteY11" fmla="*/ 152400 h 355600"/>
              <a:gd name="connsiteX12" fmla="*/ 233680 w 1016000"/>
              <a:gd name="connsiteY12" fmla="*/ 223520 h 355600"/>
              <a:gd name="connsiteX13" fmla="*/ 0 w 1016000"/>
              <a:gd name="connsiteY13" fmla="*/ 355600 h 355600"/>
              <a:gd name="connsiteX0" fmla="*/ 1016000 w 1016000"/>
              <a:gd name="connsiteY0" fmla="*/ 0 h 355600"/>
              <a:gd name="connsiteX1" fmla="*/ 883920 w 1016000"/>
              <a:gd name="connsiteY1" fmla="*/ 20320 h 355600"/>
              <a:gd name="connsiteX2" fmla="*/ 680720 w 1016000"/>
              <a:gd name="connsiteY2" fmla="*/ 172720 h 355600"/>
              <a:gd name="connsiteX3" fmla="*/ 660400 w 1016000"/>
              <a:gd name="connsiteY3" fmla="*/ 203200 h 355600"/>
              <a:gd name="connsiteX4" fmla="*/ 629920 w 1016000"/>
              <a:gd name="connsiteY4" fmla="*/ 264160 h 355600"/>
              <a:gd name="connsiteX5" fmla="*/ 640080 w 1016000"/>
              <a:gd name="connsiteY5" fmla="*/ 304800 h 355600"/>
              <a:gd name="connsiteX6" fmla="*/ 762000 w 1016000"/>
              <a:gd name="connsiteY6" fmla="*/ 264160 h 355600"/>
              <a:gd name="connsiteX7" fmla="*/ 772160 w 1016000"/>
              <a:gd name="connsiteY7" fmla="*/ 233680 h 355600"/>
              <a:gd name="connsiteX8" fmla="*/ 751840 w 1016000"/>
              <a:gd name="connsiteY8" fmla="*/ 162560 h 355600"/>
              <a:gd name="connsiteX9" fmla="*/ 660400 w 1016000"/>
              <a:gd name="connsiteY9" fmla="*/ 111760 h 355600"/>
              <a:gd name="connsiteX10" fmla="*/ 497840 w 1016000"/>
              <a:gd name="connsiteY10" fmla="*/ 132080 h 355600"/>
              <a:gd name="connsiteX11" fmla="*/ 233680 w 1016000"/>
              <a:gd name="connsiteY11" fmla="*/ 223520 h 355600"/>
              <a:gd name="connsiteX12" fmla="*/ 0 w 1016000"/>
              <a:gd name="connsiteY12" fmla="*/ 355600 h 355600"/>
              <a:gd name="connsiteX0" fmla="*/ 1016000 w 1016000"/>
              <a:gd name="connsiteY0" fmla="*/ 0 h 355600"/>
              <a:gd name="connsiteX1" fmla="*/ 883920 w 1016000"/>
              <a:gd name="connsiteY1" fmla="*/ 20320 h 355600"/>
              <a:gd name="connsiteX2" fmla="*/ 680720 w 1016000"/>
              <a:gd name="connsiteY2" fmla="*/ 172720 h 355600"/>
              <a:gd name="connsiteX3" fmla="*/ 660400 w 1016000"/>
              <a:gd name="connsiteY3" fmla="*/ 203200 h 355600"/>
              <a:gd name="connsiteX4" fmla="*/ 640080 w 1016000"/>
              <a:gd name="connsiteY4" fmla="*/ 304800 h 355600"/>
              <a:gd name="connsiteX5" fmla="*/ 762000 w 1016000"/>
              <a:gd name="connsiteY5" fmla="*/ 264160 h 355600"/>
              <a:gd name="connsiteX6" fmla="*/ 772160 w 1016000"/>
              <a:gd name="connsiteY6" fmla="*/ 233680 h 355600"/>
              <a:gd name="connsiteX7" fmla="*/ 751840 w 1016000"/>
              <a:gd name="connsiteY7" fmla="*/ 162560 h 355600"/>
              <a:gd name="connsiteX8" fmla="*/ 660400 w 1016000"/>
              <a:gd name="connsiteY8" fmla="*/ 111760 h 355600"/>
              <a:gd name="connsiteX9" fmla="*/ 497840 w 1016000"/>
              <a:gd name="connsiteY9" fmla="*/ 132080 h 355600"/>
              <a:gd name="connsiteX10" fmla="*/ 233680 w 1016000"/>
              <a:gd name="connsiteY10" fmla="*/ 223520 h 355600"/>
              <a:gd name="connsiteX11" fmla="*/ 0 w 1016000"/>
              <a:gd name="connsiteY11" fmla="*/ 355600 h 355600"/>
              <a:gd name="connsiteX0" fmla="*/ 1016000 w 1016000"/>
              <a:gd name="connsiteY0" fmla="*/ 0 h 355600"/>
              <a:gd name="connsiteX1" fmla="*/ 883920 w 1016000"/>
              <a:gd name="connsiteY1" fmla="*/ 20320 h 355600"/>
              <a:gd name="connsiteX2" fmla="*/ 680720 w 1016000"/>
              <a:gd name="connsiteY2" fmla="*/ 172720 h 355600"/>
              <a:gd name="connsiteX3" fmla="*/ 660400 w 1016000"/>
              <a:gd name="connsiteY3" fmla="*/ 203200 h 355600"/>
              <a:gd name="connsiteX4" fmla="*/ 640080 w 1016000"/>
              <a:gd name="connsiteY4" fmla="*/ 304800 h 355600"/>
              <a:gd name="connsiteX5" fmla="*/ 762000 w 1016000"/>
              <a:gd name="connsiteY5" fmla="*/ 264160 h 355600"/>
              <a:gd name="connsiteX6" fmla="*/ 751840 w 1016000"/>
              <a:gd name="connsiteY6" fmla="*/ 162560 h 355600"/>
              <a:gd name="connsiteX7" fmla="*/ 660400 w 1016000"/>
              <a:gd name="connsiteY7" fmla="*/ 111760 h 355600"/>
              <a:gd name="connsiteX8" fmla="*/ 497840 w 1016000"/>
              <a:gd name="connsiteY8" fmla="*/ 132080 h 355600"/>
              <a:gd name="connsiteX9" fmla="*/ 233680 w 1016000"/>
              <a:gd name="connsiteY9" fmla="*/ 223520 h 355600"/>
              <a:gd name="connsiteX10" fmla="*/ 0 w 1016000"/>
              <a:gd name="connsiteY10" fmla="*/ 355600 h 355600"/>
              <a:gd name="connsiteX0" fmla="*/ 1016000 w 1016000"/>
              <a:gd name="connsiteY0" fmla="*/ 0 h 355600"/>
              <a:gd name="connsiteX1" fmla="*/ 883920 w 1016000"/>
              <a:gd name="connsiteY1" fmla="*/ 20320 h 355600"/>
              <a:gd name="connsiteX2" fmla="*/ 680720 w 1016000"/>
              <a:gd name="connsiteY2" fmla="*/ 172720 h 355600"/>
              <a:gd name="connsiteX3" fmla="*/ 640080 w 1016000"/>
              <a:gd name="connsiteY3" fmla="*/ 304800 h 355600"/>
              <a:gd name="connsiteX4" fmla="*/ 762000 w 1016000"/>
              <a:gd name="connsiteY4" fmla="*/ 264160 h 355600"/>
              <a:gd name="connsiteX5" fmla="*/ 751840 w 1016000"/>
              <a:gd name="connsiteY5" fmla="*/ 162560 h 355600"/>
              <a:gd name="connsiteX6" fmla="*/ 660400 w 1016000"/>
              <a:gd name="connsiteY6" fmla="*/ 111760 h 355600"/>
              <a:gd name="connsiteX7" fmla="*/ 497840 w 1016000"/>
              <a:gd name="connsiteY7" fmla="*/ 132080 h 355600"/>
              <a:gd name="connsiteX8" fmla="*/ 233680 w 1016000"/>
              <a:gd name="connsiteY8" fmla="*/ 223520 h 355600"/>
              <a:gd name="connsiteX9" fmla="*/ 0 w 1016000"/>
              <a:gd name="connsiteY9" fmla="*/ 355600 h 355600"/>
              <a:gd name="connsiteX0" fmla="*/ 1016000 w 1016000"/>
              <a:gd name="connsiteY0" fmla="*/ 0 h 355600"/>
              <a:gd name="connsiteX1" fmla="*/ 680720 w 1016000"/>
              <a:gd name="connsiteY1" fmla="*/ 172720 h 355600"/>
              <a:gd name="connsiteX2" fmla="*/ 640080 w 1016000"/>
              <a:gd name="connsiteY2" fmla="*/ 304800 h 355600"/>
              <a:gd name="connsiteX3" fmla="*/ 762000 w 1016000"/>
              <a:gd name="connsiteY3" fmla="*/ 264160 h 355600"/>
              <a:gd name="connsiteX4" fmla="*/ 751840 w 1016000"/>
              <a:gd name="connsiteY4" fmla="*/ 162560 h 355600"/>
              <a:gd name="connsiteX5" fmla="*/ 660400 w 1016000"/>
              <a:gd name="connsiteY5" fmla="*/ 111760 h 355600"/>
              <a:gd name="connsiteX6" fmla="*/ 497840 w 1016000"/>
              <a:gd name="connsiteY6" fmla="*/ 132080 h 355600"/>
              <a:gd name="connsiteX7" fmla="*/ 233680 w 1016000"/>
              <a:gd name="connsiteY7" fmla="*/ 223520 h 355600"/>
              <a:gd name="connsiteX8" fmla="*/ 0 w 1016000"/>
              <a:gd name="connsiteY8" fmla="*/ 355600 h 355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16000" h="355600">
                <a:moveTo>
                  <a:pt x="1016000" y="0"/>
                </a:moveTo>
                <a:cubicBezTo>
                  <a:pt x="946150" y="35983"/>
                  <a:pt x="743373" y="121920"/>
                  <a:pt x="680720" y="172720"/>
                </a:cubicBezTo>
                <a:cubicBezTo>
                  <a:pt x="618067" y="223520"/>
                  <a:pt x="626533" y="289560"/>
                  <a:pt x="640080" y="304800"/>
                </a:cubicBezTo>
                <a:cubicBezTo>
                  <a:pt x="653627" y="320040"/>
                  <a:pt x="743373" y="287867"/>
                  <a:pt x="762000" y="264160"/>
                </a:cubicBezTo>
                <a:cubicBezTo>
                  <a:pt x="780627" y="240453"/>
                  <a:pt x="768773" y="187960"/>
                  <a:pt x="751840" y="162560"/>
                </a:cubicBezTo>
                <a:cubicBezTo>
                  <a:pt x="734907" y="137160"/>
                  <a:pt x="693213" y="122698"/>
                  <a:pt x="660400" y="111760"/>
                </a:cubicBezTo>
                <a:cubicBezTo>
                  <a:pt x="606213" y="118533"/>
                  <a:pt x="568960" y="113453"/>
                  <a:pt x="497840" y="132080"/>
                </a:cubicBezTo>
                <a:cubicBezTo>
                  <a:pt x="426720" y="150707"/>
                  <a:pt x="316653" y="186267"/>
                  <a:pt x="233680" y="223520"/>
                </a:cubicBezTo>
                <a:cubicBezTo>
                  <a:pt x="150707" y="260773"/>
                  <a:pt x="14817" y="340783"/>
                  <a:pt x="0" y="355600"/>
                </a:cubicBezTo>
              </a:path>
            </a:pathLst>
          </a:custGeom>
          <a:noFill/>
          <a:ln w="19050">
            <a:solidFill>
              <a:srgbClr val="FF0000"/>
            </a:solidFill>
            <a:headEnd type="none" w="med" len="med"/>
            <a:tailEnd type="arrow"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5880620" y="5453861"/>
            <a:ext cx="2076900" cy="276999"/>
          </a:xfrm>
          <a:prstGeom prst="rect">
            <a:avLst/>
          </a:prstGeom>
          <a:noFill/>
        </p:spPr>
        <p:txBody>
          <a:bodyPr wrap="square" rtlCol="0">
            <a:spAutoFit/>
          </a:bodyPr>
          <a:lstStyle/>
          <a:p>
            <a:r>
              <a:rPr lang="en-US" sz="1200" dirty="0" smtClean="0"/>
              <a:t>Client connects to server</a:t>
            </a:r>
            <a:endParaRPr lang="en-US" sz="1200" dirty="0"/>
          </a:p>
        </p:txBody>
      </p:sp>
      <p:sp>
        <p:nvSpPr>
          <p:cNvPr id="15" name="TextBox 14"/>
          <p:cNvSpPr txBox="1"/>
          <p:nvPr/>
        </p:nvSpPr>
        <p:spPr>
          <a:xfrm>
            <a:off x="5634240" y="6082907"/>
            <a:ext cx="1829400" cy="184666"/>
          </a:xfrm>
          <a:prstGeom prst="rect">
            <a:avLst/>
          </a:prstGeom>
          <a:noFill/>
        </p:spPr>
        <p:txBody>
          <a:bodyPr wrap="square" rtlCol="0">
            <a:spAutoFit/>
          </a:bodyPr>
          <a:lstStyle/>
          <a:p>
            <a:r>
              <a:rPr lang="en-US" sz="600" dirty="0" smtClean="0"/>
              <a:t>GET /~213/recitations/rec12.html HTTP/1.0</a:t>
            </a:r>
            <a:endParaRPr lang="en-US" sz="600" dirty="0"/>
          </a:p>
        </p:txBody>
      </p:sp>
      <p:cxnSp>
        <p:nvCxnSpPr>
          <p:cNvPr id="16" name="Straight Arrow Connector 15"/>
          <p:cNvCxnSpPr/>
          <p:nvPr/>
        </p:nvCxnSpPr>
        <p:spPr>
          <a:xfrm flipH="1">
            <a:off x="6091740" y="6274693"/>
            <a:ext cx="87376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3348760" y="5361528"/>
            <a:ext cx="1971040" cy="369332"/>
          </a:xfrm>
          <a:prstGeom prst="rect">
            <a:avLst/>
          </a:prstGeom>
          <a:noFill/>
        </p:spPr>
        <p:txBody>
          <a:bodyPr wrap="square" rtlCol="0">
            <a:spAutoFit/>
          </a:bodyPr>
          <a:lstStyle/>
          <a:p>
            <a:r>
              <a:rPr lang="en-US" dirty="0" smtClean="0"/>
              <a:t>Listening port</a:t>
            </a:r>
            <a:endParaRPr lang="en-US" dirty="0"/>
          </a:p>
        </p:txBody>
      </p:sp>
      <p:sp>
        <p:nvSpPr>
          <p:cNvPr id="20" name="TextBox 19"/>
          <p:cNvSpPr txBox="1"/>
          <p:nvPr/>
        </p:nvSpPr>
        <p:spPr>
          <a:xfrm>
            <a:off x="3283920" y="6103227"/>
            <a:ext cx="1971040" cy="369332"/>
          </a:xfrm>
          <a:prstGeom prst="rect">
            <a:avLst/>
          </a:prstGeom>
          <a:noFill/>
        </p:spPr>
        <p:txBody>
          <a:bodyPr wrap="square" rtlCol="0">
            <a:spAutoFit/>
          </a:bodyPr>
          <a:lstStyle/>
          <a:p>
            <a:r>
              <a:rPr lang="en-US" dirty="0" smtClean="0"/>
              <a:t>Ephemeral port</a:t>
            </a:r>
            <a:endParaRPr lang="en-US" dirty="0"/>
          </a:p>
        </p:txBody>
      </p:sp>
      <p:sp>
        <p:nvSpPr>
          <p:cNvPr id="2" name="TextBox 1"/>
          <p:cNvSpPr txBox="1"/>
          <p:nvPr/>
        </p:nvSpPr>
        <p:spPr>
          <a:xfrm>
            <a:off x="1520328" y="5730860"/>
            <a:ext cx="297455" cy="369332"/>
          </a:xfrm>
          <a:prstGeom prst="rect">
            <a:avLst/>
          </a:prstGeom>
          <a:noFill/>
        </p:spPr>
        <p:txBody>
          <a:bodyPr wrap="square" rtlCol="0">
            <a:spAutoFit/>
          </a:bodyPr>
          <a:lstStyle/>
          <a:p>
            <a:r>
              <a:rPr lang="en-US" dirty="0" smtClean="0"/>
              <a:t> </a:t>
            </a:r>
            <a:endParaRPr lang="en-US" dirty="0"/>
          </a:p>
        </p:txBody>
      </p:sp>
    </p:spTree>
    <p:extLst>
      <p:ext uri="{BB962C8B-B14F-4D97-AF65-F5344CB8AC3E}">
        <p14:creationId xmlns:p14="http://schemas.microsoft.com/office/powerpoint/2010/main" val="3497620993"/>
      </p:ext>
    </p:extLst>
  </p:cSld>
  <p:clrMapOvr>
    <a:masterClrMapping/>
  </p:clrMapOvr>
  <p:timing>
    <p:tnLst>
      <p:par>
        <p:cTn id="1" dur="indefinite" restart="never" nodeType="tmRoot">
          <p:childTnLst>
            <p:seq>
              <p:cTn id="2"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500"/>
                                        <p:tgtEl>
                                          <p:spTgt spid="1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1" nodeType="clickEffect">
                                  <p:stCondLst>
                                    <p:cond delay="0"/>
                                  </p:stCondLst>
                                  <p:childTnLst>
                                    <p:animEffect transition="out" filter="fade">
                                      <p:cBhvr>
                                        <p:cTn id="20" dur="500"/>
                                        <p:tgtEl>
                                          <p:spTgt spid="14"/>
                                        </p:tgtEl>
                                      </p:cBhvr>
                                    </p:animEffect>
                                    <p:set>
                                      <p:cBhvr>
                                        <p:cTn id="21" dur="1" fill="hold">
                                          <p:stCondLst>
                                            <p:cond delay="499"/>
                                          </p:stCondLst>
                                        </p:cTn>
                                        <p:tgtEl>
                                          <p:spTgt spid="14"/>
                                        </p:tgtEl>
                                        <p:attrNameLst>
                                          <p:attrName>style.visibility</p:attrName>
                                        </p:attrNameLst>
                                      </p:cBhvr>
                                      <p:to>
                                        <p:strVal val="hidden"/>
                                      </p:to>
                                    </p:set>
                                  </p:childTnLst>
                                </p:cTn>
                              </p:par>
                              <p:par>
                                <p:cTn id="22" presetID="10" presetClass="exit" presetSubtype="0" fill="hold" grpId="1" nodeType="withEffect">
                                  <p:stCondLst>
                                    <p:cond delay="0"/>
                                  </p:stCondLst>
                                  <p:childTnLst>
                                    <p:animEffect transition="out" filter="fade">
                                      <p:cBhvr>
                                        <p:cTn id="23" dur="500"/>
                                        <p:tgtEl>
                                          <p:spTgt spid="11"/>
                                        </p:tgtEl>
                                      </p:cBhvr>
                                    </p:animEffect>
                                    <p:set>
                                      <p:cBhvr>
                                        <p:cTn id="24" dur="1" fill="hold">
                                          <p:stCondLst>
                                            <p:cond delay="499"/>
                                          </p:stCondLst>
                                        </p:cTn>
                                        <p:tgtEl>
                                          <p:spTgt spid="11"/>
                                        </p:tgtEl>
                                        <p:attrNameLst>
                                          <p:attrName>style.visibility</p:attrName>
                                        </p:attrNameLst>
                                      </p:cBhvr>
                                      <p:to>
                                        <p:strVal val="hidden"/>
                                      </p:to>
                                    </p:set>
                                  </p:childTnLst>
                                </p:cTn>
                              </p:par>
                              <p:par>
                                <p:cTn id="25" presetID="10" presetClass="entr" presetSubtype="0" fill="hold" nodeType="with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fade">
                                      <p:cBhvr>
                                        <p:cTn id="30" dur="500"/>
                                        <p:tgtEl>
                                          <p:spTgt spid="20"/>
                                        </p:tgtEl>
                                      </p:cBhvr>
                                    </p:animEffect>
                                  </p:childTnLst>
                                </p:cTn>
                              </p:par>
                              <p:par>
                                <p:cTn id="31" presetID="10" presetClass="entr" presetSubtype="0" fill="hold" nodeType="with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fade">
                                      <p:cBhvr>
                                        <p:cTn id="33" dur="5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16"/>
                                        </p:tgtEl>
                                        <p:attrNameLst>
                                          <p:attrName>style.visibility</p:attrName>
                                        </p:attrNameLst>
                                      </p:cBhvr>
                                      <p:to>
                                        <p:strVal val="visible"/>
                                      </p:to>
                                    </p:set>
                                    <p:animEffect transition="in" filter="fade">
                                      <p:cBhvr>
                                        <p:cTn id="38" dur="500"/>
                                        <p:tgtEl>
                                          <p:spTgt spid="16"/>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fade">
                                      <p:cBhvr>
                                        <p:cTn id="41" dur="500"/>
                                        <p:tgtEl>
                                          <p:spTgt spid="15"/>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xit" presetSubtype="0" fill="hold" nodeType="clickEffect">
                                  <p:stCondLst>
                                    <p:cond delay="0"/>
                                  </p:stCondLst>
                                  <p:childTnLst>
                                    <p:animEffect transition="out" filter="fade">
                                      <p:cBhvr>
                                        <p:cTn id="45" dur="500"/>
                                        <p:tgtEl>
                                          <p:spTgt spid="16"/>
                                        </p:tgtEl>
                                      </p:cBhvr>
                                    </p:animEffect>
                                    <p:set>
                                      <p:cBhvr>
                                        <p:cTn id="46" dur="1" fill="hold">
                                          <p:stCondLst>
                                            <p:cond delay="499"/>
                                          </p:stCondLst>
                                        </p:cTn>
                                        <p:tgtEl>
                                          <p:spTgt spid="16"/>
                                        </p:tgtEl>
                                        <p:attrNameLst>
                                          <p:attrName>style.visibility</p:attrName>
                                        </p:attrNameLst>
                                      </p:cBhvr>
                                      <p:to>
                                        <p:strVal val="hidden"/>
                                      </p:to>
                                    </p:set>
                                  </p:childTnLst>
                                </p:cTn>
                              </p:par>
                              <p:par>
                                <p:cTn id="47" presetID="10" presetClass="exit" presetSubtype="0" fill="hold" grpId="1" nodeType="withEffect">
                                  <p:stCondLst>
                                    <p:cond delay="0"/>
                                  </p:stCondLst>
                                  <p:childTnLst>
                                    <p:animEffect transition="out" filter="fade">
                                      <p:cBhvr>
                                        <p:cTn id="48" dur="500"/>
                                        <p:tgtEl>
                                          <p:spTgt spid="15"/>
                                        </p:tgtEl>
                                      </p:cBhvr>
                                    </p:animEffect>
                                    <p:set>
                                      <p:cBhvr>
                                        <p:cTn id="49" dur="1" fill="hold">
                                          <p:stCondLst>
                                            <p:cond delay="499"/>
                                          </p:stCondLst>
                                        </p:cTn>
                                        <p:tgtEl>
                                          <p:spTgt spid="15"/>
                                        </p:tgtEl>
                                        <p:attrNameLst>
                                          <p:attrName>style.visibility</p:attrName>
                                        </p:attrNameLst>
                                      </p:cBhvr>
                                      <p:to>
                                        <p:strVal val="hidden"/>
                                      </p:to>
                                    </p:set>
                                  </p:childTnLst>
                                </p:cTn>
                              </p:par>
                              <p:par>
                                <p:cTn id="50" presetID="10" presetClass="entr" presetSubtype="0" fill="hold" grpId="0" nodeType="withEffect">
                                  <p:stCondLst>
                                    <p:cond delay="0"/>
                                  </p:stCondLst>
                                  <p:childTnLst>
                                    <p:set>
                                      <p:cBhvr>
                                        <p:cTn id="51" dur="1" fill="hold">
                                          <p:stCondLst>
                                            <p:cond delay="0"/>
                                          </p:stCondLst>
                                        </p:cTn>
                                        <p:tgtEl>
                                          <p:spTgt spid="4"/>
                                        </p:tgtEl>
                                        <p:attrNameLst>
                                          <p:attrName>style.visibility</p:attrName>
                                        </p:attrNameLst>
                                      </p:cBhvr>
                                      <p:to>
                                        <p:strVal val="visible"/>
                                      </p:to>
                                    </p:set>
                                    <p:animEffect transition="in" filter="fade">
                                      <p:cBhvr>
                                        <p:cTn id="52" dur="500"/>
                                        <p:tgtEl>
                                          <p:spTgt spid="4"/>
                                        </p:tgtEl>
                                      </p:cBhvr>
                                    </p:animEffect>
                                  </p:childTnLst>
                                </p:cTn>
                              </p:par>
                              <p:par>
                                <p:cTn id="53" presetID="10" presetClass="entr" presetSubtype="0" fill="hold" nodeType="withEffect">
                                  <p:stCondLst>
                                    <p:cond delay="0"/>
                                  </p:stCondLst>
                                  <p:childTnLst>
                                    <p:set>
                                      <p:cBhvr>
                                        <p:cTn id="54" dur="1" fill="hold">
                                          <p:stCondLst>
                                            <p:cond delay="0"/>
                                          </p:stCondLst>
                                        </p:cTn>
                                        <p:tgtEl>
                                          <p:spTgt spid="8"/>
                                        </p:tgtEl>
                                        <p:attrNameLst>
                                          <p:attrName>style.visibility</p:attrName>
                                        </p:attrNameLst>
                                      </p:cBhvr>
                                      <p:to>
                                        <p:strVal val="visible"/>
                                      </p:to>
                                    </p:set>
                                    <p:animEffect transition="in" filter="fade">
                                      <p:cBhvr>
                                        <p:cTn id="55" dur="500"/>
                                        <p:tgtEl>
                                          <p:spTgt spid="8"/>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nodeType="clickEffect">
                                  <p:stCondLst>
                                    <p:cond delay="0"/>
                                  </p:stCondLst>
                                  <p:childTnLst>
                                    <p:animEffect transition="out" filter="fade">
                                      <p:cBhvr>
                                        <p:cTn id="59" dur="500"/>
                                        <p:tgtEl>
                                          <p:spTgt spid="6"/>
                                        </p:tgtEl>
                                      </p:cBhvr>
                                    </p:animEffect>
                                    <p:set>
                                      <p:cBhvr>
                                        <p:cTn id="60" dur="1" fill="hold">
                                          <p:stCondLst>
                                            <p:cond delay="499"/>
                                          </p:stCondLst>
                                        </p:cTn>
                                        <p:tgtEl>
                                          <p:spTgt spid="6"/>
                                        </p:tgtEl>
                                        <p:attrNameLst>
                                          <p:attrName>style.visibility</p:attrName>
                                        </p:attrNameLst>
                                      </p:cBhvr>
                                      <p:to>
                                        <p:strVal val="hidden"/>
                                      </p:to>
                                    </p:set>
                                  </p:childTnLst>
                                </p:cTn>
                              </p:par>
                              <p:par>
                                <p:cTn id="61" presetID="10" presetClass="exit" presetSubtype="0" fill="hold" grpId="1" nodeType="withEffect">
                                  <p:stCondLst>
                                    <p:cond delay="0"/>
                                  </p:stCondLst>
                                  <p:childTnLst>
                                    <p:animEffect transition="out" filter="fade">
                                      <p:cBhvr>
                                        <p:cTn id="62" dur="500"/>
                                        <p:tgtEl>
                                          <p:spTgt spid="20"/>
                                        </p:tgtEl>
                                      </p:cBhvr>
                                    </p:animEffect>
                                    <p:set>
                                      <p:cBhvr>
                                        <p:cTn id="63" dur="1" fill="hold">
                                          <p:stCondLst>
                                            <p:cond delay="499"/>
                                          </p:stCondLst>
                                        </p:cTn>
                                        <p:tgtEl>
                                          <p:spTgt spid="20"/>
                                        </p:tgtEl>
                                        <p:attrNameLst>
                                          <p:attrName>style.visibility</p:attrName>
                                        </p:attrNameLst>
                                      </p:cBhvr>
                                      <p:to>
                                        <p:strVal val="hidden"/>
                                      </p:to>
                                    </p:set>
                                  </p:childTnLst>
                                </p:cTn>
                              </p:par>
                              <p:par>
                                <p:cTn id="64" presetID="10" presetClass="exit" presetSubtype="0" fill="hold" nodeType="withEffect">
                                  <p:stCondLst>
                                    <p:cond delay="0"/>
                                  </p:stCondLst>
                                  <p:childTnLst>
                                    <p:animEffect transition="out" filter="fade">
                                      <p:cBhvr>
                                        <p:cTn id="65" dur="500"/>
                                        <p:tgtEl>
                                          <p:spTgt spid="7"/>
                                        </p:tgtEl>
                                      </p:cBhvr>
                                    </p:animEffect>
                                    <p:set>
                                      <p:cBhvr>
                                        <p:cTn id="66" dur="1" fill="hold">
                                          <p:stCondLst>
                                            <p:cond delay="499"/>
                                          </p:stCondLst>
                                        </p:cTn>
                                        <p:tgtEl>
                                          <p:spTgt spid="7"/>
                                        </p:tgtEl>
                                        <p:attrNameLst>
                                          <p:attrName>style.visibility</p:attrName>
                                        </p:attrNameLst>
                                      </p:cBhvr>
                                      <p:to>
                                        <p:strVal val="hidden"/>
                                      </p:to>
                                    </p:set>
                                  </p:childTnLst>
                                </p:cTn>
                              </p:par>
                              <p:par>
                                <p:cTn id="67" presetID="10" presetClass="exit" presetSubtype="0" fill="hold" grpId="1" nodeType="withEffect">
                                  <p:stCondLst>
                                    <p:cond delay="0"/>
                                  </p:stCondLst>
                                  <p:childTnLst>
                                    <p:animEffect transition="out" filter="fade">
                                      <p:cBhvr>
                                        <p:cTn id="68" dur="500"/>
                                        <p:tgtEl>
                                          <p:spTgt spid="4"/>
                                        </p:tgtEl>
                                      </p:cBhvr>
                                    </p:animEffect>
                                    <p:set>
                                      <p:cBhvr>
                                        <p:cTn id="69" dur="1" fill="hold">
                                          <p:stCondLst>
                                            <p:cond delay="499"/>
                                          </p:stCondLst>
                                        </p:cTn>
                                        <p:tgtEl>
                                          <p:spTgt spid="4"/>
                                        </p:tgtEl>
                                        <p:attrNameLst>
                                          <p:attrName>style.visibility</p:attrName>
                                        </p:attrNameLst>
                                      </p:cBhvr>
                                      <p:to>
                                        <p:strVal val="hidden"/>
                                      </p:to>
                                    </p:set>
                                  </p:childTnLst>
                                </p:cTn>
                              </p:par>
                              <p:par>
                                <p:cTn id="70" presetID="10" presetClass="exit" presetSubtype="0" fill="hold" nodeType="withEffect">
                                  <p:stCondLst>
                                    <p:cond delay="0"/>
                                  </p:stCondLst>
                                  <p:childTnLst>
                                    <p:animEffect transition="out" filter="fade">
                                      <p:cBhvr>
                                        <p:cTn id="71" dur="500"/>
                                        <p:tgtEl>
                                          <p:spTgt spid="8"/>
                                        </p:tgtEl>
                                      </p:cBhvr>
                                    </p:animEffect>
                                    <p:set>
                                      <p:cBhvr>
                                        <p:cTn id="72" dur="1" fill="hold">
                                          <p:stCondLst>
                                            <p:cond delay="499"/>
                                          </p:stCondLst>
                                        </p:cTn>
                                        <p:tgtEl>
                                          <p:spTgt spid="8"/>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
                                        </p:tgtEl>
                                        <p:attrNameLst>
                                          <p:attrName>style.visibility</p:attrName>
                                        </p:attrNameLst>
                                      </p:cBhvr>
                                      <p:to>
                                        <p:strVal val="visible"/>
                                      </p:to>
                                    </p:set>
                                    <p:animEffect transition="in" filter="fade">
                                      <p:cBhvr>
                                        <p:cTn id="7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11" grpId="0" animBg="1"/>
      <p:bldP spid="11" grpId="1" animBg="1"/>
      <p:bldP spid="14" grpId="0"/>
      <p:bldP spid="14" grpId="1"/>
      <p:bldP spid="15" grpId="0"/>
      <p:bldP spid="15" grpId="1"/>
      <p:bldP spid="17" grpId="0"/>
      <p:bldP spid="20" grpId="0"/>
      <p:bldP spid="20" grpId="1"/>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strike="noStrike" spc="-1">
                <a:solidFill>
                  <a:srgbClr val="000000"/>
                </a:solidFill>
                <a:uFill>
                  <a:solidFill>
                    <a:srgbClr val="FFFFFF"/>
                  </a:solidFill>
                </a:uFill>
                <a:latin typeface="Calibri"/>
                <a:ea typeface="ＭＳ Ｐゴシック"/>
              </a:rPr>
              <a:t>Echo Demo</a:t>
            </a:r>
            <a:endParaRPr lang="en-US" sz="1800" b="0" strike="noStrike" spc="-1">
              <a:solidFill>
                <a:srgbClr val="000000"/>
              </a:solidFill>
              <a:uFill>
                <a:solidFill>
                  <a:srgbClr val="FFFFFF"/>
                </a:solidFill>
              </a:uFill>
              <a:latin typeface="Arial"/>
            </a:endParaRPr>
          </a:p>
        </p:txBody>
      </p:sp>
      <p:sp>
        <p:nvSpPr>
          <p:cNvPr id="173" name="CustomShape 2"/>
          <p:cNvSpPr/>
          <p:nvPr/>
        </p:nvSpPr>
        <p:spPr>
          <a:xfrm>
            <a:off x="396720" y="1362240"/>
            <a:ext cx="7894440"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trike="noStrike" spc="-1">
                <a:solidFill>
                  <a:srgbClr val="000000"/>
                </a:solidFill>
                <a:uFill>
                  <a:solidFill>
                    <a:srgbClr val="FFFFFF"/>
                  </a:solidFill>
                </a:uFill>
                <a:latin typeface="Calibri"/>
                <a:ea typeface="ＭＳ Ｐゴシック"/>
              </a:rPr>
              <a:t>Try to connect two clients to the same server.</a:t>
            </a:r>
            <a:endParaRPr lang="en-US" sz="1800" b="0" strike="noStrike" spc="-1">
              <a:solidFill>
                <a:srgbClr val="000000"/>
              </a:solidFill>
              <a:uFill>
                <a:solidFill>
                  <a:srgbClr val="FFFFFF"/>
                </a:solidFill>
              </a:uFill>
              <a:latin typeface="Arial"/>
            </a:endParaRPr>
          </a:p>
          <a:p>
            <a:pPr marL="343080" indent="-341280">
              <a:lnSpc>
                <a:spcPct val="100000"/>
              </a:lnSpc>
              <a:buClr>
                <a:srgbClr val="990000"/>
              </a:buClr>
              <a:buSzPct val="60000"/>
              <a:buFont typeface="Wingdings 2" charset="2"/>
              <a:buChar char=""/>
            </a:pPr>
            <a:r>
              <a:rPr lang="en-US" sz="2400" b="1" strike="noStrike" spc="-1">
                <a:solidFill>
                  <a:srgbClr val="000000"/>
                </a:solidFill>
                <a:uFill>
                  <a:solidFill>
                    <a:srgbClr val="FFFFFF"/>
                  </a:solidFill>
                </a:uFill>
                <a:latin typeface="Calibri"/>
                <a:ea typeface="ＭＳ Ｐゴシック"/>
              </a:rPr>
              <a:t>What happens?</a:t>
            </a:r>
            <a:endParaRPr lang="en-US" sz="1800" b="0" strike="noStrike" spc="-1">
              <a:solidFill>
                <a:srgbClr val="000000"/>
              </a:solidFill>
              <a:uFill>
                <a:solidFill>
                  <a:srgbClr val="FFFFFF"/>
                </a:solidFill>
              </a:uFill>
              <a:latin typeface="Arial"/>
            </a:endParaRPr>
          </a:p>
          <a:p>
            <a:pPr marL="864000" lvl="1" indent="-322560">
              <a:lnSpc>
                <a:spcPct val="100000"/>
              </a:lnSpc>
              <a:buClr>
                <a:srgbClr val="000000"/>
              </a:buClr>
              <a:buSzPct val="75000"/>
              <a:buFont typeface="Symbol"/>
              <a:buChar char=""/>
            </a:pPr>
            <a:r>
              <a:rPr lang="en-US" sz="2400" b="0" strike="noStrike" spc="-1">
                <a:solidFill>
                  <a:srgbClr val="000000"/>
                </a:solidFill>
                <a:uFill>
                  <a:solidFill>
                    <a:srgbClr val="FFFFFF"/>
                  </a:solidFill>
                </a:uFill>
                <a:latin typeface="Calibri"/>
                <a:ea typeface="ＭＳ Ｐゴシック"/>
              </a:rPr>
              <a:t>Second client has to wait for first client to finish!</a:t>
            </a:r>
            <a:endParaRPr lang="en-US" sz="1800" b="0" strike="noStrike" spc="-1">
              <a:solidFill>
                <a:srgbClr val="000000"/>
              </a:solidFill>
              <a:uFill>
                <a:solidFill>
                  <a:srgbClr val="FFFFFF"/>
                </a:solidFill>
              </a:uFill>
              <a:latin typeface="Arial"/>
            </a:endParaRPr>
          </a:p>
          <a:p>
            <a:pPr marL="864000" lvl="1" indent="-322560">
              <a:lnSpc>
                <a:spcPct val="100000"/>
              </a:lnSpc>
              <a:buClr>
                <a:srgbClr val="000000"/>
              </a:buClr>
              <a:buSzPct val="75000"/>
              <a:buFont typeface="Symbol"/>
              <a:buChar char=""/>
            </a:pPr>
            <a:r>
              <a:rPr lang="en-US" sz="2400" b="0" strike="noStrike" spc="-1">
                <a:solidFill>
                  <a:srgbClr val="000000"/>
                </a:solidFill>
                <a:uFill>
                  <a:solidFill>
                    <a:srgbClr val="FFFFFF"/>
                  </a:solidFill>
                </a:uFill>
                <a:latin typeface="Calibri"/>
                <a:ea typeface="ＭＳ Ｐゴシック"/>
              </a:rPr>
              <a:t>Server doesn’t even accept second client’s connection</a:t>
            </a:r>
            <a:endParaRPr lang="en-US" sz="1800" b="0" strike="noStrike" spc="-1">
              <a:solidFill>
                <a:srgbClr val="000000"/>
              </a:solidFill>
              <a:uFill>
                <a:solidFill>
                  <a:srgbClr val="FFFFFF"/>
                </a:solidFill>
              </a:uFill>
              <a:latin typeface="Arial"/>
            </a:endParaRPr>
          </a:p>
          <a:p>
            <a:pPr marL="864000" lvl="1" indent="-322560">
              <a:lnSpc>
                <a:spcPct val="100000"/>
              </a:lnSpc>
              <a:buClr>
                <a:srgbClr val="000000"/>
              </a:buClr>
              <a:buSzPct val="75000"/>
              <a:buFont typeface="Symbol"/>
              <a:buChar char=""/>
            </a:pPr>
            <a:r>
              <a:rPr lang="en-US" sz="2400" b="0" strike="noStrike" spc="-1">
                <a:solidFill>
                  <a:srgbClr val="000000"/>
                </a:solidFill>
                <a:uFill>
                  <a:solidFill>
                    <a:srgbClr val="FFFFFF"/>
                  </a:solidFill>
                </a:uFill>
                <a:latin typeface="Calibri"/>
                <a:ea typeface="ＭＳ Ｐゴシック"/>
              </a:rPr>
              <a:t>Where/why are we getting stuck?</a:t>
            </a:r>
            <a:endParaRPr lang="en-US" sz="1800" b="0" strike="noStrike" spc="-1">
              <a:solidFill>
                <a:srgbClr val="000000"/>
              </a:solidFill>
              <a:uFill>
                <a:solidFill>
                  <a:srgbClr val="FFFFFF"/>
                </a:solidFill>
              </a:uFill>
              <a:latin typeface="Arial"/>
            </a:endParaRPr>
          </a:p>
          <a:p>
            <a:pPr marL="343080" indent="-341280">
              <a:lnSpc>
                <a:spcPct val="100000"/>
              </a:lnSpc>
              <a:buClr>
                <a:srgbClr val="990000"/>
              </a:buClr>
              <a:buSzPct val="60000"/>
              <a:buFont typeface="Wingdings 2" charset="2"/>
              <a:buChar char=""/>
            </a:pPr>
            <a:r>
              <a:rPr lang="en-US" sz="2400" b="1" strike="noStrike" spc="-1">
                <a:solidFill>
                  <a:srgbClr val="000000"/>
                </a:solidFill>
                <a:uFill>
                  <a:solidFill>
                    <a:srgbClr val="FFFFFF"/>
                  </a:solidFill>
                </a:uFill>
                <a:latin typeface="Calibri"/>
                <a:ea typeface="ＭＳ Ｐゴシック"/>
              </a:rPr>
              <a:t>Because we’re stuck in echo() talking to the first client, echoserver can’t handle any more clients</a:t>
            </a:r>
            <a:endParaRPr lang="en-US" sz="1800" b="0" strike="noStrike" spc="-1">
              <a:solidFill>
                <a:srgbClr val="000000"/>
              </a:solidFill>
              <a:uFill>
                <a:solidFill>
                  <a:srgbClr val="FFFFFF"/>
                </a:solidFill>
              </a:uFill>
              <a:latin typeface="Arial"/>
            </a:endParaRPr>
          </a:p>
          <a:p>
            <a:pPr marL="343080" indent="-341280">
              <a:lnSpc>
                <a:spcPct val="100000"/>
              </a:lnSpc>
              <a:buClr>
                <a:srgbClr val="990000"/>
              </a:buClr>
              <a:buSzPct val="60000"/>
              <a:buFont typeface="Wingdings 2" charset="2"/>
              <a:buChar char=""/>
            </a:pPr>
            <a:r>
              <a:rPr lang="en-US" sz="2400" b="1" strike="noStrike" spc="-1">
                <a:solidFill>
                  <a:srgbClr val="000000"/>
                </a:solidFill>
                <a:uFill>
                  <a:solidFill>
                    <a:srgbClr val="FFFFFF"/>
                  </a:solidFill>
                </a:uFill>
                <a:latin typeface="Calibri"/>
                <a:ea typeface="ＭＳ Ｐゴシック"/>
              </a:rPr>
              <a:t>Solution: multi-threading</a:t>
            </a:r>
            <a:endParaRPr lang="en-US" sz="1800" b="0" strike="noStrike" spc="-1">
              <a:solidFill>
                <a:srgbClr val="000000"/>
              </a:solidFill>
              <a:uFill>
                <a:solidFill>
                  <a:srgbClr val="FFFFFF"/>
                </a:solidFill>
              </a:uFill>
              <a:latin typeface="Arial"/>
            </a:endParaRPr>
          </a:p>
          <a:p>
            <a:pPr>
              <a:lnSpc>
                <a:spcPct val="100000"/>
              </a:lnSpc>
            </a:pPr>
            <a:endParaRPr lang="en-US" sz="18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363031235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strike="noStrike" spc="-1">
                <a:solidFill>
                  <a:srgbClr val="000000"/>
                </a:solidFill>
                <a:uFill>
                  <a:solidFill>
                    <a:srgbClr val="FFFFFF"/>
                  </a:solidFill>
                </a:uFill>
                <a:latin typeface="Calibri"/>
                <a:ea typeface="ＭＳ Ｐゴシック"/>
              </a:rPr>
              <a:t>Proxy Lab</a:t>
            </a:r>
            <a:endParaRPr lang="en-US" sz="1800" b="0" strike="noStrike" spc="-1">
              <a:solidFill>
                <a:srgbClr val="000000"/>
              </a:solidFill>
              <a:uFill>
                <a:solidFill>
                  <a:srgbClr val="FFFFFF"/>
                </a:solidFill>
              </a:uFill>
              <a:latin typeface="Arial"/>
            </a:endParaRPr>
          </a:p>
        </p:txBody>
      </p:sp>
      <p:sp>
        <p:nvSpPr>
          <p:cNvPr id="85" name="CustomShape 2"/>
          <p:cNvSpPr/>
          <p:nvPr/>
        </p:nvSpPr>
        <p:spPr>
          <a:xfrm>
            <a:off x="396720" y="1362240"/>
            <a:ext cx="7894440"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pc="-1" dirty="0" smtClean="0">
                <a:solidFill>
                  <a:srgbClr val="000000"/>
                </a:solidFill>
                <a:uFill>
                  <a:solidFill>
                    <a:srgbClr val="FFFFFF"/>
                  </a:solidFill>
                </a:uFill>
                <a:latin typeface="Calibri"/>
                <a:ea typeface="ＭＳ Ｐゴシック"/>
              </a:rPr>
              <a:t>Checkpoint is worth 1%, due Thursday, Nov. 29</a:t>
            </a:r>
            <a:r>
              <a:rPr lang="en-US" sz="2400" b="1" spc="-1" baseline="30000" dirty="0" smtClean="0">
                <a:solidFill>
                  <a:srgbClr val="000000"/>
                </a:solidFill>
                <a:uFill>
                  <a:solidFill>
                    <a:srgbClr val="FFFFFF"/>
                  </a:solidFill>
                </a:uFill>
                <a:latin typeface="Calibri"/>
                <a:ea typeface="ＭＳ Ｐゴシック"/>
              </a:rPr>
              <a:t>th</a:t>
            </a:r>
            <a:endParaRPr lang="en-US" sz="2400" b="1" spc="-1" dirty="0" smtClean="0">
              <a:solidFill>
                <a:srgbClr val="000000"/>
              </a:solidFill>
              <a:uFill>
                <a:solidFill>
                  <a:srgbClr val="FFFFFF"/>
                </a:solidFill>
              </a:uFill>
              <a:latin typeface="Calibri"/>
              <a:ea typeface="ＭＳ Ｐゴシック"/>
            </a:endParaRPr>
          </a:p>
          <a:p>
            <a:pPr marL="343080" indent="-341280">
              <a:lnSpc>
                <a:spcPct val="100000"/>
              </a:lnSpc>
              <a:buClr>
                <a:srgbClr val="990000"/>
              </a:buClr>
              <a:buSzPct val="60000"/>
              <a:buFont typeface="Wingdings 2" charset="2"/>
              <a:buChar char=""/>
            </a:pPr>
            <a:r>
              <a:rPr lang="en-US" sz="2400" b="1" strike="noStrike" spc="-1" dirty="0" smtClean="0">
                <a:solidFill>
                  <a:srgbClr val="000000"/>
                </a:solidFill>
                <a:uFill>
                  <a:solidFill>
                    <a:srgbClr val="FFFFFF"/>
                  </a:solidFill>
                </a:uFill>
                <a:latin typeface="Calibri"/>
                <a:ea typeface="ＭＳ Ｐゴシック"/>
              </a:rPr>
              <a:t>Final is worth 7%, due Thursday, Dec 6</a:t>
            </a:r>
            <a:r>
              <a:rPr lang="en-US" sz="2400" b="1" spc="-1" baseline="30000" dirty="0" smtClean="0">
                <a:solidFill>
                  <a:srgbClr val="000000"/>
                </a:solidFill>
                <a:uFill>
                  <a:solidFill>
                    <a:srgbClr val="FFFFFF"/>
                  </a:solidFill>
                </a:uFill>
                <a:latin typeface="Calibri"/>
                <a:ea typeface="ＭＳ Ｐゴシック"/>
              </a:rPr>
              <a:t>th</a:t>
            </a:r>
          </a:p>
          <a:p>
            <a:pPr marL="343080" indent="-341280">
              <a:lnSpc>
                <a:spcPct val="100000"/>
              </a:lnSpc>
              <a:buClr>
                <a:srgbClr val="990000"/>
              </a:buClr>
              <a:buSzPct val="60000"/>
              <a:buFont typeface="Wingdings 2" charset="2"/>
              <a:buChar char=""/>
            </a:pPr>
            <a:r>
              <a:rPr lang="en-US" sz="2400" b="1" strike="noStrike" spc="-1" dirty="0" smtClean="0">
                <a:solidFill>
                  <a:srgbClr val="000000"/>
                </a:solidFill>
                <a:uFill>
                  <a:solidFill>
                    <a:srgbClr val="FFFFFF"/>
                  </a:solidFill>
                </a:uFill>
                <a:latin typeface="Calibri"/>
                <a:ea typeface="ＭＳ Ｐゴシック"/>
              </a:rPr>
              <a:t>You may use </a:t>
            </a:r>
            <a:r>
              <a:rPr lang="en-US" sz="2400" b="1" strike="noStrike" spc="-1" dirty="0" smtClean="0">
                <a:solidFill>
                  <a:srgbClr val="FF0000"/>
                </a:solidFill>
                <a:uFill>
                  <a:solidFill>
                    <a:srgbClr val="FFFFFF"/>
                  </a:solidFill>
                </a:uFill>
                <a:latin typeface="Calibri"/>
                <a:ea typeface="ＭＳ Ｐゴシック"/>
              </a:rPr>
              <a:t>at most one grace / late day</a:t>
            </a:r>
            <a:r>
              <a:rPr lang="en-US" sz="2400" b="1" strike="noStrike" spc="-1" dirty="0" smtClean="0">
                <a:solidFill>
                  <a:srgbClr val="000000"/>
                </a:solidFill>
                <a:uFill>
                  <a:solidFill>
                    <a:srgbClr val="FFFFFF"/>
                  </a:solidFill>
                </a:uFill>
                <a:latin typeface="Calibri"/>
                <a:ea typeface="ＭＳ Ｐゴシック"/>
              </a:rPr>
              <a:t> for each phase</a:t>
            </a:r>
          </a:p>
          <a:p>
            <a:pPr marL="800280" lvl="1" indent="-341280">
              <a:buClr>
                <a:srgbClr val="990000"/>
              </a:buClr>
              <a:buSzPct val="60000"/>
              <a:buFont typeface="Wingdings 2" charset="2"/>
              <a:buChar char=""/>
            </a:pPr>
            <a:r>
              <a:rPr lang="en-US" sz="2000" spc="-1" dirty="0" smtClean="0">
                <a:solidFill>
                  <a:srgbClr val="000000"/>
                </a:solidFill>
                <a:uFill>
                  <a:solidFill>
                    <a:srgbClr val="FFFFFF"/>
                  </a:solidFill>
                </a:uFill>
                <a:latin typeface="Calibri" panose="020F0502020204030204" pitchFamily="34" charset="0"/>
                <a:cs typeface="Calibri" panose="020F0502020204030204" pitchFamily="34" charset="0"/>
              </a:rPr>
              <a:t>Last day to submit checkpoint: Friday, Nov. 30</a:t>
            </a:r>
            <a:r>
              <a:rPr lang="en-US" sz="2000" spc="-1" baseline="30000" dirty="0" smtClean="0">
                <a:solidFill>
                  <a:srgbClr val="000000"/>
                </a:solidFill>
                <a:uFill>
                  <a:solidFill>
                    <a:srgbClr val="FFFFFF"/>
                  </a:solidFill>
                </a:uFill>
                <a:latin typeface="Calibri" panose="020F0502020204030204" pitchFamily="34" charset="0"/>
                <a:cs typeface="Calibri" panose="020F0502020204030204" pitchFamily="34" charset="0"/>
              </a:rPr>
              <a:t>th</a:t>
            </a:r>
            <a:endParaRPr lang="en-US" sz="2000" spc="-1" dirty="0" smtClean="0">
              <a:solidFill>
                <a:srgbClr val="000000"/>
              </a:solidFill>
              <a:uFill>
                <a:solidFill>
                  <a:srgbClr val="FFFFFF"/>
                </a:solidFill>
              </a:uFill>
              <a:latin typeface="Calibri" panose="020F0502020204030204" pitchFamily="34" charset="0"/>
              <a:cs typeface="Calibri" panose="020F0502020204030204" pitchFamily="34" charset="0"/>
            </a:endParaRPr>
          </a:p>
          <a:p>
            <a:pPr marL="800280" lvl="1" indent="-341280">
              <a:buClr>
                <a:srgbClr val="990000"/>
              </a:buClr>
              <a:buSzPct val="60000"/>
              <a:buFont typeface="Wingdings 2" charset="2"/>
              <a:buChar char=""/>
            </a:pPr>
            <a:r>
              <a:rPr lang="en-US" sz="2000" b="0" strike="noStrike" spc="-1" dirty="0" smtClean="0">
                <a:solidFill>
                  <a:srgbClr val="000000"/>
                </a:solidFill>
                <a:uFill>
                  <a:solidFill>
                    <a:srgbClr val="FFFFFF"/>
                  </a:solidFill>
                </a:uFill>
                <a:latin typeface="Calibri" panose="020F0502020204030204" pitchFamily="34" charset="0"/>
                <a:cs typeface="Calibri" panose="020F0502020204030204" pitchFamily="34" charset="0"/>
              </a:rPr>
              <a:t>Last day to submit final: Friday, Dec 7</a:t>
            </a:r>
            <a:r>
              <a:rPr lang="en-US" sz="2000" b="0" strike="noStrike" spc="-1" baseline="30000" dirty="0" smtClean="0">
                <a:solidFill>
                  <a:srgbClr val="000000"/>
                </a:solidFill>
                <a:uFill>
                  <a:solidFill>
                    <a:srgbClr val="FFFFFF"/>
                  </a:solidFill>
                </a:uFill>
                <a:latin typeface="Calibri" panose="020F0502020204030204" pitchFamily="34" charset="0"/>
                <a:cs typeface="Calibri" panose="020F0502020204030204" pitchFamily="34" charset="0"/>
              </a:rPr>
              <a:t>th</a:t>
            </a:r>
            <a:endParaRPr lang="en-US" sz="2000" b="0" strike="noStrike" spc="-1" dirty="0" smtClean="0">
              <a:solidFill>
                <a:srgbClr val="000000"/>
              </a:solidFill>
              <a:uFill>
                <a:solidFill>
                  <a:srgbClr val="FFFFFF"/>
                </a:solidFill>
              </a:uFill>
              <a:latin typeface="Calibri" panose="020F0502020204030204" pitchFamily="34" charset="0"/>
              <a:cs typeface="Calibri" panose="020F0502020204030204" pitchFamily="34" charset="0"/>
            </a:endParaRPr>
          </a:p>
          <a:p>
            <a:pPr marL="800280" lvl="1" indent="-341280">
              <a:buClr>
                <a:srgbClr val="990000"/>
              </a:buClr>
              <a:buSzPct val="60000"/>
              <a:buFont typeface="Wingdings 2" charset="2"/>
              <a:buChar char=""/>
            </a:pPr>
            <a:r>
              <a:rPr lang="en-US" sz="2000" spc="-1" dirty="0" smtClean="0">
                <a:solidFill>
                  <a:srgbClr val="000000"/>
                </a:solidFill>
                <a:uFill>
                  <a:solidFill>
                    <a:srgbClr val="FFFFFF"/>
                  </a:solidFill>
                </a:uFill>
                <a:latin typeface="Calibri" panose="020F0502020204030204" pitchFamily="34" charset="0"/>
                <a:cs typeface="Calibri" panose="020F0502020204030204" pitchFamily="34" charset="0"/>
              </a:rPr>
              <a:t>There will be no extensions!</a:t>
            </a:r>
          </a:p>
          <a:p>
            <a:pPr marL="1800">
              <a:buClr>
                <a:srgbClr val="990000"/>
              </a:buClr>
              <a:buSzPct val="60000"/>
            </a:pPr>
            <a:endParaRPr lang="en-US" sz="1800" b="0" strike="noStrike" spc="-1" dirty="0">
              <a:solidFill>
                <a:srgbClr val="000000"/>
              </a:solidFill>
              <a:uFill>
                <a:solidFill>
                  <a:srgbClr val="FFFFFF"/>
                </a:solidFill>
              </a:uFill>
              <a:latin typeface="Arial"/>
            </a:endParaRPr>
          </a:p>
          <a:p>
            <a:pPr marL="343080" indent="-341280">
              <a:lnSpc>
                <a:spcPct val="100000"/>
              </a:lnSpc>
              <a:buClr>
                <a:srgbClr val="990000"/>
              </a:buClr>
              <a:buSzPct val="60000"/>
              <a:buFont typeface="Wingdings 2" charset="2"/>
              <a:buChar char=""/>
            </a:pPr>
            <a:r>
              <a:rPr lang="en-US" sz="2400" b="1" strike="noStrike" spc="-1" dirty="0">
                <a:solidFill>
                  <a:srgbClr val="000000"/>
                </a:solidFill>
                <a:uFill>
                  <a:solidFill>
                    <a:srgbClr val="FFFFFF"/>
                  </a:solidFill>
                </a:uFill>
                <a:latin typeface="Calibri"/>
                <a:ea typeface="ＭＳ Ｐゴシック"/>
              </a:rPr>
              <a:t>You are submitting an entire project</a:t>
            </a:r>
            <a:endParaRPr lang="en-US" sz="1800" b="0" strike="noStrike" spc="-1" dirty="0">
              <a:solidFill>
                <a:srgbClr val="000000"/>
              </a:solidFill>
              <a:uFill>
                <a:solidFill>
                  <a:srgbClr val="FFFFFF"/>
                </a:solidFill>
              </a:uFill>
              <a:latin typeface="Arial"/>
            </a:endParaRPr>
          </a:p>
          <a:p>
            <a:pPr marL="743040" lvl="1" indent="-284040">
              <a:lnSpc>
                <a:spcPct val="100000"/>
              </a:lnSpc>
              <a:buClr>
                <a:srgbClr val="990000"/>
              </a:buClr>
              <a:buSzPct val="110000"/>
              <a:buFont typeface="Wingdings" charset="2"/>
              <a:buChar char=""/>
            </a:pPr>
            <a:r>
              <a:rPr lang="en-US" sz="2000" b="0" strike="noStrike" spc="-1" dirty="0">
                <a:solidFill>
                  <a:srgbClr val="000000"/>
                </a:solidFill>
                <a:uFill>
                  <a:solidFill>
                    <a:srgbClr val="FFFFFF"/>
                  </a:solidFill>
                </a:uFill>
                <a:latin typeface="Calibri"/>
                <a:ea typeface="ＭＳ Ｐゴシック"/>
              </a:rPr>
              <a:t>Modify the </a:t>
            </a:r>
            <a:r>
              <a:rPr lang="en-US" sz="2000" b="0" strike="noStrike" spc="-1" dirty="0" err="1">
                <a:solidFill>
                  <a:srgbClr val="000000"/>
                </a:solidFill>
                <a:uFill>
                  <a:solidFill>
                    <a:srgbClr val="FFFFFF"/>
                  </a:solidFill>
                </a:uFill>
                <a:latin typeface="Calibri"/>
                <a:ea typeface="ＭＳ Ｐゴシック"/>
              </a:rPr>
              <a:t>makefile</a:t>
            </a:r>
            <a:endParaRPr lang="en-US" sz="1800" b="0" strike="noStrike" spc="-1" dirty="0">
              <a:solidFill>
                <a:srgbClr val="000000"/>
              </a:solidFill>
              <a:uFill>
                <a:solidFill>
                  <a:srgbClr val="FFFFFF"/>
                </a:solidFill>
              </a:uFill>
              <a:latin typeface="Arial"/>
            </a:endParaRPr>
          </a:p>
          <a:p>
            <a:pPr marL="743040" lvl="1" indent="-284040">
              <a:lnSpc>
                <a:spcPct val="100000"/>
              </a:lnSpc>
              <a:buClr>
                <a:srgbClr val="990000"/>
              </a:buClr>
              <a:buSzPct val="110000"/>
              <a:buFont typeface="Wingdings" charset="2"/>
              <a:buChar char=""/>
            </a:pPr>
            <a:r>
              <a:rPr lang="en-US" sz="2000" b="0" strike="noStrike" spc="-1" dirty="0">
                <a:solidFill>
                  <a:srgbClr val="000000"/>
                </a:solidFill>
                <a:uFill>
                  <a:solidFill>
                    <a:srgbClr val="FFFFFF"/>
                  </a:solidFill>
                </a:uFill>
                <a:latin typeface="Calibri"/>
                <a:ea typeface="ＭＳ Ｐゴシック"/>
              </a:rPr>
              <a:t>Split source file into separate pieces</a:t>
            </a:r>
            <a:endParaRPr lang="en-US" sz="1800" b="0" strike="noStrike" spc="-1" dirty="0">
              <a:solidFill>
                <a:srgbClr val="000000"/>
              </a:solidFill>
              <a:uFill>
                <a:solidFill>
                  <a:srgbClr val="FFFFFF"/>
                </a:solidFill>
              </a:uFill>
              <a:latin typeface="Arial"/>
            </a:endParaRPr>
          </a:p>
          <a:p>
            <a:pPr>
              <a:lnSpc>
                <a:spcPct val="100000"/>
              </a:lnSpc>
            </a:pPr>
            <a:endParaRPr lang="en-US" sz="1800" b="0" strike="noStrike" spc="-1" dirty="0">
              <a:solidFill>
                <a:srgbClr val="000000"/>
              </a:solidFill>
              <a:uFill>
                <a:solidFill>
                  <a:srgbClr val="FFFFFF"/>
                </a:solidFill>
              </a:uFill>
              <a:latin typeface="Arial"/>
            </a:endParaRPr>
          </a:p>
          <a:p>
            <a:pPr marL="343080" indent="-341280">
              <a:lnSpc>
                <a:spcPct val="100000"/>
              </a:lnSpc>
              <a:buClr>
                <a:srgbClr val="990000"/>
              </a:buClr>
              <a:buSzPct val="60000"/>
              <a:buFont typeface="Wingdings 2" charset="2"/>
              <a:buChar char=""/>
            </a:pPr>
            <a:r>
              <a:rPr lang="en-US" sz="2400" b="1" strike="noStrike" spc="-1" dirty="0">
                <a:solidFill>
                  <a:srgbClr val="000000"/>
                </a:solidFill>
                <a:uFill>
                  <a:solidFill>
                    <a:srgbClr val="FFFFFF"/>
                  </a:solidFill>
                </a:uFill>
                <a:latin typeface="Calibri"/>
                <a:ea typeface="ＭＳ Ｐゴシック"/>
              </a:rPr>
              <a:t>Submit regularly to verify proxy builds on </a:t>
            </a:r>
            <a:r>
              <a:rPr lang="en-US" sz="2400" b="1" strike="noStrike" spc="-1" dirty="0" err="1">
                <a:solidFill>
                  <a:srgbClr val="000000"/>
                </a:solidFill>
                <a:uFill>
                  <a:solidFill>
                    <a:srgbClr val="FFFFFF"/>
                  </a:solidFill>
                </a:uFill>
                <a:latin typeface="Calibri"/>
                <a:ea typeface="ＭＳ Ｐゴシック"/>
              </a:rPr>
              <a:t>Autolab</a:t>
            </a:r>
            <a:endParaRPr lang="en-US" sz="1800" b="0" strike="noStrike" spc="-1" dirty="0">
              <a:solidFill>
                <a:srgbClr val="000000"/>
              </a:solidFill>
              <a:uFill>
                <a:solidFill>
                  <a:srgbClr val="FFFFFF"/>
                </a:solidFill>
              </a:uFill>
              <a:latin typeface="Arial"/>
            </a:endParaRPr>
          </a:p>
          <a:p>
            <a:pPr>
              <a:lnSpc>
                <a:spcPct val="100000"/>
              </a:lnSpc>
            </a:pPr>
            <a:endParaRPr lang="en-US" sz="1800" b="0" strike="noStrike" spc="-1" dirty="0">
              <a:solidFill>
                <a:srgbClr val="000000"/>
              </a:solidFill>
              <a:uFill>
                <a:solidFill>
                  <a:srgbClr val="FFFFFF"/>
                </a:solidFill>
              </a:uFill>
              <a:latin typeface="Arial"/>
            </a:endParaRPr>
          </a:p>
          <a:p>
            <a:pPr marL="343080" indent="-341280">
              <a:lnSpc>
                <a:spcPct val="100000"/>
              </a:lnSpc>
              <a:buClr>
                <a:srgbClr val="990000"/>
              </a:buClr>
              <a:buSzPct val="60000"/>
              <a:buFont typeface="Wingdings 2" charset="2"/>
              <a:buChar char=""/>
            </a:pPr>
            <a:r>
              <a:rPr lang="en-US" sz="2400" b="1" strike="noStrike" spc="-1" dirty="0">
                <a:solidFill>
                  <a:srgbClr val="000000"/>
                </a:solidFill>
                <a:uFill>
                  <a:solidFill>
                    <a:srgbClr val="FFFFFF"/>
                  </a:solidFill>
                </a:uFill>
                <a:latin typeface="Calibri"/>
                <a:ea typeface="ＭＳ Ｐゴシック"/>
              </a:rPr>
              <a:t>Your proxy is a server, it should not crash!</a:t>
            </a:r>
            <a:endParaRPr lang="en-US" sz="1800" b="0" strike="noStrike" spc="-1" dirty="0">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strike="noStrike" spc="-1">
                <a:solidFill>
                  <a:srgbClr val="000000"/>
                </a:solidFill>
                <a:uFill>
                  <a:solidFill>
                    <a:srgbClr val="FFFFFF"/>
                  </a:solidFill>
                </a:uFill>
                <a:latin typeface="Calibri"/>
                <a:ea typeface="ＭＳ Ｐゴシック"/>
              </a:rPr>
              <a:t>Echo Server Multithreaded</a:t>
            </a:r>
            <a:endParaRPr lang="en-US" sz="1800" b="0" strike="noStrike" spc="-1">
              <a:solidFill>
                <a:srgbClr val="000000"/>
              </a:solidFill>
              <a:uFill>
                <a:solidFill>
                  <a:srgbClr val="FFFFFF"/>
                </a:solidFill>
              </a:uFill>
              <a:latin typeface="Arial"/>
            </a:endParaRPr>
          </a:p>
        </p:txBody>
      </p:sp>
      <p:sp>
        <p:nvSpPr>
          <p:cNvPr id="175" name="CustomShape 2"/>
          <p:cNvSpPr/>
          <p:nvPr/>
        </p:nvSpPr>
        <p:spPr>
          <a:xfrm>
            <a:off x="396720" y="1362240"/>
            <a:ext cx="7894440"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trike="noStrike" spc="-1">
                <a:solidFill>
                  <a:srgbClr val="000000"/>
                </a:solidFill>
                <a:uFill>
                  <a:solidFill>
                    <a:srgbClr val="FFFFFF"/>
                  </a:solidFill>
                </a:uFill>
                <a:latin typeface="Calibri"/>
                <a:ea typeface="ＭＳ Ｐゴシック"/>
              </a:rPr>
              <a:t>How might we make this server multithreaded?</a:t>
            </a:r>
            <a:endParaRPr lang="en-US" sz="1800" b="0" strike="noStrike" spc="-1">
              <a:solidFill>
                <a:srgbClr val="000000"/>
              </a:solidFill>
              <a:uFill>
                <a:solidFill>
                  <a:srgbClr val="FFFFFF"/>
                </a:solidFill>
              </a:uFill>
              <a:latin typeface="Arial"/>
            </a:endParaRPr>
          </a:p>
          <a:p>
            <a:pPr>
              <a:lnSpc>
                <a:spcPct val="100000"/>
              </a:lnSpc>
            </a:pPr>
            <a:r>
              <a:rPr lang="en-US" sz="2400" b="1" strike="noStrike" spc="-1">
                <a:solidFill>
                  <a:srgbClr val="000000"/>
                </a:solidFill>
                <a:uFill>
                  <a:solidFill>
                    <a:srgbClr val="FFFFFF"/>
                  </a:solidFill>
                </a:uFill>
                <a:latin typeface="Calibri"/>
                <a:ea typeface="ＭＳ Ｐゴシック"/>
              </a:rPr>
              <a:t>	(Don’t look at echoserver_t.c)</a:t>
            </a:r>
            <a:endParaRPr lang="en-US" sz="1800" b="0" strike="noStrike" spc="-1">
              <a:solidFill>
                <a:srgbClr val="000000"/>
              </a:solidFill>
              <a:uFill>
                <a:solidFill>
                  <a:srgbClr val="FFFFFF"/>
                </a:solidFill>
              </a:uFill>
              <a:latin typeface="Arial"/>
            </a:endParaRPr>
          </a:p>
          <a:p>
            <a:pPr>
              <a:lnSpc>
                <a:spcPct val="100000"/>
              </a:lnSpc>
            </a:pPr>
            <a:r>
              <a:rPr lang="en-US" sz="1400" b="1" strike="noStrike" spc="-1">
                <a:solidFill>
                  <a:srgbClr val="000000"/>
                </a:solidFill>
                <a:uFill>
                  <a:solidFill>
                    <a:srgbClr val="FFFFFF"/>
                  </a:solidFill>
                </a:uFill>
                <a:latin typeface="Courier New"/>
                <a:ea typeface="ＭＳ Ｐゴシック"/>
              </a:rPr>
              <a:t>    while (1) {</a:t>
            </a:r>
            <a:endParaRPr lang="en-US" sz="1800" b="0" strike="noStrike" spc="-1">
              <a:solidFill>
                <a:srgbClr val="000000"/>
              </a:solidFill>
              <a:uFill>
                <a:solidFill>
                  <a:srgbClr val="FFFFFF"/>
                </a:solidFill>
              </a:uFill>
              <a:latin typeface="Arial"/>
            </a:endParaRPr>
          </a:p>
          <a:p>
            <a:pPr>
              <a:lnSpc>
                <a:spcPct val="100000"/>
              </a:lnSpc>
            </a:pPr>
            <a:r>
              <a:rPr lang="en-US" sz="1400" b="1" strike="noStrike" spc="-1">
                <a:solidFill>
                  <a:srgbClr val="000000"/>
                </a:solidFill>
                <a:uFill>
                  <a:solidFill>
                    <a:srgbClr val="FFFFFF"/>
                  </a:solidFill>
                </a:uFill>
                <a:latin typeface="Courier New"/>
                <a:ea typeface="ＭＳ Ｐゴシック"/>
              </a:rPr>
              <a:t>        // Allocate space on the stack for client info</a:t>
            </a:r>
            <a:endParaRPr lang="en-US" sz="1800" b="0" strike="noStrike" spc="-1">
              <a:solidFill>
                <a:srgbClr val="000000"/>
              </a:solidFill>
              <a:uFill>
                <a:solidFill>
                  <a:srgbClr val="FFFFFF"/>
                </a:solidFill>
              </a:uFill>
              <a:latin typeface="Arial"/>
            </a:endParaRPr>
          </a:p>
          <a:p>
            <a:pPr>
              <a:lnSpc>
                <a:spcPct val="100000"/>
              </a:lnSpc>
            </a:pPr>
            <a:r>
              <a:rPr lang="en-US" sz="1400" b="1" strike="noStrike" spc="-1">
                <a:solidFill>
                  <a:srgbClr val="000000"/>
                </a:solidFill>
                <a:uFill>
                  <a:solidFill>
                    <a:srgbClr val="FFFFFF"/>
                  </a:solidFill>
                </a:uFill>
                <a:latin typeface="Courier New"/>
                <a:ea typeface="ＭＳ Ｐゴシック"/>
              </a:rPr>
              <a:t>        client_info client_data;</a:t>
            </a:r>
            <a:endParaRPr lang="en-US" sz="1800" b="0" strike="noStrike" spc="-1">
              <a:solidFill>
                <a:srgbClr val="000000"/>
              </a:solidFill>
              <a:uFill>
                <a:solidFill>
                  <a:srgbClr val="FFFFFF"/>
                </a:solidFill>
              </a:uFill>
              <a:latin typeface="Arial"/>
            </a:endParaRPr>
          </a:p>
          <a:p>
            <a:pPr>
              <a:lnSpc>
                <a:spcPct val="100000"/>
              </a:lnSpc>
            </a:pPr>
            <a:r>
              <a:rPr lang="en-US" sz="1400" b="1" strike="noStrike" spc="-1">
                <a:solidFill>
                  <a:srgbClr val="000000"/>
                </a:solidFill>
                <a:uFill>
                  <a:solidFill>
                    <a:srgbClr val="FFFFFF"/>
                  </a:solidFill>
                </a:uFill>
                <a:latin typeface="Courier New"/>
                <a:ea typeface="ＭＳ Ｐゴシック"/>
              </a:rPr>
              <a:t>        client_info *client = &amp;client_data;</a:t>
            </a:r>
            <a:endParaRPr lang="en-US" sz="1800" b="0" strike="noStrike" spc="-1">
              <a:solidFill>
                <a:srgbClr val="000000"/>
              </a:solidFill>
              <a:uFill>
                <a:solidFill>
                  <a:srgbClr val="FFFFFF"/>
                </a:solidFill>
              </a:uFill>
              <a:latin typeface="Arial"/>
            </a:endParaRPr>
          </a:p>
          <a:p>
            <a:pPr>
              <a:lnSpc>
                <a:spcPct val="100000"/>
              </a:lnSpc>
            </a:pPr>
            <a:endParaRPr lang="en-US" sz="1800" b="0" strike="noStrike" spc="-1">
              <a:solidFill>
                <a:srgbClr val="000000"/>
              </a:solidFill>
              <a:uFill>
                <a:solidFill>
                  <a:srgbClr val="FFFFFF"/>
                </a:solidFill>
              </a:uFill>
              <a:latin typeface="Arial"/>
            </a:endParaRPr>
          </a:p>
          <a:p>
            <a:pPr>
              <a:lnSpc>
                <a:spcPct val="100000"/>
              </a:lnSpc>
            </a:pPr>
            <a:r>
              <a:rPr lang="en-US" sz="1400" b="1" strike="noStrike" spc="-1">
                <a:solidFill>
                  <a:srgbClr val="000000"/>
                </a:solidFill>
                <a:uFill>
                  <a:solidFill>
                    <a:srgbClr val="FFFFFF"/>
                  </a:solidFill>
                </a:uFill>
                <a:latin typeface="Courier New"/>
                <a:ea typeface="ＭＳ Ｐゴシック"/>
              </a:rPr>
              <a:t>        // Initialize the length of the address</a:t>
            </a:r>
            <a:endParaRPr lang="en-US" sz="1800" b="0" strike="noStrike" spc="-1">
              <a:solidFill>
                <a:srgbClr val="000000"/>
              </a:solidFill>
              <a:uFill>
                <a:solidFill>
                  <a:srgbClr val="FFFFFF"/>
                </a:solidFill>
              </a:uFill>
              <a:latin typeface="Arial"/>
            </a:endParaRPr>
          </a:p>
          <a:p>
            <a:pPr>
              <a:lnSpc>
                <a:spcPct val="100000"/>
              </a:lnSpc>
            </a:pPr>
            <a:r>
              <a:rPr lang="en-US" sz="1400" b="1" strike="noStrike" spc="-1">
                <a:solidFill>
                  <a:srgbClr val="000000"/>
                </a:solidFill>
                <a:uFill>
                  <a:solidFill>
                    <a:srgbClr val="FFFFFF"/>
                  </a:solidFill>
                </a:uFill>
                <a:latin typeface="Courier New"/>
                <a:ea typeface="ＭＳ Ｐゴシック"/>
              </a:rPr>
              <a:t>        client-&gt;addrlen = sizeof(client-&gt;addr);</a:t>
            </a:r>
            <a:endParaRPr lang="en-US" sz="1800" b="0" strike="noStrike" spc="-1">
              <a:solidFill>
                <a:srgbClr val="000000"/>
              </a:solidFill>
              <a:uFill>
                <a:solidFill>
                  <a:srgbClr val="FFFFFF"/>
                </a:solidFill>
              </a:uFill>
              <a:latin typeface="Arial"/>
            </a:endParaRPr>
          </a:p>
          <a:p>
            <a:pPr>
              <a:lnSpc>
                <a:spcPct val="100000"/>
              </a:lnSpc>
            </a:pPr>
            <a:endParaRPr lang="en-US" sz="1800" b="0" strike="noStrike" spc="-1">
              <a:solidFill>
                <a:srgbClr val="000000"/>
              </a:solidFill>
              <a:uFill>
                <a:solidFill>
                  <a:srgbClr val="FFFFFF"/>
                </a:solidFill>
              </a:uFill>
              <a:latin typeface="Arial"/>
            </a:endParaRPr>
          </a:p>
          <a:p>
            <a:pPr>
              <a:lnSpc>
                <a:spcPct val="100000"/>
              </a:lnSpc>
            </a:pPr>
            <a:r>
              <a:rPr lang="en-US" sz="1400" b="1" strike="noStrike" spc="-1">
                <a:solidFill>
                  <a:srgbClr val="000000"/>
                </a:solidFill>
                <a:uFill>
                  <a:solidFill>
                    <a:srgbClr val="FFFFFF"/>
                  </a:solidFill>
                </a:uFill>
                <a:latin typeface="Courier New"/>
                <a:ea typeface="ＭＳ Ｐゴシック"/>
              </a:rPr>
              <a:t>        // Accept() will block until a client connects to the port</a:t>
            </a:r>
            <a:endParaRPr lang="en-US" sz="1800" b="0" strike="noStrike" spc="-1">
              <a:solidFill>
                <a:srgbClr val="000000"/>
              </a:solidFill>
              <a:uFill>
                <a:solidFill>
                  <a:srgbClr val="FFFFFF"/>
                </a:solidFill>
              </a:uFill>
              <a:latin typeface="Arial"/>
            </a:endParaRPr>
          </a:p>
          <a:p>
            <a:pPr>
              <a:lnSpc>
                <a:spcPct val="100000"/>
              </a:lnSpc>
            </a:pPr>
            <a:r>
              <a:rPr lang="en-US" sz="1400" b="1" strike="noStrike" spc="-1">
                <a:solidFill>
                  <a:srgbClr val="000000"/>
                </a:solidFill>
                <a:uFill>
                  <a:solidFill>
                    <a:srgbClr val="FFFFFF"/>
                  </a:solidFill>
                </a:uFill>
                <a:latin typeface="Courier New"/>
                <a:ea typeface="ＭＳ Ｐゴシック"/>
              </a:rPr>
              <a:t>        client-&gt;connfd = Accept(listenfd,</a:t>
            </a:r>
            <a:endParaRPr lang="en-US" sz="1800" b="0" strike="noStrike" spc="-1">
              <a:solidFill>
                <a:srgbClr val="000000"/>
              </a:solidFill>
              <a:uFill>
                <a:solidFill>
                  <a:srgbClr val="FFFFFF"/>
                </a:solidFill>
              </a:uFill>
              <a:latin typeface="Arial"/>
            </a:endParaRPr>
          </a:p>
          <a:p>
            <a:pPr>
              <a:lnSpc>
                <a:spcPct val="100000"/>
              </a:lnSpc>
            </a:pPr>
            <a:r>
              <a:rPr lang="en-US" sz="1400" b="1" strike="noStrike" spc="-1">
                <a:solidFill>
                  <a:srgbClr val="000000"/>
                </a:solidFill>
                <a:uFill>
                  <a:solidFill>
                    <a:srgbClr val="FFFFFF"/>
                  </a:solidFill>
                </a:uFill>
                <a:latin typeface="Courier New"/>
                <a:ea typeface="ＭＳ Ｐゴシック"/>
              </a:rPr>
              <a:t>                (SA *) &amp;client-&gt;addr, &amp;client-&gt;addrlen);</a:t>
            </a:r>
            <a:endParaRPr lang="en-US" sz="1800" b="0" strike="noStrike" spc="-1">
              <a:solidFill>
                <a:srgbClr val="000000"/>
              </a:solidFill>
              <a:uFill>
                <a:solidFill>
                  <a:srgbClr val="FFFFFF"/>
                </a:solidFill>
              </a:uFill>
              <a:latin typeface="Arial"/>
            </a:endParaRPr>
          </a:p>
          <a:p>
            <a:pPr>
              <a:lnSpc>
                <a:spcPct val="100000"/>
              </a:lnSpc>
            </a:pPr>
            <a:endParaRPr lang="en-US" sz="1800" b="0" strike="noStrike" spc="-1">
              <a:solidFill>
                <a:srgbClr val="000000"/>
              </a:solidFill>
              <a:uFill>
                <a:solidFill>
                  <a:srgbClr val="FFFFFF"/>
                </a:solidFill>
              </a:uFill>
              <a:latin typeface="Arial"/>
            </a:endParaRPr>
          </a:p>
          <a:p>
            <a:pPr>
              <a:lnSpc>
                <a:spcPct val="100000"/>
              </a:lnSpc>
            </a:pPr>
            <a:r>
              <a:rPr lang="en-US" sz="1400" b="1" strike="noStrike" spc="-1">
                <a:solidFill>
                  <a:srgbClr val="000000"/>
                </a:solidFill>
                <a:uFill>
                  <a:solidFill>
                    <a:srgbClr val="FFFFFF"/>
                  </a:solidFill>
                </a:uFill>
                <a:latin typeface="Courier New"/>
                <a:ea typeface="ＭＳ Ｐゴシック"/>
              </a:rPr>
              <a:t>        // Connection is established; echo to client</a:t>
            </a:r>
            <a:endParaRPr lang="en-US" sz="1800" b="0" strike="noStrike" spc="-1">
              <a:solidFill>
                <a:srgbClr val="000000"/>
              </a:solidFill>
              <a:uFill>
                <a:solidFill>
                  <a:srgbClr val="FFFFFF"/>
                </a:solidFill>
              </a:uFill>
              <a:latin typeface="Arial"/>
            </a:endParaRPr>
          </a:p>
          <a:p>
            <a:pPr>
              <a:lnSpc>
                <a:spcPct val="100000"/>
              </a:lnSpc>
            </a:pPr>
            <a:r>
              <a:rPr lang="en-US" sz="1400" b="1" strike="noStrike" spc="-1">
                <a:solidFill>
                  <a:srgbClr val="000000"/>
                </a:solidFill>
                <a:uFill>
                  <a:solidFill>
                    <a:srgbClr val="FFFFFF"/>
                  </a:solidFill>
                </a:uFill>
                <a:latin typeface="Courier New"/>
                <a:ea typeface="ＭＳ Ｐゴシック"/>
              </a:rPr>
              <a:t>        echo(client);</a:t>
            </a:r>
            <a:endParaRPr lang="en-US" sz="1800" b="0" strike="noStrike" spc="-1">
              <a:solidFill>
                <a:srgbClr val="000000"/>
              </a:solidFill>
              <a:uFill>
                <a:solidFill>
                  <a:srgbClr val="FFFFFF"/>
                </a:solidFill>
              </a:uFill>
              <a:latin typeface="Arial"/>
            </a:endParaRPr>
          </a:p>
          <a:p>
            <a:pPr>
              <a:lnSpc>
                <a:spcPct val="100000"/>
              </a:lnSpc>
            </a:pPr>
            <a:r>
              <a:rPr lang="en-US" sz="1400" b="1" strike="noStrike" spc="-1">
                <a:solidFill>
                  <a:srgbClr val="000000"/>
                </a:solidFill>
                <a:uFill>
                  <a:solidFill>
                    <a:srgbClr val="FFFFFF"/>
                  </a:solidFill>
                </a:uFill>
                <a:latin typeface="Courier New"/>
                <a:ea typeface="ＭＳ Ｐゴシック"/>
              </a:rPr>
              <a:t>    }</a:t>
            </a:r>
            <a:endParaRPr lang="en-US" sz="1800" b="0" strike="noStrike" spc="-1">
              <a:solidFill>
                <a:srgbClr val="000000"/>
              </a:solidFill>
              <a:uFill>
                <a:solidFill>
                  <a:srgbClr val="FFFFFF"/>
                </a:solidFill>
              </a:uFill>
              <a:latin typeface="Arial"/>
            </a:endParaRPr>
          </a:p>
        </p:txBody>
      </p:sp>
    </p:spTree>
    <p:extLst>
      <p:ext uri="{BB962C8B-B14F-4D97-AF65-F5344CB8AC3E}">
        <p14:creationId xmlns:p14="http://schemas.microsoft.com/office/powerpoint/2010/main" val="2641590797"/>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strike="noStrike" spc="-1" dirty="0">
                <a:solidFill>
                  <a:srgbClr val="000000"/>
                </a:solidFill>
                <a:uFill>
                  <a:solidFill>
                    <a:srgbClr val="FFFFFF"/>
                  </a:solidFill>
                </a:uFill>
                <a:latin typeface="Calibri"/>
                <a:ea typeface="ＭＳ Ｐゴシック"/>
              </a:rPr>
              <a:t>Echo Server Multithreaded</a:t>
            </a:r>
            <a:endParaRPr lang="en-US" sz="1800" b="0" strike="noStrike" spc="-1" dirty="0">
              <a:solidFill>
                <a:srgbClr val="000000"/>
              </a:solidFill>
              <a:uFill>
                <a:solidFill>
                  <a:srgbClr val="FFFFFF"/>
                </a:solidFill>
              </a:uFill>
              <a:latin typeface="Arial"/>
            </a:endParaRPr>
          </a:p>
        </p:txBody>
      </p:sp>
      <p:sp>
        <p:nvSpPr>
          <p:cNvPr id="179" name="CustomShape 2"/>
          <p:cNvSpPr/>
          <p:nvPr/>
        </p:nvSpPr>
        <p:spPr>
          <a:xfrm>
            <a:off x="396720" y="1362240"/>
            <a:ext cx="7894440"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trike="noStrike" spc="-1" dirty="0" err="1">
                <a:solidFill>
                  <a:srgbClr val="000000"/>
                </a:solidFill>
                <a:uFill>
                  <a:solidFill>
                    <a:srgbClr val="FFFFFF"/>
                  </a:solidFill>
                </a:uFill>
                <a:latin typeface="Calibri"/>
                <a:ea typeface="ＭＳ Ｐゴシック"/>
              </a:rPr>
              <a:t>echoserver_t.c</a:t>
            </a:r>
            <a:r>
              <a:rPr lang="en-US" sz="2400" b="1" strike="noStrike" spc="-1" dirty="0">
                <a:solidFill>
                  <a:srgbClr val="000000"/>
                </a:solidFill>
                <a:uFill>
                  <a:solidFill>
                    <a:srgbClr val="FFFFFF"/>
                  </a:solidFill>
                </a:uFill>
                <a:latin typeface="Calibri"/>
                <a:ea typeface="ＭＳ Ｐゴシック"/>
              </a:rPr>
              <a:t> isn’t too different from </a:t>
            </a:r>
            <a:r>
              <a:rPr lang="en-US" sz="2400" b="1" strike="noStrike" spc="-1" dirty="0" err="1">
                <a:solidFill>
                  <a:srgbClr val="000000"/>
                </a:solidFill>
                <a:uFill>
                  <a:solidFill>
                    <a:srgbClr val="FFFFFF"/>
                  </a:solidFill>
                </a:uFill>
                <a:latin typeface="Calibri"/>
                <a:ea typeface="ＭＳ Ｐゴシック"/>
              </a:rPr>
              <a:t>echoserver.c</a:t>
            </a:r>
            <a:endParaRPr lang="en-US" sz="1800" b="0" strike="noStrike" spc="-1" dirty="0">
              <a:solidFill>
                <a:srgbClr val="000000"/>
              </a:solidFill>
              <a:uFill>
                <a:solidFill>
                  <a:srgbClr val="FFFFFF"/>
                </a:solidFill>
              </a:uFill>
              <a:latin typeface="Arial"/>
            </a:endParaRPr>
          </a:p>
          <a:p>
            <a:pPr marL="864000" lvl="1" indent="-322560">
              <a:lnSpc>
                <a:spcPct val="100000"/>
              </a:lnSpc>
              <a:buClr>
                <a:srgbClr val="000000"/>
              </a:buClr>
              <a:buSzPct val="75000"/>
              <a:buFont typeface="Symbol"/>
              <a:buChar char=""/>
            </a:pPr>
            <a:r>
              <a:rPr lang="en-US" sz="2400" b="0" strike="noStrike" spc="-1" dirty="0">
                <a:solidFill>
                  <a:srgbClr val="000000"/>
                </a:solidFill>
                <a:uFill>
                  <a:solidFill>
                    <a:srgbClr val="FFFFFF"/>
                  </a:solidFill>
                </a:uFill>
                <a:latin typeface="Calibri"/>
                <a:ea typeface="ＭＳ Ｐゴシック"/>
              </a:rPr>
              <a:t>To see the changes: `diff </a:t>
            </a:r>
            <a:r>
              <a:rPr lang="en-US" sz="2400" b="0" strike="noStrike" spc="-1" dirty="0" err="1">
                <a:solidFill>
                  <a:srgbClr val="000000"/>
                </a:solidFill>
                <a:uFill>
                  <a:solidFill>
                    <a:srgbClr val="FFFFFF"/>
                  </a:solidFill>
                </a:uFill>
                <a:latin typeface="Calibri"/>
                <a:ea typeface="ＭＳ Ｐゴシック"/>
              </a:rPr>
              <a:t>echoserver.c</a:t>
            </a:r>
            <a:r>
              <a:rPr lang="en-US" sz="2400" b="0" strike="noStrike" spc="-1" dirty="0">
                <a:solidFill>
                  <a:srgbClr val="000000"/>
                </a:solidFill>
                <a:uFill>
                  <a:solidFill>
                    <a:srgbClr val="FFFFFF"/>
                  </a:solidFill>
                </a:uFill>
                <a:latin typeface="Calibri"/>
                <a:ea typeface="ＭＳ Ｐゴシック"/>
              </a:rPr>
              <a:t> </a:t>
            </a:r>
            <a:r>
              <a:rPr lang="en-US" sz="2400" b="0" strike="noStrike" spc="-1" dirty="0" err="1">
                <a:solidFill>
                  <a:srgbClr val="000000"/>
                </a:solidFill>
                <a:uFill>
                  <a:solidFill>
                    <a:srgbClr val="FFFFFF"/>
                  </a:solidFill>
                </a:uFill>
                <a:latin typeface="Calibri"/>
                <a:ea typeface="ＭＳ Ｐゴシック"/>
              </a:rPr>
              <a:t>echoserver_t.c</a:t>
            </a:r>
            <a:r>
              <a:rPr lang="en-US" sz="2400" b="0" strike="noStrike" spc="-1" dirty="0">
                <a:solidFill>
                  <a:srgbClr val="000000"/>
                </a:solidFill>
                <a:uFill>
                  <a:solidFill>
                    <a:srgbClr val="FFFFFF"/>
                  </a:solidFill>
                </a:uFill>
                <a:latin typeface="Calibri"/>
                <a:ea typeface="ＭＳ Ｐゴシック"/>
              </a:rPr>
              <a:t>`</a:t>
            </a:r>
            <a:endParaRPr lang="en-US" sz="1800" b="0" strike="noStrike" spc="-1" dirty="0">
              <a:solidFill>
                <a:srgbClr val="000000"/>
              </a:solidFill>
              <a:uFill>
                <a:solidFill>
                  <a:srgbClr val="FFFFFF"/>
                </a:solidFill>
              </a:uFill>
              <a:latin typeface="Arial"/>
            </a:endParaRPr>
          </a:p>
          <a:p>
            <a:pPr marL="343080" indent="-341280">
              <a:lnSpc>
                <a:spcPct val="100000"/>
              </a:lnSpc>
              <a:buClr>
                <a:srgbClr val="990000"/>
              </a:buClr>
              <a:buSzPct val="60000"/>
              <a:buFont typeface="Wingdings 2" charset="2"/>
              <a:buChar char=""/>
            </a:pPr>
            <a:r>
              <a:rPr lang="en-US" sz="2400" b="1" strike="noStrike" spc="-1" dirty="0">
                <a:solidFill>
                  <a:srgbClr val="000000"/>
                </a:solidFill>
                <a:uFill>
                  <a:solidFill>
                    <a:srgbClr val="FFFFFF"/>
                  </a:solidFill>
                </a:uFill>
                <a:latin typeface="Calibri"/>
                <a:ea typeface="ＭＳ Ｐゴシック"/>
              </a:rPr>
              <a:t>Making your proxy multithreaded will be very similar</a:t>
            </a:r>
            <a:endParaRPr lang="en-US" sz="1800" b="0" strike="noStrike" spc="-1" dirty="0">
              <a:solidFill>
                <a:srgbClr val="000000"/>
              </a:solidFill>
              <a:uFill>
                <a:solidFill>
                  <a:srgbClr val="FFFFFF"/>
                </a:solidFill>
              </a:uFill>
              <a:latin typeface="Arial"/>
            </a:endParaRPr>
          </a:p>
          <a:p>
            <a:pPr marL="343080" indent="-341280">
              <a:lnSpc>
                <a:spcPct val="100000"/>
              </a:lnSpc>
              <a:buClr>
                <a:srgbClr val="990000"/>
              </a:buClr>
              <a:buSzPct val="60000"/>
              <a:buFont typeface="Wingdings 2" charset="2"/>
              <a:buChar char=""/>
            </a:pPr>
            <a:r>
              <a:rPr lang="en-US" sz="2400" b="1" strike="noStrike" spc="-1" dirty="0">
                <a:solidFill>
                  <a:srgbClr val="000000"/>
                </a:solidFill>
                <a:uFill>
                  <a:solidFill>
                    <a:srgbClr val="FFFFFF"/>
                  </a:solidFill>
                </a:uFill>
                <a:latin typeface="Calibri"/>
                <a:ea typeface="ＭＳ Ｐゴシック"/>
              </a:rPr>
              <a:t>However, don’t underestimate the difficulty of addressing race conditions between threads!</a:t>
            </a:r>
            <a:endParaRPr lang="en-US" sz="1800" b="0" strike="noStrike" spc="-1" dirty="0">
              <a:solidFill>
                <a:srgbClr val="000000"/>
              </a:solidFill>
              <a:uFill>
                <a:solidFill>
                  <a:srgbClr val="FFFFFF"/>
                </a:solidFill>
              </a:uFill>
              <a:latin typeface="Arial"/>
            </a:endParaRPr>
          </a:p>
          <a:p>
            <a:pPr marL="864000" lvl="1" indent="-322560">
              <a:lnSpc>
                <a:spcPct val="100000"/>
              </a:lnSpc>
              <a:buClr>
                <a:srgbClr val="000000"/>
              </a:buClr>
              <a:buSzPct val="75000"/>
              <a:buFont typeface="Symbol"/>
              <a:buChar char=""/>
            </a:pPr>
            <a:r>
              <a:rPr lang="en-US" sz="2400" b="0" strike="noStrike" spc="-1" dirty="0">
                <a:solidFill>
                  <a:srgbClr val="000000"/>
                </a:solidFill>
                <a:uFill>
                  <a:solidFill>
                    <a:srgbClr val="FFFFFF"/>
                  </a:solidFill>
                </a:uFill>
                <a:latin typeface="Calibri"/>
                <a:ea typeface="ＭＳ Ｐゴシック"/>
              </a:rPr>
              <a:t>Definitely the hardest part of </a:t>
            </a:r>
            <a:r>
              <a:rPr lang="en-US" sz="2400" b="0" strike="noStrike" spc="-1" dirty="0" err="1">
                <a:solidFill>
                  <a:srgbClr val="000000"/>
                </a:solidFill>
                <a:uFill>
                  <a:solidFill>
                    <a:srgbClr val="FFFFFF"/>
                  </a:solidFill>
                </a:uFill>
                <a:latin typeface="Calibri"/>
                <a:ea typeface="ＭＳ Ｐゴシック"/>
              </a:rPr>
              <a:t>proxylab</a:t>
            </a:r>
            <a:endParaRPr lang="en-US" sz="1800" b="0" strike="noStrike" spc="-1" dirty="0">
              <a:solidFill>
                <a:srgbClr val="000000"/>
              </a:solidFill>
              <a:uFill>
                <a:solidFill>
                  <a:srgbClr val="FFFFFF"/>
                </a:solidFill>
              </a:uFill>
              <a:latin typeface="Arial"/>
            </a:endParaRPr>
          </a:p>
          <a:p>
            <a:pPr marL="864000" lvl="1" indent="-322560">
              <a:lnSpc>
                <a:spcPct val="100000"/>
              </a:lnSpc>
              <a:buClr>
                <a:srgbClr val="000000"/>
              </a:buClr>
              <a:buSzPct val="75000"/>
              <a:buFont typeface="Symbol"/>
              <a:buChar char=""/>
            </a:pPr>
            <a:r>
              <a:rPr lang="en-US" sz="2400" b="0" strike="noStrike" spc="-1" dirty="0">
                <a:solidFill>
                  <a:srgbClr val="000000"/>
                </a:solidFill>
                <a:uFill>
                  <a:solidFill>
                    <a:srgbClr val="FFFFFF"/>
                  </a:solidFill>
                </a:uFill>
                <a:latin typeface="Calibri"/>
                <a:ea typeface="ＭＳ Ｐゴシック"/>
              </a:rPr>
              <a:t>More on this next time...</a:t>
            </a:r>
            <a:endParaRPr lang="en-US" sz="1800" b="0" strike="noStrike" spc="-1" dirty="0">
              <a:solidFill>
                <a:srgbClr val="000000"/>
              </a:solidFill>
              <a:uFill>
                <a:solidFill>
                  <a:srgbClr val="FFFFFF"/>
                </a:solidFill>
              </a:uFill>
              <a:latin typeface="Arial"/>
            </a:endParaRPr>
          </a:p>
        </p:txBody>
      </p:sp>
    </p:spTree>
    <p:extLst>
      <p:ext uri="{BB962C8B-B14F-4D97-AF65-F5344CB8AC3E}">
        <p14:creationId xmlns:p14="http://schemas.microsoft.com/office/powerpoint/2010/main" val="2489836496"/>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strike="noStrike" spc="-1">
                <a:solidFill>
                  <a:srgbClr val="000000"/>
                </a:solidFill>
                <a:uFill>
                  <a:solidFill>
                    <a:srgbClr val="FFFFFF"/>
                  </a:solidFill>
                </a:uFill>
                <a:latin typeface="Calibri"/>
                <a:ea typeface="ＭＳ Ｐゴシック"/>
              </a:rPr>
              <a:t>Why Proxies?</a:t>
            </a:r>
            <a:endParaRPr lang="en-US" sz="1800" b="0" strike="noStrike" spc="-1">
              <a:solidFill>
                <a:srgbClr val="000000"/>
              </a:solidFill>
              <a:uFill>
                <a:solidFill>
                  <a:srgbClr val="FFFFFF"/>
                </a:solidFill>
              </a:uFill>
              <a:latin typeface="Arial"/>
            </a:endParaRPr>
          </a:p>
        </p:txBody>
      </p:sp>
      <p:sp>
        <p:nvSpPr>
          <p:cNvPr id="87" name="CustomShape 2"/>
          <p:cNvSpPr/>
          <p:nvPr/>
        </p:nvSpPr>
        <p:spPr>
          <a:xfrm>
            <a:off x="290520" y="1220760"/>
            <a:ext cx="8618400" cy="16509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trike="noStrike" spc="-1">
                <a:solidFill>
                  <a:srgbClr val="000000"/>
                </a:solidFill>
                <a:uFill>
                  <a:solidFill>
                    <a:srgbClr val="FFFFFF"/>
                  </a:solidFill>
                </a:uFill>
                <a:latin typeface="Calibri"/>
                <a:ea typeface="ＭＳ Ｐゴシック"/>
              </a:rPr>
              <a:t>Proxies are both clients and servers</a:t>
            </a:r>
            <a:endParaRPr lang="en-US" sz="1800" b="0" strike="noStrike" spc="-1">
              <a:solidFill>
                <a:srgbClr val="000000"/>
              </a:solidFill>
              <a:uFill>
                <a:solidFill>
                  <a:srgbClr val="FFFFFF"/>
                </a:solidFill>
              </a:uFill>
              <a:latin typeface="Arial"/>
            </a:endParaRPr>
          </a:p>
          <a:p>
            <a:pPr marL="343080" indent="-341280">
              <a:lnSpc>
                <a:spcPct val="100000"/>
              </a:lnSpc>
              <a:buClr>
                <a:srgbClr val="990000"/>
              </a:buClr>
              <a:buSzPct val="60000"/>
              <a:buFont typeface="Wingdings 2" charset="2"/>
              <a:buChar char=""/>
            </a:pPr>
            <a:r>
              <a:rPr lang="en-US" sz="2400" b="1" strike="noStrike" spc="-1">
                <a:solidFill>
                  <a:srgbClr val="000000"/>
                </a:solidFill>
                <a:uFill>
                  <a:solidFill>
                    <a:srgbClr val="FFFFFF"/>
                  </a:solidFill>
                </a:uFill>
                <a:latin typeface="Calibri"/>
                <a:ea typeface="ＭＳ Ｐゴシック"/>
              </a:rPr>
              <a:t>Can perform useful functions as requests and responses pass by</a:t>
            </a:r>
            <a:endParaRPr lang="en-US" sz="1800" b="0" strike="noStrike" spc="-1">
              <a:solidFill>
                <a:srgbClr val="000000"/>
              </a:solidFill>
              <a:uFill>
                <a:solidFill>
                  <a:srgbClr val="FFFFFF"/>
                </a:solidFill>
              </a:uFill>
              <a:latin typeface="Arial"/>
            </a:endParaRPr>
          </a:p>
          <a:p>
            <a:pPr marL="743040" lvl="1" indent="-284040">
              <a:lnSpc>
                <a:spcPct val="100000"/>
              </a:lnSpc>
              <a:buClr>
                <a:srgbClr val="990000"/>
              </a:buClr>
              <a:buSzPct val="110000"/>
              <a:buFont typeface="Wingdings" charset="2"/>
              <a:buChar char=""/>
            </a:pPr>
            <a:r>
              <a:rPr lang="en-US" sz="2000" b="0" strike="noStrike" spc="-1">
                <a:solidFill>
                  <a:srgbClr val="000000"/>
                </a:solidFill>
                <a:uFill>
                  <a:solidFill>
                    <a:srgbClr val="FFFFFF"/>
                  </a:solidFill>
                </a:uFill>
                <a:latin typeface="Calibri"/>
                <a:ea typeface="ＭＳ Ｐゴシック"/>
              </a:rPr>
              <a:t>Examples: Caching, logging, anonymization, filtering, transcoding</a:t>
            </a:r>
            <a:endParaRPr lang="en-US" sz="1800" b="0" strike="noStrike" spc="-1">
              <a:solidFill>
                <a:srgbClr val="000000"/>
              </a:solidFill>
              <a:uFill>
                <a:solidFill>
                  <a:srgbClr val="FFFFFF"/>
                </a:solidFill>
              </a:uFill>
              <a:latin typeface="Arial"/>
            </a:endParaRPr>
          </a:p>
        </p:txBody>
      </p:sp>
      <p:sp>
        <p:nvSpPr>
          <p:cNvPr id="88" name="CustomShape 3"/>
          <p:cNvSpPr/>
          <p:nvPr/>
        </p:nvSpPr>
        <p:spPr>
          <a:xfrm>
            <a:off x="628560" y="3000240"/>
            <a:ext cx="1063440" cy="987120"/>
          </a:xfrm>
          <a:prstGeom prst="ellipse">
            <a:avLst/>
          </a:prstGeom>
          <a:solidFill>
            <a:srgbClr val="FF99CC"/>
          </a:solidFill>
          <a:ln w="12600">
            <a:solidFill>
              <a:schemeClr val="tx1"/>
            </a:solidFill>
            <a:round/>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en-US" sz="1800" b="1" strike="noStrike" spc="-1">
                <a:solidFill>
                  <a:srgbClr val="000000"/>
                </a:solidFill>
                <a:uFill>
                  <a:solidFill>
                    <a:srgbClr val="FFFFFF"/>
                  </a:solidFill>
                </a:uFill>
                <a:latin typeface="Arial Narrow"/>
                <a:ea typeface="ＭＳ Ｐゴシック"/>
              </a:rPr>
              <a:t>Client</a:t>
            </a:r>
            <a:endParaRPr lang="en-US" sz="1800" b="0" strike="noStrike" spc="-1">
              <a:solidFill>
                <a:srgbClr val="000000"/>
              </a:solidFill>
              <a:uFill>
                <a:solidFill>
                  <a:srgbClr val="FFFFFF"/>
                </a:solidFill>
              </a:uFill>
              <a:latin typeface="Arial"/>
            </a:endParaRPr>
          </a:p>
          <a:p>
            <a:pPr algn="ctr">
              <a:lnSpc>
                <a:spcPct val="100000"/>
              </a:lnSpc>
            </a:pPr>
            <a:r>
              <a:rPr lang="en-US" sz="1800" b="1" strike="noStrike" spc="-1">
                <a:solidFill>
                  <a:srgbClr val="000000"/>
                </a:solidFill>
                <a:uFill>
                  <a:solidFill>
                    <a:srgbClr val="FFFFFF"/>
                  </a:solidFill>
                </a:uFill>
                <a:latin typeface="Arial Narrow"/>
                <a:ea typeface="ＭＳ Ｐゴシック"/>
              </a:rPr>
              <a:t>A</a:t>
            </a:r>
            <a:endParaRPr lang="en-US" sz="1800" b="0" strike="noStrike" spc="-1">
              <a:solidFill>
                <a:srgbClr val="000000"/>
              </a:solidFill>
              <a:uFill>
                <a:solidFill>
                  <a:srgbClr val="FFFFFF"/>
                </a:solidFill>
              </a:uFill>
              <a:latin typeface="Arial"/>
            </a:endParaRPr>
          </a:p>
        </p:txBody>
      </p:sp>
      <p:sp>
        <p:nvSpPr>
          <p:cNvPr id="89" name="CustomShape 4"/>
          <p:cNvSpPr/>
          <p:nvPr/>
        </p:nvSpPr>
        <p:spPr>
          <a:xfrm>
            <a:off x="3676680" y="3808440"/>
            <a:ext cx="1063440" cy="987120"/>
          </a:xfrm>
          <a:prstGeom prst="ellipse">
            <a:avLst/>
          </a:prstGeom>
          <a:solidFill>
            <a:srgbClr val="CCFFFF"/>
          </a:solidFill>
          <a:ln w="12600">
            <a:solidFill>
              <a:schemeClr val="tx1"/>
            </a:solidFill>
            <a:round/>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en-US" sz="1800" b="1" strike="noStrike" spc="-1">
                <a:solidFill>
                  <a:srgbClr val="000000"/>
                </a:solidFill>
                <a:uFill>
                  <a:solidFill>
                    <a:srgbClr val="FFFFFF"/>
                  </a:solidFill>
                </a:uFill>
                <a:latin typeface="Arial Narrow"/>
                <a:ea typeface="ＭＳ Ｐゴシック"/>
              </a:rPr>
              <a:t>Proxy</a:t>
            </a:r>
            <a:endParaRPr lang="en-US" sz="1800" b="0" strike="noStrike" spc="-1">
              <a:solidFill>
                <a:srgbClr val="000000"/>
              </a:solidFill>
              <a:uFill>
                <a:solidFill>
                  <a:srgbClr val="FFFFFF"/>
                </a:solidFill>
              </a:uFill>
              <a:latin typeface="Arial"/>
            </a:endParaRPr>
          </a:p>
          <a:p>
            <a:pPr algn="ctr">
              <a:lnSpc>
                <a:spcPct val="100000"/>
              </a:lnSpc>
            </a:pPr>
            <a:r>
              <a:rPr lang="en-US" sz="1800" b="1" strike="noStrike" spc="-1">
                <a:solidFill>
                  <a:srgbClr val="000000"/>
                </a:solidFill>
                <a:uFill>
                  <a:solidFill>
                    <a:srgbClr val="FFFFFF"/>
                  </a:solidFill>
                </a:uFill>
                <a:latin typeface="Arial Narrow"/>
                <a:ea typeface="ＭＳ Ｐゴシック"/>
              </a:rPr>
              <a:t>cache</a:t>
            </a:r>
            <a:endParaRPr lang="en-US" sz="1800" b="0" strike="noStrike" spc="-1">
              <a:solidFill>
                <a:srgbClr val="000000"/>
              </a:solidFill>
              <a:uFill>
                <a:solidFill>
                  <a:srgbClr val="FFFFFF"/>
                </a:solidFill>
              </a:uFill>
              <a:latin typeface="Arial"/>
            </a:endParaRPr>
          </a:p>
        </p:txBody>
      </p:sp>
      <p:sp>
        <p:nvSpPr>
          <p:cNvPr id="90" name="CustomShape 5"/>
          <p:cNvSpPr/>
          <p:nvPr/>
        </p:nvSpPr>
        <p:spPr>
          <a:xfrm>
            <a:off x="7845480" y="3716280"/>
            <a:ext cx="1063440" cy="987120"/>
          </a:xfrm>
          <a:prstGeom prst="ellipse">
            <a:avLst/>
          </a:prstGeom>
          <a:solidFill>
            <a:srgbClr val="FF99CC"/>
          </a:solidFill>
          <a:ln w="12600">
            <a:solidFill>
              <a:schemeClr val="tx1"/>
            </a:solidFill>
            <a:round/>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en-US" sz="1800" b="1" strike="noStrike" spc="-1">
                <a:solidFill>
                  <a:srgbClr val="000000"/>
                </a:solidFill>
                <a:uFill>
                  <a:solidFill>
                    <a:srgbClr val="FFFFFF"/>
                  </a:solidFill>
                </a:uFill>
                <a:latin typeface="Arial Narrow"/>
                <a:ea typeface="ＭＳ Ｐゴシック"/>
              </a:rPr>
              <a:t>Origin</a:t>
            </a:r>
            <a:endParaRPr lang="en-US" sz="1800" b="0" strike="noStrike" spc="-1">
              <a:solidFill>
                <a:srgbClr val="000000"/>
              </a:solidFill>
              <a:uFill>
                <a:solidFill>
                  <a:srgbClr val="FFFFFF"/>
                </a:solidFill>
              </a:uFill>
              <a:latin typeface="Arial"/>
            </a:endParaRPr>
          </a:p>
          <a:p>
            <a:pPr algn="ctr">
              <a:lnSpc>
                <a:spcPct val="100000"/>
              </a:lnSpc>
            </a:pPr>
            <a:r>
              <a:rPr lang="en-US" sz="1800" b="1" strike="noStrike" spc="-1">
                <a:solidFill>
                  <a:srgbClr val="000000"/>
                </a:solidFill>
                <a:uFill>
                  <a:solidFill>
                    <a:srgbClr val="FFFFFF"/>
                  </a:solidFill>
                </a:uFill>
                <a:latin typeface="Arial Narrow"/>
                <a:ea typeface="ＭＳ Ｐゴシック"/>
              </a:rPr>
              <a:t>Server</a:t>
            </a:r>
            <a:endParaRPr lang="en-US" sz="1800" b="0" strike="noStrike" spc="-1">
              <a:solidFill>
                <a:srgbClr val="000000"/>
              </a:solidFill>
              <a:uFill>
                <a:solidFill>
                  <a:srgbClr val="FFFFFF"/>
                </a:solidFill>
              </a:uFill>
              <a:latin typeface="Arial"/>
            </a:endParaRPr>
          </a:p>
        </p:txBody>
      </p:sp>
      <p:sp>
        <p:nvSpPr>
          <p:cNvPr id="91" name="Line 6"/>
          <p:cNvSpPr/>
          <p:nvPr/>
        </p:nvSpPr>
        <p:spPr>
          <a:xfrm>
            <a:off x="1723680" y="3419280"/>
            <a:ext cx="2157480" cy="488880"/>
          </a:xfrm>
          <a:prstGeom prst="line">
            <a:avLst/>
          </a:prstGeom>
          <a:ln w="38160">
            <a:solidFill>
              <a:schemeClr val="tx1"/>
            </a:solidFill>
            <a:round/>
            <a:tailEnd type="triangle" w="med" len="med"/>
          </a:ln>
        </p:spPr>
        <p:style>
          <a:lnRef idx="0">
            <a:scrgbClr r="0" g="0" b="0"/>
          </a:lnRef>
          <a:fillRef idx="0">
            <a:scrgbClr r="0" g="0" b="0"/>
          </a:fillRef>
          <a:effectRef idx="0">
            <a:scrgbClr r="0" g="0" b="0"/>
          </a:effectRef>
          <a:fontRef idx="minor"/>
        </p:style>
      </p:sp>
      <p:sp>
        <p:nvSpPr>
          <p:cNvPr id="92" name="CustomShape 7"/>
          <p:cNvSpPr/>
          <p:nvPr/>
        </p:nvSpPr>
        <p:spPr>
          <a:xfrm>
            <a:off x="1962360" y="3170160"/>
            <a:ext cx="2066400" cy="363240"/>
          </a:xfrm>
          <a:prstGeom prst="rect">
            <a:avLst/>
          </a:prstGeom>
          <a:noFill/>
          <a:ln w="12600">
            <a:noFill/>
          </a:ln>
        </p:spPr>
        <p:style>
          <a:lnRef idx="0">
            <a:scrgbClr r="0" g="0" b="0"/>
          </a:lnRef>
          <a:fillRef idx="0">
            <a:scrgbClr r="0" g="0" b="0"/>
          </a:fillRef>
          <a:effectRef idx="0">
            <a:scrgbClr r="0" g="0" b="0"/>
          </a:effectRef>
          <a:fontRef idx="minor"/>
        </p:style>
        <p:txBody>
          <a:bodyPr wrap="none" lIns="90000" tIns="45000" rIns="90000" bIns="45000"/>
          <a:lstStyle/>
          <a:p>
            <a:pPr>
              <a:lnSpc>
                <a:spcPct val="100000"/>
              </a:lnSpc>
            </a:pPr>
            <a:r>
              <a:rPr lang="en-US" sz="1800" b="1" strike="noStrike" spc="-1">
                <a:solidFill>
                  <a:srgbClr val="000000"/>
                </a:solidFill>
                <a:uFill>
                  <a:solidFill>
                    <a:srgbClr val="FFFFFF"/>
                  </a:solidFill>
                </a:uFill>
                <a:latin typeface="Arial Narrow"/>
                <a:ea typeface="ＭＳ Ｐゴシック"/>
              </a:rPr>
              <a:t>Request </a:t>
            </a:r>
            <a:r>
              <a:rPr lang="en-US" sz="1800" b="1" strike="noStrike" spc="-1">
                <a:solidFill>
                  <a:srgbClr val="000000"/>
                </a:solidFill>
                <a:uFill>
                  <a:solidFill>
                    <a:srgbClr val="FFFFFF"/>
                  </a:solidFill>
                </a:uFill>
                <a:latin typeface="Courier New"/>
                <a:ea typeface="ＭＳ Ｐゴシック"/>
              </a:rPr>
              <a:t>foo.html</a:t>
            </a:r>
            <a:endParaRPr lang="en-US" sz="1800" b="0" strike="noStrike" spc="-1">
              <a:solidFill>
                <a:srgbClr val="000000"/>
              </a:solidFill>
              <a:uFill>
                <a:solidFill>
                  <a:srgbClr val="FFFFFF"/>
                </a:solidFill>
              </a:uFill>
              <a:latin typeface="Arial"/>
            </a:endParaRPr>
          </a:p>
        </p:txBody>
      </p:sp>
      <p:sp>
        <p:nvSpPr>
          <p:cNvPr id="93" name="Line 8"/>
          <p:cNvSpPr/>
          <p:nvPr/>
        </p:nvSpPr>
        <p:spPr>
          <a:xfrm>
            <a:off x="4706640" y="4035240"/>
            <a:ext cx="3187800" cy="360"/>
          </a:xfrm>
          <a:prstGeom prst="line">
            <a:avLst/>
          </a:prstGeom>
          <a:ln w="38160">
            <a:solidFill>
              <a:schemeClr val="tx1"/>
            </a:solidFill>
            <a:round/>
            <a:tailEnd type="triangle" w="med" len="med"/>
          </a:ln>
        </p:spPr>
        <p:style>
          <a:lnRef idx="0">
            <a:scrgbClr r="0" g="0" b="0"/>
          </a:lnRef>
          <a:fillRef idx="0">
            <a:scrgbClr r="0" g="0" b="0"/>
          </a:fillRef>
          <a:effectRef idx="0">
            <a:scrgbClr r="0" g="0" b="0"/>
          </a:effectRef>
          <a:fontRef idx="minor"/>
        </p:style>
      </p:sp>
      <p:sp>
        <p:nvSpPr>
          <p:cNvPr id="94" name="CustomShape 9"/>
          <p:cNvSpPr/>
          <p:nvPr/>
        </p:nvSpPr>
        <p:spPr>
          <a:xfrm>
            <a:off x="5515200" y="3657600"/>
            <a:ext cx="2066400" cy="363240"/>
          </a:xfrm>
          <a:prstGeom prst="rect">
            <a:avLst/>
          </a:prstGeom>
          <a:noFill/>
          <a:ln w="12600">
            <a:noFill/>
          </a:ln>
        </p:spPr>
        <p:style>
          <a:lnRef idx="0">
            <a:scrgbClr r="0" g="0" b="0"/>
          </a:lnRef>
          <a:fillRef idx="0">
            <a:scrgbClr r="0" g="0" b="0"/>
          </a:fillRef>
          <a:effectRef idx="0">
            <a:scrgbClr r="0" g="0" b="0"/>
          </a:effectRef>
          <a:fontRef idx="minor"/>
        </p:style>
        <p:txBody>
          <a:bodyPr wrap="none" lIns="90000" tIns="45000" rIns="90000" bIns="45000"/>
          <a:lstStyle/>
          <a:p>
            <a:pPr>
              <a:lnSpc>
                <a:spcPct val="100000"/>
              </a:lnSpc>
            </a:pPr>
            <a:r>
              <a:rPr lang="en-US" sz="1800" b="1" strike="noStrike" spc="-1">
                <a:solidFill>
                  <a:srgbClr val="000000"/>
                </a:solidFill>
                <a:uFill>
                  <a:solidFill>
                    <a:srgbClr val="FFFFFF"/>
                  </a:solidFill>
                </a:uFill>
                <a:latin typeface="Arial Narrow"/>
                <a:ea typeface="ＭＳ Ｐゴシック"/>
              </a:rPr>
              <a:t>Request </a:t>
            </a:r>
            <a:r>
              <a:rPr lang="en-US" sz="1800" b="1" strike="noStrike" spc="-1">
                <a:solidFill>
                  <a:srgbClr val="000000"/>
                </a:solidFill>
                <a:uFill>
                  <a:solidFill>
                    <a:srgbClr val="FFFFFF"/>
                  </a:solidFill>
                </a:uFill>
                <a:latin typeface="Courier New"/>
                <a:ea typeface="ＭＳ Ｐゴシック"/>
              </a:rPr>
              <a:t>foo.html</a:t>
            </a:r>
            <a:endParaRPr lang="en-US" sz="1800" b="0" strike="noStrike" spc="-1">
              <a:solidFill>
                <a:srgbClr val="000000"/>
              </a:solidFill>
              <a:uFill>
                <a:solidFill>
                  <a:srgbClr val="FFFFFF"/>
                </a:solidFill>
              </a:uFill>
              <a:latin typeface="Arial"/>
            </a:endParaRPr>
          </a:p>
        </p:txBody>
      </p:sp>
      <p:sp>
        <p:nvSpPr>
          <p:cNvPr id="95" name="Line 10"/>
          <p:cNvSpPr/>
          <p:nvPr/>
        </p:nvSpPr>
        <p:spPr>
          <a:xfrm>
            <a:off x="4667040" y="4492440"/>
            <a:ext cx="3220920" cy="19080"/>
          </a:xfrm>
          <a:prstGeom prst="line">
            <a:avLst/>
          </a:prstGeom>
          <a:ln w="38160">
            <a:solidFill>
              <a:schemeClr val="tx1"/>
            </a:solidFill>
            <a:round/>
            <a:headEnd type="triangle" w="med" len="med"/>
          </a:ln>
        </p:spPr>
        <p:style>
          <a:lnRef idx="0">
            <a:scrgbClr r="0" g="0" b="0"/>
          </a:lnRef>
          <a:fillRef idx="0">
            <a:scrgbClr r="0" g="0" b="0"/>
          </a:fillRef>
          <a:effectRef idx="0">
            <a:scrgbClr r="0" g="0" b="0"/>
          </a:effectRef>
          <a:fontRef idx="minor"/>
        </p:style>
      </p:sp>
      <p:sp>
        <p:nvSpPr>
          <p:cNvPr id="96" name="CustomShape 11"/>
          <p:cNvSpPr/>
          <p:nvPr/>
        </p:nvSpPr>
        <p:spPr>
          <a:xfrm>
            <a:off x="5719320" y="4114800"/>
            <a:ext cx="1276920" cy="363240"/>
          </a:xfrm>
          <a:prstGeom prst="rect">
            <a:avLst/>
          </a:prstGeom>
          <a:noFill/>
          <a:ln w="12600">
            <a:noFill/>
          </a:ln>
        </p:spPr>
        <p:style>
          <a:lnRef idx="0">
            <a:scrgbClr r="0" g="0" b="0"/>
          </a:lnRef>
          <a:fillRef idx="0">
            <a:scrgbClr r="0" g="0" b="0"/>
          </a:fillRef>
          <a:effectRef idx="0">
            <a:scrgbClr r="0" g="0" b="0"/>
          </a:effectRef>
          <a:fontRef idx="minor"/>
        </p:style>
        <p:txBody>
          <a:bodyPr wrap="none" lIns="90000" tIns="45000" rIns="90000" bIns="45000"/>
          <a:lstStyle/>
          <a:p>
            <a:pPr>
              <a:lnSpc>
                <a:spcPct val="100000"/>
              </a:lnSpc>
            </a:pPr>
            <a:r>
              <a:rPr lang="en-US" sz="1800" b="1" strike="noStrike" spc="-1">
                <a:solidFill>
                  <a:srgbClr val="000000"/>
                </a:solidFill>
                <a:uFill>
                  <a:solidFill>
                    <a:srgbClr val="FFFFFF"/>
                  </a:solidFill>
                </a:uFill>
                <a:latin typeface="Courier New"/>
                <a:ea typeface="ＭＳ Ｐゴシック"/>
              </a:rPr>
              <a:t>foo.html</a:t>
            </a:r>
            <a:endParaRPr lang="en-US" sz="1800" b="0" strike="noStrike" spc="-1">
              <a:solidFill>
                <a:srgbClr val="000000"/>
              </a:solidFill>
              <a:uFill>
                <a:solidFill>
                  <a:srgbClr val="FFFFFF"/>
                </a:solidFill>
              </a:uFill>
              <a:latin typeface="Arial"/>
            </a:endParaRPr>
          </a:p>
        </p:txBody>
      </p:sp>
      <p:sp>
        <p:nvSpPr>
          <p:cNvPr id="97" name="Line 12"/>
          <p:cNvSpPr/>
          <p:nvPr/>
        </p:nvSpPr>
        <p:spPr>
          <a:xfrm>
            <a:off x="1579320" y="3817800"/>
            <a:ext cx="2097000" cy="465120"/>
          </a:xfrm>
          <a:prstGeom prst="line">
            <a:avLst/>
          </a:prstGeom>
          <a:ln w="38160">
            <a:solidFill>
              <a:schemeClr val="tx1"/>
            </a:solidFill>
            <a:round/>
            <a:headEnd type="triangle" w="med" len="med"/>
          </a:ln>
        </p:spPr>
        <p:style>
          <a:lnRef idx="0">
            <a:scrgbClr r="0" g="0" b="0"/>
          </a:lnRef>
          <a:fillRef idx="0">
            <a:scrgbClr r="0" g="0" b="0"/>
          </a:fillRef>
          <a:effectRef idx="0">
            <a:scrgbClr r="0" g="0" b="0"/>
          </a:effectRef>
          <a:fontRef idx="minor"/>
        </p:style>
      </p:sp>
      <p:sp>
        <p:nvSpPr>
          <p:cNvPr id="98" name="CustomShape 13"/>
          <p:cNvSpPr/>
          <p:nvPr/>
        </p:nvSpPr>
        <p:spPr>
          <a:xfrm>
            <a:off x="2298240" y="3666960"/>
            <a:ext cx="1276920" cy="363240"/>
          </a:xfrm>
          <a:prstGeom prst="rect">
            <a:avLst/>
          </a:prstGeom>
          <a:noFill/>
          <a:ln w="12600">
            <a:noFill/>
          </a:ln>
        </p:spPr>
        <p:style>
          <a:lnRef idx="0">
            <a:scrgbClr r="0" g="0" b="0"/>
          </a:lnRef>
          <a:fillRef idx="0">
            <a:scrgbClr r="0" g="0" b="0"/>
          </a:fillRef>
          <a:effectRef idx="0">
            <a:scrgbClr r="0" g="0" b="0"/>
          </a:effectRef>
          <a:fontRef idx="minor"/>
        </p:style>
        <p:txBody>
          <a:bodyPr wrap="none" lIns="90000" tIns="45000" rIns="90000" bIns="45000"/>
          <a:lstStyle/>
          <a:p>
            <a:pPr>
              <a:lnSpc>
                <a:spcPct val="100000"/>
              </a:lnSpc>
            </a:pPr>
            <a:r>
              <a:rPr lang="en-US" sz="1800" b="1" strike="noStrike" spc="-1">
                <a:solidFill>
                  <a:srgbClr val="000000"/>
                </a:solidFill>
                <a:uFill>
                  <a:solidFill>
                    <a:srgbClr val="FFFFFF"/>
                  </a:solidFill>
                </a:uFill>
                <a:latin typeface="Courier New"/>
                <a:ea typeface="ＭＳ Ｐゴシック"/>
              </a:rPr>
              <a:t>foo.html</a:t>
            </a:r>
            <a:endParaRPr lang="en-US" sz="1800" b="0" strike="noStrike" spc="-1">
              <a:solidFill>
                <a:srgbClr val="000000"/>
              </a:solidFill>
              <a:uFill>
                <a:solidFill>
                  <a:srgbClr val="FFFFFF"/>
                </a:solidFill>
              </a:uFill>
              <a:latin typeface="Arial"/>
            </a:endParaRPr>
          </a:p>
        </p:txBody>
      </p:sp>
      <p:sp>
        <p:nvSpPr>
          <p:cNvPr id="99" name="CustomShape 14"/>
          <p:cNvSpPr/>
          <p:nvPr/>
        </p:nvSpPr>
        <p:spPr>
          <a:xfrm>
            <a:off x="628560" y="4983120"/>
            <a:ext cx="1063440" cy="987120"/>
          </a:xfrm>
          <a:prstGeom prst="ellipse">
            <a:avLst/>
          </a:prstGeom>
          <a:solidFill>
            <a:srgbClr val="FF99CC"/>
          </a:solidFill>
          <a:ln w="12600">
            <a:solidFill>
              <a:schemeClr val="tx1"/>
            </a:solidFill>
            <a:round/>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en-US" sz="1800" b="1" strike="noStrike" spc="-1">
                <a:solidFill>
                  <a:srgbClr val="000000"/>
                </a:solidFill>
                <a:uFill>
                  <a:solidFill>
                    <a:srgbClr val="FFFFFF"/>
                  </a:solidFill>
                </a:uFill>
                <a:latin typeface="Arial Narrow"/>
                <a:ea typeface="ＭＳ Ｐゴシック"/>
              </a:rPr>
              <a:t>Client</a:t>
            </a:r>
            <a:endParaRPr lang="en-US" sz="1800" b="0" strike="noStrike" spc="-1">
              <a:solidFill>
                <a:srgbClr val="000000"/>
              </a:solidFill>
              <a:uFill>
                <a:solidFill>
                  <a:srgbClr val="FFFFFF"/>
                </a:solidFill>
              </a:uFill>
              <a:latin typeface="Arial"/>
            </a:endParaRPr>
          </a:p>
          <a:p>
            <a:pPr algn="ctr">
              <a:lnSpc>
                <a:spcPct val="100000"/>
              </a:lnSpc>
            </a:pPr>
            <a:r>
              <a:rPr lang="en-US" sz="1800" b="1" strike="noStrike" spc="-1">
                <a:solidFill>
                  <a:srgbClr val="000000"/>
                </a:solidFill>
                <a:uFill>
                  <a:solidFill>
                    <a:srgbClr val="FFFFFF"/>
                  </a:solidFill>
                </a:uFill>
                <a:latin typeface="Arial Narrow"/>
                <a:ea typeface="ＭＳ Ｐゴシック"/>
              </a:rPr>
              <a:t>B</a:t>
            </a:r>
            <a:endParaRPr lang="en-US" sz="1800" b="0" strike="noStrike" spc="-1">
              <a:solidFill>
                <a:srgbClr val="000000"/>
              </a:solidFill>
              <a:uFill>
                <a:solidFill>
                  <a:srgbClr val="FFFFFF"/>
                </a:solidFill>
              </a:uFill>
              <a:latin typeface="Arial"/>
            </a:endParaRPr>
          </a:p>
        </p:txBody>
      </p:sp>
      <p:sp>
        <p:nvSpPr>
          <p:cNvPr id="100" name="Line 15"/>
          <p:cNvSpPr/>
          <p:nvPr/>
        </p:nvSpPr>
        <p:spPr>
          <a:xfrm flipV="1">
            <a:off x="1552320" y="4443120"/>
            <a:ext cx="2111400" cy="685800"/>
          </a:xfrm>
          <a:prstGeom prst="line">
            <a:avLst/>
          </a:prstGeom>
          <a:ln w="38160">
            <a:solidFill>
              <a:schemeClr val="tx1"/>
            </a:solidFill>
            <a:round/>
            <a:tailEnd type="triangle" w="med" len="med"/>
          </a:ln>
        </p:spPr>
        <p:style>
          <a:lnRef idx="0">
            <a:scrgbClr r="0" g="0" b="0"/>
          </a:lnRef>
          <a:fillRef idx="0">
            <a:scrgbClr r="0" g="0" b="0"/>
          </a:fillRef>
          <a:effectRef idx="0">
            <a:scrgbClr r="0" g="0" b="0"/>
          </a:effectRef>
          <a:fontRef idx="minor"/>
        </p:style>
      </p:sp>
      <p:sp>
        <p:nvSpPr>
          <p:cNvPr id="101" name="CustomShape 16"/>
          <p:cNvSpPr/>
          <p:nvPr/>
        </p:nvSpPr>
        <p:spPr>
          <a:xfrm>
            <a:off x="543240" y="4489560"/>
            <a:ext cx="2066400" cy="363240"/>
          </a:xfrm>
          <a:prstGeom prst="rect">
            <a:avLst/>
          </a:prstGeom>
          <a:noFill/>
          <a:ln w="12600">
            <a:noFill/>
          </a:ln>
        </p:spPr>
        <p:style>
          <a:lnRef idx="0">
            <a:scrgbClr r="0" g="0" b="0"/>
          </a:lnRef>
          <a:fillRef idx="0">
            <a:scrgbClr r="0" g="0" b="0"/>
          </a:fillRef>
          <a:effectRef idx="0">
            <a:scrgbClr r="0" g="0" b="0"/>
          </a:effectRef>
          <a:fontRef idx="minor"/>
        </p:style>
        <p:txBody>
          <a:bodyPr wrap="none" lIns="90000" tIns="45000" rIns="90000" bIns="45000"/>
          <a:lstStyle/>
          <a:p>
            <a:pPr>
              <a:lnSpc>
                <a:spcPct val="100000"/>
              </a:lnSpc>
            </a:pPr>
            <a:r>
              <a:rPr lang="en-US" sz="1800" b="1" strike="noStrike" spc="-1">
                <a:solidFill>
                  <a:srgbClr val="000000"/>
                </a:solidFill>
                <a:uFill>
                  <a:solidFill>
                    <a:srgbClr val="FFFFFF"/>
                  </a:solidFill>
                </a:uFill>
                <a:latin typeface="Arial Narrow"/>
                <a:ea typeface="ＭＳ Ｐゴシック"/>
              </a:rPr>
              <a:t>Request </a:t>
            </a:r>
            <a:r>
              <a:rPr lang="en-US" sz="1800" b="1" strike="noStrike" spc="-1">
                <a:solidFill>
                  <a:srgbClr val="000000"/>
                </a:solidFill>
                <a:uFill>
                  <a:solidFill>
                    <a:srgbClr val="FFFFFF"/>
                  </a:solidFill>
                </a:uFill>
                <a:latin typeface="Courier New"/>
                <a:ea typeface="ＭＳ Ｐゴシック"/>
              </a:rPr>
              <a:t>foo.html</a:t>
            </a:r>
            <a:endParaRPr lang="en-US" sz="1800" b="0" strike="noStrike" spc="-1">
              <a:solidFill>
                <a:srgbClr val="000000"/>
              </a:solidFill>
              <a:uFill>
                <a:solidFill>
                  <a:srgbClr val="FFFFFF"/>
                </a:solidFill>
              </a:uFill>
              <a:latin typeface="Arial"/>
            </a:endParaRPr>
          </a:p>
        </p:txBody>
      </p:sp>
      <p:sp>
        <p:nvSpPr>
          <p:cNvPr id="102" name="Line 17"/>
          <p:cNvSpPr/>
          <p:nvPr/>
        </p:nvSpPr>
        <p:spPr>
          <a:xfrm flipV="1">
            <a:off x="1693800" y="4705200"/>
            <a:ext cx="2063520" cy="704880"/>
          </a:xfrm>
          <a:prstGeom prst="line">
            <a:avLst/>
          </a:prstGeom>
          <a:ln w="38160">
            <a:solidFill>
              <a:schemeClr val="tx1"/>
            </a:solidFill>
            <a:round/>
            <a:headEnd type="triangle" w="med" len="med"/>
          </a:ln>
        </p:spPr>
        <p:style>
          <a:lnRef idx="0">
            <a:scrgbClr r="0" g="0" b="0"/>
          </a:lnRef>
          <a:fillRef idx="0">
            <a:scrgbClr r="0" g="0" b="0"/>
          </a:fillRef>
          <a:effectRef idx="0">
            <a:scrgbClr r="0" g="0" b="0"/>
          </a:effectRef>
          <a:fontRef idx="minor"/>
        </p:style>
      </p:sp>
      <p:sp>
        <p:nvSpPr>
          <p:cNvPr id="103" name="CustomShape 18"/>
          <p:cNvSpPr/>
          <p:nvPr/>
        </p:nvSpPr>
        <p:spPr>
          <a:xfrm>
            <a:off x="2474640" y="5029200"/>
            <a:ext cx="1276920" cy="363240"/>
          </a:xfrm>
          <a:prstGeom prst="rect">
            <a:avLst/>
          </a:prstGeom>
          <a:noFill/>
          <a:ln w="12600">
            <a:noFill/>
          </a:ln>
        </p:spPr>
        <p:style>
          <a:lnRef idx="0">
            <a:scrgbClr r="0" g="0" b="0"/>
          </a:lnRef>
          <a:fillRef idx="0">
            <a:scrgbClr r="0" g="0" b="0"/>
          </a:fillRef>
          <a:effectRef idx="0">
            <a:scrgbClr r="0" g="0" b="0"/>
          </a:effectRef>
          <a:fontRef idx="minor"/>
        </p:style>
        <p:txBody>
          <a:bodyPr wrap="none" lIns="90000" tIns="45000" rIns="90000" bIns="45000"/>
          <a:lstStyle/>
          <a:p>
            <a:pPr>
              <a:lnSpc>
                <a:spcPct val="100000"/>
              </a:lnSpc>
            </a:pPr>
            <a:r>
              <a:rPr lang="en-US" sz="1800" b="1" strike="noStrike" spc="-1">
                <a:solidFill>
                  <a:srgbClr val="000000"/>
                </a:solidFill>
                <a:uFill>
                  <a:solidFill>
                    <a:srgbClr val="FFFFFF"/>
                  </a:solidFill>
                </a:uFill>
                <a:latin typeface="Courier New"/>
                <a:ea typeface="ＭＳ Ｐゴシック"/>
              </a:rPr>
              <a:t>foo.html</a:t>
            </a:r>
            <a:endParaRPr lang="en-US"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CustomShape 1"/>
          <p:cNvSpPr/>
          <p:nvPr/>
        </p:nvSpPr>
        <p:spPr>
          <a:xfrm>
            <a:off x="4761360" y="5679000"/>
            <a:ext cx="3999960" cy="1177200"/>
          </a:xfrm>
          <a:prstGeom prst="roundRect">
            <a:avLst>
              <a:gd name="adj" fmla="val 16667"/>
            </a:avLst>
          </a:prstGeom>
          <a:ln>
            <a:solidFill>
              <a:srgbClr val="7D5FA0"/>
            </a:solidFill>
            <a:round/>
          </a:ln>
          <a:effectLst>
            <a:outerShdw blurRad="40000" dist="20000" dir="5400000" rotWithShape="0">
              <a:srgbClr val="000000">
                <a:alpha val="38000"/>
              </a:srgbClr>
            </a:outerShdw>
          </a:effectLst>
        </p:spPr>
        <p:style>
          <a:lnRef idx="1">
            <a:schemeClr val="accent4"/>
          </a:lnRef>
          <a:fillRef idx="2">
            <a:schemeClr val="accent4"/>
          </a:fillRef>
          <a:effectRef idx="1">
            <a:schemeClr val="accent4"/>
          </a:effectRef>
          <a:fontRef idx="minor"/>
        </p:style>
        <p:txBody>
          <a:bodyPr lIns="90000" tIns="0" rIns="90000" bIns="0" anchor="ctr"/>
          <a:lstStyle/>
          <a:p>
            <a:pPr algn="r">
              <a:lnSpc>
                <a:spcPct val="100000"/>
              </a:lnSpc>
            </a:pPr>
            <a:r>
              <a:rPr lang="en-US" sz="1800" b="1" strike="noStrike" spc="-1">
                <a:solidFill>
                  <a:srgbClr val="000000"/>
                </a:solidFill>
                <a:uFill>
                  <a:solidFill>
                    <a:srgbClr val="FFFFFF"/>
                  </a:solidFill>
                </a:uFill>
                <a:latin typeface="Arial Narrow"/>
                <a:ea typeface="ＭＳ Ｐゴシック"/>
              </a:rPr>
              <a:t>5</a:t>
            </a:r>
            <a:r>
              <a:rPr lang="en-US" sz="1800" b="1" i="1" strike="noStrike" spc="-1">
                <a:solidFill>
                  <a:srgbClr val="000000"/>
                </a:solidFill>
                <a:uFill>
                  <a:solidFill>
                    <a:srgbClr val="FFFFFF"/>
                  </a:solidFill>
                </a:uFill>
                <a:latin typeface="Arial Narrow"/>
                <a:ea typeface="ＭＳ Ｐゴシック"/>
              </a:rPr>
              <a:t>. Drop client</a:t>
            </a:r>
            <a:endParaRPr lang="en-US" sz="1800" b="0" strike="noStrike" spc="-1">
              <a:solidFill>
                <a:srgbClr val="000000"/>
              </a:solidFill>
              <a:uFill>
                <a:solidFill>
                  <a:srgbClr val="FFFFFF"/>
                </a:solidFill>
              </a:uFill>
              <a:latin typeface="Arial"/>
            </a:endParaRPr>
          </a:p>
        </p:txBody>
      </p:sp>
      <p:sp>
        <p:nvSpPr>
          <p:cNvPr id="105" name="CustomShape 2"/>
          <p:cNvSpPr/>
          <p:nvPr/>
        </p:nvSpPr>
        <p:spPr>
          <a:xfrm>
            <a:off x="1676520" y="5662080"/>
            <a:ext cx="2306520" cy="949680"/>
          </a:xfrm>
          <a:prstGeom prst="roundRect">
            <a:avLst>
              <a:gd name="adj" fmla="val 16667"/>
            </a:avLst>
          </a:prstGeom>
          <a:ln>
            <a:solidFill>
              <a:srgbClr val="7D5FA0"/>
            </a:solidFill>
            <a:round/>
          </a:ln>
          <a:effectLst>
            <a:outerShdw blurRad="40000" dist="20000" dir="5400000" rotWithShape="0">
              <a:srgbClr val="000000">
                <a:alpha val="38000"/>
              </a:srgbClr>
            </a:outerShdw>
          </a:effectLst>
        </p:spPr>
        <p:style>
          <a:lnRef idx="1">
            <a:schemeClr val="accent4"/>
          </a:lnRef>
          <a:fillRef idx="2">
            <a:schemeClr val="accent4"/>
          </a:fillRef>
          <a:effectRef idx="1">
            <a:schemeClr val="accent4"/>
          </a:effectRef>
          <a:fontRef idx="minor"/>
        </p:style>
        <p:txBody>
          <a:bodyPr lIns="90000" tIns="0" rIns="90000" bIns="0" anchor="b"/>
          <a:lstStyle/>
          <a:p>
            <a:pPr algn="ctr">
              <a:lnSpc>
                <a:spcPct val="100000"/>
              </a:lnSpc>
            </a:pPr>
            <a:r>
              <a:rPr lang="en-US" sz="1800" b="1" strike="noStrike" spc="-1">
                <a:solidFill>
                  <a:srgbClr val="000000"/>
                </a:solidFill>
                <a:uFill>
                  <a:solidFill>
                    <a:srgbClr val="FFFFFF"/>
                  </a:solidFill>
                </a:uFill>
                <a:latin typeface="Arial Narrow"/>
                <a:ea typeface="ＭＳ Ｐゴシック"/>
              </a:rPr>
              <a:t>4</a:t>
            </a:r>
            <a:r>
              <a:rPr lang="en-US" sz="1800" b="1" i="1" strike="noStrike" spc="-1">
                <a:solidFill>
                  <a:srgbClr val="000000"/>
                </a:solidFill>
                <a:uFill>
                  <a:solidFill>
                    <a:srgbClr val="FFFFFF"/>
                  </a:solidFill>
                </a:uFill>
                <a:latin typeface="Arial Narrow"/>
                <a:ea typeface="ＭＳ Ｐゴシック"/>
              </a:rPr>
              <a:t>. Disconnect client</a:t>
            </a:r>
            <a:endParaRPr lang="en-US" sz="1800" b="0" strike="noStrike" spc="-1">
              <a:solidFill>
                <a:srgbClr val="000000"/>
              </a:solidFill>
              <a:uFill>
                <a:solidFill>
                  <a:srgbClr val="FFFFFF"/>
                </a:solidFill>
              </a:uFill>
              <a:latin typeface="Arial"/>
            </a:endParaRPr>
          </a:p>
        </p:txBody>
      </p:sp>
      <p:sp>
        <p:nvSpPr>
          <p:cNvPr id="106" name="CustomShape 3"/>
          <p:cNvSpPr/>
          <p:nvPr/>
        </p:nvSpPr>
        <p:spPr>
          <a:xfrm>
            <a:off x="1249200" y="4068360"/>
            <a:ext cx="7151760" cy="1584360"/>
          </a:xfrm>
          <a:prstGeom prst="roundRect">
            <a:avLst>
              <a:gd name="adj" fmla="val 16667"/>
            </a:avLst>
          </a:prstGeom>
          <a:ln>
            <a:solidFill>
              <a:srgbClr val="7D5FA0"/>
            </a:solidFill>
            <a:round/>
          </a:ln>
          <a:effectLst>
            <a:outerShdw blurRad="40000" dist="20000" dir="5400000" rotWithShape="0">
              <a:srgbClr val="000000">
                <a:alpha val="38000"/>
              </a:srgbClr>
            </a:outerShdw>
          </a:effectLst>
        </p:spPr>
        <p:style>
          <a:lnRef idx="1">
            <a:schemeClr val="accent4"/>
          </a:lnRef>
          <a:fillRef idx="2">
            <a:schemeClr val="accent4"/>
          </a:fillRef>
          <a:effectRef idx="1">
            <a:schemeClr val="accent4"/>
          </a:effectRef>
          <a:fontRef idx="minor"/>
        </p:style>
        <p:txBody>
          <a:bodyPr lIns="90000" tIns="0" rIns="90000" bIns="45000"/>
          <a:lstStyle/>
          <a:p>
            <a:pPr algn="r">
              <a:lnSpc>
                <a:spcPct val="100000"/>
              </a:lnSpc>
            </a:pPr>
            <a:r>
              <a:rPr lang="en-US" sz="1800" b="1" strike="noStrike" spc="-1">
                <a:solidFill>
                  <a:srgbClr val="000000"/>
                </a:solidFill>
                <a:uFill>
                  <a:solidFill>
                    <a:srgbClr val="FFFFFF"/>
                  </a:solidFill>
                </a:uFill>
                <a:latin typeface="Arial Narrow"/>
                <a:ea typeface="ＭＳ Ｐゴシック"/>
              </a:rPr>
              <a:t>3</a:t>
            </a:r>
            <a:r>
              <a:rPr lang="en-US" sz="1800" b="1" i="1" strike="noStrike" spc="-1">
                <a:solidFill>
                  <a:srgbClr val="000000"/>
                </a:solidFill>
                <a:uFill>
                  <a:solidFill>
                    <a:srgbClr val="FFFFFF"/>
                  </a:solidFill>
                </a:uFill>
                <a:latin typeface="Arial Narrow"/>
                <a:ea typeface="ＭＳ Ｐゴシック"/>
              </a:rPr>
              <a:t>. Exchange</a:t>
            </a:r>
            <a:endParaRPr lang="en-US" sz="1800" b="0" strike="noStrike" spc="-1">
              <a:solidFill>
                <a:srgbClr val="000000"/>
              </a:solidFill>
              <a:uFill>
                <a:solidFill>
                  <a:srgbClr val="FFFFFF"/>
                </a:solidFill>
              </a:uFill>
              <a:latin typeface="Arial"/>
            </a:endParaRPr>
          </a:p>
          <a:p>
            <a:pPr algn="r">
              <a:lnSpc>
                <a:spcPct val="100000"/>
              </a:lnSpc>
            </a:pPr>
            <a:r>
              <a:rPr lang="en-US" sz="1800" b="1" i="1" strike="noStrike" spc="-1">
                <a:solidFill>
                  <a:srgbClr val="000000"/>
                </a:solidFill>
                <a:uFill>
                  <a:solidFill>
                    <a:srgbClr val="FFFFFF"/>
                  </a:solidFill>
                </a:uFill>
                <a:latin typeface="Arial Narrow"/>
                <a:ea typeface="ＭＳ Ｐゴシック"/>
              </a:rPr>
              <a:t>data</a:t>
            </a:r>
            <a:endParaRPr lang="en-US" sz="1800" b="0" strike="noStrike" spc="-1">
              <a:solidFill>
                <a:srgbClr val="000000"/>
              </a:solidFill>
              <a:uFill>
                <a:solidFill>
                  <a:srgbClr val="FFFFFF"/>
                </a:solidFill>
              </a:uFill>
              <a:latin typeface="Arial"/>
            </a:endParaRPr>
          </a:p>
        </p:txBody>
      </p:sp>
      <p:sp>
        <p:nvSpPr>
          <p:cNvPr id="107" name="CustomShape 4"/>
          <p:cNvSpPr/>
          <p:nvPr/>
        </p:nvSpPr>
        <p:spPr>
          <a:xfrm>
            <a:off x="1752480" y="228600"/>
            <a:ext cx="2055600" cy="3949920"/>
          </a:xfrm>
          <a:prstGeom prst="roundRect">
            <a:avLst>
              <a:gd name="adj" fmla="val 16667"/>
            </a:avLst>
          </a:prstGeom>
          <a:ln>
            <a:solidFill>
              <a:srgbClr val="7D5FA0"/>
            </a:solidFill>
            <a:round/>
          </a:ln>
          <a:effectLst>
            <a:outerShdw blurRad="40000" dist="20000" dir="5400000" rotWithShape="0">
              <a:srgbClr val="000000">
                <a:alpha val="38000"/>
              </a:srgbClr>
            </a:outerShdw>
          </a:effectLst>
        </p:spPr>
        <p:style>
          <a:lnRef idx="1">
            <a:schemeClr val="accent4"/>
          </a:lnRef>
          <a:fillRef idx="2">
            <a:schemeClr val="accent4"/>
          </a:fillRef>
          <a:effectRef idx="1">
            <a:schemeClr val="accent4"/>
          </a:effectRef>
          <a:fontRef idx="minor"/>
        </p:style>
        <p:txBody>
          <a:bodyPr lIns="90000" tIns="0" rIns="90000" bIns="45000"/>
          <a:lstStyle/>
          <a:p>
            <a:pPr algn="ctr">
              <a:lnSpc>
                <a:spcPct val="100000"/>
              </a:lnSpc>
            </a:pPr>
            <a:r>
              <a:rPr lang="en-US" sz="1800" b="1" strike="noStrike" spc="-1">
                <a:solidFill>
                  <a:srgbClr val="000000"/>
                </a:solidFill>
                <a:uFill>
                  <a:solidFill>
                    <a:srgbClr val="FFFFFF"/>
                  </a:solidFill>
                </a:uFill>
                <a:latin typeface="Arial Narrow"/>
                <a:ea typeface="ＭＳ Ｐゴシック"/>
              </a:rPr>
              <a:t>2</a:t>
            </a:r>
            <a:r>
              <a:rPr lang="en-US" sz="1800" b="1" i="1" strike="noStrike" spc="-1">
                <a:solidFill>
                  <a:srgbClr val="000000"/>
                </a:solidFill>
                <a:uFill>
                  <a:solidFill>
                    <a:srgbClr val="FFFFFF"/>
                  </a:solidFill>
                </a:uFill>
                <a:latin typeface="Arial Narrow"/>
                <a:ea typeface="ＭＳ Ｐゴシック"/>
              </a:rPr>
              <a:t>. Start client</a:t>
            </a:r>
            <a:endParaRPr lang="en-US" sz="1800" b="0" strike="noStrike" spc="-1">
              <a:solidFill>
                <a:srgbClr val="000000"/>
              </a:solidFill>
              <a:uFill>
                <a:solidFill>
                  <a:srgbClr val="FFFFFF"/>
                </a:solidFill>
              </a:uFill>
              <a:latin typeface="Arial"/>
            </a:endParaRPr>
          </a:p>
        </p:txBody>
      </p:sp>
      <p:sp>
        <p:nvSpPr>
          <p:cNvPr id="108" name="CustomShape 5"/>
          <p:cNvSpPr/>
          <p:nvPr/>
        </p:nvSpPr>
        <p:spPr>
          <a:xfrm>
            <a:off x="4572000" y="228600"/>
            <a:ext cx="2055600" cy="3949920"/>
          </a:xfrm>
          <a:prstGeom prst="roundRect">
            <a:avLst>
              <a:gd name="adj" fmla="val 16667"/>
            </a:avLst>
          </a:prstGeom>
          <a:ln>
            <a:solidFill>
              <a:srgbClr val="7D5FA0"/>
            </a:solidFill>
            <a:round/>
          </a:ln>
          <a:effectLst>
            <a:outerShdw blurRad="40000" dist="20000" dir="5400000" rotWithShape="0">
              <a:srgbClr val="000000">
                <a:alpha val="38000"/>
              </a:srgbClr>
            </a:outerShdw>
          </a:effectLst>
        </p:spPr>
        <p:style>
          <a:lnRef idx="1">
            <a:schemeClr val="accent4"/>
          </a:lnRef>
          <a:fillRef idx="2">
            <a:schemeClr val="accent4"/>
          </a:fillRef>
          <a:effectRef idx="1">
            <a:schemeClr val="accent4"/>
          </a:effectRef>
          <a:fontRef idx="minor"/>
        </p:style>
        <p:txBody>
          <a:bodyPr lIns="90000" tIns="0" rIns="90000" bIns="45000"/>
          <a:lstStyle/>
          <a:p>
            <a:pPr algn="ctr">
              <a:lnSpc>
                <a:spcPct val="100000"/>
              </a:lnSpc>
            </a:pPr>
            <a:r>
              <a:rPr lang="en-US" sz="1800" b="1" strike="noStrike" spc="-1">
                <a:solidFill>
                  <a:srgbClr val="000000"/>
                </a:solidFill>
                <a:uFill>
                  <a:solidFill>
                    <a:srgbClr val="FFFFFF"/>
                  </a:solidFill>
                </a:uFill>
                <a:latin typeface="Arial Narrow"/>
                <a:ea typeface="ＭＳ Ｐゴシック"/>
              </a:rPr>
              <a:t>1</a:t>
            </a:r>
            <a:r>
              <a:rPr lang="en-US" sz="1800" b="1" i="1" strike="noStrike" spc="-1">
                <a:solidFill>
                  <a:srgbClr val="000000"/>
                </a:solidFill>
                <a:uFill>
                  <a:solidFill>
                    <a:srgbClr val="FFFFFF"/>
                  </a:solidFill>
                </a:uFill>
                <a:latin typeface="Arial Narrow"/>
                <a:ea typeface="ＭＳ Ｐゴシック"/>
              </a:rPr>
              <a:t>. Start server</a:t>
            </a:r>
            <a:endParaRPr lang="en-US" sz="1800" b="0" strike="noStrike" spc="-1">
              <a:solidFill>
                <a:srgbClr val="000000"/>
              </a:solidFill>
              <a:uFill>
                <a:solidFill>
                  <a:srgbClr val="FFFFFF"/>
                </a:solidFill>
              </a:uFill>
              <a:latin typeface="Arial"/>
            </a:endParaRPr>
          </a:p>
        </p:txBody>
      </p:sp>
      <p:sp>
        <p:nvSpPr>
          <p:cNvPr id="109" name="CustomShape 6"/>
          <p:cNvSpPr/>
          <p:nvPr/>
        </p:nvSpPr>
        <p:spPr>
          <a:xfrm>
            <a:off x="1447920" y="4180320"/>
            <a:ext cx="5408280" cy="1369800"/>
          </a:xfrm>
          <a:prstGeom prst="rect">
            <a:avLst/>
          </a:prstGeom>
          <a:solidFill>
            <a:srgbClr val="F1C7C7"/>
          </a:solidFill>
          <a:ln w="12600">
            <a:solidFill>
              <a:schemeClr val="tx1"/>
            </a:solidFill>
            <a:miter/>
          </a:ln>
        </p:spPr>
        <p:style>
          <a:lnRef idx="0">
            <a:scrgbClr r="0" g="0" b="0"/>
          </a:lnRef>
          <a:fillRef idx="0">
            <a:scrgbClr r="0" g="0" b="0"/>
          </a:fillRef>
          <a:effectRef idx="0">
            <a:scrgbClr r="0" g="0" b="0"/>
          </a:effectRef>
          <a:fontRef idx="minor"/>
        </p:style>
      </p:sp>
      <p:sp>
        <p:nvSpPr>
          <p:cNvPr id="110" name="Line 7"/>
          <p:cNvSpPr/>
          <p:nvPr/>
        </p:nvSpPr>
        <p:spPr>
          <a:xfrm>
            <a:off x="6324480" y="5240880"/>
            <a:ext cx="380880" cy="360"/>
          </a:xfrm>
          <a:prstGeom prst="line">
            <a:avLst/>
          </a:prstGeom>
          <a:ln w="12600">
            <a:solidFill>
              <a:schemeClr val="tx1"/>
            </a:solidFill>
            <a:round/>
          </a:ln>
        </p:spPr>
        <p:style>
          <a:lnRef idx="0">
            <a:scrgbClr r="0" g="0" b="0"/>
          </a:lnRef>
          <a:fillRef idx="0">
            <a:scrgbClr r="0" g="0" b="0"/>
          </a:fillRef>
          <a:effectRef idx="0">
            <a:scrgbClr r="0" g="0" b="0"/>
          </a:effectRef>
          <a:fontRef idx="minor"/>
        </p:style>
      </p:sp>
      <p:sp>
        <p:nvSpPr>
          <p:cNvPr id="111" name="Line 8"/>
          <p:cNvSpPr/>
          <p:nvPr/>
        </p:nvSpPr>
        <p:spPr>
          <a:xfrm flipV="1">
            <a:off x="6705360" y="4555080"/>
            <a:ext cx="360" cy="685800"/>
          </a:xfrm>
          <a:prstGeom prst="line">
            <a:avLst/>
          </a:prstGeom>
          <a:ln w="12600">
            <a:solidFill>
              <a:schemeClr val="tx1"/>
            </a:solidFill>
            <a:round/>
          </a:ln>
        </p:spPr>
        <p:style>
          <a:lnRef idx="0">
            <a:scrgbClr r="0" g="0" b="0"/>
          </a:lnRef>
          <a:fillRef idx="0">
            <a:scrgbClr r="0" g="0" b="0"/>
          </a:fillRef>
          <a:effectRef idx="0">
            <a:scrgbClr r="0" g="0" b="0"/>
          </a:effectRef>
          <a:fontRef idx="minor"/>
        </p:style>
      </p:sp>
      <p:sp>
        <p:nvSpPr>
          <p:cNvPr id="112" name="Line 9"/>
          <p:cNvSpPr/>
          <p:nvPr/>
        </p:nvSpPr>
        <p:spPr>
          <a:xfrm flipH="1">
            <a:off x="6324480" y="4555080"/>
            <a:ext cx="380880" cy="360"/>
          </a:xfrm>
          <a:prstGeom prst="line">
            <a:avLst/>
          </a:prstGeom>
          <a:ln w="12600">
            <a:solidFill>
              <a:schemeClr val="tx1"/>
            </a:solidFill>
            <a:round/>
            <a:tailEnd type="triangle" w="med" len="med"/>
          </a:ln>
        </p:spPr>
        <p:style>
          <a:lnRef idx="0">
            <a:scrgbClr r="0" g="0" b="0"/>
          </a:lnRef>
          <a:fillRef idx="0">
            <a:scrgbClr r="0" g="0" b="0"/>
          </a:fillRef>
          <a:effectRef idx="0">
            <a:scrgbClr r="0" g="0" b="0"/>
          </a:effectRef>
          <a:fontRef idx="minor"/>
        </p:style>
      </p:sp>
      <p:sp>
        <p:nvSpPr>
          <p:cNvPr id="113" name="Line 10"/>
          <p:cNvSpPr/>
          <p:nvPr/>
        </p:nvSpPr>
        <p:spPr>
          <a:xfrm flipH="1">
            <a:off x="1676160" y="5240880"/>
            <a:ext cx="381240" cy="360"/>
          </a:xfrm>
          <a:prstGeom prst="line">
            <a:avLst/>
          </a:prstGeom>
          <a:ln w="12600">
            <a:solidFill>
              <a:schemeClr val="tx1"/>
            </a:solidFill>
            <a:round/>
          </a:ln>
        </p:spPr>
        <p:style>
          <a:lnRef idx="0">
            <a:scrgbClr r="0" g="0" b="0"/>
          </a:lnRef>
          <a:fillRef idx="0">
            <a:scrgbClr r="0" g="0" b="0"/>
          </a:fillRef>
          <a:effectRef idx="0">
            <a:scrgbClr r="0" g="0" b="0"/>
          </a:effectRef>
          <a:fontRef idx="minor"/>
        </p:style>
      </p:sp>
      <p:sp>
        <p:nvSpPr>
          <p:cNvPr id="114" name="Line 11"/>
          <p:cNvSpPr/>
          <p:nvPr/>
        </p:nvSpPr>
        <p:spPr>
          <a:xfrm flipV="1">
            <a:off x="1676160" y="4555080"/>
            <a:ext cx="360" cy="685800"/>
          </a:xfrm>
          <a:prstGeom prst="line">
            <a:avLst/>
          </a:prstGeom>
          <a:ln w="12600">
            <a:solidFill>
              <a:schemeClr val="tx1"/>
            </a:solidFill>
            <a:round/>
          </a:ln>
        </p:spPr>
        <p:style>
          <a:lnRef idx="0">
            <a:scrgbClr r="0" g="0" b="0"/>
          </a:lnRef>
          <a:fillRef idx="0">
            <a:scrgbClr r="0" g="0" b="0"/>
          </a:fillRef>
          <a:effectRef idx="0">
            <a:scrgbClr r="0" g="0" b="0"/>
          </a:effectRef>
          <a:fontRef idx="minor"/>
        </p:style>
      </p:sp>
      <p:sp>
        <p:nvSpPr>
          <p:cNvPr id="115" name="Line 12"/>
          <p:cNvSpPr/>
          <p:nvPr/>
        </p:nvSpPr>
        <p:spPr>
          <a:xfrm>
            <a:off x="1676160" y="4555080"/>
            <a:ext cx="381240" cy="360"/>
          </a:xfrm>
          <a:prstGeom prst="line">
            <a:avLst/>
          </a:prstGeom>
          <a:ln w="12600">
            <a:solidFill>
              <a:schemeClr val="tx1"/>
            </a:solidFill>
            <a:round/>
            <a:tailEnd type="triangle" w="med" len="med"/>
          </a:ln>
        </p:spPr>
        <p:style>
          <a:lnRef idx="0">
            <a:scrgbClr r="0" g="0" b="0"/>
          </a:lnRef>
          <a:fillRef idx="0">
            <a:scrgbClr r="0" g="0" b="0"/>
          </a:fillRef>
          <a:effectRef idx="0">
            <a:scrgbClr r="0" g="0" b="0"/>
          </a:effectRef>
          <a:fontRef idx="minor"/>
        </p:style>
      </p:sp>
      <p:sp>
        <p:nvSpPr>
          <p:cNvPr id="116" name="CustomShape 13"/>
          <p:cNvSpPr/>
          <p:nvPr/>
        </p:nvSpPr>
        <p:spPr>
          <a:xfrm>
            <a:off x="457200" y="4451040"/>
            <a:ext cx="836280" cy="819360"/>
          </a:xfrm>
          <a:prstGeom prst="rect">
            <a:avLst/>
          </a:prstGeom>
          <a:noFill/>
          <a:ln w="12600">
            <a:noFill/>
          </a:ln>
        </p:spPr>
        <p:style>
          <a:lnRef idx="0">
            <a:scrgbClr r="0" g="0" b="0"/>
          </a:lnRef>
          <a:fillRef idx="0">
            <a:scrgbClr r="0" g="0" b="0"/>
          </a:fillRef>
          <a:effectRef idx="0">
            <a:scrgbClr r="0" g="0" b="0"/>
          </a:effectRef>
          <a:fontRef idx="minor"/>
        </p:style>
        <p:txBody>
          <a:bodyPr lIns="90000" tIns="45000" rIns="90000" bIns="45000" anchor="ctr"/>
          <a:lstStyle/>
          <a:p>
            <a:pPr>
              <a:lnSpc>
                <a:spcPct val="100000"/>
              </a:lnSpc>
            </a:pPr>
            <a:r>
              <a:rPr lang="en-US" sz="1600" b="1" strike="noStrike" spc="-1">
                <a:solidFill>
                  <a:srgbClr val="C00000"/>
                </a:solidFill>
                <a:uFill>
                  <a:solidFill>
                    <a:srgbClr val="FFFFFF"/>
                  </a:solidFill>
                </a:uFill>
                <a:latin typeface="Calibri"/>
                <a:ea typeface="ＭＳ Ｐゴシック"/>
              </a:rPr>
              <a:t>Client / Server</a:t>
            </a:r>
            <a:endParaRPr lang="en-US" sz="1800" b="0" strike="noStrike" spc="-1">
              <a:solidFill>
                <a:srgbClr val="000000"/>
              </a:solidFill>
              <a:uFill>
                <a:solidFill>
                  <a:srgbClr val="FFFFFF"/>
                </a:solidFill>
              </a:uFill>
              <a:latin typeface="Arial"/>
            </a:endParaRPr>
          </a:p>
          <a:p>
            <a:pPr>
              <a:lnSpc>
                <a:spcPct val="100000"/>
              </a:lnSpc>
            </a:pPr>
            <a:r>
              <a:rPr lang="en-US" sz="1600" b="1" strike="noStrike" spc="-1">
                <a:solidFill>
                  <a:srgbClr val="C00000"/>
                </a:solidFill>
                <a:uFill>
                  <a:solidFill>
                    <a:srgbClr val="FFFFFF"/>
                  </a:solidFill>
                </a:uFill>
                <a:latin typeface="Calibri"/>
                <a:ea typeface="ＭＳ Ｐゴシック"/>
              </a:rPr>
              <a:t>Session</a:t>
            </a:r>
            <a:endParaRPr lang="en-US" sz="1800" b="0" strike="noStrike" spc="-1">
              <a:solidFill>
                <a:srgbClr val="000000"/>
              </a:solidFill>
              <a:uFill>
                <a:solidFill>
                  <a:srgbClr val="FFFFFF"/>
                </a:solidFill>
              </a:uFill>
              <a:latin typeface="Arial"/>
            </a:endParaRPr>
          </a:p>
        </p:txBody>
      </p:sp>
      <p:sp>
        <p:nvSpPr>
          <p:cNvPr id="117" name="CustomShape 14"/>
          <p:cNvSpPr/>
          <p:nvPr/>
        </p:nvSpPr>
        <p:spPr>
          <a:xfrm>
            <a:off x="6848280" y="950400"/>
            <a:ext cx="2131920" cy="119304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r>
              <a:rPr lang="en-US" sz="3600" b="1" strike="noStrike" spc="-1">
                <a:solidFill>
                  <a:srgbClr val="000000"/>
                </a:solidFill>
                <a:uFill>
                  <a:solidFill>
                    <a:srgbClr val="FFFFFF"/>
                  </a:solidFill>
                </a:uFill>
                <a:latin typeface="Calibri"/>
                <a:ea typeface="ＭＳ Ｐゴシック"/>
              </a:rPr>
              <a:t>Echo</a:t>
            </a:r>
            <a:endParaRPr lang="en-US" sz="1800" b="0" strike="noStrike" spc="-1">
              <a:solidFill>
                <a:srgbClr val="000000"/>
              </a:solidFill>
              <a:uFill>
                <a:solidFill>
                  <a:srgbClr val="FFFFFF"/>
                </a:solidFill>
              </a:uFill>
              <a:latin typeface="Arial"/>
            </a:endParaRPr>
          </a:p>
          <a:p>
            <a:r>
              <a:rPr lang="en-US" sz="3600" b="1" strike="noStrike" spc="-1">
                <a:solidFill>
                  <a:srgbClr val="000000"/>
                </a:solidFill>
                <a:uFill>
                  <a:solidFill>
                    <a:srgbClr val="FFFFFF"/>
                  </a:solidFill>
                </a:uFill>
                <a:latin typeface="Calibri"/>
                <a:ea typeface="ＭＳ Ｐゴシック"/>
              </a:rPr>
              <a:t>Server</a:t>
            </a:r>
            <a:endParaRPr lang="en-US" sz="1800" b="0" strike="noStrike" spc="-1">
              <a:solidFill>
                <a:srgbClr val="000000"/>
              </a:solidFill>
              <a:uFill>
                <a:solidFill>
                  <a:srgbClr val="FFFFFF"/>
                </a:solidFill>
              </a:uFill>
              <a:latin typeface="Arial"/>
            </a:endParaRPr>
          </a:p>
          <a:p>
            <a:r>
              <a:rPr lang="en-US" sz="3600" b="1" strike="noStrike" spc="-1">
                <a:solidFill>
                  <a:srgbClr val="000000"/>
                </a:solidFill>
                <a:uFill>
                  <a:solidFill>
                    <a:srgbClr val="FFFFFF"/>
                  </a:solidFill>
                </a:uFill>
                <a:latin typeface="Calibri"/>
                <a:ea typeface="ＭＳ Ｐゴシック"/>
              </a:rPr>
              <a:t>+ Client</a:t>
            </a:r>
            <a:endParaRPr lang="en-US" sz="1800" b="0" strike="noStrike" spc="-1">
              <a:solidFill>
                <a:srgbClr val="000000"/>
              </a:solidFill>
              <a:uFill>
                <a:solidFill>
                  <a:srgbClr val="FFFFFF"/>
                </a:solidFill>
              </a:uFill>
              <a:latin typeface="Arial"/>
            </a:endParaRPr>
          </a:p>
          <a:p>
            <a:pPr marL="119160" indent="-117360" algn="ctr">
              <a:lnSpc>
                <a:spcPct val="100000"/>
              </a:lnSpc>
            </a:pPr>
            <a:r>
              <a:rPr lang="en-US" sz="3600" b="1" strike="noStrike" spc="-1">
                <a:solidFill>
                  <a:srgbClr val="000000"/>
                </a:solidFill>
                <a:uFill>
                  <a:solidFill>
                    <a:srgbClr val="FFFFFF"/>
                  </a:solidFill>
                </a:uFill>
                <a:latin typeface="Calibri"/>
                <a:ea typeface="ＭＳ Ｐゴシック"/>
              </a:rPr>
              <a:t>Structure</a:t>
            </a:r>
            <a:endParaRPr lang="en-US" sz="1800" b="0" strike="noStrike" spc="-1">
              <a:solidFill>
                <a:srgbClr val="000000"/>
              </a:solidFill>
              <a:uFill>
                <a:solidFill>
                  <a:srgbClr val="FFFFFF"/>
                </a:solidFill>
              </a:uFill>
              <a:latin typeface="Arial"/>
            </a:endParaRPr>
          </a:p>
        </p:txBody>
      </p:sp>
      <p:sp>
        <p:nvSpPr>
          <p:cNvPr id="118" name="CustomShape 15"/>
          <p:cNvSpPr/>
          <p:nvPr/>
        </p:nvSpPr>
        <p:spPr>
          <a:xfrm>
            <a:off x="2368080" y="455040"/>
            <a:ext cx="898920" cy="455040"/>
          </a:xfrm>
          <a:prstGeom prst="rect">
            <a:avLst/>
          </a:prstGeom>
          <a:noFill/>
          <a:ln w="12600">
            <a:noFill/>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en-US" sz="2400" b="1" i="1" strike="noStrike" spc="-1">
                <a:solidFill>
                  <a:srgbClr val="C00000"/>
                </a:solidFill>
                <a:uFill>
                  <a:solidFill>
                    <a:srgbClr val="FFFFFF"/>
                  </a:solidFill>
                </a:uFill>
                <a:latin typeface="Calibri"/>
                <a:ea typeface="ＭＳ Ｐゴシック"/>
              </a:rPr>
              <a:t>Client</a:t>
            </a:r>
            <a:endParaRPr lang="en-US" sz="1800" b="0" strike="noStrike" spc="-1">
              <a:solidFill>
                <a:srgbClr val="000000"/>
              </a:solidFill>
              <a:uFill>
                <a:solidFill>
                  <a:srgbClr val="FFFFFF"/>
                </a:solidFill>
              </a:uFill>
              <a:latin typeface="Arial"/>
            </a:endParaRPr>
          </a:p>
        </p:txBody>
      </p:sp>
      <p:sp>
        <p:nvSpPr>
          <p:cNvPr id="119" name="CustomShape 16"/>
          <p:cNvSpPr/>
          <p:nvPr/>
        </p:nvSpPr>
        <p:spPr>
          <a:xfrm>
            <a:off x="5141880" y="455040"/>
            <a:ext cx="979920" cy="455040"/>
          </a:xfrm>
          <a:prstGeom prst="rect">
            <a:avLst/>
          </a:prstGeom>
          <a:noFill/>
          <a:ln w="12600">
            <a:noFill/>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en-US" sz="2400" b="1" i="1" strike="noStrike" spc="-1">
                <a:solidFill>
                  <a:srgbClr val="C00000"/>
                </a:solidFill>
                <a:uFill>
                  <a:solidFill>
                    <a:srgbClr val="FFFFFF"/>
                  </a:solidFill>
                </a:uFill>
                <a:latin typeface="Calibri"/>
                <a:ea typeface="ＭＳ Ｐゴシック"/>
              </a:rPr>
              <a:t>Server</a:t>
            </a:r>
            <a:endParaRPr lang="en-US" sz="1800" b="0" strike="noStrike" spc="-1">
              <a:solidFill>
                <a:srgbClr val="000000"/>
              </a:solidFill>
              <a:uFill>
                <a:solidFill>
                  <a:srgbClr val="FFFFFF"/>
                </a:solidFill>
              </a:uFill>
              <a:latin typeface="Arial"/>
            </a:endParaRPr>
          </a:p>
        </p:txBody>
      </p:sp>
      <p:sp>
        <p:nvSpPr>
          <p:cNvPr id="120" name="Line 17"/>
          <p:cNvSpPr/>
          <p:nvPr/>
        </p:nvSpPr>
        <p:spPr>
          <a:xfrm>
            <a:off x="5638680" y="3339720"/>
            <a:ext cx="360" cy="304560"/>
          </a:xfrm>
          <a:prstGeom prst="line">
            <a:avLst/>
          </a:prstGeom>
          <a:ln w="12600">
            <a:solidFill>
              <a:schemeClr val="tx1"/>
            </a:solidFill>
            <a:round/>
            <a:tailEnd type="triangle" w="med" len="med"/>
          </a:ln>
        </p:spPr>
        <p:style>
          <a:lnRef idx="0">
            <a:scrgbClr r="0" g="0" b="0"/>
          </a:lnRef>
          <a:fillRef idx="0">
            <a:scrgbClr r="0" g="0" b="0"/>
          </a:fillRef>
          <a:effectRef idx="0">
            <a:scrgbClr r="0" g="0" b="0"/>
          </a:effectRef>
          <a:fontRef idx="minor"/>
        </p:style>
      </p:sp>
      <p:sp>
        <p:nvSpPr>
          <p:cNvPr id="121" name="Line 18"/>
          <p:cNvSpPr/>
          <p:nvPr/>
        </p:nvSpPr>
        <p:spPr>
          <a:xfrm>
            <a:off x="3047760" y="3857040"/>
            <a:ext cx="1828800" cy="360"/>
          </a:xfrm>
          <a:prstGeom prst="line">
            <a:avLst/>
          </a:prstGeom>
          <a:ln w="12600" cap="rnd">
            <a:solidFill>
              <a:schemeClr val="tx1"/>
            </a:solidFill>
            <a:custDash>
              <a:ds d="400000" sp="300000"/>
            </a:custDash>
            <a:round/>
            <a:tailEnd type="triangle" w="med" len="med"/>
          </a:ln>
        </p:spPr>
        <p:style>
          <a:lnRef idx="0">
            <a:scrgbClr r="0" g="0" b="0"/>
          </a:lnRef>
          <a:fillRef idx="0">
            <a:scrgbClr r="0" g="0" b="0"/>
          </a:fillRef>
          <a:effectRef idx="0">
            <a:scrgbClr r="0" g="0" b="0"/>
          </a:effectRef>
          <a:fontRef idx="minor"/>
        </p:style>
      </p:sp>
      <p:sp>
        <p:nvSpPr>
          <p:cNvPr id="122" name="Line 19"/>
          <p:cNvSpPr/>
          <p:nvPr/>
        </p:nvSpPr>
        <p:spPr>
          <a:xfrm>
            <a:off x="2819160" y="4025520"/>
            <a:ext cx="360" cy="304560"/>
          </a:xfrm>
          <a:prstGeom prst="line">
            <a:avLst/>
          </a:prstGeom>
          <a:ln w="12600">
            <a:solidFill>
              <a:schemeClr val="tx1"/>
            </a:solidFill>
            <a:round/>
            <a:tailEnd type="triangle" w="med" len="med"/>
          </a:ln>
        </p:spPr>
        <p:style>
          <a:lnRef idx="0">
            <a:scrgbClr r="0" g="0" b="0"/>
          </a:lnRef>
          <a:fillRef idx="0">
            <a:scrgbClr r="0" g="0" b="0"/>
          </a:fillRef>
          <a:effectRef idx="0">
            <a:scrgbClr r="0" g="0" b="0"/>
          </a:effectRef>
          <a:fontRef idx="minor"/>
        </p:style>
      </p:sp>
      <p:sp>
        <p:nvSpPr>
          <p:cNvPr id="123" name="Line 20"/>
          <p:cNvSpPr/>
          <p:nvPr/>
        </p:nvSpPr>
        <p:spPr>
          <a:xfrm>
            <a:off x="2819160" y="4711320"/>
            <a:ext cx="360" cy="304560"/>
          </a:xfrm>
          <a:prstGeom prst="line">
            <a:avLst/>
          </a:prstGeom>
          <a:ln w="12600">
            <a:solidFill>
              <a:schemeClr val="tx1"/>
            </a:solidFill>
            <a:round/>
            <a:tailEnd type="triangle" w="med" len="med"/>
          </a:ln>
        </p:spPr>
        <p:style>
          <a:lnRef idx="0">
            <a:scrgbClr r="0" g="0" b="0"/>
          </a:lnRef>
          <a:fillRef idx="0">
            <a:scrgbClr r="0" g="0" b="0"/>
          </a:fillRef>
          <a:effectRef idx="0">
            <a:scrgbClr r="0" g="0" b="0"/>
          </a:effectRef>
          <a:fontRef idx="minor"/>
        </p:style>
      </p:sp>
      <p:sp>
        <p:nvSpPr>
          <p:cNvPr id="124" name="Line 21"/>
          <p:cNvSpPr/>
          <p:nvPr/>
        </p:nvSpPr>
        <p:spPr>
          <a:xfrm>
            <a:off x="5638680" y="4025520"/>
            <a:ext cx="360" cy="304560"/>
          </a:xfrm>
          <a:prstGeom prst="line">
            <a:avLst/>
          </a:prstGeom>
          <a:ln w="12600">
            <a:solidFill>
              <a:schemeClr val="tx1"/>
            </a:solidFill>
            <a:round/>
            <a:tailEnd type="triangle" w="med" len="med"/>
          </a:ln>
        </p:spPr>
        <p:style>
          <a:lnRef idx="0">
            <a:scrgbClr r="0" g="0" b="0"/>
          </a:lnRef>
          <a:fillRef idx="0">
            <a:scrgbClr r="0" g="0" b="0"/>
          </a:fillRef>
          <a:effectRef idx="0">
            <a:scrgbClr r="0" g="0" b="0"/>
          </a:effectRef>
          <a:fontRef idx="minor"/>
        </p:style>
      </p:sp>
      <p:sp>
        <p:nvSpPr>
          <p:cNvPr id="125" name="Line 22"/>
          <p:cNvSpPr/>
          <p:nvPr/>
        </p:nvSpPr>
        <p:spPr>
          <a:xfrm>
            <a:off x="5638680" y="4711320"/>
            <a:ext cx="360" cy="304560"/>
          </a:xfrm>
          <a:prstGeom prst="line">
            <a:avLst/>
          </a:prstGeom>
          <a:ln w="12600">
            <a:solidFill>
              <a:schemeClr val="tx1"/>
            </a:solidFill>
            <a:round/>
            <a:tailEnd type="triangle" w="med" len="med"/>
          </a:ln>
        </p:spPr>
        <p:style>
          <a:lnRef idx="0">
            <a:scrgbClr r="0" g="0" b="0"/>
          </a:lnRef>
          <a:fillRef idx="0">
            <a:scrgbClr r="0" g="0" b="0"/>
          </a:fillRef>
          <a:effectRef idx="0">
            <a:scrgbClr r="0" g="0" b="0"/>
          </a:effectRef>
          <a:fontRef idx="minor"/>
        </p:style>
      </p:sp>
      <p:sp>
        <p:nvSpPr>
          <p:cNvPr id="126" name="Line 23"/>
          <p:cNvSpPr/>
          <p:nvPr/>
        </p:nvSpPr>
        <p:spPr>
          <a:xfrm>
            <a:off x="3581280" y="4544640"/>
            <a:ext cx="1295280" cy="360"/>
          </a:xfrm>
          <a:prstGeom prst="line">
            <a:avLst/>
          </a:prstGeom>
          <a:ln w="12600">
            <a:solidFill>
              <a:schemeClr val="tx1"/>
            </a:solidFill>
            <a:round/>
            <a:tailEnd type="triangle" w="med" len="med"/>
          </a:ln>
        </p:spPr>
        <p:style>
          <a:lnRef idx="0">
            <a:scrgbClr r="0" g="0" b="0"/>
          </a:lnRef>
          <a:fillRef idx="0">
            <a:scrgbClr r="0" g="0" b="0"/>
          </a:fillRef>
          <a:effectRef idx="0">
            <a:scrgbClr r="0" g="0" b="0"/>
          </a:effectRef>
          <a:fontRef idx="minor"/>
        </p:style>
      </p:sp>
      <p:sp>
        <p:nvSpPr>
          <p:cNvPr id="127" name="Line 24"/>
          <p:cNvSpPr/>
          <p:nvPr/>
        </p:nvSpPr>
        <p:spPr>
          <a:xfrm flipH="1">
            <a:off x="3581280" y="5228640"/>
            <a:ext cx="1295280" cy="360"/>
          </a:xfrm>
          <a:prstGeom prst="line">
            <a:avLst/>
          </a:prstGeom>
          <a:ln w="12600">
            <a:solidFill>
              <a:schemeClr val="tx1"/>
            </a:solidFill>
            <a:round/>
            <a:tailEnd type="triangle" w="med" len="med"/>
          </a:ln>
        </p:spPr>
        <p:style>
          <a:lnRef idx="0">
            <a:scrgbClr r="0" g="0" b="0"/>
          </a:lnRef>
          <a:fillRef idx="0">
            <a:scrgbClr r="0" g="0" b="0"/>
          </a:fillRef>
          <a:effectRef idx="0">
            <a:scrgbClr r="0" g="0" b="0"/>
          </a:effectRef>
          <a:fontRef idx="minor"/>
        </p:style>
      </p:sp>
      <p:sp>
        <p:nvSpPr>
          <p:cNvPr id="128" name="CustomShape 25"/>
          <p:cNvSpPr/>
          <p:nvPr/>
        </p:nvSpPr>
        <p:spPr>
          <a:xfrm>
            <a:off x="4876920" y="4362120"/>
            <a:ext cx="1446120" cy="379080"/>
          </a:xfrm>
          <a:prstGeom prst="rect">
            <a:avLst/>
          </a:prstGeom>
          <a:solidFill>
            <a:srgbClr val="D5F1CF"/>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en-US" sz="1400" b="1" strike="noStrike" spc="-1">
                <a:solidFill>
                  <a:srgbClr val="000000"/>
                </a:solidFill>
                <a:uFill>
                  <a:solidFill>
                    <a:srgbClr val="FFFFFF"/>
                  </a:solidFill>
                </a:uFill>
                <a:latin typeface="Courier New"/>
                <a:ea typeface="ＭＳ Ｐゴシック"/>
              </a:rPr>
              <a:t>rio_readlineb</a:t>
            </a:r>
            <a:endParaRPr lang="en-US" sz="1800" b="0" strike="noStrike" spc="-1">
              <a:solidFill>
                <a:srgbClr val="000000"/>
              </a:solidFill>
              <a:uFill>
                <a:solidFill>
                  <a:srgbClr val="FFFFFF"/>
                </a:solidFill>
              </a:uFill>
              <a:latin typeface="Arial"/>
            </a:endParaRPr>
          </a:p>
        </p:txBody>
      </p:sp>
      <p:sp>
        <p:nvSpPr>
          <p:cNvPr id="129" name="CustomShape 26"/>
          <p:cNvSpPr/>
          <p:nvPr/>
        </p:nvSpPr>
        <p:spPr>
          <a:xfrm>
            <a:off x="4876920" y="5036760"/>
            <a:ext cx="1446120" cy="379080"/>
          </a:xfrm>
          <a:prstGeom prst="rect">
            <a:avLst/>
          </a:prstGeom>
          <a:solidFill>
            <a:srgbClr val="D5F1CF"/>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en-US" sz="1400" b="1" strike="noStrike" spc="-1">
                <a:solidFill>
                  <a:srgbClr val="000000"/>
                </a:solidFill>
                <a:uFill>
                  <a:solidFill>
                    <a:srgbClr val="FFFFFF"/>
                  </a:solidFill>
                </a:uFill>
                <a:latin typeface="Courier New"/>
                <a:ea typeface="ＭＳ Ｐゴシック"/>
              </a:rPr>
              <a:t>rio_writen</a:t>
            </a:r>
            <a:endParaRPr lang="en-US" sz="1800" b="0" strike="noStrike" spc="-1">
              <a:solidFill>
                <a:srgbClr val="000000"/>
              </a:solidFill>
              <a:uFill>
                <a:solidFill>
                  <a:srgbClr val="FFFFFF"/>
                </a:solidFill>
              </a:uFill>
              <a:latin typeface="Arial"/>
            </a:endParaRPr>
          </a:p>
        </p:txBody>
      </p:sp>
      <p:sp>
        <p:nvSpPr>
          <p:cNvPr id="130" name="CustomShape 27"/>
          <p:cNvSpPr/>
          <p:nvPr/>
        </p:nvSpPr>
        <p:spPr>
          <a:xfrm>
            <a:off x="2057400" y="5036760"/>
            <a:ext cx="1522080" cy="379080"/>
          </a:xfrm>
          <a:prstGeom prst="rect">
            <a:avLst/>
          </a:prstGeom>
          <a:solidFill>
            <a:srgbClr val="D5F1CF"/>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en-US" sz="1400" b="1" strike="noStrike" spc="-1">
                <a:solidFill>
                  <a:srgbClr val="000000"/>
                </a:solidFill>
                <a:uFill>
                  <a:solidFill>
                    <a:srgbClr val="FFFFFF"/>
                  </a:solidFill>
                </a:uFill>
                <a:latin typeface="Courier New"/>
                <a:ea typeface="ＭＳ Ｐゴシック"/>
              </a:rPr>
              <a:t>rio_readlineb</a:t>
            </a:r>
            <a:endParaRPr lang="en-US" sz="1800" b="0" strike="noStrike" spc="-1">
              <a:solidFill>
                <a:srgbClr val="000000"/>
              </a:solidFill>
              <a:uFill>
                <a:solidFill>
                  <a:srgbClr val="FFFFFF"/>
                </a:solidFill>
              </a:uFill>
              <a:latin typeface="Arial"/>
            </a:endParaRPr>
          </a:p>
          <a:p>
            <a:pPr algn="ctr">
              <a:lnSpc>
                <a:spcPct val="100000"/>
              </a:lnSpc>
            </a:pPr>
            <a:r>
              <a:rPr lang="en-US" sz="1400" b="1" strike="noStrike" spc="-1">
                <a:solidFill>
                  <a:srgbClr val="000000"/>
                </a:solidFill>
                <a:uFill>
                  <a:solidFill>
                    <a:srgbClr val="FFFFFF"/>
                  </a:solidFill>
                </a:uFill>
                <a:latin typeface="Courier New"/>
                <a:ea typeface="ＭＳ Ｐゴシック"/>
              </a:rPr>
              <a:t>fputs</a:t>
            </a:r>
            <a:endParaRPr lang="en-US" sz="1800" b="0" strike="noStrike" spc="-1">
              <a:solidFill>
                <a:srgbClr val="000000"/>
              </a:solidFill>
              <a:uFill>
                <a:solidFill>
                  <a:srgbClr val="FFFFFF"/>
                </a:solidFill>
              </a:uFill>
              <a:latin typeface="Arial"/>
            </a:endParaRPr>
          </a:p>
        </p:txBody>
      </p:sp>
      <p:sp>
        <p:nvSpPr>
          <p:cNvPr id="131" name="CustomShape 28"/>
          <p:cNvSpPr/>
          <p:nvPr/>
        </p:nvSpPr>
        <p:spPr>
          <a:xfrm>
            <a:off x="2057400" y="4362120"/>
            <a:ext cx="1522080" cy="379080"/>
          </a:xfrm>
          <a:prstGeom prst="rect">
            <a:avLst/>
          </a:prstGeom>
          <a:solidFill>
            <a:srgbClr val="D5F1CF"/>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en-US" sz="1400" b="1" strike="noStrike" spc="-1">
                <a:solidFill>
                  <a:srgbClr val="000000"/>
                </a:solidFill>
                <a:uFill>
                  <a:solidFill>
                    <a:srgbClr val="FFFFFF"/>
                  </a:solidFill>
                </a:uFill>
                <a:latin typeface="Courier New"/>
                <a:ea typeface="ＭＳ Ｐゴシック"/>
              </a:rPr>
              <a:t>fgets</a:t>
            </a:r>
            <a:endParaRPr lang="en-US" sz="1800" b="0" strike="noStrike" spc="-1">
              <a:solidFill>
                <a:srgbClr val="000000"/>
              </a:solidFill>
              <a:uFill>
                <a:solidFill>
                  <a:srgbClr val="FFFFFF"/>
                </a:solidFill>
              </a:uFill>
              <a:latin typeface="Arial"/>
            </a:endParaRPr>
          </a:p>
          <a:p>
            <a:pPr algn="ctr">
              <a:lnSpc>
                <a:spcPct val="100000"/>
              </a:lnSpc>
            </a:pPr>
            <a:r>
              <a:rPr lang="en-US" sz="1400" b="1" strike="noStrike" spc="-1">
                <a:solidFill>
                  <a:srgbClr val="000000"/>
                </a:solidFill>
                <a:uFill>
                  <a:solidFill>
                    <a:srgbClr val="FFFFFF"/>
                  </a:solidFill>
                </a:uFill>
                <a:latin typeface="Courier New"/>
                <a:ea typeface="ＭＳ Ｐゴシック"/>
              </a:rPr>
              <a:t>rio_writen</a:t>
            </a:r>
            <a:endParaRPr lang="en-US" sz="1800" b="0" strike="noStrike" spc="-1">
              <a:solidFill>
                <a:srgbClr val="000000"/>
              </a:solidFill>
              <a:uFill>
                <a:solidFill>
                  <a:srgbClr val="FFFFFF"/>
                </a:solidFill>
              </a:uFill>
              <a:latin typeface="Arial"/>
            </a:endParaRPr>
          </a:p>
        </p:txBody>
      </p:sp>
      <p:sp>
        <p:nvSpPr>
          <p:cNvPr id="132" name="CustomShape 29"/>
          <p:cNvSpPr/>
          <p:nvPr/>
        </p:nvSpPr>
        <p:spPr>
          <a:xfrm>
            <a:off x="3640320" y="3251160"/>
            <a:ext cx="1138320" cy="576000"/>
          </a:xfrm>
          <a:prstGeom prst="rect">
            <a:avLst/>
          </a:prstGeom>
          <a:noFill/>
          <a:ln w="12600">
            <a:noFill/>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en-US" sz="1600" b="1" strike="noStrike" spc="-1">
                <a:solidFill>
                  <a:srgbClr val="000000"/>
                </a:solidFill>
                <a:uFill>
                  <a:solidFill>
                    <a:srgbClr val="FFFFFF"/>
                  </a:solidFill>
                </a:uFill>
                <a:latin typeface="Calibri"/>
                <a:ea typeface="ＭＳ Ｐゴシック"/>
              </a:rPr>
              <a:t>Connection</a:t>
            </a:r>
            <a:endParaRPr lang="en-US" sz="1800" b="0" strike="noStrike" spc="-1">
              <a:solidFill>
                <a:srgbClr val="000000"/>
              </a:solidFill>
              <a:uFill>
                <a:solidFill>
                  <a:srgbClr val="FFFFFF"/>
                </a:solidFill>
              </a:uFill>
              <a:latin typeface="Arial"/>
            </a:endParaRPr>
          </a:p>
          <a:p>
            <a:pPr algn="ctr">
              <a:lnSpc>
                <a:spcPct val="100000"/>
              </a:lnSpc>
            </a:pPr>
            <a:r>
              <a:rPr lang="en-US" sz="1600" b="1" strike="noStrike" spc="-1">
                <a:solidFill>
                  <a:srgbClr val="000000"/>
                </a:solidFill>
                <a:uFill>
                  <a:solidFill>
                    <a:srgbClr val="FFFFFF"/>
                  </a:solidFill>
                </a:uFill>
                <a:latin typeface="Calibri"/>
                <a:ea typeface="ＭＳ Ｐゴシック"/>
              </a:rPr>
              <a:t>request</a:t>
            </a:r>
            <a:endParaRPr lang="en-US" sz="1800" b="0" strike="noStrike" spc="-1">
              <a:solidFill>
                <a:srgbClr val="000000"/>
              </a:solidFill>
              <a:uFill>
                <a:solidFill>
                  <a:srgbClr val="FFFFFF"/>
                </a:solidFill>
              </a:uFill>
              <a:latin typeface="Arial"/>
            </a:endParaRPr>
          </a:p>
        </p:txBody>
      </p:sp>
      <p:sp>
        <p:nvSpPr>
          <p:cNvPr id="133" name="Line 30"/>
          <p:cNvSpPr/>
          <p:nvPr/>
        </p:nvSpPr>
        <p:spPr>
          <a:xfrm>
            <a:off x="2819160" y="5410080"/>
            <a:ext cx="360" cy="304920"/>
          </a:xfrm>
          <a:prstGeom prst="line">
            <a:avLst/>
          </a:prstGeom>
          <a:ln w="12600">
            <a:solidFill>
              <a:schemeClr val="tx1"/>
            </a:solidFill>
            <a:round/>
            <a:tailEnd type="triangle" w="med" len="med"/>
          </a:ln>
        </p:spPr>
        <p:style>
          <a:lnRef idx="0">
            <a:scrgbClr r="0" g="0" b="0"/>
          </a:lnRef>
          <a:fillRef idx="0">
            <a:scrgbClr r="0" g="0" b="0"/>
          </a:fillRef>
          <a:effectRef idx="0">
            <a:scrgbClr r="0" g="0" b="0"/>
          </a:effectRef>
          <a:fontRef idx="minor"/>
        </p:style>
      </p:sp>
      <p:sp>
        <p:nvSpPr>
          <p:cNvPr id="134" name="Line 31"/>
          <p:cNvSpPr/>
          <p:nvPr/>
        </p:nvSpPr>
        <p:spPr>
          <a:xfrm>
            <a:off x="5638680" y="5410080"/>
            <a:ext cx="360" cy="304920"/>
          </a:xfrm>
          <a:prstGeom prst="line">
            <a:avLst/>
          </a:prstGeom>
          <a:ln w="12600">
            <a:solidFill>
              <a:schemeClr val="tx1"/>
            </a:solidFill>
            <a:round/>
            <a:tailEnd type="triangle" w="med" len="med"/>
          </a:ln>
        </p:spPr>
        <p:style>
          <a:lnRef idx="0">
            <a:scrgbClr r="0" g="0" b="0"/>
          </a:lnRef>
          <a:fillRef idx="0">
            <a:scrgbClr r="0" g="0" b="0"/>
          </a:fillRef>
          <a:effectRef idx="0">
            <a:scrgbClr r="0" g="0" b="0"/>
          </a:effectRef>
          <a:fontRef idx="minor"/>
        </p:style>
      </p:sp>
      <p:sp>
        <p:nvSpPr>
          <p:cNvPr id="135" name="Line 32"/>
          <p:cNvSpPr/>
          <p:nvPr/>
        </p:nvSpPr>
        <p:spPr>
          <a:xfrm>
            <a:off x="5638680" y="6095880"/>
            <a:ext cx="360" cy="304920"/>
          </a:xfrm>
          <a:prstGeom prst="line">
            <a:avLst/>
          </a:prstGeom>
          <a:ln w="12600">
            <a:solidFill>
              <a:schemeClr val="tx1"/>
            </a:solidFill>
            <a:round/>
            <a:tailEnd type="triangle" w="med" len="med"/>
          </a:ln>
        </p:spPr>
        <p:style>
          <a:lnRef idx="0">
            <a:scrgbClr r="0" g="0" b="0"/>
          </a:lnRef>
          <a:fillRef idx="0">
            <a:scrgbClr r="0" g="0" b="0"/>
          </a:fillRef>
          <a:effectRef idx="0">
            <a:scrgbClr r="0" g="0" b="0"/>
          </a:effectRef>
          <a:fontRef idx="minor"/>
        </p:style>
      </p:sp>
      <p:sp>
        <p:nvSpPr>
          <p:cNvPr id="136" name="Line 33"/>
          <p:cNvSpPr/>
          <p:nvPr/>
        </p:nvSpPr>
        <p:spPr>
          <a:xfrm>
            <a:off x="3047760" y="5929200"/>
            <a:ext cx="1828800" cy="360"/>
          </a:xfrm>
          <a:prstGeom prst="line">
            <a:avLst/>
          </a:prstGeom>
          <a:ln w="12600" cap="rnd">
            <a:solidFill>
              <a:schemeClr val="tx1"/>
            </a:solidFill>
            <a:custDash>
              <a:ds d="400000" sp="300000"/>
            </a:custDash>
            <a:round/>
            <a:tailEnd type="triangle" w="med" len="med"/>
          </a:ln>
        </p:spPr>
        <p:style>
          <a:lnRef idx="0">
            <a:scrgbClr r="0" g="0" b="0"/>
          </a:lnRef>
          <a:fillRef idx="0">
            <a:scrgbClr r="0" g="0" b="0"/>
          </a:fillRef>
          <a:effectRef idx="0">
            <a:scrgbClr r="0" g="0" b="0"/>
          </a:effectRef>
          <a:fontRef idx="minor"/>
        </p:style>
      </p:sp>
      <p:sp>
        <p:nvSpPr>
          <p:cNvPr id="137" name="CustomShape 34"/>
          <p:cNvSpPr/>
          <p:nvPr/>
        </p:nvSpPr>
        <p:spPr>
          <a:xfrm>
            <a:off x="4876920" y="5724360"/>
            <a:ext cx="1446120" cy="379080"/>
          </a:xfrm>
          <a:prstGeom prst="rect">
            <a:avLst/>
          </a:prstGeom>
          <a:solidFill>
            <a:srgbClr val="D5F1CF"/>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en-US" sz="1400" b="1" strike="noStrike" spc="-1">
                <a:solidFill>
                  <a:srgbClr val="000000"/>
                </a:solidFill>
                <a:uFill>
                  <a:solidFill>
                    <a:srgbClr val="FFFFFF"/>
                  </a:solidFill>
                </a:uFill>
                <a:latin typeface="Courier New"/>
                <a:ea typeface="ＭＳ Ｐゴシック"/>
              </a:rPr>
              <a:t>rio_readlineb</a:t>
            </a:r>
            <a:endParaRPr lang="en-US" sz="1800" b="0" strike="noStrike" spc="-1">
              <a:solidFill>
                <a:srgbClr val="000000"/>
              </a:solidFill>
              <a:uFill>
                <a:solidFill>
                  <a:srgbClr val="FFFFFF"/>
                </a:solidFill>
              </a:uFill>
              <a:latin typeface="Arial"/>
            </a:endParaRPr>
          </a:p>
        </p:txBody>
      </p:sp>
      <p:sp>
        <p:nvSpPr>
          <p:cNvPr id="138" name="CustomShape 35"/>
          <p:cNvSpPr/>
          <p:nvPr/>
        </p:nvSpPr>
        <p:spPr>
          <a:xfrm>
            <a:off x="4876920" y="6400800"/>
            <a:ext cx="1446120" cy="379080"/>
          </a:xfrm>
          <a:prstGeom prst="rect">
            <a:avLst/>
          </a:prstGeom>
          <a:solidFill>
            <a:srgbClr val="D5F1CF"/>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en-US" sz="1400" b="1" strike="noStrike" spc="-1">
                <a:solidFill>
                  <a:srgbClr val="000000"/>
                </a:solidFill>
                <a:uFill>
                  <a:solidFill>
                    <a:srgbClr val="FFFFFF"/>
                  </a:solidFill>
                </a:uFill>
                <a:latin typeface="Courier New"/>
                <a:ea typeface="ＭＳ Ｐゴシック"/>
              </a:rPr>
              <a:t>close</a:t>
            </a:r>
            <a:endParaRPr lang="en-US" sz="1800" b="0" strike="noStrike" spc="-1">
              <a:solidFill>
                <a:srgbClr val="000000"/>
              </a:solidFill>
              <a:uFill>
                <a:solidFill>
                  <a:srgbClr val="FFFFFF"/>
                </a:solidFill>
              </a:uFill>
              <a:latin typeface="Arial"/>
            </a:endParaRPr>
          </a:p>
        </p:txBody>
      </p:sp>
      <p:sp>
        <p:nvSpPr>
          <p:cNvPr id="139" name="CustomShape 36"/>
          <p:cNvSpPr/>
          <p:nvPr/>
        </p:nvSpPr>
        <p:spPr>
          <a:xfrm>
            <a:off x="2057400" y="5726160"/>
            <a:ext cx="1522080" cy="379080"/>
          </a:xfrm>
          <a:prstGeom prst="rect">
            <a:avLst/>
          </a:prstGeom>
          <a:solidFill>
            <a:srgbClr val="D5F1CF"/>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en-US" sz="1400" b="1" strike="noStrike" spc="-1">
                <a:solidFill>
                  <a:srgbClr val="000000"/>
                </a:solidFill>
                <a:uFill>
                  <a:solidFill>
                    <a:srgbClr val="FFFFFF"/>
                  </a:solidFill>
                </a:uFill>
                <a:latin typeface="Courier New"/>
                <a:ea typeface="ＭＳ Ｐゴシック"/>
              </a:rPr>
              <a:t>close</a:t>
            </a:r>
            <a:endParaRPr lang="en-US" sz="1800" b="0" strike="noStrike" spc="-1">
              <a:solidFill>
                <a:srgbClr val="000000"/>
              </a:solidFill>
              <a:uFill>
                <a:solidFill>
                  <a:srgbClr val="FFFFFF"/>
                </a:solidFill>
              </a:uFill>
              <a:latin typeface="Arial"/>
            </a:endParaRPr>
          </a:p>
        </p:txBody>
      </p:sp>
      <p:sp>
        <p:nvSpPr>
          <p:cNvPr id="140" name="CustomShape 37"/>
          <p:cNvSpPr/>
          <p:nvPr/>
        </p:nvSpPr>
        <p:spPr>
          <a:xfrm>
            <a:off x="3965040" y="5656320"/>
            <a:ext cx="466200" cy="302400"/>
          </a:xfrm>
          <a:prstGeom prst="rect">
            <a:avLst/>
          </a:prstGeom>
          <a:noFill/>
          <a:ln w="12600">
            <a:noFill/>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en-US" sz="1400" b="1" strike="noStrike" spc="-1">
                <a:solidFill>
                  <a:srgbClr val="000000"/>
                </a:solidFill>
                <a:uFill>
                  <a:solidFill>
                    <a:srgbClr val="FFFFFF"/>
                  </a:solidFill>
                </a:uFill>
                <a:latin typeface="Calibri"/>
                <a:ea typeface="ＭＳ Ｐゴシック"/>
              </a:rPr>
              <a:t>EOF</a:t>
            </a:r>
            <a:endParaRPr lang="en-US" sz="1800" b="0" strike="noStrike" spc="-1">
              <a:solidFill>
                <a:srgbClr val="000000"/>
              </a:solidFill>
              <a:uFill>
                <a:solidFill>
                  <a:srgbClr val="FFFFFF"/>
                </a:solidFill>
              </a:uFill>
              <a:latin typeface="Arial"/>
            </a:endParaRPr>
          </a:p>
        </p:txBody>
      </p:sp>
      <p:sp>
        <p:nvSpPr>
          <p:cNvPr id="141" name="Line 38"/>
          <p:cNvSpPr/>
          <p:nvPr/>
        </p:nvSpPr>
        <p:spPr>
          <a:xfrm>
            <a:off x="6324480" y="6613200"/>
            <a:ext cx="838080" cy="360"/>
          </a:xfrm>
          <a:prstGeom prst="line">
            <a:avLst/>
          </a:prstGeom>
          <a:ln w="12600">
            <a:solidFill>
              <a:schemeClr val="tx1"/>
            </a:solidFill>
            <a:round/>
          </a:ln>
        </p:spPr>
        <p:style>
          <a:lnRef idx="0">
            <a:scrgbClr r="0" g="0" b="0"/>
          </a:lnRef>
          <a:fillRef idx="0">
            <a:scrgbClr r="0" g="0" b="0"/>
          </a:fillRef>
          <a:effectRef idx="0">
            <a:scrgbClr r="0" g="0" b="0"/>
          </a:effectRef>
          <a:fontRef idx="minor"/>
        </p:style>
      </p:sp>
      <p:sp>
        <p:nvSpPr>
          <p:cNvPr id="142" name="Line 39"/>
          <p:cNvSpPr/>
          <p:nvPr/>
        </p:nvSpPr>
        <p:spPr>
          <a:xfrm flipV="1">
            <a:off x="7162560" y="3870000"/>
            <a:ext cx="360" cy="2743200"/>
          </a:xfrm>
          <a:prstGeom prst="line">
            <a:avLst/>
          </a:prstGeom>
          <a:ln w="12600">
            <a:solidFill>
              <a:schemeClr val="tx1"/>
            </a:solidFill>
            <a:round/>
          </a:ln>
        </p:spPr>
        <p:style>
          <a:lnRef idx="0">
            <a:scrgbClr r="0" g="0" b="0"/>
          </a:lnRef>
          <a:fillRef idx="0">
            <a:scrgbClr r="0" g="0" b="0"/>
          </a:fillRef>
          <a:effectRef idx="0">
            <a:scrgbClr r="0" g="0" b="0"/>
          </a:effectRef>
          <a:fontRef idx="minor"/>
        </p:style>
      </p:sp>
      <p:sp>
        <p:nvSpPr>
          <p:cNvPr id="143" name="Line 40"/>
          <p:cNvSpPr/>
          <p:nvPr/>
        </p:nvSpPr>
        <p:spPr>
          <a:xfrm flipH="1">
            <a:off x="6324480" y="3870000"/>
            <a:ext cx="838080" cy="360"/>
          </a:xfrm>
          <a:prstGeom prst="line">
            <a:avLst/>
          </a:prstGeom>
          <a:ln w="12600">
            <a:solidFill>
              <a:schemeClr val="tx1"/>
            </a:solidFill>
            <a:round/>
            <a:tailEnd type="triangle" w="med" len="med"/>
          </a:ln>
        </p:spPr>
        <p:style>
          <a:lnRef idx="0">
            <a:scrgbClr r="0" g="0" b="0"/>
          </a:lnRef>
          <a:fillRef idx="0">
            <a:scrgbClr r="0" g="0" b="0"/>
          </a:fillRef>
          <a:effectRef idx="0">
            <a:scrgbClr r="0" g="0" b="0"/>
          </a:effectRef>
          <a:fontRef idx="minor"/>
        </p:style>
      </p:sp>
      <p:sp>
        <p:nvSpPr>
          <p:cNvPr id="144" name="CustomShape 41"/>
          <p:cNvSpPr/>
          <p:nvPr/>
        </p:nvSpPr>
        <p:spPr>
          <a:xfrm>
            <a:off x="6728040" y="3251160"/>
            <a:ext cx="1782720" cy="576000"/>
          </a:xfrm>
          <a:prstGeom prst="rect">
            <a:avLst/>
          </a:prstGeom>
          <a:noFill/>
          <a:ln w="12600">
            <a:noFill/>
          </a:ln>
        </p:spPr>
        <p:style>
          <a:lnRef idx="0">
            <a:scrgbClr r="0" g="0" b="0"/>
          </a:lnRef>
          <a:fillRef idx="0">
            <a:scrgbClr r="0" g="0" b="0"/>
          </a:fillRef>
          <a:effectRef idx="0">
            <a:scrgbClr r="0" g="0" b="0"/>
          </a:effectRef>
          <a:fontRef idx="minor"/>
        </p:style>
        <p:txBody>
          <a:bodyPr wrap="none" lIns="90000" tIns="45000" rIns="90000" bIns="45000" anchor="ctr"/>
          <a:lstStyle/>
          <a:p>
            <a:pPr>
              <a:lnSpc>
                <a:spcPct val="100000"/>
              </a:lnSpc>
            </a:pPr>
            <a:r>
              <a:rPr lang="en-US" sz="1600" b="1" strike="noStrike" spc="-1">
                <a:solidFill>
                  <a:srgbClr val="000000"/>
                </a:solidFill>
                <a:uFill>
                  <a:solidFill>
                    <a:srgbClr val="FFFFFF"/>
                  </a:solidFill>
                </a:uFill>
                <a:latin typeface="Calibri"/>
                <a:ea typeface="ＭＳ Ｐゴシック"/>
              </a:rPr>
              <a:t>Await connection</a:t>
            </a:r>
            <a:endParaRPr lang="en-US" sz="1800" b="0" strike="noStrike" spc="-1">
              <a:solidFill>
                <a:srgbClr val="000000"/>
              </a:solidFill>
              <a:uFill>
                <a:solidFill>
                  <a:srgbClr val="FFFFFF"/>
                </a:solidFill>
              </a:uFill>
              <a:latin typeface="Arial"/>
            </a:endParaRPr>
          </a:p>
          <a:p>
            <a:pPr>
              <a:lnSpc>
                <a:spcPct val="100000"/>
              </a:lnSpc>
            </a:pPr>
            <a:r>
              <a:rPr lang="en-US" sz="1600" b="1" strike="noStrike" spc="-1">
                <a:solidFill>
                  <a:srgbClr val="000000"/>
                </a:solidFill>
                <a:uFill>
                  <a:solidFill>
                    <a:srgbClr val="FFFFFF"/>
                  </a:solidFill>
                </a:uFill>
                <a:latin typeface="Calibri"/>
                <a:ea typeface="ＭＳ Ｐゴシック"/>
              </a:rPr>
              <a:t>request from client</a:t>
            </a:r>
            <a:endParaRPr lang="en-US" sz="1800" b="0" strike="noStrike" spc="-1">
              <a:solidFill>
                <a:srgbClr val="000000"/>
              </a:solidFill>
              <a:uFill>
                <a:solidFill>
                  <a:srgbClr val="FFFFFF"/>
                </a:solidFill>
              </a:uFill>
              <a:latin typeface="Arial"/>
            </a:endParaRPr>
          </a:p>
        </p:txBody>
      </p:sp>
      <p:sp>
        <p:nvSpPr>
          <p:cNvPr id="145" name="CustomShape 42"/>
          <p:cNvSpPr/>
          <p:nvPr/>
        </p:nvSpPr>
        <p:spPr>
          <a:xfrm>
            <a:off x="4876920" y="3687480"/>
            <a:ext cx="1446120" cy="379080"/>
          </a:xfrm>
          <a:prstGeom prst="rect">
            <a:avLst/>
          </a:prstGeom>
          <a:solidFill>
            <a:srgbClr val="D5F1CF"/>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en-US" sz="1400" b="1" strike="noStrike" spc="-1">
                <a:solidFill>
                  <a:srgbClr val="000000"/>
                </a:solidFill>
                <a:uFill>
                  <a:solidFill>
                    <a:srgbClr val="FFFFFF"/>
                  </a:solidFill>
                </a:uFill>
                <a:latin typeface="Courier New"/>
                <a:ea typeface="ＭＳ Ｐゴシック"/>
              </a:rPr>
              <a:t>accept</a:t>
            </a:r>
            <a:endParaRPr lang="en-US" sz="1800" b="0" strike="noStrike" spc="-1">
              <a:solidFill>
                <a:srgbClr val="000000"/>
              </a:solidFill>
              <a:uFill>
                <a:solidFill>
                  <a:srgbClr val="FFFFFF"/>
                </a:solidFill>
              </a:uFill>
              <a:latin typeface="Arial"/>
            </a:endParaRPr>
          </a:p>
        </p:txBody>
      </p:sp>
      <p:sp>
        <p:nvSpPr>
          <p:cNvPr id="146" name="CustomShape 43"/>
          <p:cNvSpPr/>
          <p:nvPr/>
        </p:nvSpPr>
        <p:spPr>
          <a:xfrm>
            <a:off x="4876920" y="952560"/>
            <a:ext cx="1446120" cy="2385360"/>
          </a:xfrm>
          <a:prstGeom prst="rect">
            <a:avLst/>
          </a:prstGeom>
          <a:solidFill>
            <a:srgbClr val="D5F1CF"/>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en-US" sz="1400" b="1" strike="noStrike" spc="-1">
                <a:solidFill>
                  <a:srgbClr val="000000"/>
                </a:solidFill>
                <a:uFill>
                  <a:solidFill>
                    <a:srgbClr val="FFFFFF"/>
                  </a:solidFill>
                </a:uFill>
                <a:latin typeface="Courier New"/>
                <a:ea typeface="ＭＳ Ｐゴシック"/>
              </a:rPr>
              <a:t>open_listenfd</a:t>
            </a:r>
            <a:endParaRPr lang="en-US" sz="1800" b="0" strike="noStrike" spc="-1">
              <a:solidFill>
                <a:srgbClr val="000000"/>
              </a:solidFill>
              <a:uFill>
                <a:solidFill>
                  <a:srgbClr val="FFFFFF"/>
                </a:solidFill>
              </a:uFill>
              <a:latin typeface="Arial"/>
            </a:endParaRPr>
          </a:p>
        </p:txBody>
      </p:sp>
      <p:sp>
        <p:nvSpPr>
          <p:cNvPr id="147" name="CustomShape 44"/>
          <p:cNvSpPr/>
          <p:nvPr/>
        </p:nvSpPr>
        <p:spPr>
          <a:xfrm>
            <a:off x="2057400" y="952560"/>
            <a:ext cx="1446120" cy="3071160"/>
          </a:xfrm>
          <a:prstGeom prst="rect">
            <a:avLst/>
          </a:prstGeom>
          <a:solidFill>
            <a:srgbClr val="D5F1CF"/>
          </a:solidFill>
          <a:ln w="12600">
            <a:solidFill>
              <a:schemeClr val="tx1"/>
            </a:solidFill>
            <a:miter/>
          </a:ln>
        </p:spPr>
        <p:style>
          <a:lnRef idx="0">
            <a:scrgbClr r="0" g="0" b="0"/>
          </a:lnRef>
          <a:fillRef idx="0">
            <a:scrgbClr r="0" g="0" b="0"/>
          </a:fillRef>
          <a:effectRef idx="0">
            <a:scrgbClr r="0" g="0" b="0"/>
          </a:effectRef>
          <a:fontRef idx="minor"/>
        </p:style>
        <p:txBody>
          <a:bodyPr wrap="none" lIns="90000" tIns="45000" rIns="90000" bIns="45000" anchor="ctr"/>
          <a:lstStyle/>
          <a:p>
            <a:pPr algn="ctr">
              <a:lnSpc>
                <a:spcPct val="100000"/>
              </a:lnSpc>
            </a:pPr>
            <a:r>
              <a:rPr lang="en-US" sz="1400" b="1" strike="noStrike" spc="-1">
                <a:solidFill>
                  <a:srgbClr val="000000"/>
                </a:solidFill>
                <a:uFill>
                  <a:solidFill>
                    <a:srgbClr val="FFFFFF"/>
                  </a:solidFill>
                </a:uFill>
                <a:latin typeface="Courier New"/>
                <a:ea typeface="ＭＳ Ｐゴシック"/>
              </a:rPr>
              <a:t>open_clientfd</a:t>
            </a:r>
            <a:endParaRPr lang="en-US"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1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1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10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p:cTn id="18" dur="1" fill="hold">
                                          <p:stCondLst>
                                            <p:cond delay="0"/>
                                          </p:stCondLst>
                                        </p:cTn>
                                        <p:tgtEl>
                                          <p:spTgt spid="10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fill="hold" nodeType="clickEffect">
                                  <p:stCondLst>
                                    <p:cond delay="0"/>
                                  </p:stCondLst>
                                  <p:childTnLst>
                                    <p:set>
                                      <p:cBhvr>
                                        <p:cTn id="22" dur="1" fill="hold">
                                          <p:stCondLst>
                                            <p:cond delay="0"/>
                                          </p:stCondLst>
                                        </p:cTn>
                                        <p:tgtEl>
                                          <p:spTgt spid="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strike="noStrike" spc="-1">
                <a:solidFill>
                  <a:srgbClr val="000000"/>
                </a:solidFill>
                <a:uFill>
                  <a:solidFill>
                    <a:srgbClr val="FFFFFF"/>
                  </a:solidFill>
                </a:uFill>
                <a:latin typeface="Calibri"/>
                <a:ea typeface="ＭＳ Ｐゴシック"/>
              </a:rPr>
              <a:t>Transferring HTTP Data</a:t>
            </a:r>
            <a:endParaRPr lang="en-US" sz="1800" b="0" strike="noStrike" spc="-1">
              <a:solidFill>
                <a:srgbClr val="000000"/>
              </a:solidFill>
              <a:uFill>
                <a:solidFill>
                  <a:srgbClr val="FFFFFF"/>
                </a:solidFill>
              </a:uFill>
              <a:latin typeface="Arial"/>
            </a:endParaRPr>
          </a:p>
        </p:txBody>
      </p:sp>
      <p:sp>
        <p:nvSpPr>
          <p:cNvPr id="149" name="CustomShape 2"/>
          <p:cNvSpPr/>
          <p:nvPr/>
        </p:nvSpPr>
        <p:spPr>
          <a:xfrm>
            <a:off x="396720" y="1362240"/>
            <a:ext cx="8504280"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r>
              <a:rPr lang="en-US" sz="2400" b="1" strike="noStrike" spc="-1">
                <a:solidFill>
                  <a:srgbClr val="000000"/>
                </a:solidFill>
                <a:uFill>
                  <a:solidFill>
                    <a:srgbClr val="FFFFFF"/>
                  </a:solidFill>
                </a:uFill>
                <a:latin typeface="Calibri"/>
                <a:ea typeface="ＭＳ Ｐゴシック"/>
              </a:rPr>
              <a:t>If something requests a file from a web server,</a:t>
            </a:r>
            <a:endParaRPr lang="en-US" sz="1800" b="0" strike="noStrike" spc="-1">
              <a:solidFill>
                <a:srgbClr val="000000"/>
              </a:solidFill>
              <a:uFill>
                <a:solidFill>
                  <a:srgbClr val="FFFFFF"/>
                </a:solidFill>
              </a:uFill>
              <a:latin typeface="Arial"/>
            </a:endParaRPr>
          </a:p>
          <a:p>
            <a:pPr marL="343080" indent="-341280">
              <a:lnSpc>
                <a:spcPct val="100000"/>
              </a:lnSpc>
              <a:buClr>
                <a:srgbClr val="990000"/>
              </a:buClr>
              <a:buSzPct val="60000"/>
              <a:buFont typeface="Wingdings 2" charset="2"/>
              <a:buChar char=""/>
            </a:pPr>
            <a:r>
              <a:rPr lang="en-US" sz="2400" b="1" strike="noStrike" spc="-1">
                <a:solidFill>
                  <a:srgbClr val="000000"/>
                </a:solidFill>
                <a:uFill>
                  <a:solidFill>
                    <a:srgbClr val="FFFFFF"/>
                  </a:solidFill>
                </a:uFill>
                <a:latin typeface="Calibri"/>
                <a:ea typeface="ＭＳ Ｐゴシック"/>
              </a:rPr>
              <a:t>how does it know that the transfer is complete?</a:t>
            </a:r>
            <a:endParaRPr lang="en-US" sz="1800" b="0" strike="noStrike" spc="-1">
              <a:solidFill>
                <a:srgbClr val="000000"/>
              </a:solidFill>
              <a:uFill>
                <a:solidFill>
                  <a:srgbClr val="FFFFFF"/>
                </a:solidFill>
              </a:uFill>
              <a:latin typeface="Arial"/>
            </a:endParaRPr>
          </a:p>
          <a:p>
            <a:pPr>
              <a:lnSpc>
                <a:spcPct val="100000"/>
              </a:lnSpc>
            </a:pPr>
            <a:endParaRPr lang="en-US" sz="1800" b="0" strike="noStrike" spc="-1">
              <a:solidFill>
                <a:srgbClr val="000000"/>
              </a:solidFill>
              <a:uFill>
                <a:solidFill>
                  <a:srgbClr val="FFFFFF"/>
                </a:solidFill>
              </a:uFill>
              <a:latin typeface="Arial"/>
            </a:endParaRPr>
          </a:p>
          <a:p>
            <a:pPr>
              <a:lnSpc>
                <a:spcPct val="100000"/>
              </a:lnSpc>
            </a:pPr>
            <a:r>
              <a:rPr lang="en-US" sz="2400" b="1" strike="noStrike" spc="-1">
                <a:solidFill>
                  <a:srgbClr val="000000"/>
                </a:solidFill>
                <a:uFill>
                  <a:solidFill>
                    <a:srgbClr val="FFFFFF"/>
                  </a:solidFill>
                </a:uFill>
                <a:latin typeface="Calibri"/>
                <a:ea typeface="ＭＳ Ｐゴシック"/>
              </a:rPr>
              <a:t>A) It reads a NULL byte.</a:t>
            </a:r>
            <a:endParaRPr lang="en-US" sz="1800" b="0" strike="noStrike" spc="-1">
              <a:solidFill>
                <a:srgbClr val="000000"/>
              </a:solidFill>
              <a:uFill>
                <a:solidFill>
                  <a:srgbClr val="FFFFFF"/>
                </a:solidFill>
              </a:uFill>
              <a:latin typeface="Arial"/>
            </a:endParaRPr>
          </a:p>
          <a:p>
            <a:pPr>
              <a:lnSpc>
                <a:spcPct val="100000"/>
              </a:lnSpc>
            </a:pPr>
            <a:r>
              <a:rPr lang="en-US" sz="2400" b="1" strike="noStrike" spc="-1">
                <a:solidFill>
                  <a:srgbClr val="000000"/>
                </a:solidFill>
                <a:uFill>
                  <a:solidFill>
                    <a:srgbClr val="FFFFFF"/>
                  </a:solidFill>
                </a:uFill>
                <a:latin typeface="Calibri"/>
                <a:ea typeface="ＭＳ Ｐゴシック"/>
              </a:rPr>
              <a:t>B) The connection closes.</a:t>
            </a:r>
            <a:endParaRPr lang="en-US" sz="1800" b="0" strike="noStrike" spc="-1">
              <a:solidFill>
                <a:srgbClr val="000000"/>
              </a:solidFill>
              <a:uFill>
                <a:solidFill>
                  <a:srgbClr val="FFFFFF"/>
                </a:solidFill>
              </a:uFill>
              <a:latin typeface="Arial"/>
            </a:endParaRPr>
          </a:p>
          <a:p>
            <a:pPr>
              <a:lnSpc>
                <a:spcPct val="100000"/>
              </a:lnSpc>
            </a:pPr>
            <a:r>
              <a:rPr lang="en-US" sz="2400" b="1" strike="noStrike" spc="-1">
                <a:solidFill>
                  <a:srgbClr val="000000"/>
                </a:solidFill>
                <a:uFill>
                  <a:solidFill>
                    <a:srgbClr val="FFFFFF"/>
                  </a:solidFill>
                </a:uFill>
                <a:latin typeface="Calibri"/>
                <a:ea typeface="ＭＳ Ｐゴシック"/>
              </a:rPr>
              <a:t>C) It reads a blank line.</a:t>
            </a:r>
            <a:endParaRPr lang="en-US" sz="1800" b="0" strike="noStrike" spc="-1">
              <a:solidFill>
                <a:srgbClr val="000000"/>
              </a:solidFill>
              <a:uFill>
                <a:solidFill>
                  <a:srgbClr val="FFFFFF"/>
                </a:solidFill>
              </a:uFill>
              <a:latin typeface="Arial"/>
            </a:endParaRPr>
          </a:p>
          <a:p>
            <a:pPr>
              <a:lnSpc>
                <a:spcPct val="100000"/>
              </a:lnSpc>
            </a:pPr>
            <a:r>
              <a:rPr lang="en-US" sz="2400" b="1" strike="noStrike" spc="-1">
                <a:solidFill>
                  <a:srgbClr val="000000"/>
                </a:solidFill>
                <a:uFill>
                  <a:solidFill>
                    <a:srgbClr val="FFFFFF"/>
                  </a:solidFill>
                </a:uFill>
                <a:latin typeface="Calibri"/>
                <a:ea typeface="ＭＳ Ｐゴシック"/>
              </a:rPr>
              <a:t>D) The HTTP header specifies the number of bytes to receive.</a:t>
            </a:r>
            <a:endParaRPr lang="en-US" sz="1800" b="0" strike="noStrike" spc="-1">
              <a:solidFill>
                <a:srgbClr val="000000"/>
              </a:solidFill>
              <a:uFill>
                <a:solidFill>
                  <a:srgbClr val="FFFFFF"/>
                </a:solidFill>
              </a:uFill>
              <a:latin typeface="Arial"/>
            </a:endParaRPr>
          </a:p>
          <a:p>
            <a:pPr>
              <a:lnSpc>
                <a:spcPct val="100000"/>
              </a:lnSpc>
            </a:pPr>
            <a:r>
              <a:rPr lang="en-US" sz="2400" b="1" strike="noStrike" spc="-1">
                <a:solidFill>
                  <a:srgbClr val="000000"/>
                </a:solidFill>
                <a:uFill>
                  <a:solidFill>
                    <a:srgbClr val="FFFFFF"/>
                  </a:solidFill>
                </a:uFill>
                <a:latin typeface="Calibri"/>
                <a:ea typeface="ＭＳ Ｐゴシック"/>
              </a:rPr>
              <a:t>E) The reading function receives EOF.</a:t>
            </a:r>
            <a:endParaRPr lang="en-US" sz="1800" b="0" strike="noStrike" spc="-1">
              <a:solidFill>
                <a:srgbClr val="000000"/>
              </a:solidFill>
              <a:uFill>
                <a:solidFill>
                  <a:srgbClr val="FFFFFF"/>
                </a:solidFill>
              </a:uFill>
              <a:latin typeface="Arial"/>
            </a:endParaRP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6631"/>
          <a:stretch/>
        </p:blipFill>
        <p:spPr bwMode="auto">
          <a:xfrm>
            <a:off x="460607" y="393895"/>
            <a:ext cx="8222786" cy="49593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BEBA8EAE-BF5A-486C-A8C5-ECC9F3942E4B}">
                <a14:imgProps xmlns:a14="http://schemas.microsoft.com/office/drawing/2010/main">
                  <a14:imgLayer r:embed="rId5">
                    <a14:imgEffect>
                      <a14:backgroundRemoval t="9350" b="89431" l="2564" r="96410"/>
                    </a14:imgEffect>
                  </a14:imgLayer>
                </a14:imgProps>
              </a:ext>
              <a:ext uri="{28A0092B-C50C-407E-A947-70E740481C1C}">
                <a14:useLocalDpi xmlns:a14="http://schemas.microsoft.com/office/drawing/2010/main" val="0"/>
              </a:ext>
            </a:extLst>
          </a:blip>
          <a:srcRect/>
          <a:stretch>
            <a:fillRect/>
          </a:stretch>
        </p:blipFill>
        <p:spPr bwMode="auto">
          <a:xfrm>
            <a:off x="857250" y="4262170"/>
            <a:ext cx="7429500" cy="2343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72549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1000" fill="hold"/>
                                        <p:tgtEl>
                                          <p:spTgt spid="1026"/>
                                        </p:tgtEl>
                                        <p:attrNameLst>
                                          <p:attrName>ppt_w</p:attrName>
                                        </p:attrNameLst>
                                      </p:cBhvr>
                                      <p:tavLst>
                                        <p:tav tm="0">
                                          <p:val>
                                            <p:fltVal val="0"/>
                                          </p:val>
                                        </p:tav>
                                        <p:tav tm="100000">
                                          <p:val>
                                            <p:strVal val="#ppt_w"/>
                                          </p:val>
                                        </p:tav>
                                      </p:tavLst>
                                    </p:anim>
                                    <p:anim calcmode="lin" valueType="num">
                                      <p:cBhvr>
                                        <p:cTn id="8" dur="1000" fill="hold"/>
                                        <p:tgtEl>
                                          <p:spTgt spid="1026"/>
                                        </p:tgtEl>
                                        <p:attrNameLst>
                                          <p:attrName>ppt_h</p:attrName>
                                        </p:attrNameLst>
                                      </p:cBhvr>
                                      <p:tavLst>
                                        <p:tav tm="0">
                                          <p:val>
                                            <p:fltVal val="0"/>
                                          </p:val>
                                        </p:tav>
                                        <p:tav tm="100000">
                                          <p:val>
                                            <p:strVal val="#ppt_h"/>
                                          </p:val>
                                        </p:tav>
                                      </p:tavLst>
                                    </p:anim>
                                    <p:animEffect transition="in" filter="fade">
                                      <p:cBhvr>
                                        <p:cTn id="9" dur="1000"/>
                                        <p:tgtEl>
                                          <p:spTgt spid="1026"/>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par>
                                <p:cTn id="10" presetID="42" presetClass="entr" presetSubtype="0" fill="hold" nodeType="withEffect">
                                  <p:stCondLst>
                                    <p:cond delay="0"/>
                                  </p:stCondLst>
                                  <p:childTnLst>
                                    <p:set>
                                      <p:cBhvr>
                                        <p:cTn id="11" dur="1" fill="hold">
                                          <p:stCondLst>
                                            <p:cond delay="0"/>
                                          </p:stCondLst>
                                        </p:cTn>
                                        <p:tgtEl>
                                          <p:spTgt spid="1026"/>
                                        </p:tgtEl>
                                        <p:attrNameLst>
                                          <p:attrName>style.visibility</p:attrName>
                                        </p:attrNameLst>
                                      </p:cBhvr>
                                      <p:to>
                                        <p:strVal val="visible"/>
                                      </p:to>
                                    </p:set>
                                    <p:animEffect transition="in" filter="fade">
                                      <p:cBhvr>
                                        <p:cTn id="12" dur="1000"/>
                                        <p:tgtEl>
                                          <p:spTgt spid="1026"/>
                                        </p:tgtEl>
                                      </p:cBhvr>
                                    </p:animEffect>
                                    <p:anim calcmode="lin" valueType="num">
                                      <p:cBhvr>
                                        <p:cTn id="13" dur="1000" fill="hold"/>
                                        <p:tgtEl>
                                          <p:spTgt spid="1026"/>
                                        </p:tgtEl>
                                        <p:attrNameLst>
                                          <p:attrName>ppt_x</p:attrName>
                                        </p:attrNameLst>
                                      </p:cBhvr>
                                      <p:tavLst>
                                        <p:tav tm="0">
                                          <p:val>
                                            <p:strVal val="#ppt_x"/>
                                          </p:val>
                                        </p:tav>
                                        <p:tav tm="100000">
                                          <p:val>
                                            <p:strVal val="#ppt_x"/>
                                          </p:val>
                                        </p:tav>
                                      </p:tavLst>
                                    </p:anim>
                                    <p:anim calcmode="lin" valueType="num">
                                      <p:cBhvr>
                                        <p:cTn id="14" dur="1000" fill="hold"/>
                                        <p:tgtEl>
                                          <p:spTgt spid="1026"/>
                                        </p:tgtEl>
                                        <p:attrNameLst>
                                          <p:attrName>ppt_y</p:attrName>
                                        </p:attrNameLst>
                                      </p:cBhvr>
                                      <p:tavLst>
                                        <p:tav tm="0">
                                          <p:val>
                                            <p:strVal val="#ppt_y+.1"/>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028"/>
                                        </p:tgtEl>
                                        <p:attrNameLst>
                                          <p:attrName>style.visibility</p:attrName>
                                        </p:attrNameLst>
                                      </p:cBhvr>
                                      <p:to>
                                        <p:strVal val="visible"/>
                                      </p:to>
                                    </p:set>
                                    <p:anim calcmode="lin" valueType="num">
                                      <p:cBhvr additive="base">
                                        <p:cTn id="17" dur="500" fill="hold"/>
                                        <p:tgtEl>
                                          <p:spTgt spid="1028"/>
                                        </p:tgtEl>
                                        <p:attrNameLst>
                                          <p:attrName>ppt_x</p:attrName>
                                        </p:attrNameLst>
                                      </p:cBhvr>
                                      <p:tavLst>
                                        <p:tav tm="0">
                                          <p:val>
                                            <p:strVal val="#ppt_x"/>
                                          </p:val>
                                        </p:tav>
                                        <p:tav tm="100000">
                                          <p:val>
                                            <p:strVal val="#ppt_x"/>
                                          </p:val>
                                        </p:tav>
                                      </p:tavLst>
                                    </p:anim>
                                    <p:anim calcmode="lin" valueType="num">
                                      <p:cBhvr additive="base">
                                        <p:cTn id="18" dur="500" fill="hold"/>
                                        <p:tgtEl>
                                          <p:spTgt spid="1028"/>
                                        </p:tgtEl>
                                        <p:attrNameLst>
                                          <p:attrName>ppt_y</p:attrName>
                                        </p:attrNameLst>
                                      </p:cBhvr>
                                      <p:tavLst>
                                        <p:tav tm="0">
                                          <p:val>
                                            <p:strVal val="1+#ppt_h/2"/>
                                          </p:val>
                                        </p:tav>
                                        <p:tav tm="100000">
                                          <p:val>
                                            <p:strVal val="#ppt_y"/>
                                          </p:val>
                                        </p:tav>
                                      </p:tavLst>
                                    </p:anim>
                                  </p:childTnLst>
                                </p:cTn>
                              </p:par>
                            </p:childTnLst>
                          </p:cTn>
                        </p:par>
                        <p:par>
                          <p:cTn id="19" fill="hold">
                            <p:stCondLst>
                              <p:cond delay="1000"/>
                            </p:stCondLst>
                            <p:childTnLst>
                              <p:par>
                                <p:cTn id="20" presetID="32" presetClass="emph" presetSubtype="0" fill="hold" nodeType="afterEffect">
                                  <p:stCondLst>
                                    <p:cond delay="0"/>
                                  </p:stCondLst>
                                  <p:childTnLst>
                                    <p:animRot by="120000">
                                      <p:cBhvr>
                                        <p:cTn id="21" dur="100" fill="hold">
                                          <p:stCondLst>
                                            <p:cond delay="0"/>
                                          </p:stCondLst>
                                        </p:cTn>
                                        <p:tgtEl>
                                          <p:spTgt spid="1026"/>
                                        </p:tgtEl>
                                        <p:attrNameLst>
                                          <p:attrName>r</p:attrName>
                                        </p:attrNameLst>
                                      </p:cBhvr>
                                    </p:animRot>
                                    <p:animRot by="-240000">
                                      <p:cBhvr>
                                        <p:cTn id="22" dur="200" fill="hold">
                                          <p:stCondLst>
                                            <p:cond delay="200"/>
                                          </p:stCondLst>
                                        </p:cTn>
                                        <p:tgtEl>
                                          <p:spTgt spid="1026"/>
                                        </p:tgtEl>
                                        <p:attrNameLst>
                                          <p:attrName>r</p:attrName>
                                        </p:attrNameLst>
                                      </p:cBhvr>
                                    </p:animRot>
                                    <p:animRot by="240000">
                                      <p:cBhvr>
                                        <p:cTn id="23" dur="200" fill="hold">
                                          <p:stCondLst>
                                            <p:cond delay="400"/>
                                          </p:stCondLst>
                                        </p:cTn>
                                        <p:tgtEl>
                                          <p:spTgt spid="1026"/>
                                        </p:tgtEl>
                                        <p:attrNameLst>
                                          <p:attrName>r</p:attrName>
                                        </p:attrNameLst>
                                      </p:cBhvr>
                                    </p:animRot>
                                    <p:animRot by="-240000">
                                      <p:cBhvr>
                                        <p:cTn id="24" dur="200" fill="hold">
                                          <p:stCondLst>
                                            <p:cond delay="600"/>
                                          </p:stCondLst>
                                        </p:cTn>
                                        <p:tgtEl>
                                          <p:spTgt spid="1026"/>
                                        </p:tgtEl>
                                        <p:attrNameLst>
                                          <p:attrName>r</p:attrName>
                                        </p:attrNameLst>
                                      </p:cBhvr>
                                    </p:animRot>
                                    <p:animRot by="120000">
                                      <p:cBhvr>
                                        <p:cTn id="25" dur="200" fill="hold">
                                          <p:stCondLst>
                                            <p:cond delay="800"/>
                                          </p:stCondLst>
                                        </p:cTn>
                                        <p:tgtEl>
                                          <p:spTgt spid="102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spc="-1" dirty="0" smtClean="0">
                <a:solidFill>
                  <a:srgbClr val="000000"/>
                </a:solidFill>
                <a:uFill>
                  <a:solidFill>
                    <a:srgbClr val="FFFFFF"/>
                  </a:solidFill>
                </a:uFill>
                <a:latin typeface="Calibri"/>
                <a:ea typeface="ＭＳ Ｐゴシック"/>
              </a:rPr>
              <a:t>Introducing </a:t>
            </a:r>
            <a:r>
              <a:rPr lang="en-US" sz="3600" b="1" cap="small" spc="-1" dirty="0" smtClean="0">
                <a:solidFill>
                  <a:srgbClr val="000000"/>
                </a:solidFill>
                <a:uFill>
                  <a:solidFill>
                    <a:srgbClr val="FFFFFF"/>
                  </a:solidFill>
                </a:uFill>
                <a:latin typeface="Calibri"/>
                <a:ea typeface="ＭＳ Ｐゴシック"/>
              </a:rPr>
              <a:t>PxyDrive</a:t>
            </a:r>
            <a:r>
              <a:rPr lang="en-US" sz="3600" b="1" spc="-1" baseline="30000" dirty="0" smtClean="0">
                <a:solidFill>
                  <a:srgbClr val="000000"/>
                </a:solidFill>
                <a:uFill>
                  <a:solidFill>
                    <a:srgbClr val="FFFFFF"/>
                  </a:solidFill>
                </a:uFill>
                <a:latin typeface="Calibri"/>
                <a:ea typeface="ＭＳ Ｐゴシック"/>
              </a:rPr>
              <a:t>1</a:t>
            </a:r>
            <a:endParaRPr lang="en-US" sz="1800" b="0" strike="noStrike" spc="-1" baseline="30000" dirty="0">
              <a:solidFill>
                <a:srgbClr val="000000"/>
              </a:solidFill>
              <a:uFill>
                <a:solidFill>
                  <a:srgbClr val="FFFFFF"/>
                </a:solidFill>
              </a:uFill>
              <a:latin typeface="Arial"/>
            </a:endParaRPr>
          </a:p>
        </p:txBody>
      </p:sp>
      <p:sp>
        <p:nvSpPr>
          <p:cNvPr id="181" name="CustomShape 2"/>
          <p:cNvSpPr/>
          <p:nvPr/>
        </p:nvSpPr>
        <p:spPr>
          <a:xfrm>
            <a:off x="396720" y="1362240"/>
            <a:ext cx="7894440" cy="5108898"/>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800" b="1" strike="noStrike" spc="-1" dirty="0" smtClean="0">
                <a:solidFill>
                  <a:srgbClr val="000000"/>
                </a:solidFill>
                <a:uFill>
                  <a:solidFill>
                    <a:srgbClr val="FFFFFF"/>
                  </a:solidFill>
                </a:uFill>
                <a:latin typeface="Calibri"/>
                <a:ea typeface="ＭＳ Ｐゴシック"/>
              </a:rPr>
              <a:t>A REPL for testing your proxy implementation</a:t>
            </a:r>
          </a:p>
          <a:p>
            <a:pPr marL="800280" lvl="1" indent="-341280">
              <a:buClr>
                <a:srgbClr val="990000"/>
              </a:buClr>
              <a:buSzPct val="60000"/>
              <a:buFont typeface="Wingdings 2" charset="2"/>
              <a:buChar char=""/>
            </a:pPr>
            <a:r>
              <a:rPr lang="en-US" sz="2400" spc="-1" dirty="0" smtClean="0">
                <a:solidFill>
                  <a:srgbClr val="000000"/>
                </a:solidFill>
                <a:uFill>
                  <a:solidFill>
                    <a:srgbClr val="FFFFFF"/>
                  </a:solidFill>
                </a:uFill>
                <a:latin typeface="Calibri"/>
                <a:ea typeface="ＭＳ Ｐゴシック"/>
              </a:rPr>
              <a:t>We also grade using this</a:t>
            </a:r>
          </a:p>
          <a:p>
            <a:pPr marL="343080" indent="-341280">
              <a:buClr>
                <a:srgbClr val="990000"/>
              </a:buClr>
              <a:buSzPct val="60000"/>
              <a:buFont typeface="Wingdings 2" charset="2"/>
              <a:buChar char=""/>
            </a:pPr>
            <a:r>
              <a:rPr lang="en-US" sz="2800" b="1" spc="-1" dirty="0" smtClean="0">
                <a:solidFill>
                  <a:srgbClr val="000000"/>
                </a:solidFill>
                <a:uFill>
                  <a:solidFill>
                    <a:srgbClr val="FFFFFF"/>
                  </a:solidFill>
                </a:uFill>
                <a:latin typeface="Calibri"/>
                <a:ea typeface="ＭＳ Ｐゴシック"/>
              </a:rPr>
              <a:t>Typical pre-f18 proxy debugging experience:</a:t>
            </a:r>
          </a:p>
          <a:p>
            <a:pPr marL="800280" lvl="1" indent="-341280">
              <a:buClr>
                <a:srgbClr val="990000"/>
              </a:buClr>
              <a:buSzPct val="60000"/>
              <a:buFont typeface="Wingdings 2" charset="2"/>
              <a:buChar char=""/>
            </a:pPr>
            <a:r>
              <a:rPr lang="en-US" sz="2400" spc="-1" dirty="0" smtClean="0">
                <a:solidFill>
                  <a:srgbClr val="000000"/>
                </a:solidFill>
                <a:uFill>
                  <a:solidFill>
                    <a:srgbClr val="FFFFFF"/>
                  </a:solidFill>
                </a:uFill>
                <a:latin typeface="Calibri"/>
                <a:ea typeface="ＭＳ Ｐゴシック"/>
              </a:rPr>
              <a:t>Open up three terminals:</a:t>
            </a:r>
            <a:br>
              <a:rPr lang="en-US" sz="2400" spc="-1" dirty="0" smtClean="0">
                <a:solidFill>
                  <a:srgbClr val="000000"/>
                </a:solidFill>
                <a:uFill>
                  <a:solidFill>
                    <a:srgbClr val="FFFFFF"/>
                  </a:solidFill>
                </a:uFill>
                <a:latin typeface="Calibri"/>
                <a:ea typeface="ＭＳ Ｐゴシック"/>
              </a:rPr>
            </a:br>
            <a:r>
              <a:rPr lang="en-US" sz="2400" spc="-1" dirty="0" smtClean="0">
                <a:solidFill>
                  <a:srgbClr val="000000"/>
                </a:solidFill>
                <a:uFill>
                  <a:solidFill>
                    <a:srgbClr val="FFFFFF"/>
                  </a:solidFill>
                </a:uFill>
                <a:latin typeface="Calibri"/>
                <a:ea typeface="ＭＳ Ｐゴシック"/>
              </a:rPr>
              <a:t>for Tiny server,  </a:t>
            </a:r>
            <a:r>
              <a:rPr lang="en-US" sz="2400" b="1" spc="-1" dirty="0" err="1" smtClean="0">
                <a:solidFill>
                  <a:srgbClr val="000000"/>
                </a:solidFill>
                <a:uFill>
                  <a:solidFill>
                    <a:srgbClr val="FFFFFF"/>
                  </a:solidFill>
                </a:uFill>
                <a:latin typeface="Consolas" panose="020B0609020204030204" pitchFamily="49" charset="0"/>
                <a:ea typeface="ＭＳ Ｐゴシック"/>
              </a:rPr>
              <a:t>gdb</a:t>
            </a:r>
            <a:r>
              <a:rPr lang="en-US" sz="2400" b="1" spc="-1" dirty="0" smtClean="0">
                <a:solidFill>
                  <a:srgbClr val="000000"/>
                </a:solidFill>
                <a:uFill>
                  <a:solidFill>
                    <a:srgbClr val="FFFFFF"/>
                  </a:solidFill>
                </a:uFill>
                <a:latin typeface="Consolas" panose="020B0609020204030204" pitchFamily="49" charset="0"/>
                <a:ea typeface="ＭＳ Ｐゴシック"/>
              </a:rPr>
              <a:t> proxy</a:t>
            </a:r>
            <a:r>
              <a:rPr lang="en-US" sz="2400" spc="-1" dirty="0" smtClean="0">
                <a:solidFill>
                  <a:srgbClr val="000000"/>
                </a:solidFill>
                <a:uFill>
                  <a:solidFill>
                    <a:srgbClr val="FFFFFF"/>
                  </a:solidFill>
                </a:uFill>
                <a:latin typeface="Calibri"/>
                <a:ea typeface="ＭＳ Ｐゴシック"/>
              </a:rPr>
              <a:t> and curl</a:t>
            </a:r>
          </a:p>
          <a:p>
            <a:pPr marL="800280" lvl="1" indent="-341280">
              <a:buClr>
                <a:srgbClr val="990000"/>
              </a:buClr>
              <a:buSzPct val="60000"/>
              <a:buFont typeface="Wingdings 2" charset="2"/>
              <a:buChar char=""/>
            </a:pPr>
            <a:r>
              <a:rPr lang="en-US" sz="2400" spc="-1" dirty="0" smtClean="0">
                <a:solidFill>
                  <a:srgbClr val="000000"/>
                </a:solidFill>
                <a:uFill>
                  <a:solidFill>
                    <a:srgbClr val="FFFFFF"/>
                  </a:solidFill>
                </a:uFill>
                <a:latin typeface="Calibri"/>
                <a:ea typeface="ＭＳ Ｐゴシック"/>
              </a:rPr>
              <a:t>Can make multiple requests, but need more terminals for multiple instances of the Tiny server</a:t>
            </a:r>
          </a:p>
          <a:p>
            <a:pPr marL="800280" lvl="1" indent="-341280">
              <a:buClr>
                <a:srgbClr val="990000"/>
              </a:buClr>
              <a:buSzPct val="60000"/>
              <a:buFont typeface="Wingdings 2" charset="2"/>
              <a:buChar char=""/>
            </a:pPr>
            <a:r>
              <a:rPr lang="en-US" sz="2400" spc="-1" dirty="0" smtClean="0">
                <a:solidFill>
                  <a:srgbClr val="000000"/>
                </a:solidFill>
                <a:uFill>
                  <a:solidFill>
                    <a:srgbClr val="FFFFFF"/>
                  </a:solidFill>
                </a:uFill>
                <a:latin typeface="Calibri"/>
                <a:ea typeface="ＭＳ Ｐゴシック"/>
              </a:rPr>
              <a:t>If the data is corrupted, need to manually inspect lines of gibberish binary data to check error</a:t>
            </a:r>
          </a:p>
          <a:p>
            <a:pPr marL="343080" indent="-341280">
              <a:buClr>
                <a:srgbClr val="990000"/>
              </a:buClr>
              <a:buSzPct val="60000"/>
              <a:buFont typeface="Wingdings 2" charset="2"/>
              <a:buChar char=""/>
            </a:pPr>
            <a:r>
              <a:rPr lang="en-US" sz="2800" b="1" spc="-1" dirty="0">
                <a:solidFill>
                  <a:srgbClr val="000000"/>
                </a:solidFill>
                <a:uFill>
                  <a:solidFill>
                    <a:srgbClr val="FFFFFF"/>
                  </a:solidFill>
                </a:uFill>
                <a:latin typeface="Calibri"/>
                <a:ea typeface="ＭＳ Ｐゴシック"/>
              </a:rPr>
              <a:t>Not anymore </a:t>
            </a:r>
            <a:r>
              <a:rPr lang="en-US" sz="2800" b="1" spc="-1" dirty="0" smtClean="0">
                <a:solidFill>
                  <a:srgbClr val="000000"/>
                </a:solidFill>
                <a:uFill>
                  <a:solidFill>
                    <a:srgbClr val="FFFFFF"/>
                  </a:solidFill>
                </a:uFill>
                <a:latin typeface="Calibri"/>
                <a:ea typeface="ＭＳ Ｐゴシック"/>
              </a:rPr>
              <a:t>with </a:t>
            </a:r>
            <a:r>
              <a:rPr lang="en-US" sz="2800" b="1" cap="small" spc="-1" dirty="0" err="1">
                <a:solidFill>
                  <a:srgbClr val="000000"/>
                </a:solidFill>
                <a:uFill>
                  <a:solidFill>
                    <a:srgbClr val="FFFFFF"/>
                  </a:solidFill>
                </a:uFill>
                <a:latin typeface="Calibri"/>
                <a:ea typeface="ＭＳ Ｐゴシック"/>
              </a:rPr>
              <a:t>PxyDrive</a:t>
            </a:r>
            <a:r>
              <a:rPr lang="en-US" sz="2800" b="1" spc="-1" dirty="0">
                <a:solidFill>
                  <a:srgbClr val="000000"/>
                </a:solidFill>
                <a:uFill>
                  <a:solidFill>
                    <a:srgbClr val="FFFFFF"/>
                  </a:solidFill>
                </a:uFill>
                <a:latin typeface="Calibri"/>
                <a:ea typeface="ＭＳ Ｐゴシック"/>
              </a:rPr>
              <a:t>!</a:t>
            </a:r>
          </a:p>
          <a:p>
            <a:pPr marL="1800">
              <a:buClr>
                <a:srgbClr val="990000"/>
              </a:buClr>
              <a:buSzPct val="60000"/>
            </a:pPr>
            <a:endParaRPr lang="en-US" sz="2400" spc="-1" baseline="30000" dirty="0" smtClean="0">
              <a:solidFill>
                <a:srgbClr val="000000"/>
              </a:solidFill>
              <a:uFill>
                <a:solidFill>
                  <a:srgbClr val="FFFFFF"/>
                </a:solidFill>
              </a:uFill>
              <a:latin typeface="Calibri"/>
              <a:ea typeface="ＭＳ Ｐゴシック"/>
            </a:endParaRPr>
          </a:p>
          <a:p>
            <a:pPr marL="1800">
              <a:buClr>
                <a:srgbClr val="990000"/>
              </a:buClr>
              <a:buSzPct val="60000"/>
            </a:pPr>
            <a:endParaRPr lang="en-US" sz="2400" spc="-1" baseline="30000" dirty="0">
              <a:solidFill>
                <a:srgbClr val="000000"/>
              </a:solidFill>
              <a:uFill>
                <a:solidFill>
                  <a:srgbClr val="FFFFFF"/>
                </a:solidFill>
              </a:uFill>
              <a:latin typeface="Calibri"/>
              <a:ea typeface="ＭＳ Ｐゴシック"/>
            </a:endParaRPr>
          </a:p>
          <a:p>
            <a:pPr marL="1800">
              <a:buClr>
                <a:srgbClr val="990000"/>
              </a:buClr>
              <a:buSzPct val="60000"/>
            </a:pPr>
            <a:endParaRPr lang="en-US" sz="2400" spc="-1" baseline="30000" dirty="0">
              <a:solidFill>
                <a:srgbClr val="000000"/>
              </a:solidFill>
              <a:uFill>
                <a:solidFill>
                  <a:srgbClr val="FFFFFF"/>
                </a:solidFill>
              </a:uFill>
              <a:latin typeface="Calibri"/>
              <a:ea typeface="ＭＳ Ｐゴシック"/>
            </a:endParaRPr>
          </a:p>
          <a:p>
            <a:pPr marL="1800">
              <a:buClr>
                <a:srgbClr val="990000"/>
              </a:buClr>
              <a:buSzPct val="60000"/>
            </a:pPr>
            <a:r>
              <a:rPr lang="en-US" sz="1600" spc="-1" baseline="30000" dirty="0" smtClean="0">
                <a:solidFill>
                  <a:srgbClr val="000000"/>
                </a:solidFill>
                <a:uFill>
                  <a:solidFill>
                    <a:srgbClr val="FFFFFF"/>
                  </a:solidFill>
                </a:uFill>
                <a:latin typeface="Calibri"/>
                <a:ea typeface="ＭＳ Ｐゴシック"/>
              </a:rPr>
              <a:t>1</a:t>
            </a:r>
            <a:r>
              <a:rPr lang="en-US" sz="1600" spc="-1" dirty="0" smtClean="0">
                <a:solidFill>
                  <a:srgbClr val="000000"/>
                </a:solidFill>
                <a:uFill>
                  <a:solidFill>
                    <a:srgbClr val="FFFFFF"/>
                  </a:solidFill>
                </a:uFill>
                <a:latin typeface="Calibri"/>
                <a:ea typeface="ＭＳ Ｐゴシック"/>
              </a:rPr>
              <a:t> Not typing </a:t>
            </a:r>
            <a:r>
              <a:rPr lang="en-US" sz="1600" cap="small" spc="-1" dirty="0" err="1" smtClean="0">
                <a:solidFill>
                  <a:srgbClr val="000000"/>
                </a:solidFill>
                <a:uFill>
                  <a:solidFill>
                    <a:srgbClr val="FFFFFF"/>
                  </a:solidFill>
                </a:uFill>
                <a:latin typeface="Calibri"/>
                <a:ea typeface="ＭＳ Ｐゴシック"/>
              </a:rPr>
              <a:t>PxyDrive</a:t>
            </a:r>
            <a:r>
              <a:rPr lang="en-US" sz="1600" spc="-1" dirty="0" smtClean="0">
                <a:solidFill>
                  <a:srgbClr val="000000"/>
                </a:solidFill>
                <a:uFill>
                  <a:solidFill>
                    <a:srgbClr val="FFFFFF"/>
                  </a:solidFill>
                </a:uFill>
                <a:latin typeface="Calibri"/>
                <a:ea typeface="ＭＳ Ｐゴシック"/>
              </a:rPr>
              <a:t> in small-caps is a style violation.</a:t>
            </a: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 name="CustomShape 1"/>
          <p:cNvSpPr/>
          <p:nvPr/>
        </p:nvSpPr>
        <p:spPr>
          <a:xfrm>
            <a:off x="357120" y="435600"/>
            <a:ext cx="7590240" cy="76032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nchor="ctr"/>
          <a:lstStyle/>
          <a:p>
            <a:pPr marL="119160" indent="-117360">
              <a:lnSpc>
                <a:spcPct val="100000"/>
              </a:lnSpc>
            </a:pPr>
            <a:r>
              <a:rPr lang="en-US" sz="3600" b="1" spc="-1" dirty="0" smtClean="0">
                <a:solidFill>
                  <a:srgbClr val="000000"/>
                </a:solidFill>
                <a:uFill>
                  <a:solidFill>
                    <a:srgbClr val="FFFFFF"/>
                  </a:solidFill>
                </a:uFill>
                <a:latin typeface="Calibri"/>
                <a:ea typeface="ＭＳ Ｐゴシック"/>
              </a:rPr>
              <a:t>Introducing </a:t>
            </a:r>
            <a:r>
              <a:rPr lang="en-US" sz="3600" b="1" cap="small" spc="-1" dirty="0" err="1" smtClean="0">
                <a:solidFill>
                  <a:srgbClr val="000000"/>
                </a:solidFill>
                <a:uFill>
                  <a:solidFill>
                    <a:srgbClr val="FFFFFF"/>
                  </a:solidFill>
                </a:uFill>
                <a:latin typeface="Calibri"/>
                <a:ea typeface="ＭＳ Ｐゴシック"/>
              </a:rPr>
              <a:t>PxyDrive</a:t>
            </a:r>
            <a:endParaRPr lang="en-US" sz="1800" b="0" strike="noStrike" spc="-1" dirty="0">
              <a:solidFill>
                <a:srgbClr val="000000"/>
              </a:solidFill>
              <a:uFill>
                <a:solidFill>
                  <a:srgbClr val="FFFFFF"/>
                </a:solidFill>
              </a:uFill>
              <a:latin typeface="Arial"/>
            </a:endParaRPr>
          </a:p>
        </p:txBody>
      </p:sp>
      <p:sp>
        <p:nvSpPr>
          <p:cNvPr id="181" name="CustomShape 2"/>
          <p:cNvSpPr/>
          <p:nvPr/>
        </p:nvSpPr>
        <p:spPr>
          <a:xfrm>
            <a:off x="396720" y="1362240"/>
            <a:ext cx="4169658" cy="4970160"/>
          </a:xfrm>
          <a:prstGeom prst="rect">
            <a:avLst/>
          </a:prstGeom>
          <a:noFill/>
          <a:ln w="9360">
            <a:noFill/>
          </a:ln>
        </p:spPr>
        <p:style>
          <a:lnRef idx="0">
            <a:scrgbClr r="0" g="0" b="0"/>
          </a:lnRef>
          <a:fillRef idx="0">
            <a:scrgbClr r="0" g="0" b="0"/>
          </a:fillRef>
          <a:effectRef idx="0">
            <a:scrgbClr r="0" g="0" b="0"/>
          </a:effectRef>
          <a:fontRef idx="minor"/>
        </p:style>
        <p:txBody>
          <a:bodyPr lIns="90000" tIns="45000" rIns="90000" bIns="45000"/>
          <a:lstStyle/>
          <a:p>
            <a:pPr marL="343080" indent="-341280">
              <a:lnSpc>
                <a:spcPct val="100000"/>
              </a:lnSpc>
              <a:buClr>
                <a:srgbClr val="990000"/>
              </a:buClr>
              <a:buSzPct val="60000"/>
              <a:buFont typeface="Wingdings 2" charset="2"/>
              <a:buChar char=""/>
            </a:pPr>
            <a:r>
              <a:rPr lang="en-US" sz="2400" b="1" strike="noStrike" spc="-1" dirty="0" smtClean="0">
                <a:solidFill>
                  <a:srgbClr val="000000"/>
                </a:solidFill>
                <a:uFill>
                  <a:solidFill>
                    <a:srgbClr val="FFFFFF"/>
                  </a:solidFill>
                </a:uFill>
                <a:latin typeface="Calibri"/>
                <a:ea typeface="ＭＳ Ｐゴシック"/>
              </a:rPr>
              <a:t>General workflow</a:t>
            </a:r>
          </a:p>
          <a:p>
            <a:pPr marL="800280" lvl="1" indent="-341280">
              <a:buClr>
                <a:srgbClr val="990000"/>
              </a:buClr>
              <a:buSzPct val="60000"/>
              <a:buFont typeface="Wingdings 2" charset="2"/>
              <a:buChar char=""/>
            </a:pPr>
            <a:r>
              <a:rPr lang="en-US" sz="2400" strike="noStrike" spc="-1" dirty="0" smtClean="0">
                <a:solidFill>
                  <a:srgbClr val="000000"/>
                </a:solidFill>
                <a:uFill>
                  <a:solidFill>
                    <a:srgbClr val="FFFFFF"/>
                  </a:solidFill>
                </a:uFill>
                <a:latin typeface="Calibri"/>
                <a:ea typeface="ＭＳ Ｐゴシック"/>
              </a:rPr>
              <a:t>Generate text and</a:t>
            </a:r>
            <a:br>
              <a:rPr lang="en-US" sz="2400" strike="noStrike" spc="-1" dirty="0" smtClean="0">
                <a:solidFill>
                  <a:srgbClr val="000000"/>
                </a:solidFill>
                <a:uFill>
                  <a:solidFill>
                    <a:srgbClr val="FFFFFF"/>
                  </a:solidFill>
                </a:uFill>
                <a:latin typeface="Calibri"/>
                <a:ea typeface="ＭＳ Ｐゴシック"/>
              </a:rPr>
            </a:br>
            <a:r>
              <a:rPr lang="en-US" sz="2400" strike="noStrike" spc="-1" dirty="0" smtClean="0">
                <a:solidFill>
                  <a:srgbClr val="000000"/>
                </a:solidFill>
                <a:uFill>
                  <a:solidFill>
                    <a:srgbClr val="FFFFFF"/>
                  </a:solidFill>
                </a:uFill>
                <a:latin typeface="Calibri"/>
                <a:ea typeface="ＭＳ Ｐゴシック"/>
              </a:rPr>
              <a:t>binary data to test</a:t>
            </a:r>
            <a:br>
              <a:rPr lang="en-US" sz="2400" strike="noStrike" spc="-1" dirty="0" smtClean="0">
                <a:solidFill>
                  <a:srgbClr val="000000"/>
                </a:solidFill>
                <a:uFill>
                  <a:solidFill>
                    <a:srgbClr val="FFFFFF"/>
                  </a:solidFill>
                </a:uFill>
                <a:latin typeface="Calibri"/>
                <a:ea typeface="ＭＳ Ｐゴシック"/>
              </a:rPr>
            </a:br>
            <a:r>
              <a:rPr lang="en-US" sz="2400" strike="noStrike" spc="-1" dirty="0" smtClean="0">
                <a:solidFill>
                  <a:srgbClr val="000000"/>
                </a:solidFill>
                <a:uFill>
                  <a:solidFill>
                    <a:srgbClr val="FFFFFF"/>
                  </a:solidFill>
                </a:uFill>
                <a:latin typeface="Calibri"/>
                <a:ea typeface="ＭＳ Ｐゴシック"/>
              </a:rPr>
              <a:t>your proxy with</a:t>
            </a:r>
          </a:p>
          <a:p>
            <a:pPr marL="800280" lvl="1" indent="-341280">
              <a:buClr>
                <a:srgbClr val="990000"/>
              </a:buClr>
              <a:buSzPct val="60000"/>
              <a:buFont typeface="Wingdings 2" charset="2"/>
              <a:buChar char=""/>
            </a:pPr>
            <a:r>
              <a:rPr lang="en-US" sz="2400" strike="noStrike" spc="-1" dirty="0" smtClean="0">
                <a:solidFill>
                  <a:srgbClr val="000000"/>
                </a:solidFill>
                <a:uFill>
                  <a:solidFill>
                    <a:srgbClr val="FFFFFF"/>
                  </a:solidFill>
                </a:uFill>
                <a:latin typeface="Calibri"/>
                <a:ea typeface="ＭＳ Ｐゴシック"/>
              </a:rPr>
              <a:t>Create (multiple) server</a:t>
            </a:r>
          </a:p>
          <a:p>
            <a:pPr marL="800280" lvl="1" indent="-341280">
              <a:buClr>
                <a:srgbClr val="990000"/>
              </a:buClr>
              <a:buSzPct val="60000"/>
              <a:buFont typeface="Wingdings 2" charset="2"/>
              <a:buChar char=""/>
            </a:pPr>
            <a:r>
              <a:rPr lang="en-US" sz="2400" spc="-1" dirty="0" smtClean="0">
                <a:solidFill>
                  <a:srgbClr val="000000"/>
                </a:solidFill>
                <a:uFill>
                  <a:solidFill>
                    <a:srgbClr val="FFFFFF"/>
                  </a:solidFill>
                </a:uFill>
                <a:latin typeface="Calibri"/>
                <a:ea typeface="ＭＳ Ｐゴシック"/>
              </a:rPr>
              <a:t>Make </a:t>
            </a:r>
            <a:r>
              <a:rPr lang="en-US" sz="2400" b="1" spc="-1" dirty="0" smtClean="0">
                <a:solidFill>
                  <a:srgbClr val="000000"/>
                </a:solidFill>
                <a:uFill>
                  <a:solidFill>
                    <a:srgbClr val="FFFFFF"/>
                  </a:solidFill>
                </a:uFill>
                <a:latin typeface="Calibri"/>
                <a:ea typeface="ＭＳ Ｐゴシック"/>
              </a:rPr>
              <a:t>transactions</a:t>
            </a:r>
            <a:endParaRPr lang="en-US" sz="2400" spc="-1" dirty="0" smtClean="0">
              <a:solidFill>
                <a:srgbClr val="000000"/>
              </a:solidFill>
              <a:uFill>
                <a:solidFill>
                  <a:srgbClr val="FFFFFF"/>
                </a:solidFill>
              </a:uFill>
              <a:latin typeface="Calibri"/>
              <a:ea typeface="ＭＳ Ｐゴシック"/>
            </a:endParaRPr>
          </a:p>
          <a:p>
            <a:pPr marL="800280" lvl="1" indent="-341280">
              <a:buClr>
                <a:srgbClr val="990000"/>
              </a:buClr>
              <a:buSzPct val="60000"/>
              <a:buFont typeface="Wingdings 2" charset="2"/>
              <a:buChar char=""/>
            </a:pPr>
            <a:r>
              <a:rPr lang="en-US" sz="2400" spc="-1" dirty="0" smtClean="0">
                <a:solidFill>
                  <a:srgbClr val="000000"/>
                </a:solidFill>
                <a:uFill>
                  <a:solidFill>
                    <a:srgbClr val="FFFFFF"/>
                  </a:solidFill>
                </a:uFill>
                <a:latin typeface="Calibri"/>
                <a:ea typeface="ＭＳ Ｐゴシック"/>
              </a:rPr>
              <a:t>Trace transactions to inspect headers and response data</a:t>
            </a:r>
          </a:p>
          <a:p>
            <a:pPr marL="800280" lvl="1" indent="-341280">
              <a:buClr>
                <a:srgbClr val="990000"/>
              </a:buClr>
              <a:buSzPct val="60000"/>
              <a:buFont typeface="Wingdings 2" charset="2"/>
              <a:buChar char=""/>
            </a:pPr>
            <a:endParaRPr lang="en-US" sz="2400" spc="-1" dirty="0" smtClean="0">
              <a:solidFill>
                <a:srgbClr val="000000"/>
              </a:solidFill>
              <a:uFill>
                <a:solidFill>
                  <a:srgbClr val="FFFFFF"/>
                </a:solidFill>
              </a:uFill>
              <a:latin typeface="Calibri"/>
              <a:ea typeface="ＭＳ Ｐゴシック"/>
            </a:endParaRPr>
          </a:p>
          <a:p>
            <a:pPr marL="343080" indent="-341280">
              <a:buClr>
                <a:srgbClr val="990000"/>
              </a:buClr>
              <a:buSzPct val="60000"/>
              <a:buFont typeface="Wingdings 2" charset="2"/>
              <a:buChar char=""/>
            </a:pPr>
            <a:r>
              <a:rPr lang="en-US" sz="2400" b="1" spc="-1" dirty="0" smtClean="0">
                <a:solidFill>
                  <a:srgbClr val="000000"/>
                </a:solidFill>
                <a:uFill>
                  <a:solidFill>
                    <a:srgbClr val="FFFFFF"/>
                  </a:solidFill>
                </a:uFill>
                <a:latin typeface="Calibri"/>
                <a:ea typeface="ＭＳ Ｐゴシック"/>
              </a:rPr>
              <a:t>Transaction</a:t>
            </a:r>
            <a:endParaRPr lang="en-US" sz="2400" spc="-1" dirty="0" smtClean="0">
              <a:solidFill>
                <a:srgbClr val="000000"/>
              </a:solidFill>
              <a:uFill>
                <a:solidFill>
                  <a:srgbClr val="FFFFFF"/>
                </a:solidFill>
              </a:uFill>
              <a:latin typeface="Calibri"/>
              <a:ea typeface="ＭＳ Ｐゴシック"/>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8532" y="2383258"/>
            <a:ext cx="4625468" cy="29281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68123249"/>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15213-f16</Template>
  <TotalTime>3148</TotalTime>
  <Words>1171</Words>
  <Application>Microsoft Office PowerPoint</Application>
  <PresentationFormat>画面に合わせる (4:3)</PresentationFormat>
  <Paragraphs>303</Paragraphs>
  <Slides>31</Slides>
  <Notes>5</Notes>
  <HiddenSlides>0</HiddenSlides>
  <MMClips>0</MMClips>
  <ScaleCrop>false</ScaleCrop>
  <HeadingPairs>
    <vt:vector size="4" baseType="variant">
      <vt:variant>
        <vt:lpstr>テーマ</vt:lpstr>
      </vt:variant>
      <vt:variant>
        <vt:i4>2</vt:i4>
      </vt:variant>
      <vt:variant>
        <vt:lpstr>スライド タイトル</vt:lpstr>
      </vt:variant>
      <vt:variant>
        <vt:i4>31</vt:i4>
      </vt:variant>
    </vt:vector>
  </HeadingPairs>
  <TitlesOfParts>
    <vt:vector size="33" baseType="lpstr">
      <vt:lpstr>Office Theme</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Appendix on echoserver / client</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Recitation 12: ProxyLab Part 1</dc:title>
  <dc:subject/>
  <dc:creator>Brian Railing</dc:creator>
  <dc:description/>
  <cp:lastModifiedBy>Greek Fellows</cp:lastModifiedBy>
  <cp:revision>108</cp:revision>
  <dcterms:created xsi:type="dcterms:W3CDTF">2016-11-17T22:06:03Z</dcterms:created>
  <dcterms:modified xsi:type="dcterms:W3CDTF">2018-11-19T03:58:03Z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2</vt:i4>
  </property>
  <property fmtid="{D5CDD505-2E9C-101B-9397-08002B2CF9AE}" pid="8" name="PresentationFormat">
    <vt:lpwstr>On-screen Show (4:3)</vt:lpwstr>
  </property>
  <property fmtid="{D5CDD505-2E9C-101B-9397-08002B2CF9AE}" pid="9" name="ScaleCrop">
    <vt:bool>false</vt:bool>
  </property>
  <property fmtid="{D5CDD505-2E9C-101B-9397-08002B2CF9AE}" pid="10" name="ShareDoc">
    <vt:bool>false</vt:bool>
  </property>
  <property fmtid="{D5CDD505-2E9C-101B-9397-08002B2CF9AE}" pid="11" name="Slides">
    <vt:i4>12</vt:i4>
  </property>
</Properties>
</file>