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29" r:id="rId2"/>
    <p:sldId id="542" r:id="rId3"/>
    <p:sldId id="712" r:id="rId4"/>
    <p:sldId id="728" r:id="rId5"/>
    <p:sldId id="681" r:id="rId6"/>
    <p:sldId id="692" r:id="rId7"/>
    <p:sldId id="706" r:id="rId8"/>
    <p:sldId id="719" r:id="rId9"/>
    <p:sldId id="690" r:id="rId10"/>
    <p:sldId id="683" r:id="rId11"/>
    <p:sldId id="671" r:id="rId12"/>
    <p:sldId id="673" r:id="rId13"/>
    <p:sldId id="674" r:id="rId14"/>
    <p:sldId id="675" r:id="rId15"/>
    <p:sldId id="710" r:id="rId16"/>
    <p:sldId id="676" r:id="rId17"/>
    <p:sldId id="677" r:id="rId18"/>
    <p:sldId id="684" r:id="rId19"/>
    <p:sldId id="591" r:id="rId20"/>
    <p:sldId id="592" r:id="rId21"/>
    <p:sldId id="720" r:id="rId22"/>
    <p:sldId id="593" r:id="rId23"/>
    <p:sldId id="594" r:id="rId24"/>
    <p:sldId id="595" r:id="rId25"/>
    <p:sldId id="730" r:id="rId26"/>
    <p:sldId id="685" r:id="rId27"/>
    <p:sldId id="596" r:id="rId28"/>
    <p:sldId id="597" r:id="rId29"/>
    <p:sldId id="645" r:id="rId30"/>
    <p:sldId id="599" r:id="rId31"/>
    <p:sldId id="602" r:id="rId32"/>
    <p:sldId id="600" r:id="rId33"/>
    <p:sldId id="601" r:id="rId34"/>
    <p:sldId id="727" r:id="rId35"/>
    <p:sldId id="648" r:id="rId36"/>
    <p:sldId id="686" r:id="rId37"/>
    <p:sldId id="606" r:id="rId38"/>
    <p:sldId id="721" r:id="rId39"/>
    <p:sldId id="607" r:id="rId40"/>
    <p:sldId id="722" r:id="rId41"/>
    <p:sldId id="723" r:id="rId42"/>
    <p:sldId id="649" r:id="rId43"/>
    <p:sldId id="687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3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6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yf@cs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widom@cs.cmu.ed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one of the more common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oopsies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6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7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0313"/>
              </p:ext>
            </p:extLst>
          </p:nvPr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8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Aug. 30,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1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https://canvas.cmu.edu/</a:t>
            </a:r>
            <a:r>
              <a:rPr lang="en-US" sz="28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courses/</a:t>
            </a:r>
            <a:r>
              <a:rPr lang="en-US" sz="2800" u="sng" dirty="0">
                <a:solidFill>
                  <a:srgbClr val="FF0000"/>
                </a:solidFill>
              </a:rPr>
              <a:t>5835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Recitations are on Mondays, but next Monday (9/3) is Labor Day, so recitations are cancelled</a:t>
            </a:r>
          </a:p>
          <a:p>
            <a:endParaRPr lang="en-US" dirty="0"/>
          </a:p>
          <a:p>
            <a:r>
              <a:rPr lang="en-US" dirty="0"/>
              <a:t>Linux Boot Camp Monday evening 7pm, Rashid Auditorium</a:t>
            </a:r>
          </a:p>
          <a:p>
            <a:endParaRPr lang="en-US" dirty="0"/>
          </a:p>
          <a:p>
            <a:r>
              <a:rPr lang="en-US" dirty="0"/>
              <a:t>Lab 0 is now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 Sept. 6, 11:59pm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Logistics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/>
              <a:t>Waitlist</a:t>
            </a:r>
          </a:p>
          <a:p>
            <a:pPr marL="692150" lvl="1"/>
            <a:r>
              <a:rPr lang="en-US" dirty="0"/>
              <a:t>15-213: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dirty="0">
                <a:solidFill>
                  <a:srgbClr val="FF0000"/>
                </a:solidFill>
                <a:hlinkClick r:id="rId3"/>
              </a:rPr>
              <a:t>marwidom@cs.cmu.edu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18-213: ECE Academic services</a:t>
            </a:r>
          </a:p>
          <a:p>
            <a:pPr marL="806450" lvl="2" indent="0">
              <a:buNone/>
            </a:pPr>
            <a:r>
              <a:rPr lang="en-US" sz="2400" u="sng" dirty="0" err="1">
                <a:solidFill>
                  <a:srgbClr val="FF0000"/>
                </a:solidFill>
              </a:rPr>
              <a:t>ece-asc@andrew.cmu.edu</a:t>
            </a:r>
            <a:endParaRPr lang="en-US" sz="2400" u="sng" dirty="0">
              <a:solidFill>
                <a:srgbClr val="FF0000"/>
              </a:solidFill>
            </a:endParaRPr>
          </a:p>
          <a:p>
            <a:pPr marL="692150" lvl="1"/>
            <a:r>
              <a:rPr lang="en-US" dirty="0"/>
              <a:t>15-513: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u="sng" dirty="0">
                <a:solidFill>
                  <a:srgbClr val="FF0000"/>
                </a:solidFill>
                <a:hlinkClick r:id="rId4"/>
              </a:rPr>
              <a:t>marwidom@cs.cmu.edu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14-513: INI Enrollment (</a:t>
            </a:r>
            <a:r>
              <a:rPr lang="en-US" dirty="0" err="1"/>
              <a:t>ini-enrollment@andrew.cmu.edu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Please don’t contact the instructors with waitlist questions.</a:t>
            </a:r>
          </a:p>
          <a:p>
            <a:pPr marL="292100"/>
            <a:r>
              <a:rPr lang="en-US" dirty="0" err="1"/>
              <a:t>Autolab</a:t>
            </a:r>
            <a:r>
              <a:rPr lang="en-US" dirty="0"/>
              <a:t> Accounts</a:t>
            </a:r>
          </a:p>
          <a:p>
            <a:pPr marL="692150" lvl="1"/>
            <a:r>
              <a:rPr lang="en-US" dirty="0"/>
              <a:t>Check whether you have one</a:t>
            </a:r>
          </a:p>
          <a:p>
            <a:pPr marL="692150" lvl="1"/>
            <a:r>
              <a:rPr lang="en-US" dirty="0"/>
              <a:t>If not, refer to Piazza @86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can count in binary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2 Number Representation</a:t>
            </a:r>
          </a:p>
          <a:p>
            <a:pPr lvl="1"/>
            <a:r>
              <a:rPr lang="en-US" dirty="0"/>
              <a:t>Represent 15213</a:t>
            </a:r>
            <a:r>
              <a:rPr lang="en-US" baseline="-25000" dirty="0"/>
              <a:t>10</a:t>
            </a:r>
            <a:r>
              <a:rPr lang="en-US" dirty="0"/>
              <a:t> as 11101101101101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1.20</a:t>
            </a:r>
            <a:r>
              <a:rPr lang="en-US" baseline="-25000" dirty="0"/>
              <a:t>10</a:t>
            </a:r>
            <a:r>
              <a:rPr lang="en-US" dirty="0"/>
              <a:t> as 1.0011001100110011[0011]…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1.5213 X 10</a:t>
            </a:r>
            <a:r>
              <a:rPr lang="en-US" baseline="30000" dirty="0"/>
              <a:t>4</a:t>
            </a:r>
            <a:r>
              <a:rPr lang="en-US" dirty="0"/>
              <a:t>  as 1.1101101101101</a:t>
            </a:r>
            <a:r>
              <a:rPr lang="en-US" baseline="-25000" dirty="0"/>
              <a:t>2</a:t>
            </a:r>
            <a:r>
              <a:rPr lang="en-US" dirty="0"/>
              <a:t> X 2</a:t>
            </a:r>
            <a:r>
              <a:rPr lang="en-US" baseline="30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4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88834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15296</TotalTime>
  <Words>2553</Words>
  <Application>Microsoft Macintosh PowerPoint</Application>
  <PresentationFormat>On-screen Show (4:3)</PresentationFormat>
  <Paragraphs>1046</Paragraphs>
  <Slides>43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ＭＳ Ｐゴシック</vt:lpstr>
      <vt:lpstr>ヒラギノ角ゴ ProN W3</vt:lpstr>
      <vt:lpstr>Arial</vt:lpstr>
      <vt:lpstr>Arial Narrow</vt:lpstr>
      <vt:lpstr>Arial Narrow Bold</vt:lpstr>
      <vt:lpstr>Calibri</vt:lpstr>
      <vt:lpstr>Calibri Bold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template2007</vt:lpstr>
      <vt:lpstr>Equation</vt:lpstr>
      <vt:lpstr>Document</vt:lpstr>
      <vt:lpstr>PowerPoint Presentation</vt:lpstr>
      <vt:lpstr>Bits, Bytes and Integers – Part 1  15-213/18-213/14-513/15-513: Introduction to Computer Systems 2nd Lecture,  Aug. 30, 2018</vt:lpstr>
      <vt:lpstr>Announcements</vt:lpstr>
      <vt:lpstr>Logistics</vt:lpstr>
      <vt:lpstr>Today: Bits, Bytes, and Integers</vt:lpstr>
      <vt:lpstr>Everything is bits</vt:lpstr>
      <vt:lpstr>For example, can count in binary</vt:lpstr>
      <vt:lpstr>Encoding Byte Values</vt:lpstr>
      <vt:lpstr>Example Data Representations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Microsoft Office User</cp:lastModifiedBy>
  <cp:revision>176</cp:revision>
  <cp:lastPrinted>2017-08-31T16:02:16Z</cp:lastPrinted>
  <dcterms:created xsi:type="dcterms:W3CDTF">2012-09-04T17:29:26Z</dcterms:created>
  <dcterms:modified xsi:type="dcterms:W3CDTF">2018-08-31T13:47:56Z</dcterms:modified>
</cp:coreProperties>
</file>