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CD"/>
    <a:srgbClr val="990000"/>
    <a:srgbClr val="F6F5BD"/>
    <a:srgbClr val="D5F1CF"/>
    <a:srgbClr val="EBAFAF"/>
    <a:srgbClr val="F1C7C7"/>
    <a:srgbClr val="CCCCCC"/>
    <a:srgbClr val="8DBA84"/>
    <a:srgbClr val="8AD87A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108" d="100"/>
          <a:sy n="108" d="100"/>
        </p:scale>
        <p:origin x="-96" y="-296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3, 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k+1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</a:t>
            </a:r>
            <a:r>
              <a:rPr lang="en-GB" i="1" baseline="-25000" dirty="0" smtClean="0"/>
              <a:t>&lt;=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aligned </a:t>
            </a:r>
            <a:r>
              <a:rPr lang="en-GB" dirty="0"/>
              <a:t>to</a:t>
            </a:r>
            <a:r>
              <a:rPr lang="en-GB" dirty="0" smtClean="0"/>
              <a:t> </a:t>
            </a:r>
            <a:r>
              <a:rPr lang="en-GB" dirty="0" smtClean="0"/>
              <a:t>an 8-byte (x86) or  </a:t>
            </a:r>
            <a:r>
              <a:rPr lang="en-GB" dirty="0" smtClean="0"/>
              <a:t>16-byte (x86-64) boundary</a:t>
            </a:r>
            <a:endParaRPr lang="en-GB" dirty="0"/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Memory is word </a:t>
            </a:r>
            <a:r>
              <a:rPr lang="en-GB" dirty="0" smtClean="0"/>
              <a:t>addressed.</a:t>
            </a:r>
          </a:p>
          <a:p>
            <a:r>
              <a:rPr lang="en-GB" dirty="0" smtClean="0"/>
              <a:t>Words are </a:t>
            </a:r>
            <a:r>
              <a:rPr lang="en-GB" dirty="0" err="1" smtClean="0"/>
              <a:t>int</a:t>
            </a:r>
            <a:r>
              <a:rPr lang="en-GB" smtClean="0"/>
              <a:t>-sized.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12941</TotalTime>
  <Words>1985</Words>
  <Application>Microsoft Macintosh PowerPoint</Application>
  <PresentationFormat>On-screen Show (4:3)</PresentationFormat>
  <Paragraphs>517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Dynamic Memory Allocation:  Basic Concepts  15-213: Introduction to Computer Systems  19th Lecture, Nov. 3, 2015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648</cp:revision>
  <cp:lastPrinted>1999-09-20T15:19:18Z</cp:lastPrinted>
  <dcterms:created xsi:type="dcterms:W3CDTF">2012-10-29T21:36:53Z</dcterms:created>
  <dcterms:modified xsi:type="dcterms:W3CDTF">2015-11-03T22:30:55Z</dcterms:modified>
</cp:coreProperties>
</file>