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08CB9-6EA7-42EE-8770-C9C9194354E5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93629-93F4-43C4-A2CA-95BF88ECD9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93629-93F4-43C4-A2CA-95BF88ECD9B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93629-93F4-43C4-A2CA-95BF88ECD9B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AF6AE-CD10-4AB3-A1A2-A2C08AE8A4E2}" type="datetimeFigureOut">
              <a:rPr lang="en-US" smtClean="0"/>
              <a:t>3/5/2008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93DB7-8D36-4A2B-9FF3-16CACD2BF6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1 # 13 # 15 # IP # S # </a:t>
            </a:r>
            <a:r>
              <a:rPr lang="ja-JP" altLang="en-US" smtClean="0"/>
              <a:t>澳洲 是 与 北韩 有 邦交 的 少数 国家 之一 。 </a:t>
            </a:r>
            <a:r>
              <a:rPr lang="en-US" altLang="ja-JP" dirty="0" smtClean="0"/>
              <a:t># </a:t>
            </a:r>
            <a:r>
              <a:rPr lang="en-US" dirty="0" smtClean="0"/>
              <a:t>Australia is one of the few countries that have diplomatic relations with North Korea . # 1 # 11 # 1 # 15</a:t>
            </a:r>
          </a:p>
          <a:p>
            <a:pPr>
              <a:buNone/>
            </a:pPr>
            <a:r>
              <a:rPr lang="en-US" dirty="0" smtClean="0"/>
              <a:t>1 # 12 # 14 # VP # VP # </a:t>
            </a:r>
            <a:r>
              <a:rPr lang="ja-JP" altLang="en-US" smtClean="0"/>
              <a:t>是 与 北韩 有 邦交 的 少数 国家 之一 </a:t>
            </a:r>
            <a:r>
              <a:rPr lang="en-US" altLang="ja-JP" dirty="0" smtClean="0"/>
              <a:t># </a:t>
            </a:r>
            <a:r>
              <a:rPr lang="en-US" dirty="0" smtClean="0"/>
              <a:t>is one of the few countries that have diplomatic relations with North Korea # 2 # 10 # 2 # 14</a:t>
            </a:r>
          </a:p>
          <a:p>
            <a:pPr>
              <a:buNone/>
            </a:pPr>
            <a:r>
              <a:rPr lang="en-US" dirty="0" smtClean="0"/>
              <a:t>1 # 11 # 13 # NP # NP # </a:t>
            </a:r>
            <a:r>
              <a:rPr lang="ja-JP" altLang="en-US" smtClean="0"/>
              <a:t>与 北韩 有 邦交 的 少数 国家 之一 </a:t>
            </a:r>
            <a:r>
              <a:rPr lang="en-US" altLang="ja-JP" dirty="0" smtClean="0"/>
              <a:t># </a:t>
            </a:r>
            <a:r>
              <a:rPr lang="en-US" dirty="0" smtClean="0"/>
              <a:t>one of the few countries that have diplomatic relations with North Korea # 3 # 10 # 3 # 14</a:t>
            </a:r>
          </a:p>
          <a:p>
            <a:pPr>
              <a:buNone/>
            </a:pPr>
            <a:r>
              <a:rPr lang="en-US" dirty="0" smtClean="0"/>
              <a:t>1 # 6 # 8 # VP # VP # </a:t>
            </a:r>
            <a:r>
              <a:rPr lang="ja-JP" altLang="en-US" smtClean="0"/>
              <a:t>与 北韩 有 邦交 </a:t>
            </a:r>
            <a:r>
              <a:rPr lang="en-US" altLang="ja-JP" dirty="0" smtClean="0"/>
              <a:t># </a:t>
            </a:r>
            <a:r>
              <a:rPr lang="en-US" dirty="0" smtClean="0"/>
              <a:t>have diplomatic relations with North Korea # 3 # 6 # 9 # 14</a:t>
            </a:r>
          </a:p>
          <a:p>
            <a:pPr>
              <a:buNone/>
            </a:pPr>
            <a:r>
              <a:rPr lang="en-US" dirty="0" smtClean="0"/>
              <a:t>1 # 4 # 5 # NP # NP # </a:t>
            </a:r>
            <a:r>
              <a:rPr lang="ja-JP" altLang="en-US" smtClean="0"/>
              <a:t>邦交 </a:t>
            </a:r>
            <a:r>
              <a:rPr lang="en-US" altLang="ja-JP" dirty="0" smtClean="0"/>
              <a:t># </a:t>
            </a:r>
            <a:r>
              <a:rPr lang="en-US" dirty="0" smtClean="0"/>
              <a:t>diplomatic relations # 6 # 6 # 10 # 11</a:t>
            </a:r>
          </a:p>
          <a:p>
            <a:pPr>
              <a:buNone/>
            </a:pPr>
            <a:r>
              <a:rPr lang="en-US" dirty="0" smtClean="0"/>
              <a:t>1 # 2 # 6 # NP # NP # </a:t>
            </a:r>
            <a:r>
              <a:rPr lang="ja-JP" altLang="en-US" smtClean="0"/>
              <a:t>北韩 </a:t>
            </a:r>
            <a:r>
              <a:rPr lang="en-US" altLang="ja-JP" dirty="0" smtClean="0"/>
              <a:t># </a:t>
            </a:r>
            <a:r>
              <a:rPr lang="en-US" dirty="0" smtClean="0"/>
              <a:t>North Korea # 4 # 4 # 13 # 14</a:t>
            </a:r>
          </a:p>
          <a:p>
            <a:pPr>
              <a:buNone/>
            </a:pPr>
            <a:r>
              <a:rPr lang="en-US" dirty="0" smtClean="0"/>
              <a:t>1 # 1 # 1 # NP # NP # </a:t>
            </a:r>
            <a:r>
              <a:rPr lang="ja-JP" altLang="en-US" smtClean="0"/>
              <a:t>澳洲 </a:t>
            </a:r>
            <a:r>
              <a:rPr lang="en-US" altLang="ja-JP" dirty="0" smtClean="0"/>
              <a:t># </a:t>
            </a:r>
            <a:r>
              <a:rPr lang="en-US" dirty="0" smtClean="0"/>
              <a:t>Australia # 1 # 1 # 1 # 1</a:t>
            </a:r>
          </a:p>
          <a:p>
            <a:pPr>
              <a:buNone/>
            </a:pPr>
            <a:r>
              <a:rPr lang="en-US" dirty="0" smtClean="0"/>
              <a:t>1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1" y="533400"/>
          <a:ext cx="8839199" cy="44567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5822"/>
                <a:gridCol w="1145822"/>
                <a:gridCol w="2280355"/>
                <a:gridCol w="4267200"/>
              </a:tblGrid>
              <a:tr h="59831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Source</a:t>
                      </a:r>
                    </a:p>
                    <a:p>
                      <a:pPr algn="ctr"/>
                      <a:r>
                        <a:rPr lang="en-US" b="1" dirty="0" smtClean="0"/>
                        <a:t>Category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Target </a:t>
                      </a:r>
                    </a:p>
                    <a:p>
                      <a:pPr algn="ctr"/>
                      <a:r>
                        <a:rPr lang="en-US" b="1" dirty="0" smtClean="0"/>
                        <a:t>Category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Target</a:t>
                      </a:r>
                      <a:endParaRPr lang="en-US" b="1" dirty="0"/>
                    </a:p>
                  </a:txBody>
                  <a:tcPr/>
                </a:tc>
              </a:tr>
              <a:tr h="7349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澳洲 是 与 北韩 有 邦交 的 少数 国家 之一 。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Australia is one of the few countries that have diplomatic relations with North Korea. </a:t>
                      </a:r>
                      <a:endParaRPr lang="en-US" dirty="0"/>
                    </a:p>
                  </a:txBody>
                  <a:tcPr/>
                </a:tc>
              </a:tr>
              <a:tr h="7349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是 与 北韩 有 邦交 的 少数 国家 之一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 one of the few countries that have diplomatic relations with North Korea </a:t>
                      </a:r>
                      <a:endParaRPr lang="en-US" dirty="0"/>
                    </a:p>
                  </a:txBody>
                  <a:tcPr/>
                </a:tc>
              </a:tr>
              <a:tr h="7349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与 北韩 有 邦交 的 少数 国家 之一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one of the few countries that have diplomatic relations with North Korea </a:t>
                      </a:r>
                      <a:endParaRPr lang="en-US" dirty="0"/>
                    </a:p>
                  </a:txBody>
                  <a:tcPr/>
                </a:tc>
              </a:tr>
              <a:tr h="51448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与 北韩 有 邦交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have diplomatic relations with North Korea</a:t>
                      </a:r>
                      <a:endParaRPr lang="en-US" dirty="0"/>
                    </a:p>
                  </a:txBody>
                  <a:tcPr/>
                </a:tc>
              </a:tr>
              <a:tr h="34189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邦交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diplomatic relations </a:t>
                      </a:r>
                      <a:endParaRPr lang="en-US" dirty="0"/>
                    </a:p>
                  </a:txBody>
                  <a:tcPr/>
                </a:tc>
              </a:tr>
              <a:tr h="34189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北韩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North Korea </a:t>
                      </a:r>
                      <a:endParaRPr lang="en-US" dirty="0"/>
                    </a:p>
                  </a:txBody>
                  <a:tcPr/>
                </a:tc>
              </a:tr>
              <a:tr h="34189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mtClean="0"/>
                        <a:t>澳洲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Australia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370</Words>
  <Application>Microsoft Office PowerPoint</Application>
  <PresentationFormat>On-screen Show (4:3)</PresentationFormat>
  <Paragraphs>44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2008-03-06T03:14:46Z</dcterms:created>
  <dcterms:modified xsi:type="dcterms:W3CDTF">2008-03-06T03:24:08Z</dcterms:modified>
</cp:coreProperties>
</file>