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86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4.4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8288 0 0,'0'0'633'0'0,"1"2"-441"0"0,2 4 45 0 0,1 1 1 0 0,-1 0-1 0 0,2-1 0 0 0,-1 0 0 0 0,1 0 0 0 0,0 0 1 0 0,0 0-1 0 0,0-1 0 0 0,1 0 0 0 0,6 5 1 0 0,21 22 711 0 0,104 119 1400 0 0,52 86-719 0 0,-167-210-1404 0 0,41 40 0 0 0,8 10 101 0 0,139 161 426 0 0,37 49 285 0 0,-162-186-844 0 0,-62-77 70 0 0,48 40-1 0 0,-46-43 6 0 0,38 40-1 0 0,-17-2 46 0 0,12 12 68 0 0,-48-54-288 0 0,-8-14-67 0 0,0 0 1 0 0,-1 0-1 0 0,1 0 1 0 0,0-1-1 0 0,0 1 1 0 0,1 0-1 0 0,-1-1 0 0 0,1 1 1 0 0,4 3-1 0 0,-6-6-30 0 0,-1 1-1 0 0,1 0 1 0 0,-1 0-1 0 0,1 0 1 0 0,-1 0-1 0 0,0 0 0 0 0,1 0 1 0 0,-1 0-1 0 0,0-1 1 0 0,1 1-1 0 0,-1 0 1 0 0,0 0-1 0 0,0 0 0 0 0,0 0 1 0 0,0 0-1 0 0,0 0 1 0 0,0 0-1 0 0,0 0 1 0 0,0 0-1 0 0,-1 0 0 0 0,1 2 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1.5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6 5984 0 0,'-3'-5'6940'0'0,"8"10"-5626"0"0,81 51 317 0 0,-30-17-1144 0 0,128 100 378 0 0,152 127-479 0 0,-199-170-272 0 0,47 36 92 0 0,-159-114-173 0 0,-16-12-8 0 0,0 1 0 0 0,0 0 1 0 0,9 11-1 0 0,0 2 87 0 0,-4-6 72 0 0,16 25 1 0 0,-27-35-154 0 0,0 0-1 0 0,0-1 1 0 0,1 1 0 0 0,-1 0-1 0 0,7 3 1 0 0,-9-5-131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459 79 4144 0 0,'0'0'1405'0'0,"5"-8"1587"0"0,4-9 1137 0 0,-9-14-905 0 0,-1 30-3140 0 0,1 0-1 0 0,-1 0 1 0 0,0 0-1 0 0,1 0 1 0 0,-1 0-1 0 0,0 0 1 0 0,0 1-1 0 0,0-1 0 0 0,0 0 1 0 0,0 0-1 0 0,0 1 1 0 0,0-1-1 0 0,0 0 1 0 0,0 1-1 0 0,0-1 1 0 0,0 1-1 0 0,0-1 1 0 0,0 1-1 0 0,0 0 1 0 0,-1-1-1 0 0,0 1 1 0 0,-3-2 178 0 0,0 1-122 0 0,0 0 0 0 0,0 0 0 0 0,0 0 0 0 0,0 0 0 0 0,0 1 0 0 0,0 0 0 0 0,0 0 0 0 0,0 0 0 0 0,0 1 0 0 0,0-1-1 0 0,0 1 1 0 0,-9 3 0 0 0,-16 2 167 0 0,19-5-257 0 0,0 1 0 0 0,-1 1-1 0 0,1 0 1 0 0,0 0 0 0 0,0 1-1 0 0,1 0 1 0 0,-18 10 0 0 0,-10 5 50 0 0,29-15-80 0 0,1 0 1 0 0,-1 0-1 0 0,1 1 1 0 0,-11 8-1 0 0,-2 2 205 0 0,16-12-160 0 0,0 0 0 0 0,0 1 0 0 0,0 0 0 0 0,1 0 0 0 0,-7 7 0 0 0,-2 4-393 0 0,9-11 380 0 0,0 0 0 0 0,1 0-1 0 0,-1 1 1 0 0,1 0 0 0 0,-5 8 0 0 0,8-10-62 0 0,-1 0 0 0 0,1-1 0 0 0,0 1 0 0 0,0 0 1 0 0,0-1-1 0 0,0 1 0 0 0,1 0 0 0 0,-1-1 0 0 0,1 1 1 0 0,0 2-1 0 0,-1-4 42 0 0,1 1 117 0 0,-1-2-157 0 0,0 0 0 0 0,1 0 1 0 0,-1 0-1 0 0,0 0 0 0 0,0 0 0 0 0,1 0 0 0 0,-1 0 0 0 0,0 0 1 0 0,0 0-1 0 0,1 0 0 0 0,-1 0 0 0 0,0 0 0 0 0,0 0 1 0 0,0 1-1 0 0,1-1 0 0 0,-1 0 0 0 0,0 0 0 0 0,0 0 0 0 0,0 0 1 0 0,1 0-1 0 0,-1 0 0 0 0,0 1 0 0 0,0-1 0 0 0,0 0 1 0 0,1 0-1 0 0,-1 0 0 0 0,0 0 0 0 0,0 1 0 0 0,0-1 0 0 0,0 0 1 0 0,0 0-1 0 0,0 0 0 0 0,1 1 0 0 0,-1-1 0 0 0,1 2-17 0 0,-1-1 1 0 0,1 0-1 0 0,0 1 0 0 0,0-1 0 0 0,0 0 0 0 0,1 0 1 0 0,-1 0-1 0 0,0 0 0 0 0,0 0 0 0 0,0 0 0 0 0,1 0 0 0 0,-1 0 1 0 0,1 0-1 0 0,-1 0 0 0 0,1-1 0 0 0,-1 1 0 0 0,1-1 1 0 0,1 1-1 0 0,15 7 18 0 0,-13-5 10 0 0,1 0 0 0 0,-1-1 0 0 0,1 0-1 0 0,-1 0 1 0 0,10 2 0 0 0,-3-2-3 0 0,-2 1 0 0 0,1 0 0 0 0,0 1 0 0 0,10 4 0 0 0,27 10 0 0 0,-34-16 67 0 0,-1 2 0 0 0,1 0 0 0 0,-1 1 0 0 0,0 0 0 0 0,-1 1 0 0 0,1 0 0 0 0,-1 1 0 0 0,19 14 0 0 0,-28-17-91 0 0,0-1 1 0 0,0 1-1 0 0,0 0 1 0 0,-1 0-1 0 0,1 0 0 0 0,-1 0 1 0 0,0 0-1 0 0,0 0 1 0 0,-1 1-1 0 0,1-1 1 0 0,-1 1-1 0 0,0-1 0 0 0,0 1 1 0 0,0-1-1 0 0,-1 1 1 0 0,0 0-1 0 0,0-1 0 0 0,0 1 1 0 0,0 0-1 0 0,-1-1 1 0 0,1 1-1 0 0,-1 0 0 0 0,-1-1 1 0 0,1 1-1 0 0,-4 7 1 0 0,-1 3 85 0 0,5-10-29 0 0,-1 0-1 0 0,0-1 1 0 0,-1 1 0 0 0,1 0-1 0 0,-1-1 1 0 0,-5 8-1 0 0,2-6 30 0 0,0-1 1 0 0,0 1-1 0 0,0-1 0 0 0,-14 8 0 0 0,-13 11 139 0 0,30-22-185 0 0,1 0 0 0 0,-1-1 0 0 0,1 1-1 0 0,-1-1 1 0 0,1 0 0 0 0,-1 1 0 0 0,0-1-1 0 0,0-1 1 0 0,-3 2 0 0 0,-14 5 34 0 0,15-5-28 0 0,0 0-1 0 0,-1-1 0 0 0,1 0 0 0 0,0 0 0 0 0,-1 0 1 0 0,1 0-1 0 0,-1-1 0 0 0,1 0 0 0 0,0 0 0 0 0,-7-2 1 0 0,-11 2 48 0 0,16-1-30 0 0,1 1-1 0 0,-1-1 1 0 0,1 0-1 0 0,-1-1 1 0 0,1 1-1 0 0,0-1 1 0 0,-1-1-1 0 0,1 1 1 0 0,0-1-1 0 0,0 0 1 0 0,1 0-1 0 0,-10-7 1 0 0,-7-9 143 0 0,17 15-154 0 0,-1 0 0 0 0,1 0 0 0 0,1 0 0 0 0,-1-1 0 0 0,1 0 0 0 0,0 0-1 0 0,-4-6 1 0 0,2 4-8 0 0,5 6-16 0 0,-1-1 1 0 0,1 0 0 0 0,-1 0 0 0 0,1 0-1 0 0,0 0 1 0 0,0-1 0 0 0,0 1 0 0 0,-1-3-1 0 0,1 1 373 0 0,6 13-2716 0 0,-1 2 922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1 2760 0 0,'0'0'8784'0'0,"-1"12"-9304"0"0,-3 5 272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9 5984 0 0,'-12'-9'6685'0'0,"11"11"-6358"0"0,0-1 1 0 0,0 1 0 0 0,0-1-1 0 0,0 0 1 0 0,0 1-1 0 0,0 0 1 0 0,0-1-1 0 0,0 1 1 0 0,1-1-1 0 0,-1 1 1 0 0,1 0 0 0 0,-2 3-1 0 0,-6 29-135 0 0,7-18-107 0 0,0 0 0 0 0,2 19-1 0 0,0-5-26 0 0,-1-24-58 0 0,0 1 0 0 0,1-1 0 0 0,0 1 0 0 0,0-1 0 0 0,0 1 0 0 0,4 7 0 0 0,22 46 0 0 0,-27-60 0 0 0,4 4 11 0 0,0 0 0 0 0,0 0-1 0 0,0-1 1 0 0,0 1 0 0 0,9 4-1 0 0,2-18 55 0 0,-12 8-71 0 0,0 1-1 0 0,-1-1 0 0 0,1 0 0 0 0,0 0 1 0 0,0-1-1 0 0,-1 1 0 0 0,0 0 0 0 0,1-1 1 0 0,2-3-1 0 0,0-4 188 0 0,0 0 0 0 0,0 0-1 0 0,-1 0 1 0 0,-1 0 0 0 0,5-17 0 0 0,-7 21-116 0 0,0 0 0 0 0,-1 0 0 0 0,1-1 0 0 0,-1 1 1 0 0,-1 0-1 0 0,1 0 0 0 0,-1-1 0 0 0,0 1 0 0 0,0 0 0 0 0,-1 0 0 0 0,-2-7 0 0 0,-2-7-40 0 0,5 17 16 0 0,0-1 0 0 0,0 1 0 0 0,-1-1 1 0 0,1 1-1 0 0,-1 0 0 0 0,1 0 0 0 0,-1-1 0 0 0,-2-2 0 0 0,-1-1 508 0 0,5 7-486 0 0,0-1 1 0 0,-1 0-1 0 0,1 1 0 0 0,-1-1 1 0 0,1 0-1 0 0,0 1 1 0 0,-1-1-1 0 0,1 1 0 0 0,-1-1 1 0 0,1 1-1 0 0,-1-1 1 0 0,1 1-1 0 0,-1-1 0 0 0,0 1 1 0 0,1 0-1 0 0,-1-1 0 0 0,0 1 1 0 0,1 0-1 0 0,-1-1 1 0 0,-1 1-1 0 0,2 0-40 0 0,-1 0 1 0 0,0 0-1 0 0,0 0 0 0 0,0 0 0 0 0,0 0 0 0 0,1 0 1 0 0,-1 0-1 0 0,0 0 0 0 0,0 0 0 0 0,0 0 1 0 0,1 1-1 0 0,-1-1 0 0 0,0 0 0 0 0,0 0 1 0 0,1 1-1 0 0,-1-1 0 0 0,0 1 0 0 0,1-1 1 0 0,-1 1-1 0 0,0-1 0 0 0,1 1 0 0 0,-1-1 1 0 0,1 1-1 0 0,-1-1 0 0 0,0 2 0 0 0,0 0 144 0 0,-2 1-114 0 0,0 1 0 0 0,0-1 1 0 0,1 1-1 0 0,0 0 0 0 0,0 0 0 0 0,0 0 1 0 0,0 0-1 0 0,0 0 0 0 0,0 6 1 0 0,-8 14-389 0 0,3-2 281 0 0,7-20 33 0 0,-1 1 0 0 0,1 0 0 0 0,-1-1 0 0 0,0 1 0 0 0,0 0 0 0 0,0-1 0 0 0,0 0 1 0 0,-4 5-1 0 0,4-5-161 0 0,0 0 0 0 0,1 0 1 0 0,-1 0-1 0 0,0-1 1 0 0,0 1-1 0 0,1 0 0 0 0,0 0 1 0 0,-1 0-1 0 0,1 1 1 0 0,0-1-1 0 0,0 0 1 0 0,0 0-1 0 0,0 4 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73 5528 0 0,'9'-8'4266'0'0,"-27"-12"1308"0"0,0 11-3273 0 0,7 6-292 0 0,9 4-1986 0 0,0 0 1 0 0,0 0-1 0 0,0 0 0 0 0,0 1 1 0 0,0-1-1 0 0,0 0 0 0 0,0 1 1 0 0,1 0-1 0 0,-1-1 0 0 0,1 1 0 0 0,-1 0 1 0 0,1 0-1 0 0,0-1 0 0 0,-1 1 1 0 0,1 0-1 0 0,0 1 0 0 0,0-1 1 0 0,0 0-1 0 0,1 0 0 0 0,-1 0 1 0 0,0 0-1 0 0,1 1 0 0 0,-1 3 0 0 0,1 6 156 0 0,0-1-1 0 0,0 0 0 0 0,4 21 1 0 0,-1 4 5 0 0,-2-28-180 0 0,-1-1 0 0 0,1 0 0 0 0,1 0 0 0 0,-1 1 0 0 0,1-1 0 0 0,0 0 0 0 0,6 10 0 0 0,-7-14-2 0 0,0 0 0 0 0,1 0-1 0 0,-1 0 1 0 0,1 0 0 0 0,0 0-1 0 0,0-1 1 0 0,0 1 0 0 0,0-1 0 0 0,0 0-1 0 0,1 1 1 0 0,-1-1 0 0 0,1 0-1 0 0,-1 0 1 0 0,1 0 0 0 0,0-1-1 0 0,0 1 1 0 0,0-1 0 0 0,5 2-1 0 0,-7-2 0 0 0,0-1 0 0 0,0 0 0 0 0,0 0 0 0 0,0 0-1 0 0,-1 0 1 0 0,1 0 0 0 0,0 0 0 0 0,0 0 0 0 0,0 0 0 0 0,0 0-1 0 0,0 0 1 0 0,0-1 0 0 0,-1 1 0 0 0,1 0 0 0 0,0 0-1 0 0,0-1 1 0 0,0 1 0 0 0,-1-1 0 0 0,1 1 0 0 0,0-1-1 0 0,-1 1 1 0 0,1-1 0 0 0,0 1 0 0 0,-1-1 0 0 0,1 0 0 0 0,0 1-1 0 0,-1-1 1 0 0,1 0 0 0 0,-1 1 0 0 0,1-1 0 0 0,-1 0-1 0 0,0 0 1 0 0,1 0 0 0 0,-1 1 0 0 0,0-1 0 0 0,0 0 0 0 0,1 0-1 0 0,-1 0 1 0 0,0 0 0 0 0,0-1 0 0 0,1-2 19 0 0,3-8-5 0 0,6-22 68 0 0,-2-8 27 0 0,-4 21-50 0 0,-1-1 1 0 0,0-26-1 0 0,-3 41-49 0 0,0 5 4 0 0,0-1-1 0 0,-1 0 1 0 0,2 1 0 0 0,-1-1 0 0 0,0 1-1 0 0,0-1 1 0 0,1 0 0 0 0,0 1 0 0 0,-1-1 0 0 0,2-2-1 0 0,-2 3 14 0 0,0-1-1 0 0,-1 1 0 0 0,1 0 0 0 0,-1 0 1 0 0,0-1-1 0 0,0 1 0 0 0,0 0 0 0 0,-2-4 1 0 0,2 4-8 0 0,0 1 1 0 0,0 0-1 0 0,0 0 0 0 0,0 0 1 0 0,0 0-1 0 0,0 0 1 0 0,0 0-1 0 0,0 0 1 0 0,-1 0-1 0 0,1 0 1 0 0,0 0-1 0 0,0 0 0 0 0,-1 1 1 0 0,-1-1-1 0 0,1 0 20 0 0,0-1 218 0 0,-4-4 167 0 0,4 5-403 0 0,0 0 1 0 0,0 1-1 0 0,1-1 0 0 0,-1 0 1 0 0,0 1-1 0 0,0-1 0 0 0,0 1 1 0 0,0-1-1 0 0,0 1 1 0 0,0 0-1 0 0,0 0 0 0 0,0 0 1 0 0,0 0-1 0 0,0 0 0 0 0,0 1 1 0 0,0-1-1 0 0,0 1 0 0 0,0-1 1 0 0,1 1-1 0 0,-1 0 0 0 0,0-1 1 0 0,0 1-1 0 0,-2 2 0 0 0,0-1-10 0 0,0 0 0 0 0,-1 1 0 0 0,1-1-1 0 0,1 1 1 0 0,-1 0 0 0 0,0 1-1 0 0,1-1 1 0 0,0 0 0 0 0,-4 6-1 0 0,4-4-15 0 0,0 1-1 0 0,0 0 0 0 0,0 0 1 0 0,1 0-1 0 0,0 0 0 0 0,0 1 1 0 0,1-1-1 0 0,-2 13 1 0 0,2 6-27 0 0,1 26 0 0 0,0-22 22 0 0,1-17 4 0 0,-1 1 0 0 0,2-1-1 0 0,-1 0 1 0 0,2 1 0 0 0,4 14-1 0 0,-6-23 5 0 0,0 0-1 0 0,1 0 0 0 0,0 0 1 0 0,0 0-1 0 0,0 0 0 0 0,0 0 0 0 0,0 0 1 0 0,1-1-1 0 0,0 1 0 0 0,-1-1 1 0 0,1 0-1 0 0,1 0 0 0 0,-1 0 1 0 0,0 0-1 0 0,1-1 0 0 0,-1 1 1 0 0,1-1-1 0 0,5 3 0 0 0,-8-5 1 0 0,0 0-1 0 0,0 1 0 0 0,0-1 0 0 0,0 0 1 0 0,0 0-1 0 0,0 0 0 0 0,0 0 1 0 0,1 0-1 0 0,-1 0 0 0 0,0 0 1 0 0,0 0-1 0 0,0 0 0 0 0,0 0 0 0 0,0-1 1 0 0,0 1-1 0 0,0 0 0 0 0,0-1 1 0 0,0 1-1 0 0,0-1 0 0 0,0 1 1 0 0,0-1-1 0 0,0 0 0 0 0,0 1 1 0 0,0-1-1 0 0,0 0 0 0 0,0 0 0 0 0,-1 1 1 0 0,1-1-1 0 0,1-2 0 0 0,1-2-13 0 0,0 0-1 0 0,0 0 0 0 0,-1 0 0 0 0,4-7 1 0 0,-4 6 4 0 0,11-25-118 0 0,18-46 281 0 0,-28 66-362 0 0,0 0 0 0 0,0 0 1 0 0,-1 0-1 0 0,-1 0 0 0 0,1-14 0 0 0,-3 22-690 0 0,-6-1-40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51 8752 0 0,'0'0'673'0'0,"0"-1"-591"0"0,0 1 1 0 0,-1 0-1 0 0,1 0 0 0 0,-1 0 0 0 0,1 0 1 0 0,0 0-1 0 0,-1 0 0 0 0,1 0 1 0 0,-1 0-1 0 0,1 0 0 0 0,0 0 0 0 0,-1 0 1 0 0,1 0-1 0 0,-1 1 0 0 0,1-1 0 0 0,-1 0 1 0 0,1 0-1 0 0,0 0 0 0 0,-1 0 1 0 0,1 1-1 0 0,0-1 0 0 0,-1 0 0 0 0,0 1 1 0 0,-4 6 386 0 0,1-3-219 0 0,1 0 0 0 0,0 0 0 0 0,0 0 0 0 0,1 0 0 0 0,-1 0 0 0 0,1 0 0 0 0,0 1 0 0 0,0-1 0 0 0,0 1 0 0 0,1-1 0 0 0,-2 7 0 0 0,0 9 375 0 0,3-17-604 0 0,-1-1 0 0 0,1 1 0 0 0,0-1 0 0 0,-1 0 0 0 0,1 1 0 0 0,0-1 0 0 0,1 4 0 0 0,0-1 14 0 0,10 50 328 0 0,-10-51-352 0 0,1-1 0 0 0,-1 1-1 0 0,1 0 1 0 0,0 0 0 0 0,0-1-1 0 0,0 1 1 0 0,0-1 0 0 0,0 1 0 0 0,1-1-1 0 0,5 6 1 0 0,-6-8 4 0 0,0 0 1 0 0,1 1-1 0 0,-1-1 0 0 0,0 0 0 0 0,0 0 0 0 0,1 0 1 0 0,-1 0-1 0 0,0-1 0 0 0,4 1 0 0 0,0 1 61 0 0,-4-2-47 0 0,-1 0 1 0 0,0 0-1 0 0,1 0 0 0 0,-1-1 0 0 0,0 1 0 0 0,0 0 1 0 0,0-1-1 0 0,1 1 0 0 0,-1-1 0 0 0,0 0 0 0 0,0 1 1 0 0,0-1-1 0 0,0 0 0 0 0,0 1 0 0 0,2-3 0 0 0,-1 2 41 0 0,3-3 36 0 0,0 1 0 0 0,-1-1 0 0 0,0 0 0 0 0,0 0 0 0 0,0 0 0 0 0,0-1 0 0 0,0 1 0 0 0,-1-1 0 0 0,0 0 0 0 0,0 0 0 0 0,4-10 0 0 0,0-1 286 0 0,-1 0 0 0 0,6-28 0 0 0,-8 27-300 0 0,4-30 829 0 0,-7 43-855 0 0,-1 0 0 0 0,0 0 1 0 0,-1 0-1 0 0,1 1 1 0 0,-1-1-1 0 0,0 0 0 0 0,1 0 1 0 0,-2 1-1 0 0,1-1 1 0 0,-2-4-1 0 0,2 6-8 0 0,0 1-1 0 0,0 0 1 0 0,0-1-1 0 0,0 1 1 0 0,0 0 0 0 0,-1 0-1 0 0,1 0 1 0 0,0 0-1 0 0,0 0 1 0 0,-1 0 0 0 0,1 0-1 0 0,-1 0 1 0 0,1 1-1 0 0,-1-1 1 0 0,1 1 0 0 0,-1-1-1 0 0,1 1 1 0 0,-1-1-1 0 0,1 1 1 0 0,-1 0 0 0 0,0 0-1 0 0,1-1 1 0 0,-3 1-1 0 0,2 0-26 0 0,0 0 0 0 0,0 1 0 0 0,-1-1-1 0 0,1 0 1 0 0,0 1 0 0 0,0-1 0 0 0,0 1-1 0 0,0-1 1 0 0,0 1 0 0 0,0 0 0 0 0,0 0 0 0 0,0 0-1 0 0,0 0 1 0 0,0 1 0 0 0,0-1 0 0 0,-2 3-1 0 0,-5 5-12 0 0,1 1 0 0 0,0 0 0 0 0,1 0-1 0 0,1 1 1 0 0,-1 0 0 0 0,2 0 0 0 0,-1 1 0 0 0,-4 14-1 0 0,0 4 78 0 0,2 1-1 0 0,-9 52 0 0 0,17-77-146 0 0,0 0-1 0 0,0 0 1 0 0,1-1 0 0 0,0 1-1 0 0,0 0 1 0 0,1-1 0 0 0,-1 1-1 0 0,4 6 1 0 0,1 6-54 0 0,-5-18 96 0 0,-1 1 0 0 0,1 0 1 0 0,-1 0-1 0 0,1-1 1 0 0,0 1-1 0 0,0-1 1 0 0,-1 1-1 0 0,1-1 0 0 0,0 1 1 0 0,0-1-1 0 0,0 1 1 0 0,0-1-1 0 0,0 0 0 0 0,-1 1 1 0 0,1-1-1 0 0,0 0 1 0 0,0 0-1 0 0,0 0 0 0 0,0 0 1 0 0,1 0-1 0 0,1 0-3 0 0,0 0 0 0 0,0-1-1 0 0,0 0 1 0 0,0 1 0 0 0,0-1-1 0 0,0 0 1 0 0,0-1 0 0 0,0 1-1 0 0,0 0 1 0 0,-1-1 0 0 0,1 0-1 0 0,0 1 1 0 0,-1-1 0 0 0,0 0-1 0 0,1 0 1 0 0,-1-1 0 0 0,0 1-1 0 0,2-3 1 0 0,4-5 55 0 0,-1 0-1 0 0,-1-1 1 0 0,7-13 0 0 0,-3 5-69 0 0,-2 0 0 0 0,0 0 0 0 0,-1-1 0 0 0,6-27 0 0 0,-12 45-12 0 0,-1 0 0 0 0,0-1 0 0 0,0 1 0 0 0,0 0 0 0 0,0 0 0 0 0,0-1 0 0 0,0 1 0 0 0,0 0 0 0 0,-1 0 0 0 0,1 0 0 0 0,-1-1 0 0 0,-1-2 0 0 0,1 3-306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0 4144 0 0,'0'0'319'0'0,"-18"0"1616"0"0,16 0-1770 0 0,0 1-1 0 0,1-1 0 0 0,-1 0 0 0 0,1 0 0 0 0,-1 0 0 0 0,0 1 0 0 0,1-1 1 0 0,-1 1-1 0 0,1 0 0 0 0,-1-1 0 0 0,1 1 0 0 0,-1 0 0 0 0,1 0 0 0 0,0 0 1 0 0,-1 0-1 0 0,1 0 0 0 0,0 0 0 0 0,0 0 0 0 0,0 0 0 0 0,0 0 0 0 0,0 0 0 0 0,0 1 1 0 0,0-1-1 0 0,0 1 0 0 0,0-1 0 0 0,1 0 0 0 0,-1 1 0 0 0,0 0 0 0 0,1-1 1 0 0,-1 4-1 0 0,-1 3 939 0 0,1 1 0 0 0,0 0 0 0 0,0 0 0 0 0,2 13 0 0 0,-1-10-770 0 0,0-4-333 0 0,1 1 0 0 0,1-1 0 0 0,0 0 0 0 0,0 0 0 0 0,4 11 0 0 0,4 15 0 0 0,-9-29 0 0 0,1 1 0 0 0,-1-1 0 0 0,1 0 0 0 0,1-1 0 0 0,-1 1 0 0 0,1 0 0 0 0,0-1 0 0 0,0 1 0 0 0,4 4 0 0 0,4 0 61 0 0,-6-9 122 0 0,-4-1-81 0 0,1 1 250 0 0,0 0-298 0 0,0 0 1 0 0,0-1-1 0 0,0 1 0 0 0,0-1 1 0 0,0 0-1 0 0,0 1 1 0 0,-1-1-1 0 0,1 0 0 0 0,0 0 1 0 0,0 0-1 0 0,-1 0 1 0 0,1 0-1 0 0,0-1 0 0 0,-1 1 1 0 0,1-1-1 0 0,-1 1 1 0 0,0-1-1 0 0,1 1 0 0 0,0-3 1 0 0,1 0 30 0 0,0-1 0 0 0,0 1 0 0 0,-1-1 0 0 0,0 1 0 0 0,0-1 1 0 0,2-7-1 0 0,-1 2 114 0 0,-1 0 1 0 0,0-1 0 0 0,-1 1-1 0 0,0 0 1 0 0,0-1 0 0 0,-1 0-1 0 0,-1-10 1 0 0,0 18-156 0 0,1-1 1 0 0,-1 1-1 0 0,0 0 0 0 0,0 0 0 0 0,0-1 1 0 0,0 1-1 0 0,0 0 0 0 0,-1 0 1 0 0,0 0-1 0 0,1 0 0 0 0,-1 1 1 0 0,0-1-1 0 0,0 0 0 0 0,0 1 0 0 0,-1-1 1 0 0,1 1-1 0 0,-1 0 0 0 0,1 0 1 0 0,-1 0-1 0 0,0 0 0 0 0,0 0 1 0 0,0 1-1 0 0,0-1 0 0 0,0 1 0 0 0,0 0 1 0 0,-4-2-1 0 0,4 3-29 0 0,0-1 0 0 0,0 1 0 0 0,1 0 1 0 0,-1 0-1 0 0,0 0 0 0 0,0 0 0 0 0,1 0 0 0 0,-1 1 0 0 0,0-1 0 0 0,1 1 0 0 0,-1 0 1 0 0,0 0-1 0 0,1 0 0 0 0,-1 0 0 0 0,1 0 0 0 0,-1 1 0 0 0,1-1 0 0 0,0 1 1 0 0,-1-1-1 0 0,1 1 0 0 0,-3 3 0 0 0,0 0-183 0 0,1-1 0 0 0,0 1 0 0 0,0 0 0 0 0,1 0-1 0 0,-1 0 1 0 0,1 0 0 0 0,0 1 0 0 0,-3 9 0 0 0,1 0-5028 0 0,0 5-1738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34 9216 0 0,'-2'1'4545'0'0,"-1"4"-4241"0"0,-1-1 1 0 0,1 1 0 0 0,0 0-1 0 0,0 0 1 0 0,1 0-1 0 0,-1 0 1 0 0,1 0-1 0 0,0 1 1 0 0,1-1-1 0 0,-1 1 1 0 0,1-1 0 0 0,0 1-1 0 0,0 0 1 0 0,1 11-1 0 0,0-8-222 0 0,0 0 0 0 0,1 0 0 0 0,0 0 0 0 0,0 1 0 0 0,1-1 0 0 0,1 0 0 0 0,-1-1 0 0 0,7 15 0 0 0,-9-21-72 0 0,2 2-9 0 0,10 5 54 0 0,-9-7-33 0 0,0 0 1 0 0,0 0 0 0 0,1 0 0 0 0,-1-1-1 0 0,0 1 1 0 0,0-1 0 0 0,1 0 0 0 0,-1 0-1 0 0,1 0 1 0 0,-1 0 0 0 0,1-1-1 0 0,-1 0 1 0 0,1 1 0 0 0,0-1 0 0 0,-1-1-1 0 0,1 1 1 0 0,-1 0 0 0 0,1-1-1 0 0,-1 0 1 0 0,1 1 0 0 0,-1-2 0 0 0,0 1-1 0 0,1 0 1 0 0,4-3 0 0 0,-2 0 70 0 0,0 0 1 0 0,0 0-1 0 0,-1-1 1 0 0,1 1-1 0 0,-1-1 1 0 0,-1 0 0 0 0,1 0-1 0 0,-1-1 1 0 0,0 0-1 0 0,0 1 1 0 0,0-1-1 0 0,-1-1 1 0 0,0 1-1 0 0,0 0 1 0 0,0-1-1 0 0,-1 0 1 0 0,0 1-1 0 0,1-10 1 0 0,4-7 175 0 0,-5 16-165 0 0,0 0 0 0 0,0 0 0 0 0,0-1 0 0 0,0-11 0 0 0,-2 17-67 0 0,0-1 0 0 0,0 1 0 0 0,-1 0 0 0 0,1-1 0 0 0,-1 1-1 0 0,1 0 1 0 0,-1-1 0 0 0,0 1 0 0 0,0 0 0 0 0,0 0 0 0 0,0 0-1 0 0,0 0 1 0 0,0 0 0 0 0,-1 0 0 0 0,1 0 0 0 0,-1 0 0 0 0,1 0-1 0 0,-4-2 1 0 0,3 3-8 0 0,1-1 0 0 0,-1 1-1 0 0,0 0 1 0 0,1 0 0 0 0,-1 0 0 0 0,0 0-1 0 0,0 0 1 0 0,0 1 0 0 0,0-1-1 0 0,0 0 1 0 0,0 1 0 0 0,0 0-1 0 0,0-1 1 0 0,0 1 0 0 0,0 0 0 0 0,0 0-1 0 0,-2 0 1 0 0,0 1 0 0 0,0-1 0 0 0,0 1 0 0 0,0 1 0 0 0,0-1 0 0 0,0 0 0 0 0,1 1 0 0 0,-1 0 0 0 0,-4 3 0 0 0,-2 1-57 0 0,1 1 1 0 0,0 1 0 0 0,1 0-1 0 0,-1 0 1 0 0,-9 13 0 0 0,10-11 16 0 0,2 0 0 0 0,-1 0 0 0 0,1 0 0 0 0,1 1 0 0 0,0 0 0 0 0,0 0 0 0 0,1 0 0 0 0,-4 15 0 0 0,8-25-94 0 0,0 1 0 0 0,0-1 0 0 0,0 0 0 0 0,0 1 0 0 0,0-1 0 0 0,0 1 0 0 0,1-1-1 0 0,-1 1 1 0 0,0-1 0 0 0,1 0 0 0 0,0 3 0 0 0,9 13-6364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87 12208 0 0,'0'0'561'0'0,"-8"5"176"0"0,-23 9 223 0 0,28-11-548 0 0,0 1-1 0 0,-1-1 1 0 0,1 0 0 0 0,0 1-1 0 0,0-1 1 0 0,-3 7-1 0 0,4-6-281 0 0,0 0 0 0 0,0 1-1 0 0,1-1 1 0 0,-1 1 0 0 0,1 0-1 0 0,0-1 1 0 0,-1 9 0 0 0,-2 9 188 0 0,4-18-283 0 0,0 0 0 0 0,0 0 0 0 0,1-1 0 0 0,-1 1 0 0 0,1 0 0 0 0,0 0 0 0 0,0 0 0 0 0,1 0 0 0 0,-1-1 0 0 0,3 4 0 0 0,3 14 124 0 0,2-9-61 0 0,-8-11-86 0 0,0-1 0 0 0,0 1 0 0 0,-1 0 1 0 0,1 0-1 0 0,0-1 0 0 0,-1 1 0 0 0,1 0 0 0 0,-1 0 0 0 0,1 0 1 0 0,-1-1-1 0 0,1 1 0 0 0,-1 0 0 0 0,0 0 0 0 0,1 2 0 0 0,1-3 14 0 0,1 1 0 0 0,-1 0 0 0 0,1-1 0 0 0,-1 0 0 0 0,0 1 0 0 0,1-1 0 0 0,3-1 0 0 0,-2 1 32 0 0,-1-2 0 0 0,0 1-1 0 0,0 0 1 0 0,0-1 0 0 0,0 1-1 0 0,0-1 1 0 0,0 0 0 0 0,0 0-1 0 0,-1 0 1 0 0,5-5 0 0 0,23-27 492 0 0,-25 28-431 0 0,1-2-30 0 0,0 0-1 0 0,0-1 1 0 0,-1 1-1 0 0,0-1 1 0 0,-1 0 0 0 0,1 0-1 0 0,-2-1 1 0 0,0 1-1 0 0,0-1 1 0 0,0 0-1 0 0,-1 0 1 0 0,-1 1-1 0 0,0-2 1 0 0,0-15-1 0 0,-2 21-32 0 0,0-1 0 0 0,0 1-1 0 0,0 0 1 0 0,-1 1-1 0 0,0-1 1 0 0,0 0 0 0 0,0 0-1 0 0,-1 1 1 0 0,1-1 0 0 0,-7-6-1 0 0,8 9-39 0 0,0 1 1 0 0,0 0-1 0 0,0-1 0 0 0,0 1 0 0 0,0 0 0 0 0,-1 0 0 0 0,1 0 0 0 0,-1 0 0 0 0,1 0 0 0 0,0 0 1 0 0,-1 0-1 0 0,1 0 0 0 0,-1 1 0 0 0,0-1 0 0 0,1 0 0 0 0,-1 1 0 0 0,0 0 0 0 0,1-1 1 0 0,-1 1-1 0 0,0 0 0 0 0,0 0 0 0 0,1 0 0 0 0,-1 0 0 0 0,0 0 0 0 0,1 0 0 0 0,-1 0 0 0 0,0 1 1 0 0,1-1-1 0 0,-1 1 0 0 0,0-1 0 0 0,1 1 0 0 0,-1-1 0 0 0,-2 3 0 0 0,1-1-15 0 0,0-1 5 0 0,1 1-1 0 0,-1-1 1 0 0,1 1-1 0 0,-1 0 1 0 0,1 0-1 0 0,0 0 1 0 0,0 0-1 0 0,0 0 1 0 0,0 0-1 0 0,1 0 0 0 0,-1 1 1 0 0,-2 4-1 0 0,-6 14-318 0 0,-12 38 0 0 0,14-23-6317 0 0,7-18-401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0 7368 0 0,'0'0'568'0'0,"-11"7"494"0"0,3 0 203 0 0,6-6-1019 0 0,1 0 1 0 0,0 0 0 0 0,-1 0 0 0 0,1 0-1 0 0,-1 0 1 0 0,1 0 0 0 0,-1 0 0 0 0,1 0 0 0 0,-4 0-1 0 0,3 0-98 0 0,-1 0 0 0 0,1 0 0 0 0,0 0 1 0 0,0 0-1 0 0,0 0 0 0 0,0 0 0 0 0,1 0 0 0 0,-1 1 0 0 0,0-1 0 0 0,0 1 0 0 0,1-1 0 0 0,-1 1 0 0 0,1 0 0 0 0,0 0 0 0 0,-1 0 0 0 0,1-1 0 0 0,0 1 0 0 0,0 0 0 0 0,0 1 1 0 0,0-1-1 0 0,0 2 0 0 0,-2 2 44 0 0,1 1 1 0 0,1-1 0 0 0,-1 1 0 0 0,1-1-1 0 0,0 1 1 0 0,1 7 0 0 0,-1-4-98 0 0,1-1 1 0 0,1 1-1 0 0,0-1 1 0 0,0 1-1 0 0,1-1 1 0 0,0 0-1 0 0,6 14 1 0 0,-3-11-42 0 0,1 0 1 0 0,1 0-1 0 0,0-1 1 0 0,1 0-1 0 0,16 19 0 0 0,-21-27-30 0 0,0-1-1 0 0,0 1 0 0 0,1-1 0 0 0,-1 0 1 0 0,0 1-1 0 0,1-2 0 0 0,0 1 0 0 0,-1 0 0 0 0,1-1 1 0 0,0 1-1 0 0,0-1 0 0 0,0 0 0 0 0,6 0 1 0 0,-8 0 48 0 0,1-1 1 0 0,-1 0 0 0 0,1 0 0 0 0,0 0 0 0 0,-1 0 0 0 0,1 0-1 0 0,-1 0 1 0 0,1-1 0 0 0,0 1 0 0 0,-1-1 0 0 0,1 0 0 0 0,-1 0-1 0 0,0 0 1 0 0,1 0 0 0 0,-1 0 0 0 0,0-1 0 0 0,1 1 0 0 0,-1-1-1 0 0,0 1 1 0 0,3-5 0 0 0,2-2 39 0 0,-1-1 0 0 0,1 0 0 0 0,-2-1-1 0 0,0 0 1 0 0,0 0 0 0 0,-1 0 0 0 0,0 0 0 0 0,0-1 0 0 0,-1 1 0 0 0,-1-1-1 0 0,0 0 1 0 0,0 0 0 0 0,-1 0 0 0 0,0 0 0 0 0,-1 0 0 0 0,-1 0-1 0 0,-1-12 1 0 0,1 17-80 0 0,0 1 0 0 0,-1 0 0 0 0,1 0 0 0 0,-1 0-1 0 0,0 0 1 0 0,-1 0 0 0 0,1 0 0 0 0,-1 0 0 0 0,0 1-1 0 0,0 0 1 0 0,0-1 0 0 0,-1 1 0 0 0,-6-6 0 0 0,9 10-25 0 0,-1-1 1 0 0,1 1 0 0 0,-1 0 0 0 0,1-1-1 0 0,-1 1 1 0 0,0 0 0 0 0,1 0 0 0 0,-1 0-1 0 0,1 0 1 0 0,-1 0 0 0 0,0 1 0 0 0,1-1-1 0 0,-1 0 1 0 0,1 1 0 0 0,-1-1 0 0 0,1 1-1 0 0,-1-1 1 0 0,-1 2 0 0 0,2-1-9 0 0,-2 0-5 0 0,0 0-1 0 0,1 1 1 0 0,-1-1-1 0 0,1 1 1 0 0,0 0-1 0 0,-1 0 1 0 0,1 0-1 0 0,0 0 0 0 0,0 0 1 0 0,0 0-1 0 0,-2 5 1 0 0,-16 29-406 0 0,15-26 230 0 0,4-6-182 0 0,-1 0 0 0 0,1 1 0 0 0,0-1 0 0 0,0 1 0 0 0,-1 5 0 0 0,1-2-253 0 0,0 5-430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 20 13824 0 0,'0'0'1246'0'0,"-2"1"-1022"0"0,-2 2-44 0 0,-1-1 181 0 0,0 1 1 0 0,1 0-1 0 0,-1 0 0 0 0,-7 7 1 0 0,11-8-212 0 0,0 0 0 0 0,0 0 0 0 0,0 0 1 0 0,0 0-1 0 0,0 1 0 0 0,0-1 0 0 0,0 0 0 0 0,1 1 0 0 0,-1-1 1 0 0,1 4-1 0 0,-3 9 60 0 0,1-10-192 0 0,1 0 0 0 0,0 0 1 0 0,0 0-1 0 0,1 1 0 0 0,0-1 1 0 0,0 0-1 0 0,0 0 0 0 0,0 1 1 0 0,1-1-1 0 0,-1 0 0 0 0,1 0 1 0 0,1 0-1 0 0,2 7 0 0 0,19 40-18 0 0,-22-51 0 0 0,-1 1 0 0 0,1-1 0 0 0,0 1 0 0 0,0 0 0 0 0,0-1 0 0 0,1 0 0 0 0,-1 1 0 0 0,0-1 0 0 0,0 0 0 0 0,1 0 0 0 0,-1 1 0 0 0,1-1 0 0 0,-1 0 0 0 0,1 0 0 0 0,-1-1 0 0 0,1 1 0 0 0,0 0 0 0 0,-1 0 0 0 0,1-1 0 0 0,0 1 0 0 0,0-1 0 0 0,-1 0 0 0 0,4 1 0 0 0,5-3 0 0 0,-3-5 273 0 0,-1 0-1 0 0,0 0 1 0 0,0-1-1 0 0,-1 0 0 0 0,0 0 1 0 0,6-11-1 0 0,14-33-107 0 0,-21 44-115 0 0,-1 0-1 0 0,-1 0 0 0 0,1 0 0 0 0,-1 0 0 0 0,-1-1 0 0 0,1 1 1 0 0,-1 0-1 0 0,-1-16 0 0 0,0 22 21 0 0,-1 0 0 0 0,1 0-1 0 0,-1 0 1 0 0,1 0 0 0 0,-1 0 0 0 0,0 1 0 0 0,0-1-1 0 0,0 0 1 0 0,0 0 0 0 0,0 1 0 0 0,-1-1 0 0 0,1 1-1 0 0,0-1 1 0 0,-1 1 0 0 0,1-1 0 0 0,-1 1 0 0 0,1 0-1 0 0,-1 0 1 0 0,0 0 0 0 0,1 0 0 0 0,-1 0-1 0 0,-3-1 1 0 0,-4 2-70 0 0,7 1-43 0 0,0 0 1 0 0,-1 0-1 0 0,1 0 0 0 0,0 0 0 0 0,0 1 0 0 0,0-1 0 0 0,0 1 1 0 0,0-1-1 0 0,0 1 0 0 0,-3 4 0 0 0,-17 23-862 0 0,10-12 457 0 0,-1 3-224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1.9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829 13 7368 0 0,'0'0'568'0'0,"-11"-13"2737"0"0,10 13-3204 0 0,1 0 0 0 0,-1 0 0 0 0,0 0 0 0 0,1 0 0 0 0,-1 1 0 0 0,0-1 0 0 0,1 0 0 0 0,-1 0 0 0 0,0 0 0 0 0,1 1 0 0 0,-1-1 0 0 0,1 0 0 0 0,-1 1 0 0 0,0-1 0 0 0,1 0-1 0 0,-1 1 1 0 0,1-1 0 0 0,-1 1 0 0 0,1-1 0 0 0,-1 1 0 0 0,1-1 0 0 0,0 1 0 0 0,-1-1 0 0 0,1 1 0 0 0,0 0 0 0 0,-1-1 0 0 0,1 1 0 0 0,0 0 0 0 0,-1 0 0 0 0,-14 31 1047 0 0,7-15-696 0 0,-3 4-72 0 0,1 0 0 0 0,-8 29 0 0 0,9-25-26 0 0,-16 32-1 0 0,-48 81 375 0 0,-101 181-467 0 0,81-143-149 0 0,-9 16-43 0 0,-7 13-66 0 0,23-46-28 0 0,30-69-841 0 0,43-70-1749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 42 5064 0 0,'-19'0'544'0'0,"-25"3"6128"0"0,40-2-5992 0 0,0-1 1 0 0,0 1-1 0 0,1 0 1 0 0,-1 1-1 0 0,0-1 1 0 0,-6 4-1 0 0,5-3-193 0 0,-16 13 1304 0 0,20-12-1696 0 0,-1-1 1 0 0,1 1-1 0 0,0-1 1 0 0,0 1-1 0 0,0 0 0 0 0,0 0 1 0 0,0-1-1 0 0,1 1 1 0 0,-1 0-1 0 0,1 5 1 0 0,0-6-20 0 0,-1 5 74 0 0,1 0 0 0 0,-1 0 0 0 0,2 0-1 0 0,-1 0 1 0 0,2 8 0 0 0,1 10-251 0 0,-3-24 90 0 0,0 0-1 0 0,1 0 1 0 0,-1-1 0 0 0,0 1 0 0 0,0 0 0 0 0,1-1 0 0 0,-1 1-1 0 0,1 0 1 0 0,-1-1 0 0 0,1 1 0 0 0,-1 0 0 0 0,1-1 0 0 0,-1 1-1 0 0,1-1 1 0 0,0 1 0 0 0,-1-1 0 0 0,1 1 0 0 0,0-1 0 0 0,-1 0-1 0 0,2 1 1 0 0,0 0-16 0 0,2 3 34 0 0,0 0-1 0 0,1-1 1 0 0,-1 1-1 0 0,1-1 0 0 0,0-1 1 0 0,0 1-1 0 0,0 0 1 0 0,1-1-1 0 0,-1 0 1 0 0,6 1-1 0 0,-9-3 5 0 0,2 2 46 0 0,0-1 0 0 0,0 0 0 0 0,1 0 0 0 0,-1 0 0 0 0,8 0 0 0 0,-10-2-53 0 0,0 1 1 0 0,0 0 0 0 0,0-1 0 0 0,0 1 0 0 0,-1-1-1 0 0,1 0 1 0 0,0 0 0 0 0,0 0 0 0 0,0 0 0 0 0,-1 0-1 0 0,1 0 1 0 0,0 0 0 0 0,-1 0 0 0 0,1-1 0 0 0,1-1-1 0 0,0 0 71 0 0,-1 1 1 0 0,1-1-1 0 0,-1 0 0 0 0,0 1 0 0 0,0-1 0 0 0,0 0 0 0 0,0 0 0 0 0,0-1 0 0 0,-1 1 0 0 0,1 0 0 0 0,-1 0 0 0 0,0-1 1 0 0,0 1-1 0 0,-1-1 0 0 0,1 1 0 0 0,0-1 0 0 0,-1 1 0 0 0,0-1 0 0 0,0 0 0 0 0,0 1 0 0 0,-1-6 0 0 0,-3-18 267 0 0,3 16-322 0 0,-1-1 0 0 0,0 1-1 0 0,0-1 1 0 0,-1 1 0 0 0,-1 0 0 0 0,-6-16-1 0 0,8 25-19 0 0,1 0 0 0 0,-1 0 0 0 0,0 0 0 0 0,0 1 0 0 0,1-1 0 0 0,-1 1 0 0 0,0-1 0 0 0,0 1 0 0 0,0-1 0 0 0,-1 1 0 0 0,1 0 0 0 0,0 0 0 0 0,0 0 0 0 0,-1 0 0 0 0,1 0 0 0 0,-1 1 0 0 0,1-1 0 0 0,0 1 0 0 0,-1 0 0 0 0,1-1 0 0 0,-1 1 0 0 0,1 0 0 0 0,-1 1 0 0 0,1-1 0 0 0,-1 0 0 0 0,-4 2 0 0 0,-1 5 0 0 0,1 6-388 0 0,-12 28 0 0 0,18-39 272 0 0,0 1-287 0 0,0 1 0 0 0,0 0 0 0 0,0 0 0 0 0,1 0 0 0 0,-1 0 0 0 0,1 0 0 0 0,0 5 0 0 0,0 8-6760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97 12032 0 0,'-7'9'1282'0'0,"4"-7"-1033"0"0,-1 0-1 0 0,0 1 0 0 0,0-1 0 0 0,1 1 1 0 0,0 0-1 0 0,-1 0 0 0 0,1 0 0 0 0,0 1 1 0 0,1-1-1 0 0,-1 1 0 0 0,1-1 0 0 0,-1 1 1 0 0,1 0-1 0 0,0 0 0 0 0,0 0 0 0 0,1 0 1 0 0,-1 0-1 0 0,1 0 0 0 0,-1 5 0 0 0,1-4-188 0 0,0 1 0 0 0,0-1-1 0 0,1 0 1 0 0,0 0 0 0 0,0 1-1 0 0,0-1 1 0 0,1 0 0 0 0,-1 1-1 0 0,1-1 1 0 0,0 0 0 0 0,1 0-1 0 0,-1 0 1 0 0,1 0-1 0 0,0 0 1 0 0,1 0 0 0 0,-1-1-1 0 0,1 1 1 0 0,5 7 0 0 0,-6-9-27 0 0,0-1 0 0 0,0 0 0 0 0,0 0 0 0 0,0 0 0 0 0,1 0 0 0 0,-1 0 0 0 0,1 0 0 0 0,-1 0 0 0 0,1-1 0 0 0,-1 1 0 0 0,1-1 0 0 0,0 0 0 0 0,0 0 0 0 0,0 0 0 0 0,5 1 1 0 0,-6-2-2 0 0,-1 0 0 0 0,1 0 1 0 0,0 0-1 0 0,-1-1 1 0 0,1 1-1 0 0,-1-1 1 0 0,1 1-1 0 0,-1-1 0 0 0,1 1 1 0 0,-1-1-1 0 0,1 0 1 0 0,-1 0-1 0 0,0 0 1 0 0,1 0-1 0 0,-1 0 0 0 0,0 0 1 0 0,0 0-1 0 0,0 0 1 0 0,0 0-1 0 0,0-1 0 0 0,0 1 1 0 0,1-2-1 0 0,2-3 91 0 0,0 0 0 0 0,0 0 0 0 0,-1 0-1 0 0,0 0 1 0 0,0 0 0 0 0,-1 0 0 0 0,0-1-1 0 0,0 1 1 0 0,0-1 0 0 0,-1 0 0 0 0,0 0 0 0 0,0-10-1 0 0,0 1 10 0 0,-1 0 0 0 0,-1 0 0 0 0,-1 0 0 0 0,0 0-1 0 0,-1 1 1 0 0,-8-29 0 0 0,10 42-116 0 0,-2-5 67 0 0,0-1 1 0 0,0 1 0 0 0,-1 0 0 0 0,-4-6 0 0 0,8 12-76 0 0,-1 0 0 0 0,1 0 0 0 0,-1 0-1 0 0,0 0 1 0 0,1 0 0 0 0,-1 0 0 0 0,0 1 0 0 0,0-1 0 0 0,1 0 0 0 0,-1 0 0 0 0,0 1 0 0 0,0-1-1 0 0,0 1 1 0 0,0-1 0 0 0,0 0 0 0 0,0 1 0 0 0,0 0 0 0 0,0-1 0 0 0,0 1 0 0 0,0 0-1 0 0,-1-1 1 0 0,1 1 0 0 0,0 0 0 0 0,0 0 0 0 0,0 0 0 0 0,0 0 0 0 0,0 0 0 0 0,0 0 0 0 0,-1 1-1 0 0,1-1 1 0 0,0 0 0 0 0,0 0 0 0 0,0 1 0 0 0,0-1 0 0 0,0 1 0 0 0,-2 0 0 0 0,0 2-2 0 0,0-1 1 0 0,0 1 0 0 0,0 0 0 0 0,0 0-1 0 0,0 1 1 0 0,1-1 0 0 0,-1 0-1 0 0,1 1 1 0 0,0 0 0 0 0,0 0 0 0 0,0-1-1 0 0,0 1 1 0 0,0 5 0 0 0,-3 7-136 0 0,-5 30 0 0 0,9-44 105 0 0,-4 36-1648 0 0,-3 73 0 0 0,8-85 262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86 152 14312 0 0,'0'0'654'0'0,"-9"-2"218"0"0,-7-2-869 0 0,-13-1 2943 0 0,29 5-2888 0 0,0 1-1 0 0,0-1 0 0 0,0 1 0 0 0,0-1 1 0 0,-1 1-1 0 0,1-1 0 0 0,0 1 0 0 0,0-1 0 0 0,0 1 1 0 0,-1-1-1 0 0,1 0 0 0 0,0 1 0 0 0,-1-1 1 0 0,1 1-1 0 0,0-1 0 0 0,-1 0 0 0 0,1 1 0 0 0,-1-1 1 0 0,1 0-1 0 0,-1 1 0 0 0,0-1-26 0 0,1 1-1 0 0,-1-1 1 0 0,1 0 0 0 0,-1 1 0 0 0,1-1-1 0 0,0 1 1 0 0,-1-1 0 0 0,1 1-1 0 0,-1-1 1 0 0,1 1 0 0 0,0-1 0 0 0,-1 1-1 0 0,1-1 1 0 0,0 1 0 0 0,0-1-1 0 0,-1 1 1 0 0,1-1 0 0 0,0 1 0 0 0,0 0-1 0 0,0-1 1 0 0,0 1 0 0 0,-2 16 152 0 0,2-14-166 0 0,0-1 1 0 0,-1 0-1 0 0,1 1 1 0 0,0-1 0 0 0,0 0-1 0 0,0 0 1 0 0,1 1-1 0 0,-1-1 1 0 0,1 0 0 0 0,-1 0-1 0 0,1 1 1 0 0,0-1-1 0 0,0 2 1 0 0,28 62 187 0 0,-26-55-161 0 0,-2-10-39 0 0,-1 1 0 0 0,0-1 0 0 0,1 1 0 0 0,0-1-1 0 0,-1 0 1 0 0,1 1 0 0 0,0-1 0 0 0,0 0 0 0 0,0 1-1 0 0,0-1 1 0 0,0 0 0 0 0,0 0 0 0 0,0 0 0 0 0,0 0-1 0 0,0 0 1 0 0,0 0 0 0 0,1 0 0 0 0,-1 0 0 0 0,3 1-1 0 0,-3-2 15 0 0,0 1 0 0 0,1 0 0 0 0,-1-1 0 0 0,0 1 0 0 0,0-1 0 0 0,1 0 0 0 0,-1 1 0 0 0,1-1 0 0 0,-1 0 0 0 0,0 0 0 0 0,1 0 0 0 0,-1 0-1 0 0,0 0 1 0 0,1 0 0 0 0,-1 0 0 0 0,0-1 0 0 0,1 1 0 0 0,-1 0 0 0 0,0-1 0 0 0,1 1 0 0 0,-1-1 0 0 0,0 1 0 0 0,0-1 0 0 0,1 0 0 0 0,-1 1 0 0 0,0-1 0 0 0,0 0 0 0 0,0 0-1 0 0,0 0 1 0 0,0 0 0 0 0,0 0 0 0 0,0 0 0 0 0,0 0 0 0 0,-1 0 0 0 0,2-2 0 0 0,0-1 49 0 0,1 1 0 0 0,-1-1 0 0 0,0 1-1 0 0,-1-1 1 0 0,1 0 0 0 0,-1 0 0 0 0,1 0 0 0 0,-1 0 0 0 0,0 0 0 0 0,-1 0-1 0 0,1-5 1 0 0,2-27 345 0 0,-2 27-326 0 0,0 1-1 0 0,-1-1 0 0 0,0 0 0 0 0,0 1 0 0 0,-1-1 0 0 0,-3-13 0 0 0,0 0 33 0 0,-4-12 50 0 0,1 17-113 0 0,5 12-47 0 0,0-1-1 0 0,0 1 1 0 0,0-1 0 0 0,-1 1-1 0 0,0 0 1 0 0,0 0 0 0 0,0 1 0 0 0,-1-1-1 0 0,1 0 1 0 0,-1 1 0 0 0,-5-4-1 0 0,0 5-18 0 0,7 3-15 0 0,0 0 0 0 0,-1 1 0 0 0,1-1 0 0 0,0 1 0 0 0,0-1 0 0 0,0 1 1 0 0,0 0-1 0 0,1 0 0 0 0,-1 0 0 0 0,0 0 0 0 0,0 0 0 0 0,0 1 0 0 0,1-1 1 0 0,-1 0-1 0 0,1 1 0 0 0,-1-1 0 0 0,1 1 0 0 0,0 0 0 0 0,-1-1 0 0 0,1 1 1 0 0,0 0-1 0 0,0 0 0 0 0,-1 2 0 0 0,-3 7-643 0 0,1 0 0 0 0,-7 22 0 0 0,9-26 6 0 0,-3 9-1105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0 12440 0 0,'0'0'1125'0'0,"-1"2"-928"0"0,-2 9 117 0 0,-1 1 1 0 0,2-1-1 0 0,0 1 0 0 0,0 0 0 0 0,1-1 1 0 0,1 1-1 0 0,0 0 0 0 0,0 0 0 0 0,1-1 1 0 0,1 1-1 0 0,0 0 0 0 0,3 11 0 0 0,0-8-167 0 0,0-1-1 0 0,1 0 0 0 0,14 23 1 0 0,-19-35-85 0 0,1 0 0 0 0,0-1 1 0 0,0 1-1 0 0,0-1 0 0 0,0 0 1 0 0,0 1-1 0 0,0-1 0 0 0,0 0 1 0 0,1 0-1 0 0,2 1 0 0 0,-4-2-69 0 0,0 0 51 0 0,0 1 0 0 0,0-1 0 0 0,0 0 0 0 0,0 0 0 0 0,1 0-1 0 0,-1 0 1 0 0,0 0 0 0 0,0-1 0 0 0,0 1 0 0 0,1 0 0 0 0,-1 0 0 0 0,0-1-1 0 0,0 1 1 0 0,0-1 0 0 0,0 1 0 0 0,0-1 0 0 0,0 1 0 0 0,0-1-1 0 0,0 1 1 0 0,0-1 0 0 0,0 0 0 0 0,1-1 0 0 0,19-17 1070 0 0,-19 16-1031 0 0,0 1 0 0 0,0-1 0 0 0,0 0 0 0 0,-1-1 0 0 0,1 1 0 0 0,-1 0 0 0 0,0 0 0 0 0,1-1 0 0 0,-2 1 0 0 0,1 0 0 0 0,0-1 0 0 0,-1 1 0 0 0,1-6 0 0 0,-1-4 283 0 0,0 1 0 0 0,-4-18 0 0 0,3 24-341 0 0,0 0 25 0 0,0 1 0 0 0,0 1 0 0 0,-1-1 0 0 0,0 0 0 0 0,0 0 0 0 0,0 0 0 0 0,0 1 0 0 0,-1-1 0 0 0,-2-3 0 0 0,4 6-30 0 0,-1 1-1 0 0,1-1 0 0 0,0 1 0 0 0,0-1 0 0 0,0 1 1 0 0,-1-1-1 0 0,1 1 0 0 0,-1 0 0 0 0,1 0 1 0 0,-1 0-1 0 0,0 0 0 0 0,1 0 0 0 0,-1 0 0 0 0,0 0 1 0 0,1 1-1 0 0,-1-1 0 0 0,0 0 0 0 0,0 1 1 0 0,0 0-1 0 0,0-1 0 0 0,0 1 0 0 0,0 0 1 0 0,1 0-1 0 0,-1 0 0 0 0,-3 0 0 0 0,3 1-45 0 0,0 0 0 0 0,0 0-1 0 0,-1 1 1 0 0,1-1 0 0 0,1 0 0 0 0,-1 1-1 0 0,0-1 1 0 0,0 1 0 0 0,0 0-1 0 0,1-1 1 0 0,-1 1 0 0 0,1 0 0 0 0,-1 0-1 0 0,1 0 1 0 0,0 0 0 0 0,0 0-1 0 0,0 0 1 0 0,-1 4 0 0 0,-2 3-1166 0 0,1 1 1 0 0,1-1 0 0 0,-2 11-1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41 206 8752 0 0,'0'0'673'0'0,"-1"-1"-256"0"0,-20-26 9588 0 0,12 46-9518 0 0,8-15-476 0 0,0 0-1 0 0,0-1 1 0 0,0 1-1 0 0,1 0 1 0 0,0 0-1 0 0,0 0 1 0 0,0-1-1 0 0,0 1 1 0 0,0 0-1 0 0,1 0 1 0 0,-1-1-1 0 0,1 1 1 0 0,0 0-1 0 0,0-1 1 0 0,1 1-1 0 0,-1 0 1 0 0,1-1-1 0 0,0 0 1 0 0,0 1-1 0 0,0-1 1 0 0,0 0-1 0 0,0 0 1 0 0,1 0-1 0 0,-1 0 1 0 0,4 2-1 0 0,-4-4-4 0 0,-1 0 0 0 0,0 0 0 0 0,0-1-1 0 0,1 1 1 0 0,-1-1 0 0 0,0 1 0 0 0,1-1 0 0 0,-1 1-1 0 0,1-1 1 0 0,-1 0 0 0 0,0 0 0 0 0,1 0-1 0 0,-1 1 1 0 0,1-1 0 0 0,-1-1 0 0 0,1 1 0 0 0,-1 0-1 0 0,0 0 1 0 0,1 0 0 0 0,-1-1 0 0 0,1 1-1 0 0,-1-1 1 0 0,0 1 0 0 0,1-1 0 0 0,-1 0 0 0 0,1 0-1 0 0,2-1 19 0 0,-1 0-1 0 0,0 0 1 0 0,0 0 0 0 0,0 0-1 0 0,0-1 1 0 0,0 1-1 0 0,-1-1 1 0 0,4-5-1 0 0,-2 3 26 0 0,-1 0 0 0 0,-1-1-1 0 0,1 1 1 0 0,-1-1-1 0 0,0 0 1 0 0,0 0 0 0 0,-1 0-1 0 0,2-8 1 0 0,-1-5 255 0 0,-1-27-1 0 0,-2 30-86 0 0,1 9-145 0 0,0 1 1 0 0,-1 0 0 0 0,0 0-1 0 0,-1 0 1 0 0,1 0-1 0 0,-1 0 1 0 0,0 0 0 0 0,-1 1-1 0 0,1-1 1 0 0,-1 1 0 0 0,0-1-1 0 0,0 1 1 0 0,-1 0-1 0 0,0 0 1 0 0,0 0 0 0 0,-6-5-1 0 0,-5-6-40 0 0,6 11-32 0 0,-8 1 0 0 0,13 7-5 0 0,3-1 0 0 0,-1 0-39 0 0,-1 1 0 0 0,1-1 0 0 0,-1 1 0 0 0,1 0 0 0 0,0 0 0 0 0,0 0 0 0 0,0 0 0 0 0,0 0 0 0 0,1 0 0 0 0,-1 1 0 0 0,-1 5 0 0 0,1 0-332 0 0,-1 0 0 0 0,1 0 0 0 0,-1 12 0 0 0,3 7-998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61 5984 0 0,'0'0'892'0'0,"-9"3"2217"0"0,5-1-1933 0 0,2-1-357 0 0,-1 1-1 0 0,0-1 0 0 0,0 0 1 0 0,1 1-1 0 0,-1 0 0 0 0,0 0 0 0 0,-2 2 1 0 0,4-3-713 0 0,0 0 0 0 0,0 1 0 0 0,0 0 0 0 0,1-1 0 0 0,-1 1 1 0 0,0-1-1 0 0,1 1 0 0 0,-1 0 0 0 0,1-1 0 0 0,-1 1 0 0 0,1 0 0 0 0,0 0 1 0 0,-1-1-1 0 0,1 1 0 0 0,0 3 0 0 0,2 7-104 0 0,-1-1 0 0 0,2 0 0 0 0,-1 0 0 0 0,1 0 0 0 0,1 0 0 0 0,0 0 0 0 0,8 13 0 0 0,-3-2-1 0 0,-6-16-1 0 0,0 0 0 0 0,0 0 0 0 0,1-1 0 0 0,-1 1 0 0 0,1-1 0 0 0,0 0 0 0 0,1 0 0 0 0,-1 0 0 0 0,6 4 0 0 0,-9-8 24 0 0,0 0 0 0 0,0-1 0 0 0,0 1 0 0 0,0 0 0 0 0,1-1 0 0 0,-1 1-1 0 0,0-1 1 0 0,0 1 0 0 0,0-1 0 0 0,0 0 0 0 0,0 1 0 0 0,1-1 0 0 0,-1 0-1 0 0,0 0 1 0 0,0 0 0 0 0,1 0 0 0 0,-1 0 0 0 0,0 0 0 0 0,0 0 0 0 0,0 0-1 0 0,1-1 1 0 0,-1 1 0 0 0,0 0 0 0 0,0-1 0 0 0,0 1 0 0 0,2-1 0 0 0,-1 0 45 0 0,0-1 1 0 0,0 1-1 0 0,0 0 1 0 0,0-1 0 0 0,0 1-1 0 0,0-1 1 0 0,0 0-1 0 0,2-3 1 0 0,-1-1 34 0 0,-1 1 0 0 0,1-1 0 0 0,-1 0 0 0 0,0 0 0 0 0,-1 0 0 0 0,0 0 0 0 0,0 0 0 0 0,0 0 0 0 0,-1 0 0 0 0,0-8 0 0 0,2-13 305 0 0,-1 10-195 0 0,-1 1 0 0 0,0 0 0 0 0,-4-18 1 0 0,3 20-78 0 0,0 8-75 0 0,-1 0 0 0 0,1 0 0 0 0,-1 0 0 0 0,0 1 0 0 0,-1-1 0 0 0,1 0 0 0 0,-1 1 0 0 0,0 0 0 0 0,0-1 0 0 0,-1 1 0 0 0,0 0 0 0 0,-5-5 0 0 0,8 9-53 0 0,0 1 0 0 0,0-1 0 0 0,0 1 0 0 0,-1-1 0 0 0,1 1 0 0 0,0-1 0 0 0,0 1 0 0 0,-1 0 0 0 0,1-1 0 0 0,0 1 0 0 0,0 0-1 0 0,-1 0 1 0 0,1 0 0 0 0,0 0 0 0 0,-1 0 0 0 0,1 0 0 0 0,0 1 0 0 0,0-1 0 0 0,-1 0 0 0 0,1 1 0 0 0,0-1 0 0 0,0 1 0 0 0,-1-1 0 0 0,1 1 0 0 0,0-1 0 0 0,0 1-1 0 0,0 0 1 0 0,0 0 0 0 0,-2 1 0 0 0,-9 10-117 0 0,11-7 68 0 0,1-2-4 0 0,-2 1-134 0 0,1-1-1 0 0,0 1 1 0 0,0 0-1 0 0,0 0 1 0 0,1 0-1 0 0,-1 4 1 0 0,3 14-5871 0 0,-1-3-1184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0 11664 0 0,'0'0'1053'0'0,"-15"13"1895"0"0,13-8-2726 0 0,0 0 1 0 0,0 0-1 0 0,0 0 1 0 0,0 1-1 0 0,1-1 1 0 0,0 0-1 0 0,0 1 1 0 0,1-1-1 0 0,-1 1 1 0 0,1-1-1 0 0,0 1 1 0 0,1-1-1 0 0,-1 1 1 0 0,1-1-1 0 0,0 0 1 0 0,3 9-1 0 0,2 5-165 0 0,1 0 0 0 0,1-1 0 0 0,12 21 0 0 0,-17-34-20 0 0,0 0-1 0 0,1 0 1 0 0,-1 0-1 0 0,1-1 1 0 0,1 1-1 0 0,-1-1 1 0 0,1 0-1 0 0,-1 0 1 0 0,1-1-1 0 0,6 4 1 0 0,-9-6 4 0 0,-1 0 0 0 0,0 0 0 0 0,1 0-1 0 0,-1 0 1 0 0,0 0 0 0 0,1 0 0 0 0,-1-1 0 0 0,1 1 0 0 0,-1 0 0 0 0,1-1 0 0 0,0 0 0 0 0,-1 1 0 0 0,1-1 0 0 0,-1 0 0 0 0,1 0 0 0 0,0 0 0 0 0,-1 0-1 0 0,1 0 1 0 0,0 0 0 0 0,-1 0 0 0 0,1 0 0 0 0,-1-1 0 0 0,1 1 0 0 0,0-1 0 0 0,-1 1 0 0 0,1-1 0 0 0,-1 0 0 0 0,1 1 0 0 0,-1-1 0 0 0,0 0 0 0 0,1 0-1 0 0,1-2 1 0 0,-1 1 20 0 0,1-1 0 0 0,0 0 0 0 0,-1 0 0 0 0,0 0-1 0 0,0 0 1 0 0,0 0 0 0 0,0-1 0 0 0,0 1 0 0 0,-1-1 0 0 0,2-5-1 0 0,7-39 586 0 0,-7 29-441 0 0,-3 13-150 0 0,0 1-1 0 0,0 0 0 0 0,0-1 1 0 0,-1 1-1 0 0,1 0 0 0 0,-1-1 1 0 0,0 1-1 0 0,-1 0 0 0 0,1 0 1 0 0,-1 0-1 0 0,-4-8 0 0 0,3 8-6 0 0,-1-1 1 0 0,1 1-1 0 0,-1 0 0 0 0,0 0 0 0 0,-1 0 0 0 0,1 0 1 0 0,-1 1-1 0 0,0-1 0 0 0,0 1 0 0 0,0 0 0 0 0,0 1 1 0 0,-1 0-1 0 0,-10-5 0 0 0,14 7-41 0 0,0 1 0 0 0,0 0 0 0 0,0 0 1 0 0,0 0-1 0 0,0 0 0 0 0,0 1 0 0 0,0-1 0 0 0,0 0 0 0 0,0 1 1 0 0,0 0-1 0 0,0-1 0 0 0,-4 3 0 0 0,-22 12 77 0 0,24-12-104 0 0,0 0-1 0 0,0 0 0 0 0,0 1 0 0 0,1-1 1 0 0,0 1-1 0 0,-1 0 0 0 0,1 0 1 0 0,1 0-1 0 0,-1 0 0 0 0,0 0 0 0 0,1 1 1 0 0,0-1-1 0 0,0 1 0 0 0,-2 9 1 0 0,-2 24-6966 0 0,5-15-393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 32 12032 0 0,'-5'9'1090'0'0,"-3"-2"-898"0"0,4-4 91 0 0,1 1 0 0 0,-1-1 0 0 0,1 1 0 0 0,0 0 0 0 0,0-1 0 0 0,0 1 0 0 0,0 1 0 0 0,1-1 0 0 0,-1 0 0 0 0,1 1 0 0 0,0-1 0 0 0,1 1 0 0 0,-1 0 0 0 0,-1 6 0 0 0,2 0-78 0 0,1 0 0 0 0,0-1 0 0 0,0 1 0 0 0,4 20 0 0 0,-2-22 217 0 0,-1 0-339 0 0,2 1 0 0 0,0-1 1 0 0,0-1-1 0 0,0 1 0 0 0,1 0 0 0 0,0-1 0 0 0,1 0 1 0 0,0 0-1 0 0,0 0 0 0 0,1 0 0 0 0,0-1 0 0 0,12 11 0 0 0,-17-17-51 0 0,0 0 0 0 0,0-1 0 0 0,0 1 0 0 0,0-1 0 0 0,0 1 0 0 0,0-1 0 0 0,0 0 0 0 0,0 1 0 0 0,0-1 0 0 0,0 0 0 0 0,0 0 0 0 0,0 1 0 0 0,0-1 0 0 0,0 0 0 0 0,0 0 0 0 0,0 0 0 0 0,0-1 0 0 0,0 1 0 0 0,1 0 0 0 0,-1 0 0 0 0,0 0 0 0 0,0-1 0 0 0,0 1 0 0 0,0-1 0 0 0,0 1 0 0 0,0-1 0 0 0,0 1 0 0 0,0-1 0 0 0,-1 1 0 0 0,1-1 0 0 0,1-1 0 0 0,1 0 55 0 0,0-1 0 0 0,0 1 0 0 0,-1-1 0 0 0,1 0 0 0 0,-1 0-1 0 0,4-6 1 0 0,-2 2 58 0 0,-1 0 0 0 0,0 0-1 0 0,0-1 1 0 0,-1 1 0 0 0,0-1-1 0 0,0 1 1 0 0,0-1 0 0 0,-1 0 0 0 0,0 0-1 0 0,-1-15 1 0 0,-2-1 113 0 0,-1 0 1 0 0,-8-28-1 0 0,9 40-193 0 0,0 7-44 0 0,0 0-1 0 0,0 0 1 0 0,0 0 0 0 0,0 1-1 0 0,-5-7 1 0 0,-3-6 53 0 0,9 15-69 0 0,0 0 1 0 0,-1 0 0 0 0,0 0 0 0 0,1 0 0 0 0,-1 0 0 0 0,0 0-1 0 0,0 1 1 0 0,0-1 0 0 0,0 1 0 0 0,0-1 0 0 0,-1 1 0 0 0,1 0-1 0 0,-4-2 1 0 0,4 2-17 0 0,1 1 1 0 0,0-1-1 0 0,-1 1 0 0 0,1-1 0 0 0,-1 1 0 0 0,1 0 0 0 0,-1 0 0 0 0,0 0 0 0 0,1-1 0 0 0,-1 1 0 0 0,1 1 1 0 0,-1-1-1 0 0,1 0 0 0 0,-1 0 0 0 0,1 1 0 0 0,-1-1 0 0 0,1 0 0 0 0,-1 1 0 0 0,1 0 0 0 0,0-1 1 0 0,-1 1-1 0 0,1 0 0 0 0,0 0 0 0 0,-3 1 0 0 0,-1 3-77 0 0,3-3-39 0 0,0-1-1 0 0,1 0 0 0 0,0 1 1 0 0,-1-1-1 0 0,1 1 0 0 0,0 0 1 0 0,0-1-1 0 0,0 1 0 0 0,0 0 0 0 0,0 0 1 0 0,-2 3-1 0 0,-1 10-1323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65 8288 0 0,'0'0'756'0'0,"-17"0"-352"0"0,16 0-8 0 0,0 0 0 0 0,-1 0 0 0 0,1 0 0 0 0,0 0 0 0 0,0 1 0 0 0,0-1 0 0 0,-1 0-1 0 0,1 1 1 0 0,0-1 0 0 0,0 1 0 0 0,0-1 0 0 0,0 1 0 0 0,-1-1 0 0 0,1 1 0 0 0,0 0 0 0 0,0 0 0 0 0,-1 1 0 0 0,1-1-122 0 0,0 1 1 0 0,0 0-1 0 0,-1-1 0 0 0,1 1 1 0 0,0 0-1 0 0,0 0 0 0 0,1 0 0 0 0,-1 0 1 0 0,-1 3-1 0 0,1 4-155 0 0,0 0 0 0 0,0 0 0 0 0,0 18 0 0 0,2-19 289 0 0,-1-3-395 0 0,1-1 0 0 0,0 0 0 0 0,0 1 0 0 0,0-1 0 0 0,0 0-1 0 0,1 0 1 0 0,0 0 0 0 0,0 0 0 0 0,0 0 0 0 0,5 7 0 0 0,-1-2-9 0 0,1 0 1 0 0,1 0 0 0 0,10 9-1 0 0,-4-7 50 0 0,-9-10-52 0 0,-2-1 7 0 0,-1 1 15 0 0,-1 0-1 0 0,1-1 1 0 0,0 1-1 0 0,-1-1 0 0 0,1 1 1 0 0,0-1-1 0 0,0 0 0 0 0,0 0 1 0 0,-1 1-1 0 0,1-1 1 0 0,0 0-1 0 0,0-1 0 0 0,-1 1 1 0 0,1 0-1 0 0,0 0 1 0 0,0-1-1 0 0,-1 1 0 0 0,1-1 1 0 0,0 1-1 0 0,-1-1 0 0 0,1 0 1 0 0,0 0-1 0 0,-1 0 1 0 0,1 0-1 0 0,-1 0 0 0 0,0 0 1 0 0,2-2-1 0 0,0 0 98 0 0,-1 0-1 0 0,1-1 1 0 0,-1 1-1 0 0,0-1 1 0 0,-1 0-1 0 0,1 0 0 0 0,0 0 1 0 0,-1 0-1 0 0,0 0 1 0 0,1-8-1 0 0,2-13 482 0 0,1-46 0 0 0,-5 60-507 0 0,-2 1 1 0 0,1-1-1 0 0,-1 1 0 0 0,-6-17 0 0 0,6 23-69 0 0,1 1 0 0 0,-1-1 0 0 0,0 1 0 0 0,0 0 0 0 0,0 0 0 0 0,0 0-1 0 0,-4-4 1 0 0,5 6-19 0 0,0 0 0 0 0,0 0 0 0 0,0-1 0 0 0,-1 1-1 0 0,1 0 1 0 0,-1 0 0 0 0,1 0 0 0 0,-1 0 0 0 0,1 1-1 0 0,-1-1 1 0 0,1 0 0 0 0,-1 1 0 0 0,0-1 0 0 0,1 1-1 0 0,-4-1 1 0 0,3 1-6 0 0,1 0-1 0 0,0 1 0 0 0,0-1 1 0 0,0 1-1 0 0,0-1 0 0 0,0 1 1 0 0,0-1-1 0 0,0 1 0 0 0,0 0 1 0 0,0-1-1 0 0,1 1 0 0 0,-1 0 0 0 0,0 0 1 0 0,0 0-1 0 0,0-1 0 0 0,1 1 1 0 0,-1 0-1 0 0,0 2 0 0 0,-9 15-131 0 0,3 6-729 0 0,0-1-1 0 0,-2 27 1 0 0,4-26-430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52 103 3224 0 0,'-23'-8'11768'0'0,"21"9"-11499"0"0,0 1 0 0 0,1-1 0 0 0,-1 0 0 0 0,0 1 0 0 0,1-1 1 0 0,0 1-1 0 0,-1-1 0 0 0,1 1 0 0 0,0 0 0 0 0,0-1 1 0 0,0 1-1 0 0,0 0 0 0 0,0 0 0 0 0,0 0 0 0 0,0 0 0 0 0,1 0 1 0 0,-1 0-1 0 0,1 0 0 0 0,-1 0 0 0 0,1 4 0 0 0,-2 2-15 0 0,2 1 0 0 0,-1 0-1 0 0,1-1 1 0 0,1 11 0 0 0,0-5-43 0 0,1 0 1 0 0,1 0 0 0 0,0-1 0 0 0,0 1 0 0 0,2-1-1 0 0,5 13 1 0 0,-2-7-353 0 0,-7-15 70 0 0,1 0 0 0 0,0 0 0 0 0,0 0 0 0 0,0 0 0 0 0,0 0 0 0 0,1-1 0 0 0,-1 1 0 0 0,5 4 0 0 0,7 3 67 0 0,-2-6 24 0 0,-10-6 12 0 0,0 1 0 0 0,0-1-1 0 0,-1 1 1 0 0,1-1 0 0 0,0 0 0 0 0,0 0-1 0 0,0 1 1 0 0,2-4 0 0 0,-2 3-1 0 0,0-1 0 0 0,0 1 0 0 0,0-1 0 0 0,-1 0 0 0 0,1 0 0 0 0,0 0 0 0 0,-1 0 0 0 0,0 0 0 0 0,0 0 0 0 0,1-1 0 0 0,-1 1 0 0 0,0 0 0 0 0,-1-1 0 0 0,1 1 0 0 0,0 0 0 0 0,-1-1 0 0 0,1 1 0 0 0,-1-6 1 0 0,1-4-19 0 0,-1-1 1 0 0,-3-19 0 0 0,2 17 159 0 0,-1-8 14 0 0,0 1-1 0 0,-1-1 1 0 0,-2 1 0 0 0,-13-41 0 0 0,10 38-161 0 0,7 21-23 0 0,0 0 0 0 0,0-1 0 0 0,0 1 1 0 0,-1 0-1 0 0,1 1 0 0 0,-1-1 0 0 0,0 0 0 0 0,0 0 1 0 0,0 1-1 0 0,-1-1 0 0 0,1 1 0 0 0,-1 0 0 0 0,0 0 1 0 0,0 0-1 0 0,0 0 0 0 0,-5-3 0 0 0,8 6-4 0 0,0 0 0 0 0,-1-1 0 0 0,1 1 0 0 0,-1 0 0 0 0,1 0-1 0 0,0 0 1 0 0,-1-1 0 0 0,1 1 0 0 0,-1 0 0 0 0,1 0 0 0 0,-1 0 0 0 0,1 0 0 0 0,-1 0-1 0 0,1 0 1 0 0,0 0 0 0 0,-1 0 0 0 0,1 0 0 0 0,-1 0 0 0 0,1 0 0 0 0,-1 1 0 0 0,1-1-1 0 0,0 0 1 0 0,-1 0 0 0 0,1 0 0 0 0,-1 0 0 0 0,1 1 0 0 0,-1-1 0 0 0,-9 13-75 0 0,0 18-98 0 0,5-15-429 0 0,1 0 0 0 0,1 0 0 0 0,1 0 1 0 0,0 0-1 0 0,1 0 0 0 0,1 0 0 0 0,3 29 0 0 0,1-24-1285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2.5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11832 0 0,'0'0'1286'0'0,"5"9"-1044"0"0,2-2 10 0 0,0 1 0 0 0,0-1 1 0 0,0 0-1 0 0,1-1 1 0 0,0 1-1 0 0,10 5 0 0 0,-10-7-105 0 0,16 11 81 0 0,1-2-1 0 0,1-1 1 0 0,36 13 0 0 0,21 10 132 0 0,26 12-87 0 0,-70-33-134 0 0,60 33 0 0 0,6 15-80 0 0,172 136 0 0 0,-146-106 45 0 0,-45-35 5 0 0,-32-25-41 0 0,-33-20 6 0 0,25 17 0 0 0,-2 6 171 0 0,-33-24-173 0 0,-4-8-128 0 0,-5-3-233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67 7368 0 0,'0'0'333'0'0,"-6"3"120"0"0,-3-2-374 0 0,4-5 1945 0 0,3 5-1262 0 0,-1 0 89 0 0,1 0-1 0 0,0 0 1 0 0,0 0 0 0 0,-8 5 3404 0 0,5-2-3404 0 0,4-2-745 0 0,0-1 1 0 0,1 1-1 0 0,-1-1 1 0 0,0 1-1 0 0,0-1 1 0 0,1 1-1 0 0,-1-1 1 0 0,1 1-1 0 0,-1-1 1 0 0,1 1 0 0 0,-1 2-1 0 0,1 9-9 0 0,0 1 0 0 0,0 0 0 0 0,2 0 0 0 0,-1 0 0 0 0,2-1 0 0 0,0 1 0 0 0,0-1 0 0 0,1 0 0 0 0,1 0 0 0 0,0 0 0 0 0,14 24 0 0 0,-15-30-78 0 0,-3-5-16 0 0,1 0 1 0 0,-1 0 0 0 0,1 0-1 0 0,-1 0 1 0 0,1 0-1 0 0,0 0 1 0 0,0-1 0 0 0,0 1-1 0 0,3 2 1 0 0,6 5-6 0 0,0-1 2 0 0,3-1 0 0 0,-12-7 26 0 0,0 1-1 0 0,0-1 0 0 0,-1 0 0 0 0,1 0 0 0 0,0 1 1 0 0,0-1-1 0 0,0-1 0 0 0,0 1 0 0 0,0 0 1 0 0,0 0-1 0 0,-1-1 0 0 0,1 1 0 0 0,0-1 0 0 0,0 1 1 0 0,0-1-1 0 0,-1 0 0 0 0,1 0 0 0 0,0 0 1 0 0,-1 0-1 0 0,1 0 0 0 0,-1 0 0 0 0,1 0 1 0 0,-1 0-1 0 0,1-1 0 0 0,-1 1 0 0 0,0 0 0 0 0,0-1 1 0 0,0 1-1 0 0,0-1 0 0 0,0 0 0 0 0,0 1 1 0 0,0-1-1 0 0,0 0 0 0 0,0-2 0 0 0,2-3 87 0 0,-1 0 0 0 0,-1 1-1 0 0,1-1 1 0 0,-1 0 0 0 0,0 0-1 0 0,-1 0 1 0 0,0 0 0 0 0,0-8-1 0 0,-1 8-34 0 0,0-8 96 0 0,0 0 0 0 0,-1 0-1 0 0,-1 0 1 0 0,-1 0 0 0 0,-8-24 0 0 0,2 15-61 0 0,8 18-84 0 0,0 0 1 0 0,-1-1 0 0 0,0 1-1 0 0,0 0 1 0 0,-6-8 0 0 0,6 10-13 0 0,-2-2 7 0 0,1 1 0 0 0,-1-1-1 0 0,1 1 1 0 0,-2 0-1 0 0,-5-5 1 0 0,9 9-23 0 0,0 0-1 0 0,0 0 1 0 0,1 0 0 0 0,-1 0-1 0 0,0 1 1 0 0,0-1 0 0 0,0 1 0 0 0,0-1-1 0 0,0 1 1 0 0,0-1 0 0 0,0 1-1 0 0,0 0 1 0 0,0 0 0 0 0,0 0-1 0 0,0 0 1 0 0,0 0 0 0 0,0 1-1 0 0,0-1 1 0 0,0 0 0 0 0,0 1-1 0 0,0 0 1 0 0,-3 1 0 0 0,0 1-203 0 0,0 0 1 0 0,0 1 0 0 0,0 0-1 0 0,1 0 1 0 0,0 0-1 0 0,0 0 1 0 0,0 0 0 0 0,0 1-1 0 0,0 0 1 0 0,1 0-1 0 0,0 0 1 0 0,0 0 0 0 0,1 0-1 0 0,-1 1 1 0 0,-2 8-1 0 0,4-1-1501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49 7368 0 0,'-8'4'405'0'0,"7"-3"-331"0"0,0 0-1 0 0,0-1 0 0 0,0 1 1 0 0,0 0-1 0 0,0-1 0 0 0,0 1 1 0 0,-1-1-1 0 0,1 1 1 0 0,0-1-1 0 0,0 0 0 0 0,-1 0 1 0 0,1 1-1 0 0,0-1 1 0 0,0 0-1 0 0,-1 0 0 0 0,1 0 1 0 0,0 0-1 0 0,0 0 0 0 0,-1-1 1 0 0,1 1-1 0 0,0 0 1 0 0,0-1-1 0 0,-2 1 0 0 0,2-1 188 0 0,-1 0 0 0 0,0 0 0 0 0,1 0 0 0 0,-1 1 0 0 0,1-1 0 0 0,-1 1 0 0 0,0-1 0 0 0,0 1 0 0 0,1 0 0 0 0,-1 0 0 0 0,0 0 0 0 0,0 0-1 0 0,1 0 1 0 0,-1 0 0 0 0,0 0 0 0 0,1 0 0 0 0,-1 1 0 0 0,0-1 0 0 0,1 1 0 0 0,-1-1 0 0 0,0 1 0 0 0,1 0 0 0 0,-1 0 0 0 0,1-1 0 0 0,-1 1-1 0 0,1 0 1 0 0,-1 0 0 0 0,-1 2 0 0 0,1-1-133 0 0,0 0 0 0 0,0 0 0 0 0,0 0 0 0 0,1 0 0 0 0,-1 1 1 0 0,0-1-1 0 0,1 1 0 0 0,-1-1 0 0 0,1 1 0 0 0,0-1 0 0 0,0 1 0 0 0,0 0 0 0 0,0-1 0 0 0,1 1 0 0 0,-1 0 0 0 0,1 0 0 0 0,-1 3 0 0 0,1 4-11 0 0,0-1 1 0 0,0 0-1 0 0,1 0 0 0 0,1 0 0 0 0,-1 0 0 0 0,1 0 1 0 0,1 0-1 0 0,-1-1 0 0 0,2 1 0 0 0,-1 0 1 0 0,1-1-1 0 0,0 0 0 0 0,7 9 0 0 0,30 32 139 0 0,-39-48-230 0 0,-1 1-1 0 0,2-1 1 0 0,-1 0-1 0 0,0 0 1 0 0,0 0-1 0 0,0 0 1 0 0,0 0 0 0 0,1 0-1 0 0,-1-1 1 0 0,0 1-1 0 0,1-1 1 0 0,3 1-1 0 0,10 3 199 0 0,-16-4-210 0 0,1-1 1 0 0,-1 1-1 0 0,0 0 0 0 0,0 0 0 0 0,1 0 0 0 0,-1 0 0 0 0,0-1 0 0 0,1 1 1 0 0,-1 0-1 0 0,0 0 0 0 0,1 0 0 0 0,-1-1 0 0 0,0 1 0 0 0,0 0 0 0 0,0-1 1 0 0,1 1-1 0 0,-1 0 0 0 0,0 0 0 0 0,0-1 0 0 0,0 1 0 0 0,0 0 0 0 0,1-1 1 0 0,-1 1-1 0 0,0 0 0 0 0,0-1 0 0 0,1-1 46 0 0,6-8 130 0 0,-5 9-143 0 0,-1-1 1 0 0,1 0 0 0 0,-1 0-1 0 0,0 1 1 0 0,0-1 0 0 0,0 0-1 0 0,0 0 1 0 0,0-1 0 0 0,0 1-1 0 0,0 0 1 0 0,-1 0 0 0 0,1 0-1 0 0,-1 0 1 0 0,1-1 0 0 0,-1-2-1 0 0,-2-34 586 0 0,-8-48 1 0 0,8 73-517 0 0,-1 5-98 0 0,1 0 1 0 0,-2 1-1 0 0,1-1 0 0 0,-1 1 0 0 0,0 0 0 0 0,-8-12 0 0 0,8 14-5 0 0,1 1 16 0 0,3 3-24 0 0,-1 0 0 0 0,0 0 0 0 0,0 0 0 0 0,0 1 0 0 0,0-1 0 0 0,0 0 0 0 0,0 1-1 0 0,-1-1 1 0 0,1 1 0 0 0,0-1 0 0 0,-1 1 0 0 0,1-1 0 0 0,-1 1 0 0 0,0 0 0 0 0,1 0 0 0 0,-1 0 0 0 0,0 0 0 0 0,0 0 0 0 0,0 0 0 0 0,0 1-1 0 0,1-1 1 0 0,-1 0 0 0 0,-2 1 0 0 0,2 0-26 0 0,0 0 1 0 0,1 0-1 0 0,-1 1 0 0 0,0-1 0 0 0,1 1 1 0 0,-1-1-1 0 0,1 1 0 0 0,-1 0 0 0 0,1 0 1 0 0,0-1-1 0 0,-1 1 0 0 0,1 0 0 0 0,0 0 1 0 0,-1 0-1 0 0,1 1 0 0 0,0-1 0 0 0,0 0 1 0 0,-1 2-1 0 0,-1 0-61 0 0,1 0 1 0 0,0 1 0 0 0,0-1 0 0 0,0 1-1 0 0,-3 7 1 0 0,1 2-222 0 0,1-7-310 0 0,1 1 0 0 0,0 0 0 0 0,0-1 0 0 0,1 1 0 0 0,0 0 0 0 0,-1 9-1 0 0,2 0-6550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57 12896 0 0,'0'0'1172'0'0,"-13"0"-32"0"0,10-1-771 0 0,1 1 0 0 0,0 1 1 0 0,0-1-1 0 0,-1 0 0 0 0,1 0 0 0 0,0 1 1 0 0,0-1-1 0 0,-1 1 0 0 0,1 0 1 0 0,0 0-1 0 0,0 0 0 0 0,0 0 1 0 0,0 0-1 0 0,-2 2 0 0 0,-3 1 25 0 0,4-1-313 0 0,-2 12 138 0 0,5-10-210 0 0,-1 0 1 0 0,1 0-1 0 0,-1 0 0 0 0,1 0 1 0 0,1 0-1 0 0,-1 0 1 0 0,1 0-1 0 0,0 0 1 0 0,0 0-1 0 0,0 0 0 0 0,1 0 1 0 0,0-1-1 0 0,3 8 1 0 0,0-3 115 0 0,0 0-1 0 0,0-1 1 0 0,1 1 0 0 0,0-1 0 0 0,12 12 0 0 0,-17-18-111 0 0,1-1 1 0 0,0 0-1 0 0,-1 0 0 0 0,1 0 1 0 0,0-1-1 0 0,0 1 0 0 0,-1 0 1 0 0,1 0-1 0 0,0-1 0 0 0,0 0 1 0 0,0 1-1 0 0,0-1 0 0 0,0 0 1 0 0,-1 0-1 0 0,5 0 0 0 0,-4 0 18 0 0,-1 0 0 0 0,1 0 0 0 0,-1-1 0 0 0,1 1 0 0 0,-1-1 0 0 0,1 1-1 0 0,-1-1 1 0 0,1 0 0 0 0,-1 1 0 0 0,0-1 0 0 0,1 0 0 0 0,-1 0 0 0 0,0 0 0 0 0,0 0 0 0 0,0 0-1 0 0,1 0 1 0 0,-1 0 0 0 0,0-1 0 0 0,0 1 0 0 0,-1 0 0 0 0,1 0 0 0 0,0-1 0 0 0,0 1-1 0 0,-1-1 1 0 0,1 1 0 0 0,-1-1 0 0 0,1 1 0 0 0,-1-1 0 0 0,1-2 0 0 0,1-4 136 0 0,-1 0 0 0 0,0 0-1 0 0,0 0 1 0 0,-1-9 0 0 0,1 2-7 0 0,0 11-119 0 0,-1-1 0 0 0,1 1 0 0 0,-1 0 1 0 0,-1 0-1 0 0,1-1 0 0 0,0 1 0 0 0,-1 0 0 0 0,-2-8 0 0 0,-2 2 28 0 0,4 8-40 0 0,-1-1 0 0 0,1 1 0 0 0,-1-1 0 0 0,1 0-1 0 0,0 0 1 0 0,0 0 0 0 0,1 0 0 0 0,-1 0-1 0 0,0-6 1 0 0,1 7-16 0 0,-1 0 0 0 0,1 0 0 0 0,0 0 0 0 0,-1 0 0 0 0,1 0 0 0 0,-1 0 0 0 0,0 1 0 0 0,0-1 0 0 0,0 0 0 0 0,0 0 0 0 0,0 0 0 0 0,-1-1 0 0 0,1 1-4 0 0,0 1-1 0 0,0 0 1 0 0,0-1-1 0 0,0 1 1 0 0,1-1-1 0 0,-1 1 1 0 0,0-1-1 0 0,1 1 1 0 0,-1-1-1 0 0,1 1 1 0 0,-1-3-1 0 0,1 2 107 0 0,-9 1 119 0 0,8 0-242 0 0,1 1 0 0 0,-1 0 0 0 0,0-1 0 0 0,0 1 0 0 0,1 0 0 0 0,-1 0 1 0 0,0 0-1 0 0,0 0 0 0 0,1 0 0 0 0,-1 0 0 0 0,0 0 0 0 0,0 0 0 0 0,1 0 0 0 0,-1 0 0 0 0,0 1 0 0 0,1-1 0 0 0,-1 0 0 0 0,0 0 0 0 0,1 1 0 0 0,-1-1 0 0 0,0 0 0 0 0,1 1 0 0 0,-2 0 0 0 0,-2 2-79 0 0,0 0-1 0 0,1 1 1 0 0,-1-1-1 0 0,1 1 0 0 0,-1 0 1 0 0,1 0-1 0 0,0 0 1 0 0,1 0-1 0 0,-1 1 1 0 0,1-1-1 0 0,-2 6 0 0 0,-1 1-1097 0 0,1 0-1 0 0,1 1 0 0 0,-3 16 0 0 0,5-6-861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47 133 5984 0 0,'0'0'464'0'0,"-5"-10"3578"0"0,-7 0-99 0 0,11 9-3691 0 0,1 1-1 0 0,-1-1 1 0 0,0 0-1 0 0,1 1 1 0 0,-1-1-1 0 0,0 1 1 0 0,1-1-1 0 0,-1 1 1 0 0,0 0-1 0 0,0-1 1 0 0,1 1-1 0 0,-1 0 1 0 0,0-1-1 0 0,0 1 1 0 0,0 0-1 0 0,0 0 1 0 0,1 0-1 0 0,-1 0 1 0 0,-2 0-1 0 0,2 2-146 0 0,-1 0-1 0 0,1 0 1 0 0,0 0-1 0 0,0 0 0 0 0,-1 1 1 0 0,2-1-1 0 0,-1 0 1 0 0,0 1-1 0 0,0-1 0 0 0,1 1 1 0 0,-1-1-1 0 0,1 1 1 0 0,0-1-1 0 0,0 1 0 0 0,0-1 1 0 0,0 1-1 0 0,0-1 1 0 0,0 1-1 0 0,2 4 0 0 0,-1 0-115 0 0,1-1 0 0 0,0 1-1 0 0,0-1 1 0 0,1 0-1 0 0,0 1 1 0 0,6 9-1 0 0,-7-13 12 0 0,-1-1 0 0 0,0-1 0 0 0,1 0 0 0 0,-1 1 0 0 0,0-1 0 0 0,0 0 0 0 0,1 0 0 0 0,-1 0 0 0 0,1 0 0 0 0,-1 0 0 0 0,1 0 0 0 0,0 0 0 0 0,-1 0 0 0 0,1-1 0 0 0,3 2 0 0 0,-3-2 21 0 0,-1 0 0 0 0,1 0 0 0 0,0 1 0 0 0,-1-1 0 0 0,1 0 0 0 0,0-1 0 0 0,-1 1 0 0 0,1 0 0 0 0,-1 0 1 0 0,1-1-1 0 0,0 1 0 0 0,-1-1 0 0 0,1 1 0 0 0,-1-1 0 0 0,1 0 0 0 0,1 0 0 0 0,1-1 64 0 0,-1 0 1 0 0,1-1 0 0 0,-1 1 0 0 0,1 0 0 0 0,4-6-1 0 0,-4 3 38 0 0,1-1 0 0 0,-1 0 0 0 0,0 0 0 0 0,-1 0 0 0 0,0 0 0 0 0,0-1 0 0 0,0 1 0 0 0,-1-1 0 0 0,1 0 0 0 0,-2 0 0 0 0,3-12 0 0 0,-3 9-8 0 0,0 0 1 0 0,-1 0 0 0 0,0-1-1 0 0,-1 1 1 0 0,0 0-1 0 0,-1 0 1 0 0,-4-16-1 0 0,6 25-110 0 0,0 0 1 0 0,-1-1-1 0 0,1 1 0 0 0,-1 0 0 0 0,1 0 0 0 0,-1 0 1 0 0,0 0-1 0 0,1 0 0 0 0,-1 0 0 0 0,0 1 0 0 0,0-1 1 0 0,1 0-1 0 0,-1 0 0 0 0,0 0 0 0 0,0 1 0 0 0,0-1 1 0 0,0 0-1 0 0,0 1 0 0 0,0-1 0 0 0,0 1 0 0 0,0-1 0 0 0,-1 1 1 0 0,1 0-1 0 0,0 0 0 0 0,0-1 0 0 0,-2 1 0 0 0,-7-3 43 0 0,-9 7 412 0 0,15-3-525 0 0,1 1 0 0 0,-1 0 0 0 0,1 0-1 0 0,0 0 1 0 0,0 0 0 0 0,0 1 0 0 0,0-1-1 0 0,0 1 1 0 0,1-1 0 0 0,-1 1 0 0 0,1 0 0 0 0,0 0-1 0 0,0 0 1 0 0,0 1 0 0 0,0-1 0 0 0,0 0 0 0 0,1 1-1 0 0,-1-1 1 0 0,-1 8 0 0 0,2-7-946 0 0,0 0 0 0 0,1 1-1 0 0,-1-1 1 0 0,1 0 0 0 0,0 1 0 0 0,0 4 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51 8752 0 0,'0'0'673'0'0,"-13"5"774"0"0,7-3-185 0 0,0 1 0 0 0,0 0 1 0 0,0 0-1 0 0,-7 6 0 0 0,6-4-838 0 0,1 1-1 0 0,-1 0 0 0 0,1 0 1 0 0,1 0-1 0 0,-10 13 0 0 0,13-13-261 0 0,0-1-1 0 0,0 1 0 0 0,0-1 0 0 0,1 1 0 0 0,0 0 0 0 0,-1 7 1 0 0,1-3-51 0 0,1-4-46 0 0,0-1-1 0 0,0 1 1 0 0,0 0-1 0 0,1 0 1 0 0,0 0-1 0 0,2 7 1 0 0,1 3-25 0 0,-3-12-40 0 0,0 1 0 0 0,0 0 0 0 0,1 0 0 0 0,0-1 0 0 0,4 9 0 0 0,3-5-13 0 0,-9-7 10 0 0,1 0 1 0 0,0-1-1 0 0,-1 1 1 0 0,1-1-1 0 0,0 1 1 0 0,-1-1-1 0 0,1 0 1 0 0,0 1-1 0 0,-1-1 1 0 0,1 0-1 0 0,0 1 1 0 0,0-1-1 0 0,-1 0 1 0 0,1 0-1 0 0,0 0 1 0 0,0 0-1 0 0,-1 0 1 0 0,1 1-1 0 0,0-2 1 0 0,0 1-1 0 0,0 0 1 0 0,-1 0-1 0 0,1 0 0 0 0,1-1 1 0 0,1 1-2 0 0,1-1 65 0 0,0 1 0 0 0,0 0 0 0 0,0-1 0 0 0,0 0 0 0 0,0 0 0 0 0,0 0 0 0 0,0-1 0 0 0,0 0 0 0 0,-1 1-1 0 0,1-1 1 0 0,-1 0 0 0 0,1 0 0 0 0,-1-1 0 0 0,0 1 0 0 0,0-1 0 0 0,0 0 0 0 0,0 0 0 0 0,0 0 0 0 0,-1 0 0 0 0,1 0-1 0 0,-1 0 1 0 0,2-5 0 0 0,0 3-4 0 0,-1-1 0 0 0,-1 0 0 0 0,1 0-1 0 0,-1 0 1 0 0,0-1 0 0 0,0 1 0 0 0,-1 0 0 0 0,0-1-1 0 0,0 1 1 0 0,0-1 0 0 0,-1 0 0 0 0,0 1-1 0 0,-1-7 1 0 0,0-37 808 0 0,1 39-595 0 0,0 0 1 0 0,-2-20-1 0 0,2 20-149 0 0,1 9-105 0 0,-1 0 0 0 0,0-1 0 0 0,0 1 0 0 0,0 0 0 0 0,0 0 0 0 0,0-1 0 0 0,0 1 0 0 0,-1 0 0 0 0,1-1-1 0 0,-1 1 1 0 0,0-3 0 0 0,-1 4-19 0 0,1 1-1 0 0,0-1 1 0 0,-1 0 0 0 0,1 1-1 0 0,0-1 1 0 0,-1 1-1 0 0,1-1 1 0 0,-1 1 0 0 0,1 0-1 0 0,-1-1 1 0 0,1 1-1 0 0,-1 0 1 0 0,1 0 0 0 0,-1 0-1 0 0,1 0 1 0 0,-1 0-1 0 0,1 1 1 0 0,-1-1-1 0 0,1 0 1 0 0,-1 1 0 0 0,1-1-1 0 0,-1 1 1 0 0,1-1-1 0 0,0 1 1 0 0,-1 0 0 0 0,-1 1-1 0 0,-1 0-34 0 0,0 0-1 0 0,0 1 1 0 0,0 0-1 0 0,1-1 1 0 0,-1 1-1 0 0,0 1 1 0 0,-4 4-1 0 0,4-3-391 0 0,0 1-1 0 0,0 0 0 0 0,1-1 1 0 0,-1 1-1 0 0,1 0 0 0 0,1 1 1 0 0,-1-1-1 0 0,-2 9 0 0 0,5 1-845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68 146 2304 0 0,'0'0'13432'0'0,"-5"9"-11201"0"0,2-6-1965 0 0,0 1-1 0 0,1-1 0 0 0,-1 1 1 0 0,1 0-1 0 0,0 0 0 0 0,0 0 1 0 0,-2 7-1 0 0,3-5-230 0 0,0-1-1 0 0,0 1 1 0 0,0 0 0 0 0,1-1 0 0 0,0 1 0 0 0,1 0 0 0 0,-1 0 0 0 0,3 7-1 0 0,-3-12-32 0 0,0 3 5 0 0,1 1 1 0 0,-1-1-1 0 0,1 0 0 0 0,0 1 1 0 0,1-1-1 0 0,-1 0 0 0 0,1 1 1 0 0,0-1-1 0 0,0 0 0 0 0,0 0 1 0 0,0 0-1 0 0,1-1 1 0 0,0 1-1 0 0,0 0 0 0 0,0-1 1 0 0,4 4-1 0 0,-6-7 10 0 0,0 1 0 0 0,0-1 0 0 0,1 0 0 0 0,-1 0 0 0 0,0 0 0 0 0,0 0 0 0 0,0 0 0 0 0,1 0 0 0 0,-1 0 0 0 0,0 0 0 0 0,0 0 0 0 0,0 0 0 0 0,1-1 0 0 0,-1 1 0 0 0,0 0 0 0 0,0-1 0 0 0,0 1 0 0 0,0-1 0 0 0,0 0 0 0 0,0 1 0 0 0,2-2 0 0 0,20-17 538 0 0,-18 12-396 0 0,0-1 0 0 0,-1 0-1 0 0,0 0 1 0 0,-1 0 0 0 0,1-1-1 0 0,-1 0 1 0 0,-1 1 0 0 0,0-1-1 0 0,2-13 1 0 0,2-66 906 0 0,-7 83-967 0 0,0 0 1 0 0,1 0-1 0 0,-2 0 0 0 0,1 0 0 0 0,0 1 0 0 0,-1-1 0 0 0,-4-8 0 0 0,-4-10 181 0 0,9 20-256 0 0,0 0-1 0 0,0 0 1 0 0,-1 1-1 0 0,1-1 1 0 0,-1 0-1 0 0,0 1 1 0 0,0-1-1 0 0,0 1 1 0 0,0-1 0 0 0,0 1-1 0 0,0 0 1 0 0,-1 0-1 0 0,1 0 1 0 0,-5-2-1 0 0,6 3-13 0 0,0 0-1 0 0,-1 0 1 0 0,1 1-1 0 0,-1-1 1 0 0,1 1-1 0 0,-1-1 0 0 0,1 1 1 0 0,-1-1-1 0 0,1 1 1 0 0,-1 0-1 0 0,1 0 1 0 0,-1-1-1 0 0,1 1 1 0 0,-1 0-1 0 0,0 1 1 0 0,1-1-1 0 0,-1 0 1 0 0,1 0-1 0 0,-1 1 1 0 0,1-1-1 0 0,-1 1 0 0 0,1-1 1 0 0,-1 1-1 0 0,1 0 1 0 0,-1-1-1 0 0,1 1 1 0 0,0 0-1 0 0,0 0 1 0 0,-3 2-1 0 0,-4 7-485 0 0,0-1 1 0 0,1 2-1 0 0,0-1 0 0 0,1 1 0 0 0,0 0 1 0 0,-6 15-1 0 0,-1 1-7665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123 185 3680 0 0,'0'0'284'0'0,"-2"0"-187"0"0,-20 3 1778 0 0,17-2-208 0 0,0 0-1 0 0,0-1 1 0 0,0 0-1 0 0,-10 0 1 0 0,13 1-1290 0 0,-1 0 0 0 0,1 0 1 0 0,0 1-1 0 0,-1-1 0 0 0,1 0 0 0 0,0 1 0 0 0,0 0 1 0 0,0-1-1 0 0,-3 4 0 0 0,-16 19 1125 0 0,19-22-1371 0 0,0 1 0 0 0,1 0-1 0 0,-1 1 1 0 0,1-1 0 0 0,-1 0-1 0 0,1 0 1 0 0,0 1 0 0 0,0-1-1 0 0,1 1 1 0 0,-1-1 0 0 0,1 0-1 0 0,-1 1 1 0 0,1 4 0 0 0,1-6-98 0 0,1 0-1 0 0,-1 0 1 0 0,0 0 0 0 0,1 0 0 0 0,-1 0 0 0 0,1-1 0 0 0,-1 1-1 0 0,1 0 1 0 0,0-1 0 0 0,-1 1 0 0 0,1-1 0 0 0,0 0 0 0 0,0 0-1 0 0,0 0 1 0 0,4 2 0 0 0,-3-1 112 0 0,-1-2-72 0 0,-1 1 0 0 0,1-1 0 0 0,-1 1 0 0 0,0-1 0 0 0,1 0 0 0 0,-1 1-1 0 0,1-1 1 0 0,-1 0 0 0 0,1 0 0 0 0,-1 0 0 0 0,1 0 0 0 0,-1 0 0 0 0,0 0 0 0 0,1-1 0 0 0,-1 1 0 0 0,1 0-1 0 0,1-1 1 0 0,1 0-59 0 0,0-1 0 0 0,0 1-1 0 0,0-1 1 0 0,-1 0 0 0 0,1 0-1 0 0,0 0 1 0 0,-1-1 0 0 0,1 1-1 0 0,-1-1 1 0 0,0 0 0 0 0,0 0-1 0 0,0 0 1 0 0,0 0 0 0 0,-1 0-1 0 0,1-1 1 0 0,-1 1 0 0 0,0-1-1 0 0,0 0 1 0 0,3-5 0 0 0,-1 0 140 0 0,-1 0 0 0 0,0 0 0 0 0,0 0 0 0 0,-1-1 0 0 0,0 1 1 0 0,0-1-1 0 0,0-15 0 0 0,-8-40 207 0 0,6 60-345 0 0,-1 0 0 0 0,0-1 0 0 0,0 1 0 0 0,-1 0 0 0 0,1 0 0 0 0,-1 1 0 0 0,0-1 0 0 0,-1 0 0 0 0,1 1 0 0 0,-1-1 0 0 0,0 1 0 0 0,0 0 0 0 0,0-1 0 0 0,0 2 0 0 0,-1-1 0 0 0,1 0 0 0 0,-1 1 0 0 0,0-1 0 0 0,-9-4 0 0 0,12 7-24 0 0,-1 1-1 0 0,1-1 1 0 0,0 1 0 0 0,-1-1-1 0 0,1 1 1 0 0,-1 0-1 0 0,1 0 1 0 0,0-1-1 0 0,-1 1 1 0 0,1 0 0 0 0,-1 0-1 0 0,1 1 1 0 0,-1-1-1 0 0,1 0 1 0 0,0 0-1 0 0,-1 1 1 0 0,1-1 0 0 0,0 0-1 0 0,-1 1 1 0 0,1 0-1 0 0,0-1 1 0 0,0 1 0 0 0,-1 0-1 0 0,1 0 1 0 0,0-1-1 0 0,0 1 1 0 0,0 0-1 0 0,0 0 1 0 0,0 0 0 0 0,0 0-1 0 0,0 1 1 0 0,0-1-1 0 0,1 0 1 0 0,-1 0-1 0 0,-1 2 1 0 0,1-2-75 0 0,-4 7-220 0 0,0 1 0 0 0,1-1 1 0 0,-1 1-1 0 0,2 0 1 0 0,-1 0-1 0 0,1 0 1 0 0,0 0-1 0 0,-2 17 1 0 0,2 18-6147 0 0,3-20-432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88 5064 0 0,'-8'6'12529'0'0,"3"10"-12257"0"0,5-13 121 0 0,-2 6-132 0 0,0 0-1 0 0,1 1 1 0 0,0 10-1 0 0,-2 16 79 0 0,2-31-272 0 0,2 0 0 0 0,-1 1 0 0 0,0-1 0 0 0,1 0 0 0 0,0 0 0 0 0,0 0 0 0 0,1 0 0 0 0,-1 0 0 0 0,5 9 0 0 0,-6-14-65 0 0,0 0 12 0 0,0 1 0 0 0,1-1-1 0 0,-1 1 1 0 0,1-1-1 0 0,-1 0 1 0 0,1 1 0 0 0,-1-1-1 0 0,1 0 1 0 0,-1 1 0 0 0,1-1-1 0 0,-1 0 1 0 0,1 0-1 0 0,-1 1 1 0 0,1-1 0 0 0,-1 0-1 0 0,1 0 1 0 0,0 0-1 0 0,-1 0 1 0 0,1 0 0 0 0,-1 0-1 0 0,1 0 1 0 0,-1 0 0 0 0,1 0-1 0 0,1 0 1 0 0,14-3 404 0 0,-13 3-354 0 0,-1-1 35 0 0,1 0 0 0 0,0 0 0 0 0,0 0 0 0 0,0-1 0 0 0,-1 1 0 0 0,1-1 0 0 0,0 1 0 0 0,-1-1 0 0 0,0 0 0 0 0,1 0 0 0 0,-1 0 0 0 0,0 0 0 0 0,0 0 0 0 0,0-1 0 0 0,0 1 0 0 0,0-1 0 0 0,-1 1 0 0 0,1-1 0 0 0,-1 0 0 0 0,0 0 0 0 0,0 1 0 0 0,2-6 0 0 0,1-7 198 0 0,0 0 1 0 0,-1 0 0 0 0,2-18-1 0 0,-4 23-144 0 0,0 2-4 0 0,0-1 0 0 0,-1 1 0 0 0,0 0 0 0 0,0-1 0 0 0,-1 1 0 0 0,-3-14 0 0 0,1 5 44 0 0,3 15-159 0 0,-1-1 0 0 0,1 1 0 0 0,0-1-1 0 0,-1 1 1 0 0,0-1 0 0 0,0 1 0 0 0,-2-4 0 0 0,3 5-30 0 0,0 0 1 0 0,-1 1 0 0 0,0-1 0 0 0,1 1 0 0 0,-1-1 0 0 0,1 1 0 0 0,-1-1 0 0 0,0 1 0 0 0,1 0 0 0 0,-1-1 0 0 0,0 1-1 0 0,0 0 1 0 0,1-1 0 0 0,-1 1 0 0 0,0 0 0 0 0,0 0 0 0 0,1 0 0 0 0,-1 0 0 0 0,0 0 0 0 0,0 0 0 0 0,1 0 0 0 0,-1 0-1 0 0,0 0 1 0 0,0 0 0 0 0,0 0 0 0 0,1 0 0 0 0,-1 0 0 0 0,0 1 0 0 0,0-1 0 0 0,1 0 0 0 0,-1 0 0 0 0,0 1 0 0 0,1-1-1 0 0,-2 1 1 0 0,0 1-13 0 0,-1-1-1 0 0,1 0 0 0 0,0 1 1 0 0,0-1-1 0 0,0 1 0 0 0,0-1 0 0 0,0 1 1 0 0,0 0-1 0 0,0 0 0 0 0,-2 4 1 0 0,-7 11-194 0 0,4-6-707 0 0,1 1 1 0 0,0 0-1 0 0,-9 23 1 0 0,10-11-7281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41 125 14280 0 0,'0'0'1577'0'0,"-11"8"173"0"0,8-5-1459 0 0,1 1-1 0 0,-1-1 0 0 0,1 1 0 0 0,0 0 1 0 0,0 0-1 0 0,0 0 0 0 0,0 0 0 0 0,1 0 1 0 0,-1 0-1 0 0,1 0 0 0 0,-1 8 0 0 0,0 3-115 0 0,0 0 0 0 0,0 18 0 0 0,2-30-151 0 0,1-1 0 0 0,-1 1 0 0 0,0 0-1 0 0,1-1 1 0 0,0 1 0 0 0,-1-1 0 0 0,1 1-1 0 0,0-1 1 0 0,1 1 0 0 0,-1-1-1 0 0,0 1 1 0 0,1-1 0 0 0,-1 0 0 0 0,1 0-1 0 0,-1 0 1 0 0,1 0 0 0 0,0 0 0 0 0,0 0-1 0 0,0 0 1 0 0,0-1 0 0 0,1 1 0 0 0,-1-1-1 0 0,0 1 1 0 0,1-1 0 0 0,-1 0 0 0 0,0 0-1 0 0,1 0 1 0 0,0 0 0 0 0,-1 0 0 0 0,4 0-1 0 0,-2-1 33 0 0,0 0 0 0 0,-1 0 0 0 0,1 0 0 0 0,-1 0 0 0 0,1-1 0 0 0,0 1 0 0 0,-1-1 0 0 0,1 0 0 0 0,-1 0 0 0 0,0 0-1 0 0,1-1 1 0 0,-1 1 0 0 0,0-1 0 0 0,0 0 0 0 0,1 0 0 0 0,-1 0 0 0 0,-1 0 0 0 0,1 0 0 0 0,0-1 0 0 0,-1 1 0 0 0,1-1 0 0 0,-1 0 0 0 0,3-4-1 0 0,2-2 126 0 0,-2 0 0 0 0,1 0 0 0 0,-1-1 0 0 0,0 0 0 0 0,-1 0-1 0 0,4-15 1 0 0,-6 13-14 0 0,0-1 0 0 0,0 1 0 0 0,-1-1 0 0 0,-1 1 0 0 0,0-1 0 0 0,-1 1 0 0 0,0-1-1 0 0,-1 1 1 0 0,0 0 0 0 0,-8-23 0 0 0,10 34-154 0 0,-1-1-1 0 0,1 0 0 0 0,-1 0 1 0 0,0 1-1 0 0,0-1 1 0 0,0 0-1 0 0,0 1 1 0 0,0-1-1 0 0,0 1 0 0 0,0-1 1 0 0,0 1-1 0 0,-1 0 1 0 0,1-1-1 0 0,0 1 1 0 0,-1 0-1 0 0,1 0 0 0 0,-4-2 1 0 0,3 2-13 0 0,-1 1-1 0 0,1-1 1 0 0,0 1-1 0 0,-1-1 1 0 0,1 1 0 0 0,-1 0-1 0 0,1 0 1 0 0,0 0 0 0 0,-1 0-1 0 0,1 1 1 0 0,-1-1 0 0 0,1 1-1 0 0,-4 0 1 0 0,4 0-31 0 0,0 0 1 0 0,0 0-1 0 0,0 0 1 0 0,0 1 0 0 0,0-1-1 0 0,0 0 1 0 0,0 1-1 0 0,0-1 1 0 0,0 1-1 0 0,1-1 1 0 0,-4 5-1 0 0,-15 24-1134 0 0,15-22 605 0 0,-7 11-388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74 8752 0 0,'0'0'673'0'0,"-10"4"-410"0"0,-5 2 148 0 0,12-5 160 0 0,-1 0 0 0 0,1 0 0 0 0,0 0 0 0 0,0 0 0 0 0,0 1 0 0 0,0 0 1 0 0,0-1-1 0 0,0 1 0 0 0,0 1 0 0 0,-5 4 729 0 0,4 10 396 0 0,4-15-1615 0 0,-1-1 0 0 0,1 1 0 0 0,0-1 1 0 0,0 0-1 0 0,0 1 0 0 0,0-1 0 0 0,0 1 0 0 0,1-1 0 0 0,-1 0 0 0 0,0 1 0 0 0,1-1 0 0 0,-1 0 1 0 0,0 1-1 0 0,2 1 0 0 0,-1-2-60 0 0,-1 0 1 0 0,0 0-1 0 0,1-1 1 0 0,-1 1-1 0 0,0 0 0 0 0,1 0 1 0 0,-1 0-1 0 0,0 0 1 0 0,0 0-1 0 0,0 0 1 0 0,0 0-1 0 0,0-1 0 0 0,0 1 1 0 0,0 0-1 0 0,0 0 1 0 0,0 0-1 0 0,0 0 1 0 0,-1 2-1 0 0,2 1 184 0 0,7 5-57 0 0,-1 0 0 0 0,-1 0 0 0 0,0 1 0 0 0,5 10 0 0 0,-10-19 55 0 0,0 0-173 0 0,0 0 0 0 0,0-1 0 0 0,1 1-1 0 0,-1-1 1 0 0,0 1 0 0 0,1-1 0 0 0,-1 0 0 0 0,0 1 0 0 0,1-1-1 0 0,-1 0 1 0 0,1 0 0 0 0,-1 0 0 0 0,0 0 0 0 0,1 0 0 0 0,1-1-1 0 0,0 1 29 0 0,-1-1-1 0 0,0 0 1 0 0,1-1-1 0 0,-1 1 1 0 0,0 0-1 0 0,0-1 1 0 0,0 1 0 0 0,0-1-1 0 0,0 1 1 0 0,0-1-1 0 0,0 0 1 0 0,0 0-1 0 0,-1 0 1 0 0,1 0-1 0 0,1-4 1 0 0,1 0 134 0 0,0-1 0 0 0,-1 1-1 0 0,0-1 1 0 0,3-10 0 0 0,-4 10-74 0 0,0 2 0 0 0,0-1 0 0 0,-1 1-1 0 0,0-1 1 0 0,0 0 0 0 0,0-8-1 0 0,-1 2 37 0 0,1 8-127 0 0,-1 1-1 0 0,0 0 1 0 0,0-1 0 0 0,0 1 0 0 0,-1 0 0 0 0,1-1 0 0 0,-1 1-1 0 0,0 0 1 0 0,0-1 0 0 0,0 1 0 0 0,0 0 0 0 0,0 0 0 0 0,-1 0-1 0 0,-3-5 1 0 0,4 6-19 0 0,-1-1 5 0 0,1 0-1 0 0,-1 1 0 0 0,0-1 0 0 0,0 0 0 0 0,1 1 1 0 0,-2 0-1 0 0,1-1 0 0 0,0 1 0 0 0,0 0 1 0 0,-1 0-1 0 0,1 0 0 0 0,-1 1 0 0 0,0-1 0 0 0,1 1 1 0 0,-1-1-1 0 0,0 1 0 0 0,-4-1 0 0 0,3 1-14 0 0,2 0-1 0 0,0 0-1 0 0,0 1 0 0 0,0-1 0 0 0,0 1 0 0 0,0 0 0 0 0,-1 0 1 0 0,1-1-1 0 0,0 1 0 0 0,0 1 0 0 0,0-1 0 0 0,0 0 1 0 0,0 0-1 0 0,0 1 0 0 0,0-1 0 0 0,0 1 0 0 0,0 0 0 0 0,0-1 1 0 0,0 1-1 0 0,1 0 0 0 0,-1 0 0 0 0,0 0 0 0 0,0 1 1 0 0,1-1-1 0 0,-3 2 0 0 0,-4 6-511 0 0,1-2 479 0 0,0 0-1 0 0,1 0 0 0 0,-9 15 0 0 0,13-18-862 0 0,1-1 0 0 0,-1 1 0 0 0,1 0 0 0 0,0 0 0 0 0,0-1 0 0 0,0 1-1 0 0,-1 6 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3.8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62 90 8896 0 0,'0'0'808'0'0,"-1"1"-664"0"0,0 1-33 0 0,-1 0 0 0 0,1 0 0 0 0,-1 0 1 0 0,1 0-1 0 0,-1 0 0 0 0,1-1 1 0 0,-1 1-1 0 0,0-1 0 0 0,0 1 0 0 0,0-1 1 0 0,-2 2-1 0 0,3-3-48 0 0,0 1 0 0 0,0-1 1 0 0,0 1-1 0 0,0-1 0 0 0,0 1 0 0 0,0 0 0 0 0,0 0 1 0 0,0-1-1 0 0,1 1 0 0 0,-1 0 0 0 0,0 0 0 0 0,1 0 1 0 0,-1 0-1 0 0,0 0 0 0 0,1 0 0 0 0,-1 0 0 0 0,1 0 1 0 0,0 0-1 0 0,-1 0 0 0 0,1 1 0 0 0,-14 31 701 0 0,11-17-687 0 0,1-11-47 0 0,1 0 0 0 0,0 0 0 0 0,0 0 0 0 0,0 0 0 0 0,1 0 0 0 0,-1 0 0 0 0,1 0 1 0 0,1 0-1 0 0,-1 0 0 0 0,1 1 0 0 0,0-1 0 0 0,1 5 0 0 0,-1-8 15 0 0,-1-1-1 0 0,1 1 1 0 0,0 0 0 0 0,0 0-1 0 0,0-1 1 0 0,0 1-1 0 0,0-1 1 0 0,0 1 0 0 0,0-1-1 0 0,1 1 1 0 0,-1-1-1 0 0,3 2 1 0 0,-3-2-15 0 0,0-1-1 0 0,0 1 1 0 0,0-1-1 0 0,0 0 1 0 0,0 1 0 0 0,0-1-1 0 0,0 0 1 0 0,1 0-1 0 0,-1 0 1 0 0,0 1-1 0 0,0-1 1 0 0,0-1 0 0 0,0 1-1 0 0,0 0 1 0 0,1 0-1 0 0,-1 0 1 0 0,0 0 0 0 0,0-1-1 0 0,0 1 1 0 0,0-1-1 0 0,2 0 1 0 0,1-1 95 0 0,0 0 0 0 0,0 0 0 0 0,0-1 0 0 0,0 1 0 0 0,0-1 0 0 0,0 0 0 0 0,-1 0 0 0 0,1-1 1 0 0,-1 1-1 0 0,0 0 0 0 0,0-1 0 0 0,0 0 0 0 0,-1 0 0 0 0,1 0 0 0 0,-1 0 0 0 0,0 0 0 0 0,0-1 0 0 0,0 1 0 0 0,-1 0 0 0 0,2-6 0 0 0,0 0-80 0 0,-1 0 0 0 0,0 0 0 0 0,0 0 0 0 0,-1-1 0 0 0,0 1 0 0 0,-1-1 0 0 0,0 1 0 0 0,-1-1 0 0 0,0 1 0 0 0,-1-1 0 0 0,0 1 0 0 0,-5-15-1 0 0,5 21-178 0 0,0 0 0 0 0,0 1 0 0 0,-1-1-1 0 0,1 1 1 0 0,-1 0 0 0 0,0 0-1 0 0,0 0 1 0 0,0 0 0 0 0,0 0 0 0 0,0 1-1 0 0,-1-1 1 0 0,1 1 0 0 0,-7-3 0 0 0,9 4-244 0 0,-16 11-1728 0 0,10-3 207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182 130 5984 0 0,'-14'10'13502'0'0,"8"10"-11890"0"0,3-14-1417 0 0,1 1 1 0 0,0-1-1 0 0,1 1 0 0 0,-1-1 1 0 0,0 12-1 0 0,2-16-99 0 0,0-1-79 0 0,0 0 0 0 0,0 0 0 0 0,0 0 0 0 0,0 0 0 0 0,0 0 0 0 0,0 0-1 0 0,0 0 1 0 0,0 0 0 0 0,1 0 0 0 0,-1-1 0 0 0,0 1 0 0 0,0 0 0 0 0,1 0 0 0 0,-1 0 0 0 0,1 0 0 0 0,0 1 0 0 0,0 1 88 0 0,0 1-184 0 0,3 9 700 0 0,-2-12-208 0 0,1-8-168 0 0,0-5-57 0 0,-1-1-1 0 0,0 0 1 0 0,0 0-1 0 0,-1 0 1 0 0,-1 0 0 0 0,0 0-1 0 0,-1 0 1 0 0,-4-21-1 0 0,1 16 14 0 0,2 9-73 0 0,0 0 0 0 0,-1 0-1 0 0,-5-12 1 0 0,7 18-98 0 0,-1 0 0 0 0,1 1-1 0 0,-1-1 1 0 0,0 1 0 0 0,0-1-1 0 0,0 1 1 0 0,0 0 0 0 0,0-1-1 0 0,-1 1 1 0 0,1 0 0 0 0,0 1-1 0 0,-1-1 1 0 0,0 0 0 0 0,-3-1 0 0 0,3 2-30 0 0,1 0 1 0 0,-1 1 0 0 0,1-1 0 0 0,0 0 0 0 0,-1 1 0 0 0,1 0 0 0 0,-1 0 0 0 0,0 0 0 0 0,1 0 0 0 0,-1 0 0 0 0,1 0 0 0 0,-1 1 0 0 0,1-1 0 0 0,0 1 0 0 0,-1 0 0 0 0,1-1 0 0 0,-1 1 0 0 0,1 0 0 0 0,0 1 0 0 0,0-1 0 0 0,0 0-1 0 0,0 1 1 0 0,0-1 0 0 0,0 1 0 0 0,0-1 0 0 0,0 1 0 0 0,0 0 0 0 0,-2 4 0 0 0,-1-1-91 0 0,1 1 0 0 0,0 0 0 0 0,0 0 0 0 0,1 0 0 0 0,0 0 0 0 0,0 1-1 0 0,0-1 1 0 0,1 1 0 0 0,-3 9 0 0 0,1 6-1247 0 0,-2 5-402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22 11432 0 0,'-5'18'10747'0'0,"5"-11"-10644"0"0,0-2-64 0 0,-1 0-1 0 0,1 1 0 0 0,1-1 0 0 0,-1 0 0 0 0,1 0 1 0 0,0 1-1 0 0,0-1 0 0 0,0 0 0 0 0,1 0 1 0 0,0 0-1 0 0,0 0 0 0 0,3 5 0 0 0,4 6 238 0 0,-8-14-252 0 0,0 0 0 0 0,-1 0-1 0 0,1-1 1 0 0,1 1 0 0 0,-1 0 0 0 0,0 0 0 0 0,0-1-1 0 0,1 1 1 0 0,-1 0 0 0 0,1-1 0 0 0,-1 0-1 0 0,1 1 1 0 0,0-1 0 0 0,0 0 0 0 0,-1 0 0 0 0,4 2-1 0 0,11 8-315 0 0,-15-10 286 0 0,0 0 0 0 0,-1-1 0 0 0,1 1 1 0 0,0 0-1 0 0,0-1 0 0 0,0 1 0 0 0,-1 0 0 0 0,1-1 0 0 0,0 1 1 0 0,0-1-1 0 0,0 1 0 0 0,0-1 0 0 0,0 0 0 0 0,0 0 0 0 0,0 1 1 0 0,0-1-1 0 0,2 0 0 0 0,-1 0 230 0 0,13 2 52 0 0,-14-2-252 0 0,0 0-1 0 0,0 0 1 0 0,0 0 0 0 0,0 0 0 0 0,0 0 0 0 0,0-1-1 0 0,0 1 1 0 0,0-1 0 0 0,0 1 0 0 0,0 0-1 0 0,0-1 1 0 0,0 1 0 0 0,0-1 0 0 0,0 0-1 0 0,0 1 1 0 0,-1-1 0 0 0,1 0 0 0 0,0 0-1 0 0,0 1 1 0 0,-1-1 0 0 0,1 0 0 0 0,-1 0-1 0 0,1 0 1 0 0,-1 0 0 0 0,1 0 0 0 0,-1 0 0 0 0,1 0-1 0 0,-1 0 1 0 0,0 0 0 0 0,1 0 0 0 0,-1-1-1 0 0,1-5 187 0 0,0-1-1 0 0,0 1 0 0 0,-1-13 1 0 0,1 0 21 0 0,-1 16-183 0 0,1 0-1 0 0,-1 1 0 0 0,1-1 1 0 0,-1 1-1 0 0,0-1 1 0 0,0 0-1 0 0,-1 1 0 0 0,1-1 1 0 0,-1 1-1 0 0,0-1 0 0 0,0 1 1 0 0,-2-6-1 0 0,2 8-24 0 0,1-1 0 0 0,0 1 1 0 0,-1 0-1 0 0,1-1 0 0 0,0 1 0 0 0,0-1 0 0 0,-1 1 0 0 0,1 0 0 0 0,0-1 1 0 0,0 1-1 0 0,1-3 0 0 0,-1-5 9 0 0,-5-6 69 0 0,5 15-99 0 0,0-1 0 0 0,0 1 0 0 0,0-1 0 0 0,-1 1-1 0 0,1 0 1 0 0,0-1 0 0 0,-1 1 0 0 0,1 0 0 0 0,0-1 0 0 0,-1 1 0 0 0,1 0 0 0 0,-1-1 0 0 0,1 1 0 0 0,0 0 0 0 0,-1 0-1 0 0,1 0 1 0 0,-1-1 0 0 0,1 1 0 0 0,-1 0 0 0 0,1 0 0 0 0,-1 0 0 0 0,1 0 0 0 0,-1 0 0 0 0,1 0 0 0 0,-1 0 0 0 0,1 0 0 0 0,-1 0-1 0 0,1 0 1 0 0,-1 0 0 0 0,1 0 0 0 0,0 0 0 0 0,-1 0 0 0 0,1 0 0 0 0,-1 0 0 0 0,0 1 0 0 0,1-1-2 0 0,-2 0-8 0 0,1 0 1 0 0,-1 0-1 0 0,1 0 0 0 0,-1 0 1 0 0,1 1-1 0 0,-1-1 0 0 0,1 0 1 0 0,-1 1-1 0 0,1-1 0 0 0,-1 1 0 0 0,1 0 1 0 0,0-1-1 0 0,-1 1 0 0 0,1 0 1 0 0,0 0-1 0 0,-1 0 0 0 0,1 0 1 0 0,0 0-1 0 0,-2 2 0 0 0,1 0-30 0 0,-4 5-308 0 0,0 0 0 0 0,1 1 0 0 0,-1-1 0 0 0,2 1 0 0 0,-5 11 0 0 0,8-18 240 0 0,-8 22-1048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29 11544 0 0,'-5'1'472'0'0,"0"0"1"0"0,1 1 0 0 0,-1 0-1 0 0,0 0 1 0 0,-8 5 869 0 0,11-7-1155 0 0,1 1 0 0 0,-1-1 0 0 0,1 0 0 0 0,-1 1 0 0 0,1 0 0 0 0,0-1 0 0 0,-1 1 0 0 0,1 0 0 0 0,0-1 0 0 0,-1 1 0 0 0,1 0 0 0 0,0 0-1 0 0,0 0 1 0 0,0 0 0 0 0,0 0 0 0 0,0 0 0 0 0,0 1 0 0 0,0-1 0 0 0,0 0 0 0 0,0 0 0 0 0,1 1 0 0 0,-2 2 0 0 0,1-3-94 0 0,0 1 0 0 0,0 0 0 0 0,1-1 0 0 0,-1 1-1 0 0,1 0 1 0 0,-1 0 0 0 0,1 0 0 0 0,-1 0 0 0 0,1 0 0 0 0,0-1-1 0 0,0 1 1 0 0,0 0 0 0 0,0 0 0 0 0,0 0 0 0 0,1 0 0 0 0,0 3-1 0 0,8 15 127 0 0,-6-13-259 0 0,0 0 1 0 0,1 0 0 0 0,0-1-1 0 0,0 1 1 0 0,0-1 0 0 0,1 0 0 0 0,5 5-1 0 0,-9-10 65 0 0,0 0 0 0 0,0 0 0 0 0,0 0 1 0 0,0 0-1 0 0,0 0 0 0 0,0 0 0 0 0,1-1 0 0 0,-1 1 0 0 0,0-1 0 0 0,1 1 0 0 0,-1-1 0 0 0,0 1 0 0 0,1-1 0 0 0,-1 0 0 0 0,0 1 0 0 0,1-1 0 0 0,-1 0 0 0 0,1 0 0 0 0,-1 0 0 0 0,0 0 0 0 0,1 0 0 0 0,-1 0 0 0 0,1-1 0 0 0,-1 1 0 0 0,0 0 0 0 0,1-1 0 0 0,-1 1 1 0 0,0-1-1 0 0,1 0 0 0 0,-1 1 0 0 0,2-2 0 0 0,-3 2-25 0 0,1-1 38 0 0,1 0 1 0 0,-1 0-1 0 0,0 0 1 0 0,0 0-1 0 0,0 0 1 0 0,0 0 0 0 0,-1-1-1 0 0,1 1 1 0 0,0 0-1 0 0,0 0 1 0 0,0-2-1 0 0,2-3 66 0 0,0 1-25 0 0,0 0-1 0 0,0 0 0 0 0,-1 0 1 0 0,1 0-1 0 0,-1 0 0 0 0,-1-1 1 0 0,2-5-1 0 0,9-22 227 0 0,-12 30-287 0 0,1 1 0 0 0,0-1 0 0 0,-1 1-1 0 0,1-1 1 0 0,-1 1 0 0 0,0-1 0 0 0,1 1 0 0 0,-2-5-1 0 0,2-11 181 0 0,-1 17-165 0 0,0-1 0 0 0,0 1 0 0 0,0 0 1 0 0,0-1-1 0 0,0 1 0 0 0,-1 0 0 0 0,1-1 0 0 0,0 1 1 0 0,-1 0-1 0 0,1 0 0 0 0,-1 0 0 0 0,1-1 1 0 0,-1 1-1 0 0,0 0 0 0 0,0 0 0 0 0,1 0 0 0 0,-1 0 1 0 0,0 0-1 0 0,0 0 0 0 0,-1-1 0 0 0,-4-4-52 0 0,-16 2 99 0 0,20 4-83 0 0,0 0 0 0 0,1 0 0 0 0,-1 0-1 0 0,0 0 1 0 0,1 0 0 0 0,-1 0 0 0 0,0 1-1 0 0,1-1 1 0 0,-1 0 0 0 0,1 1 0 0 0,-1 0-1 0 0,1-1 1 0 0,-1 1 0 0 0,1 0 0 0 0,-1 0 0 0 0,1-1-1 0 0,0 1 1 0 0,-1 0 0 0 0,1 1 0 0 0,0-1-1 0 0,0 0 1 0 0,-2 3 0 0 0,-12 8-83 0 0,14-11 34 0 0,-1 1 0 0 0,1-1 0 0 0,0 0 0 0 0,-1 1-1 0 0,1-1 1 0 0,0 0 0 0 0,0 1 0 0 0,0-1 0 0 0,0 1 0 0 0,0 0-1 0 0,1-1 1 0 0,-1 1 0 0 0,0 0 0 0 0,1 0 0 0 0,-1-1-1 0 0,1 1 1 0 0,0 0 0 0 0,-1 0 0 0 0,1 0 0 0 0,0 3 0 0 0,-2 10-1539 0 0,-2-3 373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86 15664 0 0,'0'0'5446'0'0,"0"3"-5142"0"0,-1 14-266 0 0,0-14-38 0 0,0 0-1 0 0,1 0 1 0 0,0 0-1 0 0,0 1 1 0 0,0-1 0 0 0,0 0-1 0 0,0 0 1 0 0,1 0-1 0 0,-1 0 1 0 0,2 5-1 0 0,3 10 1 0 0,3 10 0 0 0,9 8 0 0 0,-16-35 1 0 0,-1 0 0 0 0,0-1 0 0 0,1 1 0 0 0,0 0-1 0 0,-1 0 1 0 0,1-1 0 0 0,-1 1 0 0 0,1 0 0 0 0,0-1-1 0 0,-1 1 1 0 0,1-1 0 0 0,0 1 0 0 0,0-1 0 0 0,0 1-1 0 0,-1-1 1 0 0,1 1 0 0 0,0-1 0 0 0,0 0 0 0 0,0 1-1 0 0,0-1 1 0 0,0 0 0 0 0,0 0 0 0 0,-1 0 0 0 0,1 0-1 0 0,0 0 1 0 0,0 0 0 0 0,0 0 0 0 0,0 0 0 0 0,0 0-1 0 0,0 0 1 0 0,0 0 0 0 0,0-1 0 0 0,0 1 0 0 0,-1 0-1 0 0,1-1 1 0 0,0 1 0 0 0,0 0 0 0 0,0-1 0 0 0,0 1-1 0 0,-1-1 1 0 0,1 0 0 0 0,1 0 0 0 0,-1 0 39 0 0,1 0 343 0 0,16-20 1066 0 0,-10 4-1039 0 0,-1-1-1 0 0,-1 0 1 0 0,-1 0-1 0 0,5-35 1 0 0,-9 48-382 0 0,-1 1 0 0 0,0-1 1 0 0,0 0-1 0 0,-1 1 0 0 0,0-7 1 0 0,-2-11-34 0 0,3 21 5 0 0,0 1 0 0 0,1-1 0 0 0,-1 0 0 0 0,0 1 0 0 0,0-1 0 0 0,0 1 0 0 0,0-1 0 0 0,0 1 0 0 0,0-1 0 0 0,0 1 0 0 0,-1-1 0 0 0,1 1 0 0 0,0-1 0 0 0,0 1 0 0 0,0-1 0 0 0,0 1 0 0 0,-1-1 0 0 0,1 1 0 0 0,0-1 0 0 0,-1 1 0 0 0,1-1 0 0 0,0 1 0 0 0,-1 0 0 0 0,1-1 0 0 0,0 1 0 0 0,-1-1 0 0 0,1 1 0 0 0,-1 0 0 0 0,1 0 0 0 0,0-1 0 0 0,-1 1 0 0 0,1 0 0 0 0,-1 0 0 0 0,0-1 0 0 0,-1 1 0 0 0,1-2 0 0 0,-1 1 0 0 0,0-1 0 0 0,0 1 0 0 0,0 0 0 0 0,0-1 0 0 0,0 1 0 0 0,0 0 0 0 0,0 1 0 0 0,0-1 0 0 0,-4-1 0 0 0,5 2 0 0 0,0 0 0 0 0,0 0 0 0 0,0 0 0 0 0,-1 0 0 0 0,1 1 0 0 0,0-1 0 0 0,0 0 0 0 0,0 0 0 0 0,0 1 0 0 0,0-1 0 0 0,-2 1 0 0 0,-1 1 0 0 0,2-1 0 0 0,1-1 0 0 0,-1 1 0 0 0,0-1 0 0 0,1 1 0 0 0,-1-1 0 0 0,1 1 0 0 0,-1 0 0 0 0,1 0 0 0 0,0 0 0 0 0,-1 0 0 0 0,1 0 0 0 0,0 0 0 0 0,-1 1 0 0 0,-1 1 0 0 0,-2 3 0 0 0,3-3-37 0 0,0-1 0 0 0,-1 1 0 0 0,1 0 0 0 0,1-1 0 0 0,-1 1 0 0 0,0 0 0 0 0,1 0 1 0 0,-1 0-1 0 0,1 1 0 0 0,0-1 0 0 0,0 0 0 0 0,-1 7 0 0 0,-1 16-2206 0 0,2-1-4208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16 6448 0 0,'0'0'498'0'0,"-15"-12"3518"0"0,13 11-3532 0 0,0 0 0 0 0,-1 1 0 0 0,1 0-1 0 0,-1-1 1 0 0,1 1 0 0 0,0 0-1 0 0,-1 0 1 0 0,1 0 0 0 0,-1 0 0 0 0,1 1-1 0 0,-1-1 1 0 0,1 1 0 0 0,0-1-1 0 0,-5 3 1 0 0,6-3-382 0 0,-1 1 0 0 0,1 0 0 0 0,0-1 0 0 0,-1 1-1 0 0,1 0 1 0 0,0 0 0 0 0,0 0 0 0 0,0 0 0 0 0,0 0 0 0 0,0 0-1 0 0,0 0 1 0 0,0 0 0 0 0,0 0 0 0 0,0 0 0 0 0,0 1 0 0 0,0-1-1 0 0,1 0 1 0 0,-1 1 0 0 0,1-1 0 0 0,-1 1 0 0 0,1-1 0 0 0,-1 0 0 0 0,1 1-1 0 0,0-1 1 0 0,0 3 0 0 0,-1 8 81 0 0,0 0 0 0 0,-4 16 0 0 0,3-20-101 0 0,0 0 0 0 0,1 0-1 0 0,0 0 1 0 0,1 0 0 0 0,-1 0 0 0 0,1 0 0 0 0,1 0 0 0 0,2 12-1 0 0,-2-16-80 0 0,15 52 70 0 0,-14-49-55 0 0,0-1-1 0 0,1 0 0 0 0,0 0 0 0 0,0 0 0 0 0,7 10 0 0 0,-9-14 157 0 0,3-2-99 0 0,1 0 4 0 0,0 0 1 0 0,0 0-1 0 0,1-1 0 0 0,-1 0 0 0 0,0 0 0 0 0,0 0 0 0 0,0-1 0 0 0,0 0 1 0 0,6-2-1 0 0,-8 2-17 0 0,0 0 0 0 0,0 0 0 0 0,0 0 0 0 0,0 0 1 0 0,-1-1-1 0 0,1 1 0 0 0,-1-1 0 0 0,0 1 0 0 0,0-1 1 0 0,0 0-1 0 0,0 0 0 0 0,0 0 0 0 0,0 0 0 0 0,-1 0 1 0 0,0 0-1 0 0,2-5 0 0 0,1-4 76 0 0,-1-1 1 0 0,0 1 0 0 0,-1-1-1 0 0,-1 0 1 0 0,0 0-1 0 0,0 1 1 0 0,-2-1-1 0 0,1 0 1 0 0,-5-21-1 0 0,4 31-127 0 0,-1 0-1 0 0,1 1 1 0 0,-1-1 0 0 0,0 1-1 0 0,0-1 1 0 0,0 1 0 0 0,0 0-1 0 0,0 0 1 0 0,0 0 0 0 0,-1 0-1 0 0,1 0 1 0 0,-1 0 0 0 0,1 1-1 0 0,-1-1 1 0 0,0 1-1 0 0,0 0 1 0 0,1 0 0 0 0,-1 0-1 0 0,0 0 1 0 0,0 0 0 0 0,0 0-1 0 0,0 1 1 0 0,0 0 0 0 0,-5-1-1 0 0,0 3-207 0 0,0 0 0 0 0,0 1 0 0 0,0 0 1 0 0,0 0-1 0 0,1 0 0 0 0,-1 1 0 0 0,1 0 0 0 0,0 1 0 0 0,0 0 0 0 0,1 0 0 0 0,-1 0 0 0 0,1 1 0 0 0,0 0 0 0 0,0 0 1 0 0,-8 12-1 0 0,1 3-1091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73 13360 0 0,'0'0'1026'0'0,"0"-1"-668"0"0,0-5 1963 0 0,-3 13-924 0 0,2-7-1335 0 0,1 0 0 0 0,-1 1 0 0 0,1-1 0 0 0,-1 1-1 0 0,1-1 1 0 0,0 1 0 0 0,-1 0 0 0 0,1-1 0 0 0,0 1 0 0 0,0-1 0 0 0,-1 1 0 0 0,1-1 0 0 0,0 1 0 0 0,0 0-1 0 0,0-1 1 0 0,0 1 0 0 0,0 0 0 0 0,0 0 0 0 0,-5 21 792 0 0,4-18-730 0 0,0 0 1 0 0,0-1-1 0 0,0 1 0 0 0,1 0 1 0 0,-1 0-1 0 0,1 0 1 0 0,0 5-1 0 0,12 35-109 0 0,-1-29 186 0 0,-7-9-137 0 0,-2-4-52 0 0,0 0 0 0 0,0 0-1 0 0,-1 0 1 0 0,1-1 0 0 0,0 1 0 0 0,0-1-1 0 0,1 1 1 0 0,-1-1 0 0 0,0 0-1 0 0,0 0 1 0 0,1 0 0 0 0,-1 0-1 0 0,1 0 1 0 0,-1 0 0 0 0,0-1 0 0 0,1 1-1 0 0,-1-1 1 0 0,1 1 0 0 0,0-1-1 0 0,2 0 1 0 0,-1 0 62 0 0,1-1 0 0 0,-1 1-1 0 0,1 0 1 0 0,-1-1 0 0 0,1 0 0 0 0,-1 0 0 0 0,1-1-1 0 0,-1 1 1 0 0,0-1 0 0 0,7-4 0 0 0,-8 3 17 0 0,0 0 1 0 0,0-1 0 0 0,0 0 0 0 0,0 1 0 0 0,-1-1-1 0 0,0 0 1 0 0,0 0 0 0 0,0-1 0 0 0,2-5-1 0 0,2-3 222 0 0,-3 6-145 0 0,0-1 0 0 0,0 0 0 0 0,-1 0 0 0 0,0 0 0 0 0,1-9 0 0 0,2-1 114 0 0,-5 17-264 0 0,1-1-1 0 0,0 1 0 0 0,-1 0 1 0 0,0-1-1 0 0,1 1 1 0 0,-1-1-1 0 0,0 1 1 0 0,1-1-1 0 0,-1 1 0 0 0,0-1 1 0 0,0 1-1 0 0,0 0 1 0 0,0-1-1 0 0,-1 1 1 0 0,1-1-1 0 0,0 1 0 0 0,-1-1 1 0 0,1 1-1 0 0,0 0 1 0 0,-2-3-1 0 0,-4-10 122 0 0,4 11-155 0 0,1 0 1 0 0,-1-1 0 0 0,1 1 0 0 0,-1 0-1 0 0,0 0 1 0 0,0 0 0 0 0,0 0 0 0 0,-5-4-1 0 0,6 6 7 0 0,-1 1 0 0 0,1-1-1 0 0,-1 0 1 0 0,1 1 0 0 0,-1-1-1 0 0,0 1 1 0 0,1-1 0 0 0,-1 1-1 0 0,0 0 1 0 0,1 0 0 0 0,-1-1-1 0 0,0 1 1 0 0,1 1 0 0 0,-1-1-1 0 0,0 0 1 0 0,1 0 0 0 0,-1 1-1 0 0,0-1 1 0 0,1 0 0 0 0,-1 1-1 0 0,0 0 1 0 0,1-1 0 0 0,-2 2 0 0 0,-26 14-1525 0 0,12-5 618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47 9216 0 0,'-6'1'8735'0'0,"3"1"-8545"0"0,0 0-1 0 0,0 0 0 0 0,0 0 0 0 0,1 0 0 0 0,-1 0 0 0 0,1 1 0 0 0,-1-1 0 0 0,1 1 0 0 0,0 0 0 0 0,0-1 0 0 0,1 1 0 0 0,-1 0 1 0 0,0 0-1 0 0,1 0 0 0 0,0 1 0 0 0,-1-1 0 0 0,2 0 0 0 0,-1 0 0 0 0,0 1 0 0 0,0-1 0 0 0,1 5 0 0 0,-4 9-2 0 0,3-12-176 0 0,0 0 1 0 0,0 0 0 0 0,0 1 0 0 0,0-1 0 0 0,1 0-1 0 0,0 0 1 0 0,0 0 0 0 0,1 0 0 0 0,-1 0 0 0 0,1 0 0 0 0,1 6-1 0 0,6 17-11 0 0,-6-19 0 0 0,0-1 0 0 0,1 1 0 0 0,0-1 0 0 0,0 0 0 0 0,8 15 0 0 0,-4-13-12 0 0,-6-8 29 0 0,1 1 1 0 0,-1-1-1 0 0,1 1 1 0 0,0-1-1 0 0,0 0 1 0 0,0 0-1 0 0,4 4 1 0 0,-5-5-1 0 0,0-1 0 0 0,0 1 0 0 0,1-1 0 0 0,-1 1 0 0 0,0-1 0 0 0,1 1 1 0 0,-1-1-1 0 0,0 0 0 0 0,1 0 0 0 0,-1 0 0 0 0,0 0 0 0 0,1 0 0 0 0,-1 0 0 0 0,1 0 1 0 0,-1 0-1 0 0,0-1 0 0 0,1 1 0 0 0,-1 0 0 0 0,0-1 0 0 0,0 1 0 0 0,3-2 0 0 0,-1 0 42 0 0,1 0 0 0 0,-1 0 1 0 0,1 0-1 0 0,-1 0 0 0 0,0-1 0 0 0,0 1 0 0 0,0-1 0 0 0,-1 0 0 0 0,1 0 0 0 0,0 0 0 0 0,-1 0 0 0 0,0-1 0 0 0,0 1 1 0 0,0 0-1 0 0,0-1 0 0 0,2-6 0 0 0,1-6 212 0 0,0 0-1 0 0,4-29 1 0 0,-4 15-4 0 0,-2 18-131 0 0,-1 0-1 0 0,-1 0 1 0 0,0 0-1 0 0,0 0 0 0 0,-1 0 1 0 0,-3-22-1 0 0,2 32-111 0 0,0-1 0 0 0,1 1 0 0 0,-1-1 0 0 0,0 0 0 0 0,-1 1 0 0 0,1-1 0 0 0,0 1 0 0 0,-1 0 0 0 0,1-1 0 0 0,-1 1 0 0 0,1 0 0 0 0,-1 0 0 0 0,0 0 0 0 0,0 0 0 0 0,0 0 0 0 0,0 1 0 0 0,-1-1 0 0 0,1 1 0 0 0,0-1 0 0 0,-1 1 0 0 0,1 0 0 0 0,-1 0 0 0 0,-4-2 0 0 0,-6 1 22 0 0,10 1-35 0 0,0 0-1 0 0,1 1 1 0 0,-1-1 0 0 0,0 1 0 0 0,0 0 0 0 0,1 0 0 0 0,-1 0 0 0 0,0 0 0 0 0,1 0-1 0 0,-1 1 1 0 0,-4 0 0 0 0,0 1-48 0 0,0 1 0 0 0,0 0-1 0 0,0 0 1 0 0,-12 8 0 0 0,16-9 19 0 0,1-1 0 0 0,0 1 0 0 0,0 0 0 0 0,0 0 0 0 0,0 0 0 0 0,0 0 0 0 0,0 0 0 0 0,0 0 0 0 0,1 1 0 0 0,-1-1 0 0 0,1 0 0 0 0,0 1 0 0 0,0-1 0 0 0,0 1 0 0 0,0 0 0 0 0,0-1 0 0 0,0 5 0 0 0,-5 23-2238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0 7368 0 0,'-10'5'9735'0'0,"1"1"-8592"0"0,9-6-1054 0 0,-1 1 0 0 0,0-1 0 0 0,0 0-1 0 0,0 1 1 0 0,0-1 0 0 0,1 1 0 0 0,-1-1 0 0 0,0 1 0 0 0,1-1 0 0 0,-1 1 0 0 0,0 0-1 0 0,1-1 1 0 0,-1 1 0 0 0,1 0 0 0 0,-1-1 0 0 0,1 1 0 0 0,-1 0 0 0 0,1 0 0 0 0,-1 0-1 0 0,1-1 1 0 0,0 1 0 0 0,-1 2 0 0 0,-1 11 55 0 0,0 1 0 0 0,1 0 0 0 0,0-1 0 0 0,1 1 0 0 0,1 0-1 0 0,1 0 1 0 0,0-1 0 0 0,0 1 0 0 0,2-1 0 0 0,0 0 0 0 0,0 0 0 0 0,8 15 0 0 0,-8-21-117 0 0,1 0 0 0 0,0 0 1 0 0,7 8-1 0 0,-11-15-12 0 0,0 1 0 0 0,0-1 0 0 0,0 0 1 0 0,0 0-1 0 0,0 0 0 0 0,0 0 0 0 0,0 0 0 0 0,0-1 0 0 0,0 1 0 0 0,1 0 1 0 0,-1 0-1 0 0,0-1 0 0 0,1 1 0 0 0,-1-1 0 0 0,0 1 0 0 0,1-1 1 0 0,-1 0-1 0 0,1 1 0 0 0,-1-1 0 0 0,0 0 0 0 0,4 0 0 0 0,-3 0 24 0 0,-1-1 0 0 0,1 0 0 0 0,0 1-1 0 0,-1-1 1 0 0,1 0 0 0 0,0 0-1 0 0,-1 0 1 0 0,1 0 0 0 0,-1 0 0 0 0,0 0-1 0 0,1 0 1 0 0,-1 0 0 0 0,0-1 0 0 0,3-2-1 0 0,0-1 91 0 0,-1-1-1 0 0,0 0 0 0 0,0 0 1 0 0,0 1-1 0 0,0-2 0 0 0,-1 1 1 0 0,0 0-1 0 0,2-8 0 0 0,1-39 580 0 0,-5 45-587 0 0,0 1 0 0 0,0-1 0 0 0,-1 1 0 0 0,-2-11 0 0 0,2 9-38 0 0,-1 1 4 0 0,0 0 0 0 0,0-1-1 0 0,-5-12 1 0 0,6 18-69 0 0,-1 0 1 0 0,1 0-1 0 0,-1 0 0 0 0,0 0 0 0 0,0 0 0 0 0,0 1 1 0 0,0-1-1 0 0,0 1 0 0 0,-1-1 0 0 0,1 1 0 0 0,-5-4 1 0 0,5 5-22 0 0,0-1 1 0 0,1 1 0 0 0,-1 0 0 0 0,0 0 0 0 0,0 0 0 0 0,0 0 0 0 0,0 0 0 0 0,0 1 0 0 0,0-1 0 0 0,0 1-1 0 0,0-1 1 0 0,-1 1 0 0 0,1 0 0 0 0,0-1 0 0 0,0 1 0 0 0,0 0 0 0 0,0 1 0 0 0,0-1 0 0 0,-1 0 0 0 0,1 0 0 0 0,0 1-1 0 0,0 0 1 0 0,0-1 0 0 0,0 1 0 0 0,0 0 0 0 0,0 0 0 0 0,-3 2 0 0 0,1 0-155 0 0,0 0 0 0 0,0 1 0 0 0,0-1 0 0 0,1 1 1 0 0,0 0-1 0 0,-1 0 0 0 0,1 0 0 0 0,1 1 0 0 0,-1-1 0 0 0,-2 7 1 0 0,-1 6-1202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71 5984 0 0,'6'-13'2462'0'0,"-26"22"5942"0"0,8-1-6143 0 0,11-6-2150 0 0,-1-1 0 0 0,1 1 0 0 0,0 0 0 0 0,0-1 0 0 0,0 1-1 0 0,0 0 1 0 0,0 0 0 0 0,0 0 0 0 0,0 0 0 0 0,0 0-1 0 0,1 0 1 0 0,-1 0 0 0 0,1 0 0 0 0,-1 3 0 0 0,1 33 477 0 0,0-22-485 0 0,0-11-98 0 0,1 1 1 0 0,-1-1 0 0 0,1 0 0 0 0,0 0 0 0 0,4 11 0 0 0,-5-14 64 0 0,1-1 1 0 0,0 1-1 0 0,0 0 1 0 0,0 0-1 0 0,0 0 1 0 0,0-1 0 0 0,0 1-1 0 0,0 0 1 0 0,0-1-1 0 0,1 1 1 0 0,-1-1 0 0 0,1 0-1 0 0,-1 1 1 0 0,1-1-1 0 0,-1 0 1 0 0,1 0 0 0 0,0 0-1 0 0,0 0 1 0 0,2 1-1 0 0,4-1 337 0 0,-6-1-423 0 0,-1-1-144 0 0,0 1 216 0 0,0-1 0 0 0,1 1 0 0 0,-1-1 1 0 0,0 0-1 0 0,0 0 0 0 0,0 0 0 0 0,1 0 0 0 0,-1 1 0 0 0,0-1 0 0 0,0-1 0 0 0,-1 1 1 0 0,1 0-1 0 0,2-2 0 0 0,10-20 407 0 0,-9 13-280 0 0,0 0-1 0 0,0 0 0 0 0,-2-1 1 0 0,4-17-1 0 0,-6 22-106 0 0,1 0 0 0 0,-1 0 0 0 0,-1-1 0 0 0,1 1 0 0 0,-1 0 0 0 0,0 0 0 0 0,0 0 0 0 0,-1 0 0 0 0,-4-11 0 0 0,4 13-30 0 0,-1-1-1 0 0,1 0 1 0 0,-1 0-1 0 0,0 1 1 0 0,0 0 0 0 0,0-1-1 0 0,-1 1 1 0 0,-3-4-1 0 0,6 7-35 0 0,-1 1 0 0 0,1-1 0 0 0,0 0 0 0 0,0 0 0 0 0,0 0 0 0 0,-1 0 0 0 0,1 1 0 0 0,0-1 0 0 0,-1 1 0 0 0,1-1 0 0 0,0 1 0 0 0,-1 0 0 0 0,1-1 0 0 0,-1 1 0 0 0,1 0 0 0 0,-1 0 0 0 0,1 0 0 0 0,0 0 0 0 0,-1 0 0 0 0,1 0 0 0 0,-1 0 0 0 0,1 1 0 0 0,-1-1 0 0 0,1 0 0 0 0,0 1 0 0 0,-1-1 0 0 0,1 1 0 0 0,0 0 0 0 0,-1-1 0 0 0,1 1 0 0 0,0 0 0 0 0,0 0 0 0 0,0 0 0 0 0,-2 1 0 0 0,-3 4-14 0 0,0 0-1 0 0,0 1 1 0 0,1-1 0 0 0,0 1-1 0 0,1 0 1 0 0,-1 1-1 0 0,1-1 1 0 0,0 1 0 0 0,1 0-1 0 0,0 0 1 0 0,-3 12-1 0 0,0 9-34 0 0,-6 57-1 0 0,11-78 36 0 0,0 3-22 0 0,1-1 0 0 0,0 0 1 0 0,0 0-1 0 0,1 0 0 0 0,1 0 0 0 0,-1 0 0 0 0,2 0 0 0 0,-1 0 0 0 0,8 17 1 0 0,-9-25 19 0 0,0 0 1 0 0,0-1 0 0 0,0 1 0 0 0,0-1-1 0 0,0 1 1 0 0,0-1 0 0 0,0 1 0 0 0,0-1-1 0 0,1 0 1 0 0,-1 0 0 0 0,1 1 0 0 0,-1-1-1 0 0,4 1 1 0 0,-4-1 3 0 0,0-1 0 0 0,0 0 0 0 0,0 1 0 0 0,0-1 0 0 0,0 0 0 0 0,0 0 0 0 0,0 1 0 0 0,0-1 0 0 0,0 0 0 0 0,0 0 0 0 0,0 0 0 0 0,0 0 0 0 0,1-1 0 0 0,-1 1 0 0 0,0 0 0 0 0,0 0 0 0 0,0-1 0 0 0,0 1 0 0 0,0-1 0 0 0,0 1 0 0 0,0-1 0 0 0,0 1 0 0 0,1-2 0 0 0,2 0-22 0 0,0 0 30 0 0,0-1 1 0 0,0 0-1 0 0,0 0 0 0 0,-1 0 0 0 0,1 0 1 0 0,-1 0-1 0 0,0-1 0 0 0,0 1 0 0 0,0-1 1 0 0,0 0-1 0 0,0 0 0 0 0,-1 0 0 0 0,0 0 1 0 0,0-1-1 0 0,0 1 0 0 0,1-6 0 0 0,3-8 106 0 0,-1 0 0 0 0,3-29-1 0 0,-7 46-108 0 0,-1-3 8 0 0,0-1 0 0 0,0 1-1 0 0,0 0 1 0 0,0-1 0 0 0,-1 1-1 0 0,0-1 1 0 0,0 1 0 0 0,0 0-1 0 0,0 0 1 0 0,-1 0 0 0 0,1-1-1 0 0,-1 1 1 0 0,0 1 0 0 0,-3-6-1 0 0,-2 5-224 0 0,4 3 155 0 0,-7-7-124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98 10592 0 0,'1'-3'167'0'0,"12"-14"7205"0"0,-17 17-6265 0 0,3-1-975 0 0,0 1 0 0 0,0 0 0 0 0,0 0 0 0 0,-1 0 0 0 0,1 0 0 0 0,0 0 0 0 0,0 1 0 0 0,0-1 0 0 0,0 0 0 0 0,0 0 0 0 0,0 1 0 0 0,0-1 0 0 0,0 1 0 0 0,0-1 0 0 0,0 0 0 0 0,-2 3 449 0 0,-1 5 222 0 0,1-5-759 0 0,1 1 0 0 0,-1-1 0 0 0,1 1 0 0 0,0 0 0 0 0,1 0 0 0 0,-1 0 0 0 0,0 0 0 0 0,1 0 1 0 0,0 1-1 0 0,0-1 0 0 0,1 0 0 0 0,-1 0 0 0 0,1 1 0 0 0,0-1 0 0 0,0 0 0 0 0,0 1 0 0 0,0-1 0 0 0,1 0 0 0 0,1 7 0 0 0,5 12-44 0 0,-6-19 0 0 0,-1-1 0 0 0,1 1 0 0 0,0 0 0 0 0,1-1 0 0 0,-1 1 0 0 0,1-1 0 0 0,-1 0 0 0 0,1 1 0 0 0,0-1 0 0 0,0 0 0 0 0,0 0 0 0 0,1 0 0 0 0,-1 0 0 0 0,6 4 0 0 0,-7-7 0 0 0,-1 1 0 0 0,1-1 0 0 0,-1 1 0 0 0,1-1 0 0 0,0 0 0 0 0,-1 1 0 0 0,1-1 0 0 0,0 0 0 0 0,-1 0 0 0 0,1 0 0 0 0,0 1 0 0 0,-1-1 0 0 0,1 0 0 0 0,0 0 0 0 0,-1 0 0 0 0,1 0 0 0 0,0 0 0 0 0,0 0 0 0 0,3-1 0 0 0,-4 2 0 0 0,1-1 0 0 0,-1 0 0 0 0,1 0 0 0 0,0 0 0 0 0,-1 0 0 0 0,1 0 0 0 0,-1 0 0 0 0,1 0 0 0 0,0 0 0 0 0,-1 0 0 0 0,1 0 0 0 0,-1 0 0 0 0,1 0 0 0 0,0-1 0 0 0,-1 1 0 0 0,1 0 0 0 0,-1 0 0 0 0,1 0 0 0 0,-1-1 0 0 0,1 1 0 0 0,-1 0 0 0 0,1-1 0 0 0,-1 1 0 0 0,1-1 0 0 0,-1 1 0 0 0,1 0 0 0 0,-1-1 0 0 0,0 1 0 0 0,1-1 0 0 0,-1 1 0 0 0,0-1 0 0 0,1 1 0 0 0,-1-1 0 0 0,0 0 0 0 0,0 1 0 0 0,1-2 0 0 0,-1 1 0 0 0,3-3 4 0 0,0-1-1 0 0,0 1 1 0 0,1-1-1 0 0,6-5 1 0 0,-10 10 7 0 0,1-1 1 0 0,-1 1 0 0 0,0-1-1 0 0,1 1 1 0 0,-1-1 0 0 0,1 1 0 0 0,-1-1-1 0 0,0 0 1 0 0,1 1 0 0 0,-1-1-1 0 0,0 0 1 0 0,0 1 0 0 0,0-1 0 0 0,1 0-1 0 0,-1 1 1 0 0,0-1 0 0 0,0-1-1 0 0,1-2 51 0 0,3-7 97 0 0,0 1 1 0 0,-1-1-1 0 0,4-20 1 0 0,-6 27-114 0 0,0-1 0 0 0,-1 1-1 0 0,0 0 1 0 0,0-1 0 0 0,0 1-1 0 0,-1 0 1 0 0,1 0 0 0 0,-1-1 0 0 0,0 1-1 0 0,0 0 1 0 0,0 0 0 0 0,-1 0-1 0 0,-2-4 1 0 0,-10-24 362 0 0,4 18-239 0 0,8 11-109 0 0,0 0-1 0 0,0 0 0 0 0,0 0 1 0 0,-1 0-1 0 0,0 0 0 0 0,1 1 1 0 0,-1-1-1 0 0,0 1 1 0 0,-5-4-1 0 0,6 5 122 0 0,-19 15-7 0 0,6-8-117 0 0,14-5-51 0 0,-1-1 0 0 0,0 1 1 0 0,1-1-1 0 0,-1 1 0 0 0,1 0 1 0 0,-1-1-1 0 0,1 1 0 0 0,-1 0 1 0 0,1 0-1 0 0,0 0 0 0 0,-2 2 1 0 0,-2 2 7 0 0,1-1 0 0 0,0 1 0 0 0,0 0 0 0 0,0 1 1 0 0,1-1-1 0 0,-1 1 0 0 0,1-1 0 0 0,1 1 0 0 0,-4 10 0 0 0,3-7-19 0 0,1-1 0 0 0,0 1 0 0 0,0 0 0 0 0,1 0 1 0 0,0 0-1 0 0,1-1 0 0 0,0 1 0 0 0,0 0 0 0 0,1 0 0 0 0,0 0 0 0 0,1 0 0 0 0,4 15 0 0 0,-1-7-1 0 0,-2-6-14 0 0,1-1 0 0 0,8 16-1 0 0,-11-22 16 0 0,1-1 1 0 0,0 0-1 0 0,1 0 0 0 0,-1 0 0 0 0,1 0 0 0 0,-1 0 0 0 0,1-1 0 0 0,0 1 0 0 0,0-1 1 0 0,0 0-1 0 0,5 3 0 0 0,-7-4 3 0 0,-1-1 1 0 0,1 0-1 0 0,-1 1 0 0 0,1-1 1 0 0,0 1-1 0 0,-1-1 1 0 0,1 0-1 0 0,0 0 0 0 0,-1 1 1 0 0,1-1-1 0 0,0 0 1 0 0,0 0-1 0 0,-1 0 0 0 0,1 0 1 0 0,0 0-1 0 0,-1 0 1 0 0,1 0-1 0 0,0 0 0 0 0,0 0 1 0 0,-1 0-1 0 0,1 0 0 0 0,0-1 1 0 0,-1 1-1 0 0,1 0 1 0 0,0 0-1 0 0,-1-1 0 0 0,1 1 1 0 0,0 0-1 0 0,-1-1 1 0 0,1 1-1 0 0,-1-1 0 0 0,1 1 1 0 0,-1-1-1 0 0,1 1 1 0 0,-1-1-1 0 0,1 1 0 0 0,-1-1 1 0 0,1 0-1 0 0,-1 1 1 0 0,0-1-1 0 0,1 1 0 0 0,-1-1 1 0 0,1-1-1 0 0,0-1-2 0 0,7-7 83 0 0,-1-1-1 0 0,0 0 1 0 0,0 0-1 0 0,-1 0 1 0 0,-1-1-1 0 0,0 0 1 0 0,-1 0-1 0 0,5-19 1 0 0,-9 30-105 0 0,0 0 0 0 0,0 0-1 0 0,0 0 1 0 0,0 0 0 0 0,0 0 0 0 0,0-1 0 0 0,0 1 0 0 0,0 0 0 0 0,0 0 0 0 0,0 0 0 0 0,-1 0-1 0 0,1 0 1 0 0,0 0 0 0 0,-1 0 0 0 0,1 0 0 0 0,-2-1 0 0 0,2 1-318 0 0,-9-7-2447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4.4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187 45 9384 0 0,'0'0'430'0'0,"-6"8"140"0"0,-6 0-553 0 0,11-7-17 0 0,-1 0 0 0 0,1-1 0 0 0,0 1 0 0 0,0 0 0 0 0,-1 0-1 0 0,1 0 1 0 0,0 0 0 0 0,0 0 0 0 0,0 0 0 0 0,0 1 0 0 0,-1 0 0 0 0,-13 18-1 0 0,12-17 18 0 0,0 1-1 0 0,0 0 0 0 0,0 0 0 0 0,0 0 0 0 0,1 0 1 0 0,-1 1-1 0 0,-2 7 0 0 0,2-4 94 0 0,0 0 0 0 0,-1 1 0 0 0,-5 8 0 0 0,-9 22 137 0 0,15-29-196 0 0,-2 5 99 0 0,0 1 0 0 0,1 0 0 0 0,1 0 0 0 0,0 0 1 0 0,-1 19-1 0 0,4-33 2 0 0,1-1-102 0 0,0 0 1 0 0,-1 0 0 0 0,1 0 0 0 0,0-1 0 0 0,0 1 0 0 0,-1 0 0 0 0,1 0-1 0 0,0-1 1 0 0,0 1 0 0 0,0-1 0 0 0,0 1 0 0 0,0-1 0 0 0,0 1 0 0 0,0-1-1 0 0,0 1 1 0 0,0-1 0 0 0,0 0 0 0 0,0 0 0 0 0,0 1 0 0 0,2-1 0 0 0,-2 0 257 0 0,18-10 712 0 0,-15 6-843 0 0,0 0 0 0 0,0-1 0 0 0,0 0 1 0 0,-1 0-1 0 0,0 0 0 0 0,0 0 1 0 0,0-1-1 0 0,2-5 0 0 0,14-51 593 0 0,-8 26-580 0 0,-9 26-140 0 0,0 1 0 0 0,0 0-1 0 0,-1-1 1 0 0,-1-18-1 0 0,2-6 183 0 0,-2 29-193 0 0,0 0-1 0 0,0-1 0 0 0,0 1 0 0 0,0 0 1 0 0,-1-1-1 0 0,0 1 0 0 0,0 0 0 0 0,-3-10 0 0 0,3 12-25 0 0,0 1 0 0 0,0 0 0 0 0,0 0-1 0 0,-1 0 1 0 0,1 0 0 0 0,0 0 0 0 0,-1 0-1 0 0,1 0 1 0 0,-1 0 0 0 0,0 1-1 0 0,1-1 1 0 0,-1 1 0 0 0,0-1 0 0 0,0 1-1 0 0,0 0 1 0 0,0-1 0 0 0,0 1 0 0 0,-1 0-1 0 0,1 0 1 0 0,0 1 0 0 0,-5-2-1 0 0,3 1-92 0 0,0 1 0 0 0,0 0-1 0 0,0 0 1 0 0,0 0 0 0 0,0 0 0 0 0,0 1-1 0 0,0-1 1 0 0,0 1 0 0 0,0 0-1 0 0,0 0 1 0 0,0 1 0 0 0,0-1-1 0 0,1 1 1 0 0,-1 0 0 0 0,1-1-1 0 0,-1 2 1 0 0,1-1 0 0 0,0 0-1 0 0,-1 1 1 0 0,1 0 0 0 0,0-1-1 0 0,1 1 1 0 0,-4 4 0 0 0,4-4-129 0 0,-1 1 0 0 0,1 0 0 0 0,-1 0 0 0 0,1 0 1 0 0,0 0-1 0 0,0 0 0 0 0,1 0 0 0 0,-1 0 0 0 0,1 1 0 0 0,0-1 1 0 0,0 1-1 0 0,1-1 0 0 0,-1 1 0 0 0,1-1 0 0 0,0 1 0 0 0,0-1 1 0 0,0 1-1 0 0,1-1 0 0 0,0 1 0 0 0,2 6 0 0 0,4 9-4981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4:42.28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55 1341 5528 0 0,'0'0'7188'0'0,"-9"21"-5698"0"0,6-11-1210 0 0,1-1 0 0 0,0 1-1 0 0,0-1 1 0 0,1 1 0 0 0,0 0 0 0 0,1-1-1 0 0,1 11 1 0 0,-1-1-292 0 0,8 64 217 0 0,-1 291 501 0 0,-8-236-674 0 0,-5-10-32 0 0,-9 27-1 0 0,-1 43 210 0 0,9-78-11 0 0,4-77-96 0 0,1-1 0 0 0,4 60 0 0 0,4 15-38 0 0,-1-62-80 0 0,13 89-456 0 0,-10-94 239 0 0,7 25 580 0 0,3 10 123 0 0,-9-32-461 0 0,-7-39-201 0 0,0-1 0 0 0,7 24-1 0 0,-1-13-38 0 0,0-2 612 0 0,17 37 0 0 0,-12-22-341 0 0,-3-8-43 0 0,-6-21 8 0 0,1 4 11 0 0,1 1 1 0 0,11 18-1 0 0,-10-18 3 0 0,-7-12-11 0 0,1 1 0 0 0,0-1-1 0 0,-1 1 1 0 0,1-1 0 0 0,0 0-1 0 0,0 1 1 0 0,0-1 0 0 0,0 0-1 0 0,0 0 1 0 0,2 2 0 0 0,0 1 19 0 0,3 11 76 0 0,-4-13-77 0 0,0 0 0 0 0,0 0 0 0 0,0 0 0 0 0,0 0 0 0 0,0 0 0 0 0,0 0 0 0 0,1 0 0 0 0,-1-1 0 0 0,1 1 0 0 0,4 1 0 0 0,-4-2-13 0 0,-1 1-1 0 0,1-1 1 0 0,-1 1 0 0 0,1-1 0 0 0,-1 1 0 0 0,1 0-1 0 0,-1 0 1 0 0,0 0 0 0 0,2 3 0 0 0,-1-2 0 0 0,0 0 0 0 0,0 1 1 0 0,1-1-1 0 0,-1 0 0 0 0,1-1 1 0 0,0 1-1 0 0,0-1 0 0 0,4 3 1 0 0,-5-2-7 0 0,13 5-4 0 0,24 13 77 0 0,-36-18-60 0 0,-4-2-6 0 0,1 0-1 0 0,-1-1 1 0 0,1 1-1 0 0,0 0 0 0 0,-1-1 1 0 0,1 1-1 0 0,0-1 1 0 0,-1 1-1 0 0,1 0 0 0 0,0-1 1 0 0,0 0-1 0 0,0 1 1 0 0,0-1-1 0 0,-1 0 1 0 0,1 1-1 0 0,0-1 0 0 0,1 0 1 0 0,9 4-4 0 0,1 0-10 0 0,-2 3 0 0 0,3-1 0 0 0,1-3 0 0 0,0-3 0 0 0,0 0 0 0 0,58 0 0 0 0,-34-1 0 0 0,-20 0 0 0 0,-1 1 0 0 0,19 2 0 0 0,-15-1 0 0 0,-1 0 0 0 0,28-4 0 0 0,5 1 0 0 0,-32 1 0 0 0,36-7 0 0 0,-37 5 0 0 0,36-2 0 0 0,-39 4 0 0 0,1-1 0 0 0,-1-1 0 0 0,1-1 0 0 0,-1 0 0 0 0,23-10 0 0 0,29-6 0 0 0,-43 14 0 0 0,1 2 0 0 0,1 1 0 0 0,-1 1 0 0 0,0 1 0 0 0,30 4 0 0 0,60 0 0 0 0,-89-3 0 0 0,-12-1 0 0 0,-1-1 0 0 0,0 0 0 0 0,0-1 0 0 0,0 0 0 0 0,23-10 0 0 0,-1 2 0 0 0,-20 4 0 0 0,0 0 0 0 0,-1-1 0 0 0,27-16 0 0 0,-22 12 0 0 0,33-16 0 0 0,47-19 0 0 0,-66 30 0 0 0,0 0 0 0 0,63-18 0 0 0,-65 27 0 0 0,-10 3 0 0 0,26-10 0 0 0,25-7 0 0 0,-11 3 0 0 0,-22 5 4 0 0,0-3 0 0 0,48-26-1 0 0,-35 3 61 0 0,-43 32-47 0 0,152-106 155 0 0,-94 65-384 0 0,4-5 439 0 0,-37 26-218 0 0,87-58-9 0 0,-59 36-229 0 0,-20 10 477 0 0,-31 29-238 0 0,0-1-1 0 0,-1 0 1 0 0,-1 0-1 0 0,0-2 1 0 0,-1 1-1 0 0,12-21 1 0 0,-17 26 0 0 0,1 1 0 0 0,0 0 1 0 0,11-10-1 0 0,13-14 23 0 0,-24 24-33 0 0,1 0 0 0 0,0 0 0 0 0,0 0 0 0 0,13-8 0 0 0,15-14 0 0 0,19-18-134 0 0,-39 36 150 0 0,-1-1 0 0 0,0 0 0 0 0,-1-1 0 0 0,13-17 0 0 0,1-12-327 0 0,-21 32 396 0 0,0 0 1 0 0,-1 0-1 0 0,0-1 0 0 0,5-14 1 0 0,4-9-57 0 0,3-7 10 0 0,-2 0 0 0 0,12-56-1 0 0,-14 50 17 0 0,-5 11-36 0 0,5-55 1 0 0,-2 11 15 0 0,1-16-199 0 0,0-4-253 0 0,1 17 852 0 0,-9 62-537 0 0,-1 0 0 0 0,1-27 1 0 0,-3 23 324 0 0,6-27 0 0 0,-3 19-287 0 0,-1 0 1 0 0,-1 0-1 0 0,-2 0 0 0 0,-5-48 0 0 0,2 44 456 0 0,-3-19-142 0 0,-13-70 456 0 0,1-16-786 0 0,10 86 65 0 0,2 7 63 0 0,-2 0 0 0 0,-24-81-1 0 0,13 68-20 0 0,-8-21 89 0 0,0 13 51 0 0,-23-53 199 0 0,44 111-294 0 0,-1 1 0 0 0,-1-1 0 0 0,0 1-1 0 0,0 1 1 0 0,-16-16 0 0 0,-11-14 165 0 0,24 27-163 0 0,-1 1-1 0 0,-1 1 0 0 0,0 0 1 0 0,-1 0-1 0 0,-18-10 0 0 0,17 11-1 0 0,-95-55 504 0 0,83 52-492 0 0,-2 1-1 0 0,1 2 0 0 0,-50-12 0 0 0,-93-9 192 0 0,164 30-275 0 0,-61-7 0 0 0,-18-4 0 0 0,67 9 0 0 0,-39 0 0 0 0,6 0 0 0 0,13 1 19 0 0,-1 2-1 0 0,-72 9 0 0 0,53-3-9 0 0,26-2-9 0 0,0 1 0 0 0,-47 14 0 0 0,-40 9 0 0 0,-15 5 0 0 0,124-30-7 0 0,-213 71 102 0 0,178-54-95 0 0,-59 35 0 0 0,101-53 0 0 0,-98 53-64 0 0,-24 32 68 0 0,41-27-61 0 0,17-10-299 0 0,-97 95 0 0 0,100-86 673 0 0,9-6-313 0 0,1 2-1 0 0,3 2 0 0 0,-57 82 1 0 0,20-13-152 0 0,-114 181-559 0 0,182-268 826 0 0,-26 71-1 0 0,-4 46-996 0 0,15-41 32 0 0,9-19 1069 0 0,9-25-134 0 0,-38 193-205 0 0,48-217 88 0 0,-1 42 28 0 0,5-29 0 0 0,3-52-15 0 0,0 0 0 0 0,1 0 0 0 0,0 0 0 0 0,2 13-1 0 0,-1-18 1 0 0,0 0 0 0 0,-1 1 0 0 0,1-1 0 0 0,0 0 0 0 0,1 0 0 0 0,-1 0-1 0 0,0 0 1 0 0,1 0 0 0 0,0 0 0 0 0,-1 0 0 0 0,1-1 0 0 0,0 1-1 0 0,4 3 1 0 0,-5-6 15 0 0,0 1 0 0 0,1 0 0 0 0,-1-1 0 0 0,1 1 0 0 0,-1-1 0 0 0,1 0 0 0 0,-1 1 0 0 0,1-1 0 0 0,-1 0 0 0 0,1 0 0 0 0,-1 0 0 0 0,1 0 0 0 0,-1 0 0 0 0,1 0 0 0 0,-1 0 0 0 0,1 0 0 0 0,-1-1 0 0 0,0 1 0 0 0,1-1 0 0 0,-1 1 0 0 0,3-2 0 0 0,2 0 0 0 0,-1-1 0 0 0,1 0 0 0 0,9-7 0 0 0,17-16-1 0 0,-1-2 0 0 0,-2-2 0 0 0,49-62-1 0 0,36-38 61 0 0,56-14-48 0 0,-21 21-12 0 0,-3 3 2 0 0,-64 55-12 0 0,11-7-18 0 0,177-104 0 0 0,121-25 33 0 0,-358 186 2 0 0,185-96-86 0 0,127-107 26 0 0,-345 218 54 0 0,27-18 0 0 0,29-15 0 0 0,-48 28 0 0 0,0 2 0 0 0,0-1 0 0 0,1 1 0 0 0,-1 1 0 0 0,1-1 0 0 0,-1 1 0 0 0,1 1 0 0 0,15-1 0 0 0,-23 1-9 0 0,0 1 0 0 0,1 0 0 0 0,-1 1 0 0 0,0-1-1 0 0,1 0 1 0 0,-1 0 0 0 0,0 0 0 0 0,1 1 0 0 0,-1-1 0 0 0,0 1-1 0 0,1-1 1 0 0,-1 1 0 0 0,0-1 0 0 0,0 1 0 0 0,0 0 0 0 0,0 0-1 0 0,0-1 1 0 0,1 1 0 0 0,-1 0 0 0 0,-1 0 0 0 0,1 0 0 0 0,0 0-1 0 0,0 0 1 0 0,0 0 0 0 0,0 1 0 0 0,-1-1 0 0 0,1 0 0 0 0,-1 0-1 0 0,1 1 1 0 0,-1-1 0 0 0,1 0 0 0 0,-1 0 0 0 0,0 1 0 0 0,1-1-1 0 0,-1 0 1 0 0,0 1 0 0 0,0 1 0 0 0,0 6-7 0 0,-1 0 0 0 0,0 0 0 0 0,0 0 0 0 0,-5 15 1 0 0,4-12-6 0 0,-3 9 21 0 0,0 0 0 0 0,-2 0 0 0 0,0 0 0 0 0,-1-1 0 0 0,-1 0 0 0 0,-1-1 0 0 0,-22 32 0 0 0,-22 27 0 0 0,-24 32 0 0 0,-29 43 6 0 0,3-4-85 0 0,63-93 44 0 0,-49 62-159 0 0,-189 247-616 0 0,17 15 782 0 0,159-228 184 0 0,68-101-156 0 0,-95 154 0 0 0,37-51-178 0 0,32-55-93 0 0,51-81 267 0 0,1 0-1 0 0,1 1 0 0 0,1 0 1 0 0,-9 33-1 0 0,15-49 5 0 0,1-1 0 0 0,-1 0-1 0 0,1 1 1 0 0,0-1 0 0 0,-1 1-1 0 0,1-1 1 0 0,0 0 0 0 0,0 1 0 0 0,1-1-1 0 0,-1 1 1 0 0,1-1 0 0 0,0 3-1 0 0,-1-4 8 0 0,1 0-1 0 0,0-1 0 0 0,-1 1 1 0 0,1 0-1 0 0,0 0 1 0 0,-1-1-1 0 0,1 1 1 0 0,0 0-1 0 0,0-1 0 0 0,-1 1 1 0 0,1-1-1 0 0,0 1 1 0 0,0-1-1 0 0,0 0 0 0 0,0 1 1 0 0,0-1-1 0 0,0 0 1 0 0,0 1-1 0 0,0-1 1 0 0,0 0-1 0 0,0 0 0 0 0,0 0 1 0 0,0 0-1 0 0,0 0 1 0 0,0 0-1 0 0,-1 0 0 0 0,1 0 1 0 0,0-1-1 0 0,0 1 1 0 0,1 0-1 0 0,10-4 96 0 0,-1 0-1 0 0,0 0 1 0 0,0-1 0 0 0,-1 0 0 0 0,1-1-1 0 0,-1 0 1 0 0,15-12 0 0 0,-2 2-36 0 0,67-49 98 0 0,143-137-1 0 0,-57 46-53 0 0,-67 66-110 0 0,274-243 0 0 0,-73 44-93 0 0,-229 214-86 0 0,-4 6-810 0 0,0 2-310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4:43.77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 1 6912 0 0,'1'2'2616'0'0,"6"14"-2031"0"0,0 1 0 0 0,-1 0 0 0 0,-1 0 0 0 0,-1 1 0 0 0,0-1 1 0 0,-1 1-1 0 0,1 26 0 0 0,-7 31-442 0 0,-2-1-1 0 0,-23 109 1 0 0,15-114-5340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16.185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3594 496 6624 0 0,'9'19'1720'0'0,"-24"-6"-1272"0"0,11-10-305 0 0,0 0 0 0 0,0 1 0 0 0,1-1-1 0 0,-1 1 1 0 0,1 0 0 0 0,0 0 0 0 0,0 0-1 0 0,0 0 1 0 0,-3 6 0 0 0,-6 17 202 0 0,8-18-159 0 0,-1 1 0 0 0,1 0 0 0 0,1 0 0 0 0,0 0 0 0 0,-3 15 0 0 0,1 0-94 0 0,0 17-89 0 0,5 13 277 0 0,11 74 0 0 0,-1-49-35 0 0,11 61 94 0 0,-1 3-135 0 0,-6-28-56 0 0,22 143 188 0 0,-32-234-344 0 0,21 156 477 0 0,-18-73-970 0 0,-3-47 294 0 0,-3-44 207 0 0,-1 0-1 0 0,7 32 1 0 0,9 53 424 0 0,-6-30 146 0 0,-4-41-480 0 0,-3-19-87 0 0,-1 0 0 0 0,0 0 0 0 0,0 16 0 0 0,-1-14 14 0 0,0 1 0 0 0,7 26 0 0 0,1 11 76 0 0,5 32 8 0 0,2 20-32 0 0,-12-70-37 0 0,9 43 0 0 0,-9-52-3 0 0,1 25 1 0 0,-2-9 18 0 0,2 70 37 0 0,1-27-19 0 0,-3-55 33 0 0,-4 54 1 0 0,0-35 9 0 0,1-34-68 0 0,-2 0 0 0 0,-2 14 1 0 0,1-13-26 0 0,1-1 0 0 0,0 17 1 0 0,1 3-116 0 0,-5 42 1 0 0,-15 72 650 0 0,-2-19-220 0 0,14-84-328 0 0,7-39-5 0 0,0 0 1 0 0,0 0 0 0 0,-1 0 0 0 0,0 0 0 0 0,-3 5-1 0 0,-10 22 13 0 0,12-22 21 0 0,-1 0 0 0 0,0-1 0 0 0,-1 0 0 0 0,-10 15 0 0 0,15-24-23 0 0,0 1 0 0 0,-1-1-1 0 0,1 1 1 0 0,0 0-1 0 0,0-1 1 0 0,0 1-1 0 0,0 0 1 0 0,0 0-1 0 0,0 0 1 0 0,1 0-1 0 0,-1 0 1 0 0,1 0-1 0 0,-1 2 1 0 0,1-3-4 0 0,-1 1-1 0 0,1-1 1 0 0,-1 0 0 0 0,1 1-1 0 0,-1-1 1 0 0,0 0 0 0 0,1 0 0 0 0,-1 1-1 0 0,0-1 1 0 0,0 0 0 0 0,0 0-1 0 0,0 0 1 0 0,0 0 0 0 0,-2 2 0 0 0,-7 9 68 0 0,-1 12 37 0 0,8-17-101 0 0,0 0 1 0 0,0 0-1 0 0,-1-1 0 0 0,1 1 0 0 0,-1-1 0 0 0,-1 0 0 0 0,1 0 0 0 0,-8 7 0 0 0,9-10 1 0 0,0-1-1 0 0,1 1 0 0 0,0 0 0 0 0,-1 0 0 0 0,-2 7 0 0 0,-7 8-7 0 0,-13 7 46 0 0,-12 14-34 0 0,19-18-8 0 0,-1-2 1 0 0,-23 19-1 0 0,16-15 46 0 0,-8 4 21 0 0,24-20-33 0 0,1 0 0 0 0,-14 14 0 0 0,-19 12 71 0 0,5 5-110 0 0,18-20 101 0 0,1 1 1 0 0,-15 21-1 0 0,21-24-84 0 0,-1-1-1 0 0,0 0 0 0 0,-1-1 1 0 0,0-1-1 0 0,-2 0 0 0 0,-27 18 0 0 0,22-17-18 0 0,1 2 0 0 0,-21 20 0 0 0,11-8 0 0 0,-155 114 374 0 0,96-77-113 0 0,-89 76 368 0 0,164-131-787 0 0,-25 20 73 0 0,-56 32 0 0 0,53-33 85 0 0,-30 15 0 0 0,-10 8 0 0 0,4 1 304 0 0,7-5-336 0 0,57-36-9 0 0,-1 1-1 0 0,-17 21 0 0 0,29-31 39 0 0,1-1 3 0 0,0 0 0 0 0,0 0 0 0 0,-1 0 0 0 0,1-1 0 0 0,-1 1 0 0 0,1-1 0 0 0,-4 2 0 0 0,-13 9 0 0 0,18-11 0 0 0,-9 7 0 0 0,0 1 0 0 0,1 0 0 0 0,0 1 0 0 0,1 0 0 0 0,0 0 0 0 0,0 1 0 0 0,-6 12 0 0 0,7-8 0 0 0,-17 25 0 0 0,13-26 0 0 0,0 0 0 0 0,-22 20 0 0 0,5-6 0 0 0,-2-1 0 0 0,20-16 68 0 0,-1-1-1 0 0,-1 0 0 0 0,0-1 0 0 0,-25 16 0 0 0,7 1-148 0 0,26-23 53 0 0,1 0 0 0 0,-1 0 1 0 0,1 1-1 0 0,0-1 0 0 0,0 1 0 0 0,0-1 0 0 0,0 1 1 0 0,-2 5-1 0 0,2-5 27 0 0,0 1 0 0 0,0-1 0 0 0,0 1 0 0 0,-6 5 0 0 0,-13 12 1 0 0,16-15 0 0 0,0-1 0 0 0,-1 0 0 0 0,-13 10 0 0 0,16-13 0 0 0,-1 1 0 0 0,0 0 0 0 0,1 0 0 0 0,-5 6 0 0 0,5-5 0 0 0,-1 0 0 0 0,0 0 0 0 0,0-1 0 0 0,-8 6 0 0 0,-17 16 0 0 0,12-9 0 0 0,16-15 0 0 0,1 0 0 0 0,-1 0 0 0 0,0-1 0 0 0,0 1 0 0 0,0 0 0 0 0,-1-1 0 0 0,1 1 0 0 0,0-1 0 0 0,-4 2 0 0 0,-53 29 0 0 0,21-9 257 0 0,29-17-247 0 0,-1-1 0 0 0,-15 8 0 0 0,16-9-42 0 0,1 1 0 0 0,0 0 1 0 0,0 0-1 0 0,1 0 0 0 0,-1 1 0 0 0,-10 11 0 0 0,-18 6 32 0 0,-81 71 0 0 0,107-84 0 0 0,1 1 0 0 0,-15 20 0 0 0,16-20 0 0 0,-1 0 0 0 0,-15 16 0 0 0,15-18 0 0 0,1-1 0 0 0,-11 17 0 0 0,12-15 0 0 0,0-1 0 0 0,-14 13 0 0 0,6-5 0 0 0,-4 4 0 0 0,15-18 0 0 0,0 0 0 0 0,1 1 0 0 0,-1-1 0 0 0,1 1 0 0 0,-5 8 0 0 0,6-9 0 0 0,0 0 0 0 0,0-1 0 0 0,0 1 0 0 0,0 0 0 0 0,0-1 0 0 0,-1 1 0 0 0,0-1 0 0 0,1 0 0 0 0,-1 0 0 0 0,-4 3 0 0 0,6-5 0 0 0,1 0 0 0 0,-1 1 0 0 0,0-1 0 0 0,0 0 0 0 0,0 1 0 0 0,0 0 0 0 0,0-1 0 0 0,0 1 0 0 0,0-1 0 0 0,1 1 0 0 0,-1 0 0 0 0,-1 1 0 0 0,-22 22 0 0 0,-35 38 0 0 0,52-55 0 0 0,-1 1 0 0 0,1-1 0 0 0,0 1 0 0 0,1 1 0 0 0,-10 15 0 0 0,12-18 0 0 0,1 0 0 0 0,-2-1 0 0 0,1 1 0 0 0,-6 5 0 0 0,-8 8 0 0 0,-24 23 0 0 0,25-24 0 0 0,13-15 0 0 0,0 1 0 0 0,0 0 0 0 0,1 0 0 0 0,-1 1 0 0 0,1-1 0 0 0,-4 7 0 0 0,5-8 0 0 0,1 0 0 0 0,0 0 0 0 0,-1 0 0 0 0,0 0 0 0 0,0-1 0 0 0,0 1 0 0 0,0-1 0 0 0,0 1 0 0 0,0-1 0 0 0,-3 2 0 0 0,1 0 0 0 0,0 0 0 0 0,1 0 0 0 0,-1 0 0 0 0,1 0 0 0 0,0 1 0 0 0,-4 7 0 0 0,-7 10 0 0 0,-5 9 0 0 0,-13 16 0 0 0,24-33 0 0 0,-1-1 0 0 0,-12 14 0 0 0,16-20 0 0 0,0 0 0 0 0,0 1 0 0 0,1 0 0 0 0,0 0 0 0 0,-5 13 0 0 0,-6 14 0 0 0,6-16 0 0 0,-12 37 0 0 0,-2 5 0 0 0,19-52-10 0 0,1 0 0 0 0,0 0 0 0 0,-2 12 0 0 0,4-14 4 0 0,-1 0-1 0 0,0 0 1 0 0,0 0 0 0 0,-6 12-1 0 0,3-9 7 0 0,0 0 0 0 0,1 1 0 0 0,-5 18 0 0 0,-4 14 0 0 0,-18 61 0 0 0,30-100 0 0 0,0 1 0 0 0,0 0 0 0 0,0-1 0 0 0,1 1 0 0 0,-1 5 0 0 0,1-6 0 0 0,0 0 0 0 0,0 0 0 0 0,-1 0 0 0 0,0 0 0 0 0,0 1 0 0 0,-2 5 0 0 0,-4 7 0 0 0,2 1 0 0 0,-6 26 0 0 0,4 9 0 0 0,6-41-6 0 0,0 1-1 0 0,1 0 1 0 0,0 0-1 0 0,4 24 0 0 0,0 17-24 0 0,-4-23 31 0 0,1 0 0 0 0,11 56 0 0 0,-8-68 0 0 0,-1-1 0 0 0,-1 1 0 0 0,0 20 0 0 0,5 55 0 0 0,-7-83 0 0 0,2 0 0 0 0,-1 0 0 0 0,5 15 0 0 0,3 14 0 0 0,-8-31 0 0 0,1-1 0 0 0,0 0 0 0 0,7 15 0 0 0,-6-16 0 0 0,0 0 0 0 0,-1 1 0 0 0,3 12 0 0 0,-4-13 0 0 0,1 1 0 0 0,0-1 0 0 0,0 0 0 0 0,1 0 0 0 0,-1 0 0 0 0,6 7 0 0 0,-5-7 0 0 0,0 0 0 0 0,0 0 0 0 0,0 0 0 0 0,-1 0 0 0 0,3 12 0 0 0,-5-16 0 0 0,1 0 0 0 0,0-1 0 0 0,-1 1 0 0 0,1 0 0 0 0,1-1 0 0 0,-1 1 0 0 0,3 4 0 0 0,7 16 0 0 0,-6-4 0 0 0,7 19 0 0 0,-1-6 0 0 0,-9-25 0 0 0,1 0 0 0 0,-1 0 0 0 0,6 9 0 0 0,10 27 0 0 0,-14-32 0 0 0,0-1 0 0 0,0 0 0 0 0,6 9 0 0 0,-3-7 0 0 0,0 0 0 0 0,5 17 0 0 0,4 6 0 0 0,23 51-39 0 0,23 42 14 0 0,-20-43 25 0 0,-1-7 0 0 0,-7-19 0 0 0,9 16 0 0 0,-28-49 0 0 0,6 9 0 0 0,20 17 0 0 0,47 81 0 0 0,-45-69 0 0 0,-30-43 0 0 0,1 0 0 0 0,23 26 0 0 0,-24-31 0 0 0,26 39 0 0 0,16 17 0 0 0,23 22 0 0 0,-58-69 0 0 0,-12-15 0 0 0,0 0 0 0 0,16 14 0 0 0,-11-11 0 0 0,0 0 0 0 0,20 30 0 0 0,-22-28 0 0 0,0-1 0 0 0,26 26 0 0 0,-17-22 0 0 0,20 25 0 0 0,2 3 0 0 0,58 69-64 0 0,-62-71 64 0 0,-27-30 0 0 0,1-1 0 0 0,0 0 0 0 0,16 13 0 0 0,-12-11 0 0 0,0 0 0 0 0,-1 0 0 0 0,21 29 0 0 0,-19-22 0 0 0,38 36 0 0 0,32 21 0 0 0,-57-50 0 0 0,-20-18 0 0 0,0-1 0 0 0,19 14 0 0 0,152 94 1 0 0,-125-83 9 0 0,-16-13 42 0 0,-24-14-51 0 0,22 15-1 0 0,32 20 0 0 0,-20-13 0 0 0,-3-1 0 0 0,87 38 0 0 0,-100-51 0 0 0,-25-11 3 0 0,1 0-1 0 0,1-1 0 0 0,-1 0 0 0 0,12 3 0 0 0,-11-4 17 0 0,1 0 0 0 0,19 10 0 0 0,-21-8-20 0 0,1-1 0 0 0,16 5-1 0 0,49 14 10 0 0,-56-15 6 0 0,1-1 0 0 0,0-2 0 0 0,31 5 0 0 0,121 15 125 0 0,-139-20-87 0 0,48 2-51 0 0,49-3-1 0 0,-66 3 0 0 0,73-3 54 0 0,-100-4-49 0 0,59-10 0 0 0,-44 6 13 0 0,-39 4-2 0 0,-1-1-1 0 0,26-5 0 0 0,-1 1-16 0 0,-5 0 13 0 0,4-3 15 0 0,45-6-1 0 0,0 0 5 0 0,-16 1 2 0 0,108-18-33 0 0,-126 19 0 0 0,-25 6 0 0 0,0 1 0 0 0,25-2 0 0 0,-24 4 0 0 0,30-8 0 0 0,-10 2 0 0 0,52-11 58 0 0,11-1-52 0 0,87-19-6 0 0,-181 37 0 0 0,50-14 0 0 0,42-7 64 0 0,-72 16-66 0 0,61-21-1 0 0,11-4 62 0 0,-69 24-54 0 0,0-1 0 0 0,-1-3 1 0 0,36-17-1 0 0,58-24 83 0 0,-77 34-59 0 0,-16 3 7 0 0,41-24-1 0 0,-57 30-42 0 0,1-3 38 0 0,30-23-1 0 0,-5 2-5 0 0,126-100 169 0 0,-116 90-153 0 0,-36 27 4 0 0,25-16 0 0 0,72-50 54 0 0,-70 49-119 0 0,54-29-54 0 0,-7 4 74 0 0,-42 29 0 0 0,-2-2 0 0 0,61-53 0 0 0,14-25 64 0 0,-91 80-64 0 0,-14 13 0 0 0,22-25 0 0 0,-23 23 18 0 0,1 0 0 0 0,35-24 0 0 0,-30 25 14 0 0,39-40 0 0 0,65-73-22 0 0,-91 95-10 0 0,109-121 135 0 0,-99 106-131 0 0,-30 31 23 0 0,21-34-1 0 0,-12 16-15 0 0,55-90 42 0 0,-47 77-11 0 0,31-63-1 0 0,28-54 12 0 0,-82 149-53 0 0,21-28 0 0 0,6-12 54 0 0,-39 59-54 0 0,17-29 4 0 0,0 1-1 0 0,26-32 0 0 0,-10 14-4 0 0,49-87 0 0 0,-32 47 57 0 0,65-89-46 0 0,-3-13-10 0 0,-12 20 0 0 0,36-52 54 0 0,-78 115-43 0 0,-20 34-12 0 0,70-144 1 0 0,-10 20 0 0 0,-90 180 0 0 0,9-26 0 0 0,-11 25 0 0 0,14-24 0 0 0,-17 35 0 0 0,13-23 0 0 0,17-42 0 0 0,17-33 0 0 0,-24 55 0 0 0,41-93 38 0 0,49-158 0 0 0,3-118 289 0 0,-65 151-87 0 0,-36 168-203 0 0,7-31 65 0 0,-12 66-9 0 0,11-123 1 0 0,-9 45 20 0 0,0-27 22 0 0,-11 105-59 0 0,1-141 73 0 0,-7 35-144 0 0,-2 60 58 0 0,-15-158 132 0 0,2 90-100 0 0,-6 29-17 0 0,5 47-19 0 0,-27-142 173 0 0,38 214-207 0 0,-25-103 107 0 0,-7-24 20 0 0,18 78-85 0 0,-25-68 92 0 0,-5-22-16 0 0,30 105-101 0 0,8 28 4 0 0,-27-51-1 0 0,-6-17 32 0 0,-42-118 183 0 0,33 85-192 0 0,31 64-69 0 0,-11-24 11 0 0,-84-184 117 0 0,62 144-70 0 0,-23-48-63 0 0,34 92 37 0 0,-62-89 0 0 0,85 145-14 0 0,-2 2 0 0 0,-51-57 0 0 0,24 37 7 0 0,30 30 17 0 0,-1 1-1 0 0,-51-40 0 0 0,-12-5 14 0 0,28 20-57 0 0,20 17 29 0 0,18 14 33 0 0,-34-22 0 0 0,-46-30-47 0 0,67 45 3 0 0,-1 1 0 0 0,-2 1 0 0 0,-43-19 0 0 0,3 8 27 0 0,-1 3 0 0 0,-159-39-1 0 0,164 54-64 0 0,31 6-11 0 0,-81-9 0 0 0,7 4 33 0 0,-295 4 64 0 0,247 22-64 0 0,43 0 0 0 0,87-10 0 0 0,-107 9 0 0 0,50 0 0 0 0,-75 12 0 0 0,5 3 0 0 0,125-20 0 0 0,-1-1 0 0 0,-41 0 0 0 0,-49 5 0 0 0,19 2 0 0 0,53-5 0 0 0,30-4 0 0 0,-33 7 0 0 0,33-5 0 0 0,-1 0 0 0 0,-27 0 0 0 0,-32 4 0 0 0,-8 7 0 0 0,-70 16 0 0 0,142-27 0 0 0,-34 3 0 0 0,38-5 0 0 0,1-1 0 0 0,0 2 0 0 0,-24 7 0 0 0,-4 5 0 0 0,23-9 0 0 0,0 1 0 0 0,-24 12 0 0 0,-24 14-1 0 0,49-26-10 0 0,1 1 1 0 0,1 1-1 0 0,-1 1 1 0 0,2 1 0 0 0,-29 22-1 0 0,-5 12 11 0 0,-37 37 0 0 0,55-52-42 0 0,19-19 4 0 0,-19 23 1 0 0,-19 22-62 0 0,36-42 40 0 0,1 1 1 0 0,0 0-1 0 0,1 1 0 0 0,1 1 1 0 0,-11 19-1 0 0,-5 17-161 0 0,-27 62-558 0 0,37-69 246 0 0,2-8-520 0 0,-15 62 0 0 0,13 1-2210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40.722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3684 1557 8288 0 0,'1'-1'381'0'0,"19"-15"-124"0"0,0 2 0 0 0,1 0 0 0 0,36-17 0 0 0,-10 5 335 0 0,134-63 261 0 0,-41 22-538 0 0,68-30 149 0 0,-88 44-309 0 0,179-78 99 0 0,202-101 500 0 0,-286 132-263 0 0,-104 52-265 0 0,502-199 414 0 0,-516 215-514 0 0,297-88 387 0 0,-305 98-399 0 0,146-30 92 0 0,-76 20-120 0 0,35-7 9 0 0,-1 3-85 0 0,-92 16 1 0 0,-24 2 42 0 0,-45 9 27 0 0,45-1 999 0 0,-77 10-1062 0 0,-16 13 366 0 0,-30 16-154 0 0,-202 99 143 0 0,213-111-333 0 0,-141 74 52 0 0,-60 42-282 0 0,109-66 303 0 0,-138 51-1 0 0,62-29-97 0 0,-285 124 145 0 0,246-110-62 0 0,78-25-61 0 0,-204 129 0 0 0,-478 356 92 0 0,588-356-126 0 0,17 16-8 0 0,91-83-43 0 0,123-114 43 0 0,-176 169 1 0 0,79-48-59 0 0,120-142 66 0 0,0-1-1 0 0,0 1 0 0 0,0 0 1 0 0,1 1-1 0 0,0-1 0 0 0,0 0 1 0 0,-4 11-1 0 0,8-16 3 0 0,-1 1 0 0 0,0-1 0 0 0,0 1 0 0 0,1-1 0 0 0,-1 1 0 0 0,0-1 0 0 0,1 0 0 0 0,-1 1 0 0 0,0-1 0 0 0,1 1 0 0 0,-1-1 0 0 0,1 0 0 0 0,-1 1 0 0 0,0-1 0 0 0,1 0 0 0 0,-1 0 0 0 0,1 1 0 0 0,-1-1 0 0 0,1 0 0 0 0,0 0 0 0 0,-1 0 0 0 0,1 1 0 0 0,-1-1 0 0 0,1 0 0 0 0,-1 0 0 0 0,1 0 0 0 0,-1 0 0 0 0,1 0 0 0 0,0 0 0 0 0,0 0 4 0 0,7 0 25 0 0,-1 0 0 0 0,1-1-1 0 0,0 1 1 0 0,0-1 0 0 0,-1-1 0 0 0,1 0-1 0 0,-1 0 1 0 0,0 0 0 0 0,9-4 0 0 0,5 0 36 0 0,240-98 215 0 0,-221 87-272 0 0,147-71 75 0 0,-26 12-40 0 0,99-44-26 0 0,107-48 32 0 0,178-66-53 0 0,-203 88 0 0 0,239-85 0 0 0,-258 105 0 0 0,489-159 0 0 0,-658 235 1 0 0,204-69 52 0 0,-43 34-42 0 0,-184 54 42 0 0,-98 23-47 0 0,36-5 0 0 0,-58 12 6 0 0,-1 0 1 0 0,1 0-1 0 0,0 1 1 0 0,-1 0-1 0 0,1 1 1 0 0,0 0-1 0 0,16 4 1 0 0,-26-5-7 0 0,1 0 1 0 0,-1 1 0 0 0,0-1 0 0 0,1 1-1 0 0,-1-1 1 0 0,0 1 0 0 0,1-1 0 0 0,-1 1-1 0 0,0 0 1 0 0,0 0 0 0 0,1-1 0 0 0,-1 1-1 0 0,0 0 1 0 0,0 0 0 0 0,0 0 0 0 0,0 0-1 0 0,0 0 1 0 0,0 0 0 0 0,-1 1 0 0 0,1-1-1 0 0,0 0 1 0 0,-1 0 0 0 0,1 0 0 0 0,-1 1-1 0 0,1-1 1 0 0,-1 0 0 0 0,0 1 0 0 0,1-1-1 0 0,-1 0 1 0 0,0 1 0 0 0,0-1-1 0 0,0 0 1 0 0,0 1 0 0 0,0-1 0 0 0,-1 0-1 0 0,1 1 1 0 0,0-1 0 0 0,-1 0 0 0 0,1 0-1 0 0,-1 1 1 0 0,0 1 0 0 0,-3 4 20 0 0,0 0 0 0 0,0 0 0 0 0,0-1 0 0 0,-1 1 0 0 0,-10 10 0 0 0,-213 187 219 0 0,135-125-245 0 0,-12 7-108 0 0,-122 77 1 0 0,-129 58-127 0 0,276-173 173 0 0,-1318 770-340 0 0,740-420 400 0 0,57-33 0 0 0,536-328 0 0 0,-224 134 0 0 0,186-105 0 0 0,-725 472 0 0 0,322-200 0 0 0,100-55 0 0 0,129-60 159 0 0,266-210-84 0 0,12-12-64 0 0,1-1 0 0 0,0 1 1 0 0,0-1-1 0 0,-1 0 0 0 0,1 1 1 0 0,0-1-1 0 0,0 0 0 0 0,0 0 1 0 0,2 0-1 0 0,14-1 28 0 0,-1-1 0 0 0,0 0-1 0 0,1-1 1 0 0,17-5 0 0 0,72-24 61 0 0,-89 26-89 0 0,454-170-78 0 0,-196 68 66 0 0,751-286 1 0 0,-81 30 0 0 0,152-24-76 0 0,-244 90 91 0 0,54-18 102 0 0,-818 286-117 0 0,363-114 0 0 0,-351 111 0 0 0,64-17 0 0 0,30 7 152 0 0,-193 42-22 0 0,-6 3-60 0 0,-315 155 177 0 0,96-52-214 0 0,155-71-42 0 0,-615 306-166 0 0,-208 96 30 0 0,830-406 146 0 0,-600 320-133 0 0,268-138 58 0 0,188-104 27 0 0,-516 280-60 0 0,262-132 57 0 0,-482 279 28 0 0,435-241 18 0 0,-133 80-56 0 0,281-159 58 0 0,-307 188 154 0 0,656-398-150 0 0,-751 485-282 0 0,260-94 280 0 0,486-385 2 0 0,0 1-1 0 0,0 0 1 0 0,2 1-1 0 0,-1 0 1 0 0,2 0 0 0 0,-17 30-1 0 0,27-42 0 0 0,-1-1 0 0 0,0 1 0 0 0,1 0 0 0 0,0 0 0 0 0,-1 0 0 0 0,1 0 0 0 0,0 0 0 0 0,-1 0 0 0 0,1 0-1 0 0,0 0 1 0 0,0 0 0 0 0,0 0 0 0 0,0 0 0 0 0,0 0 0 0 0,0 1 0 0 0,0-1 0 0 0,1 0 0 0 0,-1 0 0 0 0,0 0 0 0 0,0 0 0 0 0,1-1 0 0 0,-1 1 0 0 0,1 0 0 0 0,0 1 0 0 0,0-1-7 0 0,0 0 1 0 0,0 0 0 0 0,1 0 0 0 0,-1-1 0 0 0,0 1 0 0 0,0-1 0 0 0,1 1 0 0 0,-1 0 0 0 0,1-1-1 0 0,-1 0 1 0 0,0 1 0 0 0,1-1 0 0 0,-1 0 0 0 0,1 0 0 0 0,2 0 0 0 0,5 0-24 0 0,-1 0-1 0 0,1-1 1 0 0,0 0 0 0 0,16-4 0 0 0,85-27-153 0 0,204-86-1 0 0,91-76 120 0 0,-149 68 44 0 0,955-470 19 0 0,-13 0 11 0 0,-1189 592-11 0 0,1508-671 53 0 0,-1192 542-53 0 0,285-114 0 0 0,-161 66 0 0 0,153-59 0 0 0,-477 193 1 0 0,288-107 9 0 0,-412 154-10 0 0,963-325 107 0 0,-892 302-68 0 0,2 4 0 0 0,1 3 0 0 0,99-11 0 0 0,-169 27-13 0 0,-1 0 0 0 0,0 0-1 0 0,1 0 1 0 0,-1 0 0 0 0,0 1 0 0 0,8 1 0 0 0,-11-2-24 0 0,-1 0-1 0 0,0 0 1 0 0,0 0 0 0 0,0 0-1 0 0,0 0 1 0 0,0 0-1 0 0,0 0 1 0 0,0 0 0 0 0,1 1-1 0 0,-1-1 1 0 0,0 0 0 0 0,0 0-1 0 0,0 0 1 0 0,0 0-1 0 0,0 0 1 0 0,0 0 0 0 0,0 0-1 0 0,0 0 1 0 0,0 0 0 0 0,0 0-1 0 0,0 0 1 0 0,1 1-1 0 0,-1-1 1 0 0,0 0 0 0 0,0 0-1 0 0,0 0 1 0 0,0 0 0 0 0,0 0-1 0 0,0 0 1 0 0,0 0-1 0 0,0 0 1 0 0,0 1 0 0 0,0-1-1 0 0,0 0 1 0 0,0 0 0 0 0,0 0-1 0 0,0 0 1 0 0,0 0-1 0 0,0 0 1 0 0,0 0 0 0 0,0 0-1 0 0,0 1 1 0 0,0-1 0 0 0,0 0-1 0 0,-1 0 1 0 0,1 0-1 0 0,0 0 1 0 0,0 0 0 0 0,0 0-1 0 0,0 0 1 0 0,0 0 0 0 0,0 0-1 0 0,0 0 1 0 0,0 1-1 0 0,-1 2 14 0 0,-1 2 4 0 0,1-1 0 0 0,0 1 0 0 0,-1-1 0 0 0,0 1 1 0 0,0-1-1 0 0,-1 1 0 0 0,0-1 0 0 0,1 0 0 0 0,-1 0 0 0 0,-1 0 0 0 0,1 0 0 0 0,-1-1 0 0 0,1 1 0 0 0,-1-1 0 0 0,-5 3 0 0 0,-486 280 359 0 0,353-209-364 0 0,-335 170-14 0 0,307-161 0 0 0,-355 167 0 0 0,-170 90 0 0 0,276-123 0 0 0,-42 23 0 0 0,402-211 5 0 0,-793 446-98 0 0,356-187-75 0 0,-321 194-96 0 0,520-304 174 0 0,-231 146-84 0 0,394-242 111 0 0,-378 246-80 0 0,16 15 133 0 0,475-330 10 0 0,-450 338 0 0 0,408-307 4 0 0,27-22 33 0 0,2 2 0 0 0,-38 37 0 0 0,69-61 6 0 0,0 1-1 0 0,0-1 1 0 0,0 1 0 0 0,0 0-1 0 0,1-1 1 0 0,-1 1 0 0 0,-2 6-1 0 0,6-9-36 0 0,-1-1-1 0 0,0 1 0 0 0,1-1 0 0 0,-1 0 0 0 0,0 1 1 0 0,1-1-1 0 0,-1 1 0 0 0,0-1 0 0 0,1 0 0 0 0,-1 0 1 0 0,1 1-1 0 0,-1-1 0 0 0,1 0 0 0 0,-1 0 0 0 0,1 1 0 0 0,-1-1 1 0 0,1 0-1 0 0,-1 0 0 0 0,1 0 0 0 0,-1 0 0 0 0,1 0 1 0 0,-1 0-1 0 0,1 0 0 0 0,-1 0 0 0 0,1 0 0 0 0,0 0 1 0 0,-1 0-1 0 0,1 0 0 0 0,-1 0 0 0 0,1 0 0 0 0,-1 0-3 0 0,12-1-41 0 0,-1 0 0 0 0,1 0-1 0 0,-1-1 1 0 0,0-1 0 0 0,18-5-1 0 0,59-26-51 0 0,-60 22 95 0 0,411-193-4 0 0,-288 131 0 0 0,200-104-1 0 0,3-2 126 0 0,-64 37 30 0 0,465-220-336 0 0,-432 210 87 0 0,13-6 90 0 0,344-136 4 0 0,395-132 64 0 0,-821 325-63 0 0,76-28 76 0 0,602-186 37 0 0,-821 282-128 0 0,283-75 138 0 0,-370 104-105 0 0,17-5 20 0 0,0 2 1 0 0,1 2 0 0 0,51-2 0 0 0,-90 8 48 0 0,-25 22 137 0 0,16-16-195 0 0,-1 1 0 0 0,0-1 1 0 0,0 0-1 0 0,-12 8 0 0 0,-294 155 177 0 0,83-49-158 0 0,-407 218-49 0 0,-600 323-84 0 0,804-423 80 0 0,-126 99 4 0 0,120-53 1 0 0,-171 118-12 0 0,-268 228-106 0 0,852-610 116 0 0,-305 232-80 0 0,77-57 2 0 0,28 0-43 0 0,203-174 104 0 0,-83 90-2 0 0,53-53-32 0 0,38-43 51 0 0,1 1-1 0 0,1 0 0 0 0,0 0 1 0 0,2 2-1 0 0,0-1 0 0 0,-9 21 0 0 0,19-35 2 0 0,0-1 1 0 0,0 0-1 0 0,1 0 0 0 0,-1 1 0 0 0,1-1 0 0 0,0 0 0 0 0,0 1 0 0 0,0-1 0 0 0,0 0 0 0 0,0 1 1 0 0,0-1-1 0 0,2 4 0 0 0,-2-5-3 0 0,1 0 1 0 0,-1 0 0 0 0,1 0-1 0 0,-1 0 1 0 0,1 0-1 0 0,-1 0 1 0 0,1 0-1 0 0,0 0 1 0 0,0 0 0 0 0,0 0-1 0 0,0 0 1 0 0,0-1-1 0 0,0 1 1 0 0,0 0-1 0 0,0 0 1 0 0,0-1 0 0 0,0 1-1 0 0,0-1 1 0 0,0 1-1 0 0,0-1 1 0 0,1 1-1 0 0,-1-1 1 0 0,0 0 0 0 0,0 0-1 0 0,1 1 1 0 0,0-1-1 0 0,9 0-18 0 0,-1 1 0 0 0,0-2-1 0 0,0 1 1 0 0,0-2 0 0 0,0 1 0 0 0,11-4-1 0 0,59-19-54 0 0,-50 14 56 0 0,41-15 14 0 0,100-49 0 0 0,60-47 8 0 0,-60 30 11 0 0,30-10 45 0 0,266-141 44 0 0,689-378 78 0 0,-1112 597-170 0 0,593-303 2 0 0,-224 116-12 0 0,-203 104 0 0 0,766-332 64 0 0,-711 331-48 0 0,310-118 32 0 0,-525 207-46 0 0,509-170 60 0 0,-506 171-65 0 0,-7 3 19 0 0,49-10 1 0 0,-81 21-3 0 0,1 1 0 0 0,-1 0-1 0 0,1 1 1 0 0,-1 1-1 0 0,1 0 1 0 0,0 1-1 0 0,27 4 1 0 0,-40-5-9 0 0,1 1 0 0 0,-1-1 0 0 0,1 1 0 0 0,-1-1 0 0 0,1 1 0 0 0,-1 0 0 0 0,0 0 0 0 0,1 0 0 0 0,-1 1 0 0 0,0-1 0 0 0,0 0 0 0 0,0 1 0 0 0,0-1 0 0 0,2 3 0 0 0,-3-3-2 0 0,0 1 1 0 0,-1-1-1 0 0,1 1 0 0 0,0 0 1 0 0,-1-1-1 0 0,1 1 1 0 0,-1 0-1 0 0,0-1 1 0 0,1 1-1 0 0,-1 0 0 0 0,0-1 1 0 0,0 1-1 0 0,0 0 1 0 0,0 0-1 0 0,-1-1 1 0 0,1 1-1 0 0,0 0 0 0 0,-1-1 1 0 0,0 1-1 0 0,0 2 1 0 0,-6 11 6 0 0,0 0 0 0 0,-1 0 1 0 0,-1-1-1 0 0,-1 0 0 0 0,0-1 1 0 0,-19 21-1 0 0,-4-1-13 0 0,-46 34 0 0 0,-245 164 3 0 0,243-176 0 0 0,-615 397-115 0 0,61-41 14 0 0,-860 560 101 0 0,1009-645 0 0 0,407-271 0 0 0,-30 22 0 0 0,66-44 3 0 0,-257 192 69 0 0,294-220-61 0 0,-1 0 0 0 0,1 1 0 0 0,0 0 1 0 0,-9 11-1 0 0,2-2-3 0 0,13-15-7 0 0,0 0 0 0 0,0 0 0 0 0,-1 0 1 0 0,1 1-1 0 0,0-1 0 0 0,0 0 0 0 0,-1 0 0 0 0,1 0 0 0 0,0 1 1 0 0,0-1-1 0 0,0 0 0 0 0,0 0 0 0 0,-1 1 0 0 0,1-1 0 0 0,0 0 0 0 0,0 0 1 0 0,0 1-1 0 0,0-1 0 0 0,0 0 0 0 0,0 0 0 0 0,0 1 0 0 0,0-1 1 0 0,0 0-1 0 0,0 0 0 0 0,0 1 0 0 0,0-1 0 0 0,0 0 0 0 0,0 1 0 0 0,0-1 1 0 0,0 0-1 0 0,0 0 0 0 0,0 1 0 0 0,0-1 0 0 0,0 0 0 0 0,1 0 1 0 0,-1 1-1 0 0,3-1 0 0 0,1 1 0 0 0,-1-1-1 0 0,1 0 1 0 0,-1 0 0 0 0,1 0 0 0 0,-1 0 0 0 0,0 0 0 0 0,1-1 0 0 0,-1 1 0 0 0,4-2 0 0 0,6 0-1 0 0,28-7 0 0 0,-1-2 0 0 0,0-1 0 0 0,0-1 0 0 0,38-20 0 0 0,-20 9 0 0 0,257-103 0 0 0,-52 21 0 0 0,18-7 0 0 0,96-24 0 0 0,150-58 0 0 0,165-66-4 0 0,-474 179-45 0 0,-55 19 85 0 0,107-39 69 0 0,-181 73-51 0 0,-74 27-33 0 0,-25 19 32 0 0,0-7-71 0 0,0 0 1 0 0,-1-1-1 0 0,-24 16 0 0 0,9-6 1 0 0,-2 0-6 0 0,-48 24-1 0 0,17-10-15 0 0,-9 5-80 0 0,-146 61 0 0 0,-81 6 107 0 0,274-98 77 0 0,0-1-1 0 0,0-1 0 0 0,-1 0 1 0 0,1-2-1 0 0,-1 0 0 0 0,0-1 0 0 0,0-1 1 0 0,-22-2-1 0 0,41 1-44 0 0,1 0 1 0 0,-1-1-1 0 0,1 1 0 0 0,-1-1 1 0 0,1 1-1 0 0,-1-1 0 0 0,1 0 1 0 0,0 0-1 0 0,-1 0 0 0 0,1 0 1 0 0,0 0-1 0 0,0 0 0 0 0,0 0 1 0 0,0-1-1 0 0,0 1 0 0 0,0-1 0 0 0,0 1 1 0 0,1-1-1 0 0,-3-3 0 0 0,1 2 2 0 0,1-1 0 0 0,1 0 0 0 0,-1 1-1 0 0,0-1 1 0 0,1 0 0 0 0,0 0 0 0 0,0 0-1 0 0,0 0 1 0 0,1 0 0 0 0,-1-5 0 0 0,2-10 26 0 0,0 0 0 0 0,2 1 0 0 0,8-34 0 0 0,-8 40-30 0 0,18-63-13 0 0,3 1 0 0 0,47-95-1 0 0,90-135-5 0 0,54-65 55 0 0,126-229 68 0 0,10-17-202 0 0,125-127 96 0 0,-363 576 53 0 0,45-63-118 0 0,32-20-49 0 0,99-99 66 0 0,-211 259-14 0 0,24-26 64 0 0,168-213 188 0 0,-111 101-352 0 0,-111 158 129 0 0,-21 33 22 0 0,-2-1 0 0 0,31-64 0 0 0,-31 43 134 0 0,-3-2-1 0 0,25-106 0 0 0,-43 146-81 0 0,-1-1 1 0 0,-2 0-1 0 0,0 1 0 0 0,-1-1 1 0 0,-1 0-1 0 0,-7-36 0 0 0,-23-63 178 0 0,24 92-198 0 0,-5-49 1 0 0,9 46-41 0 0,-10-35 0 0 0,9 48 3 0 0,2 0 0 0 0,0-1 0 0 0,0 0 1 0 0,4-29-1 0 0,-1-2 10 0 0,-1 49 43 0 0,-2 2-49 0 0,1 0 0 0 0,-1 1 0 0 0,1-1 0 0 0,-1 0 0 0 0,1 1 0 0 0,0-1 0 0 0,-1 1 0 0 0,1-1 0 0 0,0 1-1 0 0,0-1 1 0 0,0 1 0 0 0,0 0 0 0 0,1 0 0 0 0,-2 1 0 0 0,1 1 1 0 0,-41 87-158 0 0,-44 152-1 0 0,73-203 131 0 0,-134 554-225 0 0,55 7-82 0 0,35 48-2 0 0,55-456-179 0 0,3-111 142 0 0,0-21-885 0 0,11 63-1 0 0,1-61 44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4T15:54:40.092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10879 8524 673 0,'11'9'29'0,"-11"-9"7"0,0 0-28 0,0 0-8 0,0 0 0 0,7 3 0 0,-4-3 44 0,-3 0 8 15,0 0 2-15,0 0 0 16,11 4 9-16,-11-4 1 0,0 0 1 0,0 0 0 0,0 0-25 0,0 0-6 16,0 0-1-16,0 0 0 0,0 0 17 0,0 0 3 15,0 0 1-15,0 0 0 0,-11-4-4 0,4-2-1 16,14-3 0-16,-7 6 0 0,-7-4-33 0,4-5-8 15,6 9 0-15,1-7-8 0,-4 4 44 0,0 0 3 16,3-4 0-16,1 4 0 0,6-7-35 0,-6 7-12 16,-8-6 0-16,4 5 9 0,8-5-22 0,-5 6-5 15,-3-7-1-15,0 7 0 0,0-7 42 0,0-2 8 16,4 8 1-16,-8-8 1 0,-3-1-17 0,3 6-4 16,12 1-1-16,-5-7 0 0,-10 4-3 0,3-4-8 0,8 4 12 15,0-7-4-15,-1 3 4 0,-3 7 1 0,11-7 0 0,-4 0 0 16,0-2 4-16,-7 2 1 15,7 0 0-15,0 4 0 0,3-4-18 0,1-3-14 0,-4-3 2 0,0 0 1 16,4 3 11-16,-1 1 16 0,-6-1-4 0,3 6-1 16,-4-6 0-16,8 1 0 0,0-7 0 15,-1 6 0-15,-6 0-11 0,3 3 0 0,7-6 0 0,-4 7 8 16,-3 2-8-16,1-6 0 0,6 0 0 0,0 4 0 16,-4-1 0-16,1 0 0 0,-4-2 0 0,7-1 0 15,0 0 0-15,0 3 0 0,-7-2 0 0,7-1 8 16,1 0-8-16,-1 0 8 0,-4 0-8 0,4 0 8 15,4-2-8-15,-4-1 0 0,0-4 0 0,-3 8 0 16,-1-4 0-16,8 3 12 0,3-3-12 0,-3 0 12 0,-4-3-12 16,4 6 8-16,3 0-8 0,3-3 8 0,-2 4-8 15,-5-1 0-15,4 0 0 0,4 0 0 0,-4-3 8 0,-3 6-8 16,0-2 0-16,-1-4 8 0,1 0-8 0,-1 3 8 16,5-3-8-16,-5 0 8 0,1 3-8 0,0 0 0 15,-1 1-10-15,1-1 10 0,3-3 0 0,-3 0 10 16,3 6 0-16,0-3 0 0,0 1-10 0,0-1 0 15,-3 3 9-15,0-3-9 0,3 0 20 0,0 4-1 16,0-4 0-16,0 0 0 0,0 3-19 0,1 7 0 16,-1-7 0-16,-4 1 0 0,5-1 0 0,-1 0 0 15,0 4 0-15,0-4 0 0,-3 0 0 0,3 1 0 16,-4-4-9-16,5 0 9 0,-5 3 0 0,4 1 0 0,1-4 9 16,2 0-9-16,1-3 13 0,0 3-4 15,-1 1-1-15,1-1 0 0,7 0-8 0,-4 0 0 16,0 3 0-16,0 1 0 0,1-4 0 0,-1 0 0 0,0 7 0 0,-3-7 0 15,3 3 0-15,-3 0 0 0,3 1 0 0,-3-1 0 16,-1 0 0-16,5 4 0 0,-5-4 0 0,4 4 0 16,1 2 0-16,-5-2 0 0,5-4 0 0,-1 0 8 15,4 7-8-15,-4-7 0 0,4 1 0 0,-1 2 0 16,-2 1 0-16,2-1 0 0,-2-3 0 0,2 1 0 16,-3 5 0-16,1-2 0 0,-1 2 8 0,-3-2-8 15,3-4 0-15,0 7 0 0,0-1 0 0,0-2 0 16,-3 5 0-16,3-5 0 0,1 6 0 0,-5-1 8 15,8-2-8-15,-4 6 0 0,4-3 0 0,0-1 8 16,0 4-8-16,-1 0 8 0,1-3-8 0,0-1 8 16,0 4-8-16,-4-3 0 0,7-3 0 0,-3 5 0 0,-4-2 0 0,7-3 0 15,-7 3 0-15,8-1 0 0,-1-2 0 16,0-1 0-16,1 1 0 0,2 3 0 0,-2-4 0 16,-1 7 0-16,-3 3 0 0,3-6 0 0,-7 0 0 0,4 3 0 15,0-1 0-15,-4 4 0 16,0-3 8-16,0 3 0 0,1-3 0 0,2 3 0 0,1 0-8 0,0 0-9 15,0-6 9-15,3 6-13 0,-3 0 13 0,-1 0 0 16,1 0 0-16,3 0 0 0,-3 0 0 0,-4 0 8 16,1 0 0-16,-1 0-8 0,0 6 0 0,4-6 0 15,0 3 0-15,-4-3 0 0,0 3 19 0,4-3 0 16,-4 4 0-16,4-1 0 0,-1 6-30 0,1-6-5 16,-4 4-2-16,4 2 0 0,-4-6 18 0,1 6-10 0,-1-2 10 15,0-4-8-15,0 6 8 0,-3-2 0 0,3-4 8 16,-3 6-8-16,7-3 9 0,-4-3-9 0,0 10 12 0,0-10-12 15,0 0-10-15,1 7-9 0,2-4-1 0,1 0-1 16,-4 4 30-16,4-4 7 0,0 3 0 0,-4-2 1 16,0-1-17-16,1 3 0 0,-5-2 0 0,4 2 0 15,-3-3 0-15,3 7 0 0,-3-7 0 0,0 3 0 16,-1-2 0-16,1-1 0 0,0 3 0 0,0-2 0 16,-1 2 8-16,1 0-8 0,3 1 9 0,0-1-9 15,-3-6 0-15,3 10 0 0,-3 0 0 0,0-4 0 16,-1 0 0-16,-2-2 0 0,2 5 0 0,-3-2 0 15,1 5 0-15,-1-5 0 0,0 2-10 0,0 1 10 16,-3-1 0-16,3-2 0 0,4 5 0 0,-1-2 0 16,1-1 0-16,0 4 0 0,3 0 0 0,0-1 0 15,-3 1 8-15,7 0-8 0,-8-7 8 0,1 10-8 16,0-3 0-16,-1 3 0 0,5-4 0 0,-8 1-8 0,3 3 16 16,-2-7 4-16,-1 10 1 0,0-3 0 0,0-6-13 15,0 5 0-15,0-2 0 0,-3 3 0 0,3-3-12 0,0-1 0 16,1 1 1-16,-1-4 0 0,-4 4 11 0,8 0 0 15,-4-4 0-15,0 4-8 0,-7 3 8 0,4-7 0 16,3 4 0-16,-3 0 0 0,0-1 15 0,3-5-2 16,-4 2 0-16,1 4 0 0,3 0 5 0,-3-1 1 15,-1-2 0-15,1 3 0 0,0-1-19 0,3 1 0 16,-7-7 0-16,0 4 0 0,0 6 0 0,4-7 0 16,-4-2 0-16,0 5 0 0,-3-2 0 0,3 3 0 15,0-4 0-15,0 4 0 0,-3-4 0 0,3 4 0 0,0-3 0 16,-4-1 0-16,1 7 0 0,0-3 0 0,-4-1 0 0,3-5 0 15,4 5 8-15,-3 4 0 0,-4-6 1 0,3 2 0 16,1-5-9-16,0 5 0 0,-4 1 0 0,0 0 0 16,3-7 0-16,1 7-11 0,3 3 3 0,-3-7 0 15,-1 4 8-15,1-4 0 0,-1 4 0 0,1 3 0 16,0-6-17-16,-1-4-2 0,-3 3 0 0,4 4 0 16,-1-10 67-16,-3 10 12 0,0 0 4 0,4-4 0 31,-7-2-79-31,3 5-15 0,0-2-3 0,0-4-1 0,-4 1 34 0,4-1 8 0,0 1 0 0,-3-1 1 15,-1 4-9-15,4-10 0 0,1 9 0 0,-5-6 0 16,1-2 0-16,3 5 0 0,-7-9 0 0,7 6 0 16,-4 7 0-16,4-7 0 0,-7-6 0 0,4 9 0 15,-1-2 0-15,4-1 0 0,-3 3 0 0,-1-2 8 16,1 2-8-16,-1-3 0 0,-3 1 0 0,0 5-757 16,-3 1-156-16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4T15:54:52.4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16220 5326 1267 0,'0'-4'28'0,"-4"1"5"0,-3 0 2 0,7 3 1 0,-3-6-36 0,3 6 0 16,0 0 0-16,0 0 0 0,0 0 0 0,0 0 0 15,0 0 0-15,0 0 0 0,7 12 58 0,0-8 5 16,-3 5 1-16,6-3 0 0,1 1-52 0,-1 2-12 15,1-6 0-15,3 3 0 0,4 4 0 0,-1-7 0 16,1 0 0-16,3-3 0 0,0 0 0 0,-3 0 0 16,3-3 0-16,-3 0 0 0,3-7 0 0,-4 4 0 15,-2 0 0-15,-1-7 0 0,0-2 54 0,-4 5 8 16,1 1 2-16,0-7 0 0,-8 10-52 0,4-10-12 0,-3 7 0 0,-4-4 0 16,-4-2 54-16,1 8 8 0,-4-8 2 0,-1 2 0 15,1 4-52-15,-3-4-12 0,-1 1 0 0,1 5 0 16,-1-5 47-16,4 5 6 0,-4 1 2 0,4 0 0 15,0 3-37-15,0 3-7 0,-3-3-2 0,6 3 0 16,-6-7-9-16,3 7 0 0,-1 0 0 0,1 7 0 16,0-7 0-16,0 3 0 0,4 0 0 0,-4 9 0 15,-4 1 0-15,4-4 0 0,0 7 0 0,0 3 0 16,0 3 0-16,0-3 0 0,0-4 0 0,0 14 0 0,3-8 0 16,-3 5 0-16,4-4 0 0,3 3 0 0,-4-3 0 15,4-4 0-15,4 1 0 0,-1 0 0 16,1-3 0-16,3-1 0 0,3-5 0 0,1 5 0 0,7-2 0 15,-1-7 0-15,1 1 0 0,-1 5 0 0,5-9 0 16,-1 7 0-16,3-10 0 0,-2 3 0 0,-1-3 0 0,0-3 0 16,0-4 0-16,-3 4 0 0,-4 0 0 0,0 0 0 15,0 0 0-15,-7-7-971 16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8288 0 0,'0'0'633'0'0,"1"2"-441"0"0,2 4 45 0 0,1 1 1 0 0,-1 0-1 0 0,2-1 0 0 0,-1 0 0 0 0,1 0 0 0 0,0 0 1 0 0,0 0-1 0 0,0-1 0 0 0,1 0 0 0 0,6 5 1 0 0,21 22 711 0 0,104 119 1400 0 0,52 86-719 0 0,-167-210-1404 0 0,41 40 0 0 0,8 10 101 0 0,139 161 426 0 0,37 49 285 0 0,-162-186-844 0 0,-62-77 70 0 0,48 40-1 0 0,-46-43 6 0 0,38 40-1 0 0,-17-2 46 0 0,12 12 68 0 0,-48-54-288 0 0,-8-14-67 0 0,0 0 1 0 0,-1 0-1 0 0,1 0 1 0 0,0-1-1 0 0,0 1 1 0 0,1 0-1 0 0,-1-1 0 0 0,1 1 1 0 0,4 3-1 0 0,-6-6-30 0 0,-1 1-1 0 0,1 0 1 0 0,-1 0-1 0 0,1 0 1 0 0,-1 0-1 0 0,0 0 0 0 0,1 0 1 0 0,-1 0-1 0 0,0-1 1 0 0,1 1-1 0 0,-1 0 1 0 0,0 0-1 0 0,0 0 0 0 0,0 0 1 0 0,0 0-1 0 0,0 0 1 0 0,0 0-1 0 0,0 0 1 0 0,0 0-1 0 0,-1 0 0 0 0,1 2 1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940 11 8288 0 0,'-27'-10'11361'0'0,"26"16"-11715"0"0,-2 6 684 0 0,-1 0-1 0 0,-8 17 1 0 0,4-9-119 0 0,1-2 21 0 0,-16 25-1 0 0,-2 6-22 0 0,-39 83 177 0 0,18-38-204 0 0,-87 155-256 0 0,34-70-60 0 0,-37 43 489 0 0,64-112-230 0 0,46-74-173 0 0,-35 40-1 0 0,33-42 30 0 0,-34 52 1 0 0,42-54 85 0 0,-16 36 0 0 0,-4 16-93 0 0,33-70-112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32 872 8288 0 0,'-5'0'100'0'0,"3"1"-52"0"0,1-1 0 0 0,0 0 0 0 0,0 0-1 0 0,-1 0 1 0 0,1 0 0 0 0,0 0-1 0 0,-1-1 1 0 0,1 1 0 0 0,-14-5 6160 0 0,18 5-6102 0 0,0-1-1 0 0,-1 1 1 0 0,1-1-1 0 0,0 0 0 0 0,-1 0 1 0 0,1 0-1 0 0,0 0 1 0 0,-1 0-1 0 0,0 0 1 0 0,1-1-1 0 0,-1 1 0 0 0,0-1 1 0 0,1 0-1 0 0,2-3 1 0 0,5-3 80 0 0,85-41 1069 0 0,61-63-70 0 0,-52 33-1050 0 0,523-389 245 0 0,-597 444-370 0 0,8-5 112 0 0,61-39-1 0 0,-90 62-345 0 0,-2 3-283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4608 0 0,'1'7'475'0'0,"4"5"530"0"0,0 0 1 0 0,1-1-1 0 0,10 14 1 0 0,0-3 1270 0 0,28 32-1 0 0,58 45-67 0 0,-70-68-1748 0 0,31 43 1 0 0,1-1-108 0 0,159 157 156 0 0,-130-143-664 0 0,-32-32 86 0 0,136 127 109 0 0,-188-174 119 0 0,0 1-1 0 0,0 0 0 0 0,-1 1 0 0 0,0 0 0 0 0,0 0 0 0 0,-1 1 1 0 0,8 16-1 0 0,17 28 112 0 0,-30-50-245 0 0,-1-3-28 0 0,1 0 1 0 0,-1 0 0 0 0,0 1-1 0 0,1-1 1 0 0,-1 0-1 0 0,1-1 1 0 0,-1 1 0 0 0,4 2-1 0 0,-4-16-3103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5.7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1265 2304 0 0,'-17'23'13245'0'0,"21"-31"-12355"0"0,41-48 358 0 0,-36 44-1093 0 0,-1 1 0 0 0,20-20 0 0 0,10-12 52 0 0,8-11 14 0 0,-32 38-124 0 0,0-1 0 0 0,20-30 0 0 0,30-49 324 0 0,97-111-1 0 0,-109 143-166 0 0,31-50-389 0 0,5-15 164 0 0,-35 47-19 0 0,-34 55-76 0 0,53-70-251 0 0,-61 81 341 0 0,14-22 0 0 0,-16 23 58 0 0,17-21 0 0 0,-23 34-34 0 0,-1 0-1 0 0,-1-1 0 0 0,1 1 0 0 0,0-1 0 0 0,0 1 0 0 0,-1-1 1 0 0,0 0-1 0 0,1 0 0 0 0,-1 0 0 0 0,0 0 0 0 0,0 0 0 0 0,-1 0 0 0 0,1 0 1 0 0,-1 0-1 0 0,1 0 0 0 0,-1 0 0 0 0,0 0 0 0 0,-1-5 0 0 0,5-6 60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1185 10248 0 0,'0'0'926'0'0,"-13"-13"365"0"0,12 10-1137 0 0,1 0 0 0 0,-1 1 0 0 0,0-1 0 0 0,1 0 0 0 0,0 0 0 0 0,0 0 0 0 0,0 0 0 0 0,0 0 1 0 0,0 0-1 0 0,1 0 0 0 0,0-4 0 0 0,12-31 763 0 0,-7 22-840 0 0,60-134 223 0 0,-19 50 308 0 0,-20 39-363 0 0,4 0 1 0 0,2 2-1 0 0,40-55 1 0 0,141-217 718 0 0,-182 274-628 0 0,-15 24 3 0 0,24-31-1 0 0,-9 16-150 0 0,-31 47-300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48 11976 0 0,'-10'-15'1274'0'0,"-16"-17"5202"0"0,28 40-6341 0 0,1 0 0 0 0,0-1 0 0 0,6 12 0 0 0,6 12 29 0 0,23 85 259 0 0,42 219-1 0 0,-61-207-298 0 0,-6-39 52 0 0,22 193 272 0 0,-33-255-449 0 0,6 45 66 0 0,-7-51 28 0 0,-1-12-2471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947 0 8288 0 0,'-1'2'638'0'0,"-87"102"4633"0"0,59-67-4268 0 0,-97 97 994 0 0,38-45-1595 0 0,24-21-196 0 0,-63 73 348 0 0,70-65-82 0 0,-60 108 0 0 0,89-140-374 0 0,-2-1 0 0 0,-49 55 0 0 0,68-85-72 0 0,-6 10-52 0 0,13-17 16 0 0,0 0 0 0 0,-1-1 0 0 0,0 0 0 0 0,0 1 0 0 0,0-2 0 0 0,-6 6 0 0 0,-34 29-88 0 0,44-38-1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11056 0 0,'0'0'2945'0'0,"9"4"-2066"0"0,102 30 1005 0 0,59 14-1377 0 0,-77-23-398 0 0,6 1-60 0 0,128 24 39 0 0,-113-29 39 0 0,63 15 564 0 0,-122-25-267 0 0,-53-10-344 0 0,0-1-13 0 0,7 2-187 0 0,-7-1-575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8288 0 0,'0'0'3497'0'0,"10"4"-1974"0"0,51 21-281 0 0,84 49-1 0 0,-82-39-996 0 0,93 52 198 0 0,20 11-11 0 0,119 72 252 0 0,-282-162-522 0 0,-1 1-1 0 0,-1 1 0 0 0,12 11 1 0 0,-22-20 71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6 5984 0 0,'-3'-5'6940'0'0,"8"10"-5626"0"0,81 51 317 0 0,-30-17-1144 0 0,128 100 378 0 0,152 127-479 0 0,-199-170-272 0 0,47 36 92 0 0,-159-114-173 0 0,-16-12-8 0 0,0 1 0 0 0,0 0 1 0 0,9 11-1 0 0,0 2 87 0 0,-4-6 72 0 0,16 25 1 0 0,-27-35-154 0 0,0 0-1 0 0,0-1 1 0 0,1 1 0 0 0,-1 0-1 0 0,7 3 1 0 0,-9-5-131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829 13 7368 0 0,'0'0'568'0'0,"-11"-13"2737"0"0,10 13-3204 0 0,1 0 0 0 0,-1 0 0 0 0,0 0 0 0 0,1 0 0 0 0,-1 1 0 0 0,0-1 0 0 0,1 0 0 0 0,-1 0 0 0 0,0 0 0 0 0,1 1 0 0 0,-1-1 0 0 0,1 0 0 0 0,-1 1 0 0 0,0-1 0 0 0,1 0-1 0 0,-1 1 1 0 0,1-1 0 0 0,-1 1 0 0 0,1-1 0 0 0,-1 1 0 0 0,1-1 0 0 0,0 1 0 0 0,-1-1 0 0 0,1 1 0 0 0,0 0 0 0 0,-1-1 0 0 0,1 1 0 0 0,0 0 0 0 0,-1 0 0 0 0,-14 31 1047 0 0,7-15-696 0 0,-3 4-72 0 0,1 0 0 0 0,-8 29 0 0 0,9-25-26 0 0,-16 32-1 0 0,-48 81 375 0 0,-101 181-467 0 0,81-143-149 0 0,-9 16-43 0 0,-7 13-66 0 0,23-46-28 0 0,30-69-841 0 0,43-70-1749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11832 0 0,'0'0'1286'0'0,"5"9"-1044"0"0,2-2 10 0 0,0 1 0 0 0,0-1 1 0 0,0 0-1 0 0,1-1 1 0 0,0 1-1 0 0,10 5 0 0 0,-10-7-105 0 0,16 11 81 0 0,1-2-1 0 0,1-1 1 0 0,36 13 0 0 0,21 10 132 0 0,26 12-87 0 0,-70-33-134 0 0,60 33 0 0 0,6 15-80 0 0,172 136 0 0 0,-146-106 45 0 0,-45-35 5 0 0,-32-25-41 0 0,-33-20 6 0 0,25 17 0 0 0,-2 6 171 0 0,-33-24-173 0 0,-4-8-128 0 0,-5-3-233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62 90 8896 0 0,'0'0'808'0'0,"-1"1"-664"0"0,0 1-33 0 0,-1 0 0 0 0,1 0 0 0 0,-1 0 1 0 0,1 0-1 0 0,-1 0 0 0 0,1-1 1 0 0,-1 1-1 0 0,0-1 0 0 0,0 1 0 0 0,0-1 1 0 0,-2 2-1 0 0,3-3-48 0 0,0 1 0 0 0,0-1 1 0 0,0 1-1 0 0,0-1 0 0 0,0 1 0 0 0,0 0 0 0 0,0 0 1 0 0,0-1-1 0 0,1 1 0 0 0,-1 0 0 0 0,0 0 0 0 0,1 0 1 0 0,-1 0-1 0 0,0 0 0 0 0,1 0 0 0 0,-1 0 0 0 0,1 0 1 0 0,0 0-1 0 0,-1 0 0 0 0,1 1 0 0 0,-14 31 701 0 0,11-17-687 0 0,1-11-47 0 0,1 0 0 0 0,0 0 0 0 0,0 0 0 0 0,0 0 0 0 0,1 0 0 0 0,-1 0 0 0 0,1 0 1 0 0,1 0-1 0 0,-1 0 0 0 0,1 1 0 0 0,0-1 0 0 0,1 5 0 0 0,-1-8 15 0 0,-1-1-1 0 0,1 1 1 0 0,0 0 0 0 0,0 0-1 0 0,0-1 1 0 0,0 1-1 0 0,0-1 1 0 0,0 1 0 0 0,0-1-1 0 0,1 1 1 0 0,-1-1-1 0 0,3 2 1 0 0,-3-2-15 0 0,0-1-1 0 0,0 1 1 0 0,0-1-1 0 0,0 0 1 0 0,0 1 0 0 0,0-1-1 0 0,0 0 1 0 0,1 0-1 0 0,-1 0 1 0 0,0 1-1 0 0,0-1 1 0 0,0-1 0 0 0,0 1-1 0 0,0 0 1 0 0,1 0-1 0 0,-1 0 1 0 0,0 0 0 0 0,0-1-1 0 0,0 1 1 0 0,0-1-1 0 0,2 0 1 0 0,1-1 95 0 0,0 0 0 0 0,0 0 0 0 0,0-1 0 0 0,0 1 0 0 0,0-1 0 0 0,0 0 0 0 0,-1 0 0 0 0,1-1 1 0 0,-1 1-1 0 0,0 0 0 0 0,0-1 0 0 0,0 0 0 0 0,-1 0 0 0 0,1 0 0 0 0,-1 0 0 0 0,0 0 0 0 0,0-1 0 0 0,0 1 0 0 0,-1 0 0 0 0,2-6 0 0 0,0 0-80 0 0,-1 0 0 0 0,0 0 0 0 0,0 0 0 0 0,-1-1 0 0 0,0 1 0 0 0,-1-1 0 0 0,0 1 0 0 0,-1-1 0 0 0,0 1 0 0 0,-1-1 0 0 0,0 1 0 0 0,-5-15-1 0 0,5 21-178 0 0,0 0 0 0 0,0 1 0 0 0,-1-1-1 0 0,1 1 1 0 0,-1 0 0 0 0,0 0-1 0 0,0 0 1 0 0,0 0 0 0 0,0 0 0 0 0,0 1-1 0 0,-1-1 1 0 0,1 1 0 0 0,-7-3 0 0 0,9 4-244 0 0,-16 11-1728 0 0,10-3 207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187 45 9384 0 0,'0'0'430'0'0,"-6"8"140"0"0,-6 0-553 0 0,11-7-17 0 0,-1 0 0 0 0,1-1 0 0 0,0 1 0 0 0,0 0 0 0 0,-1 0-1 0 0,1 0 1 0 0,0 0 0 0 0,0 0 0 0 0,0 0 0 0 0,0 1 0 0 0,-1 0 0 0 0,-13 18-1 0 0,12-17 18 0 0,0 1-1 0 0,0 0 0 0 0,0 0 0 0 0,0 0 0 0 0,1 0 1 0 0,-1 1-1 0 0,-2 7 0 0 0,2-4 94 0 0,0 0 0 0 0,-1 1 0 0 0,-5 8 0 0 0,-9 22 137 0 0,15-29-196 0 0,-2 5 99 0 0,0 1 0 0 0,1 0 0 0 0,1 0 0 0 0,0 0 1 0 0,-1 19-1 0 0,4-33 2 0 0,1-1-102 0 0,0 0 1 0 0,-1 0 0 0 0,1 0 0 0 0,0-1 0 0 0,0 1 0 0 0,-1 0 0 0 0,1 0-1 0 0,0-1 1 0 0,0 1 0 0 0,0-1 0 0 0,0 1 0 0 0,0-1 0 0 0,0 1 0 0 0,0-1-1 0 0,0 1 1 0 0,0-1 0 0 0,0 0 0 0 0,0 0 0 0 0,0 1 0 0 0,2-1 0 0 0,-2 0 257 0 0,18-10 712 0 0,-15 6-843 0 0,0 0 0 0 0,0-1 0 0 0,0 0 1 0 0,-1 0-1 0 0,0 0 0 0 0,0 0 1 0 0,0-1-1 0 0,2-5 0 0 0,14-51 593 0 0,-8 26-580 0 0,-9 26-140 0 0,0 1 0 0 0,0 0-1 0 0,-1-1 1 0 0,-1-18-1 0 0,2-6 183 0 0,-2 29-193 0 0,0 0-1 0 0,0-1 0 0 0,0 1 0 0 0,0 0 1 0 0,-1-1-1 0 0,0 1 0 0 0,0 0 0 0 0,-3-10 0 0 0,3 12-25 0 0,0 1 0 0 0,0 0 0 0 0,0 0-1 0 0,-1 0 1 0 0,1 0 0 0 0,0 0 0 0 0,-1 0-1 0 0,1 0 1 0 0,-1 0 0 0 0,0 1-1 0 0,1-1 1 0 0,-1 1 0 0 0,0-1 0 0 0,0 1-1 0 0,0 0 1 0 0,0-1 0 0 0,0 1 0 0 0,-1 0-1 0 0,1 0 1 0 0,0 1 0 0 0,-5-2-1 0 0,3 1-92 0 0,0 1 0 0 0,0 0-1 0 0,0 0 1 0 0,0 0 0 0 0,0 0 0 0 0,0 1-1 0 0,0-1 1 0 0,0 1 0 0 0,0 0-1 0 0,0 0 1 0 0,0 1 0 0 0,0-1-1 0 0,1 1 1 0 0,-1 0 0 0 0,1-1-1 0 0,-1 2 1 0 0,1-1 0 0 0,0 0-1 0 0,-1 1 1 0 0,1 0 0 0 0,0-1-1 0 0,1 1 1 0 0,-4 4 0 0 0,4-4-129 0 0,-1 1 0 0 0,1 0 0 0 0,-1 0 0 0 0,1 0 1 0 0,0 0-1 0 0,0 0 0 0 0,1 0 0 0 0,-1 0 0 0 0,1 1 0 0 0,0-1 1 0 0,0 1-1 0 0,1-1 0 0 0,-1 1 0 0 0,1-1 0 0 0,0 1 0 0 0,0-1 1 0 0,0 1-1 0 0,1-1 0 0 0,0 1 0 0 0,2 6 0 0 0,4 9-4981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7.1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6912 0 0,'0'0'785'0'0,"11"10"582"0"0,30 14 432 0 0,62 44 860 0 0,60 52-1477 0 0,-87-75-880 0 0,-19-13-176 0 0,75 57 72 0 0,-10-4 68 0 0,-31-24 16 0 0,14 0 160 0 0,-93-54-371 0 0,11 9 216 0 0,-22-15-215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1265 2304 0 0,'-17'23'13245'0'0,"21"-31"-12355"0"0,41-48 358 0 0,-36 44-1093 0 0,-1 1 0 0 0,20-20 0 0 0,10-12 52 0 0,8-11 14 0 0,-32 38-124 0 0,0-1 0 0 0,20-30 0 0 0,30-49 324 0 0,97-111-1 0 0,-109 143-166 0 0,31-50-389 0 0,5-15 164 0 0,-35 47-19 0 0,-34 55-76 0 0,53-70-251 0 0,-61 81 341 0 0,14-22 0 0 0,-16 23 58 0 0,17-21 0 0 0,-23 34-34 0 0,-1 0-1 0 0,-1-1 0 0 0,1 1 0 0 0,0-1 0 0 0,0 1 0 0 0,-1-1 1 0 0,0 0-1 0 0,1 0 0 0 0,-1 0 0 0 0,0 0 0 0 0,0 0 0 0 0,-1 0 0 0 0,1 0 1 0 0,-1 0-1 0 0,1 0 0 0 0,-1 0 0 0 0,0 0 0 0 0,-1-5 0 0 0,5-6 60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6912 0 0,'0'0'785'0'0,"11"10"582"0"0,30 14 432 0 0,62 44 860 0 0,60 52-1477 0 0,-87-75-880 0 0,-19-13-176 0 0,75 57 72 0 0,-10-4 68 0 0,-31-24 16 0 0,14 0 160 0 0,-93-54-371 0 0,11 9 216 0 0,-22-15-215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5 595 7200 0 0,'0'0'330'0'0,"-1"0"-8"0"0,0-1-319 0 0,1 1 0 0 0,0-1 1 0 0,0 1-1 0 0,-1 0 1 0 0,1-1-1 0 0,0 1 0 0 0,0-1 1 0 0,-1 1-1 0 0,1-1 0 0 0,0 1 1 0 0,0 0-1 0 0,0-1 0 0 0,0 1 1 0 0,0-1-1 0 0,0 1 1 0 0,0-1-1 0 0,0 1 0 0 0,0-1 1 0 0,0 1-1 0 0,0-1 0 0 0,0 1 1 0 0,0-1-1 0 0,0 1 0 0 0,0-1 1 0 0,1 1-1 0 0,-1 0 0 0 0,0-1 1 0 0,0 1-1 0 0,0-1 1 0 0,1 1-1 0 0,-1 0 0 0 0,0-1 1 0 0,1 0-1 0 0,0 1 7 0 0,2-21 686 0 0,-2 19-456 0 0,-1-1 0 0 0,0 1 0 0 0,1-1 1 0 0,-1 1-1 0 0,1-1 0 0 0,0 1 0 0 0,1-4 0 0 0,13-28 1214 0 0,-13 28-1344 0 0,0-1-1 0 0,1 1 1 0 0,0 0-1 0 0,0-1 1 0 0,1 1 0 0 0,6-8-1 0 0,-4 7 71 0 0,0 0 0 0 0,0 0-1 0 0,-1 0 1 0 0,0-1-1 0 0,-1 0 1 0 0,5-9 0 0 0,-6 12-64 0 0,1-1 1 0 0,-1 1 0 0 0,1-1 0 0 0,0 1-1 0 0,1 0 1 0 0,6-6 0 0 0,-5 6 4 0 0,0-1 0 0 0,-1 0 1 0 0,0 0-1 0 0,5-8 1 0 0,-3 1 20 0 0,1 0 0 0 0,1 1 1 0 0,-1 0-1 0 0,20-20 1 0 0,2-6 87 0 0,-24 29-150 0 0,0 0 1 0 0,15-14-1 0 0,-9 11 19 0 0,-1-1 0 0 0,0 0 0 0 0,14-22 0 0 0,-13 16 91 0 0,18-19-1 0 0,-8 22-677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5 8720 0 0,'-11'-4'7002'0'0,"10"4"-6842"0"0,-4 15 1128 0 0,5 18-1431 0 0,2-19 245 0 0,1 1 0 0 0,0 0-1 0 0,1-1 1 0 0,9 22-1 0 0,4 13 150 0 0,-12-32-146 0 0,1 0 1 0 0,1-1-1 0 0,10 19 0 0 0,36 65 443 0 0,66 174-1 0 0,3 5-260 0 0,-106-245-219 0 0,-9-17-17 0 0,0-1 0 0 0,18 26 0 0 0,-6-9 77 0 0,2 3 117 0 0,-10-18-78 0 0,-7-8-94 0 0,-3-9 141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 0 3680 0 0,'0'0'284'0'0,"-2"1"-187"0"0,-42 30 11970 0 0,48-32-11666 0 0,-2 1-355 0 0,0 0-1 0 0,1-1 1 0 0,0 1 0 0 0,-1 0 0 0 0,1 0-1 0 0,-1 0 1 0 0,1 0 0 0 0,-1 1 0 0 0,1-1 0 0 0,-1 1-1 0 0,0-1 1 0 0,1 1 0 0 0,-1 0 0 0 0,3 1-1 0 0,-2-1-11 0 0,0 1 0 0 0,0-2 0 0 0,0 1 0 0 0,0 0 0 0 0,0 0-1 0 0,0-1 1 0 0,0 0 0 0 0,0 0 0 0 0,5 0 0 0 0,19 3 146 0 0,17 10 190 0 0,56 26 0 0 0,-41-14-190 0 0,-44-19-162 0 0,24 10 59 0 0,83 21 0 0 0,127 21 40 0 0,38 6 143 0 0,-72-15 1062 0 0,-184-40-731 0 0,50 20 1 0 0,-62-22-349 0 0,-5 0 7 0 0,-12-6-211 0 0,-1 0-1 0 0,1 0 1 0 0,-1 0-1 0 0,1 0 0 0 0,-1-1 1 0 0,1 1-1 0 0,0 0 1 0 0,-1-1-1 0 0,1 0 0 0 0,0 1 1 0 0,0-1-1 0 0,1 0 1 0 0,4 6 204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1020 4608 0 0,'0'0'208'0'0,"-13"20"8469"0"0,17-36-7812 0 0,-4 12-793 0 0,1 0-1 0 0,0 1 0 0 0,1-1 1 0 0,-1 0-1 0 0,1 1 0 0 0,-1-1 1 0 0,1 1-1 0 0,0 0 0 0 0,1 0 1 0 0,-1 0-1 0 0,4-4 0 0 0,7-9 4 0 0,0 0-1 0 0,9-18 1 0 0,8-10 416 0 0,33-34 330 0 0,-31 40-508 0 0,46-72-1 0 0,-44 58-133 0 0,-18 29-36 0 0,15-27-1 0 0,-7 3 18 0 0,53-108 552 0 0,-27 59-216 0 0,-35 67-325 0 0,1 1-1 0 0,1 1 0 0 0,34-40 0 0 0,-51 67-169 0 0,14-16 368 0 0,18-16-1 0 0,-15 16-163 0 0,-16 15 155 0 0,14-3-96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459 79 4144 0 0,'0'0'1405'0'0,"5"-8"1587"0"0,4-9 1137 0 0,-9-14-905 0 0,-1 30-3140 0 0,1 0-1 0 0,-1 0 1 0 0,0 0-1 0 0,1 0 1 0 0,-1 0-1 0 0,0 0 1 0 0,0 1-1 0 0,0-1 0 0 0,0 0 1 0 0,0 0-1 0 0,0 1 1 0 0,0-1-1 0 0,0 0 1 0 0,0 1-1 0 0,0-1 1 0 0,0 1-1 0 0,0-1 1 0 0,0 1-1 0 0,0 0 1 0 0,-1-1-1 0 0,0 1 1 0 0,-3-2 178 0 0,0 1-122 0 0,0 0 0 0 0,0 0 0 0 0,0 0 0 0 0,0 0 0 0 0,0 1 0 0 0,0 0 0 0 0,0 0 0 0 0,0 0 0 0 0,0 1 0 0 0,0-1-1 0 0,0 1 1 0 0,-9 3 0 0 0,-16 2 167 0 0,19-5-257 0 0,0 1 0 0 0,-1 1-1 0 0,1 0 1 0 0,0 0 0 0 0,0 1-1 0 0,1 0 1 0 0,-18 10 0 0 0,-10 5 50 0 0,29-15-80 0 0,1 0 1 0 0,-1 0-1 0 0,1 1 1 0 0,-11 8-1 0 0,-2 2 205 0 0,16-12-160 0 0,0 0 0 0 0,0 1 0 0 0,0 0 0 0 0,1 0 0 0 0,-7 7 0 0 0,-2 4-393 0 0,9-11 380 0 0,0 0 0 0 0,1 0-1 0 0,-1 1 1 0 0,1 0 0 0 0,-5 8 0 0 0,8-10-62 0 0,-1 0 0 0 0,1-1 0 0 0,0 1 0 0 0,0 0 1 0 0,0-1-1 0 0,0 1 0 0 0,1 0 0 0 0,-1-1 0 0 0,1 1 1 0 0,0 2-1 0 0,-1-4 42 0 0,1 1 117 0 0,-1-2-157 0 0,0 0 0 0 0,1 0 1 0 0,-1 0-1 0 0,0 0 0 0 0,0 0 0 0 0,1 0 0 0 0,-1 0 0 0 0,0 0 1 0 0,0 0-1 0 0,1 0 0 0 0,-1 0 0 0 0,0 0 0 0 0,0 0 1 0 0,0 1-1 0 0,1-1 0 0 0,-1 0 0 0 0,0 0 0 0 0,0 0 0 0 0,0 0 1 0 0,1 0-1 0 0,-1 0 0 0 0,0 1 0 0 0,0-1 0 0 0,0 0 1 0 0,1 0-1 0 0,-1 0 0 0 0,0 0 0 0 0,0 1 0 0 0,0-1 0 0 0,0 0 1 0 0,0 0-1 0 0,0 0 0 0 0,1 1 0 0 0,-1-1 0 0 0,1 2-17 0 0,-1-1 1 0 0,1 0-1 0 0,0 1 0 0 0,0-1 0 0 0,0 0 0 0 0,1 0 1 0 0,-1 0-1 0 0,0 0 0 0 0,0 0 0 0 0,0 0 0 0 0,1 0 0 0 0,-1 0 1 0 0,1 0-1 0 0,-1 0 0 0 0,1-1 0 0 0,-1 1 0 0 0,1-1 1 0 0,1 1-1 0 0,15 7 18 0 0,-13-5 10 0 0,1 0 0 0 0,-1-1 0 0 0,1 0-1 0 0,-1 0 1 0 0,10 2 0 0 0,-3-2-3 0 0,-2 1 0 0 0,1 0 0 0 0,0 1 0 0 0,10 4 0 0 0,27 10 0 0 0,-34-16 67 0 0,-1 2 0 0 0,1 0 0 0 0,-1 1 0 0 0,0 0 0 0 0,-1 1 0 0 0,1 0 0 0 0,-1 1 0 0 0,19 14 0 0 0,-28-17-91 0 0,0-1 1 0 0,0 1-1 0 0,0 0 1 0 0,-1 0-1 0 0,1 0 0 0 0,-1 0 1 0 0,0 0-1 0 0,0 0 1 0 0,-1 1-1 0 0,1-1 1 0 0,-1 1-1 0 0,0-1 0 0 0,0 1 1 0 0,0-1-1 0 0,-1 1 1 0 0,0 0-1 0 0,0-1 0 0 0,0 1 1 0 0,0 0-1 0 0,-1-1 1 0 0,1 1-1 0 0,-1 0 0 0 0,-1-1 1 0 0,1 1-1 0 0,-4 7 1 0 0,-1 3 85 0 0,5-10-29 0 0,-1 0-1 0 0,0-1 1 0 0,-1 1 0 0 0,1 0-1 0 0,-1-1 1 0 0,-5 8-1 0 0,2-6 30 0 0,0-1 1 0 0,0 1-1 0 0,0-1 0 0 0,-14 8 0 0 0,-13 11 139 0 0,30-22-185 0 0,1 0 0 0 0,-1-1 0 0 0,1 1-1 0 0,-1-1 1 0 0,1 0 0 0 0,-1 1 0 0 0,0-1-1 0 0,0-1 1 0 0,-3 2 0 0 0,-14 5 34 0 0,15-5-28 0 0,0 0-1 0 0,-1-1 0 0 0,1 0 0 0 0,0 0 0 0 0,-1 0 1 0 0,1 0-1 0 0,-1-1 0 0 0,1 0 0 0 0,0 0 0 0 0,-7-2 1 0 0,-11 2 48 0 0,16-1-30 0 0,1 1-1 0 0,-1-1 1 0 0,1 0-1 0 0,-1-1 1 0 0,1 1-1 0 0,0-1 1 0 0,-1-1-1 0 0,1 1 1 0 0,0-1-1 0 0,0 0 1 0 0,1 0-1 0 0,-10-7 1 0 0,-7-9 143 0 0,17 15-154 0 0,-1 0 0 0 0,1 0 0 0 0,1 0 0 0 0,-1-1 0 0 0,1 0 0 0 0,0 0-1 0 0,-4-6 1 0 0,2 4-8 0 0,5 6-16 0 0,-1-1 1 0 0,1 0 0 0 0,-1 0 0 0 0,1 0-1 0 0,0 0 1 0 0,0-1 0 0 0,0 1 0 0 0,-1-3-1 0 0,1 1 373 0 0,6 13-2716 0 0,-1 2 922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1 2760 0 0,'0'0'8784'0'0,"-1"12"-9304"0"0,-3 5 272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9 5984 0 0,'-12'-9'6685'0'0,"11"11"-6358"0"0,0-1 1 0 0,0 1 0 0 0,0-1-1 0 0,0 0 1 0 0,0 1-1 0 0,0 0 1 0 0,0-1-1 0 0,0 1 1 0 0,1-1-1 0 0,-1 1 1 0 0,1 0 0 0 0,-2 3-1 0 0,-6 29-135 0 0,7-18-107 0 0,0 0 0 0 0,2 19-1 0 0,0-5-26 0 0,-1-24-58 0 0,0 1 0 0 0,1-1 0 0 0,0 1 0 0 0,0-1 0 0 0,0 1 0 0 0,4 7 0 0 0,22 46 0 0 0,-27-60 0 0 0,4 4 11 0 0,0 0 0 0 0,0 0-1 0 0,0-1 1 0 0,0 1 0 0 0,9 4-1 0 0,2-18 55 0 0,-12 8-71 0 0,0 1-1 0 0,-1-1 0 0 0,1 0 0 0 0,0 0 1 0 0,0-1-1 0 0,-1 1 0 0 0,0 0 0 0 0,1-1 1 0 0,2-3-1 0 0,0-4 188 0 0,0 0 0 0 0,0 0-1 0 0,-1 0 1 0 0,-1 0 0 0 0,5-17 0 0 0,-7 21-116 0 0,0 0 0 0 0,-1 0 0 0 0,1-1 0 0 0,-1 1 1 0 0,-1 0-1 0 0,1 0 0 0 0,-1-1 0 0 0,0 1 0 0 0,0 0 0 0 0,-1 0 0 0 0,-2-7 0 0 0,-2-7-40 0 0,5 17 16 0 0,0-1 0 0 0,0 1 0 0 0,-1-1 1 0 0,1 1-1 0 0,-1 0 0 0 0,1 0 0 0 0,-1-1 0 0 0,-2-2 0 0 0,-1-1 508 0 0,5 7-486 0 0,0-1 1 0 0,-1 0-1 0 0,1 1 0 0 0,-1-1 1 0 0,1 0-1 0 0,0 1 1 0 0,-1-1-1 0 0,1 1 0 0 0,-1-1 1 0 0,1 1-1 0 0,-1-1 1 0 0,1 1-1 0 0,-1-1 0 0 0,0 1 1 0 0,1 0-1 0 0,-1-1 0 0 0,0 1 1 0 0,1 0-1 0 0,-1-1 1 0 0,-1 1-1 0 0,2 0-40 0 0,-1 0 1 0 0,0 0-1 0 0,0 0 0 0 0,0 0 0 0 0,0 0 0 0 0,1 0 1 0 0,-1 0-1 0 0,0 0 0 0 0,0 0 0 0 0,0 0 1 0 0,1 1-1 0 0,-1-1 0 0 0,0 0 0 0 0,0 0 1 0 0,1 1-1 0 0,-1-1 0 0 0,0 1 0 0 0,1-1 1 0 0,-1 1-1 0 0,0-1 0 0 0,1 1 0 0 0,-1-1 1 0 0,1 1-1 0 0,-1-1 0 0 0,0 2 0 0 0,0 0 144 0 0,-2 1-114 0 0,0 1 0 0 0,0-1 1 0 0,1 1-1 0 0,0 0 0 0 0,0 0 0 0 0,0 0 1 0 0,0 0-1 0 0,0 0 0 0 0,0 6 1 0 0,-8 14-389 0 0,3-2 281 0 0,7-20 33 0 0,-1 1 0 0 0,1 0 0 0 0,-1-1 0 0 0,0 1 0 0 0,0 0 0 0 0,0-1 0 0 0,0 0 1 0 0,-4 5-1 0 0,4-5-161 0 0,0 0 0 0 0,1 0 1 0 0,-1 0-1 0 0,0-1 1 0 0,0 1-1 0 0,1 0 0 0 0,0 0 1 0 0,-1 0-1 0 0,1 1 1 0 0,0-1-1 0 0,0 0 1 0 0,0 0-1 0 0,0 4 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73 5528 0 0,'9'-8'4266'0'0,"-27"-12"1308"0"0,0 11-3273 0 0,7 6-292 0 0,9 4-1986 0 0,0 0 1 0 0,0 0-1 0 0,0 0 0 0 0,0 1 1 0 0,0-1-1 0 0,0 0 0 0 0,0 1 1 0 0,1 0-1 0 0,-1-1 0 0 0,1 1 0 0 0,-1 0 1 0 0,1 0-1 0 0,0-1 0 0 0,-1 1 1 0 0,1 0-1 0 0,0 1 0 0 0,0-1 1 0 0,0 0-1 0 0,1 0 0 0 0,-1 0 1 0 0,0 0-1 0 0,1 1 0 0 0,-1 3 0 0 0,1 6 156 0 0,0-1-1 0 0,0 0 0 0 0,4 21 1 0 0,-1 4 5 0 0,-2-28-180 0 0,-1-1 0 0 0,1 0 0 0 0,1 0 0 0 0,-1 1 0 0 0,1-1 0 0 0,0 0 0 0 0,6 10 0 0 0,-7-14-2 0 0,0 0 0 0 0,1 0-1 0 0,-1 0 1 0 0,1 0 0 0 0,0 0-1 0 0,0-1 1 0 0,0 1 0 0 0,0-1 0 0 0,0 0-1 0 0,1 1 1 0 0,-1-1 0 0 0,1 0-1 0 0,-1 0 1 0 0,1 0 0 0 0,0-1-1 0 0,0 1 1 0 0,0-1 0 0 0,5 2-1 0 0,-7-2 0 0 0,0-1 0 0 0,0 0 0 0 0,0 0 0 0 0,0 0-1 0 0,-1 0 1 0 0,1 0 0 0 0,0 0 0 0 0,0 0 0 0 0,0 0 0 0 0,0 0-1 0 0,0 0 1 0 0,0-1 0 0 0,-1 1 0 0 0,1 0 0 0 0,0 0-1 0 0,0-1 1 0 0,0 1 0 0 0,-1-1 0 0 0,1 1 0 0 0,0-1-1 0 0,-1 1 1 0 0,1-1 0 0 0,0 1 0 0 0,-1-1 0 0 0,1 0 0 0 0,0 1-1 0 0,-1-1 1 0 0,1 0 0 0 0,-1 1 0 0 0,1-1 0 0 0,-1 0-1 0 0,0 0 1 0 0,1 0 0 0 0,-1 1 0 0 0,0-1 0 0 0,0 0 0 0 0,1 0-1 0 0,-1 0 1 0 0,0 0 0 0 0,0-1 0 0 0,1-2 19 0 0,3-8-5 0 0,6-22 68 0 0,-2-8 27 0 0,-4 21-50 0 0,-1-1 1 0 0,0-26-1 0 0,-3 41-49 0 0,0 5 4 0 0,0-1-1 0 0,-1 0 1 0 0,2 1 0 0 0,-1-1 0 0 0,0 1-1 0 0,0-1 1 0 0,1 0 0 0 0,0 1 0 0 0,-1-1 0 0 0,2-2-1 0 0,-2 3 14 0 0,0-1-1 0 0,-1 1 0 0 0,1 0 0 0 0,-1 0 1 0 0,0-1-1 0 0,0 1 0 0 0,0 0 0 0 0,-2-4 1 0 0,2 4-8 0 0,0 1 1 0 0,0 0-1 0 0,0 0 0 0 0,0 0 1 0 0,0 0-1 0 0,0 0 1 0 0,0 0-1 0 0,0 0 1 0 0,-1 0-1 0 0,1 0 1 0 0,0 0-1 0 0,0 0 0 0 0,-1 1 1 0 0,-1-1-1 0 0,1 0 20 0 0,0-1 218 0 0,-4-4 167 0 0,4 5-403 0 0,0 0 1 0 0,0 1-1 0 0,1-1 0 0 0,-1 0 1 0 0,0 1-1 0 0,0-1 0 0 0,0 1 1 0 0,0-1-1 0 0,0 1 1 0 0,0 0-1 0 0,0 0 0 0 0,0 0 1 0 0,0 0-1 0 0,0 0 0 0 0,0 1 1 0 0,0-1-1 0 0,0 1 0 0 0,0-1 1 0 0,1 1-1 0 0,-1 0 0 0 0,0-1 1 0 0,0 1-1 0 0,-2 2 0 0 0,0-1-10 0 0,0 0 0 0 0,-1 1 0 0 0,1-1-1 0 0,1 1 1 0 0,-1 0 0 0 0,0 1-1 0 0,1-1 1 0 0,0 0 0 0 0,-4 6-1 0 0,4-4-15 0 0,0 1-1 0 0,0 0 0 0 0,0 0 1 0 0,1 0-1 0 0,0 0 0 0 0,0 1 1 0 0,1-1-1 0 0,-2 13 1 0 0,2 6-27 0 0,1 26 0 0 0,0-22 22 0 0,1-17 4 0 0,-1 1 0 0 0,2-1-1 0 0,-1 0 1 0 0,2 1 0 0 0,4 14-1 0 0,-6-23 5 0 0,0 0-1 0 0,1 0 0 0 0,0 0 1 0 0,0 0-1 0 0,0 0 0 0 0,0 0 0 0 0,0 0 1 0 0,1-1-1 0 0,0 1 0 0 0,-1-1 1 0 0,1 0-1 0 0,1 0 0 0 0,-1 0 1 0 0,0 0-1 0 0,1-1 0 0 0,-1 1 1 0 0,1-1-1 0 0,5 3 0 0 0,-8-5 1 0 0,0 0-1 0 0,0 1 0 0 0,0-1 0 0 0,0 0 1 0 0,0 0-1 0 0,0 0 0 0 0,0 0 1 0 0,1 0-1 0 0,-1 0 0 0 0,0 0 1 0 0,0 0-1 0 0,0 0 0 0 0,0 0 0 0 0,0-1 1 0 0,0 1-1 0 0,0 0 0 0 0,0-1 1 0 0,0 1-1 0 0,0-1 0 0 0,0 1 1 0 0,0-1-1 0 0,0 0 0 0 0,0 1 1 0 0,0-1-1 0 0,0 0 0 0 0,0 0 0 0 0,-1 1 1 0 0,1-1-1 0 0,1-2 0 0 0,1-2-13 0 0,0 0-1 0 0,0 0 0 0 0,-1 0 0 0 0,4-7 1 0 0,-4 6 4 0 0,11-25-118 0 0,18-46 281 0 0,-28 66-362 0 0,0 0 0 0 0,0 0 1 0 0,-1 0-1 0 0,-1 0 0 0 0,1-14 0 0 0,-3 22-690 0 0,-6-1-40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7.8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5 595 7200 0 0,'0'0'330'0'0,"-1"0"-8"0"0,0-1-319 0 0,1 1 0 0 0,0-1 1 0 0,0 1-1 0 0,-1 0 1 0 0,1-1-1 0 0,0 1 0 0 0,0-1 1 0 0,-1 1-1 0 0,1-1 0 0 0,0 1 1 0 0,0 0-1 0 0,0-1 0 0 0,0 1 1 0 0,0-1-1 0 0,0 1 1 0 0,0-1-1 0 0,0 1 0 0 0,0-1 1 0 0,0 1-1 0 0,0-1 0 0 0,0 1 1 0 0,0-1-1 0 0,0 1 0 0 0,0-1 1 0 0,1 1-1 0 0,-1 0 0 0 0,0-1 1 0 0,0 1-1 0 0,0-1 1 0 0,1 1-1 0 0,-1 0 0 0 0,0-1 1 0 0,1 0-1 0 0,0 1 7 0 0,2-21 686 0 0,-2 19-456 0 0,-1-1 0 0 0,0 1 0 0 0,1-1 1 0 0,-1 1-1 0 0,1-1 0 0 0,0 1 0 0 0,1-4 0 0 0,13-28 1214 0 0,-13 28-1344 0 0,0-1-1 0 0,1 1 1 0 0,0 0-1 0 0,0-1 1 0 0,1 1 0 0 0,6-8-1 0 0,-4 7 71 0 0,0 0 0 0 0,0 0-1 0 0,-1 0 1 0 0,0-1-1 0 0,-1 0 1 0 0,5-9 0 0 0,-6 12-64 0 0,1-1 1 0 0,-1 1 0 0 0,1-1 0 0 0,0 1-1 0 0,1 0 1 0 0,6-6 0 0 0,-5 6 4 0 0,0-1 0 0 0,-1 0 1 0 0,0 0-1 0 0,5-8 1 0 0,-3 1 20 0 0,1 0 0 0 0,1 1 1 0 0,-1 0-1 0 0,20-20 1 0 0,2-6 87 0 0,-24 29-150 0 0,0 0 1 0 0,15-14-1 0 0,-9 11 19 0 0,-1-1 0 0 0,0 0 0 0 0,14-22 0 0 0,-13 16 91 0 0,18-19-1 0 0,-8 22-677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51 8752 0 0,'0'0'673'0'0,"0"-1"-591"0"0,0 1 1 0 0,-1 0-1 0 0,1 0 0 0 0,-1 0 0 0 0,1 0 1 0 0,0 0-1 0 0,-1 0 0 0 0,1 0 1 0 0,-1 0-1 0 0,1 0 0 0 0,0 0 0 0 0,-1 0 1 0 0,1 0-1 0 0,-1 1 0 0 0,1-1 0 0 0,-1 0 1 0 0,1 0-1 0 0,0 0 0 0 0,-1 0 1 0 0,1 1-1 0 0,0-1 0 0 0,-1 0 0 0 0,0 1 1 0 0,-4 6 386 0 0,1-3-219 0 0,1 0 0 0 0,0 0 0 0 0,0 0 0 0 0,1 0 0 0 0,-1 0 0 0 0,1 0 0 0 0,0 1 0 0 0,0-1 0 0 0,0 1 0 0 0,1-1 0 0 0,-2 7 0 0 0,0 9 375 0 0,3-17-604 0 0,-1-1 0 0 0,1 1 0 0 0,0-1 0 0 0,-1 0 0 0 0,1 1 0 0 0,0-1 0 0 0,1 4 0 0 0,0-1 14 0 0,10 50 328 0 0,-10-51-352 0 0,1-1 0 0 0,-1 1-1 0 0,1 0 1 0 0,0 0 0 0 0,0-1-1 0 0,0 1 1 0 0,0-1 0 0 0,0 1 0 0 0,1-1-1 0 0,5 6 1 0 0,-6-8 4 0 0,0 0 1 0 0,1 1-1 0 0,-1-1 0 0 0,0 0 0 0 0,0 0 0 0 0,1 0 1 0 0,-1 0-1 0 0,0-1 0 0 0,4 1 0 0 0,0 1 61 0 0,-4-2-47 0 0,-1 0 1 0 0,0 0-1 0 0,1 0 0 0 0,-1-1 0 0 0,0 1 0 0 0,0 0 1 0 0,0-1-1 0 0,1 1 0 0 0,-1-1 0 0 0,0 0 0 0 0,0 1 1 0 0,0-1-1 0 0,0 0 0 0 0,0 1 0 0 0,2-3 0 0 0,-1 2 41 0 0,3-3 36 0 0,0 1 0 0 0,-1-1 0 0 0,0 0 0 0 0,0 0 0 0 0,0 0 0 0 0,0-1 0 0 0,0 1 0 0 0,-1-1 0 0 0,0 0 0 0 0,0 0 0 0 0,4-10 0 0 0,0-1 286 0 0,-1 0 0 0 0,6-28 0 0 0,-8 27-300 0 0,4-30 829 0 0,-7 43-855 0 0,-1 0 0 0 0,0 0 1 0 0,-1 0-1 0 0,1 1 1 0 0,-1-1-1 0 0,0 0 0 0 0,1 0 1 0 0,-2 1-1 0 0,1-1 1 0 0,-2-4-1 0 0,2 6-8 0 0,0 1-1 0 0,0 0 1 0 0,0-1-1 0 0,0 1 1 0 0,0 0 0 0 0,-1 0-1 0 0,1 0 1 0 0,0 0-1 0 0,0 0 1 0 0,-1 0 0 0 0,1 0-1 0 0,-1 0 1 0 0,1 1-1 0 0,-1-1 1 0 0,1 1 0 0 0,-1-1-1 0 0,1 1 1 0 0,-1-1-1 0 0,1 1 1 0 0,-1 0 0 0 0,0 0-1 0 0,1-1 1 0 0,-3 1-1 0 0,2 0-26 0 0,0 0 0 0 0,0 1 0 0 0,-1-1-1 0 0,1 0 1 0 0,0 1 0 0 0,0-1 0 0 0,0 1-1 0 0,0-1 1 0 0,0 1 0 0 0,0 0 0 0 0,0 0 0 0 0,0 0-1 0 0,0 0 1 0 0,0 1 0 0 0,0-1 0 0 0,-2 3-1 0 0,-5 5-12 0 0,1 1 0 0 0,0 0 0 0 0,1 0-1 0 0,1 1 1 0 0,-1 0 0 0 0,2 0 0 0 0,-1 1 0 0 0,-4 14-1 0 0,0 4 78 0 0,2 1-1 0 0,-9 52 0 0 0,17-77-146 0 0,0 0-1 0 0,0 0 1 0 0,1-1 0 0 0,0 1-1 0 0,0 0 1 0 0,1-1 0 0 0,-1 1-1 0 0,4 6 1 0 0,1 6-54 0 0,-5-18 96 0 0,-1 1 0 0 0,1 0 1 0 0,-1 0-1 0 0,1-1 1 0 0,0 1-1 0 0,0-1 1 0 0,-1 1-1 0 0,1-1 0 0 0,0 1 1 0 0,0-1-1 0 0,0 1 1 0 0,0-1-1 0 0,0 0 0 0 0,-1 1 1 0 0,1-1-1 0 0,0 0 1 0 0,0 0-1 0 0,0 0 0 0 0,0 0 1 0 0,1 0-1 0 0,1 0-3 0 0,0 0 0 0 0,0-1-1 0 0,0 0 1 0 0,0 1 0 0 0,0-1-1 0 0,0 0 1 0 0,0-1 0 0 0,0 1-1 0 0,0 0 1 0 0,-1-1 0 0 0,1 0-1 0 0,0 1 1 0 0,-1-1 0 0 0,0 0-1 0 0,1 0 1 0 0,-1-1 0 0 0,0 1-1 0 0,2-3 1 0 0,4-5 55 0 0,-1 0-1 0 0,-1-1 1 0 0,7-13 0 0 0,-3 5-69 0 0,-2 0 0 0 0,0 0 0 0 0,-1-1 0 0 0,6-27 0 0 0,-12 45-12 0 0,-1 0 0 0 0,0-1 0 0 0,0 1 0 0 0,0 0 0 0 0,0 0 0 0 0,0-1 0 0 0,0 1 0 0 0,0 0 0 0 0,-1 0 0 0 0,1 0 0 0 0,-1-1 0 0 0,-1-2 0 0 0,1 3-306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0 4144 0 0,'0'0'319'0'0,"-18"0"1616"0"0,16 0-1770 0 0,0 1-1 0 0,1-1 0 0 0,-1 0 0 0 0,1 0 0 0 0,-1 0 0 0 0,0 1 0 0 0,1-1 1 0 0,-1 1-1 0 0,1 0 0 0 0,-1-1 0 0 0,1 1 0 0 0,-1 0 0 0 0,1 0 0 0 0,0 0 1 0 0,-1 0-1 0 0,1 0 0 0 0,0 0 0 0 0,0 0 0 0 0,0 0 0 0 0,0 0 0 0 0,0 0 0 0 0,0 1 1 0 0,0-1-1 0 0,0 1 0 0 0,0-1 0 0 0,1 0 0 0 0,-1 1 0 0 0,0 0 0 0 0,1-1 1 0 0,-1 4-1 0 0,-1 3 939 0 0,1 1 0 0 0,0 0 0 0 0,0 0 0 0 0,2 13 0 0 0,-1-10-770 0 0,0-4-333 0 0,1 1 0 0 0,1-1 0 0 0,0 0 0 0 0,0 0 0 0 0,4 11 0 0 0,4 15 0 0 0,-9-29 0 0 0,1 1 0 0 0,-1-1 0 0 0,1 0 0 0 0,1-1 0 0 0,-1 1 0 0 0,1 0 0 0 0,0-1 0 0 0,0 1 0 0 0,4 4 0 0 0,4 0 61 0 0,-6-9 122 0 0,-4-1-81 0 0,1 1 250 0 0,0 0-298 0 0,0 0 1 0 0,0-1-1 0 0,0 1 0 0 0,0-1 1 0 0,0 0-1 0 0,0 1 1 0 0,-1-1-1 0 0,1 0 0 0 0,0 0 1 0 0,0 0-1 0 0,-1 0 1 0 0,1 0-1 0 0,0-1 0 0 0,-1 1 1 0 0,1-1-1 0 0,-1 1 1 0 0,0-1-1 0 0,1 1 0 0 0,0-3 1 0 0,1 0 30 0 0,0-1 0 0 0,0 1 0 0 0,-1-1 0 0 0,0 1 0 0 0,0-1 1 0 0,2-7-1 0 0,-1 2 114 0 0,-1 0 1 0 0,0-1 0 0 0,-1 1-1 0 0,0 0 1 0 0,0-1 0 0 0,-1 0-1 0 0,-1-10 1 0 0,0 18-156 0 0,1-1 1 0 0,-1 1-1 0 0,0 0 0 0 0,0 0 0 0 0,0-1 1 0 0,0 1-1 0 0,0 0 0 0 0,-1 0 1 0 0,0 0-1 0 0,1 0 0 0 0,-1 1 1 0 0,0-1-1 0 0,0 0 0 0 0,0 1 0 0 0,-1-1 1 0 0,1 1-1 0 0,-1 0 0 0 0,1 0 1 0 0,-1 0-1 0 0,0 0 0 0 0,0 0 1 0 0,0 1-1 0 0,0-1 0 0 0,0 1 0 0 0,0 0 1 0 0,-4-2-1 0 0,4 3-29 0 0,0-1 0 0 0,0 1 0 0 0,1 0 1 0 0,-1 0-1 0 0,0 0 0 0 0,0 0 0 0 0,1 0 0 0 0,-1 1 0 0 0,0-1 0 0 0,1 1 0 0 0,-1 0 1 0 0,0 0-1 0 0,1 0 0 0 0,-1 0 0 0 0,1 0 0 0 0,-1 1 0 0 0,1-1 0 0 0,0 1 1 0 0,-1-1-1 0 0,1 1 0 0 0,-3 3 0 0 0,0 0-183 0 0,1-1 0 0 0,0 1 0 0 0,0 0 0 0 0,1 0-1 0 0,-1 0 1 0 0,1 0 0 0 0,0 1 0 0 0,-3 9 0 0 0,1 0-5028 0 0,0 5-1738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34 9216 0 0,'-2'1'4545'0'0,"-1"4"-4241"0"0,-1-1 1 0 0,1 1 0 0 0,0 0-1 0 0,0 0 1 0 0,1 0-1 0 0,-1 0 1 0 0,1 0-1 0 0,0 1 1 0 0,1-1-1 0 0,-1 1 1 0 0,1-1 0 0 0,0 1-1 0 0,0 0 1 0 0,1 11-1 0 0,0-8-222 0 0,0 0 0 0 0,1 0 0 0 0,0 0 0 0 0,0 1 0 0 0,1-1 0 0 0,1 0 0 0 0,-1-1 0 0 0,7 15 0 0 0,-9-21-72 0 0,2 2-9 0 0,10 5 54 0 0,-9-7-33 0 0,0 0 1 0 0,0 0 0 0 0,1 0 0 0 0,-1-1-1 0 0,0 1 1 0 0,0-1 0 0 0,1 0 0 0 0,-1 0-1 0 0,1 0 1 0 0,-1 0 0 0 0,1-1-1 0 0,-1 0 1 0 0,1 1 0 0 0,0-1 0 0 0,-1-1-1 0 0,1 1 1 0 0,-1 0 0 0 0,1-1-1 0 0,-1 0 1 0 0,1 1 0 0 0,-1-2 0 0 0,0 1-1 0 0,1 0 1 0 0,4-3 0 0 0,-2 0 70 0 0,0 0 1 0 0,0 0-1 0 0,-1-1 1 0 0,1 1-1 0 0,-1-1 1 0 0,-1 0 0 0 0,1 0-1 0 0,-1-1 1 0 0,0 0-1 0 0,0 1 1 0 0,0-1-1 0 0,-1-1 1 0 0,0 1-1 0 0,0 0 1 0 0,0-1-1 0 0,-1 0 1 0 0,0 1-1 0 0,1-10 1 0 0,4-7 175 0 0,-5 16-165 0 0,0 0 0 0 0,0 0 0 0 0,0-1 0 0 0,0-11 0 0 0,-2 17-67 0 0,0-1 0 0 0,0 1 0 0 0,-1 0 0 0 0,1-1 0 0 0,-1 1-1 0 0,1 0 1 0 0,-1-1 0 0 0,0 1 0 0 0,0 0 0 0 0,0 0 0 0 0,0 0-1 0 0,0 0 1 0 0,0 0 0 0 0,-1 0 0 0 0,1 0 0 0 0,-1 0 0 0 0,1 0-1 0 0,-4-2 1 0 0,3 3-8 0 0,1-1 0 0 0,-1 1-1 0 0,0 0 1 0 0,1 0 0 0 0,-1 0 0 0 0,0 0-1 0 0,0 0 1 0 0,0 1 0 0 0,0-1-1 0 0,0 0 1 0 0,0 1 0 0 0,0 0-1 0 0,0-1 1 0 0,0 1 0 0 0,0 0 0 0 0,0 0-1 0 0,-2 0 1 0 0,0 1 0 0 0,0-1 0 0 0,0 1 0 0 0,0 1 0 0 0,0-1 0 0 0,0 0 0 0 0,1 1 0 0 0,-1 0 0 0 0,-4 3 0 0 0,-2 1-57 0 0,1 1 1 0 0,0 1 0 0 0,1 0-1 0 0,-1 0 1 0 0,-9 13 0 0 0,10-11 16 0 0,2 0 0 0 0,-1 0 0 0 0,1 0 0 0 0,1 1 0 0 0,0 0 0 0 0,0 0 0 0 0,1 0 0 0 0,-4 15 0 0 0,8-25-94 0 0,0 1 0 0 0,0-1 0 0 0,0 0 0 0 0,0 1 0 0 0,0-1 0 0 0,0 1 0 0 0,1-1-1 0 0,-1 1 1 0 0,0-1 0 0 0,1 0 0 0 0,0 3 0 0 0,9 13-6364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87 12208 0 0,'0'0'561'0'0,"-8"5"176"0"0,-23 9 223 0 0,28-11-548 0 0,0 1-1 0 0,-1-1 1 0 0,1 0 0 0 0,0 1-1 0 0,0-1 1 0 0,-3 7-1 0 0,4-6-281 0 0,0 0 0 0 0,0 1-1 0 0,1-1 1 0 0,-1 1 0 0 0,1 0-1 0 0,0-1 1 0 0,-1 9 0 0 0,-2 9 188 0 0,4-18-283 0 0,0 0 0 0 0,0 0 0 0 0,1-1 0 0 0,-1 1 0 0 0,1 0 0 0 0,0 0 0 0 0,0 0 0 0 0,1 0 0 0 0,-1-1 0 0 0,3 4 0 0 0,3 14 124 0 0,2-9-61 0 0,-8-11-86 0 0,0-1 0 0 0,0 1 0 0 0,-1 0 1 0 0,1 0-1 0 0,0-1 0 0 0,-1 1 0 0 0,1 0 0 0 0,-1 0 0 0 0,1 0 1 0 0,-1-1-1 0 0,1 1 0 0 0,-1 0 0 0 0,0 0 0 0 0,1 2 0 0 0,1-3 14 0 0,1 1 0 0 0,-1 0 0 0 0,1-1 0 0 0,-1 0 0 0 0,0 1 0 0 0,1-1 0 0 0,3-1 0 0 0,-2 1 32 0 0,-1-2 0 0 0,0 1-1 0 0,0 0 1 0 0,0-1 0 0 0,0 1-1 0 0,0-1 1 0 0,0 0 0 0 0,0 0-1 0 0,-1 0 1 0 0,5-5 0 0 0,23-27 492 0 0,-25 28-431 0 0,1-2-30 0 0,0 0-1 0 0,0-1 1 0 0,-1 1-1 0 0,0-1 1 0 0,-1 0 0 0 0,1 0-1 0 0,-2-1 1 0 0,0 1-1 0 0,0-1 1 0 0,0 0-1 0 0,-1 0 1 0 0,-1 1-1 0 0,0-2 1 0 0,0-15-1 0 0,-2 21-32 0 0,0-1 0 0 0,0 1-1 0 0,0 0 1 0 0,-1 1-1 0 0,0-1 1 0 0,0 0 0 0 0,0 0-1 0 0,-1 1 1 0 0,1-1 0 0 0,-7-6-1 0 0,8 9-39 0 0,0 1 1 0 0,0 0-1 0 0,0-1 0 0 0,0 1 0 0 0,0 0 0 0 0,-1 0 0 0 0,1 0 0 0 0,-1 0 0 0 0,1 0 0 0 0,0 0 1 0 0,-1 0-1 0 0,1 0 0 0 0,-1 1 0 0 0,0-1 0 0 0,1 0 0 0 0,-1 1 0 0 0,0 0 0 0 0,1-1 1 0 0,-1 1-1 0 0,0 0 0 0 0,0 0 0 0 0,1 0 0 0 0,-1 0 0 0 0,0 0 0 0 0,1 0 0 0 0,-1 0 0 0 0,0 1 1 0 0,1-1-1 0 0,-1 1 0 0 0,0-1 0 0 0,1 1 0 0 0,-1-1 0 0 0,-2 3 0 0 0,1-1-15 0 0,0-1 5 0 0,1 1-1 0 0,-1-1 1 0 0,1 1-1 0 0,-1 0 1 0 0,1 0-1 0 0,0 0 1 0 0,0 0-1 0 0,0 0 1 0 0,0 0-1 0 0,1 0 0 0 0,-1 1 1 0 0,-2 4-1 0 0,-6 14-318 0 0,-12 38 0 0 0,14-23-6317 0 0,7-18-401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0 7368 0 0,'0'0'568'0'0,"-11"7"494"0"0,3 0 203 0 0,6-6-1019 0 0,1 0 1 0 0,0 0 0 0 0,-1 0 0 0 0,1 0-1 0 0,-1 0 1 0 0,1 0 0 0 0,-1 0 0 0 0,1 0 0 0 0,-4 0-1 0 0,3 0-98 0 0,-1 0 0 0 0,1 0 0 0 0,0 0 1 0 0,0 0-1 0 0,0 0 0 0 0,0 0 0 0 0,1 0 0 0 0,-1 1 0 0 0,0-1 0 0 0,0 1 0 0 0,1-1 0 0 0,-1 1 0 0 0,1 0 0 0 0,0 0 0 0 0,-1 0 0 0 0,1-1 0 0 0,0 1 0 0 0,0 0 0 0 0,0 1 1 0 0,0-1-1 0 0,0 2 0 0 0,-2 2 44 0 0,1 1 1 0 0,1-1 0 0 0,-1 1 0 0 0,1-1-1 0 0,0 1 1 0 0,1 7 0 0 0,-1-4-98 0 0,1-1 1 0 0,1 1-1 0 0,0-1 1 0 0,0 1-1 0 0,1-1 1 0 0,0 0-1 0 0,6 14 1 0 0,-3-11-42 0 0,1 0 1 0 0,1 0-1 0 0,0-1 1 0 0,1 0-1 0 0,16 19 0 0 0,-21-27-30 0 0,0-1-1 0 0,0 1 0 0 0,1-1 0 0 0,-1 0 1 0 0,0 1-1 0 0,1-2 0 0 0,0 1 0 0 0,-1 0 0 0 0,1-1 1 0 0,0 1-1 0 0,0-1 0 0 0,0 0 0 0 0,6 0 1 0 0,-8 0 48 0 0,1-1 1 0 0,-1 0 0 0 0,1 0 0 0 0,0 0 0 0 0,-1 0 0 0 0,1 0-1 0 0,-1 0 1 0 0,1-1 0 0 0,0 1 0 0 0,-1-1 0 0 0,1 0 0 0 0,-1 0-1 0 0,0 0 1 0 0,1 0 0 0 0,-1 0 0 0 0,0-1 0 0 0,1 1 0 0 0,-1-1-1 0 0,0 1 1 0 0,3-5 0 0 0,2-2 39 0 0,-1-1 0 0 0,1 0 0 0 0,-2-1-1 0 0,0 0 1 0 0,0 0 0 0 0,-1 0 0 0 0,0 0 0 0 0,0-1 0 0 0,-1 1 0 0 0,-1-1-1 0 0,0 0 1 0 0,0 0 0 0 0,-1 0 0 0 0,0 0 0 0 0,-1 0 0 0 0,-1 0-1 0 0,-1-12 1 0 0,1 17-80 0 0,0 1 0 0 0,-1 0 0 0 0,1 0 0 0 0,-1 0-1 0 0,0 0 1 0 0,-1 0 0 0 0,1 0 0 0 0,-1 0 0 0 0,0 1-1 0 0,0 0 1 0 0,0-1 0 0 0,-1 1 0 0 0,-6-6 0 0 0,9 10-25 0 0,-1-1 1 0 0,1 1 0 0 0,-1 0 0 0 0,1-1-1 0 0,-1 1 1 0 0,0 0 0 0 0,1 0 0 0 0,-1 0-1 0 0,1 0 1 0 0,-1 0 0 0 0,0 1 0 0 0,1-1-1 0 0,-1 0 1 0 0,1 1 0 0 0,-1-1 0 0 0,1 1-1 0 0,-1-1 1 0 0,-1 2 0 0 0,2-1-9 0 0,-2 0-5 0 0,0 0-1 0 0,1 1 1 0 0,-1-1-1 0 0,1 1 1 0 0,0 0-1 0 0,-1 0 1 0 0,1 0-1 0 0,0 0 0 0 0,0 0 1 0 0,0 0-1 0 0,-2 5 1 0 0,-16 29-406 0 0,15-26 230 0 0,4-6-182 0 0,-1 0 0 0 0,1 1 0 0 0,0-1 0 0 0,0 1 0 0 0,-1 5 0 0 0,1-2-253 0 0,0 5-430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 20 13824 0 0,'0'0'1246'0'0,"-2"1"-1022"0"0,-2 2-44 0 0,-1-1 181 0 0,0 1 1 0 0,1 0-1 0 0,-1 0 0 0 0,-7 7 1 0 0,11-8-212 0 0,0 0 0 0 0,0 0 0 0 0,0 0 1 0 0,0 0-1 0 0,0 1 0 0 0,0-1 0 0 0,0 0 0 0 0,1 1 0 0 0,-1-1 1 0 0,1 4-1 0 0,-3 9 60 0 0,1-10-192 0 0,1 0 0 0 0,0 0 1 0 0,0 0-1 0 0,1 1 0 0 0,0-1 1 0 0,0 0-1 0 0,0 0 0 0 0,0 1 1 0 0,1-1-1 0 0,-1 0 0 0 0,1 0 1 0 0,1 0-1 0 0,2 7 0 0 0,19 40-18 0 0,-22-51 0 0 0,-1 1 0 0 0,1-1 0 0 0,0 1 0 0 0,0 0 0 0 0,0-1 0 0 0,1 0 0 0 0,-1 1 0 0 0,0-1 0 0 0,0 0 0 0 0,1 0 0 0 0,-1 1 0 0 0,1-1 0 0 0,-1 0 0 0 0,1 0 0 0 0,-1-1 0 0 0,1 1 0 0 0,0 0 0 0 0,-1 0 0 0 0,1-1 0 0 0,0 1 0 0 0,0-1 0 0 0,-1 0 0 0 0,4 1 0 0 0,5-3 0 0 0,-3-5 273 0 0,-1 0-1 0 0,0 0 1 0 0,0-1-1 0 0,-1 0 0 0 0,0 0 1 0 0,6-11-1 0 0,14-33-107 0 0,-21 44-115 0 0,-1 0-1 0 0,-1 0 0 0 0,1 0 0 0 0,-1 0 0 0 0,-1-1 0 0 0,1 1 1 0 0,-1 0-1 0 0,-1-16 0 0 0,0 22 21 0 0,-1 0 0 0 0,1 0-1 0 0,-1 0 1 0 0,1 0 0 0 0,-1 0 0 0 0,0 1 0 0 0,0-1-1 0 0,0 0 1 0 0,0 0 0 0 0,0 1 0 0 0,-1-1 0 0 0,1 1-1 0 0,0-1 1 0 0,-1 1 0 0 0,1-1 0 0 0,-1 1 0 0 0,1 0-1 0 0,-1 0 1 0 0,0 0 0 0 0,1 0 0 0 0,-1 0-1 0 0,-3-1 1 0 0,-4 2-70 0 0,7 1-43 0 0,0 0 1 0 0,-1 0-1 0 0,1 0 0 0 0,0 0 0 0 0,0 1 0 0 0,0-1 0 0 0,0 1 1 0 0,0-1-1 0 0,0 1 0 0 0,-3 4 0 0 0,-17 23-862 0 0,10-12 457 0 0,-1 3-224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 42 5064 0 0,'-19'0'544'0'0,"-25"3"6128"0"0,40-2-5992 0 0,0-1 1 0 0,0 1-1 0 0,1 0 1 0 0,-1 1-1 0 0,0-1 1 0 0,-6 4-1 0 0,5-3-193 0 0,-16 13 1304 0 0,20-12-1696 0 0,-1-1 1 0 0,1 1-1 0 0,0-1 1 0 0,0 1-1 0 0,0 0 0 0 0,0 0 1 0 0,0-1-1 0 0,1 1 1 0 0,-1 0-1 0 0,1 5 1 0 0,0-6-20 0 0,-1 5 74 0 0,1 0 0 0 0,-1 0 0 0 0,2 0-1 0 0,-1 0 1 0 0,2 8 0 0 0,1 10-251 0 0,-3-24 90 0 0,0 0-1 0 0,1 0 1 0 0,-1-1 0 0 0,0 1 0 0 0,0 0 0 0 0,1-1 0 0 0,-1 1-1 0 0,1 0 1 0 0,-1-1 0 0 0,1 1 0 0 0,-1 0 0 0 0,1-1 0 0 0,-1 1-1 0 0,1-1 1 0 0,0 1 0 0 0,-1-1 0 0 0,1 1 0 0 0,0-1 0 0 0,-1 0-1 0 0,2 1 1 0 0,0 0-16 0 0,2 3 34 0 0,0 0-1 0 0,1-1 1 0 0,-1 1-1 0 0,1-1 0 0 0,0-1 1 0 0,0 1-1 0 0,0 0 1 0 0,1-1-1 0 0,-1 0 1 0 0,6 1-1 0 0,-9-3 5 0 0,2 2 46 0 0,0-1 0 0 0,0 0 0 0 0,1 0 0 0 0,-1 0 0 0 0,8 0 0 0 0,-10-2-53 0 0,0 1 1 0 0,0 0 0 0 0,0-1 0 0 0,0 1 0 0 0,-1-1-1 0 0,1 0 1 0 0,0 0 0 0 0,0 0 0 0 0,0 0 0 0 0,-1 0-1 0 0,1 0 1 0 0,0 0 0 0 0,-1 0 0 0 0,1-1 0 0 0,1-1-1 0 0,0 0 71 0 0,-1 1 1 0 0,1-1-1 0 0,-1 0 0 0 0,0 1 0 0 0,0-1 0 0 0,0 0 0 0 0,0 0 0 0 0,0-1 0 0 0,-1 1 0 0 0,1 0 0 0 0,-1 0 0 0 0,0-1 1 0 0,0 1-1 0 0,-1-1 0 0 0,1 1 0 0 0,0-1 0 0 0,-1 1 0 0 0,0-1 0 0 0,0 0 0 0 0,0 1 0 0 0,-1-6 0 0 0,-3-18 267 0 0,3 16-322 0 0,-1-1 0 0 0,0 1-1 0 0,0-1 1 0 0,-1 1 0 0 0,-1 0 0 0 0,-6-16-1 0 0,8 25-19 0 0,1 0 0 0 0,-1 0 0 0 0,0 0 0 0 0,0 1 0 0 0,1-1 0 0 0,-1 1 0 0 0,0-1 0 0 0,0 1 0 0 0,0-1 0 0 0,-1 1 0 0 0,1 0 0 0 0,0 0 0 0 0,0 0 0 0 0,-1 0 0 0 0,1 0 0 0 0,-1 1 0 0 0,1-1 0 0 0,0 1 0 0 0,-1 0 0 0 0,1-1 0 0 0,-1 1 0 0 0,1 0 0 0 0,-1 1 0 0 0,1-1 0 0 0,-1 0 0 0 0,-4 2 0 0 0,-1 5 0 0 0,1 6-388 0 0,-12 28 0 0 0,18-39 272 0 0,0 1-287 0 0,0 1 0 0 0,0 0 0 0 0,0 0 0 0 0,1 0 0 0 0,-1 0 0 0 0,1 0 0 0 0,0 5 0 0 0,0 8-6760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97 12032 0 0,'-7'9'1282'0'0,"4"-7"-1033"0"0,-1 0-1 0 0,0 1 0 0 0,0-1 0 0 0,1 1 1 0 0,0 0-1 0 0,-1 0 0 0 0,1 0 0 0 0,0 1 1 0 0,1-1-1 0 0,-1 1 0 0 0,1-1 0 0 0,-1 1 1 0 0,1 0-1 0 0,0 0 0 0 0,0 0 0 0 0,1 0 1 0 0,-1 0-1 0 0,1 0 0 0 0,-1 5 0 0 0,1-4-188 0 0,0 1 0 0 0,0-1-1 0 0,1 0 1 0 0,0 0 0 0 0,0 1-1 0 0,0-1 1 0 0,1 0 0 0 0,-1 1-1 0 0,1-1 1 0 0,0 0 0 0 0,1 0-1 0 0,-1 0 1 0 0,1 0-1 0 0,0 0 1 0 0,1 0 0 0 0,-1-1-1 0 0,1 1 1 0 0,5 7 0 0 0,-6-9-27 0 0,0-1 0 0 0,0 0 0 0 0,0 0 0 0 0,0 0 0 0 0,1 0 0 0 0,-1 0 0 0 0,1 0 0 0 0,-1 0 0 0 0,1-1 0 0 0,-1 1 0 0 0,1-1 0 0 0,0 0 0 0 0,0 0 0 0 0,0 0 0 0 0,5 1 1 0 0,-6-2-2 0 0,-1 0 0 0 0,1 0 1 0 0,0 0-1 0 0,-1-1 1 0 0,1 1-1 0 0,-1-1 1 0 0,1 1-1 0 0,-1-1 0 0 0,1 1 1 0 0,-1-1-1 0 0,1 0 1 0 0,-1 0-1 0 0,0 0 1 0 0,1 0-1 0 0,-1 0 0 0 0,0 0 1 0 0,0 0-1 0 0,0 0 1 0 0,0 0-1 0 0,0-1 0 0 0,0 1 1 0 0,1-2-1 0 0,2-3 91 0 0,0 0 0 0 0,0 0 0 0 0,-1 0-1 0 0,0 0 1 0 0,0 0 0 0 0,-1 0 0 0 0,0-1-1 0 0,0 1 1 0 0,0-1 0 0 0,-1 0 0 0 0,0 0 0 0 0,0-10-1 0 0,0 1 10 0 0,-1 0 0 0 0,-1 0 0 0 0,-1 0 0 0 0,0 0-1 0 0,-1 1 1 0 0,-8-29 0 0 0,10 42-116 0 0,-2-5 67 0 0,0-1 1 0 0,0 1 0 0 0,-1 0 0 0 0,-4-6 0 0 0,8 12-76 0 0,-1 0 0 0 0,1 0 0 0 0,-1 0-1 0 0,0 0 1 0 0,1 0 0 0 0,-1 0 0 0 0,0 1 0 0 0,0-1 0 0 0,1 0 0 0 0,-1 0 0 0 0,0 1 0 0 0,0-1-1 0 0,0 1 1 0 0,0-1 0 0 0,0 0 0 0 0,0 1 0 0 0,0 0 0 0 0,0-1 0 0 0,0 1 0 0 0,0 0-1 0 0,-1-1 1 0 0,1 1 0 0 0,0 0 0 0 0,0 0 0 0 0,0 0 0 0 0,0 0 0 0 0,0 0 0 0 0,0 0 0 0 0,-1 1-1 0 0,1-1 1 0 0,0 0 0 0 0,0 0 0 0 0,0 1 0 0 0,0-1 0 0 0,0 1 0 0 0,-2 0 0 0 0,0 2-2 0 0,0-1 1 0 0,0 1 0 0 0,0 0 0 0 0,0 0-1 0 0,0 1 1 0 0,1-1 0 0 0,-1 0-1 0 0,1 1 1 0 0,0 0 0 0 0,0 0 0 0 0,0-1-1 0 0,0 1 1 0 0,0 5 0 0 0,-3 7-136 0 0,-5 30 0 0 0,9-44 105 0 0,-4 36-1648 0 0,-3 73 0 0 0,8-85 262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86 152 14312 0 0,'0'0'654'0'0,"-9"-2"218"0"0,-7-2-869 0 0,-13-1 2943 0 0,29 5-2888 0 0,0 1-1 0 0,0-1 0 0 0,0 1 0 0 0,0-1 1 0 0,-1 1-1 0 0,1-1 0 0 0,0 1 0 0 0,0-1 0 0 0,0 1 1 0 0,-1-1-1 0 0,1 0 0 0 0,0 1 0 0 0,-1-1 1 0 0,1 1-1 0 0,0-1 0 0 0,-1 0 0 0 0,1 1 0 0 0,-1-1 1 0 0,1 0-1 0 0,-1 1 0 0 0,0-1-26 0 0,1 1-1 0 0,-1-1 1 0 0,1 0 0 0 0,-1 1 0 0 0,1-1-1 0 0,0 1 1 0 0,-1-1 0 0 0,1 1-1 0 0,-1-1 1 0 0,1 1 0 0 0,0-1 0 0 0,-1 1-1 0 0,1-1 1 0 0,0 1 0 0 0,0-1-1 0 0,-1 1 1 0 0,1-1 0 0 0,0 1 0 0 0,0 0-1 0 0,0-1 1 0 0,0 1 0 0 0,-2 16 152 0 0,2-14-166 0 0,0-1 1 0 0,-1 0-1 0 0,1 1 1 0 0,0-1 0 0 0,0 0-1 0 0,0 0 1 0 0,1 1-1 0 0,-1-1 1 0 0,1 0 0 0 0,-1 0-1 0 0,1 1 1 0 0,0-1-1 0 0,0 2 1 0 0,28 62 187 0 0,-26-55-161 0 0,-2-10-39 0 0,-1 1 0 0 0,0-1 0 0 0,1 1 0 0 0,0-1-1 0 0,-1 0 1 0 0,1 1 0 0 0,0-1 0 0 0,0 0 0 0 0,0 1-1 0 0,0-1 1 0 0,0 0 0 0 0,0 0 0 0 0,0 0 0 0 0,0 0-1 0 0,0 0 1 0 0,0 0 0 0 0,1 0 0 0 0,-1 0 0 0 0,3 1-1 0 0,-3-2 15 0 0,0 1 0 0 0,1 0 0 0 0,-1-1 0 0 0,0 1 0 0 0,0-1 0 0 0,1 0 0 0 0,-1 1 0 0 0,1-1 0 0 0,-1 0 0 0 0,0 0 0 0 0,1 0 0 0 0,-1 0-1 0 0,0 0 1 0 0,1 0 0 0 0,-1 0 0 0 0,0-1 0 0 0,1 1 0 0 0,-1 0 0 0 0,0-1 0 0 0,1 1 0 0 0,-1-1 0 0 0,0 1 0 0 0,0-1 0 0 0,1 0 0 0 0,-1 1 0 0 0,0-1 0 0 0,0 0 0 0 0,0 0-1 0 0,0 0 1 0 0,0 0 0 0 0,0 0 0 0 0,0 0 0 0 0,0 0 0 0 0,-1 0 0 0 0,2-2 0 0 0,0-1 49 0 0,1 1 0 0 0,-1-1 0 0 0,0 1-1 0 0,-1-1 1 0 0,1 0 0 0 0,-1 0 0 0 0,1 0 0 0 0,-1 0 0 0 0,0 0 0 0 0,-1 0-1 0 0,1-5 1 0 0,2-27 345 0 0,-2 27-326 0 0,0 1-1 0 0,-1-1 0 0 0,0 0 0 0 0,0 1 0 0 0,-1-1 0 0 0,-3-13 0 0 0,0 0 33 0 0,-4-12 50 0 0,1 17-113 0 0,5 12-47 0 0,0-1-1 0 0,0 1 1 0 0,0-1 0 0 0,-1 1-1 0 0,0 0 1 0 0,0 0 0 0 0,0 1 0 0 0,-1-1-1 0 0,1 0 1 0 0,-1 1 0 0 0,-5-4-1 0 0,0 5-18 0 0,7 3-15 0 0,0 0 0 0 0,-1 1 0 0 0,1-1 0 0 0,0 1 0 0 0,0-1 0 0 0,0 1 1 0 0,0 0-1 0 0,1 0 0 0 0,-1 0 0 0 0,0 0 0 0 0,0 0 0 0 0,0 1 0 0 0,1-1 1 0 0,-1 0-1 0 0,1 1 0 0 0,-1-1 0 0 0,1 1 0 0 0,0 0 0 0 0,-1-1 0 0 0,1 1 1 0 0,0 0-1 0 0,0 0 0 0 0,-1 2 0 0 0,-3 7-643 0 0,1 0 0 0 0,-7 22 0 0 0,9-26 6 0 0,-3 9-1105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0 12440 0 0,'0'0'1125'0'0,"-1"2"-928"0"0,-2 9 117 0 0,-1 1 1 0 0,2-1-1 0 0,0 1 0 0 0,0 0 0 0 0,1-1 1 0 0,1 1-1 0 0,0 0 0 0 0,0 0 0 0 0,1-1 1 0 0,1 1-1 0 0,0 0 0 0 0,3 11 0 0 0,0-8-167 0 0,0-1-1 0 0,1 0 0 0 0,14 23 1 0 0,-19-35-85 0 0,1 0 0 0 0,0-1 1 0 0,0 1-1 0 0,0-1 0 0 0,0 0 1 0 0,0 1-1 0 0,0-1 0 0 0,0 0 1 0 0,1 0-1 0 0,2 1 0 0 0,-4-2-69 0 0,0 0 51 0 0,0 1 0 0 0,0-1 0 0 0,0 0 0 0 0,0 0 0 0 0,1 0-1 0 0,-1 0 1 0 0,0 0 0 0 0,0-1 0 0 0,0 1 0 0 0,1 0 0 0 0,-1 0 0 0 0,0-1-1 0 0,0 1 1 0 0,0-1 0 0 0,0 1 0 0 0,0-1 0 0 0,0 1 0 0 0,0-1-1 0 0,0 1 1 0 0,0-1 0 0 0,0 0 0 0 0,1-1 0 0 0,19-17 1070 0 0,-19 16-1031 0 0,0 1 0 0 0,0-1 0 0 0,0 0 0 0 0,-1-1 0 0 0,1 1 0 0 0,-1 0 0 0 0,0 0 0 0 0,1-1 0 0 0,-2 1 0 0 0,1 0 0 0 0,0-1 0 0 0,-1 1 0 0 0,1-6 0 0 0,-1-4 283 0 0,0 1 0 0 0,-4-18 0 0 0,3 24-341 0 0,0 0 25 0 0,0 1 0 0 0,0 1 0 0 0,-1-1 0 0 0,0 0 0 0 0,0 0 0 0 0,0 0 0 0 0,0 1 0 0 0,-1-1 0 0 0,-2-3 0 0 0,4 6-30 0 0,-1 1-1 0 0,1-1 0 0 0,0 1 0 0 0,0-1 0 0 0,0 1 1 0 0,-1-1-1 0 0,1 1 0 0 0,-1 0 0 0 0,1 0 1 0 0,-1 0-1 0 0,0 0 0 0 0,1 0 0 0 0,-1 0 0 0 0,0 0 1 0 0,1 1-1 0 0,-1-1 0 0 0,0 0 0 0 0,0 1 1 0 0,0 0-1 0 0,0-1 0 0 0,0 1 0 0 0,0 0 1 0 0,1 0-1 0 0,-1 0 0 0 0,-3 0 0 0 0,3 1-45 0 0,0 0 0 0 0,0 0-1 0 0,-1 1 1 0 0,1-1 0 0 0,1 0 0 0 0,-1 1-1 0 0,0-1 1 0 0,0 1 0 0 0,0 0-1 0 0,1-1 1 0 0,-1 1 0 0 0,1 0 0 0 0,-1 0-1 0 0,1 0 1 0 0,0 0 0 0 0,0 0-1 0 0,0 0 1 0 0,-1 4 0 0 0,-2 3-1166 0 0,1 1 1 0 0,1-1 0 0 0,-2 11-1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9.3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5 8720 0 0,'-11'-4'7002'0'0,"10"4"-6842"0"0,-4 15 1128 0 0,5 18-1431 0 0,2-19 245 0 0,1 1 0 0 0,0 0-1 0 0,1-1 1 0 0,9 22-1 0 0,4 13 150 0 0,-12-32-146 0 0,1 0 1 0 0,1-1-1 0 0,10 19 0 0 0,36 65 443 0 0,66 174-1 0 0,3 5-260 0 0,-106-245-219 0 0,-9-17-17 0 0,0-1 0 0 0,18 26 0 0 0,-6-9 77 0 0,2 3 117 0 0,-10-18-78 0 0,-7-8-94 0 0,-3-9 141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41 206 8752 0 0,'0'0'673'0'0,"-1"-1"-256"0"0,-20-26 9588 0 0,12 46-9518 0 0,8-15-476 0 0,0 0-1 0 0,0-1 1 0 0,0 1-1 0 0,1 0 1 0 0,0 0-1 0 0,0 0 1 0 0,0-1-1 0 0,0 1 1 0 0,0 0-1 0 0,1 0 1 0 0,-1-1-1 0 0,1 1 1 0 0,0 0-1 0 0,0-1 1 0 0,1 1-1 0 0,-1 0 1 0 0,1-1-1 0 0,0 0 1 0 0,0 1-1 0 0,0-1 1 0 0,0 0-1 0 0,0 0 1 0 0,1 0-1 0 0,-1 0 1 0 0,4 2-1 0 0,-4-4-4 0 0,-1 0 0 0 0,0 0 0 0 0,0-1-1 0 0,1 1 1 0 0,-1-1 0 0 0,0 1 0 0 0,1-1 0 0 0,-1 1-1 0 0,1-1 1 0 0,-1 0 0 0 0,0 0 0 0 0,1 0-1 0 0,-1 1 1 0 0,1-1 0 0 0,-1-1 0 0 0,1 1 0 0 0,-1 0-1 0 0,0 0 1 0 0,1 0 0 0 0,-1-1 0 0 0,1 1-1 0 0,-1-1 1 0 0,0 1 0 0 0,1-1 0 0 0,-1 0 0 0 0,1 0-1 0 0,2-1 19 0 0,-1 0-1 0 0,0 0 1 0 0,0 0 0 0 0,0 0-1 0 0,0-1 1 0 0,0 1-1 0 0,-1-1 1 0 0,4-5-1 0 0,-2 3 26 0 0,-1 0 0 0 0,-1-1-1 0 0,1 1 1 0 0,-1-1-1 0 0,0 0 1 0 0,0 0 0 0 0,-1 0-1 0 0,2-8 1 0 0,-1-5 255 0 0,-1-27-1 0 0,-2 30-86 0 0,1 9-145 0 0,0 1 1 0 0,-1 0 0 0 0,0 0-1 0 0,-1 0 1 0 0,1 0-1 0 0,-1 0 1 0 0,0 0 0 0 0,-1 1-1 0 0,1-1 1 0 0,-1 1 0 0 0,0-1-1 0 0,0 1 1 0 0,-1 0-1 0 0,0 0 1 0 0,0 0 0 0 0,-6-5-1 0 0,-5-6-40 0 0,6 11-32 0 0,-8 1 0 0 0,13 7-5 0 0,3-1 0 0 0,-1 0-39 0 0,-1 1 0 0 0,1-1 0 0 0,-1 1 0 0 0,1 0 0 0 0,0 0 0 0 0,0 0 0 0 0,0 0 0 0 0,0 0 0 0 0,1 0 0 0 0,-1 1 0 0 0,-1 5 0 0 0,1 0-332 0 0,-1 0 0 0 0,1 0 0 0 0,-1 12 0 0 0,3 7-998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61 5984 0 0,'0'0'892'0'0,"-9"3"2217"0"0,5-1-1933 0 0,2-1-357 0 0,-1 1-1 0 0,0-1 0 0 0,0 0 1 0 0,1 1-1 0 0,-1 0 0 0 0,0 0 0 0 0,-2 2 1 0 0,4-3-713 0 0,0 0 0 0 0,0 1 0 0 0,0 0 0 0 0,1-1 0 0 0,-1 1 1 0 0,0-1-1 0 0,1 1 0 0 0,-1 0 0 0 0,1-1 0 0 0,-1 1 0 0 0,1 0 0 0 0,0 0 1 0 0,-1-1-1 0 0,1 1 0 0 0,0 3 0 0 0,2 7-104 0 0,-1-1 0 0 0,2 0 0 0 0,-1 0 0 0 0,1 0 0 0 0,1 0 0 0 0,0 0 0 0 0,8 13 0 0 0,-3-2-1 0 0,-6-16-1 0 0,0 0 0 0 0,0 0 0 0 0,1-1 0 0 0,-1 1 0 0 0,1-1 0 0 0,0 0 0 0 0,1 0 0 0 0,-1 0 0 0 0,6 4 0 0 0,-9-8 24 0 0,0 0 0 0 0,0-1 0 0 0,0 1 0 0 0,0 0 0 0 0,1-1 0 0 0,-1 1-1 0 0,0-1 1 0 0,0 1 0 0 0,0-1 0 0 0,0 0 0 0 0,0 1 0 0 0,1-1 0 0 0,-1 0-1 0 0,0 0 1 0 0,0 0 0 0 0,1 0 0 0 0,-1 0 0 0 0,0 0 0 0 0,0 0 0 0 0,0 0-1 0 0,1-1 1 0 0,-1 1 0 0 0,0 0 0 0 0,0-1 0 0 0,0 1 0 0 0,2-1 0 0 0,-1 0 45 0 0,0-1 1 0 0,0 1-1 0 0,0 0 1 0 0,0-1 0 0 0,0 1-1 0 0,0-1 1 0 0,0 0-1 0 0,2-3 1 0 0,-1-1 34 0 0,-1 1 0 0 0,1-1 0 0 0,-1 0 0 0 0,0 0 0 0 0,-1 0 0 0 0,0 0 0 0 0,0 0 0 0 0,0 0 0 0 0,-1 0 0 0 0,0-8 0 0 0,2-13 305 0 0,-1 10-195 0 0,-1 1 0 0 0,0 0 0 0 0,-4-18 1 0 0,3 20-78 0 0,0 8-75 0 0,-1 0 0 0 0,1 0 0 0 0,-1 0 0 0 0,0 1 0 0 0,-1-1 0 0 0,1 0 0 0 0,-1 1 0 0 0,0 0 0 0 0,0-1 0 0 0,-1 1 0 0 0,0 0 0 0 0,-5-5 0 0 0,8 9-53 0 0,0 1 0 0 0,0-1 0 0 0,0 1 0 0 0,-1-1 0 0 0,1 1 0 0 0,0-1 0 0 0,0 1 0 0 0,-1 0 0 0 0,1-1 0 0 0,0 1 0 0 0,0 0-1 0 0,-1 0 1 0 0,1 0 0 0 0,0 0 0 0 0,-1 0 0 0 0,1 0 0 0 0,0 1 0 0 0,0-1 0 0 0,-1 0 0 0 0,1 1 0 0 0,0-1 0 0 0,0 1 0 0 0,-1-1 0 0 0,1 1 0 0 0,0-1 0 0 0,0 1-1 0 0,0 0 1 0 0,0 0 0 0 0,-2 1 0 0 0,-9 10-117 0 0,11-7 68 0 0,1-2-4 0 0,-2 1-134 0 0,1-1-1 0 0,0 1 1 0 0,0 0-1 0 0,0 0 1 0 0,1 0-1 0 0,-1 4 1 0 0,3 14-5871 0 0,-1-3-1184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0 11664 0 0,'0'0'1053'0'0,"-15"13"1895"0"0,13-8-2726 0 0,0 0 1 0 0,0 0-1 0 0,0 0 1 0 0,0 1-1 0 0,1-1 1 0 0,0 0-1 0 0,0 1 1 0 0,1-1-1 0 0,-1 1 1 0 0,1-1-1 0 0,0 1 1 0 0,1-1-1 0 0,-1 1 1 0 0,1-1-1 0 0,0 0 1 0 0,3 9-1 0 0,2 5-165 0 0,1 0 0 0 0,1-1 0 0 0,12 21 0 0 0,-17-34-20 0 0,0 0-1 0 0,1 0 1 0 0,-1 0-1 0 0,1-1 1 0 0,1 1-1 0 0,-1-1 1 0 0,1 0-1 0 0,-1 0 1 0 0,1-1-1 0 0,6 4 1 0 0,-9-6 4 0 0,-1 0 0 0 0,0 0 0 0 0,1 0-1 0 0,-1 0 1 0 0,0 0 0 0 0,1 0 0 0 0,-1-1 0 0 0,1 1 0 0 0,-1 0 0 0 0,1-1 0 0 0,0 0 0 0 0,-1 1 0 0 0,1-1 0 0 0,-1 0 0 0 0,1 0 0 0 0,0 0 0 0 0,-1 0-1 0 0,1 0 1 0 0,0 0 0 0 0,-1 0 0 0 0,1 0 0 0 0,-1-1 0 0 0,1 1 0 0 0,0-1 0 0 0,-1 1 0 0 0,1-1 0 0 0,-1 0 0 0 0,1 1 0 0 0,-1-1 0 0 0,0 0 0 0 0,1 0-1 0 0,1-2 1 0 0,-1 1 20 0 0,1-1 0 0 0,0 0 0 0 0,-1 0 0 0 0,0 0-1 0 0,0 0 1 0 0,0 0 0 0 0,0-1 0 0 0,0 1 0 0 0,-1-1 0 0 0,2-5-1 0 0,7-39 586 0 0,-7 29-441 0 0,-3 13-150 0 0,0 1-1 0 0,0 0 0 0 0,0-1 1 0 0,-1 1-1 0 0,1 0 0 0 0,-1-1 1 0 0,0 1-1 0 0,-1 0 0 0 0,1 0 1 0 0,-1 0-1 0 0,-4-8 0 0 0,3 8-6 0 0,-1-1 1 0 0,1 1-1 0 0,-1 0 0 0 0,0 0 0 0 0,-1 0 0 0 0,1 0 1 0 0,-1 1-1 0 0,0-1 0 0 0,0 1 0 0 0,0 0 0 0 0,0 1 1 0 0,-1 0-1 0 0,-10-5 0 0 0,14 7-41 0 0,0 1 0 0 0,0 0 0 0 0,0 0 1 0 0,0 0-1 0 0,0 0 0 0 0,0 1 0 0 0,0-1 0 0 0,0 0 0 0 0,0 1 1 0 0,0 0-1 0 0,0-1 0 0 0,-4 3 0 0 0,-22 12 77 0 0,24-12-104 0 0,0 0-1 0 0,0 0 0 0 0,0 1 0 0 0,1-1 1 0 0,0 1-1 0 0,-1 0 0 0 0,1 0 1 0 0,1 0-1 0 0,-1 0 0 0 0,0 0 0 0 0,1 1 1 0 0,0-1-1 0 0,0 1 0 0 0,-2 9 1 0 0,-2 24-6966 0 0,5-15-393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 32 12032 0 0,'-5'9'1090'0'0,"-3"-2"-898"0"0,4-4 91 0 0,1 1 0 0 0,-1-1 0 0 0,1 1 0 0 0,0 0 0 0 0,0-1 0 0 0,0 1 0 0 0,0 1 0 0 0,1-1 0 0 0,-1 0 0 0 0,1 1 0 0 0,0-1 0 0 0,1 1 0 0 0,-1 0 0 0 0,-1 6 0 0 0,2 0-78 0 0,1 0 0 0 0,0-1 0 0 0,0 1 0 0 0,4 20 0 0 0,-2-22 217 0 0,-1 0-339 0 0,2 1 0 0 0,0-1 1 0 0,0-1-1 0 0,0 1 0 0 0,1 0 0 0 0,0-1 0 0 0,1 0 1 0 0,0 0-1 0 0,0 0 0 0 0,1 0 0 0 0,0-1 0 0 0,12 11 0 0 0,-17-17-51 0 0,0 0 0 0 0,0-1 0 0 0,0 1 0 0 0,0-1 0 0 0,0 1 0 0 0,0-1 0 0 0,0 0 0 0 0,0 1 0 0 0,0-1 0 0 0,0 0 0 0 0,0 0 0 0 0,0 1 0 0 0,0-1 0 0 0,0 0 0 0 0,0 0 0 0 0,0 0 0 0 0,0-1 0 0 0,0 1 0 0 0,1 0 0 0 0,-1 0 0 0 0,0 0 0 0 0,0-1 0 0 0,0 1 0 0 0,0-1 0 0 0,0 1 0 0 0,0-1 0 0 0,0 1 0 0 0,0-1 0 0 0,-1 1 0 0 0,1-1 0 0 0,1-1 0 0 0,1 0 55 0 0,0-1 0 0 0,0 1 0 0 0,-1-1 0 0 0,1 0 0 0 0,-1 0-1 0 0,4-6 1 0 0,-2 2 58 0 0,-1 0 0 0 0,0 0-1 0 0,0-1 1 0 0,-1 1 0 0 0,0-1-1 0 0,0 1 1 0 0,0-1 0 0 0,-1 0 0 0 0,0 0-1 0 0,-1-15 1 0 0,-2-1 113 0 0,-1 0 1 0 0,-8-28-1 0 0,9 40-193 0 0,0 7-44 0 0,0 0-1 0 0,0 0 1 0 0,0 0 0 0 0,0 1-1 0 0,-5-7 1 0 0,-3-6 53 0 0,9 15-69 0 0,0 0 1 0 0,-1 0 0 0 0,0 0 0 0 0,1 0 0 0 0,-1 0 0 0 0,0 0-1 0 0,0 1 1 0 0,0-1 0 0 0,0 1 0 0 0,0-1 0 0 0,-1 1 0 0 0,1 0-1 0 0,-4-2 1 0 0,4 2-17 0 0,1 1 1 0 0,0-1-1 0 0,-1 1 0 0 0,1-1 0 0 0,-1 1 0 0 0,1 0 0 0 0,-1 0 0 0 0,0 0 0 0 0,1-1 0 0 0,-1 1 0 0 0,1 1 1 0 0,-1-1-1 0 0,1 0 0 0 0,-1 0 0 0 0,1 1 0 0 0,-1-1 0 0 0,1 0 0 0 0,-1 1 0 0 0,1 0 0 0 0,0-1 1 0 0,-1 1-1 0 0,1 0 0 0 0,0 0 0 0 0,-3 1 0 0 0,-1 3-77 0 0,3-3-39 0 0,0-1-1 0 0,1 0 0 0 0,0 1 1 0 0,-1-1-1 0 0,1 1 0 0 0,0 0 1 0 0,0-1-1 0 0,0 1 0 0 0,0 0 0 0 0,0 0 1 0 0,-2 3-1 0 0,-1 10-1323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65 8288 0 0,'0'0'756'0'0,"-17"0"-352"0"0,16 0-8 0 0,0 0 0 0 0,-1 0 0 0 0,1 0 0 0 0,0 0 0 0 0,0 1 0 0 0,0-1 0 0 0,-1 0-1 0 0,1 1 1 0 0,0-1 0 0 0,0 1 0 0 0,0-1 0 0 0,0 1 0 0 0,-1-1 0 0 0,1 1 0 0 0,0 0 0 0 0,0 0 0 0 0,-1 1 0 0 0,1-1-122 0 0,0 1 1 0 0,0 0-1 0 0,-1-1 0 0 0,1 1 1 0 0,0 0-1 0 0,0 0 0 0 0,1 0 0 0 0,-1 0 1 0 0,-1 3-1 0 0,1 4-155 0 0,0 0 0 0 0,0 0 0 0 0,0 18 0 0 0,2-19 289 0 0,-1-3-395 0 0,1-1 0 0 0,0 0 0 0 0,0 1 0 0 0,0-1 0 0 0,0 0-1 0 0,1 0 1 0 0,0 0 0 0 0,0 0 0 0 0,0 0 0 0 0,5 7 0 0 0,-1-2-9 0 0,1 0 1 0 0,1 0 0 0 0,10 9-1 0 0,-4-7 50 0 0,-9-10-52 0 0,-2-1 7 0 0,-1 1 15 0 0,-1 0-1 0 0,1-1 1 0 0,0 1-1 0 0,-1-1 0 0 0,1 1 1 0 0,0-1-1 0 0,0 0 0 0 0,0 0 1 0 0,-1 1-1 0 0,1-1 1 0 0,0 0-1 0 0,0-1 0 0 0,-1 1 1 0 0,1 0-1 0 0,0 0 1 0 0,0-1-1 0 0,-1 1 0 0 0,1-1 1 0 0,0 1-1 0 0,-1-1 0 0 0,1 0 1 0 0,0 0-1 0 0,-1 0 1 0 0,1 0-1 0 0,-1 0 0 0 0,0 0 1 0 0,2-2-1 0 0,0 0 98 0 0,-1 0-1 0 0,1-1 1 0 0,-1 1-1 0 0,0-1 1 0 0,-1 0-1 0 0,1 0 0 0 0,0 0 1 0 0,-1 0-1 0 0,0 0 1 0 0,1-8-1 0 0,2-13 482 0 0,1-46 0 0 0,-5 60-507 0 0,-2 1 1 0 0,1-1-1 0 0,-1 1 0 0 0,-6-17 0 0 0,6 23-69 0 0,1 1 0 0 0,-1-1 0 0 0,0 1 0 0 0,0 0 0 0 0,0 0 0 0 0,0 0-1 0 0,-4-4 1 0 0,5 6-19 0 0,0 0 0 0 0,0 0 0 0 0,0-1 0 0 0,-1 1-1 0 0,1 0 1 0 0,-1 0 0 0 0,1 0 0 0 0,-1 0 0 0 0,1 1-1 0 0,-1-1 1 0 0,1 0 0 0 0,-1 1 0 0 0,0-1 0 0 0,1 1-1 0 0,-4-1 1 0 0,3 1-6 0 0,1 0-1 0 0,0 1 0 0 0,0-1 1 0 0,0 1-1 0 0,0-1 0 0 0,0 1 1 0 0,0-1-1 0 0,0 1 0 0 0,0 0 1 0 0,0-1-1 0 0,1 1 0 0 0,-1 0 0 0 0,0 0 1 0 0,0 0-1 0 0,0-1 0 0 0,1 1 1 0 0,-1 0-1 0 0,0 2 0 0 0,-9 15-131 0 0,3 6-729 0 0,0-1-1 0 0,-2 27 1 0 0,4-26-430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52 103 3224 0 0,'-23'-8'11768'0'0,"21"9"-11499"0"0,0 1 0 0 0,1-1 0 0 0,-1 0 0 0 0,0 1 0 0 0,1-1 1 0 0,0 1-1 0 0,-1-1 0 0 0,1 1 0 0 0,0 0 0 0 0,0-1 1 0 0,0 1-1 0 0,0 0 0 0 0,0 0 0 0 0,0 0 0 0 0,0 0 0 0 0,1 0 1 0 0,-1 0-1 0 0,1 0 0 0 0,-1 0 0 0 0,1 4 0 0 0,-2 2-15 0 0,2 1 0 0 0,-1 0-1 0 0,1-1 1 0 0,1 11 0 0 0,0-5-43 0 0,1 0 1 0 0,1 0 0 0 0,0-1 0 0 0,0 1 0 0 0,2-1-1 0 0,5 13 1 0 0,-2-7-353 0 0,-7-15 70 0 0,1 0 0 0 0,0 0 0 0 0,0 0 0 0 0,0 0 0 0 0,0 0 0 0 0,1-1 0 0 0,-1 1 0 0 0,5 4 0 0 0,7 3 67 0 0,-2-6 24 0 0,-10-6 12 0 0,0 1 0 0 0,0-1-1 0 0,-1 1 1 0 0,1-1 0 0 0,0 0 0 0 0,0 0-1 0 0,0 1 1 0 0,2-4 0 0 0,-2 3-1 0 0,0-1 0 0 0,0 1 0 0 0,0-1 0 0 0,-1 0 0 0 0,1 0 0 0 0,0 0 0 0 0,-1 0 0 0 0,0 0 0 0 0,0 0 0 0 0,1-1 0 0 0,-1 1 0 0 0,0 0 0 0 0,-1-1 0 0 0,1 1 0 0 0,0 0 0 0 0,-1-1 0 0 0,1 1 0 0 0,-1-6 1 0 0,1-4-19 0 0,-1-1 1 0 0,-3-19 0 0 0,2 17 159 0 0,-1-8 14 0 0,0 1-1 0 0,-1-1 1 0 0,-2 1 0 0 0,-13-41 0 0 0,10 38-161 0 0,7 21-23 0 0,0 0 0 0 0,0-1 0 0 0,0 1 1 0 0,-1 0-1 0 0,1 1 0 0 0,-1-1 0 0 0,0 0 0 0 0,0 0 1 0 0,0 1-1 0 0,-1-1 0 0 0,1 1 0 0 0,-1 0 0 0 0,0 0 1 0 0,0 0-1 0 0,0 0 0 0 0,-5-3 0 0 0,8 6-4 0 0,0 0 0 0 0,-1-1 0 0 0,1 1 0 0 0,-1 0 0 0 0,1 0-1 0 0,0 0 1 0 0,-1-1 0 0 0,1 1 0 0 0,-1 0 0 0 0,1 0 0 0 0,-1 0 0 0 0,1 0 0 0 0,-1 0-1 0 0,1 0 1 0 0,0 0 0 0 0,-1 0 0 0 0,1 0 0 0 0,-1 0 0 0 0,1 0 0 0 0,-1 1 0 0 0,1-1-1 0 0,0 0 1 0 0,-1 0 0 0 0,1 0 0 0 0,-1 0 0 0 0,1 1 0 0 0,-1-1 0 0 0,-9 13-75 0 0,0 18-98 0 0,5-15-429 0 0,1 0 0 0 0,1 0 0 0 0,1 0 1 0 0,0 0-1 0 0,1 0 0 0 0,1 0 0 0 0,3 29 0 0 0,1-24-1285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67 7368 0 0,'0'0'333'0'0,"-6"3"120"0"0,-3-2-374 0 0,4-5 1945 0 0,3 5-1262 0 0,-1 0 89 0 0,1 0-1 0 0,0 0 1 0 0,0 0 0 0 0,-8 5 3404 0 0,5-2-3404 0 0,4-2-745 0 0,0-1 1 0 0,1 1-1 0 0,-1-1 1 0 0,0 1-1 0 0,0-1 1 0 0,1 1-1 0 0,-1-1 1 0 0,1 1-1 0 0,-1-1 1 0 0,1 1 0 0 0,-1 2-1 0 0,1 9-9 0 0,0 1 0 0 0,0 0 0 0 0,2 0 0 0 0,-1 0 0 0 0,2-1 0 0 0,0 1 0 0 0,0-1 0 0 0,1 0 0 0 0,1 0 0 0 0,0 0 0 0 0,14 24 0 0 0,-15-30-78 0 0,-3-5-16 0 0,1 0 1 0 0,-1 0 0 0 0,1 0-1 0 0,-1 0 1 0 0,1 0-1 0 0,0 0 1 0 0,0-1 0 0 0,0 1-1 0 0,3 2 1 0 0,6 5-6 0 0,0-1 2 0 0,3-1 0 0 0,-12-7 26 0 0,0 1-1 0 0,0-1 0 0 0,-1 0 0 0 0,1 0 0 0 0,0 1 1 0 0,0-1-1 0 0,0-1 0 0 0,0 1 0 0 0,0 0 1 0 0,0 0-1 0 0,-1-1 0 0 0,1 1 0 0 0,0-1 0 0 0,0 1 1 0 0,0-1-1 0 0,-1 0 0 0 0,1 0 0 0 0,0 0 1 0 0,-1 0-1 0 0,1 0 0 0 0,-1 0 0 0 0,1 0 1 0 0,-1 0-1 0 0,1-1 0 0 0,-1 1 0 0 0,0 0 0 0 0,0-1 1 0 0,0 1-1 0 0,0-1 0 0 0,0 0 0 0 0,0 1 1 0 0,0-1-1 0 0,0 0 0 0 0,0-2 0 0 0,2-3 87 0 0,-1 0 0 0 0,-1 1-1 0 0,1-1 1 0 0,-1 0 0 0 0,0 0-1 0 0,-1 0 1 0 0,0 0 0 0 0,0-8-1 0 0,-1 8-34 0 0,0-8 96 0 0,0 0 0 0 0,-1 0-1 0 0,-1 0 1 0 0,-1 0 0 0 0,-8-24 0 0 0,2 15-61 0 0,8 18-84 0 0,0 0 1 0 0,-1-1 0 0 0,0 1-1 0 0,0 0 1 0 0,-6-8 0 0 0,6 10-13 0 0,-2-2 7 0 0,1 1 0 0 0,-1-1-1 0 0,1 1 1 0 0,-2 0-1 0 0,-5-5 1 0 0,9 9-23 0 0,0 0-1 0 0,0 0 1 0 0,1 0 0 0 0,-1 0-1 0 0,0 1 1 0 0,0-1 0 0 0,0 1 0 0 0,0-1-1 0 0,0 1 1 0 0,0-1 0 0 0,0 1-1 0 0,0 0 1 0 0,0 0 0 0 0,0 0-1 0 0,0 0 1 0 0,0 0 0 0 0,0 1-1 0 0,0-1 1 0 0,0 0 0 0 0,0 1-1 0 0,0 0 1 0 0,-3 1 0 0 0,0 1-203 0 0,0 0 1 0 0,0 1 0 0 0,0 0-1 0 0,1 0 1 0 0,0 0-1 0 0,0 0 1 0 0,0 0 0 0 0,0 1-1 0 0,0 0 1 0 0,1 0-1 0 0,0 0 1 0 0,0 0 0 0 0,1 0-1 0 0,-1 1 1 0 0,-2 8-1 0 0,4-1-1501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49 7368 0 0,'-8'4'405'0'0,"7"-3"-331"0"0,0 0-1 0 0,0-1 0 0 0,0 1 1 0 0,0 0-1 0 0,0-1 0 0 0,0 1 1 0 0,-1-1-1 0 0,1 1 1 0 0,0-1-1 0 0,0 0 0 0 0,-1 0 1 0 0,1 1-1 0 0,0-1 1 0 0,0 0-1 0 0,-1 0 0 0 0,1 0 1 0 0,0 0-1 0 0,0 0 0 0 0,-1-1 1 0 0,1 1-1 0 0,0 0 1 0 0,0-1-1 0 0,-2 1 0 0 0,2-1 188 0 0,-1 0 0 0 0,0 0 0 0 0,1 0 0 0 0,-1 1 0 0 0,1-1 0 0 0,-1 1 0 0 0,0-1 0 0 0,0 1 0 0 0,1 0 0 0 0,-1 0 0 0 0,0 0 0 0 0,0 0-1 0 0,1 0 1 0 0,-1 0 0 0 0,0 0 0 0 0,1 0 0 0 0,-1 1 0 0 0,0-1 0 0 0,1 1 0 0 0,-1-1 0 0 0,0 1 0 0 0,1 0 0 0 0,-1 0 0 0 0,1-1 0 0 0,-1 1-1 0 0,1 0 1 0 0,-1 0 0 0 0,-1 2 0 0 0,1-1-133 0 0,0 0 0 0 0,0 0 0 0 0,0 0 0 0 0,1 0 0 0 0,-1 1 1 0 0,0-1-1 0 0,1 1 0 0 0,-1-1 0 0 0,1 1 0 0 0,0-1 0 0 0,0 1 0 0 0,0 0 0 0 0,0-1 0 0 0,1 1 0 0 0,-1 0 0 0 0,1 0 0 0 0,-1 3 0 0 0,1 4-11 0 0,0-1 1 0 0,0 0-1 0 0,1 0 0 0 0,1 0 0 0 0,-1 0 0 0 0,1 0 1 0 0,1 0-1 0 0,-1-1 0 0 0,2 1 0 0 0,-1 0 1 0 0,1-1-1 0 0,0 0 0 0 0,7 9 0 0 0,30 32 139 0 0,-39-48-230 0 0,-1 1-1 0 0,2-1 1 0 0,-1 0-1 0 0,0 0 1 0 0,0 0-1 0 0,0 0 1 0 0,0 0 0 0 0,1 0-1 0 0,-1-1 1 0 0,0 1-1 0 0,1-1 1 0 0,3 1-1 0 0,10 3 199 0 0,-16-4-210 0 0,1-1 1 0 0,-1 1-1 0 0,0 0 0 0 0,0 0 0 0 0,1 0 0 0 0,-1 0 0 0 0,0-1 0 0 0,1 1 1 0 0,-1 0-1 0 0,0 0 0 0 0,1 0 0 0 0,-1-1 0 0 0,0 1 0 0 0,0 0 0 0 0,0-1 1 0 0,1 1-1 0 0,-1 0 0 0 0,0 0 0 0 0,0-1 0 0 0,0 1 0 0 0,0 0 0 0 0,1-1 1 0 0,-1 1-1 0 0,0 0 0 0 0,0-1 0 0 0,1-1 46 0 0,6-8 130 0 0,-5 9-143 0 0,-1-1 1 0 0,1 0 0 0 0,-1 0-1 0 0,0 1 1 0 0,0-1 0 0 0,0 0-1 0 0,0 0 1 0 0,0-1 0 0 0,0 1-1 0 0,0 0 1 0 0,-1 0 0 0 0,1 0-1 0 0,-1 0 1 0 0,1-1 0 0 0,-1-2-1 0 0,-2-34 586 0 0,-8-48 1 0 0,8 73-517 0 0,-1 5-98 0 0,1 0 1 0 0,-2 1-1 0 0,1-1 0 0 0,-1 1 0 0 0,0 0 0 0 0,-8-12 0 0 0,8 14-5 0 0,1 1 16 0 0,3 3-24 0 0,-1 0 0 0 0,0 0 0 0 0,0 0 0 0 0,0 1 0 0 0,0-1 0 0 0,0 0 0 0 0,0 1-1 0 0,-1-1 1 0 0,1 1 0 0 0,0-1 0 0 0,-1 1 0 0 0,1-1 0 0 0,-1 1 0 0 0,0 0 0 0 0,1 0 0 0 0,-1 0 0 0 0,0 0 0 0 0,0 0 0 0 0,0 0 0 0 0,0 1-1 0 0,1-1 1 0 0,-1 0 0 0 0,-2 1 0 0 0,2 0-26 0 0,0 0 1 0 0,1 0-1 0 0,-1 1 0 0 0,0-1 0 0 0,1 1 1 0 0,-1-1-1 0 0,1 1 0 0 0,-1 0 0 0 0,1 0 1 0 0,0-1-1 0 0,-1 1 0 0 0,1 0 0 0 0,0 0 1 0 0,-1 0-1 0 0,1 1 0 0 0,0-1 0 0 0,0 0 1 0 0,-1 2-1 0 0,-1 0-61 0 0,1 0 1 0 0,0 1 0 0 0,0-1 0 0 0,0 1-1 0 0,-3 7 1 0 0,1 2-222 0 0,1-7-310 0 0,1 1 0 0 0,0 0 0 0 0,0-1 0 0 0,1 1 0 0 0,0 0 0 0 0,-1 9-1 0 0,2 0-6550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57 12896 0 0,'0'0'1172'0'0,"-13"0"-32"0"0,10-1-771 0 0,1 1 0 0 0,0 1 1 0 0,0-1-1 0 0,-1 0 0 0 0,1 0 0 0 0,0 1 1 0 0,0-1-1 0 0,-1 1 0 0 0,1 0 1 0 0,0 0-1 0 0,0 0 0 0 0,0 0 1 0 0,0 0-1 0 0,-2 2 0 0 0,-3 1 25 0 0,4-1-313 0 0,-2 12 138 0 0,5-10-210 0 0,-1 0 1 0 0,1 0-1 0 0,-1 0 0 0 0,1 0 1 0 0,1 0-1 0 0,-1 0 1 0 0,1 0-1 0 0,0 0 1 0 0,0 0-1 0 0,0 0 0 0 0,1 0 1 0 0,0-1-1 0 0,3 8 1 0 0,0-3 115 0 0,0 0-1 0 0,0-1 1 0 0,1 1 0 0 0,0-1 0 0 0,12 12 0 0 0,-17-18-111 0 0,1-1 1 0 0,0 0-1 0 0,-1 0 0 0 0,1 0 1 0 0,0-1-1 0 0,0 1 0 0 0,-1 0 1 0 0,1 0-1 0 0,0-1 0 0 0,0 0 1 0 0,0 1-1 0 0,0-1 0 0 0,0 0 1 0 0,-1 0-1 0 0,5 0 0 0 0,-4 0 18 0 0,-1 0 0 0 0,1 0 0 0 0,-1-1 0 0 0,1 1 0 0 0,-1-1 0 0 0,1 1-1 0 0,-1-1 1 0 0,1 0 0 0 0,-1 1 0 0 0,0-1 0 0 0,1 0 0 0 0,-1 0 0 0 0,0 0 0 0 0,0 0 0 0 0,0 0-1 0 0,1 0 1 0 0,-1 0 0 0 0,0-1 0 0 0,0 1 0 0 0,-1 0 0 0 0,1 0 0 0 0,0-1 0 0 0,0 1-1 0 0,-1-1 1 0 0,1 1 0 0 0,-1-1 0 0 0,1 1 0 0 0,-1-1 0 0 0,1-2 0 0 0,1-4 136 0 0,-1 0 0 0 0,0 0-1 0 0,0 0 1 0 0,-1-9 0 0 0,1 2-7 0 0,0 11-119 0 0,-1-1 0 0 0,1 1 0 0 0,-1 0 1 0 0,-1 0-1 0 0,1-1 0 0 0,0 1 0 0 0,-1 0 0 0 0,-2-8 0 0 0,-2 2 28 0 0,4 8-40 0 0,-1-1 0 0 0,1 1 0 0 0,-1-1 0 0 0,1 0-1 0 0,0 0 1 0 0,0 0 0 0 0,1 0 0 0 0,-1 0-1 0 0,0-6 1 0 0,1 7-16 0 0,-1 0 0 0 0,1 0 0 0 0,0 0 0 0 0,-1 0 0 0 0,1 0 0 0 0,-1 0 0 0 0,0 1 0 0 0,0-1 0 0 0,0 0 0 0 0,0 0 0 0 0,0 0 0 0 0,-1-1 0 0 0,1 1-4 0 0,0 1-1 0 0,0 0 1 0 0,0-1-1 0 0,0 1 1 0 0,1-1-1 0 0,-1 1 1 0 0,0-1-1 0 0,1 1 1 0 0,-1-1-1 0 0,1 1 1 0 0,-1-3-1 0 0,1 2 107 0 0,-9 1 119 0 0,8 0-242 0 0,1 1 0 0 0,-1 0 0 0 0,0-1 0 0 0,0 1 0 0 0,1 0 0 0 0,-1 0 1 0 0,0 0-1 0 0,0 0 0 0 0,1 0 0 0 0,-1 0 0 0 0,0 0 0 0 0,0 0 0 0 0,1 0 0 0 0,-1 0 0 0 0,0 1 0 0 0,1-1 0 0 0,-1 0 0 0 0,0 0 0 0 0,1 1 0 0 0,-1-1 0 0 0,0 0 0 0 0,1 1 0 0 0,-2 0 0 0 0,-2 2-79 0 0,0 0-1 0 0,1 1 1 0 0,-1-1-1 0 0,1 1 0 0 0,-1 0 1 0 0,1 0-1 0 0,0 0 1 0 0,1 0-1 0 0,-1 1 1 0 0,1-1-1 0 0,-2 6 0 0 0,-1 1-1097 0 0,1 0-1 0 0,1 1 0 0 0,-3 16 0 0 0,5-6-861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47 133 5984 0 0,'0'0'464'0'0,"-5"-10"3578"0"0,-7 0-99 0 0,11 9-3691 0 0,1 1-1 0 0,-1-1 1 0 0,0 0-1 0 0,1 1 1 0 0,-1-1-1 0 0,0 1 1 0 0,1-1-1 0 0,-1 1 1 0 0,0 0-1 0 0,0-1 1 0 0,1 1-1 0 0,-1 0 1 0 0,0-1-1 0 0,0 1 1 0 0,0 0-1 0 0,0 0 1 0 0,1 0-1 0 0,-1 0 1 0 0,-2 0-1 0 0,2 2-146 0 0,-1 0-1 0 0,1 0 1 0 0,0 0-1 0 0,0 0 0 0 0,-1 1 1 0 0,2-1-1 0 0,-1 0 1 0 0,0 1-1 0 0,0-1 0 0 0,1 1 1 0 0,-1-1-1 0 0,1 1 1 0 0,0-1-1 0 0,0 1 0 0 0,0-1 1 0 0,0 1-1 0 0,0-1 1 0 0,0 1-1 0 0,2 4 0 0 0,-1 0-115 0 0,1-1 0 0 0,0 1-1 0 0,0-1 1 0 0,1 0-1 0 0,0 1 1 0 0,6 9-1 0 0,-7-13 12 0 0,-1-1 0 0 0,0-1 0 0 0,1 0 0 0 0,-1 1 0 0 0,0-1 0 0 0,0 0 0 0 0,1 0 0 0 0,-1 0 0 0 0,1 0 0 0 0,-1 0 0 0 0,1 0 0 0 0,0 0 0 0 0,-1 0 0 0 0,1-1 0 0 0,3 2 0 0 0,-3-2 21 0 0,-1 0 0 0 0,1 0 0 0 0,0 1 0 0 0,-1-1 0 0 0,1 0 0 0 0,0-1 0 0 0,-1 1 0 0 0,1 0 0 0 0,-1 0 1 0 0,1-1-1 0 0,0 1 0 0 0,-1-1 0 0 0,1 1 0 0 0,-1-1 0 0 0,1 0 0 0 0,1 0 0 0 0,1-1 64 0 0,-1 0 1 0 0,1-1 0 0 0,-1 1 0 0 0,1 0 0 0 0,4-6-1 0 0,-4 3 38 0 0,1-1 0 0 0,-1 0 0 0 0,0 0 0 0 0,-1 0 0 0 0,0 0 0 0 0,0-1 0 0 0,0 1 0 0 0,-1-1 0 0 0,1 0 0 0 0,-2 0 0 0 0,3-12 0 0 0,-3 9-8 0 0,0 0 1 0 0,-1 0 0 0 0,0-1-1 0 0,-1 1 1 0 0,0 0-1 0 0,-1 0 1 0 0,-4-16-1 0 0,6 25-110 0 0,0 0 1 0 0,-1-1-1 0 0,1 1 0 0 0,-1 0 0 0 0,1 0 0 0 0,-1 0 1 0 0,0 0-1 0 0,1 0 0 0 0,-1 0 0 0 0,0 1 0 0 0,0-1 1 0 0,1 0-1 0 0,-1 0 0 0 0,0 0 0 0 0,0 1 0 0 0,0-1 1 0 0,0 0-1 0 0,0 1 0 0 0,0-1 0 0 0,0 1 0 0 0,0-1 0 0 0,-1 1 1 0 0,1 0-1 0 0,0 0 0 0 0,0-1 0 0 0,-2 1 0 0 0,-7-3 43 0 0,-9 7 412 0 0,15-3-525 0 0,1 1 0 0 0,-1 0 0 0 0,1 0-1 0 0,0 0 1 0 0,0 0 0 0 0,0 1 0 0 0,0-1-1 0 0,0 1 1 0 0,1-1 0 0 0,-1 1 0 0 0,1 0 0 0 0,0 0-1 0 0,0 0 1 0 0,0 1 0 0 0,0-1 0 0 0,0 0 0 0 0,1 1-1 0 0,-1-1 1 0 0,-1 8 0 0 0,2-7-946 0 0,0 0 0 0 0,1 1-1 0 0,-1-1 1 0 0,1 0 0 0 0,0 1 0 0 0,0 4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20.8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 0 3680 0 0,'0'0'284'0'0,"-2"1"-187"0"0,-42 30 11970 0 0,48-32-11666 0 0,-2 1-355 0 0,0 0-1 0 0,1-1 1 0 0,0 1 0 0 0,-1 0 0 0 0,1 0-1 0 0,-1 0 1 0 0,1 0 0 0 0,-1 1 0 0 0,1-1 0 0 0,-1 1-1 0 0,0-1 1 0 0,1 1 0 0 0,-1 0 0 0 0,3 1-1 0 0,-2-1-11 0 0,0 1 0 0 0,0-2 0 0 0,0 1 0 0 0,0 0 0 0 0,0 0-1 0 0,0-1 1 0 0,0 0 0 0 0,0 0 0 0 0,5 0 0 0 0,19 3 146 0 0,17 10 190 0 0,56 26 0 0 0,-41-14-190 0 0,-44-19-162 0 0,24 10 59 0 0,83 21 0 0 0,127 21 40 0 0,38 6 143 0 0,-72-15 1062 0 0,-184-40-731 0 0,50 20 1 0 0,-62-22-349 0 0,-5 0 7 0 0,-12-6-211 0 0,-1 0-1 0 0,1 0 1 0 0,-1 0-1 0 0,1 0 0 0 0,-1-1 1 0 0,1 1-1 0 0,0 0 1 0 0,-1-1-1 0 0,1 0 0 0 0,0 1 1 0 0,0-1-1 0 0,1 0 1 0 0,4 6 204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51 8752 0 0,'0'0'673'0'0,"-13"5"774"0"0,7-3-185 0 0,0 1 0 0 0,0 0 1 0 0,0 0-1 0 0,-7 6 0 0 0,6-4-838 0 0,1 1-1 0 0,-1 0 0 0 0,1 0 1 0 0,1 0-1 0 0,-10 13 0 0 0,13-13-261 0 0,0-1-1 0 0,0 1 0 0 0,0-1 0 0 0,1 1 0 0 0,0 0 0 0 0,-1 7 1 0 0,1-3-51 0 0,1-4-46 0 0,0-1-1 0 0,0 1 1 0 0,0 0-1 0 0,1 0 1 0 0,0 0-1 0 0,2 7 1 0 0,1 3-25 0 0,-3-12-40 0 0,0 1 0 0 0,0 0 0 0 0,1 0 0 0 0,0-1 0 0 0,4 9 0 0 0,3-5-13 0 0,-9-7 10 0 0,1 0 1 0 0,0-1-1 0 0,-1 1 1 0 0,1-1-1 0 0,0 1 1 0 0,-1-1-1 0 0,1 0 1 0 0,0 1-1 0 0,-1-1 1 0 0,1 0-1 0 0,0 1 1 0 0,0-1-1 0 0,-1 0 1 0 0,1 0-1 0 0,0 0 1 0 0,0 0-1 0 0,-1 0 1 0 0,1 1-1 0 0,0-2 1 0 0,0 1-1 0 0,0 0 1 0 0,-1 0-1 0 0,1 0 0 0 0,1-1 1 0 0,1 1-2 0 0,1-1 65 0 0,0 1 0 0 0,0 0 0 0 0,0-1 0 0 0,0 0 0 0 0,0 0 0 0 0,0 0 0 0 0,0-1 0 0 0,0 0 0 0 0,-1 1-1 0 0,1-1 1 0 0,-1 0 0 0 0,1 0 0 0 0,-1-1 0 0 0,0 1 0 0 0,0-1 0 0 0,0 0 0 0 0,0 0 0 0 0,0 0 0 0 0,-1 0 0 0 0,1 0-1 0 0,-1 0 1 0 0,2-5 0 0 0,0 3-4 0 0,-1-1 0 0 0,-1 0 0 0 0,1 0-1 0 0,-1 0 1 0 0,0-1 0 0 0,0 1 0 0 0,-1 0 0 0 0,0-1-1 0 0,0 1 1 0 0,0-1 0 0 0,-1 0 0 0 0,0 1-1 0 0,-1-7 1 0 0,0-37 808 0 0,1 39-595 0 0,0 0 1 0 0,-2-20-1 0 0,2 20-149 0 0,1 9-105 0 0,-1 0 0 0 0,0-1 0 0 0,0 1 0 0 0,0 0 0 0 0,0 0 0 0 0,0-1 0 0 0,0 1 0 0 0,-1 0 0 0 0,1-1-1 0 0,-1 1 1 0 0,0-3 0 0 0,-1 4-19 0 0,1 1-1 0 0,0-1 1 0 0,-1 0 0 0 0,1 1-1 0 0,0-1 1 0 0,-1 1-1 0 0,1-1 1 0 0,-1 1 0 0 0,1 0-1 0 0,-1-1 1 0 0,1 1-1 0 0,-1 0 1 0 0,1 0 0 0 0,-1 0-1 0 0,1 0 1 0 0,-1 0-1 0 0,1 1 1 0 0,-1-1-1 0 0,1 0 1 0 0,-1 1 0 0 0,1-1-1 0 0,-1 1 1 0 0,1-1-1 0 0,0 1 1 0 0,-1 0 0 0 0,-1 1-1 0 0,-1 0-34 0 0,0 0-1 0 0,0 1 1 0 0,0 0-1 0 0,1-1 1 0 0,-1 1-1 0 0,0 1 1 0 0,-4 4-1 0 0,4-3-391 0 0,0 1-1 0 0,0 0 0 0 0,1-1 1 0 0,-1 1-1 0 0,1 0 0 0 0,1 1 1 0 0,-1-1-1 0 0,-2 9 0 0 0,5 1-845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68 146 2304 0 0,'0'0'13432'0'0,"-5"9"-11201"0"0,2-6-1965 0 0,0 1-1 0 0,1-1 0 0 0,-1 1 1 0 0,1 0-1 0 0,0 0 0 0 0,0 0 1 0 0,-2 7-1 0 0,3-5-230 0 0,0-1-1 0 0,0 1 1 0 0,0 0 0 0 0,1-1 0 0 0,0 1 0 0 0,1 0 0 0 0,-1 0 0 0 0,3 7-1 0 0,-3-12-32 0 0,0 3 5 0 0,1 1 1 0 0,-1-1-1 0 0,1 0 0 0 0,0 1 1 0 0,1-1-1 0 0,-1 0 0 0 0,1 1 1 0 0,0-1-1 0 0,0 0 0 0 0,0 0 1 0 0,0 0-1 0 0,1-1 1 0 0,0 1-1 0 0,0 0 0 0 0,0-1 1 0 0,4 4-1 0 0,-6-7 10 0 0,0 1 0 0 0,0-1 0 0 0,1 0 0 0 0,-1 0 0 0 0,0 0 0 0 0,0 0 0 0 0,0 0 0 0 0,1 0 0 0 0,-1 0 0 0 0,0 0 0 0 0,0 0 0 0 0,0 0 0 0 0,1-1 0 0 0,-1 1 0 0 0,0 0 0 0 0,0-1 0 0 0,0 1 0 0 0,0-1 0 0 0,0 0 0 0 0,0 1 0 0 0,2-2 0 0 0,20-17 538 0 0,-18 12-396 0 0,0-1 0 0 0,-1 0-1 0 0,0 0 1 0 0,-1 0 0 0 0,1-1-1 0 0,-1 0 1 0 0,-1 1 0 0 0,0-1-1 0 0,2-13 1 0 0,2-66 906 0 0,-7 83-967 0 0,0 0 1 0 0,1 0-1 0 0,-2 0 0 0 0,1 0 0 0 0,0 1 0 0 0,-1-1 0 0 0,-4-8 0 0 0,-4-10 181 0 0,9 20-256 0 0,0 0-1 0 0,0 0 1 0 0,-1 1-1 0 0,1-1 1 0 0,-1 0-1 0 0,0 1 1 0 0,0-1-1 0 0,0 1 1 0 0,0-1 0 0 0,0 1-1 0 0,0 0 1 0 0,-1 0-1 0 0,1 0 1 0 0,-5-2-1 0 0,6 3-13 0 0,0 0-1 0 0,-1 0 1 0 0,1 1-1 0 0,-1-1 1 0 0,1 1-1 0 0,-1-1 0 0 0,1 1 1 0 0,-1-1-1 0 0,1 1 1 0 0,-1 0-1 0 0,1 0 1 0 0,-1-1-1 0 0,1 1 1 0 0,-1 0-1 0 0,0 1 1 0 0,1-1-1 0 0,-1 0 1 0 0,1 0-1 0 0,-1 1 1 0 0,1-1-1 0 0,-1 1 0 0 0,1-1 1 0 0,-1 1-1 0 0,1 0 1 0 0,-1-1-1 0 0,1 1 1 0 0,0 0-1 0 0,0 0 1 0 0,-3 2-1 0 0,-4 7-485 0 0,0-1 1 0 0,1 2-1 0 0,0-1 0 0 0,1 1 0 0 0,0 0 1 0 0,-6 15-1 0 0,-1 1-7665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123 185 3680 0 0,'0'0'284'0'0,"-2"0"-187"0"0,-20 3 1778 0 0,17-2-208 0 0,0 0-1 0 0,0-1 1 0 0,0 0-1 0 0,-10 0 1 0 0,13 1-1290 0 0,-1 0 0 0 0,1 0 1 0 0,0 1-1 0 0,-1-1 0 0 0,1 0 0 0 0,0 1 0 0 0,0 0 1 0 0,0-1-1 0 0,-3 4 0 0 0,-16 19 1125 0 0,19-22-1371 0 0,0 1 0 0 0,1 0-1 0 0,-1 1 1 0 0,1-1 0 0 0,-1 0-1 0 0,1 0 1 0 0,0 1 0 0 0,0-1-1 0 0,1 1 1 0 0,-1-1 0 0 0,1 0-1 0 0,-1 1 1 0 0,1 4 0 0 0,1-6-98 0 0,1 0-1 0 0,-1 0 1 0 0,0 0 0 0 0,1 0 0 0 0,-1 0 0 0 0,1-1 0 0 0,-1 1-1 0 0,1 0 1 0 0,0-1 0 0 0,-1 1 0 0 0,1-1 0 0 0,0 0 0 0 0,0 0-1 0 0,0 0 1 0 0,4 2 0 0 0,-3-1 112 0 0,-1-2-72 0 0,-1 1 0 0 0,1-1 0 0 0,-1 1 0 0 0,0-1 0 0 0,1 0 0 0 0,-1 1-1 0 0,1-1 1 0 0,-1 0 0 0 0,1 0 0 0 0,-1 0 0 0 0,1 0 0 0 0,-1 0 0 0 0,0 0 0 0 0,1-1 0 0 0,-1 1 0 0 0,1 0-1 0 0,1-1 1 0 0,1 0-59 0 0,0-1 0 0 0,0 1-1 0 0,0-1 1 0 0,-1 0 0 0 0,1 0-1 0 0,0 0 1 0 0,-1-1 0 0 0,1 1-1 0 0,-1-1 1 0 0,0 0 0 0 0,0 0-1 0 0,0 0 1 0 0,0 0 0 0 0,-1 0-1 0 0,1-1 1 0 0,-1 1 0 0 0,0-1-1 0 0,0 0 1 0 0,3-5 0 0 0,-1 0 140 0 0,-1 0 0 0 0,0 0 0 0 0,0 0 0 0 0,-1-1 0 0 0,0 1 1 0 0,0-1-1 0 0,0-15 0 0 0,-8-40 207 0 0,6 60-345 0 0,-1 0 0 0 0,0-1 0 0 0,0 1 0 0 0,-1 0 0 0 0,1 0 0 0 0,-1 1 0 0 0,0-1 0 0 0,-1 0 0 0 0,1 1 0 0 0,-1-1 0 0 0,0 1 0 0 0,0 0 0 0 0,0-1 0 0 0,0 2 0 0 0,-1-1 0 0 0,1 0 0 0 0,-1 1 0 0 0,0-1 0 0 0,-9-4 0 0 0,12 7-24 0 0,-1 1-1 0 0,1-1 1 0 0,0 1 0 0 0,-1-1-1 0 0,1 1 1 0 0,-1 0-1 0 0,1 0 1 0 0,0-1-1 0 0,-1 1 1 0 0,1 0 0 0 0,-1 0-1 0 0,1 1 1 0 0,-1-1-1 0 0,1 0 1 0 0,0 0-1 0 0,-1 1 1 0 0,1-1 0 0 0,0 0-1 0 0,-1 1 1 0 0,1 0-1 0 0,0-1 1 0 0,0 1 0 0 0,-1 0-1 0 0,1 0 1 0 0,0-1-1 0 0,0 1 1 0 0,0 0-1 0 0,0 0 1 0 0,0 0 0 0 0,0 0-1 0 0,0 1 1 0 0,0-1-1 0 0,1 0 1 0 0,-1 0-1 0 0,-1 2 1 0 0,1-2-75 0 0,-4 7-220 0 0,0 1 0 0 0,1-1 1 0 0,-1 1-1 0 0,2 0 1 0 0,-1 0-1 0 0,1 0 1 0 0,0 0-1 0 0,-2 17 1 0 0,2 18-6147 0 0,3-20-432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88 5064 0 0,'-8'6'12529'0'0,"3"10"-12257"0"0,5-13 121 0 0,-2 6-132 0 0,0 0-1 0 0,1 1 1 0 0,0 10-1 0 0,-2 16 79 0 0,2-31-272 0 0,2 0 0 0 0,-1 1 0 0 0,0-1 0 0 0,1 0 0 0 0,0 0 0 0 0,0 0 0 0 0,1 0 0 0 0,-1 0 0 0 0,5 9 0 0 0,-6-14-65 0 0,0 0 12 0 0,0 1 0 0 0,1-1-1 0 0,-1 1 1 0 0,1-1-1 0 0,-1 0 1 0 0,1 1 0 0 0,-1-1-1 0 0,1 0 1 0 0,-1 1 0 0 0,1-1-1 0 0,-1 0 1 0 0,1 0-1 0 0,-1 1 1 0 0,1-1 0 0 0,-1 0-1 0 0,1 0 1 0 0,0 0-1 0 0,-1 0 1 0 0,1 0 0 0 0,-1 0-1 0 0,1 0 1 0 0,-1 0 0 0 0,1 0-1 0 0,1 0 1 0 0,14-3 404 0 0,-13 3-354 0 0,-1-1 35 0 0,1 0 0 0 0,0 0 0 0 0,0 0 0 0 0,0-1 0 0 0,-1 1 0 0 0,1-1 0 0 0,0 1 0 0 0,-1-1 0 0 0,0 0 0 0 0,1 0 0 0 0,-1 0 0 0 0,0 0 0 0 0,0 0 0 0 0,0-1 0 0 0,0 1 0 0 0,0-1 0 0 0,-1 1 0 0 0,1-1 0 0 0,-1 0 0 0 0,0 0 0 0 0,0 1 0 0 0,2-6 0 0 0,1-7 198 0 0,0 0 1 0 0,-1 0 0 0 0,2-18-1 0 0,-4 23-144 0 0,0 2-4 0 0,0-1 0 0 0,-1 1 0 0 0,0 0 0 0 0,0-1 0 0 0,-1 1 0 0 0,-3-14 0 0 0,1 5 44 0 0,3 15-159 0 0,-1-1 0 0 0,1 1 0 0 0,0-1-1 0 0,-1 1 1 0 0,0-1 0 0 0,0 1 0 0 0,-2-4 0 0 0,3 5-30 0 0,0 0 1 0 0,-1 1 0 0 0,0-1 0 0 0,1 1 0 0 0,-1-1 0 0 0,1 1 0 0 0,-1-1 0 0 0,0 1 0 0 0,1 0 0 0 0,-1-1 0 0 0,0 1-1 0 0,0 0 1 0 0,1-1 0 0 0,-1 1 0 0 0,0 0 0 0 0,0 0 0 0 0,1 0 0 0 0,-1 0 0 0 0,0 0 0 0 0,0 0 0 0 0,1 0 0 0 0,-1 0-1 0 0,0 0 1 0 0,0 0 0 0 0,0 0 0 0 0,1 0 0 0 0,-1 0 0 0 0,0 1 0 0 0,0-1 0 0 0,1 0 0 0 0,-1 0 0 0 0,0 1 0 0 0,1-1-1 0 0,-2 1 1 0 0,0 1-13 0 0,-1-1-1 0 0,1 0 0 0 0,0 1 1 0 0,0-1-1 0 0,0 1 0 0 0,0-1 0 0 0,0 1 1 0 0,0 0-1 0 0,0 0 0 0 0,-2 4 1 0 0,-7 11-194 0 0,4-6-707 0 0,1 1 1 0 0,0 0-1 0 0,-9 23 1 0 0,10-11-7281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41 125 14280 0 0,'0'0'1577'0'0,"-11"8"173"0"0,8-5-1459 0 0,1 1-1 0 0,-1-1 0 0 0,1 1 0 0 0,0 0 1 0 0,0 0-1 0 0,0 0 0 0 0,0 0 0 0 0,1 0 1 0 0,-1 0-1 0 0,1 0 0 0 0,-1 8 0 0 0,0 3-115 0 0,0 0 0 0 0,0 18 0 0 0,2-30-151 0 0,1-1 0 0 0,-1 1 0 0 0,0 0-1 0 0,1-1 1 0 0,0 1 0 0 0,-1-1 0 0 0,1 1-1 0 0,0-1 1 0 0,1 1 0 0 0,-1-1-1 0 0,0 1 1 0 0,1-1 0 0 0,-1 0 0 0 0,1 0-1 0 0,-1 0 1 0 0,1 0 0 0 0,0 0 0 0 0,0 0-1 0 0,0 0 1 0 0,0-1 0 0 0,1 1 0 0 0,-1-1-1 0 0,0 1 1 0 0,1-1 0 0 0,-1 0 0 0 0,0 0-1 0 0,1 0 1 0 0,0 0 0 0 0,-1 0 0 0 0,4 0-1 0 0,-2-1 33 0 0,0 0 0 0 0,-1 0 0 0 0,1 0 0 0 0,-1 0 0 0 0,1-1 0 0 0,0 1 0 0 0,-1-1 0 0 0,1 0 0 0 0,-1 0 0 0 0,0 0-1 0 0,1-1 1 0 0,-1 1 0 0 0,0-1 0 0 0,0 0 0 0 0,1 0 0 0 0,-1 0 0 0 0,-1 0 0 0 0,1 0 0 0 0,0-1 0 0 0,-1 1 0 0 0,1-1 0 0 0,-1 0 0 0 0,3-4-1 0 0,2-2 126 0 0,-2 0 0 0 0,1 0 0 0 0,-1-1 0 0 0,0 0 0 0 0,-1 0-1 0 0,4-15 1 0 0,-6 13-14 0 0,0-1 0 0 0,0 1 0 0 0,-1-1 0 0 0,-1 1 0 0 0,0-1 0 0 0,-1 1 0 0 0,0-1-1 0 0,-1 1 1 0 0,0 0 0 0 0,-8-23 0 0 0,10 34-154 0 0,-1-1-1 0 0,1 0 0 0 0,-1 0 1 0 0,0 1-1 0 0,0-1 1 0 0,0 0-1 0 0,0 1 1 0 0,0-1-1 0 0,0 1 0 0 0,0-1 1 0 0,0 1-1 0 0,-1 0 1 0 0,1-1-1 0 0,0 1 1 0 0,-1 0-1 0 0,1 0 0 0 0,-4-2 1 0 0,3 2-13 0 0,-1 1-1 0 0,1-1 1 0 0,0 1-1 0 0,-1-1 1 0 0,1 1 0 0 0,-1 0-1 0 0,1 0 1 0 0,0 0 0 0 0,-1 0-1 0 0,1 1 1 0 0,-1-1 0 0 0,1 1-1 0 0,-4 0 1 0 0,4 0-31 0 0,0 0 1 0 0,0 0-1 0 0,0 0 1 0 0,0 1 0 0 0,0-1-1 0 0,0 0 1 0 0,0 1-1 0 0,0-1 1 0 0,0 1-1 0 0,1-1 1 0 0,-4 5-1 0 0,-15 24-1134 0 0,15-22 605 0 0,-7 11-388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74 8752 0 0,'0'0'673'0'0,"-10"4"-410"0"0,-5 2 148 0 0,12-5 160 0 0,-1 0 0 0 0,1 0 0 0 0,0 0 0 0 0,0 0 0 0 0,0 1 0 0 0,0 0 1 0 0,0-1-1 0 0,0 1 0 0 0,0 1 0 0 0,-5 4 729 0 0,4 10 396 0 0,4-15-1615 0 0,-1-1 0 0 0,1 1 0 0 0,0-1 1 0 0,0 0-1 0 0,0 1 0 0 0,0-1 0 0 0,0 1 0 0 0,1-1 0 0 0,-1 0 0 0 0,0 1 0 0 0,1-1 0 0 0,-1 0 1 0 0,0 1-1 0 0,2 1 0 0 0,-1-2-60 0 0,-1 0 1 0 0,0 0-1 0 0,1-1 1 0 0,-1 1-1 0 0,0 0 0 0 0,1 0 1 0 0,-1 0-1 0 0,0 0 1 0 0,0 0-1 0 0,0 0 1 0 0,0 0-1 0 0,0-1 0 0 0,0 1 1 0 0,0 0-1 0 0,0 0 1 0 0,0 0-1 0 0,0 0 1 0 0,-1 2-1 0 0,2 1 184 0 0,7 5-57 0 0,-1 0 0 0 0,-1 0 0 0 0,0 1 0 0 0,5 10 0 0 0,-10-19 55 0 0,0 0-173 0 0,0 0 0 0 0,0-1 0 0 0,1 1-1 0 0,-1-1 1 0 0,0 1 0 0 0,1-1 0 0 0,-1 0 0 0 0,0 1 0 0 0,1-1-1 0 0,-1 0 1 0 0,1 0 0 0 0,-1 0 0 0 0,0 0 0 0 0,1 0 0 0 0,1-1-1 0 0,0 1 29 0 0,-1-1-1 0 0,0 0 1 0 0,1-1-1 0 0,-1 1 1 0 0,0 0-1 0 0,0-1 1 0 0,0 1 0 0 0,0-1-1 0 0,0 1 1 0 0,0-1-1 0 0,0 0 1 0 0,0 0-1 0 0,-1 0 1 0 0,1 0-1 0 0,1-4 1 0 0,1 0 134 0 0,0-1 0 0 0,-1 1-1 0 0,0-1 1 0 0,3-10 0 0 0,-4 10-74 0 0,0 2 0 0 0,0-1 0 0 0,-1 1-1 0 0,0-1 1 0 0,0 0 0 0 0,0-8-1 0 0,-1 2 37 0 0,1 8-127 0 0,-1 1-1 0 0,0 0 1 0 0,0-1 0 0 0,0 1 0 0 0,-1 0 0 0 0,1-1 0 0 0,-1 1-1 0 0,0 0 1 0 0,0-1 0 0 0,0 1 0 0 0,0 0 0 0 0,0 0 0 0 0,-1 0-1 0 0,-3-5 1 0 0,4 6-19 0 0,-1-1 5 0 0,1 0-1 0 0,-1 1 0 0 0,0-1 0 0 0,0 0 0 0 0,1 1 1 0 0,-2 0-1 0 0,1-1 0 0 0,0 1 0 0 0,0 0 1 0 0,-1 0-1 0 0,1 0 0 0 0,-1 1 0 0 0,0-1 0 0 0,1 1 1 0 0,-1-1-1 0 0,0 1 0 0 0,-4-1 0 0 0,3 1-14 0 0,2 0-1 0 0,0 0-1 0 0,0 1 0 0 0,0-1 0 0 0,0 1 0 0 0,0 0 0 0 0,-1 0 1 0 0,1-1-1 0 0,0 1 0 0 0,0 1 0 0 0,0-1 0 0 0,0 0 1 0 0,0 0-1 0 0,0 1 0 0 0,0-1 0 0 0,0 1 0 0 0,0 0 0 0 0,0-1 1 0 0,0 1-1 0 0,1 0 0 0 0,-1 0 0 0 0,0 0 0 0 0,0 1 1 0 0,1-1-1 0 0,-3 2 0 0 0,-4 6-511 0 0,1-2 479 0 0,0 0-1 0 0,1 0 0 0 0,-9 15 0 0 0,13-18-862 0 0,1-1 0 0 0,-1 1 0 0 0,1 0 0 0 0,0 0 0 0 0,0-1 0 0 0,0 1-1 0 0,-1 6 1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182 130 5984 0 0,'-14'10'13502'0'0,"8"10"-11890"0"0,3-14-1417 0 0,1 1 1 0 0,0-1-1 0 0,1 1 0 0 0,-1-1 1 0 0,0 12-1 0 0,2-16-99 0 0,0-1-79 0 0,0 0 0 0 0,0 0 0 0 0,0 0 0 0 0,0 0 0 0 0,0 0 0 0 0,0 0-1 0 0,0 0 1 0 0,0 0 0 0 0,1 0 0 0 0,-1-1 0 0 0,0 1 0 0 0,0 0 0 0 0,1 0 0 0 0,-1 0 0 0 0,1 0 0 0 0,0 1 0 0 0,0 1 88 0 0,0 1-184 0 0,3 9 700 0 0,-2-12-208 0 0,1-8-168 0 0,0-5-57 0 0,-1-1-1 0 0,0 0 1 0 0,0 0-1 0 0,-1 0 1 0 0,-1 0 0 0 0,0 0-1 0 0,-1 0 1 0 0,-4-21-1 0 0,1 16 14 0 0,2 9-73 0 0,0 0 0 0 0,-1 0-1 0 0,-5-12 1 0 0,7 18-98 0 0,-1 0 0 0 0,1 1-1 0 0,-1-1 1 0 0,0 1 0 0 0,0-1-1 0 0,0 1 1 0 0,0 0 0 0 0,0-1-1 0 0,-1 1 1 0 0,1 0 0 0 0,0 1-1 0 0,-1-1 1 0 0,0 0 0 0 0,-3-1 0 0 0,3 2-30 0 0,1 0 1 0 0,-1 1 0 0 0,1-1 0 0 0,0 0 0 0 0,-1 1 0 0 0,1 0 0 0 0,-1 0 0 0 0,0 0 0 0 0,1 0 0 0 0,-1 0 0 0 0,1 0 0 0 0,-1 1 0 0 0,1-1 0 0 0,0 1 0 0 0,-1 0 0 0 0,1-1 0 0 0,-1 1 0 0 0,1 0 0 0 0,0 1 0 0 0,0-1 0 0 0,0 0-1 0 0,0 1 1 0 0,0-1 0 0 0,0 1 0 0 0,0-1 0 0 0,0 1 0 0 0,0 0 0 0 0,-2 4 0 0 0,-1-1-91 0 0,1 1 0 0 0,0 0 0 0 0,0 0 0 0 0,1 0 0 0 0,0 0 0 0 0,0 1-1 0 0,0-1 1 0 0,1 1 0 0 0,-3 9 0 0 0,1 6-1247 0 0,-2 5-402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22 11432 0 0,'-5'18'10747'0'0,"5"-11"-10644"0"0,0-2-64 0 0,-1 0-1 0 0,1 1 0 0 0,1-1 0 0 0,-1 0 0 0 0,1 0 1 0 0,0 1-1 0 0,0-1 0 0 0,0 0 0 0 0,1 0 1 0 0,0 0-1 0 0,0 0 0 0 0,3 5 0 0 0,4 6 238 0 0,-8-14-252 0 0,0 0 0 0 0,-1 0-1 0 0,1-1 1 0 0,1 1 0 0 0,-1 0 0 0 0,0 0 0 0 0,0-1-1 0 0,1 1 1 0 0,-1 0 0 0 0,1-1 0 0 0,-1 0-1 0 0,1 1 1 0 0,0-1 0 0 0,0 0 0 0 0,-1 0 0 0 0,4 2-1 0 0,11 8-315 0 0,-15-10 286 0 0,0 0 0 0 0,-1-1 0 0 0,1 1 1 0 0,0 0-1 0 0,0-1 0 0 0,0 1 0 0 0,-1 0 0 0 0,1-1 0 0 0,0 1 1 0 0,0-1-1 0 0,0 1 0 0 0,0-1 0 0 0,0 0 0 0 0,0 0 0 0 0,0 1 1 0 0,0-1-1 0 0,2 0 0 0 0,-1 0 230 0 0,13 2 52 0 0,-14-2-252 0 0,0 0-1 0 0,0 0 1 0 0,0 0 0 0 0,0 0 0 0 0,0 0 0 0 0,0-1-1 0 0,0 1 1 0 0,0-1 0 0 0,0 1 0 0 0,0 0-1 0 0,0-1 1 0 0,0 1 0 0 0,0-1 0 0 0,0 0-1 0 0,0 1 1 0 0,-1-1 0 0 0,1 0 0 0 0,0 0-1 0 0,0 1 1 0 0,-1-1 0 0 0,1 0 0 0 0,-1 0-1 0 0,1 0 1 0 0,-1 0 0 0 0,1 0 0 0 0,-1 0 0 0 0,1 0-1 0 0,-1 0 1 0 0,0 0 0 0 0,1 0 0 0 0,-1-1-1 0 0,1-5 187 0 0,0-1-1 0 0,0 1 0 0 0,-1-13 1 0 0,1 0 21 0 0,-1 16-183 0 0,1 0-1 0 0,-1 1 0 0 0,1-1 1 0 0,-1 1-1 0 0,0-1 1 0 0,0 0-1 0 0,-1 1 0 0 0,1-1 1 0 0,-1 1-1 0 0,0-1 0 0 0,0 1 1 0 0,-2-6-1 0 0,2 8-24 0 0,1-1 0 0 0,0 1 1 0 0,-1 0-1 0 0,1-1 0 0 0,0 1 0 0 0,0-1 0 0 0,-1 1 0 0 0,1 0 0 0 0,0-1 1 0 0,0 1-1 0 0,1-3 0 0 0,-1-5 9 0 0,-5-6 69 0 0,5 15-99 0 0,0-1 0 0 0,0 1 0 0 0,0-1 0 0 0,-1 1-1 0 0,1 0 1 0 0,0-1 0 0 0,-1 1 0 0 0,1 0 0 0 0,0-1 0 0 0,-1 1 0 0 0,1 0 0 0 0,-1-1 0 0 0,1 1 0 0 0,0 0 0 0 0,-1 0-1 0 0,1 0 1 0 0,-1-1 0 0 0,1 1 0 0 0,-1 0 0 0 0,1 0 0 0 0,-1 0 0 0 0,1 0 0 0 0,-1 0 0 0 0,1 0 0 0 0,-1 0 0 0 0,1 0 0 0 0,-1 0-1 0 0,1 0 1 0 0,-1 0 0 0 0,1 0 0 0 0,0 0 0 0 0,-1 0 0 0 0,1 0 0 0 0,-1 0 0 0 0,0 1 0 0 0,1-1-2 0 0,-2 0-8 0 0,1 0 1 0 0,-1 0-1 0 0,1 0 0 0 0,-1 0 1 0 0,1 1-1 0 0,-1-1 0 0 0,1 0 1 0 0,-1 1-1 0 0,1-1 0 0 0,-1 1 0 0 0,1 0 1 0 0,0-1-1 0 0,-1 1 0 0 0,1 0 1 0 0,0 0-1 0 0,-1 0 0 0 0,1 0 1 0 0,0 0-1 0 0,-2 2 0 0 0,1 0-30 0 0,-4 5-308 0 0,0 0 0 0 0,1 1 0 0 0,-1-1 0 0 0,2 1 0 0 0,-5 11 0 0 0,8-18 240 0 0,-8 22-1048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29 11544 0 0,'-5'1'472'0'0,"0"0"1"0"0,1 1 0 0 0,-1 0-1 0 0,0 0 1 0 0,-8 5 869 0 0,11-7-1155 0 0,1 1 0 0 0,-1-1 0 0 0,1 0 0 0 0,-1 1 0 0 0,1 0 0 0 0,0-1 0 0 0,-1 1 0 0 0,1 0 0 0 0,0-1 0 0 0,-1 1 0 0 0,1 0 0 0 0,0 0-1 0 0,0 0 1 0 0,0 0 0 0 0,0 0 0 0 0,0 0 0 0 0,0 1 0 0 0,0-1 0 0 0,0 0 0 0 0,0 0 0 0 0,1 1 0 0 0,-2 2 0 0 0,1-3-94 0 0,0 1 0 0 0,0 0 0 0 0,1-1 0 0 0,-1 1-1 0 0,1 0 1 0 0,-1 0 0 0 0,1 0 0 0 0,-1 0 0 0 0,1 0 0 0 0,0-1-1 0 0,0 1 1 0 0,0 0 0 0 0,0 0 0 0 0,0 0 0 0 0,1 0 0 0 0,0 3-1 0 0,8 15 127 0 0,-6-13-259 0 0,0 0 1 0 0,1 0 0 0 0,0-1-1 0 0,0 1 1 0 0,0-1 0 0 0,1 0 0 0 0,5 5-1 0 0,-9-10 65 0 0,0 0 0 0 0,0 0 0 0 0,0 0 1 0 0,0 0-1 0 0,0 0 0 0 0,0 0 0 0 0,1-1 0 0 0,-1 1 0 0 0,0-1 0 0 0,1 1 0 0 0,-1-1 0 0 0,0 1 0 0 0,1-1 0 0 0,-1 0 0 0 0,0 1 0 0 0,1-1 0 0 0,-1 0 0 0 0,1 0 0 0 0,-1 0 0 0 0,0 0 0 0 0,1 0 0 0 0,-1 0 0 0 0,1-1 0 0 0,-1 1 0 0 0,0 0 0 0 0,1-1 0 0 0,-1 1 1 0 0,0-1-1 0 0,1 0 0 0 0,-1 1 0 0 0,2-2 0 0 0,-3 2-25 0 0,1-1 38 0 0,1 0 1 0 0,-1 0-1 0 0,0 0 1 0 0,0 0-1 0 0,0 0 1 0 0,0 0 0 0 0,-1-1-1 0 0,1 1 1 0 0,0 0-1 0 0,0 0 1 0 0,0-2-1 0 0,2-3 66 0 0,0 1-25 0 0,0 0-1 0 0,0 0 0 0 0,-1 0 1 0 0,1 0-1 0 0,-1 0 0 0 0,-1-1 1 0 0,2-5-1 0 0,9-22 227 0 0,-12 30-287 0 0,1 1 0 0 0,0-1 0 0 0,-1 1-1 0 0,1-1 1 0 0,-1 1 0 0 0,0-1 0 0 0,1 1 0 0 0,-2-5-1 0 0,2-11 181 0 0,-1 17-165 0 0,0-1 0 0 0,0 1 0 0 0,0 0 1 0 0,0-1-1 0 0,0 1 0 0 0,-1 0 0 0 0,1-1 0 0 0,0 1 1 0 0,-1 0-1 0 0,1 0 0 0 0,-1 0 0 0 0,1-1 1 0 0,-1 1-1 0 0,0 0 0 0 0,0 0 0 0 0,1 0 0 0 0,-1 0 1 0 0,0 0-1 0 0,0 0 0 0 0,-1-1 0 0 0,-4-4-52 0 0,-16 2 99 0 0,20 4-83 0 0,0 0 0 0 0,1 0 0 0 0,-1 0-1 0 0,0 0 1 0 0,1 0 0 0 0,-1 0 0 0 0,0 1-1 0 0,1-1 1 0 0,-1 0 0 0 0,1 1 0 0 0,-1 0-1 0 0,1-1 1 0 0,-1 1 0 0 0,1 0 0 0 0,-1 0 0 0 0,1-1-1 0 0,0 1 1 0 0,-1 0 0 0 0,1 1 0 0 0,0-1-1 0 0,0 0 1 0 0,-2 3 0 0 0,-12 8-83 0 0,14-11 34 0 0,-1 1 0 0 0,1-1 0 0 0,0 0 0 0 0,-1 1-1 0 0,1-1 1 0 0,0 0 0 0 0,0 1 0 0 0,0-1 0 0 0,0 1 0 0 0,0 0-1 0 0,1-1 1 0 0,-1 1 0 0 0,0 0 0 0 0,1 0 0 0 0,-1-1-1 0 0,1 1 1 0 0,0 0 0 0 0,-1 0 0 0 0,1 0 0 0 0,0 3 0 0 0,-2 10-1539 0 0,-2-3 373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86 15664 0 0,'0'0'5446'0'0,"0"3"-5142"0"0,-1 14-266 0 0,0-14-38 0 0,0 0-1 0 0,1 0 1 0 0,0 0-1 0 0,0 1 1 0 0,0-1 0 0 0,0 0-1 0 0,0 0 1 0 0,1 0-1 0 0,-1 0 1 0 0,2 5-1 0 0,3 10 1 0 0,3 10 0 0 0,9 8 0 0 0,-16-35 1 0 0,-1 0 0 0 0,0-1 0 0 0,1 1 0 0 0,0 0-1 0 0,-1 0 1 0 0,1-1 0 0 0,-1 1 0 0 0,1 0 0 0 0,0-1-1 0 0,-1 1 1 0 0,1-1 0 0 0,0 1 0 0 0,0-1 0 0 0,0 1-1 0 0,-1-1 1 0 0,1 1 0 0 0,0-1 0 0 0,0 0 0 0 0,0 1-1 0 0,0-1 1 0 0,0 0 0 0 0,0 0 0 0 0,-1 0 0 0 0,1 0-1 0 0,0 0 1 0 0,0 0 0 0 0,0 0 0 0 0,0 0 0 0 0,0 0-1 0 0,0 0 1 0 0,0 0 0 0 0,0-1 0 0 0,0 1 0 0 0,-1 0-1 0 0,1-1 1 0 0,0 1 0 0 0,0 0 0 0 0,0-1 0 0 0,0 1-1 0 0,-1-1 1 0 0,1 0 0 0 0,1 0 0 0 0,-1 0 39 0 0,1 0 343 0 0,16-20 1066 0 0,-10 4-1039 0 0,-1-1-1 0 0,-1 0 1 0 0,-1 0-1 0 0,5-35 1 0 0,-9 48-382 0 0,-1 1 0 0 0,0-1 1 0 0,0 0-1 0 0,-1 1 0 0 0,0-7 1 0 0,-2-11-34 0 0,3 21 5 0 0,0 1 0 0 0,1-1 0 0 0,-1 0 0 0 0,0 1 0 0 0,0-1 0 0 0,0 1 0 0 0,0-1 0 0 0,0 1 0 0 0,0-1 0 0 0,0 1 0 0 0,-1-1 0 0 0,1 1 0 0 0,0-1 0 0 0,0 1 0 0 0,0-1 0 0 0,0 1 0 0 0,-1-1 0 0 0,1 1 0 0 0,0-1 0 0 0,-1 1 0 0 0,1-1 0 0 0,0 1 0 0 0,-1 0 0 0 0,1-1 0 0 0,0 1 0 0 0,-1-1 0 0 0,1 1 0 0 0,-1 0 0 0 0,1 0 0 0 0,0-1 0 0 0,-1 1 0 0 0,1 0 0 0 0,-1 0 0 0 0,0-1 0 0 0,-1 1 0 0 0,1-2 0 0 0,-1 1 0 0 0,0-1 0 0 0,0 1 0 0 0,0 0 0 0 0,0-1 0 0 0,0 1 0 0 0,0 0 0 0 0,0 1 0 0 0,0-1 0 0 0,-4-1 0 0 0,5 2 0 0 0,0 0 0 0 0,0 0 0 0 0,0 0 0 0 0,-1 0 0 0 0,1 1 0 0 0,0-1 0 0 0,0 0 0 0 0,0 0 0 0 0,0 1 0 0 0,0-1 0 0 0,-2 1 0 0 0,-1 1 0 0 0,2-1 0 0 0,1-1 0 0 0,-1 1 0 0 0,0-1 0 0 0,1 1 0 0 0,-1-1 0 0 0,1 1 0 0 0,-1 0 0 0 0,1 0 0 0 0,0 0 0 0 0,-1 0 0 0 0,1 0 0 0 0,0 0 0 0 0,-1 1 0 0 0,-1 1 0 0 0,-2 3 0 0 0,3-3-37 0 0,0-1 0 0 0,-1 1 0 0 0,1 0 0 0 0,1-1 0 0 0,-1 1 0 0 0,0 0 0 0 0,1 0 1 0 0,-1 0-1 0 0,1 1 0 0 0,0-1 0 0 0,0 0 0 0 0,-1 7 0 0 0,-1 16-2206 0 0,2-1-4208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5.09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940 11 8288 0 0,'-27'-10'11361'0'0,"26"16"-11715"0"0,-2 6 684 0 0,-1 0-1 0 0,-8 17 1 0 0,4-9-119 0 0,1-2 21 0 0,-16 25-1 0 0,-2 6-22 0 0,-39 83 177 0 0,18-38-204 0 0,-87 155-256 0 0,34-70-60 0 0,-37 43 489 0 0,64-112-230 0 0,46-74-173 0 0,-35 40-1 0 0,33-42 30 0 0,-34 52 1 0 0,42-54 85 0 0,-16 36 0 0 0,-4 16-93 0 0,33-70-112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22.3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1020 4608 0 0,'0'0'208'0'0,"-13"20"8469"0"0,17-36-7812 0 0,-4 12-793 0 0,1 0-1 0 0,0 1 0 0 0,1-1 1 0 0,-1 0-1 0 0,1 1 0 0 0,-1-1 1 0 0,1 1-1 0 0,0 0 0 0 0,1 0 1 0 0,-1 0-1 0 0,4-4 0 0 0,7-9 4 0 0,0 0-1 0 0,9-18 1 0 0,8-10 416 0 0,33-34 330 0 0,-31 40-508 0 0,46-72-1 0 0,-44 58-133 0 0,-18 29-36 0 0,15-27-1 0 0,-7 3 18 0 0,53-108 552 0 0,-27 59-216 0 0,-35 67-325 0 0,1 1-1 0 0,1 1 0 0 0,34-40 0 0 0,-51 67-169 0 0,14-16 368 0 0,18-16-1 0 0,-15 16-163 0 0,-16 15 155 0 0,14-3-96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16 6448 0 0,'0'0'498'0'0,"-15"-12"3518"0"0,13 11-3532 0 0,0 0 0 0 0,-1 1 0 0 0,1 0-1 0 0,-1-1 1 0 0,1 1 0 0 0,0 0-1 0 0,-1 0 1 0 0,1 0 0 0 0,-1 0 0 0 0,1 1-1 0 0,-1-1 1 0 0,1 1 0 0 0,0-1-1 0 0,-5 3 1 0 0,6-3-382 0 0,-1 1 0 0 0,1 0 0 0 0,0-1 0 0 0,-1 1-1 0 0,1 0 1 0 0,0 0 0 0 0,0 0 0 0 0,0 0 0 0 0,0 0 0 0 0,0 0-1 0 0,0 0 1 0 0,0 0 0 0 0,0 0 0 0 0,0 0 0 0 0,0 1 0 0 0,0-1-1 0 0,1 0 1 0 0,-1 1 0 0 0,1-1 0 0 0,-1 1 0 0 0,1-1 0 0 0,-1 0 0 0 0,1 1-1 0 0,0-1 1 0 0,0 3 0 0 0,-1 8 81 0 0,0 0 0 0 0,-4 16 0 0 0,3-20-101 0 0,0 0 0 0 0,1 0-1 0 0,0 0 1 0 0,1 0 0 0 0,-1 0 0 0 0,1 0 0 0 0,1 0 0 0 0,2 12-1 0 0,-2-16-80 0 0,15 52 70 0 0,-14-49-55 0 0,0-1-1 0 0,1 0 0 0 0,0 0 0 0 0,0 0 0 0 0,7 10 0 0 0,-9-14 157 0 0,3-2-99 0 0,1 0 4 0 0,0 0 1 0 0,0 0-1 0 0,1-1 0 0 0,-1 0 0 0 0,0 0 0 0 0,0 0 0 0 0,0-1 0 0 0,0 0 1 0 0,6-2-1 0 0,-8 2-17 0 0,0 0 0 0 0,0 0 0 0 0,0 0 0 0 0,0 0 1 0 0,-1-1-1 0 0,1 1 0 0 0,-1-1 0 0 0,0 1 0 0 0,0-1 1 0 0,0 0-1 0 0,0 0 0 0 0,0 0 0 0 0,0 0 0 0 0,-1 0 1 0 0,0 0-1 0 0,2-5 0 0 0,1-4 76 0 0,-1-1 1 0 0,0 1 0 0 0,-1-1-1 0 0,-1 0 1 0 0,0 0-1 0 0,0 1 1 0 0,-2-1-1 0 0,1 0 1 0 0,-5-21-1 0 0,4 31-127 0 0,-1 0-1 0 0,1 1 1 0 0,-1-1 0 0 0,0 1-1 0 0,0-1 1 0 0,0 1 0 0 0,0 0-1 0 0,0 0 1 0 0,0 0 0 0 0,-1 0-1 0 0,1 0 1 0 0,-1 0 0 0 0,1 1-1 0 0,-1-1 1 0 0,0 1-1 0 0,0 0 1 0 0,1 0 0 0 0,-1 0-1 0 0,0 0 1 0 0,0 0 0 0 0,0 0-1 0 0,0 1 1 0 0,0 0 0 0 0,-5-1-1 0 0,0 3-207 0 0,0 0 0 0 0,0 1 0 0 0,0 0 1 0 0,0 0-1 0 0,1 0 0 0 0,-1 1 0 0 0,1 0 0 0 0,0 1 0 0 0,0 0 0 0 0,1 0 0 0 0,-1 0 0 0 0,1 1 0 0 0,0 0 0 0 0,0 0 1 0 0,-8 12-1 0 0,1 3-1091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73 13360 0 0,'0'0'1026'0'0,"0"-1"-668"0"0,0-5 1963 0 0,-3 13-924 0 0,2-7-1335 0 0,1 0 0 0 0,-1 1 0 0 0,1-1 0 0 0,-1 1-1 0 0,1-1 1 0 0,0 1 0 0 0,-1 0 0 0 0,1-1 0 0 0,0 1 0 0 0,0-1 0 0 0,-1 1 0 0 0,1-1 0 0 0,0 1 0 0 0,0 0-1 0 0,0-1 1 0 0,0 1 0 0 0,0 0 0 0 0,0 0 0 0 0,-5 21 792 0 0,4-18-730 0 0,0 0 1 0 0,0-1-1 0 0,0 1 0 0 0,1 0 1 0 0,-1 0-1 0 0,1 0 1 0 0,0 5-1 0 0,12 35-109 0 0,-1-29 186 0 0,-7-9-137 0 0,-2-4-52 0 0,0 0 0 0 0,0 0-1 0 0,-1 0 1 0 0,1-1 0 0 0,0 1 0 0 0,0-1-1 0 0,1 1 1 0 0,-1-1 0 0 0,0 0-1 0 0,0 0 1 0 0,1 0 0 0 0,-1 0-1 0 0,1 0 1 0 0,-1 0 0 0 0,0-1 0 0 0,1 1-1 0 0,-1-1 1 0 0,1 1 0 0 0,0-1-1 0 0,2 0 1 0 0,-1 0 62 0 0,1-1 0 0 0,-1 1-1 0 0,1 0 1 0 0,-1-1 0 0 0,1 0 0 0 0,-1 0 0 0 0,1-1-1 0 0,-1 1 1 0 0,0-1 0 0 0,7-4 0 0 0,-8 3 17 0 0,0 0 1 0 0,0-1 0 0 0,0 0 0 0 0,0 1 0 0 0,-1-1-1 0 0,0 0 1 0 0,0 0 0 0 0,0-1 0 0 0,2-5-1 0 0,2-3 222 0 0,-3 6-145 0 0,0-1 0 0 0,0 0 0 0 0,-1 0 0 0 0,0 0 0 0 0,1-9 0 0 0,2-1 114 0 0,-5 17-264 0 0,1-1-1 0 0,0 1 0 0 0,-1 0 1 0 0,0-1-1 0 0,1 1 1 0 0,-1-1-1 0 0,0 1 1 0 0,1-1-1 0 0,-1 1 0 0 0,0-1 1 0 0,0 1-1 0 0,0 0 1 0 0,0-1-1 0 0,-1 1 1 0 0,1-1-1 0 0,0 1 0 0 0,-1-1 1 0 0,1 1-1 0 0,0 0 1 0 0,-2-3-1 0 0,-4-10 122 0 0,4 11-155 0 0,1 0 1 0 0,-1-1 0 0 0,1 1 0 0 0,-1 0-1 0 0,0 0 1 0 0,0 0 0 0 0,0 0 0 0 0,-5-4-1 0 0,6 6 7 0 0,-1 1 0 0 0,1-1-1 0 0,-1 0 1 0 0,1 1 0 0 0,-1-1-1 0 0,0 1 1 0 0,1-1 0 0 0,-1 1-1 0 0,0 0 1 0 0,1 0 0 0 0,-1-1-1 0 0,0 1 1 0 0,1 1 0 0 0,-1-1-1 0 0,0 0 1 0 0,1 0 0 0 0,-1 1-1 0 0,0-1 1 0 0,1 0 0 0 0,-1 1-1 0 0,0 0 1 0 0,1-1 0 0 0,-2 2 0 0 0,-26 14-1525 0 0,12-5 618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47 9216 0 0,'-6'1'8735'0'0,"3"1"-8545"0"0,0 0-1 0 0,0 0 0 0 0,0 0 0 0 0,1 0 0 0 0,-1 0 0 0 0,1 1 0 0 0,-1-1 0 0 0,1 1 0 0 0,0 0 0 0 0,0-1 0 0 0,1 1 0 0 0,-1 0 1 0 0,0 0-1 0 0,1 0 0 0 0,0 1 0 0 0,-1-1 0 0 0,2 0 0 0 0,-1 0 0 0 0,0 1 0 0 0,0-1 0 0 0,1 5 0 0 0,-4 9-2 0 0,3-12-176 0 0,0 0 1 0 0,0 0 0 0 0,0 1 0 0 0,0-1 0 0 0,1 0-1 0 0,0 0 1 0 0,0 0 0 0 0,1 0 0 0 0,-1 0 0 0 0,1 0 0 0 0,1 6-1 0 0,6 17-11 0 0,-6-19 0 0 0,0-1 0 0 0,1 1 0 0 0,0-1 0 0 0,0 0 0 0 0,8 15 0 0 0,-4-13-12 0 0,-6-8 29 0 0,1 1 1 0 0,-1-1-1 0 0,1 1 1 0 0,0-1-1 0 0,0 0 1 0 0,0 0-1 0 0,4 4 1 0 0,-5-5-1 0 0,0-1 0 0 0,0 1 0 0 0,1-1 0 0 0,-1 1 0 0 0,0-1 0 0 0,1 1 1 0 0,-1-1-1 0 0,0 0 0 0 0,1 0 0 0 0,-1 0 0 0 0,0 0 0 0 0,1 0 0 0 0,-1 0 0 0 0,1 0 1 0 0,-1 0-1 0 0,0-1 0 0 0,1 1 0 0 0,-1 0 0 0 0,0-1 0 0 0,0 1 0 0 0,3-2 0 0 0,-1 0 42 0 0,1 0 0 0 0,-1 0 1 0 0,1 0-1 0 0,-1 0 0 0 0,0-1 0 0 0,0 1 0 0 0,0-1 0 0 0,-1 0 0 0 0,1 0 0 0 0,0 0 0 0 0,-1 0 0 0 0,0-1 0 0 0,0 1 1 0 0,0 0-1 0 0,0-1 0 0 0,2-6 0 0 0,1-6 212 0 0,0 0-1 0 0,4-29 1 0 0,-4 15-4 0 0,-2 18-131 0 0,-1 0-1 0 0,-1 0 1 0 0,0 0-1 0 0,0 0 0 0 0,-1 0 1 0 0,-3-22-1 0 0,2 32-111 0 0,0-1 0 0 0,1 1 0 0 0,-1-1 0 0 0,0 0 0 0 0,-1 1 0 0 0,1-1 0 0 0,0 1 0 0 0,-1 0 0 0 0,1-1 0 0 0,-1 1 0 0 0,1 0 0 0 0,-1 0 0 0 0,0 0 0 0 0,0 0 0 0 0,0 0 0 0 0,0 1 0 0 0,-1-1 0 0 0,1 1 0 0 0,0-1 0 0 0,-1 1 0 0 0,1 0 0 0 0,-1 0 0 0 0,-4-2 0 0 0,-6 1 22 0 0,10 1-35 0 0,0 0-1 0 0,1 1 1 0 0,-1-1 0 0 0,0 1 0 0 0,0 0 0 0 0,1 0 0 0 0,-1 0 0 0 0,0 0 0 0 0,1 0-1 0 0,-1 1 1 0 0,-4 0 0 0 0,0 1-48 0 0,0 1 0 0 0,0 0-1 0 0,0 0 1 0 0,-12 8 0 0 0,16-9 19 0 0,1-1 0 0 0,0 1 0 0 0,0 0 0 0 0,0 0 0 0 0,0 0 0 0 0,0 0 0 0 0,0 0 0 0 0,0 0 0 0 0,1 1 0 0 0,-1-1 0 0 0,1 0 0 0 0,0 1 0 0 0,0-1 0 0 0,0 1 0 0 0,0 0 0 0 0,0-1 0 0 0,0 5 0 0 0,-5 23-2238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0 7368 0 0,'-10'5'9735'0'0,"1"1"-8592"0"0,9-6-1054 0 0,-1 1 0 0 0,0-1 0 0 0,0 0-1 0 0,0 1 1 0 0,0-1 0 0 0,1 1 0 0 0,-1-1 0 0 0,0 1 0 0 0,1-1 0 0 0,-1 1 0 0 0,0 0-1 0 0,1-1 1 0 0,-1 1 0 0 0,1 0 0 0 0,-1-1 0 0 0,1 1 0 0 0,-1 0 0 0 0,1 0 0 0 0,-1 0-1 0 0,1-1 1 0 0,0 1 0 0 0,-1 2 0 0 0,-1 11 55 0 0,0 1 0 0 0,1 0 0 0 0,0-1 0 0 0,1 1 0 0 0,1 0-1 0 0,1 0 1 0 0,0-1 0 0 0,0 1 0 0 0,2-1 0 0 0,0 0 0 0 0,0 0 0 0 0,8 15 0 0 0,-8-21-117 0 0,1 0 0 0 0,0 0 1 0 0,7 8-1 0 0,-11-15-12 0 0,0 1 0 0 0,0-1 0 0 0,0 0 1 0 0,0 0-1 0 0,0 0 0 0 0,0 0 0 0 0,0 0 0 0 0,0-1 0 0 0,0 1 0 0 0,1 0 1 0 0,-1 0-1 0 0,0-1 0 0 0,1 1 0 0 0,-1-1 0 0 0,0 1 0 0 0,1-1 1 0 0,-1 0-1 0 0,1 1 0 0 0,-1-1 0 0 0,0 0 0 0 0,4 0 0 0 0,-3 0 24 0 0,-1-1 0 0 0,1 0 0 0 0,0 1-1 0 0,-1-1 1 0 0,1 0 0 0 0,0 0-1 0 0,-1 0 1 0 0,1 0 0 0 0,-1 0 0 0 0,0 0-1 0 0,1 0 1 0 0,-1 0 0 0 0,0-1 0 0 0,3-2-1 0 0,0-1 91 0 0,-1-1-1 0 0,0 0 0 0 0,0 0 1 0 0,0 1-1 0 0,0-2 0 0 0,-1 1 1 0 0,0 0-1 0 0,2-8 0 0 0,1-39 580 0 0,-5 45-587 0 0,0 1 0 0 0,0-1 0 0 0,-1 1 0 0 0,-2-11 0 0 0,2 9-38 0 0,-1 1 4 0 0,0 0 0 0 0,0-1-1 0 0,-5-12 1 0 0,6 18-69 0 0,-1 0 1 0 0,1 0-1 0 0,-1 0 0 0 0,0 0 0 0 0,0 0 0 0 0,0 1 1 0 0,0-1-1 0 0,0 1 0 0 0,-1-1 0 0 0,1 1 0 0 0,-5-4 1 0 0,5 5-22 0 0,0-1 1 0 0,1 1 0 0 0,-1 0 0 0 0,0 0 0 0 0,0 0 0 0 0,0 0 0 0 0,0 0 0 0 0,0 1 0 0 0,0-1 0 0 0,0 1-1 0 0,0-1 1 0 0,-1 1 0 0 0,1 0 0 0 0,0-1 0 0 0,0 1 0 0 0,0 0 0 0 0,0 1 0 0 0,0-1 0 0 0,-1 0 0 0 0,1 0 0 0 0,0 1-1 0 0,0 0 1 0 0,0-1 0 0 0,0 1 0 0 0,0 0 0 0 0,0 0 0 0 0,-3 2 0 0 0,1 0-155 0 0,0 0 0 0 0,0 1 0 0 0,0-1 0 0 0,1 1 1 0 0,0 0-1 0 0,-1 0 0 0 0,1 0 0 0 0,1 1 0 0 0,-1-1 0 0 0,-2 7 1 0 0,-1 6-1202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71 5984 0 0,'6'-13'2462'0'0,"-26"22"5942"0"0,8-1-6143 0 0,11-6-2150 0 0,-1-1 0 0 0,1 1 0 0 0,0 0 0 0 0,0-1 0 0 0,0 1-1 0 0,0 0 1 0 0,0 0 0 0 0,0 0 0 0 0,0 0 0 0 0,0 0-1 0 0,1 0 1 0 0,-1 0 0 0 0,1 0 0 0 0,-1 3 0 0 0,1 33 477 0 0,0-22-485 0 0,0-11-98 0 0,1 1 1 0 0,-1-1 0 0 0,1 0 0 0 0,0 0 0 0 0,4 11 0 0 0,-5-14 64 0 0,1-1 1 0 0,0 1-1 0 0,0 0 1 0 0,0 0-1 0 0,0 0 1 0 0,0-1 0 0 0,0 1-1 0 0,0 0 1 0 0,0-1-1 0 0,1 1 1 0 0,-1-1 0 0 0,1 0-1 0 0,-1 1 1 0 0,1-1-1 0 0,-1 0 1 0 0,1 0 0 0 0,0 0-1 0 0,0 0 1 0 0,2 1-1 0 0,4-1 337 0 0,-6-1-423 0 0,-1-1-144 0 0,0 1 216 0 0,0-1 0 0 0,1 1 0 0 0,-1-1 1 0 0,0 0-1 0 0,0 0 0 0 0,0 0 0 0 0,1 0 0 0 0,-1 1 0 0 0,0-1 0 0 0,0-1 0 0 0,-1 1 1 0 0,1 0-1 0 0,2-2 0 0 0,10-20 407 0 0,-9 13-280 0 0,0 0-1 0 0,0 0 0 0 0,-2-1 1 0 0,4-17-1 0 0,-6 22-106 0 0,1 0 0 0 0,-1 0 0 0 0,-1-1 0 0 0,1 1 0 0 0,-1 0 0 0 0,0 0 0 0 0,0 0 0 0 0,-1 0 0 0 0,-4-11 0 0 0,4 13-30 0 0,-1-1-1 0 0,1 0 1 0 0,-1 0-1 0 0,0 1 1 0 0,0 0 0 0 0,0-1-1 0 0,-1 1 1 0 0,-3-4-1 0 0,6 7-35 0 0,-1 1 0 0 0,1-1 0 0 0,0 0 0 0 0,0 0 0 0 0,0 0 0 0 0,-1 0 0 0 0,1 1 0 0 0,0-1 0 0 0,-1 1 0 0 0,1-1 0 0 0,0 1 0 0 0,-1 0 0 0 0,1-1 0 0 0,-1 1 0 0 0,1 0 0 0 0,-1 0 0 0 0,1 0 0 0 0,0 0 0 0 0,-1 0 0 0 0,1 0 0 0 0,-1 0 0 0 0,1 1 0 0 0,-1-1 0 0 0,1 0 0 0 0,0 1 0 0 0,-1-1 0 0 0,1 1 0 0 0,0 0 0 0 0,-1-1 0 0 0,1 1 0 0 0,0 0 0 0 0,0 0 0 0 0,0 0 0 0 0,-2 1 0 0 0,-3 4-14 0 0,0 0-1 0 0,0 1 1 0 0,1-1 0 0 0,0 1-1 0 0,1 0 1 0 0,-1 1-1 0 0,1-1 1 0 0,0 1 0 0 0,1 0-1 0 0,0 0 1 0 0,-3 12-1 0 0,0 9-34 0 0,-6 57-1 0 0,11-78 36 0 0,0 3-22 0 0,1-1 0 0 0,0 0 1 0 0,0 0-1 0 0,1 0 0 0 0,1 0 0 0 0,-1 0 0 0 0,2 0 0 0 0,-1 0 0 0 0,8 17 1 0 0,-9-25 19 0 0,0 0 1 0 0,0-1 0 0 0,0 1 0 0 0,0-1-1 0 0,0 1 1 0 0,0-1 0 0 0,0 1 0 0 0,0-1-1 0 0,1 0 1 0 0,-1 0 0 0 0,1 1 0 0 0,-1-1-1 0 0,4 1 1 0 0,-4-1 3 0 0,0-1 0 0 0,0 0 0 0 0,0 1 0 0 0,0-1 0 0 0,0 0 0 0 0,0 0 0 0 0,0 1 0 0 0,0-1 0 0 0,0 0 0 0 0,0 0 0 0 0,0 0 0 0 0,0 0 0 0 0,1-1 0 0 0,-1 1 0 0 0,0 0 0 0 0,0 0 0 0 0,0-1 0 0 0,0 1 0 0 0,0-1 0 0 0,0 1 0 0 0,0-1 0 0 0,0 1 0 0 0,1-2 0 0 0,2 0-22 0 0,0 0 30 0 0,0-1 1 0 0,0 0-1 0 0,0 0 0 0 0,-1 0 0 0 0,1 0 1 0 0,-1 0-1 0 0,0-1 0 0 0,0 1 0 0 0,0-1 1 0 0,0 0-1 0 0,0 0 0 0 0,-1 0 0 0 0,0 0 1 0 0,0-1-1 0 0,0 1 0 0 0,1-6 0 0 0,3-8 106 0 0,-1 0 0 0 0,3-29-1 0 0,-7 46-108 0 0,-1-3 8 0 0,0-1 0 0 0,0 1-1 0 0,0 0 1 0 0,0-1 0 0 0,-1 1-1 0 0,0-1 1 0 0,0 1 0 0 0,0 0-1 0 0,0 0 1 0 0,-1 0 0 0 0,1-1-1 0 0,-1 1 1 0 0,0 1 0 0 0,-3-6-1 0 0,-2 5-224 0 0,4 3 155 0 0,-7-7-124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98 10592 0 0,'1'-3'167'0'0,"12"-14"7205"0"0,-17 17-6265 0 0,3-1-975 0 0,0 1 0 0 0,0 0 0 0 0,0 0 0 0 0,-1 0 0 0 0,1 0 0 0 0,0 0 0 0 0,0 1 0 0 0,0-1 0 0 0,0 0 0 0 0,0 0 0 0 0,0 1 0 0 0,0-1 0 0 0,0 1 0 0 0,0-1 0 0 0,0 0 0 0 0,-2 3 449 0 0,-1 5 222 0 0,1-5-759 0 0,1 1 0 0 0,-1-1 0 0 0,1 1 0 0 0,0 0 0 0 0,1 0 0 0 0,-1 0 0 0 0,0 0 0 0 0,1 0 1 0 0,0 1-1 0 0,0-1 0 0 0,1 0 0 0 0,-1 0 0 0 0,1 1 0 0 0,0-1 0 0 0,0 0 0 0 0,0 1 0 0 0,0-1 0 0 0,1 0 0 0 0,1 7 0 0 0,5 12-44 0 0,-6-19 0 0 0,-1-1 0 0 0,1 1 0 0 0,0 0 0 0 0,1-1 0 0 0,-1 1 0 0 0,1-1 0 0 0,-1 0 0 0 0,1 1 0 0 0,0-1 0 0 0,0 0 0 0 0,0 0 0 0 0,1 0 0 0 0,-1 0 0 0 0,6 4 0 0 0,-7-7 0 0 0,-1 1 0 0 0,1-1 0 0 0,-1 1 0 0 0,1-1 0 0 0,0 0 0 0 0,-1 1 0 0 0,1-1 0 0 0,0 0 0 0 0,-1 0 0 0 0,1 0 0 0 0,0 1 0 0 0,-1-1 0 0 0,1 0 0 0 0,0 0 0 0 0,-1 0 0 0 0,1 0 0 0 0,0 0 0 0 0,0 0 0 0 0,3-1 0 0 0,-4 2 0 0 0,1-1 0 0 0,-1 0 0 0 0,1 0 0 0 0,0 0 0 0 0,-1 0 0 0 0,1 0 0 0 0,-1 0 0 0 0,1 0 0 0 0,0 0 0 0 0,-1 0 0 0 0,1 0 0 0 0,-1 0 0 0 0,1 0 0 0 0,0-1 0 0 0,-1 1 0 0 0,1 0 0 0 0,-1 0 0 0 0,1 0 0 0 0,-1-1 0 0 0,1 1 0 0 0,-1 0 0 0 0,1-1 0 0 0,-1 1 0 0 0,1-1 0 0 0,-1 1 0 0 0,1 0 0 0 0,-1-1 0 0 0,0 1 0 0 0,1-1 0 0 0,-1 1 0 0 0,0-1 0 0 0,1 1 0 0 0,-1-1 0 0 0,0 0 0 0 0,0 1 0 0 0,1-2 0 0 0,-1 1 0 0 0,3-3 4 0 0,0-1-1 0 0,0 1 1 0 0,1-1-1 0 0,6-5 1 0 0,-10 10 7 0 0,1-1 1 0 0,-1 1 0 0 0,0-1-1 0 0,1 1 1 0 0,-1-1 0 0 0,1 1 0 0 0,-1-1-1 0 0,0 0 1 0 0,1 1 0 0 0,-1-1-1 0 0,0 0 1 0 0,0 1 0 0 0,0-1 0 0 0,1 0-1 0 0,-1 1 1 0 0,0-1 0 0 0,0-1-1 0 0,1-2 51 0 0,3-7 97 0 0,0 1 1 0 0,-1-1-1 0 0,4-20 1 0 0,-6 27-114 0 0,0-1 0 0 0,-1 1-1 0 0,0 0 1 0 0,0-1 0 0 0,0 1-1 0 0,-1 0 1 0 0,1 0 0 0 0,-1-1 0 0 0,0 1-1 0 0,0 0 1 0 0,0 0 0 0 0,-1 0-1 0 0,-2-4 1 0 0,-10-24 362 0 0,4 18-239 0 0,8 11-109 0 0,0 0-1 0 0,0 0 0 0 0,0 0 1 0 0,-1 0-1 0 0,0 0 0 0 0,1 1 1 0 0,-1-1-1 0 0,0 1 1 0 0,-5-4-1 0 0,6 5 122 0 0,-19 15-7 0 0,6-8-117 0 0,14-5-51 0 0,-1-1 0 0 0,0 1 1 0 0,1-1-1 0 0,-1 1 0 0 0,1 0 1 0 0,-1-1-1 0 0,1 1 0 0 0,-1 0 1 0 0,1 0-1 0 0,0 0 0 0 0,-2 2 1 0 0,-2 2 7 0 0,1-1 0 0 0,0 1 0 0 0,0 0 0 0 0,0 1 1 0 0,1-1-1 0 0,-1 1 0 0 0,1-1 0 0 0,1 1 0 0 0,-4 10 0 0 0,3-7-19 0 0,1-1 0 0 0,0 1 0 0 0,0 0 0 0 0,1 0 1 0 0,0 0-1 0 0,1-1 0 0 0,0 1 0 0 0,0 0 0 0 0,1 0 0 0 0,0 0 0 0 0,1 0 0 0 0,4 15 0 0 0,-1-7-1 0 0,-2-6-14 0 0,1-1 0 0 0,8 16-1 0 0,-11-22 16 0 0,1-1 1 0 0,0 0-1 0 0,1 0 0 0 0,-1 0 0 0 0,1 0 0 0 0,-1 0 0 0 0,1-1 0 0 0,0 1 0 0 0,0-1 1 0 0,0 0-1 0 0,5 3 0 0 0,-7-4 3 0 0,-1-1 1 0 0,1 0-1 0 0,-1 1 0 0 0,1-1 1 0 0,0 1-1 0 0,-1-1 1 0 0,1 0-1 0 0,0 0 0 0 0,-1 1 1 0 0,1-1-1 0 0,0 0 1 0 0,0 0-1 0 0,-1 0 0 0 0,1 0 1 0 0,0 0-1 0 0,-1 0 1 0 0,1 0-1 0 0,0 0 0 0 0,0 0 1 0 0,-1 0-1 0 0,1 0 0 0 0,0-1 1 0 0,-1 1-1 0 0,1 0 1 0 0,0 0-1 0 0,-1-1 0 0 0,1 1 1 0 0,0 0-1 0 0,-1-1 1 0 0,1 1-1 0 0,-1-1 0 0 0,1 1 1 0 0,-1-1-1 0 0,1 1 1 0 0,-1-1-1 0 0,1 1 0 0 0,-1-1 1 0 0,1 0-1 0 0,-1 1 1 0 0,0-1-1 0 0,1 1 0 0 0,-1-1 1 0 0,1-1-1 0 0,0-1-2 0 0,7-7 83 0 0,-1-1-1 0 0,0 0 1 0 0,0 0-1 0 0,-1 0 1 0 0,-1-1-1 0 0,0 0 1 0 0,-1 0-1 0 0,5-19 1 0 0,-9 30-105 0 0,0 0 0 0 0,0 0-1 0 0,0 0 1 0 0,0 0 0 0 0,0 0 0 0 0,0-1 0 0 0,0 1 0 0 0,0 0 0 0 0,0 0 0 0 0,0 0 0 0 0,-1 0-1 0 0,1 0 1 0 0,0 0 0 0 0,-1 0 0 0 0,1 0 0 0 0,-2-1 0 0 0,2 1-318 0 0,-9-7-2447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5:23.040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55 1341 5528 0 0,'0'0'7188'0'0,"-9"21"-5698"0"0,6-11-1210 0 0,1-1 0 0 0,0 1-1 0 0,0-1 1 0 0,1 1 0 0 0,0 0 0 0 0,1-1-1 0 0,1 11 1 0 0,-1-1-292 0 0,8 64 217 0 0,-1 291 501 0 0,-8-236-674 0 0,-5-10-32 0 0,-9 27-1 0 0,-1 43 210 0 0,9-78-11 0 0,4-77-96 0 0,1-1 0 0 0,4 60 0 0 0,4 15-38 0 0,-1-62-80 0 0,13 89-456 0 0,-10-94 239 0 0,7 25 580 0 0,3 10 123 0 0,-9-32-461 0 0,-7-39-201 0 0,0-1 0 0 0,7 24-1 0 0,-1-13-38 0 0,0-2 612 0 0,17 37 0 0 0,-12-22-341 0 0,-3-8-43 0 0,-6-21 8 0 0,1 4 11 0 0,1 1 1 0 0,11 18-1 0 0,-10-18 3 0 0,-7-12-11 0 0,1 1 0 0 0,0-1-1 0 0,-1 1 1 0 0,1-1 0 0 0,0 0-1 0 0,0 1 1 0 0,0-1 0 0 0,0 0-1 0 0,0 0 1 0 0,2 2 0 0 0,0 1 19 0 0,3 11 76 0 0,-4-13-77 0 0,0 0 0 0 0,0 0 0 0 0,0 0 0 0 0,0 0 0 0 0,0 0 0 0 0,0 0 0 0 0,1 0 0 0 0,-1-1 0 0 0,1 1 0 0 0,4 1 0 0 0,-4-2-13 0 0,-1 1-1 0 0,1-1 1 0 0,-1 1 0 0 0,1-1 0 0 0,-1 1 0 0 0,1 0-1 0 0,-1 0 1 0 0,0 0 0 0 0,2 3 0 0 0,-1-2 0 0 0,0 0 0 0 0,0 1 1 0 0,1-1-1 0 0,-1 0 0 0 0,1-1 1 0 0,0 1-1 0 0,0-1 0 0 0,4 3 1 0 0,-5-2-7 0 0,13 5-4 0 0,24 13 77 0 0,-36-18-60 0 0,-4-2-6 0 0,1 0-1 0 0,-1-1 1 0 0,1 1-1 0 0,0 0 0 0 0,-1-1 1 0 0,1 1-1 0 0,0-1 1 0 0,-1 1-1 0 0,1 0 0 0 0,0-1 1 0 0,0 0-1 0 0,0 1 1 0 0,0-1-1 0 0,-1 0 1 0 0,1 1-1 0 0,0-1 0 0 0,1 0 1 0 0,9 4-4 0 0,1 0-10 0 0,-2 3 0 0 0,3-1 0 0 0,1-3 0 0 0,0-3 0 0 0,0 0 0 0 0,58 0 0 0 0,-34-1 0 0 0,-20 0 0 0 0,-1 1 0 0 0,19 2 0 0 0,-15-1 0 0 0,-1 0 0 0 0,28-4 0 0 0,5 1 0 0 0,-32 1 0 0 0,36-7 0 0 0,-37 5 0 0 0,36-2 0 0 0,-39 4 0 0 0,1-1 0 0 0,-1-1 0 0 0,1-1 0 0 0,-1 0 0 0 0,23-10 0 0 0,29-6 0 0 0,-43 14 0 0 0,1 2 0 0 0,1 1 0 0 0,-1 1 0 0 0,0 1 0 0 0,30 4 0 0 0,60 0 0 0 0,-89-3 0 0 0,-12-1 0 0 0,-1-1 0 0 0,0 0 0 0 0,0-1 0 0 0,0 0 0 0 0,23-10 0 0 0,-1 2 0 0 0,-20 4 0 0 0,0 0 0 0 0,-1-1 0 0 0,27-16 0 0 0,-22 12 0 0 0,33-16 0 0 0,47-19 0 0 0,-66 30 0 0 0,0 0 0 0 0,63-18 0 0 0,-65 27 0 0 0,-10 3 0 0 0,26-10 0 0 0,25-7 0 0 0,-11 3 0 0 0,-22 5 4 0 0,0-3 0 0 0,48-26-1 0 0,-35 3 61 0 0,-43 32-47 0 0,152-106 155 0 0,-94 65-384 0 0,4-5 439 0 0,-37 26-218 0 0,87-58-9 0 0,-59 36-229 0 0,-20 10 477 0 0,-31 29-238 0 0,0-1-1 0 0,-1 0 1 0 0,-1 0-1 0 0,0-2 1 0 0,-1 1-1 0 0,12-21 1 0 0,-17 26 0 0 0,1 1 0 0 0,0 0 1 0 0,11-10-1 0 0,13-14 23 0 0,-24 24-33 0 0,1 0 0 0 0,0 0 0 0 0,0 0 0 0 0,13-8 0 0 0,15-14 0 0 0,19-18-134 0 0,-39 36 150 0 0,-1-1 0 0 0,0 0 0 0 0,-1-1 0 0 0,13-17 0 0 0,1-12-327 0 0,-21 32 396 0 0,0 0 1 0 0,-1 0-1 0 0,0-1 0 0 0,5-14 1 0 0,4-9-57 0 0,3-7 10 0 0,-2 0 0 0 0,12-56-1 0 0,-14 50 17 0 0,-5 11-36 0 0,5-55 1 0 0,-2 11 15 0 0,1-16-199 0 0,0-4-253 0 0,1 17 852 0 0,-9 62-537 0 0,-1 0 0 0 0,1-27 1 0 0,-3 23 324 0 0,6-27 0 0 0,-3 19-287 0 0,-1 0 1 0 0,-1 0-1 0 0,-2 0 0 0 0,-5-48 0 0 0,2 44 456 0 0,-3-19-142 0 0,-13-70 456 0 0,1-16-786 0 0,10 86 65 0 0,2 7 63 0 0,-2 0 0 0 0,-24-81-1 0 0,13 68-20 0 0,-8-21 89 0 0,0 13 51 0 0,-23-53 199 0 0,44 111-294 0 0,-1 1 0 0 0,-1-1 0 0 0,0 1-1 0 0,0 1 1 0 0,-16-16 0 0 0,-11-14 165 0 0,24 27-163 0 0,-1 1-1 0 0,-1 1 0 0 0,0 0 1 0 0,-1 0-1 0 0,-18-10 0 0 0,17 11-1 0 0,-95-55 504 0 0,83 52-492 0 0,-2 1-1 0 0,1 2 0 0 0,-50-12 0 0 0,-93-9 192 0 0,164 30-275 0 0,-61-7 0 0 0,-18-4 0 0 0,67 9 0 0 0,-39 0 0 0 0,6 0 0 0 0,13 1 19 0 0,-1 2-1 0 0,-72 9 0 0 0,53-3-9 0 0,26-2-9 0 0,0 1 0 0 0,-47 14 0 0 0,-40 9 0 0 0,-15 5 0 0 0,124-30-7 0 0,-213 71 102 0 0,178-54-95 0 0,-59 35 0 0 0,101-53 0 0 0,-98 53-64 0 0,-24 32 68 0 0,41-27-61 0 0,17-10-299 0 0,-97 95 0 0 0,100-86 673 0 0,9-6-313 0 0,1 2-1 0 0,3 2 0 0 0,-57 82 1 0 0,20-13-152 0 0,-114 181-559 0 0,182-268 826 0 0,-26 71-1 0 0,-4 46-996 0 0,15-41 32 0 0,9-19 1069 0 0,9-25-134 0 0,-38 193-205 0 0,48-217 88 0 0,-1 42 28 0 0,5-29 0 0 0,3-52-15 0 0,0 0 0 0 0,1 0 0 0 0,0 0 0 0 0,2 13-1 0 0,-1-18 1 0 0,0 0 0 0 0,-1 1 0 0 0,1-1 0 0 0,0 0 0 0 0,1 0 0 0 0,-1 0-1 0 0,0 0 1 0 0,1 0 0 0 0,0 0 0 0 0,-1 0 0 0 0,1-1 0 0 0,0 1-1 0 0,4 3 1 0 0,-5-6 15 0 0,0 1 0 0 0,1 0 0 0 0,-1-1 0 0 0,1 1 0 0 0,-1-1 0 0 0,1 0 0 0 0,-1 1 0 0 0,1-1 0 0 0,-1 0 0 0 0,1 0 0 0 0,-1 0 0 0 0,1 0 0 0 0,-1 0 0 0 0,1 0 0 0 0,-1 0 0 0 0,1 0 0 0 0,-1-1 0 0 0,0 1 0 0 0,1-1 0 0 0,-1 1 0 0 0,3-2 0 0 0,2 0 0 0 0,-1-1 0 0 0,1 0 0 0 0,9-7 0 0 0,17-16-1 0 0,-1-2 0 0 0,-2-2 0 0 0,49-62-1 0 0,36-38 61 0 0,56-14-48 0 0,-21 21-12 0 0,-3 3 2 0 0,-64 55-12 0 0,11-7-18 0 0,177-104 0 0 0,121-25 33 0 0,-358 186 2 0 0,185-96-86 0 0,127-107 26 0 0,-345 218 54 0 0,27-18 0 0 0,29-15 0 0 0,-48 28 0 0 0,0 2 0 0 0,0-1 0 0 0,1 1 0 0 0,-1 1 0 0 0,1-1 0 0 0,-1 1 0 0 0,1 1 0 0 0,15-1 0 0 0,-23 1-9 0 0,0 1 0 0 0,1 0 0 0 0,-1 1 0 0 0,0-1-1 0 0,1 0 1 0 0,-1 0 0 0 0,0 0 0 0 0,1 1 0 0 0,-1-1 0 0 0,0 1-1 0 0,1-1 1 0 0,-1 1 0 0 0,0-1 0 0 0,0 1 0 0 0,0 0 0 0 0,0 0-1 0 0,0-1 1 0 0,1 1 0 0 0,-1 0 0 0 0,-1 0 0 0 0,1 0 0 0 0,0 0-1 0 0,0 0 1 0 0,0 0 0 0 0,0 1 0 0 0,-1-1 0 0 0,1 0 0 0 0,-1 0-1 0 0,1 1 1 0 0,-1-1 0 0 0,1 0 0 0 0,-1 0 0 0 0,0 1 0 0 0,1-1-1 0 0,-1 0 1 0 0,0 1 0 0 0,0 1 0 0 0,0 6-7 0 0,-1 0 0 0 0,0 0 0 0 0,0 0 0 0 0,-5 15 1 0 0,4-12-6 0 0,-3 9 21 0 0,0 0 0 0 0,-2 0 0 0 0,0 0 0 0 0,-1-1 0 0 0,-1 0 0 0 0,-1-1 0 0 0,-22 32 0 0 0,-22 27 0 0 0,-24 32 0 0 0,-29 43 6 0 0,3-4-85 0 0,63-93 44 0 0,-49 62-159 0 0,-189 247-616 0 0,17 15 782 0 0,159-228 184 0 0,68-101-156 0 0,-95 154 0 0 0,37-51-178 0 0,32-55-93 0 0,51-81 267 0 0,1 0-1 0 0,1 1 0 0 0,1 0 1 0 0,-9 33-1 0 0,15-49 5 0 0,1-1 0 0 0,-1 0-1 0 0,1 1 1 0 0,0-1 0 0 0,-1 1-1 0 0,1-1 1 0 0,0 0 0 0 0,0 1 0 0 0,1-1-1 0 0,-1 1 1 0 0,1-1 0 0 0,0 3-1 0 0,-1-4 8 0 0,1 0-1 0 0,0-1 0 0 0,-1 1 1 0 0,1 0-1 0 0,0 0 1 0 0,-1-1-1 0 0,1 1 1 0 0,0 0-1 0 0,0-1 0 0 0,-1 1 1 0 0,1-1-1 0 0,0 1 1 0 0,0-1-1 0 0,0 0 0 0 0,0 1 1 0 0,0-1-1 0 0,0 0 1 0 0,0 1-1 0 0,0-1 1 0 0,0 0-1 0 0,0 0 0 0 0,0 0 1 0 0,0 0-1 0 0,0 0 1 0 0,0 0-1 0 0,-1 0 0 0 0,1 0 1 0 0,0-1-1 0 0,0 1 1 0 0,1 0-1 0 0,10-4 96 0 0,-1 0-1 0 0,0 0 1 0 0,0-1 0 0 0,-1 0 0 0 0,1-1-1 0 0,-1 0 1 0 0,15-12 0 0 0,-2 2-36 0 0,67-49 98 0 0,143-137-1 0 0,-57 46-53 0 0,-67 66-110 0 0,274-243 0 0 0,-73 44-93 0 0,-229 214-86 0 0,-4 6-810 0 0,0 2-310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7024 0 0,'0'0'2428'0'0,"10"6"-799"0"0,-4-4-1376 0 0,1 1-1 0 0,-1 1 1 0 0,0-1 0 0 0,9 8 0 0 0,21 10 514 0 0,26 9 115 0 0,18 8-188 0 0,-58-28-471 0 0,21 13 1 0 0,19 9 121 0 0,-28-15-198 0 0,-23-10-73 0 0,1-1 0 0 0,13 5 0 0 0,-5-3 83 0 0,28 14 1 0 0,-27-11-24 0 0,27 9-1 0 0,-24-10-57 0 0,0 1-1 0 0,-1 1 0 0 0,28 19 1 0 0,33 15 58 0 0,-54-31-53 0 0,51 33 0 0 0,20 17 140 0 0,-8-5 175 0 0,-49-33-163 0 0,-27-16-82 0 0,1 0-1 0 0,0-2 0 0 0,23 9 1 0 0,-40-17-41 0 0,2-1 2 0 0,15 7 138 0 0,-17-6 36 0 0,11 5 10 0 0,-5-3-312 0 0,8 8-676 0 0,-13-6-1522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33 911 5064 0 0,'0'0'389'0'0,"-2"1"-250"0"0,-28 18 9839 0 0,31-21-9652 0 0,0-1-251 0 0,1 1 1 0 0,0-1 0 0 0,0 1-1 0 0,0 0 1 0 0,0-1 0 0 0,0 1 0 0 0,1 0-1 0 0,4-3 1 0 0,14-14 98 0 0,-10 8-118 0 0,2-1 0 0 0,-1 2 0 0 0,2 0 0 0 0,-1 0 0 0 0,1 1 0 0 0,29-13 0 0 0,16-11 40 0 0,66-32 79 0 0,3-2-59 0 0,-62 26-45 0 0,111-77-147 0 0,-137 90 252 0 0,0 2 0 0 0,58-28 1 0 0,-9 5-12 0 0,-4 1 77 0 0,-38 24 178 0 0,-1-3-1 0 0,77-60 0 0 0,-5-2 29 0 0,-110 82-401 0 0,-2 1-37 0 0,0 1 0 0 0,0 0 0 0 0,1 0 0 0 0,0 1 0 0 0,0 0 0 0 0,9-4-1 0 0,-10 7-1554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6912 0 0,'0'0'2440'0'0,"1"3"-1860"0"0,1-1-456 0 0,0 1 1 0 0,0 0 0 0 0,0 0 0 0 0,1-1-1 0 0,-1 0 1 0 0,1 1 0 0 0,-1-1-1 0 0,1 0 1 0 0,0 0 0 0 0,0 0 0 0 0,0-1-1 0 0,0 1 1 0 0,0-1 0 0 0,0 0 0 0 0,6 2-1 0 0,10 6 357 0 0,-5-3-13 0 0,-1-1 1 0 0,27 8 0 0 0,-28-9-178 0 0,60 12 745 0 0,62 17-906 0 0,-2-1 207 0 0,-25-4 393 0 0,26 8-263 0 0,239 101 47 0 0,-261-92-403 0 0,211 89 396 0 0,-218-89-125 0 0,56 15 284 0 0,-138-53-491 0 0,91 27 174 0 0,-104-31-267 0 0,-7-2-2 0 0,0 0-13 0 0,7 1-926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28.5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459 79 4144 0 0,'0'0'1405'0'0,"5"-8"1587"0"0,4-9 1137 0 0,-9-14-905 0 0,-1 30-3140 0 0,1 0-1 0 0,-1 0 1 0 0,0 0-1 0 0,1 0 1 0 0,-1 0-1 0 0,0 0 1 0 0,0 1-1 0 0,0-1 0 0 0,0 0 1 0 0,0 0-1 0 0,0 1 1 0 0,0-1-1 0 0,0 0 1 0 0,0 1-1 0 0,0-1 1 0 0,0 1-1 0 0,0-1 1 0 0,0 1-1 0 0,0 0 1 0 0,-1-1-1 0 0,0 1 1 0 0,-3-2 178 0 0,0 1-122 0 0,0 0 0 0 0,0 0 0 0 0,0 0 0 0 0,0 0 0 0 0,0 1 0 0 0,0 0 0 0 0,0 0 0 0 0,0 0 0 0 0,0 1 0 0 0,0-1-1 0 0,0 1 1 0 0,-9 3 0 0 0,-16 2 167 0 0,19-5-257 0 0,0 1 0 0 0,-1 1-1 0 0,1 0 1 0 0,0 0 0 0 0,0 1-1 0 0,1 0 1 0 0,-18 10 0 0 0,-10 5 50 0 0,29-15-80 0 0,1 0 1 0 0,-1 0-1 0 0,1 1 1 0 0,-11 8-1 0 0,-2 2 205 0 0,16-12-160 0 0,0 0 0 0 0,0 1 0 0 0,0 0 0 0 0,1 0 0 0 0,-7 7 0 0 0,-2 4-393 0 0,9-11 380 0 0,0 0 0 0 0,1 0-1 0 0,-1 1 1 0 0,1 0 0 0 0,-5 8 0 0 0,8-10-62 0 0,-1 0 0 0 0,1-1 0 0 0,0 1 0 0 0,0 0 1 0 0,0-1-1 0 0,0 1 0 0 0,1 0 0 0 0,-1-1 0 0 0,1 1 1 0 0,0 2-1 0 0,-1-4 42 0 0,1 1 117 0 0,-1-2-157 0 0,0 0 0 0 0,1 0 1 0 0,-1 0-1 0 0,0 0 0 0 0,0 0 0 0 0,1 0 0 0 0,-1 0 0 0 0,0 0 1 0 0,0 0-1 0 0,1 0 0 0 0,-1 0 0 0 0,0 0 0 0 0,0 0 1 0 0,0 1-1 0 0,1-1 0 0 0,-1 0 0 0 0,0 0 0 0 0,0 0 0 0 0,0 0 1 0 0,1 0-1 0 0,-1 0 0 0 0,0 1 0 0 0,0-1 0 0 0,0 0 1 0 0,1 0-1 0 0,-1 0 0 0 0,0 0 0 0 0,0 1 0 0 0,0-1 0 0 0,0 0 1 0 0,0 0-1 0 0,0 0 0 0 0,1 1 0 0 0,-1-1 0 0 0,1 2-17 0 0,-1-1 1 0 0,1 0-1 0 0,0 1 0 0 0,0-1 0 0 0,0 0 0 0 0,1 0 1 0 0,-1 0-1 0 0,0 0 0 0 0,0 0 0 0 0,0 0 0 0 0,1 0 0 0 0,-1 0 1 0 0,1 0-1 0 0,-1 0 0 0 0,1-1 0 0 0,-1 1 0 0 0,1-1 1 0 0,1 1-1 0 0,15 7 18 0 0,-13-5 10 0 0,1 0 0 0 0,-1-1 0 0 0,1 0-1 0 0,-1 0 1 0 0,10 2 0 0 0,-3-2-3 0 0,-2 1 0 0 0,1 0 0 0 0,0 1 0 0 0,10 4 0 0 0,27 10 0 0 0,-34-16 67 0 0,-1 2 0 0 0,1 0 0 0 0,-1 1 0 0 0,0 0 0 0 0,-1 1 0 0 0,1 0 0 0 0,-1 1 0 0 0,19 14 0 0 0,-28-17-91 0 0,0-1 1 0 0,0 1-1 0 0,0 0 1 0 0,-1 0-1 0 0,1 0 0 0 0,-1 0 1 0 0,0 0-1 0 0,0 0 1 0 0,-1 1-1 0 0,1-1 1 0 0,-1 1-1 0 0,0-1 0 0 0,0 1 1 0 0,0-1-1 0 0,-1 1 1 0 0,0 0-1 0 0,0-1 0 0 0,0 1 1 0 0,0 0-1 0 0,-1-1 1 0 0,1 1-1 0 0,-1 0 0 0 0,-1-1 1 0 0,1 1-1 0 0,-4 7 1 0 0,-1 3 85 0 0,5-10-29 0 0,-1 0-1 0 0,0-1 1 0 0,-1 1 0 0 0,1 0-1 0 0,-1-1 1 0 0,-5 8-1 0 0,2-6 30 0 0,0-1 1 0 0,0 1-1 0 0,0-1 0 0 0,-14 8 0 0 0,-13 11 139 0 0,30-22-185 0 0,1 0 0 0 0,-1-1 0 0 0,1 1-1 0 0,-1-1 1 0 0,1 0 0 0 0,-1 1 0 0 0,0-1-1 0 0,0-1 1 0 0,-3 2 0 0 0,-14 5 34 0 0,15-5-28 0 0,0 0-1 0 0,-1-1 0 0 0,1 0 0 0 0,0 0 0 0 0,-1 0 1 0 0,1 0-1 0 0,-1-1 0 0 0,1 0 0 0 0,0 0 0 0 0,-7-2 1 0 0,-11 2 48 0 0,16-1-30 0 0,1 1-1 0 0,-1-1 1 0 0,1 0-1 0 0,-1-1 1 0 0,1 1-1 0 0,0-1 1 0 0,-1-1-1 0 0,1 1 1 0 0,0-1-1 0 0,0 0 1 0 0,1 0-1 0 0,-10-7 1 0 0,-7-9 143 0 0,17 15-154 0 0,-1 0 0 0 0,1 0 0 0 0,1 0 0 0 0,-1-1 0 0 0,1 0 0 0 0,0 0-1 0 0,-4-6 1 0 0,2 4-8 0 0,5 6-16 0 0,-1-1 1 0 0,1 0 0 0 0,-1 0 0 0 0,1 0-1 0 0,0 0 1 0 0,0-1 0 0 0,0 1 0 0 0,-1-3-1 0 0,1 1 373 0 0,6 13-2716 0 0,-1 2 922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 1 6912 0 0,'-18'5'3185'0'0,"18"10"-1028"0"0,5 63 315 0 0,-3-51-2181 0 0,1 0 0 0 0,1 0 1 0 0,11 35-1 0 0,-2-3 50 0 0,19 78 386 0 0,7 75 217 0 0,8 53-17 0 0,-35-193-712 0 0,8 59 41 0 0,4 34 52 0 0,-3-31 456 0 0,10 55 44 0 0,-22-129-605 0 0,-7-39-159 0 0,7 26-1 0 0,-4-17-43 0 0,-5-23 5 0 0,1-1-1 0 0,0 1 1 0 0,1 0 0 0 0,-1-1 0 0 0,6 13-1 0 0,-3-1-1080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810 1 4144 0 0,'0'0'9046'0'0,"-1"2"-8315"0"0,-8 25 956 0 0,-17 33 1 0 0,8-19-1011 0 0,-29 58 177 0 0,-68 104 0 0 0,77-138-640 0 0,13-25-130 0 0,-20 38 40 0 0,-10 31 6 0 0,-12 25 18 0 0,-145 286-608 0 0,142-307 1042 0 0,41-61-582 0 0,21-37 0 0 0,0 0 0 0 0,-1-1 0 0 0,-14 18 0 0 0,19-28-30 0 0,4-3-121 0 0,4-8-2561 0 0,5-1 1502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 0 7368 0 0,'0'0'2936'0'0,"-3"9"-1400"0"0,6 39 1240 0 0,-3-44-2663 0 0,1 0 1 0 0,0 0 0 0 0,0 0 0 0 0,0 0 0 0 0,0 0-1 0 0,1 0 1 0 0,-1-1 0 0 0,1 1 0 0 0,0 0 0 0 0,5 5-1 0 0,28 36 348 0 0,-30-39-421 0 0,109 113 738 0 0,-11-16 1023 0 0,-67-70-1809 0 0,43 50-1 0 0,32 67-810 0 0,178 235 1621 0 0,-185-256 44 0 0,-8-18 256 0 0,-95-110-1418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747 1 5984 0 0,'0'0'2625'0'0,"-10"18"46"0"0,0-10-2056 0 0,0 2 0 0 0,0-1 0 0 0,1 1 0 0 0,1 0 0 0 0,0 1 0 0 0,-9 13 0 0 0,-23 30 653 0 0,9-15-945 0 0,19-23-73 0 0,-18 18-1 0 0,18-21-3 0 0,1 1 0 0 0,-12 17-1 0 0,-6 9 142 0 0,-4 7-124 0 0,-46 84 0 0 0,3-2-165 0 0,43-78-103 0 0,1-2-86 0 0,-46 55 1 0 0,67-93 108 0 0,-1 0 0 0 0,0-1 0 0 0,-15 9 0 0 0,7-4-5 0 0,-37 17 104 0 0,51-28-105 0 0,5-3 24 0 0,21-7-6495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4832 0 0,'0'0'1820'0'0,"5"9"-391"0"0,16 23 1319 0 0,-10-19-2053 0 0,-8-9-500 0 0,0-1 0 0 0,0 1 0 0 0,0 0 0 0 0,1-1 0 0 0,6 6 0 0 0,16 13 767 0 0,-6-3-274 0 0,-11-11-501 0 0,0 1 0 0 0,0 0 0 0 0,10 15 0 0 0,4 4 18 0 0,-12-17-256 0 0,14 16 410 0 0,-2 0 1 0 0,-1 1-1 0 0,29 48 0 0 0,-24-34-77 0 0,-20-31-209 0 0,0 0 0 0 0,0 0 1 0 0,-1 1-1 0 0,0-1 0 0 0,6 20 1 0 0,-7-16 197 0 0,0-1 1 0 0,2 0-1 0 0,-1 0 1 0 0,12 15-1 0 0,-9-13-87 0 0,0 1 0 0 0,9 22 0 0 0,3 5-65 0 0,-11-25-109 0 0,-9-18 50 0 0,1 3 45 0 0,-1-4-99 0 0,0 1 0 0 0,0-1 0 0 0,0 1 0 0 0,-1-1 0 0 0,1 1-1 0 0,0 0 1 0 0,0-1 0 0 0,-1 1 0 0 0,1 0 0 0 0,-1 0-1 0 0,1-1 1 0 0,0 1 0 0 0,-1 0 0 0 0,0 0 0 0 0,1 0 0 0 0,0 1-1 0 0,3 5 18 0 0,-4-6 30 0 0,2 0 1 0 0,3 1-66 0 0,-3-1 464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15 3224 0 0,'-7'-15'12111'0'0,"14"21"-11214"0"0,-1-2-578 0 0,0 1 1 0 0,0 0 0 0 0,0 0-1 0 0,-1 0 1 0 0,1 1 0 0 0,7 11 0 0 0,22 42 678 0 0,-19-30-636 0 0,-7-11-180 0 0,0 0-1 0 0,8 32 1 0 0,-14-43-158 0 0,20 48 230 0 0,-16-40-171 0 0,0 1-1 0 0,-1-1 1 0 0,4 20-1 0 0,22 74 369 0 0,-13-41-320 0 0,-17-57-97 0 0,1-1 0 0 0,0 1 0 0 0,9 20 0 0 0,-6-17-114 0 0,-6-11-890 0 0,0 4-330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1161 0 8896 0 0,'0'0'808'0'0,"-6"10"68"0"0,4-5-427 0 0,-1-1 1 0 0,0 0-1 0 0,1 0 0 0 0,-2-1 1 0 0,1 1-1 0 0,0-1 1 0 0,-1 1-1 0 0,1-1 1 0 0,-5 3-1 0 0,-2 2 670 0 0,-4 2-379 0 0,0-1-1 0 0,-1-1 1 0 0,0 0 0 0 0,0-1 0 0 0,-17 6 0 0 0,-7 4-189 0 0,-104 40 179 0 0,61-26-620 0 0,-131 58-551 0 0,119-55 862 0 0,61-23-263 0 0,-27 7-114 0 0,-79 12 0 0 0,69-16-38 0 0,51-11-7 0 0,-1-1 1 0 0,1 0-1 0 0,-27-2 0 0 0,19 0-16 0 0,26 0-77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0 745 5984 0 0,'0'0'5992'0'0,"9"-10"-4387"0"0,3-2-816 0 0,0 1-1 0 0,24-17 1 0 0,0-1-225 0 0,11-10 116 0 0,34-31 140 0 0,-75 65-784 0 0,0 0 0 0 0,0 0 0 0 0,0 1 0 0 0,11-6 0 0 0,-10 6 3 0 0,1 0-1 0 0,-1-1 0 0 0,-1 0 0 0 0,11-9 0 0 0,-8 6 8 0 0,0 1 0 0 0,13-9 0 0 0,-12 9-2 0 0,0-1 1 0 0,12-11-1 0 0,-2 1 42 0 0,1 1 1 0 0,0 0-1 0 0,1 2 0 0 0,35-20 1 0 0,-44 28 2 0 0,-1-2 1 0 0,14-12-1 0 0,14-10 152 0 0,-11 12 1 0 0,-2-1 0 0 0,26-25-1 0 0,-21 8 63 0 0,-30 36-286 0 0,0 0-2 0 0,-1 0 0 0 0,1 0 0 0 0,-1 0 0 0 0,1 0 0 0 0,-1-1 0 0 0,0 1-1 0 0,0 0 1 0 0,1-1 0 0 0,-1 1 0 0 0,0-1 0 0 0,0 1 0 0 0,0-1 0 0 0,-1 1 0 0 0,1-1 0 0 0,0 1 0 0 0,-1-1-1 0 0,2-3 1 0 0,-2 3-5 0 0,1 1-1 0 0,0 0 0 0 0,-1 0 1 0 0,1-1-1 0 0,0 1 0 0 0,0 0 1 0 0,0 0-1 0 0,-1 0 0 0 0,1 0 1 0 0,0 0-1 0 0,1 0 0 0 0,-1 0 1 0 0,0 0-1 0 0,0 0 0 0 0,0 0 1 0 0,1 1-1 0 0,1-2 0 0 0,-1 1-1 0 0,-1 0-1 0 0,1 0 0 0 0,0 0 1 0 0,-1 0-1 0 0,1 0 0 0 0,-1 0 1 0 0,1 0-1 0 0,-1-1 0 0 0,0 1 1 0 0,1-1-1 0 0,-1 1 0 0 0,0-1 1 0 0,2-3-1 0 0,-3 4-1 0 0,1-1 0 0 0,-1 1 0 0 0,1-1 0 0 0,0 1 0 0 0,0 0 0 0 0,0-1 0 0 0,0 1 0 0 0,0 0 0 0 0,0 0 0 0 0,0-1-1 0 0,0 1 1 0 0,0 0 0 0 0,0 0 0 0 0,1 0 0 0 0,1-1 0 0 0,20-16 46 0 0,-22 17-48 0 0,0 0 1 0 0,0 0-1 0 0,0 0 0 0 0,1 1 1 0 0,-1-1-1 0 0,0 0 0 0 0,0 0 0 0 0,1 1 1 0 0,-1-1-1 0 0,1 0 0 0 0,2 0 1 0 0,16-5-159 0 0,-15 3-112 0 0,-24 13-6519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 1 5064 0 0,'-2'3'9119'0'0,"5"2"-9662"0"0,-2-4 593 0 0,33 44 1289 0 0,40 71-1 0 0,-16 0-282 0 0,-2-19-482 0 0,-11-7-1033 0 0,-10-14 2175 0 0,12 20-1571 0 0,-25-51 825 0 0,-17-28-115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10136 0 0,'0'0'4921'0'0,"2"0"-4516"0"0,2 1-274 0 0,-1 1 0 0 0,0-1-1 0 0,0 1 1 0 0,0 0 0 0 0,0 0-1 0 0,4 4 1 0 0,19 10 467 0 0,264 89 1583 0 0,-219-81-2030 0 0,134 44 260 0 0,-172-58-167 0 0,44 7 1 0 0,7 1 89 0 0,-55-12 68 0 0,58 6 0 0 0,-38-6 116 0 0,42 1 705 0 0,-84-7-1129 0 0,-6 0-70 0 0,1 0-1 0 0,-1 0 1 0 0,1 1 0 0 0,0-1 0 0 0,-1 0-1 0 0,1 0 1 0 0,-1 1 0 0 0,1-1-1 0 0,-1 1 1 0 0,0-1 0 0 0,2 2 0 0 0,8 0-401 0 0,-6-3-846 0 0,4 1 285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3.79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7024 0 0,'0'0'2428'0'0,"10"6"-799"0"0,-4-4-1376 0 0,1 1-1 0 0,-1 1 1 0 0,0-1 0 0 0,9 8 0 0 0,21 10 514 0 0,26 9 115 0 0,18 8-188 0 0,-58-28-471 0 0,21 13 1 0 0,19 9 121 0 0,-28-15-198 0 0,-23-10-73 0 0,1-1 0 0 0,13 5 0 0 0,-5-3 83 0 0,28 14 1 0 0,-27-11-24 0 0,27 9-1 0 0,-24-10-57 0 0,0 1-1 0 0,-1 1 0 0 0,28 19 1 0 0,33 15 58 0 0,-54-31-53 0 0,51 33 0 0 0,20 17 140 0 0,-8-5 175 0 0,-49-33-163 0 0,-27-16-82 0 0,1 0-1 0 0,0-2 0 0 0,23 9 1 0 0,-40-17-41 0 0,2-1 2 0 0,15 7 138 0 0,-17-6 36 0 0,11 5 10 0 0,-5-3-312 0 0,8 8-676 0 0,-13-6-1522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1150 8288 0 0,'2'-2'2729'0'0,"2"-5"-2288"0"0,1 0 0 0 0,-1 0 0 0 0,0 0 0 0 0,-1-1 0 0 0,0 1-1 0 0,0-1 1 0 0,2-9 0 0 0,3-7 137 0 0,56-144 1495 0 0,86-230-437 0 0,-64 181-1073 0 0,-59 149-314 0 0,5-12 107 0 0,-10 23 4 0 0,-7 14-64 0 0,-10 23-194 0 0,-2 16-36 0 0,-2 4-46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209 0 8288 0 0,'-13'8'7231'0'0,"7"-3"-7138"0"0,5-4 5 0 0,-1 1 1 0 0,1 0-1 0 0,-1 0 1 0 0,1 0 0 0 0,0 0-1 0 0,0 1 1 0 0,0-1 0 0 0,0 0-1 0 0,1 0 1 0 0,-1 1 0 0 0,0-1-1 0 0,1 0 1 0 0,0 1 0 0 0,-1 3-1 0 0,1 42 157 0 0,1-27-19 0 0,-4 137 805 0 0,2-103-573 0 0,-16 104-1 0 0,11-101-315 0 0,4-36-73 0 0,-4 23-1 0 0,-22 124 210 0 0,18-107-422 0 0,-2 0-1 0 0,-40 115 0 0 0,16-82 823 0 0,33-77-726 0 0,3-10-2868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 4 10136 0 0,'-21'-3'5289'0'0,"26"3"-5127"0"0,0 0 0 0 0,0 0 0 0 0,1 1 0 0 0,-1-1 0 0 0,9 4 0 0 0,9 0 224 0 0,-13-2-265 0 0,-1-1-1 0 0,1 2 0 0 0,16 6 0 0 0,15 4 295 0 0,147 37 1034 0 0,-108-28-1340 0 0,-19-9 13 0 0,14 4 62 0 0,-31-5-7 0 0,1-1-1 0 0,57 5 1 0 0,-2 5 245 0 0,-81-17-270 0 0,0 1 0 0 0,-1 0 0 0 0,27 13 0 0 0,-40-15-112 0 0,0-1 0 0 0,0 1 0 0 0,0 0 0 0 0,0 0 0 0 0,0 0 0 0 0,-1 0 0 0 0,1 1 0 0 0,6 7 0 0 0,-7-7 91 0 0,9 1-74 0 0,-11-4-22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 7368 0 0,'0'0'568'0'0,"-5"17"1669"0"0,4-1-619 0 0,1-12-1360 0 0,-1-1-1 0 0,1 1 1 0 0,0-1 0 0 0,0 1 0 0 0,0-1 0 0 0,1 0 0 0 0,0 5 0 0 0,7 18 840 0 0,29 77 1536 0 0,38 111-1235 0 0,-32-80-1051 0 0,-11-40-130 0 0,-24-67-88 0 0,9 42-1 0 0,-10-35-24 0 0,1-4 27 0 0,-3-12 8 0 0,-2-1 0 0 0,0 1-1 0 0,0 0 1 0 0,-2-1 0 0 0,0 24 0 0 0,-1-39-233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11056 0 0,'0'0'2481'0'0,"3"0"-1777"0"0,16 1 140 0 0,1 1 0 0 0,0 2 0 0 0,24 6 0 0 0,15 3-206 0 0,14-2 64 0 0,4-2-270 0 0,-41-4 220 0 0,41 0 1 0 0,-45-3-280 0 0,36 5-1 0 0,-36 4-372 0 0,-26-10 0 0 0,0 1 0 0 0,0-1 0 0 0,0 2 0 0 0,0-1 0 0 0,0 0 0 0 0,0 1 0 0 0,-1 0 0 0 0,8 5 0 0 0,-11-6 100 0 0,-2-2-155 0 0,1 1-1 0 0,0-1 1 0 0,-1 0 0 0 0,1 1 0 0 0,0-1 0 0 0,-1 0 0 0 0,1 0 0 0 0,0 0 0 0 0,0 1-1 0 0,-1-1 1 0 0,1 0 0 0 0,0 0 0 0 0,0 0 0 0 0,-1 0 0 0 0,1 0 0 0 0,0 0 0 0 0,0 0 0 0 0,0-1-1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58.962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3594 496 6624 0 0,'9'19'1720'0'0,"-24"-6"-1272"0"0,11-10-305 0 0,0 0 0 0 0,0 1 0 0 0,1-1-1 0 0,-1 1 1 0 0,1 0 0 0 0,0 0 0 0 0,0 0-1 0 0,0 0 1 0 0,-3 6 0 0 0,-6 17 202 0 0,8-18-159 0 0,-1 1 0 0 0,1 0 0 0 0,1 0 0 0 0,0 0 0 0 0,-3 15 0 0 0,1 0-94 0 0,0 17-89 0 0,5 13 277 0 0,11 74 0 0 0,-1-49-35 0 0,11 61 94 0 0,-1 3-135 0 0,-6-28-56 0 0,22 143 188 0 0,-32-234-344 0 0,21 156 477 0 0,-18-73-970 0 0,-3-47 294 0 0,-3-44 207 0 0,-1 0-1 0 0,7 32 1 0 0,9 53 424 0 0,-6-30 146 0 0,-4-41-480 0 0,-3-19-87 0 0,-1 0 0 0 0,0 0 0 0 0,0 16 0 0 0,-1-14 14 0 0,0 1 0 0 0,7 26 0 0 0,1 11 76 0 0,5 32 8 0 0,2 20-32 0 0,-12-70-37 0 0,9 43 0 0 0,-9-52-3 0 0,1 25 1 0 0,-2-9 18 0 0,2 70 37 0 0,1-27-19 0 0,-3-55 33 0 0,-4 54 1 0 0,0-35 9 0 0,1-34-68 0 0,-2 0 0 0 0,-2 14 1 0 0,1-13-26 0 0,1-1 0 0 0,0 17 1 0 0,1 3-116 0 0,-5 42 1 0 0,-15 72 650 0 0,-2-19-220 0 0,14-84-328 0 0,7-39-5 0 0,0 0 1 0 0,0 0 0 0 0,-1 0 0 0 0,0 0 0 0 0,-3 5-1 0 0,-10 22 13 0 0,12-22 21 0 0,-1 0 0 0 0,0-1 0 0 0,-1 0 0 0 0,-10 15 0 0 0,15-24-23 0 0,0 1 0 0 0,-1-1-1 0 0,1 1 1 0 0,0 0-1 0 0,0-1 1 0 0,0 1-1 0 0,0 0 1 0 0,0 0-1 0 0,0 0 1 0 0,1 0-1 0 0,-1 0 1 0 0,1 0-1 0 0,-1 2 1 0 0,1-3-4 0 0,-1 1-1 0 0,1-1 1 0 0,-1 0 0 0 0,1 1-1 0 0,-1-1 1 0 0,0 0 0 0 0,1 0 0 0 0,-1 1-1 0 0,0-1 1 0 0,0 0 0 0 0,0 0-1 0 0,0 0 1 0 0,0 0 0 0 0,-2 2 0 0 0,-7 9 68 0 0,-1 12 37 0 0,8-17-101 0 0,0 0 1 0 0,0 0-1 0 0,-1-1 0 0 0,1 1 0 0 0,-1-1 0 0 0,-1 0 0 0 0,1 0 0 0 0,-8 7 0 0 0,9-10 1 0 0,0-1-1 0 0,1 1 0 0 0,0 0 0 0 0,-1 0 0 0 0,-2 7 0 0 0,-7 8-7 0 0,-13 7 46 0 0,-12 14-34 0 0,19-18-8 0 0,-1-2 1 0 0,-23 19-1 0 0,16-15 46 0 0,-8 4 21 0 0,24-20-33 0 0,1 0 0 0 0,-14 14 0 0 0,-19 12 71 0 0,5 5-110 0 0,18-20 101 0 0,1 1 1 0 0,-15 21-1 0 0,21-24-84 0 0,-1-1-1 0 0,0 0 0 0 0,-1-1 1 0 0,0-1-1 0 0,-2 0 0 0 0,-27 18 0 0 0,22-17-18 0 0,1 2 0 0 0,-21 20 0 0 0,11-8 0 0 0,-155 114 374 0 0,96-77-113 0 0,-89 76 368 0 0,164-131-787 0 0,-25 20 73 0 0,-56 32 0 0 0,53-33 85 0 0,-30 15 0 0 0,-10 8 0 0 0,4 1 304 0 0,7-5-336 0 0,57-36-9 0 0,-1 1-1 0 0,-17 21 0 0 0,29-31 39 0 0,1-1 3 0 0,0 0 0 0 0,0 0 0 0 0,-1 0 0 0 0,1-1 0 0 0,-1 1 0 0 0,1-1 0 0 0,-4 2 0 0 0,-13 9 0 0 0,18-11 0 0 0,-9 7 0 0 0,0 1 0 0 0,1 0 0 0 0,0 1 0 0 0,1 0 0 0 0,0 0 0 0 0,0 1 0 0 0,-6 12 0 0 0,7-8 0 0 0,-17 25 0 0 0,13-26 0 0 0,0 0 0 0 0,-22 20 0 0 0,5-6 0 0 0,-2-1 0 0 0,20-16 68 0 0,-1-1-1 0 0,-1 0 0 0 0,0-1 0 0 0,-25 16 0 0 0,7 1-148 0 0,26-23 53 0 0,1 0 0 0 0,-1 0 1 0 0,1 1-1 0 0,0-1 0 0 0,0 1 0 0 0,0-1 0 0 0,0 1 1 0 0,-2 5-1 0 0,2-5 27 0 0,0 1 0 0 0,0-1 0 0 0,0 1 0 0 0,-6 5 0 0 0,-13 12 1 0 0,16-15 0 0 0,0-1 0 0 0,-1 0 0 0 0,-13 10 0 0 0,16-13 0 0 0,-1 1 0 0 0,0 0 0 0 0,1 0 0 0 0,-5 6 0 0 0,5-5 0 0 0,-1 0 0 0 0,0 0 0 0 0,0-1 0 0 0,-8 6 0 0 0,-17 16 0 0 0,12-9 0 0 0,16-15 0 0 0,1 0 0 0 0,-1 0 0 0 0,0-1 0 0 0,0 1 0 0 0,0 0 0 0 0,-1-1 0 0 0,1 1 0 0 0,0-1 0 0 0,-4 2 0 0 0,-53 29 0 0 0,21-9 257 0 0,29-17-247 0 0,-1-1 0 0 0,-15 8 0 0 0,16-9-42 0 0,1 1 0 0 0,0 0 1 0 0,0 0-1 0 0,1 0 0 0 0,-1 1 0 0 0,-10 11 0 0 0,-18 6 32 0 0,-81 71 0 0 0,107-84 0 0 0,1 1 0 0 0,-15 20 0 0 0,16-20 0 0 0,-1 0 0 0 0,-15 16 0 0 0,15-18 0 0 0,1-1 0 0 0,-11 17 0 0 0,12-15 0 0 0,0-1 0 0 0,-14 13 0 0 0,6-5 0 0 0,-4 4 0 0 0,15-18 0 0 0,0 0 0 0 0,1 1 0 0 0,-1-1 0 0 0,1 1 0 0 0,-5 8 0 0 0,6-9 0 0 0,0 0 0 0 0,0-1 0 0 0,0 1 0 0 0,0 0 0 0 0,0-1 0 0 0,-1 1 0 0 0,0-1 0 0 0,1 0 0 0 0,-1 0 0 0 0,-4 3 0 0 0,6-5 0 0 0,1 0 0 0 0,-1 1 0 0 0,0-1 0 0 0,0 0 0 0 0,0 1 0 0 0,0 0 0 0 0,0-1 0 0 0,0 1 0 0 0,0-1 0 0 0,1 1 0 0 0,-1 0 0 0 0,-1 1 0 0 0,-22 22 0 0 0,-35 38 0 0 0,52-55 0 0 0,-1 1 0 0 0,1-1 0 0 0,0 1 0 0 0,1 1 0 0 0,-10 15 0 0 0,12-18 0 0 0,1 0 0 0 0,-2-1 0 0 0,1 1 0 0 0,-6 5 0 0 0,-8 8 0 0 0,-24 23 0 0 0,25-24 0 0 0,13-15 0 0 0,0 1 0 0 0,0 0 0 0 0,1 0 0 0 0,-1 1 0 0 0,1-1 0 0 0,-4 7 0 0 0,5-8 0 0 0,1 0 0 0 0,0 0 0 0 0,-1 0 0 0 0,0 0 0 0 0,0-1 0 0 0,0 1 0 0 0,0-1 0 0 0,0 1 0 0 0,0-1 0 0 0,-3 2 0 0 0,1 0 0 0 0,0 0 0 0 0,1 0 0 0 0,-1 0 0 0 0,1 0 0 0 0,0 1 0 0 0,-4 7 0 0 0,-7 10 0 0 0,-5 9 0 0 0,-13 16 0 0 0,24-33 0 0 0,-1-1 0 0 0,-12 14 0 0 0,16-20 0 0 0,0 0 0 0 0,0 1 0 0 0,1 0 0 0 0,0 0 0 0 0,-5 13 0 0 0,-6 14 0 0 0,6-16 0 0 0,-12 37 0 0 0,-2 5 0 0 0,19-52-10 0 0,1 0 0 0 0,0 0 0 0 0,-2 12 0 0 0,4-14 4 0 0,-1 0-1 0 0,0 0 1 0 0,0 0 0 0 0,-6 12-1 0 0,3-9 7 0 0,0 0 0 0 0,1 1 0 0 0,-5 18 0 0 0,-4 14 0 0 0,-18 61 0 0 0,30-100 0 0 0,0 1 0 0 0,0 0 0 0 0,0-1 0 0 0,1 1 0 0 0,-1 5 0 0 0,1-6 0 0 0,0 0 0 0 0,0 0 0 0 0,-1 0 0 0 0,0 0 0 0 0,0 1 0 0 0,-2 5 0 0 0,-4 7 0 0 0,2 1 0 0 0,-6 26 0 0 0,4 9 0 0 0,6-41-6 0 0,0 1-1 0 0,1 0 1 0 0,0 0-1 0 0,4 24 0 0 0,0 17-24 0 0,-4-23 31 0 0,1 0 0 0 0,11 56 0 0 0,-8-68 0 0 0,-1-1 0 0 0,-1 1 0 0 0,0 20 0 0 0,5 55 0 0 0,-7-83 0 0 0,2 0 0 0 0,-1 0 0 0 0,5 15 0 0 0,3 14 0 0 0,-8-31 0 0 0,1-1 0 0 0,0 0 0 0 0,7 15 0 0 0,-6-16 0 0 0,0 0 0 0 0,-1 1 0 0 0,3 12 0 0 0,-4-13 0 0 0,1 1 0 0 0,0-1 0 0 0,0 0 0 0 0,1 0 0 0 0,-1 0 0 0 0,6 7 0 0 0,-5-7 0 0 0,0 0 0 0 0,0 0 0 0 0,0 0 0 0 0,-1 0 0 0 0,3 12 0 0 0,-5-16 0 0 0,1 0 0 0 0,0-1 0 0 0,-1 1 0 0 0,1 0 0 0 0,1-1 0 0 0,-1 1 0 0 0,3 4 0 0 0,7 16 0 0 0,-6-4 0 0 0,7 19 0 0 0,-1-6 0 0 0,-9-25 0 0 0,1 0 0 0 0,-1 0 0 0 0,6 9 0 0 0,10 27 0 0 0,-14-32 0 0 0,0-1 0 0 0,0 0 0 0 0,6 9 0 0 0,-3-7 0 0 0,0 0 0 0 0,5 17 0 0 0,4 6 0 0 0,23 51-39 0 0,23 42 14 0 0,-20-43 25 0 0,-1-7 0 0 0,-7-19 0 0 0,9 16 0 0 0,-28-49 0 0 0,6 9 0 0 0,20 17 0 0 0,47 81 0 0 0,-45-69 0 0 0,-30-43 0 0 0,1 0 0 0 0,23 26 0 0 0,-24-31 0 0 0,26 39 0 0 0,16 17 0 0 0,23 22 0 0 0,-58-69 0 0 0,-12-15 0 0 0,0 0 0 0 0,16 14 0 0 0,-11-11 0 0 0,0 0 0 0 0,20 30 0 0 0,-22-28 0 0 0,0-1 0 0 0,26 26 0 0 0,-17-22 0 0 0,20 25 0 0 0,2 3 0 0 0,58 69-64 0 0,-62-71 64 0 0,-27-30 0 0 0,1-1 0 0 0,0 0 0 0 0,16 13 0 0 0,-12-11 0 0 0,0 0 0 0 0,-1 0 0 0 0,21 29 0 0 0,-19-22 0 0 0,38 36 0 0 0,32 21 0 0 0,-57-50 0 0 0,-20-18 0 0 0,0-1 0 0 0,19 14 0 0 0,152 94 1 0 0,-125-83 9 0 0,-16-13 42 0 0,-24-14-51 0 0,22 15-1 0 0,32 20 0 0 0,-20-13 0 0 0,-3-1 0 0 0,87 38 0 0 0,-100-51 0 0 0,-25-11 3 0 0,1 0-1 0 0,1-1 0 0 0,-1 0 0 0 0,12 3 0 0 0,-11-4 17 0 0,1 0 0 0 0,19 10 0 0 0,-21-8-20 0 0,1-1 0 0 0,16 5-1 0 0,49 14 10 0 0,-56-15 6 0 0,1-1 0 0 0,0-2 0 0 0,31 5 0 0 0,121 15 125 0 0,-139-20-87 0 0,48 2-51 0 0,49-3-1 0 0,-66 3 0 0 0,73-3 54 0 0,-100-4-49 0 0,59-10 0 0 0,-44 6 13 0 0,-39 4-2 0 0,-1-1-1 0 0,26-5 0 0 0,-1 1-16 0 0,-5 0 13 0 0,4-3 15 0 0,45-6-1 0 0,0 0 5 0 0,-16 1 2 0 0,108-18-33 0 0,-126 19 0 0 0,-25 6 0 0 0,0 1 0 0 0,25-2 0 0 0,-24 4 0 0 0,30-8 0 0 0,-10 2 0 0 0,52-11 58 0 0,11-1-52 0 0,87-19-6 0 0,-181 37 0 0 0,50-14 0 0 0,42-7 64 0 0,-72 16-66 0 0,61-21-1 0 0,11-4 62 0 0,-69 24-54 0 0,0-1 0 0 0,-1-3 1 0 0,36-17-1 0 0,58-24 83 0 0,-77 34-59 0 0,-16 3 7 0 0,41-24-1 0 0,-57 30-42 0 0,1-3 38 0 0,30-23-1 0 0,-5 2-5 0 0,126-100 169 0 0,-116 90-153 0 0,-36 27 4 0 0,25-16 0 0 0,72-50 54 0 0,-70 49-119 0 0,54-29-54 0 0,-7 4 74 0 0,-42 29 0 0 0,-2-2 0 0 0,61-53 0 0 0,14-25 64 0 0,-91 80-64 0 0,-14 13 0 0 0,22-25 0 0 0,-23 23 18 0 0,1 0 0 0 0,35-24 0 0 0,-30 25 14 0 0,39-40 0 0 0,65-73-22 0 0,-91 95-10 0 0,109-121 135 0 0,-99 106-131 0 0,-30 31 23 0 0,21-34-1 0 0,-12 16-15 0 0,55-90 42 0 0,-47 77-11 0 0,31-63-1 0 0,28-54 12 0 0,-82 149-53 0 0,21-28 0 0 0,6-12 54 0 0,-39 59-54 0 0,17-29 4 0 0,0 1-1 0 0,26-32 0 0 0,-10 14-4 0 0,49-87 0 0 0,-32 47 57 0 0,65-89-46 0 0,-3-13-10 0 0,-12 20 0 0 0,36-52 54 0 0,-78 115-43 0 0,-20 34-12 0 0,70-144 1 0 0,-10 20 0 0 0,-90 180 0 0 0,9-26 0 0 0,-11 25 0 0 0,14-24 0 0 0,-17 35 0 0 0,13-23 0 0 0,17-42 0 0 0,17-33 0 0 0,-24 55 0 0 0,41-93 38 0 0,49-158 0 0 0,3-118 289 0 0,-65 151-87 0 0,-36 168-203 0 0,7-31 65 0 0,-12 66-9 0 0,11-123 1 0 0,-9 45 20 0 0,0-27 22 0 0,-11 105-59 0 0,1-141 73 0 0,-7 35-144 0 0,-2 60 58 0 0,-15-158 132 0 0,2 90-100 0 0,-6 29-17 0 0,5 47-19 0 0,-27-142 173 0 0,38 214-207 0 0,-25-103 107 0 0,-7-24 20 0 0,18 78-85 0 0,-25-68 92 0 0,-5-22-16 0 0,30 105-101 0 0,8 28 4 0 0,-27-51-1 0 0,-6-17 32 0 0,-42-118 183 0 0,33 85-192 0 0,31 64-69 0 0,-11-24 11 0 0,-84-184 117 0 0,62 144-70 0 0,-23-48-63 0 0,34 92 37 0 0,-62-89 0 0 0,85 145-14 0 0,-2 2 0 0 0,-51-57 0 0 0,24 37 7 0 0,30 30 17 0 0,-1 1-1 0 0,-51-40 0 0 0,-12-5 14 0 0,28 20-57 0 0,20 17 29 0 0,18 14 33 0 0,-34-22 0 0 0,-46-30-47 0 0,67 45 3 0 0,-1 1 0 0 0,-2 1 0 0 0,-43-19 0 0 0,3 8 27 0 0,-1 3 0 0 0,-159-39-1 0 0,164 54-64 0 0,31 6-11 0 0,-81-9 0 0 0,7 4 33 0 0,-295 4 64 0 0,247 22-64 0 0,43 0 0 0 0,87-10 0 0 0,-107 9 0 0 0,50 0 0 0 0,-75 12 0 0 0,5 3 0 0 0,125-20 0 0 0,-1-1 0 0 0,-41 0 0 0 0,-49 5 0 0 0,19 2 0 0 0,53-5 0 0 0,30-4 0 0 0,-33 7 0 0 0,33-5 0 0 0,-1 0 0 0 0,-27 0 0 0 0,-32 4 0 0 0,-8 7 0 0 0,-70 16 0 0 0,142-27 0 0 0,-34 3 0 0 0,38-5 0 0 0,1-1 0 0 0,0 2 0 0 0,-24 7 0 0 0,-4 5 0 0 0,23-9 0 0 0,0 1 0 0 0,-24 12 0 0 0,-24 14-1 0 0,49-26-10 0 0,1 1 1 0 0,1 1-1 0 0,-1 1 1 0 0,2 1 0 0 0,-29 22-1 0 0,-5 12 11 0 0,-37 37 0 0 0,55-52-42 0 0,19-19 4 0 0,-19 23 1 0 0,-19 22-62 0 0,36-42 40 0 0,1 1 1 0 0,0 0-1 0 0,1 1 0 0 0,1 1 1 0 0,-11 19-1 0 0,-5 17-161 0 0,-27 62-558 0 0,37-69 246 0 0,2-8-520 0 0,-15 62 0 0 0,13 1-2210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58.963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3684 1557 8288 0 0,'1'-1'381'0'0,"19"-15"-124"0"0,0 2 0 0 0,1 0 0 0 0,36-17 0 0 0,-10 5 335 0 0,134-63 261 0 0,-41 22-538 0 0,68-30 149 0 0,-88 44-309 0 0,179-78 99 0 0,202-101 500 0 0,-286 132-263 0 0,-104 52-265 0 0,502-199 414 0 0,-516 215-514 0 0,297-88 387 0 0,-305 98-399 0 0,146-30 92 0 0,-76 20-120 0 0,35-7 9 0 0,-1 3-85 0 0,-92 16 1 0 0,-24 2 42 0 0,-45 9 27 0 0,45-1 999 0 0,-77 10-1062 0 0,-16 13 366 0 0,-30 16-154 0 0,-202 99 143 0 0,213-111-333 0 0,-141 74 52 0 0,-60 42-282 0 0,109-66 303 0 0,-138 51-1 0 0,62-29-97 0 0,-285 124 145 0 0,246-110-62 0 0,78-25-61 0 0,-204 129 0 0 0,-478 356 92 0 0,588-356-126 0 0,17 16-8 0 0,91-83-43 0 0,123-114 43 0 0,-176 169 1 0 0,79-48-59 0 0,120-142 66 0 0,0-1-1 0 0,0 1 0 0 0,0 0 1 0 0,1 1-1 0 0,0-1 0 0 0,0 0 1 0 0,-4 11-1 0 0,8-16 3 0 0,-1 1 0 0 0,0-1 0 0 0,0 1 0 0 0,1-1 0 0 0,-1 1 0 0 0,0-1 0 0 0,1 0 0 0 0,-1 1 0 0 0,0-1 0 0 0,1 1 0 0 0,-1-1 0 0 0,1 0 0 0 0,-1 1 0 0 0,0-1 0 0 0,1 0 0 0 0,-1 0 0 0 0,1 1 0 0 0,-1-1 0 0 0,1 0 0 0 0,0 0 0 0 0,-1 0 0 0 0,1 1 0 0 0,-1-1 0 0 0,1 0 0 0 0,-1 0 0 0 0,1 0 0 0 0,-1 0 0 0 0,1 0 0 0 0,0 0 0 0 0,0 0 4 0 0,7 0 25 0 0,-1 0 0 0 0,1-1-1 0 0,0 1 1 0 0,0-1 0 0 0,-1-1 0 0 0,1 0-1 0 0,-1 0 1 0 0,0 0 0 0 0,9-4 0 0 0,5 0 36 0 0,240-98 215 0 0,-221 87-272 0 0,147-71 75 0 0,-26 12-40 0 0,99-44-26 0 0,107-48 32 0 0,178-66-53 0 0,-203 88 0 0 0,239-85 0 0 0,-258 105 0 0 0,489-159 0 0 0,-658 235 1 0 0,204-69 52 0 0,-43 34-42 0 0,-184 54 42 0 0,-98 23-47 0 0,36-5 0 0 0,-58 12 6 0 0,-1 0 1 0 0,1 0-1 0 0,0 1 1 0 0,-1 0-1 0 0,1 1 1 0 0,0 0-1 0 0,16 4 1 0 0,-26-5-7 0 0,1 0 1 0 0,-1 1 0 0 0,0-1 0 0 0,1 1-1 0 0,-1-1 1 0 0,0 1 0 0 0,1-1 0 0 0,-1 1-1 0 0,0 0 1 0 0,0 0 0 0 0,1-1 0 0 0,-1 1-1 0 0,0 0 1 0 0,0 0 0 0 0,0 0 0 0 0,0 0-1 0 0,0 0 1 0 0,0 0 0 0 0,-1 1 0 0 0,1-1-1 0 0,0 0 1 0 0,-1 0 0 0 0,1 0 0 0 0,-1 1-1 0 0,1-1 1 0 0,-1 0 0 0 0,0 1 0 0 0,1-1-1 0 0,-1 0 1 0 0,0 1 0 0 0,0-1-1 0 0,0 0 1 0 0,0 1 0 0 0,0-1 0 0 0,-1 0-1 0 0,1 1 1 0 0,0-1 0 0 0,-1 0 0 0 0,1 0-1 0 0,-1 1 1 0 0,0 1 0 0 0,-3 4 20 0 0,0 0 0 0 0,0 0 0 0 0,0-1 0 0 0,-1 1 0 0 0,-10 10 0 0 0,-213 187 219 0 0,135-125-245 0 0,-12 7-108 0 0,-122 77 1 0 0,-129 58-127 0 0,276-173 173 0 0,-1318 770-340 0 0,740-420 400 0 0,57-33 0 0 0,536-328 0 0 0,-224 134 0 0 0,186-105 0 0 0,-725 472 0 0 0,322-200 0 0 0,100-55 0 0 0,129-60 159 0 0,266-210-84 0 0,12-12-64 0 0,1-1 0 0 0,0 1 1 0 0,0-1-1 0 0,-1 0 0 0 0,1 1 1 0 0,0-1-1 0 0,0 0 0 0 0,0 0 1 0 0,2 0-1 0 0,14-1 28 0 0,-1-1 0 0 0,0 0-1 0 0,1-1 1 0 0,17-5 0 0 0,72-24 61 0 0,-89 26-89 0 0,454-170-78 0 0,-196 68 66 0 0,751-286 1 0 0,-81 30 0 0 0,152-24-76 0 0,-244 90 91 0 0,54-18 102 0 0,-818 286-117 0 0,363-114 0 0 0,-351 111 0 0 0,64-17 0 0 0,30 7 152 0 0,-193 42-22 0 0,-6 3-60 0 0,-315 155 177 0 0,96-52-214 0 0,155-71-42 0 0,-615 306-166 0 0,-208 96 30 0 0,830-406 146 0 0,-600 320-133 0 0,268-138 58 0 0,188-104 27 0 0,-516 280-60 0 0,262-132 57 0 0,-482 279 28 0 0,435-241 18 0 0,-133 80-56 0 0,281-159 58 0 0,-307 188 154 0 0,656-398-150 0 0,-751 485-282 0 0,260-94 280 0 0,486-385 2 0 0,0 1-1 0 0,0 0 1 0 0,2 1-1 0 0,-1 0 1 0 0,2 0 0 0 0,-17 30-1 0 0,27-42 0 0 0,-1-1 0 0 0,0 1 0 0 0,1 0 0 0 0,0 0 0 0 0,-1 0 0 0 0,1 0 0 0 0,0 0 0 0 0,-1 0 0 0 0,1 0-1 0 0,0 0 1 0 0,0 0 0 0 0,0 0 0 0 0,0 0 0 0 0,0 0 0 0 0,0 1 0 0 0,0-1 0 0 0,1 0 0 0 0,-1 0 0 0 0,0 0 0 0 0,0 0 0 0 0,1-1 0 0 0,-1 1 0 0 0,1 0 0 0 0,0 1 0 0 0,0-1-7 0 0,0 0 1 0 0,0 0 0 0 0,1 0 0 0 0,-1-1 0 0 0,0 1 0 0 0,0-1 0 0 0,1 1 0 0 0,-1 0 0 0 0,1-1-1 0 0,-1 0 1 0 0,0 1 0 0 0,1-1 0 0 0,-1 0 0 0 0,1 0 0 0 0,2 0 0 0 0,5 0-24 0 0,-1 0-1 0 0,1-1 1 0 0,0 0 0 0 0,16-4 0 0 0,85-27-153 0 0,204-86-1 0 0,91-76 120 0 0,-149 68 44 0 0,955-470 19 0 0,-13 0 11 0 0,-1189 592-11 0 0,1508-671 53 0 0,-1192 542-53 0 0,285-114 0 0 0,-161 66 0 0 0,153-59 0 0 0,-477 193 1 0 0,288-107 9 0 0,-412 154-10 0 0,963-325 107 0 0,-892 302-68 0 0,2 4 0 0 0,1 3 0 0 0,99-11 0 0 0,-169 27-13 0 0,-1 0 0 0 0,0 0-1 0 0,1 0 1 0 0,-1 0 0 0 0,0 1 0 0 0,8 1 0 0 0,-11-2-24 0 0,-1 0-1 0 0,0 0 1 0 0,0 0 0 0 0,0 0-1 0 0,0 0 1 0 0,0 0-1 0 0,0 0 1 0 0,0 0 0 0 0,1 1-1 0 0,-1-1 1 0 0,0 0 0 0 0,0 0-1 0 0,0 0 1 0 0,0 0-1 0 0,0 0 1 0 0,0 0 0 0 0,0 0-1 0 0,0 0 1 0 0,0 0 0 0 0,0 0-1 0 0,0 0 1 0 0,1 1-1 0 0,-1-1 1 0 0,0 0 0 0 0,0 0-1 0 0,0 0 1 0 0,0 0 0 0 0,0 0-1 0 0,0 0 1 0 0,0 0-1 0 0,0 0 1 0 0,0 1 0 0 0,0-1-1 0 0,0 0 1 0 0,0 0 0 0 0,0 0-1 0 0,0 0 1 0 0,0 0-1 0 0,0 0 1 0 0,0 0 0 0 0,0 0-1 0 0,0 1 1 0 0,0-1 0 0 0,0 0-1 0 0,-1 0 1 0 0,1 0-1 0 0,0 0 1 0 0,0 0 0 0 0,0 0-1 0 0,0 0 1 0 0,0 0 0 0 0,0 0-1 0 0,0 0 1 0 0,0 1-1 0 0,-1 2 14 0 0,-1 2 4 0 0,1-1 0 0 0,0 1 0 0 0,-1-1 0 0 0,0 1 1 0 0,0-1-1 0 0,-1 1 0 0 0,0-1 0 0 0,1 0 0 0 0,-1 0 0 0 0,-1 0 0 0 0,1 0 0 0 0,-1-1 0 0 0,1 1 0 0 0,-1-1 0 0 0,-5 3 0 0 0,-486 280 359 0 0,353-209-364 0 0,-335 170-14 0 0,307-161 0 0 0,-355 167 0 0 0,-170 90 0 0 0,276-123 0 0 0,-42 23 0 0 0,402-211 5 0 0,-793 446-98 0 0,356-187-75 0 0,-321 194-96 0 0,520-304 174 0 0,-231 146-84 0 0,394-242 111 0 0,-378 246-80 0 0,16 15 133 0 0,475-330 10 0 0,-450 338 0 0 0,408-307 4 0 0,27-22 33 0 0,2 2 0 0 0,-38 37 0 0 0,69-61 6 0 0,0 1-1 0 0,0-1 1 0 0,0 1 0 0 0,0 0-1 0 0,1-1 1 0 0,-1 1 0 0 0,-2 6-1 0 0,6-9-36 0 0,-1-1-1 0 0,0 1 0 0 0,1-1 0 0 0,-1 0 0 0 0,0 1 1 0 0,1-1-1 0 0,-1 1 0 0 0,0-1 0 0 0,1 0 0 0 0,-1 0 1 0 0,1 1-1 0 0,-1-1 0 0 0,1 0 0 0 0,-1 0 0 0 0,1 1 0 0 0,-1-1 1 0 0,1 0-1 0 0,-1 0 0 0 0,1 0 0 0 0,-1 0 0 0 0,1 0 1 0 0,-1 0-1 0 0,1 0 0 0 0,-1 0 0 0 0,1 0 0 0 0,0 0 1 0 0,-1 0-1 0 0,1 0 0 0 0,-1 0 0 0 0,1 0 0 0 0,-1 0-3 0 0,12-1-41 0 0,-1 0 0 0 0,1 0-1 0 0,-1-1 1 0 0,0-1 0 0 0,18-5-1 0 0,59-26-51 0 0,-60 22 95 0 0,411-193-4 0 0,-288 131 0 0 0,200-104-1 0 0,3-2 126 0 0,-64 37 30 0 0,465-220-336 0 0,-432 210 87 0 0,13-6 90 0 0,344-136 4 0 0,395-132 64 0 0,-821 325-63 0 0,76-28 76 0 0,602-186 37 0 0,-821 282-128 0 0,283-75 138 0 0,-370 104-105 0 0,17-5 20 0 0,0 2 1 0 0,1 2 0 0 0,51-2 0 0 0,-90 8 48 0 0,-25 22 137 0 0,16-16-195 0 0,-1 1 0 0 0,0-1 1 0 0,0 0-1 0 0,-12 8 0 0 0,-294 155 177 0 0,83-49-158 0 0,-407 218-49 0 0,-600 323-84 0 0,804-423 80 0 0,-126 99 4 0 0,120-53 1 0 0,-171 118-12 0 0,-268 228-106 0 0,852-610 116 0 0,-305 232-80 0 0,77-57 2 0 0,28 0-43 0 0,203-174 104 0 0,-83 90-2 0 0,53-53-32 0 0,38-43 51 0 0,1 1-1 0 0,1 0 0 0 0,0 0 1 0 0,2 2-1 0 0,0-1 0 0 0,-9 21 0 0 0,19-35 2 0 0,0-1 1 0 0,0 0-1 0 0,1 0 0 0 0,-1 1 0 0 0,1-1 0 0 0,0 0 0 0 0,0 1 0 0 0,0-1 0 0 0,0 0 0 0 0,0 1 1 0 0,0-1-1 0 0,2 4 0 0 0,-2-5-3 0 0,1 0 1 0 0,-1 0 0 0 0,1 0-1 0 0,-1 0 1 0 0,1 0-1 0 0,-1 0 1 0 0,1 0-1 0 0,0 0 1 0 0,0 0 0 0 0,0 0-1 0 0,0 0 1 0 0,0-1-1 0 0,0 1 1 0 0,0 0-1 0 0,0 0 1 0 0,0-1 0 0 0,0 1-1 0 0,0-1 1 0 0,0 1-1 0 0,0-1 1 0 0,1 1-1 0 0,-1-1 1 0 0,0 0 0 0 0,0 0-1 0 0,1 1 1 0 0,0-1-1 0 0,9 0-18 0 0,-1 1 0 0 0,0-2-1 0 0,0 1 1 0 0,0-2 0 0 0,0 1 0 0 0,11-4-1 0 0,59-19-54 0 0,-50 14 56 0 0,41-15 14 0 0,100-49 0 0 0,60-47 8 0 0,-60 30 11 0 0,30-10 45 0 0,266-141 44 0 0,689-378 78 0 0,-1112 597-170 0 0,593-303 2 0 0,-224 116-12 0 0,-203 104 0 0 0,766-332 64 0 0,-711 331-48 0 0,310-118 32 0 0,-525 207-46 0 0,509-170 60 0 0,-506 171-65 0 0,-7 3 19 0 0,49-10 1 0 0,-81 21-3 0 0,1 1 0 0 0,-1 0-1 0 0,1 1 1 0 0,-1 1-1 0 0,1 0 1 0 0,0 1-1 0 0,27 4 1 0 0,-40-5-9 0 0,1 1 0 0 0,-1-1 0 0 0,1 1 0 0 0,-1-1 0 0 0,1 1 0 0 0,-1 0 0 0 0,0 0 0 0 0,1 0 0 0 0,-1 1 0 0 0,0-1 0 0 0,0 0 0 0 0,0 1 0 0 0,0-1 0 0 0,2 3 0 0 0,-3-3-2 0 0,0 1 1 0 0,-1-1-1 0 0,1 1 0 0 0,0 0 1 0 0,-1-1-1 0 0,1 1 1 0 0,-1 0-1 0 0,0-1 1 0 0,1 1-1 0 0,-1 0 0 0 0,0-1 1 0 0,0 1-1 0 0,0 0 1 0 0,0 0-1 0 0,-1-1 1 0 0,1 1-1 0 0,0 0 0 0 0,-1-1 1 0 0,0 1-1 0 0,0 2 1 0 0,-6 11 6 0 0,0 0 0 0 0,-1 0 1 0 0,-1-1-1 0 0,-1 0 0 0 0,0-1 1 0 0,-19 21-1 0 0,-4-1-13 0 0,-46 34 0 0 0,-245 164 3 0 0,243-176 0 0 0,-615 397-115 0 0,61-41 14 0 0,-860 560 101 0 0,1009-645 0 0 0,407-271 0 0 0,-30 22 0 0 0,66-44 3 0 0,-257 192 69 0 0,294-220-61 0 0,-1 0 0 0 0,1 1 0 0 0,0 0 1 0 0,-9 11-1 0 0,2-2-3 0 0,13-15-7 0 0,0 0 0 0 0,0 0 0 0 0,-1 0 1 0 0,1 1-1 0 0,0-1 0 0 0,0 0 0 0 0,-1 0 0 0 0,1 0 0 0 0,0 1 1 0 0,0-1-1 0 0,0 0 0 0 0,0 0 0 0 0,-1 1 0 0 0,1-1 0 0 0,0 0 0 0 0,0 0 1 0 0,0 1-1 0 0,0-1 0 0 0,0 0 0 0 0,0 0 0 0 0,0 1 0 0 0,0-1 1 0 0,0 0-1 0 0,0 0 0 0 0,0 1 0 0 0,0-1 0 0 0,0 0 0 0 0,0 1 0 0 0,0-1 1 0 0,0 0-1 0 0,0 0 0 0 0,0 1 0 0 0,0-1 0 0 0,0 0 0 0 0,1 0 1 0 0,-1 1-1 0 0,3-1 0 0 0,1 1 0 0 0,-1-1-1 0 0,1 0 1 0 0,-1 0 0 0 0,1 0 0 0 0,-1 0 0 0 0,0 0 0 0 0,1-1 0 0 0,-1 1 0 0 0,4-2 0 0 0,6 0-1 0 0,28-7 0 0 0,-1-2 0 0 0,0-1 0 0 0,0-1 0 0 0,38-20 0 0 0,-20 9 0 0 0,257-103 0 0 0,-52 21 0 0 0,18-7 0 0 0,96-24 0 0 0,150-58 0 0 0,165-66-4 0 0,-474 179-45 0 0,-55 19 85 0 0,107-39 69 0 0,-181 73-51 0 0,-74 27-33 0 0,-25 19 32 0 0,0-7-71 0 0,0 0 1 0 0,-1-1-1 0 0,-24 16 0 0 0,9-6 1 0 0,-2 0-6 0 0,-48 24-1 0 0,17-10-15 0 0,-9 5-80 0 0,-146 61 0 0 0,-81 6 107 0 0,274-98 77 0 0,0-1-1 0 0,0-1 0 0 0,-1 0 1 0 0,1-2-1 0 0,-1 0 0 0 0,0-1 0 0 0,0-1 1 0 0,-22-2-1 0 0,41 1-44 0 0,1 0 1 0 0,-1-1-1 0 0,1 1 0 0 0,-1-1 1 0 0,1 1-1 0 0,-1-1 0 0 0,1 0 1 0 0,0 0-1 0 0,-1 0 0 0 0,1 0 1 0 0,0 0-1 0 0,0 0 0 0 0,0 0 1 0 0,0-1-1 0 0,0 1 0 0 0,0-1 0 0 0,0 1 1 0 0,1-1-1 0 0,-3-3 0 0 0,1 2 2 0 0,1-1 0 0 0,1 0 0 0 0,-1 1-1 0 0,0-1 1 0 0,1 0 0 0 0,0 0 0 0 0,0 0-1 0 0,0 0 1 0 0,1 0 0 0 0,-1-5 0 0 0,2-10 26 0 0,0 0 0 0 0,2 1 0 0 0,8-34 0 0 0,-8 40-30 0 0,18-63-13 0 0,3 1 0 0 0,47-95-1 0 0,90-135-5 0 0,54-65 55 0 0,126-229 68 0 0,10-17-202 0 0,125-127 96 0 0,-363 576 53 0 0,45-63-118 0 0,32-20-49 0 0,99-99 66 0 0,-211 259-14 0 0,24-26 64 0 0,168-213 188 0 0,-111 101-352 0 0,-111 158 129 0 0,-21 33 22 0 0,-2-1 0 0 0,31-64 0 0 0,-31 43 134 0 0,-3-2-1 0 0,25-106 0 0 0,-43 146-81 0 0,-1-1 1 0 0,-2 0-1 0 0,0 1 0 0 0,-1-1 1 0 0,-1 0-1 0 0,-7-36 0 0 0,-23-63 178 0 0,24 92-198 0 0,-5-49 1 0 0,9 46-41 0 0,-10-35 0 0 0,9 48 3 0 0,2 0 0 0 0,0-1 0 0 0,0 0 1 0 0,4-29-1 0 0,-1-2 10 0 0,-1 49 43 0 0,-2 2-49 0 0,1 0 0 0 0,-1 1 0 0 0,1-1 0 0 0,-1 0 0 0 0,1 1 0 0 0,0-1 0 0 0,-1 1 0 0 0,1-1 0 0 0,0 1-1 0 0,0-1 1 0 0,0 1 0 0 0,0 0 0 0 0,1 0 0 0 0,-2 1 0 0 0,1 1 1 0 0,-41 87-158 0 0,-44 152-1 0 0,73-203 131 0 0,-134 554-225 0 0,55 7-82 0 0,35 48-2 0 0,55-456-179 0 0,3-111 142 0 0,0-21-885 0 0,11 63-1 0 0,1-61 44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4T15:55:39.528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10904 8333 1134 0,'0'0'50'0,"0"0"10"0,10 0-48 0,-10 0-12 0,0 0 0 0,0 0 0 15,0 0 47-15,8-7 6 0,-8 7 2 0,-4-9 0 16,0 6 7-16,4 3 2 0,0-7 0 0,-3-2 0 16,-8 6-32-16,8-3-5 0,6-4-2 0,-3 7 0 15,-7-3 12-15,4-4 3 0,6 4 0 0,1-6 0 0,-11 2-14 0,3 1-2 16,4-7-1-16,0 7 0 0,11-4 12 0,-8-6 2 15,-6 1 1-15,6 2 0 0,8-9-7 16,-4 3-2-16,-14-3 0 0,10 3 0 16,5-3 7-16,2-3 0 0,-3 6 1 0,0-4 0 0,0-2-25 0,0 0-4 15,7 0-8-15,-3-4 11 0,-7 7-11 0,6-6 0 16,8 6 9-16,-4-6-9 0,-4 6 8 0,1-10-8 16,3 4 8-16,4 2-8 0,-4-5 8 0,0-1-8 15,0-2 8-15,0 2-8 0,4 7 8 0,-4-6-8 16,0 2 8-16,0-2-8 0,7-1 0 0,-3 7 0 15,-7-3 0-15,3-1 0 0,3 4 0 0,1-3 0 16,0-4 0-16,-4 7 0 0,0-3 0 0,7-4 0 0,0 7 0 0,0-3 0 16,-3 6 0-16,7-7 0 15,-1-2 0-15,5 9 0 0,-5-4 0 0,4 1 0 0,-3 0 0 0,0-3 0 16,0 6 0-16,-1 3 0 0,1-10 0 0,-4 10 0 16,4-3 0-16,-1-3 0 0,1-3 0 15,3 6 0-15,-3-1 0 0,0-2 8 0,3 0-8 16,-3 0 0-16,-1 6 0 0,1 0 0 0,3-6 0 0,1 6 0 15,2 0 0-15,1 0 0 0,-7 3 0 0,3-9 0 16,4 9 0-16,-4 0 0 0,-3-3 0 0,6 0 0 16,-2 3 0-16,-1 1 0 0,0-7 0 0,0 6 0 15,0-3 0-15,1 0 0 0,6 0 0 0,0-3 0 16,-3 3 0-16,3 3 0 0,-3-12 0 0,3 9 0 16,1 3 0-16,-1 0 0 0,0 0 0 0,-3 0 0 0,0 1 0 15,-1-1 0-15,1 9 0 0,0-5 0 16,3-1 0-16,0 0 0 0,-6-2 0 0,2 5 0 0,5 1 0 0,-1-4 0 15,-3 3 0-15,-1-2 8 0,5 2-8 16,-5-3 0-16,1 1 0 0,0-1 0 0,-4 0 0 0,4 7 0 16,3-7 0-16,-7 1 0 0,1-1 0 0,2 10 0 15,1-10 0-15,-4-3 0 0,4 3 0 0,3 1 0 16,-6 5 0-16,2-2 0 0,1-1 0 0,-4 7 9 16,1 0-9-16,-1-7 10 0,0 7-10 0,0-3 0 15,-3 2 0-15,0-5 0 0,3 2 0 0,0 1 0 16,-3 6 0-16,3-10 8 0,-3 4-8 0,3-4 0 15,-3 7 0-15,3-6 0 0,4 5 0 0,-1-2 0 16,1 3 0-16,0-7 0 0,0 7 8 0,-1-7-8 16,-3 10 8-16,1-3-8 0,-1 0 0 0,-3 2 0 0,-1 1 0 0,1 0 0 15,3-6 0-15,-3 6 0 16,0-1 0-16,-1-2 0 0,8 0 0 0,-4 3 0 0,0 0 0 0,1 3 8 16,2-13-8-16,1 10 0 0,-4 3 0 0,8-6 0 15,-8-7 0-15,4 10 8 0,-1-6-8 0,-2 2 0 16,-1 4 8-16,0-6-8 0,0 6 8 0,-3 0-8 15,3-4 0-15,0-2 0 0,1 6 0 0,-1 0 0 16,0-1 0-16,0 4 0 0,1-6 0 0,-1 6 0 16,4-6 0-16,-1 6 0 0,-6-3 0 15,3 0 0-15,4 3-11 0,-4 0 3 0,0-10 0 0,1 10 0 16,-1 0 8-16,0-3 11 0,4 0-3 0,-4 3 0 16,0 0-8-16,4 0 0 0,0 0 0 0,3 0 0 15,-3 0 0-15,3 0 0 0,-3 0 0 0,0 0 0 16,-4 3 0-16,3 0 0 0,-2 7 0 0,-1-10 8 15,0 3-8-15,-3 0 0 0,0-3 0 0,-1 6 0 16,1 0 0-16,0 1 0 0,-1-4 0 0,1 6 8 0,0-6 8 16,-1 1 0-16,5 2 1 0,-5 3 0 0,5-9-17 15,-5 3-19-15,8-3 4 0,0 3 1 0,-4 7 22 0,0-7 5 16,0 0 1-16,-3-3 0 0,0 3-14 0,-4 4 0 16,4-4 0-16,-4 3 0 0,0-6 0 0,-3 0 0 15,-1 3 8-15,4 10-8 0,1-13 0 0,-1 3 0 16,3-3 0-16,1 9 0 0,0-6 0 0,-4 0 0 15,0 1 0-15,4-4 0 0,0 9 0 0,-1-6 0 16,4 3 0-16,-3-6 0 0,-4 10 0 0,4-7 0 0,-4 0 0 16,0 3 0-16,0 1 0 15,1-4 0-15,-5 0 0 0,1 0 0 0,3 0 0 0,0 7 0 16,-3-4 0-16,3-3 0 0,-3 6 0 0,6-5 0 0,-2 5 0 16,-1-6 0-16,3 3 0 0,-2-3 0 15,-1 4 0-15,-4 2 0 0,1-6-12 0,0 10-1 0,3-10-1 16,0 6 0-16,0 1 23 0,0-1 5 0,-3-3 1 0,3 7 0 15,0-7-15-15,-3 1 0 0,0 2 0 0,-1-3 0 16,1 4 0-16,-1-4-10 0,-2 6 2 0,2-5 0 16,1 2 8-16,0-3 9 0,-4-3-1 0,0 10-8 15,3-7 0-15,1-3-20 0,-4 10 2 0,4-10 1 16,-1 10 17-16,1-7 0 0,0 3 0 0,-1 1 0 16,-3-1 8-16,1-3 6 0,2 1 1 0,1 5 0 15,-1-9-15-15,5 10 9 0,-1-10-9 0,-4 10 8 16,5-7-8-16,-1 13 0 0,-7-19-10 0,7 12 10 0,-7-6 0 15,4 4 0-15,-1-1 0 0,-2 1 10 0,2-1-10 16,1 1 0-16,-4-1 0 0,0 3 0 0,4-2 0 0,-4-4 0 16,0 0 0-16,0 1 0 0,0 5 0 0,4 1 12 15,-4-7-12-15,0 3 12 0,0 1-12 0,0-7 0 16,0 10 0-16,0-10 0 0,1 9 0 0,2-6 0 16,-6 7 0-16,3-7 0 0,3-3 36 0,1 7 3 15,0-4 0-15,-1 7 0 16,1-7-83-16,0 6-17 0,-1-5-3 0,4 5-1 15,-3-5 73-15,3 5 16 0,-3-6 2 0,0 10 1 0,-1-16-27 0,1 13 0 16,-1-7 0-16,1 3 0 0,-4 1 0 0,4-1 0 16,0-3 12-16,-1-3-4 15,-3 10-31-15,4-7-6 0,-4 7-2 0,4-7 0 0,-1 4 45 0,-3-1 9 0,4 0 1 16,0-2 1-16,-1-1 11 0,1 6 3 16,-7-2 0-16,6-1 0 0,4 1-29 0,-3-1-10 0,0 4 0 15,3-7 9-15,-4 6-9 0,5 4 0 0,-1-13 0 0,-4 7 0 16,1 2 0-16,0 1 0 0,-1-4 0 0,1 7 0 15,0-10 0-15,-4 7 0 0,0 2 0 0,3-2 0 32,-2-4-31-32,-1 4 2 0,0-4 0 0,3 7 0 0,-2 0 29 0,2-4-9 0,-3-3 9 0,4 7 0 15,0-3 0-15,-1-4 0 0,8 4 0 0,-4 2 0 16,0-5 0-16,0 2 0 0,-3 1 0 0,3-4 0 16,0 7 0-16,4-10 0 0,-4 10 0 0,0-4 0 15,4-5 0-15,-4 8 8 0,-3-12-8 0,3 13 0 16,-3-10 0-16,-1 7 0 0,1-4 0 0,0 1-8 15,-4-7 8-15,0 9 0 0,0-5 0 0,4 5 8 16,-4-5-8-16,0 2 0 0,0-3 0 0,0 4 0 0,0-1 0 0,0 4 8 16,4-7-8-16,-4 6 8 0,0-8-8 0,4 8 0 15,-8-6 0-15,4 10 8 0,0-13-8 16,1 10 0-16,-5-7 0 0,1 7 0 0,3-4 0 0,0 3 0 16,0-5 0-16,-3 5 0 0,3-9 0 0,0 10 0 15,-4-7 8-15,1 4-8 0,3-4 8 0,-3 10-8 16,-1-10 10-16,1 6-10 0,-4-5 0 0,4 5 0 15,-4-6 0-15,0 7 0 0,3-10 10 0,1 7-10 16,-4-4 10-16,0-3-10 0,4 6 0 0,-4-2 0 16,0-1 0-16,0 0-10 0,-7-6 10 0,7 3 0 15,3 4 0-15,-10-7-8 0,7 3 17 0,0 3 4 16,1 0 1-16,-1-3 0 0,-7-3-14 0,7 10 9 0,0-4-9 0,0-3 8 16,0 0 5-16,-7-3 1 0,0 0 0 0,7 10 0 15,0-4-14-15,3 3 0 16,-2-2 8-16,-1-4-8 0,0 0-10 0,0 6-5 0,0-5-1 0,-4-1 0 15,4 6 16-15,0-3 0 0,-3-6 0 0,3 3 0 16,0 4 0-16,0-4 0 0,-3 3 0 0,3-6 0 16,0 3 0-16,0 7 0 0,0-7 0 0,0 0 0 15,0 0 0-15,-4 3 0 0,5-2 0 0,-1 2 0 16,3-3 0-16,1 6 0 0,-4-6 0 0,0 1 0 16,-7-4 0-16,3 9 0 0,1-3 0 0,7-6 0 15,-1 7 9-15,-3-1 5 0,-7-6 1 0,7 3 0 16,0 0-15-16,4 0 0 0,-11-3 0 0,0 0 0 15,0 0-20-15,3 10-9 0,-3-10-3 0,0 0-754 16,0 6-151-16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4T15:56:04.7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10205 8085 1105 0,'0'0'48'0,"0"-10"12"0,0 4-48 0,-3-3-12 16,3 6 0-16,0-4 0 0,0-2 38 0,0 9 6 0,-4-3 0 15,4 3 1-15,0 0 15 0,0 0 4 0,0 0 0 0,0 0 0 16,0 0 0-16,0 0 0 0,0 0 0 0,0 0 0 16,0 0-52-16,0 0-12 0,0 0 0 0,0 0 0 15,0 9 0-15,0-3 0 0,4 1 0 0,-1 5 0 16,-3-5 0-16,0 5 0 0,4-6 0 0,-1 10 0 15,1 0 0-15,-4-1 0 0,0-5 0 0,4 9 0 16,-1-4 0-16,1 4 0 0,-4 0 0 0,0 0 0 16,3 6 24-16,-3-3 3 0,4 0 0 0,-1 0 0 15,1 0-43 1,-1 3-9-16,4-6-2 0,0-1 0 0,-7-2 27 0,4-3 0 0,3 2 0 0,0 1 0 16,-7-4 0-16,3-5 0 0,-3-7 0 0,8 3 0 15,-8-3 46-15,0 0 14 0,0 0 4 0,10 9 0 0,-3-9-52 0,0-6-12 16,0 0 0-16,0 3 0 15,7-10 54-15,-3 4 8 0,-4-10 2 0,0 0 0 0,0 0-52 0,4-6-12 16,-4 3 0-16,0-9 0 0,0 6 0 0,-4 0 0 16,5-4 0-16,-5 4 0 0,-10-6 0 0,7 12 0 15,7-3 0-15,-3 7 0 0,-4-4 20 0,0 3 2 16,7 0 0-16,0 10 0 0,0-6-35 0,-4 8-7 16,-3 4-2-16,0 0 0 0,11 0 22 0,-11 0 0 15,0 0 0-15,0 0 0 0,7 0 0 0,-7 0 0 16,0 0 0-16,3 10 0 0,1-4 0 0,-4 7 0 15,7-4 0-15,-7 4 0 0,-4-4 0 0,4 7 0 16,4 3 0-16,0-4 0 0,-8 4 0 0,4 0 0 16,0 0 0-16,4-1 0 0,-4 1 0 0,0 0 0 15,3-3 0-15,4 6 0 0,0-3 0 0,0-1 0 16,-3 1 0-16,3-3 0 0,3 3 0 0,-6-4 0 0,-1-8 0 16,1 8 0-16,3-5 27 0,0-4 9 0,0 0 3 15,-7-6 0-15,0 0-11 0,7 10-3 0,4-7 0 0,-4-6 0 16,0-7-122-1,0 4-25-15,4-7-5 0,-1 1-1 0</inkml:trace>
  <inkml:trace contextRef="#ctx0" brushRef="#br0" timeOffset="1140.97">21480 6668 1659 0,'-7'-13'36'0,"3"10"8"0,4-3 2 0,-3-4 1 0,3 1-38 0,0-1-9 0,0 7 0 0,0-3 0 16,0-3 17-16,0 5 2 0,3-2 0 0,-3-3 0 16,0 9 36-16,0 0 7 0,0 0 2 0,0 0 0 15,0 0-52-15,0 0-12 0,0 0 0 0,0 0 0 16,0 0 54-16,7 12 8 0,-3-5 2 0,-1 8 0 15,1-2-64-15,-1 6-18 0,1-1-1 0,3 4 0 16,-4 0 31-16,1-3 5 0,-1 13 2 0,1-7 0 16,-1 3-19-16,5-3 0 0,-5 9 0 0,1-2 0 0,-1-4 0 0,1 3-9 15,-1-6 1-15,4 4 0 0,-3-4 8 0,-1-6 11 16,1-1-3-16,-4 4 0 0,3-6-8 0,1 3 0 16,-4-4 0-16,7-2 0 0,-7-7 0 0,3 1 0 15,-3-7 0-15,0 0 0 0,0 0 53 0,0 0 9 16,0 0 2-16,0 0 0 0,11-4 2 0,0 1 1 15,-1-12 0-15,1-1 0 0,-1 3-56 0,4-12-11 16,-3 3 0-16,3-9 0 0,0 3 0 0,0-10 0 16,4-3 0-16,0 4 0 0,3-7 0 0,-4 6 0 15,1 4 0-15,3-4 0 0,-3 4 0 0,3 5 0 16,-7-2 0-16,4 6 0 0,-4-3 0 0,0 6 0 16,4 3 0-16,-8 0 0 0,1 0 0 0,-1 4 0 15,1-1 0-15,0 10 0 0,-8-7 0 0,4 10 16 0,-7 3-3 16,0 0 0-16,0 0-13 0,0 0-18 0,0 0 4 0,0 0 1 15,0 0 13-15,0 0 0 0,0 0 0 0,0 9-788 16,-3 1-154-16</inkml:trace>
  <inkml:trace contextRef="#ctx0" brushRef="#br0" timeOffset="3277.23">19575 5438 1267 0,'7'0'28'0,"-7"0"5"0,0 0 2 0,0 0 1 0,0 0-36 0,0 0 0 16,3 13 0-16,-3-10 0 0,-3 10 0 0,-1-7 0 15,4 6 0-15,0-5 0 0,0 2 0 0,4-3 0 16,-1-2 0-16,4 8 0 0,0-9 58 0,4 0 5 15,0-3 1-15,-1 4 0 0,4-4 0 0,4-4 0 0,-4 1 0 0,0 3 0 16,4-6-52-16,-1-3-12 0,-2 2 0 0,-1-5 0 16,3 2 54-16,-6-2 8 0,3-4 2 15,-3 7 0-15,-1-7-52 0,1 0-12 0,-4 1 0 0,0-4 0 16,-4 0 15-16,1 0 0 0,-4 4 0 0,0-4 0 16,0 3 27-16,0 4 6 0,-4 2 0 0,4 1 1 15,-3-1-39-15,-1 4-10 0,-3 3 0 0,4-3 0 16,-1 3 0-16,-3 3 0 0,0 0 0 0,4 0 0 15,-4 3 0-15,3 3 0 0,-3 0 0 0,0-3 0 16,0 13 19-16,-4 0 1 0,4 2 1 0,0 4 0 16,-3-3-33-16,-1 0-8 0,7 6 0 0,1 3-1 15,-8-6 21-15,4 0 0 0,7 3 0 0,-3 0 0 0,-1-6 0 0,4 0 0 16,4 3 0-16,-1-6 0 16,1 2 0-16,3 1 0 0,-4-3 0 0,8-3 0 0,0-4 0 0,3 3 0 15,-4-2 0-15,4-4 0 0,4 0 0 0,-4-6 0 16,4 0 0-16,-1 0 0 0,1 0 0 0,0 0 0 15,-1-3 0-15,4-6 0 0,-6 3 24 0,2-7 8 16,1 7 3-16,-1-7-705 16,-2 4-141-16</inkml:trace>
  <inkml:trace contextRef="#ctx0" brushRef="#br0" timeOffset="16632.66">15327 7705 518 0,'0'0'46'0,"0"0"-37"16,4-3-9-16,0-6 0 0,3 6 168 0,-7 0 32 16,3-4 7-16,-3-2 1 0,4 3-64 0,-4-7-13 15,0 10-3-15,3-10 0 0,-6 10-51 0,-1-3-10 16,4-3-3-16,-3 2 0 0,-4 1-51 0,3 0-13 15,-3 3 0-15,0-4 0 0,0 4 37 0,0-3 5 16,-4 6 1-16,1 0 0 0,-1 6-18 0,4-3-3 16,-4 4-1-16,4-4 0 0,0 6-21 0,0-2 0 15,-3 8 0-15,3-2 0 0,3-1 0 0,-3 7 0 0,3 6 0 0,-3-3 0 16,0 0 0-16,0 6 0 16,4-3 0-16,-1 0 0 0,1 7 0 0,-1-1 0 0,4-3 0 0,0 7 0 15,-3-7 0-15,3 0 0 0,0 4 0 0,0-7 0 16,3 6 0-16,-3-6 0 0,0 7 0 0,0-7 0 15,4 3 0-15,-1-3 0 0,1 3 0 0,-4-3 0 16,3-6 0-16,-3 3 0 0,4 3 0 0,-4-3 0 16,0-3 0-16,0 0 0 0,3-4 0 0,-3 1 0 15,0 3 0-15,0-10 0 0,0 7 0 0,0 0 0 16,0-7 0-16,-3 4 0 0,3-1 0 0,-4-6 0 16,1 7 0-16,-1-7 0 0,-3-3 0 0,0 7 0 15,0-7-47-15,0 0-13 0,-4 0-4 0,1 3 0 16,-1-6 52-16,1 0 12 0,-1 0 0 0,1-6 0 15,-5 3-105-15,1 3-19 0,4 0-3 0,-4-3-615 16</inkml:trace>
  <inkml:trace contextRef="#ctx0" brushRef="#br0" timeOffset="16933.65">15028 8113 1958 0,'0'0'43'0,"0"0"9"0,0 0 1 0,0 0 3 0,0 0-45 0,7 0-11 16,3 0 0-16,1 0 0 0,-1 0 0 0,1 0 0 16,0 0 0-16,-1 0 0 0,1 0 0 0,6 0 0 0,1-3 0 0,0 0 0 15,-1 3 0-15,1-3 0 0,3-4 0 0,4 7 0 16,0-3 0-16,-1 0 0 0,1-3 0 0,0-4 0 15,-1 10 53-15,-3-6 9 0,1-3 2 0,-1 2 0 16,-7 1 0-16,4-3 0 0,-8 3 0 0,4-7 0 16,-7 13-36-16,0-3-8 0,-7 3 0 0,0 0-1 15,0 0-82-15,0 0-16 0,0 0-3 16,-24 9-1-16</inkml:trace>
  <inkml:trace contextRef="#ctx0" brushRef="#br0" timeOffset="31100.09">25508 9828 1036 0,'7'-19'46'0,"-7"16"10"0,0-12-45 0,0 8-11 15,4-2 0-15,-1-7 0 0,-3 4 86 0,0-4 15 16,4 0 3-16,-4 1 1 0,-7-4-14 0,7 6-3 15,3 4-1-15,1-7 0 0,-4 13 5 0,0-9 0 16,0 8 1-16,0 4 0 0,0 0-57 16,0 0-11-16,0 0-2 0,0 0-1 0,0 0-7 0,0 0-2 0,3 13 0 0,-3-4 0 15,0 7-13-15,0 3 0 0,7 0 0 0,-7-1 0 16,4 4 0-16,-4 7 0 0,3-7 0 0,5 12 0 16,-8-3 0-16,0 1 0 0,3 2 0 0,1 4 0 15,-1 0 0-15,-3-4 0 0,4 4 0 0,3-4 0 16,-4 1 14-16,4-10 0 0,-7 6 0 15,4-9 0-15,-1-3-14 0,4 0 8 0,-7-4-8 16,4-8 0-16,-1 5 0 0,1-9-21 0,-4-3 3 0,0 0 1 16,0 0 44-16,7-3 9 0,0 0 1 0,0-10 1 15,-3 4-10-15,3-10-1 0,3-6-1 16,-3 0 0-16,0-9-26 0,4-4 0 0,-4 3 0 0,0-5 0 0,0-7 0 16,0 9 0-16,0 0 0 0,0 7 0 0,0 0 0 0,-3-1 0 15,-1 10 0-15,1 7 0 0,-4-1 0 0,3 10 0 16,-3-7 0-16,0 13 0 0,0 0 0 0,0 0 0 15,0 0 0-15,4 13 0 0,-4-7 19 0,4 7-2 16,-1 5 0-16,4 1 0 0,-3 3-17 0,3 6 0 16,-4-3 0-16,8 4 0 0,-1-4 0 0,1 9 0 15,0-9 0-15,-4 10 0 0,3-1 0 0,1-9 0 16,-1 7-10-16,1-10 10 0,0 3-14 0,-4-3 2 16,0-7 0-16,0-5 0 0,0 2 12 0,3-5 0 15,-6 2 0-15,-4-9 0 0,0 0 0 0,0 0 0 16,0 0 0-16,0 0 0 0,0-9 48 0,3 2 13 15,8-8 3-15,0-1 0 0,-8-6-52 0,1-6-12 0,-1 0 0 16,4-7 0-16,0 1 0 0,-3-4 0 0,-1-3 0 0,1 4 0 16,6-1 0-16,-6 7 0 0,-4-7 0 15,7 13 0-15,-3-6 0 0,3 15 0 0,-4-3 0 0,1 3 0 16,-4 7 0-16,0 0 0 0,0 9 0 0,0 0 0 16,0 0 0-16,0 0 0 0,0 0 0 0,3 9 0 31,-3 0-202-31,4 7-43 0,-1-3-9 0,8-4-2 0</inkml:trace>
  <inkml:trace contextRef="#ctx0" brushRef="#br0" timeOffset="31502.02">26408 10026 1958 0,'10'-13'87'0,"-10"13"17"0,0 0-83 0,4-3-21 15,3-9 0-15,-4 5 0 0,-3 7 0 16,4-12 0-16,-4 2 0 0,-4-5 0 0,1 2 36 0,-1 4 2 15,-3-4 1-15,4 1 0 0,-8 8-11 0,4 1-3 16,-3 3 0-16,-1 0 0 0,-7 3-1 0,8 1-1 16,-4 8 0-16,0 1 0 0,-4-1-37 0,4 4-7 15,3 0-2-15,-3 6 0 0,0 3 54 0,3-3 10 16,-3 3 3-16,7-3 0 0,0 6-20 0,4-3-3 16,-4 3-1-16,7-3 0 0,3-3-20 0,-3 6-15 15,0-3 3-15,4-3 0 0,-1 10 12 0,1-13 0 16,-1 9 0-16,1-3 0 0,-1 0 0 0,1 6 0 15,-1-9 0-15,1 6 0 0,-1 1 0 0,-3 5 0 16,4 1 0-16,-1-4 0 0,-6-6 0 0,3 6 0 0,-4-5 0 16,1-4 0-16,-4 3 0 0,0-3 0 0,-4-4 0 0,4 1 0 15,-3-3 14-15,-1 3-4 0,-3-4-1 0,0-2 0 16,3-1-9-16,-3 1 0 0,0-4 0 0,3 1 0 16,-3-7 0-16,4 0 0 0,-4 0 0 0,3-3 0 15,0 0-49-15,1 0-12 16,3-3-3-16,0 3 0 0,0-3 0 15,0-6 0-15,-4 5 0 0,7-2-546 0,-3-6-110 0</inkml:trace>
  <inkml:trace contextRef="#ctx0" brushRef="#br0" timeOffset="31707.45">26006 10559 1940 0,'0'0'43'0,"0"0"9"0,0 0 1 0,10 0 1 0,4-6-43 0,0 2-11 15,-7 4 0-15,4-3 0 0,3-3 57 0,0 0 10 16,0-1 1-16,4 1 1 0,0-3-17 0,3 9-4 16,0-7-1-16,0-2 0 0,0 6-24 0,0 0-5 15,-3 3-1-15,3-3 0 0,-7-4-17 0,4 4 0 16,0 3-8-16,-4 3 8 16,0-3-54-16,0 0-5 0,-3 0-1 0,-1 0-947 0</inkml:trace>
  <inkml:trace contextRef="#ctx0" brushRef="#br0" timeOffset="33893.97">27099 9690 1465 0,'0'0'32'0,"4"0"6"0,6-6 2 0,1 3 2 0,3 3-34 0,-7 0-8 16,-7 0 0-16,-11 0 0 0,4-3 60 0,7 3 11 15,0 0 1-15,0 0 1 0,-10 3-7 0,3-3-2 16,7 0 0-16,0 0 0 0,-7 9-51 0,7-9-13 16,3 7 0-16,4-1 0 0,0 3 0 0,0-3 0 15,7 7 0-15,1-7 0 0,2 4 0 0,4-1 0 0,-6-6 0 0,2 10 0 16,8-7 54-16,-4 7 8 0,-3-7 2 0,-1 6 0 31,4-8-103-31,-3 8-20 0,0-9-4 0,-4 10-1 0,0-7 52 0,-3-6 12 0,3 13 0 16,-4-7 0-16,-3-3 28 0,-3 10 9 0,3-7 2 0,-4 6 0 15,-3-12-19-15,0 7-3 16,-3 5-1-16,3-6 0 0,-7 7-5 0,0-7-2 0,0 7 0 16,0-1 0-16,0-5 34 0,0 5 6 0,-8-6 2 15,5 1 0-15,3 2-31 0,0-3-5 0,-7 7-2 0,-1-7 0 16,5 4-13-16,-8-4 0 0,4 6 0 0,-3-5 0 16,-1 5 0-16,4-6 0 0,3 7 0 0,-3-4 0 15,-4 4 0-15,1-1 8 0,3-2-8 0,0 2 0 0,3 4-12 16,0-10-8-16,1 10-1 0,3-3-1 15,3-1-70-15,1 4-13 0,-4-4-3 16,3 4-524-16,8-7-104 0</inkml:trace>
  <inkml:trace contextRef="#ctx0" brushRef="#br0" timeOffset="34164.75">27572 10164 2034 0,'0'0'90'0,"0"0"18"0,0 0-86 0,0 0-22 16,0 0 0-16,-4 3 0 0,-3 3-12 0,0-3-8 16,-3 0 0-16,3-3-1 0,0 10 49 0,-1-7 11 15,-2 3 1-15,3-3 1 0,0 7-15 0,-4-4-3 16,-3 10-1-16,3-10 0 0,-3 7-9 0,0-1-1 0,-3-3-1 0,-1 4 0 16,0 3-11-16,1-4-14 0,-8 1 3 0,4 2 1 15,-4 1 59-15,0 0 12 0,4-4 3 0,4 1 0 16,-4-1-64-16,3 1 0 0,4 3-14 0,0-4 2 15,-8-2 12-15,5 5 14 0,3 1-3 0,-7-4-1 16,-1-2-10-16,5 2 0 0,6-5 0 0,1 2 0 16,-1-3-164-16,4-2-37 15,7-4-8-15,0 0-2 0</inkml:trace>
  <inkml:trace contextRef="#ctx0" brushRef="#br0" timeOffset="34850.18">27995 9612 2196 0,'14'-3'48'0,"-10"-4"11"0,-8-5 1 0,1 9 1 0,-4 3-49 0,-4 0-12 16,11 0 0-16,-7 3 0 0,4 0 0 0,-5 6 0 16,5-2 0-16,-1 5 0 0,-3-2 0 0,4 8 0 15,3-2 0-15,-4 3 0 0,4 6 0 0,0-3 0 16,4 3 0-16,-4 3 0 0,3-3 0 0,1 0 0 16,-1 7 0-16,1-1 0 0,-1-3 0 0,5 4 0 15,-8-1 0-15,3-3 0 0,1 4 0 0,-1-10 0 0,1-4 0 0,3 1 0 16,-7 3 0-16,3-6 0 0,1 0 0 15,-1-4 0-15,-6-6 47 0,6 4 13 0,-3-10 2 0,0 0 1 16,0 0-50-16,0 0-13 0,0 0 0 0,7-10 0 16,0-2 53-16,0 2 6 0,-3-5 1 0,7-7 0 15,3-6-45-15,-4 6-15 0,-3-7 9 0,0-2-9 16,-3-3 0-16,3 2 0 0,-4 4 0 0,1 0 0 16,-4 6 0-16,4 3 0 0,-1-3 0 0,1 6 0 15,-4-2 0-15,3 11 0 0,8-2 0 0,-4 6 0 16,-7 3 11-16,0 0-3 0,0 0-8 0,3 3 12 15,1 13-12-15,3-10-8 0,-4 10 8 0,4-1-13 16,0 4 13-16,-3 0 0 0,0 3 0 0,3 6 0 0,3-9 0 16,-3 0 0-16,-10-1 0 0,6 4 0 0,8-6 0 0,-1 6 0 15,5-6 0-15,-8 3 0 0,-4-4 0 16,8-5 0-16,3 2 0 0,-4-6 0 0,-3 4 0 0,0-7 0 16,4-3 0-16,0 0 0 0,-1 0 0 0,1-6 0 15,-1-4 0-15,1-5 0 0,0 2 0 0,3-3 0 16,-7-6 0-16,7-3 0 0,-4 3 0 0,1-9 0 15,0 3 0-15,-4-4 0 0,0 4 48 0,0-3 13 16,-7-4 3-16,3 1 0 0,-3 6-52 0,0-4-12 16,4-2 0-16,-4 12 0 15,-4-6-48-15,4 6-13 0,0 3-3 0,-3 3 0 0,-1 4 52 0,1-1 12 16,3 1 0-16,3 8 0 16,-3-2-105-16,0 6-19 0,0 0-3 0,7 3-1 15,4 4-56-15,-4 8-12 0,0 4-3 0,-3 0 0 0</inkml:trace>
  <inkml:trace contextRef="#ctx0" brushRef="#br0" timeOffset="35230.81">28574 10201 1728 0,'0'0'76'0,"0"0"16"0,0 0-73 0,0 0-19 0,0 10 0 0,7-4 0 16,0-3 28-16,0 3 3 0,-4 1 0 0,-3-7 0 15,0 0 1-15,7 3 1 0,8-3 0 0,-8 3 0 16,-7-3 25-16,10 0 5 0,4-3 1 0,-3 3 0 15,-11 0-52-15,10-6-12 0,5-4 0 0,-1 4 0 0,-4-7 54 16,1 7 8-16,-1-10 2 0,-6 10 0 16,-4-6-52-16,0-4-12 0,3 0 0 0,1-3 0 15,-4 7 0-15,0-7 0 0,4 3 0 0,-4-6 0 0,0 4 0 0,0-7 0 16,-4 9 0-16,-3 3 0 0,3 1 0 0,-3-1 0 16,4 7 0-16,-4 0 0 0,0-1 0 0,-4 4 0 15,1 3 0-15,-1 10 0 0,0-1 0 0,-3 1 0 16,4-1 0-16,-4 7 0 0,-1 6 0 0,1 3 0 15,0 0 0-15,0 0 0 0,4 6 0 0,-1 0 0 16,0-5 0-16,4 8 0 0,0-3 0 0,4-2 0 16,3-7 0-16,0 6 0 0,7-6 54 0,-4 0 8 15,8 3 2-15,3-13 0 0,0 4-52 0,4-3-12 16,3-7 0-16,7-3 0 0,0-3 28 0,4-3 2 16,3 0 1-16,4-10 0 0,-3 7 1 0,-1-10 1 0,-3 7 0 15,-1-7 0 1,-6 0-180-16,0 1-36 0</inkml:trace>
  <inkml:trace contextRef="#ctx0" brushRef="#br0" timeOffset="47687.9">14682 7188 1926 0,'-7'0'42'0,"0"0"9"0,-4-3 1 0,1 0 3 0,3-3-44 0,0 2-11 16,-1 1 0-16,8 3 0 0,-3 0 0 0,3 0 12 0,0 0-12 0,0 0 12 15,0 0 6-15,0 0 22 0,0 0-20 16,0 0-20-16,3 7 0 0,8 5 8 0,0-6-8 16,3 10-12-16,7 9-5 0,-3-3-2 0,10 6 0 15,0 7 43-15,0 6 8 0,8 9 1 0,-1 3 1 16,0 0-14-16,7 4-4 0,1 2 0 0,-1 10 0 16,4 0-1-16,3 0-1 0,-3 10 0 0,4-10 0 15,2 0-14-15,-2 3 0 0,-4-13 0 0,-4 4 0 16,-3 0 54-16,-4-10 8 0,-3-3 2 0,0-6 0 15,-4-6-56-15,0-1-8 0,-3 1-8 0,-4-10 8 16,0-3 0-16,-3-6 0 0,-4 3 8 0,-4-6-8 16,1 3 0-16,0-7 0 0,-4-2 0 0,-7-1 0 0,0-3 57 15,0-6 6-15,0 0 1 0,0 0 0 16,-11-3-256-16,0-9-52 0</inkml:trace>
  <inkml:trace contextRef="#ctx0" brushRef="#br0" timeOffset="48127.78">15522 6655 1036 0,'0'0'23'0,"-11"0"5"0,4 0 0 0,0 0 1 0,-4 0-29 16,4 0 0-16,0 3 0 0,-3-3 0 0,2 6 93 0,1-2 13 0,0-1 2 0,4 0 1 15,-1 9-5-15,1-5-2 0,-1 8 0 0,-3 1 0 16,7 0-30-16,-3 3-7 0,-1 2-1 0,-3 5 0 16,4 5-15-16,-1 7-3 0,-3-1-1 0,3 1 0 15,-6 3-36-15,3 9-9 0,3-3 0 0,-6 3 0 16,-4 3 53-16,-1 10 9 0,5 0 2 0,-1-4 0 15,-6 10-28-15,3-6-4 0,-4 6-2 0,0 0 0 16,1 0 17-16,-5 6 3 0,5-6 1 0,-1 3 0 16,1-3-3-16,2 3-1 0,-2-3 0 0,3-3 0 0,3 6-23 15,1-3-5-15,-1 0-1 0,0-3 0 0,1 0-29 16,-1-3-5-16,1-4-2 0,-1 1 0 0,0-4 42 0,4-9 8 16,-3 7 1-16,3-7 1 0,-4-4-3 0,1-5-1 15,-1 0 0-15,0-1 0 0,1-5-41 16,-1-7-8-16,1 3-1 0,-4-3-1 15,3-6-18-15,0 0-3 0,-6-7-1 0,3-5 0 0</inkml:trace>
  <inkml:trace contextRef="#ctx0" brushRef="#br0" timeOffset="53957.8">24739 12280 806 0,'0'0'17'16,"0"0"4"-16,-3-3 1 0,-1-3 2 0,4 0-24 0,0 2 0 0,0-5 0 0,0 6 0 16,0-7 107-16,0 1 17 0,0 0 3 0,0-1 1 15,0 4 0-15,0 6 0 0,0-9 0 0,0 5 0 16,-7 1-52-16,7 3-9 0,0 0-3 0,0 0 0 0,0 0-10 0,-3 7-2 16,3 5-1-16,0 1 0 15,0-1-34-15,-4 7-6 0,4 0-2 0,0 9 0 0,4-6-9 0,-4 9 8 16,3-2-8-16,-3 5 8 0,7 4-8 0,-3 6 0 15,-1-4 0-15,1 4 0 0,-1-6 0 0,-3 9 0 16,0-3 0-16,4-3 0 0,-4 2 0 0,3-8 0 16,1-4 0-16,-4 4 0 0,-7-1 0 0,7-9 0 15,0 7 0-15,0-10 0 0,0 3 0 0,0-3 0 16,0-7 0-16,0-2 0 16,0-1-49-16,3 1-12 0,-3-13-3 0,0 0-844 0</inkml:trace>
  <inkml:trace contextRef="#ctx0" brushRef="#br0" timeOffset="54329.02">24305 12252 1825 0,'-10'-3'40'0,"3"3"8"0,0 0 1 0,7 0 3 0,-7 0-41 0,7 0-11 0,-8 0 0 0,8 0 0 16,0 0-20-16,0 0-5 0,0 0-2 15,0 0 0-15,0 0 63 0,0 0 12 0,0 0 2 0,11-3 1 16,0 3-31-16,3 0-5 0,3-3-2 0,1 3 0 16,0-4-13-16,10-2 0 0,4 3 0 0,10 0 0 0,-3 0 54 0,0 0 8 15,3-4 2-15,0 4 0 16,-3 3-52-16,0-3-12 0,3 0 0 0,1 3 0 0,2-3 0 0,-2 3 0 15,-12 0 0-15,8 0 0 0,0 0 0 0,-4 0 0 16,-3 0 0-16,-7 0 0 0,3 0 0 0,-7 0 0 16,0 0 0-16,-10 0 0 0,3 0 54 0,-7 0 8 15,0-6 2-15,0 6 0 0,-7 0-52 0,0 0-12 16,0 0 0-16,0 0 0 16,0 0-153-16,0 0-31 0,-10 15-5 0,-1 4-2 0</inkml:trace>
  <inkml:trace contextRef="#ctx0" brushRef="#br0" timeOffset="55257.51">25670 12415 1267 0,'22'-6'112'0,"-19"3"-89"0,-3 3-23 0,0 0 0 0,0 0 56 0,0 0 6 15,0 0 2-15,0 0 0 0,0 0 0 0,0 0 0 16,0 0 0-16,0 0 0 0,0 0 0 0,0 0 0 15,-3 9 0-15,3 4 0 0,0 2-19 0,-4 4-3 16,1 0-1-16,3 6 0 0,0-3-14 0,0 12-3 16,0-5-1-16,0-1 0 0,0 6-23 0,0 4-8 0,3-4 0 0,-6 1 0 15,3-7 8-15,0 4 11 16,-4-1-3-16,4-6 0 0,-3 3-8 0,-1-3 0 0,4-3 0 0,0 0 0 16,-4 0 0-16,4-9 0 0,0 5 0 15,0-2 0-15,0 3 0 0,0-6 0 0,0-4 0 0,0 3 0 31,0-8-49-31,0 5-12 0,0-9-3 0,0 0-546 0,0 0-110 0</inkml:trace>
  <inkml:trace contextRef="#ctx0" brushRef="#br0" timeOffset="55852.99">25434 12691 1209 0,'-14'0'108'0,"10"0"-87"0,-3 3-21 0,4 3 0 0,3-6 68 0,-7 4 10 0,0 2 2 0,-4-3 0 15,8 6-64-15,3-9-16 0,0 0 0 0,0 0 0 16,0 0 54-16,0 0 8 0,0 0 2 0,7 3 0 0,7 1 0 0,3-4 0 15,-2 0 0-15,6 0 0 0,0 0-52 0,7-4-12 16,0 1 0-16,1-6 0 0,-1 6 54 0,4 3 8 16,-1-6 2-16,5 2 0 0,-8-5-52 15,0 9-12-15,0-6 0 0,4 3 0 0,-7-4 0 0,-4 7 0 16,4-3 0-16,-8 3 0 0,4 0 0 0,1 0 0 16,-8 0 0-16,3 0 0 15,1 3-100-15,-4-3-22 0,-3 0-5 0,-11 0-1 0</inkml:trace>
  <inkml:trace contextRef="#ctx0" brushRef="#br0" timeOffset="56399.41">26207 12619 1670 0,'14'0'74'0,"-14"0"15"0,0 0-71 0,0 0-18 0,3 12 0 0,1-5 0 15,-1 8 16-15,4-5 0 0,0-1 0 0,4 4 0 0,-4-7-16 0,4 7 0 16,-4-7 0-16,7 3 0 15,0-6 55-15,0 4 7 0,0-7 2 0,4 0 0 16,-4 0-52-16,4 0-12 0,-4-7 0 0,0-2 0 0,3 6 54 0,-2-7 8 16,-1 1 2-16,0 3 0 0,-7-7-52 0,3 4-12 15,-3-1 0-15,4-8 0 0,-4 5 34 0,0 0 4 16,-3-5 1-16,3-1 0 0,-4 0-19 0,-3 3-3 16,0-2-1-16,-3-1 0 0,-1 3-5 0,1 0-2 15,-4 1 0-15,-4 8 0 0,4-8-9 0,-4 12 0 16,1-7 0-16,-4 7 0 0,3 3 0 15,1-3 0-15,-5 0 0 0,1 6 0 0,0 0 0 0,0-3 0 16,4 9 0-16,-5-2 0 0,-2 5 0 0,-1-2 0 16,0 5 0-16,1 1 0 0,-4 3 0 0,7 3 0 15,-1 0 0-15,-2 9 0 0,3-6 0 0,3 7 0 16,1 2 0-16,2-3 0 0,5-2 0 0,-1 5 0 16,8 1 0-16,-1-4 0 0,1-6 8 0,7-3-8 0,-4 0 12 15,7 3-4-15,3-6-8 0,5-10-9 16,-1 7 9-16,3-4-13 0,-2-5 13 0,2 2 0 0,1-6 0 0,3 0 0 15,4-3 0-15,-4-6 0 0,7-3 0 0,-3 6 0 16,0-7 0-16,0 4 0 0,-1-7 0 0,-2 4-720 16,-1-7-140-16</inkml:trace>
  <inkml:trace contextRef="#ctx0" brushRef="#br0" timeOffset="56784.52">26887 12732 2188 0,'0'0'97'0,"0"0"20"0,0 0-93 0,0 0-24 16,11-3 0-16,0 3 0 0,3-4 0 0,0 1 0 16,7-6 0-16,0 6 0 0,4 3 0 0,3-3 0 0,4-4 0 0,0 1 0 15,3 3 0-15,0 0 0 16,-3 0 0-16,14-7 0 0,-7 7 0 0,-4 3 0 0,-3-3 0 0,-8 3 0 15,1-3 0-15,-7 0 0 0,3-4 0 0,-4 4 0 16,1 3 0-16,-4 0 0 0,4 0 0 0,-1 0-968 16</inkml:trace>
  <inkml:trace contextRef="#ctx0" brushRef="#br0" timeOffset="57197.72">28306 12205 1670 0,'3'-13'148'0,"-3"4"-118"16,4-4-30-16,-4-2 0 0,0 2 224 0,0 7 38 15,0-7 8-15,-7 7 2 16,3-6-227-16,-7 5-45 0,1-5-8 0,-8 9-3 0,1-4 11 0,-5-2 16 16,1 6-4-16,-7 0-1 0,3 0-23 0,-3 3-4 15,3 0 0-15,1 3-1 0,-1 0 7 0,4-3 2 16,3 9 0-16,1-2 0 0,3-1 26 0,-4 6 6 15,0 4 0-15,8 0 1 0,-1 6-25 0,0 0 0 16,4 0 0-16,0 12 0 0,0-3 0 0,0-2 0 16,4 5 0-16,3 4 0 0,-4-4-15 0,4 4-8 15,-3 3-1-15,3 6-1 16,3-7-11-16,1 1-3 0,-4 6 0 0,3-3 0 0,-3 3 39 0,4-6 0 0,-1-3 0 16,1-1 0-16,-1 1 44 0,4-4 16 0,-3-9 3 15,3 7 1-15,0 2-52 0,-3-9-12 0,-1 4 0 0,-3-4 0 16,0 3 0-16,0-6 0 0,0 0 0 0,-3 6 0 15,-1-6 0-15,1 0 0 0,-5-3 0 0,1-1 0 16,0 1 0-16,4 3 0 16,-1-3 0-1,-6-3 0-15,-1 3-48 0,1-4-13 0,-1 10-67 0,15-12 105 0,-12-1 8 16,-6-5 2-16,0 5 0 0,7-6-133 0,0-6-26 0,-7 4-6 16,-4-4-698-16</inkml:trace>
  <inkml:trace contextRef="#ctx0" brushRef="#br0" timeOffset="57410.72">27632 12961 1958 0,'14'-10'87'16,"7"10"17"-16,11-3-83 0,-4 3-21 0,-7-6 0 0,-14 0 0 0,-3-1 56 0,3 1 6 16,7-3 2-16,4 2 0 0,3-5 0 0,0 2 0 15,4 1 0-15,6-7 0 0,-2 4-22 0,-1-1-4 16,-3-2-1-16,3-1 0 0,-4 6-8 0,5-2-1 15,-1 6-1-15,0-7 0 0,-3 7-27 0,-1-4 0 16,1 7 0-16,0 0 0 16,-7 3-166-16,3 0-38 0,7-3-8 0,-3 6-2 0</inkml:trace>
  <inkml:trace contextRef="#ctx0" brushRef="#br0" timeOffset="64978.76">29392 12468 2188 0,'0'0'48'0,"0"0"11"0,7-6 1 0,-7 6 1 0,0 0-49 0,0 0-12 16,0 0 0-16,0 0 0 0,7 6 0 0,-3 10 0 15,-4-3 0-15,0 9 0 0,-4 3 0 0,4 9 0 16,-3 1 0-16,-1 2 0 0,-3-2-14 0,7 2-6 15,0 4 0-15,0-3-1 0,0-1 33 0,0-5 8 16,4-4 0-16,3 3 1 16,0-9-68-16,0 0-13 0,0 0-4 0,3-3 0 0,1-10 52 0,0 4 12 0,-4-7 0 0,0 4 0 15,3-7 32-15,1-3 8 0,-1-10 3 16,-2 7 0-16,-1-6-18 0,3-1-3 0,1-5-1 0,-4-4 0 16,0 0 35-16,3-3 6 0,1-3 2 0,3-3 0 15,-3-7-52-15,-1 7-12 0,8-6 0 0,0-1 0 16,-4 4 0-16,0 9 0 0,0 0 0 0,7 3 0 15,-7 3 0-15,0 4 0 0,-3 6 0 0,10 2 0 16,0 4 0-16,0 4 0 0,-10-4 0 0,-4 12 0 16,-3-6 0-16,3 4 0 0,-4-1 0 0,4 7 0 15,-3-4 0-15,-1 1 0 0,-3 3 0 0,0 6 0 16,0-7 0-16,0 4 0 0,-3 0 0 0,-4-3 0 0,0 2 0 16,-4-2 0-16,0 0 0 0,1-1 0 15,-4-2-151-15,-4-1-33 0,4 1-6 0,-4-7-2 0</inkml:trace>
  <inkml:trace contextRef="#ctx0" brushRef="#br0" timeOffset="65139.6">29636 11992 1954 0,'0'0'43'16,"3"-3"9"-16,1-4 1 0,3-5 3 0,3 6-45 0,-3-7-11 0,0 10 0 0,0-10 0 0,-3 10 54 0,3-3 9 15,0 0 1-15,-3 2 1 16,3 4-65-16,-7 0-28 0,0 0 1 0,0 0-920 0</inkml:trace>
  <inkml:trace contextRef="#ctx0" brushRef="#br0" timeOffset="66656.66">30648 12741 2188 0,'-11'-19'48'0,"8"10"11"0,-1 0 1 0,4-4 1 0,0-3-49 0,0 4-12 16,0-4 0-16,-3 0 0 0,-1-2 0 0,-3-1-16 15,0 0 3-15,0 0 1 0,-4 0 12 0,1 4 16 16,-1-1-3-16,-3-3-1 0,4 7-12 0,-1 2 0 16,0-2 0-16,-3 5 0 0,4-2 0 0,-4 6 0 15,3 0 0-15,0 3 0 0,1 0 0 0,-1 0 0 16,1 3 0-16,3 13 0 0,-4-4 0 0,1 1 0 15,-1 12 0-15,4 0 0 0,-4 6 0 0,1 4 0 16,3 2 0-16,0 4 0 0,0-3 0 0,0 2 0 16,3-5 0-16,0 3 0 0,1-1 0 0,3-9 0 15,0-3 0-15,0 1 0 0,-4-1 0 0,8-13 0 0,-4 4 0 0,3 0 0 16,1-13 0-16,0 6 0 0,-4-9 0 0,10 0 0 16,1-3 0-16,-1-6 0 0,1 5 0 0,3-11 0 15,0-4 38-15,0 0 5 0,0 0 1 0,0-3 0 16,-3-6-20-16,3 6-3 0,-3-3-1 15,-4 0 0-15,0 6-20 0,0 7 0 0,-4-1 0 0,1 1 0 16,-1 8-19-16,-3 4-8 0,0 0-1 0,0 10-1 16,0 2-5-16,-3 7-1 0,3 0 0 0,0 9 0 15,0-6 35-15,3 0 0 0,-3 6 0 0,4-6 0 16,-1-3 0-16,5 6 0 0,-5-3 0 0,4 0 0 16,4-6-26-16,-4-7 2 0,-4 4 0 0,4-7 0 0,-3 3 24 15,6-9 0-15,-3-6 0 0,4 3 0 0,0-13 32 16,-1 7 3-16,4-7 0 0,0-6 0 0,-3-9-35 0,3 0-16 15,0-7 2-15,0-3 0 0,4-12 14 0,-4 0 0 16,0-4 0-16,4-2 0 0,0-4 28 0,-1-3 8 16,4-6 1-16,-3 6 1 0,0 0-10 0,-4 3-1 15,-4 7-1-15,-3 6 0 0,-3 3-26 0,-1 19 0 16,-3-1 0-16,0 11 0 0,-3 5 0 0,-1 4 0 16,-3 5 0-16,-3 8 0 0,3-4 0 0,-4 12 0 15,0-2 0-15,4 15 0 0,-3-3 0 0,3 3-11 16,0 6 1-16,0 7 0 0,0-1 10 0,3 4 14 15,4 0-3-15,0 6-1 0,-3-6-10 0,3 6-16 16,0-3 4-16,0-4 1 0,0 7 11 0,0-9 16 16,3 0-4-16,-3-4-1 0,4 1-11 0,-1-7 0 0,1 0 0 0,-1-3 0 15,1-6 0-15,3 0-12 16,-4-4 2-16,4-2 1 0,0-7 9 0,0 0 12 0,1 1-2 0,-1-4-1 16,0-3-9-16,0 0 0 0,0-3 0 0,3-7 8 15,-6 7-8-15,3-9 0 0,0 5 0 0,0-8 0 16,0 2 0-16,0 1-9 0,-3-4 9 0,3 0 0 15,0 1 0-15,0-4 0 0,3 3 0 0,-3-3 0 16,4 7 0-16,0-4 0 0,-1 0 0 0,1 1 0 16,-1-1 0-16,1 7 0 0,-4-1 0 0,4 1 0 15,-1-1 0-15,1 4 0 0,-4 3 0 0,0 3 0 16,0 0 0-16,0 3 0 0,0 0 0 0,0 0 0 16,0 13-48-1,-3-10-13-15,-1 7-3 0,1 6 0 0,-1-7 82 0,1 1 16 0,-1-1 3 0,-3 7 1 16,4-3-28-16,-1 3-10 0,1-4 0 0,-1 1 9 0,-3-7 11 15,0 7 3-15,-3 0 0 0,3-1 0 0,-4-5-32 0,1 6-7 16,-4-4 0-16,0-3-1 0,0 4 27 0,0-7 6 16,-4 7 0-16,4-10 1 0,-4 10-17 0,1-7 0 15,3-6 0-15,-4 3 0 0,1 3 0 0,-1-3-11 16,0-6 2-16,1-3 0 0,3 6 9 0,-4-3 9 16,4 0-1-16,0-10-8 0,4 10 8 0,-4-6-8 15,3-1 0-15,4 1 0 0,-4-1 0 0,8 1 0 16,-4-4 0-16,4 1 0 0,-1 6 0 0,1-7 0 15,-1 7 0-15,4-7 0 0,-3 10 0 0,3 0 0 16,-4-6 0-16,4 5 0 0,-7 4 0 0,7-3 0 16,-3 0 0-16,-4 3 0 0,0 0 0 0,10 3 0 15,-10-3 0-15,8 3 0 0,-1-3 0 0,3 10 0 0,-6-4 0 16,3-3 0-16,3 10 8 0,-3-10-8 0,0 9 0 16,-3-5 0-16,3-1 0 0,0 7 0 0,0-4 0 15,-3 0 0-15,3-6 0 0,0 7 0 0,0-7 0 16,0 0 0-16,0 0 0 0,0 7 0 0,4-7 0 0,-4 0 0 15,3-3 0-15,1 0 0 0,-1-3 0 0,1 0 0 16,0-7 0-16,-1 4 0 0,1-10 0 0,3 1 0 16,-4-4 0-16,1 3 0 0,3-6 0 0,0 3 0 15,-3-6 52-15,-1-3 9 0,5 6 3 0,-5-3 0 16,-3 0-103-16,4 0-20 16,-4 6-4-16,0 0-1 0,0 0 103 0,-4 4 20 0,4-4 4 0,-7 13 1 15,4-7-52-15,0 7-12 0,-4 6 0 0,0 0 0 16,0 0-48-16,0 0-13 0,0 0-3 0,0 6 0 0,3 10 52 15,1 3 12-15,-1 3 0 0,-3 0 0 0,4 6 0 0,-1-3 0 16,-3 3 0-16,4 0 0 0,-4 1 0 0,7-4 0 16,-4-7 0-16,4 4 0 0,0 3 0 0,4-12 0 15,0 3 0-15,-1-1 0 0,1-2 48 0,-1-7 13 16,4-3 3-16,1 4 0 0,-5-7-55 0,4-7-9 16,0 4 0-16,4 0 0 0,-4-13 0 0,4-2 0 15,-4-1 0-15,0 0 0 0,0-6 32 0,-3-3 2 16,-4 3 0-16,0-7 0 0,-4 1-3 0,-3 3-1 15,-3-4 0-15,-4 7 0 16,0-3-75-16,-7 9-15 0,-4-3-4 0,-7 6 0 0,0 7 49 0,-3-3 15 16,-3-1 0-16,-5 7-790 15,5 6-150-15</inkml:trace>
  <inkml:trace contextRef="#ctx0" brushRef="#br0" timeOffset="67841.98">26701 14456 2419 0,'10'-19'53'0,"-10"7"11"0,-7-1 3 0,4 4 1 0,-1-4-55 0,0-2-13 16,-3 5 0-16,0-2 0 0,-3 6 54 0,-1-4 8 15,1 7 2-15,-8 3 0 0,-3 0-52 0,-4 9-12 0,4 1 0 0,-7 2 0 32,0-2-48-32,-1 9-13 0,5-4-3 0,2 4 0 0,1 0 52 0,4 6 12 0,6-6 0 0,4 0 0 15,3 3 12-15,4-4 6 0,4 4 1 0,3 0 0 31,4 0-41-31,3 6-8 0,3-2-2 0,8 2 0 0,0-3 32 0,-1-3 15 0,-2 9-2 0,2-3 0 16,-3 1-13-16,1-8 0 0,-1 8 0 0,-4-7 0 16,-2-4 0-16,-1 4 0 0,-11 4 0 0,4-5 0 15,-10-2 8-15,-4 3-8 0,0-3 11 0,0 0-11 16,-11 0 0-16,0-1 0 0,1 1 0 0,-1-3-12 16,-3 0 12-16,0-7 0 0,-4 4 0 0,4-7 0 15,0 0 0-15,-1-6 0 0,-2-6 0 0,3 3 0 16,-1-7 0-16,1-5 0 0,4 2 0 0,-1-6 0 15,0 0 48-15,8-2 13 0,3-1 3 0,0-4 0 0,3 5-52 16,4 2-12-16,0 0 0 0,7 0 0 0,0 3 0 16,0 10 0-16,4-6 0 0,3 8 0 15,0 4-48-15,0 0-13 0,4 0-3 0,3 13 0 0,0-7 52 0,0 1 12 16,1 5 0-16,2 7 0 0,4-7-14 0,-6 4 0 16,-5-3 0-16,4 2 0 0,1 1 22 0,-1-3 5 15,-4-4 1-15,5 7 0 16,-5-13-62-16,1 6-13 0,-1-6-3 0,1 0 0 0,-4-3 52 0,4-3 12 15,-4 0 0-15,0-9 0 0,0-1 0 0,0 4 0 16,-3-10 0-16,3-3 0 0,0-6 0 0,-3 0 0 16,-1-7 0-16,1-9 0 0,-1 6 0 0,-3-2 0 15,1-1 0-15,-1 0 0 0,-4 4 33 0,4 2 10 16,-7 1 1-16,4 5 1 0,-8 7-21 0,4 4-4 16,0 2 0-16,0 7-1 0,0-4-19 0,4 10 0 15,-4 3 0-15,0 0 0 0,0 0 0 0,3 6 0 16,4 4 0-16,0 5 0 0,0-2 0 0,4 6 0 0,-4-1 0 15,4 11 0-15,-1-4 0 0,1 9 0 0,-1-2 0 0,4 2 0 16,1 7 0-16,-1 0 0 0,-4 6 0 0,1 3 0 16,-4 0 0-16,0 6 0 0,0-2 0 0,-3 2 0 15,-4-3 0-15,0 1 0 0,0-10 0 0,0 6 0 16,0-13 0-16,3 1 0 0,-3-3 0 0,0-4 0 16,-3-6 0-16,3-3 0 0,-4 0 0 0,4-6 0 15,7-1 0-15,-7-2 0 0,-3-10 0 0,3-3 0 16,0 0 0-16,0 0 0 0,-4-16 0 0,1 1 0 15,-1-7 16-15,8-13-1 0,-1-3 0 0,1-12 0 16,-8 3-24-16,8-9-5 0,3-7-1 0,-4-3 0 16,-3 0 15-16,-3 1 0 0,3-4 0 0,0-4 0 0,0 4 0 0,0 10 0 15,3-1 0-15,1 7 0 0,3 9 0 0,-4 0 0 16,-3 16 0-16,0 0 0 0,4 3 0 0,-1 6 0 16,1 6 0-16,-4 4 0 0,7 0 0 0,0 2 0 15,4 7 0-15,-1 3 0 0,1 4 0 0,-1 5 0 16,4 1 0-16,4-4 0 15,-4 10-54-15,0 0-8 0,4 0-2 0,-4-1 0 0,0 4 103 0,-3 7 20 16,-1-7 4-16,-3 6 1 16,-3-6-73-16,-1 3-15 0,1 3-2 0,-1-3-1 0,-3 3 43 0,-7-3 9 15,-3-3 2-15,-1 7 0 16,1-11-73-16,-8 4-14 0,0-6-4 0,-6 3 0 0,3-10 52 16,-1 4 12-16,5-7 0 0,-8 0 0 15,-3-3-105-15,3-6-19 0,7-3-3 0,-3 0-1 0</inkml:trace>
  <inkml:trace contextRef="#ctx0" brushRef="#br0" timeOffset="68230.6">27724 14723 1749 0,'24'0'77'0,"-17"0"17"0,-7 0-75 0,0 0-19 16,0 0 0-16,0 0 0 0,0 0 100 0,0 0 17 15,-7 0 3-15,7 0 1 0,0 0 7 0,-10 9 0 16,-1-6 1-16,11-3 0 0,0 0-103 0,-7 3-26 16,-4 1 0-16,4 5 0 0,0-6 0 0,7-3 0 15,0 0 0-15,-7 3-780 0,0 0-160 0</inkml:trace>
  <inkml:trace contextRef="#ctx0" brushRef="#br0" timeOffset="68601.8">28267 14108 2649 0,'0'0'58'0,"0"0"12"0,0 0 2 0,0 0 4 0,0 0-61 0,0 0-15 16,0 0 0-16,0 0 0 0,3 3 0 0,-6 13-13 16,-11-3 2-16,3-4 1 0,8 7 10 0,-4-4 14 15,-1 1-3-15,1 12-1 0,0-3-10 0,0 0 0 16,0 12 0-1,4-2 0-15,-8-1 0 0,8 3 0 0,-4 4 0 0,-1 9 0 0,1-6 0 0,4 0 0 16,-1-1 0-16,4 7 0 0,0-6 0 0,0 6 0 16,0-3 0-16,4-3 0 0,-1 3 11 0,4-3 0 15,1-7 0-15,2 1 0 0,4-7-11 0,0 0-16 16,-3-6 4-16,3-3 1 0,4 0 11 0,3-13 0 16,4 9 0-16,-1-11 0 15,-3 2-53-15,4-6-9 0,3-10-2 0,-3 7 0 16,-7-12-153-16,3 2-31 0</inkml:trace>
  <inkml:trace contextRef="#ctx0" brushRef="#br0" timeOffset="69440.03">28214 14532 1267 0,'-11'3'112'0,"1"0"-89"0,-1-3-23 0,1 0 0 16,-1 0 107-16,4 3 17 0,7-3 3 0,0 0 1 15,0 0-103-15,0 0-25 0,0 0 0 0,14-3 0 16,4 3 100-16,-1 0 16 0,1 0 2 0,7-3 1 15,3 3-37-15,-3 0-7 0,-1 0-2 0,-3 3 0 16,4-3-45-16,0 9-8 0,-1 1-3 0,1 5 0 16,-4 1-27-16,-3 0-6 0,3 6 0 0,0 0-1 0,-7 9 17 0,1-6 0 15,-1 3 0-15,3 0 0 0,-10 4 0 0,4-7 0 16,-4 6 0-16,0-9 0 16,0 6-55-16,-3-6-7 0,3-3-2 0,-4 0 0 0,4-6 52 15,-7-4 12-15,-3 7 0 0,3-10 0 0,0 3 0 0,-4-2 0 16,4-7 0-16,0 0 0 0,0 0 0 0,0 0-9 15,0 0 9-15,-3-4 0 0,-8-8 0 0,8 6 0 16,3-10 0-16,0 0 0 0,-8-3 0 0,5 1 0 16,3-4 0-16,3-3 0 0,1-4 41 0,-4 7 4 15,7 0 1-15,-3-3 0 0,6 3-22 0,-3 7-5 16,-3 2-1-16,10 1 0 0,0-4-18 0,4 13 0 16,-4-10 0-16,-7 10 0 15,0 3-48-15,3 0-12 0,5 0-4 0,-1 3 0 0,7 4 52 0,-4-1 12 16,1-3 0-16,7 6 0 0,-4 1 0 0,0-1 0 0,0-3 0 15,0 1 0-15,-3 5 0 0,3-5 0 0,-3 2 0 0,0-6 0 16,-4 0 0-16,0 0 0 0,3 4 0 0,-2-7 0 16,-5-7 48-16,1 4 13 0,-1 0 3 0,1 3 0 15,-1-6-52-15,-3-7-12 0,4 7 0 0,0-7 0 16,-4-2 54-16,0-4 8 0,-4 3 2 0,4-2 0 16,-3 5-83-1,-4-6-16-15,3-3-3 0,1 3-1 0,-4 1 11 0,0 5 3 0,0 0 0 0,-4-2 0 16,1 5 71-16,-1-2 14 0,-3 6 4 0,0-4 0 15,0 4-52-15,0 3-12 0,0-3 0 0,-4 6 0 0,1 6-17 16,-4-3-7-16,0 3 0 0,0-3-1 0,-4 10 25 16,0 3-8-16,1-1 8 0,3-2 0 0,-4 6 16 15,4 6 9-15,0 0 2 0,3 3 0 0,4 0-27 16,0 4 0-16,3-7 0 0,4 9 0 0,4-6 0 0,3 1 0 16,0-1 0-16,7-3 0 0,0-6 0 15,4 3 0-15,3-7 0 0,0 4 0 0,0-6 0 0,4-7 0 16,0 3 0-16,7-9 0 0,-1 0 56 0,8 0 7 15,-4-9 1-15,1 6 0 0,2-13-52 0,-2 4-12 16,-1-1 0-16,-3-6 0 0,3 0 0 0,-7-6 0 16,-3 3 0-16,0-3 0 0,-4-3 0 0,-4 3-18 15,1-6 4-15,-4 6 1 0,-3-4 13 0,-1 4 0 16,-6 3-10-16,3-6 10 0,-3 6 0 0,-4 6 0 16,-4-2 0-16,0 8 0 0,-6 1 0 0,-1 3 0 15,-6-4 8-15,-1 7-8 0,-3 3 14 0,-4 9-2 16,4-2-1-16,-4 5 0 0,8-2-11 0,-1 5 0 15,0 1 0-15,8 6 0 0,-1-3 0 0,8 3 0 0,3 6 0 0,3-3 0 16,4-3 0-16,7 9 0 0,0-6 0 16,8 4 0-16,2-7 0 0,1 6 0 0,0-9 0 0,3-1 0 15,0-5 33-15,0-1 5 0,8 1 1 0,-1-7-916 16,4-6-183-16</inkml:trace>
  <inkml:trace contextRef="#ctx0" brushRef="#br0" timeOffset="85811.69">22912 16309 979 0,'-7'-15'43'0,"3"12"9"0,-6-4-41 0,6 4-11 16,4 3 0-16,0 0 0 0,0 0 264 0,0 0 50 0,-3 6 10 0,-1 10 3 16,1-6-275-16,-1 8-52 0,1 11-15 0,-1-4-1 15,8 6 16-15,-4 0 0 0,-8-2 0 0,8 5-9 16,4-3 1-16,-4-2 0 0,-4 5 0 0,1-6 0 15,3 1 8-15,3-1 0 0,5-3 0 0,-5-6 0 16,-6 3 0-16,3 3 0 0,3-13 0 0,1 4 0 16,-4 0 0-16,3-10 8 0,-3-6-8 0,7 9 0 15,0-2 16-15,-7-7 0 0,0 0-1 0,7-10 0 16,7 1 9-16,-3 2 1 0,-4-8 1 0,4-1 0 16,-1-3 0-16,1 1 0 0,-4-1 0 0,3-6 0 15,1-4-7-15,-4 7-2 0,0 0 0 0,4-6 0 16,-4 6-17-16,3 7 0 0,-3 5 0 0,4-2 0 15,-4 9-12-15,0-1 3 0,-7 4 1 0,11 7 0 0,-4 5-5 16,3 1-1-16,-3 6 0 0,-3 6 0 0,3-3 14 16,-4 0-11-16,8 0 11 0,-4 3-10 0,-3-3 10 0,6 0 0 15,-3-4 8-15,4-2-8 0,-1 0 0 16,1-7 0-16,0 0 0 0,3-2 0 0,-4-4 0 0,1-3 0 16,3-3 0-16,-3-4 0 0,-1-2 13 0,1 0-1 15,3-4-1-15,-4-6 0 0,1 1 11 0,-4-4 2 16,4-7 1-16,-4 4 0 0,0-6-7 0,0 0-2 15,-4-1 0-15,-3-5 0 0,0 2-5 0,-3 1-2 16,-4-1 0-16,3 10 0 0,4-9-9 0,-3 8 0 16,-4 1-10-16,-4 3 10 15,8 4-51-15,-5 8-4 0,1-2-1 0,0-1 0 16,7 10-111-16,0 3-22 0,0 0-5 0,7-6-1 0</inkml:trace>
  <inkml:trace contextRef="#ctx0" brushRef="#br0" timeOffset="86053.07">23730 16033 1785 0,'-3'-18'79'0,"-1"15"17"0,4-10-77 0,-3 7-19 0,3-7 0 0,-4 10 0 15,4-3 76-15,0 6 12 0,0 0 3 0,-3-3 0 16,-4 6-35-16,0 3-8 0,-4 3 0 0,0 4-1 16,1 3-35-16,-4 6-12 0,3 6 9 0,-3-6-9 15,3 12 0-15,1 1 0 0,-1 2 0 0,4 4 0 16,0-3 8-16,0 9-8 0,4 0 0 0,-1 0 8 15,4-3-8-15,0-3 12 0,0 6-12 0,4-7 12 16,-1 1-12-16,1-3 0 0,-1-1 9 0,4-2-9 0,0-1 8 0,0-2-8 16,4-7 8-16,-4-3-8 0,7 3 0 15,0-13 0-15,4 1 0 0,-1-1-693 16,5-5-143-16</inkml:trace>
  <inkml:trace contextRef="#ctx0" brushRef="#br0" timeOffset="86286.7">24125 16106 2278 0,'0'0'50'0,"0"0"10"0,-3 0 3 0,3 0 1 0,0 0-51 0,-7 3-13 16,0 3 0-16,3 0 0 0,-3 1 0 0,4 5 8 16,-4 4-8-16,3 6 0 0,4 0 8 0,-3 6-8 15,-1 0 0-15,4 7 0 0,0 5 0 0,0 4 8 0,4 0-8 0,-1-3 0 16,-3 6 0-16,4-6 11 0,-4-1-11 15,0 4 10-15,0-3-10 0,0-3 0 0,0-1 0 0,0-5 8 16,0-4-8-16,0-9 0 0,0 3 0 0,0-3 0 31,0-4-136-31,0 1-22 0,0-13-5 0</inkml:trace>
  <inkml:trace contextRef="#ctx0" brushRef="#br0" timeOffset="86514.17">23822 16068 1854 0,'-21'0'40'0,"14"0"9"0,-4 0 2 0,4 3 1 0,0 0-41 0,7-3-11 0,0 0 0 0,0 0 0 15,0 0 0-15,4 13 12 0,6-10-12 0,1 0 12 16,6 6 29-16,5-5 7 0,-5-4 0 0,43 12 63 0,-28-12-47 16,3 3 1-16,0-3 0 0,4 3-31 0,-3-3-6 15,2 0-2-15,-2 0 0 0,-5 0-26 0,1 0 0 16,0 0 0-16,0 0 0 0,-1 4 0 0,-6 2 0 15,-7 0 0-15,-1-3 0 16,1 0-118-16,-4 10-22 0,-3-10-5 0</inkml:trace>
  <inkml:trace contextRef="#ctx0" brushRef="#br0" timeOffset="86835.05">24884 16171 2487 0,'-11'-18'110'0,"4"8"23"0,0 4-106 0,4 3-27 0,-4-7 0 0,3 10 0 15,-3 0 10-15,0 0-10 0,0 4 12 0,0 8-12 16,0 1 0-16,3-1 0 0,1 7 0 0,-4 6 0 16,3 0 0-16,4 10-11 0,0-1 0 0,4 4 0 15,-4-1 11-15,7 1 0 0,-4 3 0 0,4-4 0 16,0 1 0-16,0 0 0 0,0 6 0 0,0-7 0 0,-3 1 0 0,3-1 0 16,-7 1 0-16,-3-3-729 15,-1-7-151-15</inkml:trace>
  <inkml:trace contextRef="#ctx0" brushRef="#br0" timeOffset="87035.61">24520 16529 2124 0,'0'-16'47'0,"4"13"9"0,3-3 3 0,4-4 0 0,-1 4-47 0,8-3-12 15,-1 2 0-15,5 1 0 0,2-3 0 0,1 2 0 16,3 4 0-16,-3-6 0 0,3 9 8 0,0-3 4 15,4 3 0-15,3 0 0 0,-3-3-12 0,3 6-14 16,-6-3 3-16,-1 3 1 16,4-3-117-16,3 0-23 0,4 0-5 0,-4 0-1 15,0 0-56-15,1-3-12 0</inkml:trace>
  <inkml:trace contextRef="#ctx0" brushRef="#br0" timeOffset="87568.75">25424 16491 403 0,'0'0'36'0,"-4"-3"-36"15,-3 0 0-15,7 3 0 0,0 0 472 0,0 0 87 16,0 0 17-16,0 0 4 16,0 0-491-16,0 0-98 0,0 0-20 0,3 9-4 0,-3-9 25 0,8 4 8 15,2 2 0-15,1 0 0 0,-1-6 0 0,4 0 9 0,1-3 1 16,2 0 0-16,4-7-10 0,-3 7-14 0,3-9 3 0,-3 5 1 15,3-8 19-15,-3 5 4 0,-4-2 1 0,0-4 0 16,0 0 5-16,-4 1 1 16,-6 5 0-16,0-2 0 0,-4-7-20 0,-4 10 0 0,-3-4 0 0,0-3 0 15,-4 7 0-15,1-4 0 0,-4-2 0 0,-1 8 0 16,1-5 0-16,-3 12 0 0,-1-3 0 0,0 0 0 16,1 3 0-16,3 3 0 0,0 0 0 0,3 9 0 15,-3-2 0-15,0 6 0 0,3-4 0 0,1 4 0 16,-1 6 0-16,4 3 0 0,0-3 0 0,0 6 0 15,3-3 0-15,1 6 0 0,-1-5 0 0,8 2 0 16,-4-6 0-16,3 3 0 0,1 0 13 0,3-3-4 16,0 0-1-16,4-7-8 0,6 1 12 0,1 0-4 15,-4-7-8-15,7 4 0 0,7-7 0 0,-3 3 0 16,7-5-76-16,0-8-18 0,3-5-3 0,0 6-930 16</inkml:trace>
  <inkml:trace contextRef="#ctx0" brushRef="#br0" timeOffset="87923.5">26030 16545 2286 0,'0'0'101'0,"0"0"21"0,0 0-98 0,0 0-24 0,7-4 0 0,-7 4 0 16,0 0 0-16,7 0 0 0,4 4 0 0,0-4 0 15,-1 3 0-15,4-3 18 0,4 0-3 0,0 3-1 16,-1 0-14-16,1 3 0 0,3-6-12 0,-3 3 12 16,6-3 0-16,-3 0 17 0,1 0-1 0,2-3-1 15,1-3-220-15,0 3-44 0</inkml:trace>
  <inkml:trace contextRef="#ctx0" brushRef="#br0" timeOffset="88216.88">27000 16005 2379 0,'-10'-12'105'0,"3"9"23"0,3-7-103 0,-6 7-25 16,3-6 0-16,0 2 0 0,-8 4 29 0,5 3 1 15,-8 0 0-15,1 3 0 0,-1 7-30 0,-3-4 0 16,0 3 0-16,-1 1 0 0,1 6 0 0,0-1 0 16,3 4 0-16,1 3 0 0,3-3 0 0,3 3 0 15,1 9 0-15,2-6 0 0,5 10 0 0,3-1-16 16,3 4 1-16,1-1 1 0,0 1 22 0,3 3 5 15,0 3 1-15,-4-4 0 0,4 1-24 0,0-6-5 16,0 5-1-16,0 7 0 0,-3-3 26 0,-1-6 5 0,1 3 1 0,-1 3 0 16,-3-7-16-16,0-2 0 0,-3 2 0 0,-1-8 0 15,1-1 0-15,-4-3 0 0,-4-6 0 16,1 3 0 0,-4-3-23-16,-1-4-7 0,-2 1-2 0,3-7 0 15,0-2-22-15,0-4-5 0,-1 0-1 0,1-3-934 0</inkml:trace>
  <inkml:trace contextRef="#ctx0" brushRef="#br0" timeOffset="88391.03">26443 16535 2034 0,'0'0'44'0,"7"0"10"0,4-3 2 0,3 3 1 0,0-3-45 0,4 0-12 0,3-7 0 0,3 7 0 0,5-3 10 0,2-7 0 15,8 10 0-15,0-9 0 16,0 2-2-16,0-2-8 0,3-7 12 0,-3 3-4 0,-1 1-17 0,1 5-4 15,0-5-1-15,0 2-903 16</inkml:trace>
  <inkml:trace contextRef="#ctx0" brushRef="#br0" timeOffset="88618.27">27113 15902 1825 0,'0'0'40'0,"0"0"8"0,0 0 1 0,0 0 3 0,7-3-41 0,0 3-11 0,4 0 0 0,3 0 0 0,0 3 33 0,7 0 5 16,1 13 1-16,-1-1 0 0,3 4 33 0,1 3 8 16,0 6 0-16,-4 0 1 0,4 4-49 0,-8 5-9 0,4 1-3 0,-3 3 0 15,-4 0-6-15,0 9-2 0,-3 0 0 0,-4-3 0 16,-4 3 15-16,-3-9 2 0,-3 6 1 0,-1-6 0 16,1-4-16-16,-11 4-3 0,0-3-1 0,-4-4 0 15,-7 1 2-15,1 2 0 0,-8-2 0 0,0-10 0 16,0 6-26-16,1-6-5 0,2 4-1 0,-2-7-726 15,-1 6-146-15</inkml:trace>
  <inkml:trace contextRef="#ctx0" brushRef="#br0" timeOffset="89171.81">28471 16118 1728 0,'4'-9'153'0,"-1"2"-122"0,1-5-31 0,3 9 0 15,0-10 88-15,0 7 12 0,0 3 3 0,0-10 0 16,-3 10-29-16,-4 3-6 0,0 0 0 0,0 0-1 15,0 0-22-15,0 0-4 0,0 0-1 0,-4 16 0 16,-6-10-40-16,3 10-12 0,-4-4-1 0,0 4 0 16,-3-3 21-16,4 2 5 0,-8 4 1 0,4 0 0 15,0-3-14-15,0-1 0 0,-4 1 0 0,4-4 0 16,0 4 0-16,0 0 0 0,-4 3 0 0,4-7 0 16,-4-6 0-16,4 10 0 0,0-10 0 0,0 7 0 15,4-1 0-15,-1-2 0 0,4 2 0 0,0-2 0 0,7 2 0 16,0 1 0-16,0-4 0 0,0 4 0 0,7-1 0 0,0-2 0 15,4-1 0-15,3-3 0 16,3 1 8-16,1 2 0 0,0-3-8 0,3 7 12 0,0-7-12 16,4 7-8-16,-4-7 8 0,0 7-13 15,0-4-73-15,4 4-14 0,-8-1-4 0,1-6 0 0</inkml:trace>
  <inkml:trace contextRef="#ctx0" brushRef="#br0" timeOffset="89389.54">28150 16664 2149 0,'0'0'47'0,"0"0"9"0,0 0 3 0,7 12 2 0,4-9-49 0,0 10-12 0,-4-7 0 0,7 4 0 16,0-4 52-16,4-3 7 0,3 10 1 0,-4-10 1 15,4 3-6-15,4 3-2 0,-4-2 0 0,4 2 0 16,-4-3-41-16,0 7-12 0,1-7 0 0,-1-3 8 31,0 4-121-31,4-1-24 0,-4-6-5 0,3 3-1 0</inkml:trace>
  <inkml:trace contextRef="#ctx0" brushRef="#br0" timeOffset="90000.66">29382 16250 2372 0,'-8'-16'105'0,"8"4"22"0,-3 5-102 0,-1-5-25 15,4 6 0-15,0-1 0 0,0 7 29 0,0 0 1 16,-7-6 0-16,7 6 0 0,0 0-16 0,-3 9-3 0,-4-2-1 16,0 5 0-16,0-2-10 0,0 5-11 0,-4 13 3 0,4-6 0 15,3 0 8-15,-3 0 0 16,4 3 0-16,-4 1 0 0,7 5-13 0,-4-6-1 0,1 3 0 0,-1-3 0 16,4-3 22-16,-3 0 5 0,3-3 1 0,0 0 0 15,0 0-14-15,0-4 0 0,0 1 0 0,3-7 0 16,1 1 0-16,-1-7 0 0,4 6 0 15,-7-9 0-15,7 0 0 0,4 0 0 0,0-9 0 0,-1 6 0 16,1-13 9-16,3 7-1 0,-4-7 0 0,1-3 0 16,3-3-8-16,0-3 0 0,0 3 0 0,0 3 0 15,1-3 0-15,-1 7 0 0,-4-1 0 0,1 10 0 16,-1-7 0-16,-3 10 0 0,4 3 0 0,0 3 0 16,-4 7 0-16,0-4-11 0,0 10 3 0,0-1 0 15,0 1 8-15,0 3 0 0,-4-7 0 0,5 4 0 16,-1 0 0-16,0 3 0 0,3-4 0 0,-3-5 0 0,0 2 0 0,4-2 0 15,-4-4 0-15,4 0 0 16,-4 0 8-16,3-3 3 0,1-3 1 0,-1 0 0 0,1-3 32 16,0-6 6-16,-1 3 2 0,4-7 0 0,0-3-26 0,-3 1-5 15,-1-4-1-15,1-3 0 0,-4 0-20 0,0-9 0 16,-7 6-12-16,0-7 4 0,0 7 18 0,-3-6 4 16,-4 3 1-16,0-1 0 0,-4 1-28 0,0-3-6 15,1 3-1-15,-1 6 0 16,-3-3-35-16,7 6-7 0,-4 0-2 0,4 6 0 15,0-5-124-15,4 11-26 0,-4-18-5 0,7 25-1 0</inkml:trace>
  <inkml:trace contextRef="#ctx0" brushRef="#br0" timeOffset="90505.96">30359 15663 806 0,'0'0'36'0,"0"0"7"0,0 0-35 0,-4-6-8 16,4 6 0-16,0-9 0 0,0 9 259 15,0 0 49-15,0 0 11 0,0 0 1 0,0 0-204 0,-7-3-42 16,-3 3-8-16,-1 3-2 0,0 3-22 0,-3 3-5 15,0 7-1-15,-4 3 0 0,-3 3-19 0,4 6-4 16,-1 0-1-16,0 10 0 0,-3 6-12 0,0 0 0 16,3 3 0-16,4 0 0 0,-3 6 0 0,3 0 0 15,3 1 0-15,7-1 0 0,-3-3 0 0,4 10 0 0,3-10 0 16,3 3 9-16,1-3 18 0,3-6 3 16,-3 0 1-16,6-6 0 0,1-1-19 0,-1-8-4 0,4 2-8 0,4-9 12 15,0 9-12-15,-1-9 11 0,4-3-11 0,-3 0 10 31,0-7-30-31,3 4-5 0,0-6-2 0,0 2 0 16,-3-9-145-16,0 0-28 0,-8 1-7 0</inkml:trace>
  <inkml:trace contextRef="#ctx0" brushRef="#br0" timeOffset="90804.64">30736 15880 2548 0,'0'-22'56'0,"0"12"12"0,0 4 3 0,0-6 0 0,0 12-57 0,0 0-14 0,0 0 0 0,0 0 0 0,0 0 0 0,-3 9-13 16,3 0 2-16,0 10 1 0,-4 3 10 0,1 6 0 15,-1-2 0-15,0 8 0 0,1 1 0 0,-1-1 0 16,4-6 0-16,0 16 11 0,0-6-3 0,0-1 0 15,0 4 0-15,4-3 0 0,-1-1-8 0,1 1 0 16,0-3 0-16,-4 2 0 0,0-2 0 0,3-10 0 16,1 6 0-16,-4-9 0 0,0-3-16 0,-4 0-1 15,8-4-1-15,-4 1-727 16,-4-3-146-16</inkml:trace>
  <inkml:trace contextRef="#ctx0" brushRef="#br0" timeOffset="91022.93">30380 15858 2156 0,'0'0'48'0,"0"0"9"0,0 0 3 0,0 0 0 0,0 0-48 0,10-6-12 0,5 2 0 0,-1 4 0 16,3-3 40-16,8 0 7 0,0 0 1 0,-1 3 0 16,5 0-16-16,-1 0-4 0,4 0 0 0,3 0 0 15,0-6-9-15,4 12-3 0,3-3 0 0,-3 0 0 16,0 0-16-16,-4-3-12 0,7 10 1 0,-3-4 1 15,0-3-48-15,3 10-10 16,-6-10-1-16,2 3-1 0,-2-6-149 0,-1 7-29 0,39-7-7 0,-21-10-1 16</inkml:trace>
  <inkml:trace contextRef="#ctx0" brushRef="#br0" timeOffset="91218.98">31459 15682 1911 0,'-17'-6'84'0,"13"6"19"0,-3-3-83 0,0-3-20 15,0 12 0-15,0-6 0 0,0 3 68 0,0 0 8 16,3 0 3-16,4 10 0 0,-3-7 1 0,6 10 1 15,-3-1 0-15,4 4 0 0,-1 0-41 0,4 3-8 16,0 13-1-16,0-4-1 0,1 0 2 0,2 7 0 16,-3 3 0-16,4-1 0 0,3 1-32 0,-7 0-16 15,0 6 1-15,0-3 1 0,0 6 14 0,0-6 0 16,-14 6 0-16,4-6 0 0,-8 3 20 0,-3-6 8 16,-4-4 0-16,-6 4 1 15,-8 3-78-15,-7-3-16 0,-7 3-3 0,4-10-1 0</inkml:trace>
  <inkml:trace contextRef="#ctx0" brushRef="#br0" timeOffset="92752.12">24986 9082 1951 0,'-7'0'43'15,"7"0"9"-15,0 0 1 0,0 0 2 0,-7 0-44 0,7 0-11 0,0 0 0 0,0 9 0 0,-4 7 0 0,4 0-16 16,4 6 4-16,0-4 1 0,3 4 11 0,0 7-8 16,0-1 8-16,-4 9-8 0,4 11 8 0,0-8-8 15,-7 14 8-15,4 2-8 0,-1 0 8 0,-3 10 0 16,-3-3 0-16,-1 12-8 0,1-3 8 0,3 4 0 15,-4 2 0-15,-3 4-8 0,0-7 8 16,0 3 0-16,4-3 0 0,-1-2 0 0,1-4 0 0,3-4 0 16,-4 1 0-16,-3-6 0 0,3-4 8 0,1-2-8 15,-1-1 10-15,1-12-10 0,3 3 19 0,0-7-3 16,-4-9 0-16,4 7 0 0,7-4 16 0,0-6 2 16,-3-6 1-16,3 0 0 0,-3 0-6 0,-1 0-1 15,8-4 0-15,3-2 0 0,0-1-12 0,3 1-2 0,1 3-1 16,3-4 0-16,0-3-4 0,4 7-1 15,0-10 0-15,7 7 0 0,-4-7-8 0,4 7 0 16,3-10 0-16,4 0 0 0,7 3 0 0,-1-3 0 0,5 1 8 0,3-1-8 16,0-3 0-16,3 0 0 0,0 0 9 0,4-3-9 15,0-1 8-15,0 1-8 0,7-3 10 0,0 3-10 16,0 0 14-16,0 0-3 0,4 0-1 0,3 3 0 16,0-10 0-16,4 10 0 0,6-3 0 0,-2 3 0 15,2 0 2-15,4 0 1 0,4-3 0 0,3 3 0 16,4 0 5-16,3 3 1 0,-3-3 0 0,4 3 0 15,2-3-19-15,1 0-17 0,-3 3 3 0,-1 4 1 16,-3-7 23-16,3 0 5 0,0 0 1 0,0-7 0 16,-3 4-16-16,0-3 0 0,-4-4 0 0,4 1 0 15,-4-4 0-15,-7 4 0 0,1-7 0 0,-5 1 0 16,1-1 16-16,-4 0 3 0,-3 1 1 0,-4 2 0 16,0 1-6-16,-11-4-1 0,1 0 0 0,-8 4 0 0,1-4-2 0,-4 4-1 15,-4-4 0-15,-3 6 0 0,-4-2 10 0,-3-1 1 16,-7 7 1-16,-4 0 0 0,0-4-32 0,-7 4-6 15,-3-3-2-15,-4 2 0 0,0 1 27 0,-3-3 6 16,-1 2 1-16,-2-2 0 0,-1 3-2 0,0 0 0 16,-4-4 0-16,4-2 0 0,-3 2-2 0,-1-2 0 15,1 2 0-15,-1-2 0 0,-3-4-12 0,4-3 0 16,-4-3 8-16,3 0-8 0,1 0 8 0,-4-6-8 16,3-3 11-16,1 3-11 0,-1-7 0 0,-3 1 0 0,4-7 0 15,-4 0 0-15,4-6 0 0,-1 3 0 0,-3-6 0 0,0-6 0 16,4-7 20-16,-4 0-4 0,7 0 0 15,-4-6 0-15,1 7-16 0,3-4 0 0,0 3 0 0,0-3 0 16,3 7 9-16,-2-1-1 0,-1 7-8 0,0 3 12 16,0-1-12-16,3 8 0 0,-3 2 0 0,0 3 0 15,0 1 9-15,0 8-9 0,-3-5 8 0,0 12-8 16,-1-3 0-16,-3 0 0 0,0 3 8 0,0 0-8 16,0 3-10-16,-3 0-4 0,-1 4-1 0,-3-4 0 15,-4 3 15-15,1 7 0 0,-1-4 0 0,-3-3 0 16,0 7 0-16,-4-4 0 0,-3 10 0 0,0-6 0 15,-7 3 16-15,0 3 0 0,-4-7 0 0,0 7 0 16,-7 0-16-16,-3 0 0 0,0 3 0 0,-4 3 0 16,0 0 0-16,-7-3 0 0,0 3 0 0,-7 7 0 15,-3-4 0-15,-8 6 0 0,-3-2 0 0,0 5 0 0,0 1-9 16,-4 3-6-16,-3-7-1 0,-4 4 0 0,1-3 26 0,-1 5 5 16,4-2 1-16,-4 0 0 0,-3-4-26 0,0-2-5 15,-4 5-1-15,4 1 0 0,0-13 16 0,-4 10 0 16,-3-7 0-16,0 4 0 0,-8-4 10 0,5-3 5 15,2-3 1-15,-3 3 0 0,1 3-16 0,-5-6 0 16,5 0 0-16,2 0 0 0,5 3-13 0,-1-3 1 16,4 0 0-16,-4 0 0 0,0 4 20 0,8-4 4 15,3 3 0-15,-4 0 1 0,-3-3-13 0,10 0 0 16,0 6 0-16,4-3 0 0,7-3 0 0,0 7 0 16,4-7 0-16,-1 3 0 0,4 3 0 0,7-3 0 15,-3 3 0-15,3-6 0 0,4 3 0 0,3 7 0 0,4-7 0 16,3 10 0-1,0-7-54-15,4 0-17 0,-4 4-3 0,0-4-754 0,-3 6-152 16</inkml:trace>
  <inkml:trace contextRef="#ctx0" brushRef="#br0" timeOffset="135207.44">24044 17451 932 0,'-14'0'41'0,"7"-3"9"0,4 3-40 0,-1-4-10 15,-3-2 0-15,7 6 0 0,0 0 75 16,-4-3 13-16,-3 0 2 0,4-3 1 0,-1-4 3 0,1 10 1 15,-1-6 0-15,1-3 0 0,-1 5-13 0,4 1-2 16,0-9-1-16,0 9 0 0,0-4-7 0,0 7 0 16,0 0-1-16,4-9 0 0,-4 6-27 0,0 3-4 15,0 0-2-15,0 0 0 0,7-6-26 0,-7 6-4 16,0 0-8-16,7 6 11 0,3-3-11 0,-3 9 0 0,1-5 0 0,-1 5 8 16,3 4-8-16,1 0 0 0,-1 6 0 0,1 0 0 15,0 3 0-15,-1 6 0 0,1-6 0 16,-1 6 0-16,1 1 0 0,-1-7 0 0,1 6 0 0,0-6 0 15,-1 4 0-15,1-8 8 0,-1 1 0 0,1-3 0 16,0 0-8-16,-1 0 0 0,-3 0 0 0,4-4-11 16,3-2 11-16,-4-7 0 0,1 0 8 0,7 4-8 15,-4-7 0-15,0-3 0 0,0 0 0 0,4 0 0 16,-1-3 13-16,1-10 2 0,0-2 0 0,-1 2 0 16,4-12 11-16,0 3 2 0,1-3 1 0,2-6 0 15,-2-1-18-15,2 7-11 0,1-6 12 0,0 6-12 16,-1 0 9-16,1-4-9 0,0 7 0 0,-1 1 9 15,-2-5-9-15,2 14 0 0,1-1 9 0,0 1-9 16,-4 9 0-16,3-4 0 0,-2 4 0 0,2 3 8 0,-6 0-8 16,3 3 0-16,-3 4 0 0,-1-4 0 0,1 6 0 15,0 1 0-15,-1 2 0 0,1-6 0 0,0 7 0 16,-1 0 0-16,1-4 0 0,-4 7 0 0,0-4 8 0,0 4-8 16,-3-4 8-16,-1 4-8 0,1-7 0 0,-4 1 9 15,4 2-9-15,-8-2 0 0,4 2 8 0,-3-5-8 16,-1 5 0-16,-3-6 0 0,4 7 0 0,-4-13 10 15,0 0-10-15,3 6 8 0,-3-6 0 0,0 0-8 16,0 0 12-16,0 0-4 0,0 0-8 0,0 0 0 16,0 0 0-16,0 0 0 0,4-6 24 0,-1 3 7 15,1-13 1-15,3 10 0 0,0-10-24 0,4 1-8 16,-4-1 0-16,3-3 9 0,4 0-9 0,-3 0 10 16,3 4-10-16,0-1 10 0,4 7-10 0,-1-7 0 15,1 0 0-15,3 7 0 0,4-4 0 0,-4 7 0 0,0-3-14 16,4 9 5-16,0 0 9 0,3 3 0 0,-3 3 0 0,-1 0 0 15,1-3 0-15,3 10 0 0,0-7 0 0,-3 10-8 16,3-10 8-16,0 7 0 0,4 2 0 0,0-8 0 16,0 5 0-16,-1-9 0 0,8 10 0 0,-3-7 0 15,2-3-16-15,-2 4-2 0,2-4 0 0,1 0 0 16,-3-3 4-16,2 0 1 0,-2-3 0 0,2 0 0 16,-2-7 13-16,-5 4 15 0,5-7-3 0,-1 7-1 15,4-10 6-15,-4 1 2 0,4-4 0 0,-7 3 0 16,-8 7-19-16,1-4 8 0,0-2-8 0,-1 5 0 15,-6-2 0-15,-4-1 0 0,0 10 0 0,0-6 0 0,-7-1 0 16,0 4 15-16,1-3-3 0,-5 2-1 0,1-5-11 16,-1 9 8-16,1-10-8 0,-1 7 8 0,-3 3-8 15,0-10 0-15,0 7 0 0,0-7 0 0,0 4 0 0,-3-7 0 16,-4 1-8-16,3-1 8 16,1-3-93-16,-8 0-15 0,4 0-2 15,-4 4-1-15</inkml:trace>
  <inkml:trace contextRef="#ctx0" brushRef="#br0" timeOffset="138933.68">29269 17121 1263 0,'0'0'56'0,"0"0"12"0,0 0-55 0,0 0-13 0,0 0 0 0,0 0 0 0,-7-3 84 0,7 3 15 15,0 0 2-15,0 0 1 0,0 0-10 0,0 0-1 16,0 0-1-16,0 0 0 16,0 0-34-16,0 0-6 0,0 0-2 0,10-3 0 0,1-6-9 0,6 6-3 15,1 3 0-15,7 0 0 0,-4 0-20 0,4 0-4 16,3 0 0-16,4 0-1 0,-1 0 0 0,5 0 0 16,-1 0 0-16,4 0 0 15,10 0-3-15,0 0 0 0,4 0 0 0,4 0 0 0,-4 0-8 0,3 0 0 16,-6 0 0-16,2 3 0 0,1-3 0 0,4 6 12 15,6-3-12-15,-3 0 12 0,0 0-12 0,-3 1 0 16,3 5 0-16,-4-6 0 0,-3 0 0 0,3 0 0 16,4 7 0-16,-3-4-11 0,-1-3 11 0,1 7 0 0,3-4 0 0,-4-3 0 15,-3 6 24-15,0-5 6 0,-4-1 2 0,1 6 0 16,-4-6-20-16,3 0-3 0,0-3-1 0,1 4 0 16,-1-1 4-16,-3 3 0 0,-4-6 0 0,1 3 0 15,-5-3-12-15,-2 0 8 0,-1 0-8 0,-3 0 8 16,-8 0 3-16,5 0 0 0,-5-3 0 0,-2 3 0 15,-5 0-11-15,1-6 8 0,-1 6-8 0,-6-3 8 16,3-1 12-16,-7 4 3 0,4 0 0 0,-8-3 0 16,4 3-43-16,-7 0-8 15,0 0-1-15,0 0-1 0,0 0-98 0,-10-3-19 16,-4-3-4-16,-4 3-1 0</inkml:trace>
  <inkml:trace contextRef="#ctx0" brushRef="#br0" timeOffset="139452.45">29410 17247 1393 0,'-11'0'30'0,"8"-3"6"0,-1-3 2 0,-3 2 2 0,4 4-32 0,3 0-8 0,0 0 0 0,-8 0 0 16,1 0 92-16,0-3 16 0,4 3 3 0,3 0 1 16,0 0-16-16,-7 3-4 0,0 1 0 0,7-4 0 15,0 0-29-15,0 0-7 0,-7 9 0 0,7-9-1 16,0 0-10-16,7 3-1 0,0 6-1 0,3-2 0 15,1-1-43-15,7 3-14 0,3-5 0 16,3-1 0-16,5 0 38 0,2 6 7 0,5-6 1 16,10-3 1-16,3 0-14 0,7-3-3 15,4 3-1-15,7 0 0 0,7-3-15 0,-3 3 0 16,7 0 0-16,-1 0 0 0,8-6 0 0,0 6 11 16,-1-3-3-16,-3 3-8 0,0 0 0 0,1 0 0 0,-1 0-12 0,3 0 3 15,1 0 18-15,-4 0 4 0,-3 0 1 0,-4-3 0 0,-4 3-14 16,5 0-16-16,-5-4 3 0,1 1 1 0,-1-3 35 15,-6 3 7-15,-4 3 2 0,-7-3 0 0,-8 0-20 16,-2-7-3-16,-8 7-1 0,0 3 0 0,-6-3-8 16,-8 3 8-16,-4-3-8 0,-3 3 8 0,-3-6 4 0,0 2 0 15,-8 4 0-15,-3 0 0 0,0 0-12 0,0 0 0 16,-10-3 0-16,-5 3-11 16,1-3-141-16,-3 0-29 0,-4-3-6 0,-4-1-1 15</inkml:trace>
  <inkml:trace contextRef="#ctx0" brushRef="#br0" timeOffset="141053.66">23141 17416 1576 0,'0'0'70'0,"0"0"14"0,0 0-67 0,0 0-17 0,0 0 0 0,0 0 0 15,0 0 16-15,0 0-1 0,0 0 0 0,0 0 0 16,7 0 31-16,4 0 6 0,-1 3 2 0,4 4 0 16,4-1-22-16,0-6-5 0,6 0-1 0,1 0 0 15,7 3 9-15,0-3 1 0,6 0 1 0,1 0 0 16,4 3-26-16,-1 3-11 0,0-2 8 0,4-4-8 16,4 0 12-16,-1 0-2 0,7 0-1 0,-3 3 0 15,11 0-9-15,-1-3 8 0,1 3-8 0,3 3 8 16,3-6 6-16,1 0 1 0,6 0 0 0,1 3 0 15,3 1 7-15,4-4 2 0,-4 0 0 0,7-4 0 16,4 4-14-16,0-3-2 0,-1-3-8 0,1 3 12 0,-4 3-3 16,4 0-1-16,7-6 0 0,-4 6 0 15,4 0 2-15,-4-4 0 0,0 4 0 0,-3-6 0 0,0 12 2 16,-1-6 0-16,-6 4 0 0,-4-4 0 0,-3 0 12 0,-1 3 2 16,-2 0 1-16,-5-3 0 0,1 3-16 0,-4 3-3 15,0-3-8-15,-4 1 12 0,-6-1-12 0,3-3 0 16,-4 3 8-16,0-3-8 0,-3 0 0 0,0 0 9 15,-3 0-9-15,-4 0 8 0,3 0 0 0,-10 0 0 16,-4-3 0-16,0 3 0 0,-7-3-8 0,1-4 8 16,-8-2-8-16,-3 3 8 0,-1 2-8 0,-3-5 0 15,-3 6-12-15,-8-10 12 16,1 7-124-16,-8-6-18 0,-3 8-3 0</inkml:trace>
  <inkml:trace contextRef="#ctx0" brushRef="#br0" timeOffset="141613.73">23134 17639 1796 0,'-10'0'40'0,"-1"0"8"0,0 3 1 0,1-3 1 0,3 0-40 15,0 6-10-15,-4-3 0 0,11-3 0 0,0 0 0 0,0 0 0 16,0 0 0-16,7 7 0 0,0 2 35 0,4-3 5 15,6-3 0-15,8 7 1 0,0-4 7 0,10-6 2 16,4 6 0-16,14 1 0 0,3-4-11 0,8 0-3 16,3-3 0-16,7 0 0 0,7 0-23 0,4 0-5 15,3 0 0-15,7 0-8 0,-3 0 11 0,7-3-11 16,3 3 10-16,4 0-10 0,7-3 12 0,-1-4-3 16,1 7-1-16,4 0 0 0,3 0 8 0,-4-3 0 15,1 0 1-15,-1 3 0 0,7-3 7 0,-3 0 0 0,0-3 1 16,4 2 0-16,-4 4-8 0,0-6-1 0,-7-3-1 0,3 3 0 15,-3-1 5-15,0-2 2 0,-7-7 0 16,-4 10 0-16,-3-10 6 0,-4 7 2 0,4-4 0 0,-1-2 0 16,1-1-30-16,-7 10-20 0,-4-10 4 0,-10 0 0 15,-1 7 16-15,-3-4 16 0,-7 1-4 0,0 6 0 16,-10 2-12-16,-11-5 9 0,-4 6-9 0,-10 3 8 16,-4 0 0-16,-7-3 0 0,-3 3 0 0,-8-3 0 15,1 3-8-15,-11 0-11 0,0 0 3 0,0 0 0 16,-7 0-119-16,-4-4-23 15</inkml:trace>
  <inkml:trace contextRef="#ctx0" brushRef="#br0" timeOffset="144969.93">25596 17786 921 0,'4'-6'40'0,"-4"6"10"0,0-9-40 0,0 9-10 16,0 0 0-16,0 0 0 0,0 0 172 0,0 0 33 15,0 0 7-15,0 0 0 0,0 0-105 0,0 0-22 16,0 0-4-16,-4 12-1 0,1-9-16 0,-1 7-3 16,-3-4-1-16,4 0 0 0,-1 7-17 0,1-1-4 15,-1-2-1-15,1 2 0 0,-1 7-17 0,1-3-3 16,-4-7-1-16,3 10 0 0,0 0-17 0,1 9 0 15,3-3-8-15,-4 3 8 0,1 0 18 0,-1 7 10 16,1-4 1-16,3-2 1 0,-4 5-30 0,8-3-21 16,-4 4 3-16,3-1 1 0,1-5 17 0,3 2 0 0,0-6 0 15,0 6 0-15,7-9 0 0,-3-3 0 0,3 0 0 16,0-3 0-16,4 2-20 0,-1-5 4 0,1-4 0 0,-4 1 0 31,7-4-135-31,-7-3-26 0</inkml:trace>
  <inkml:trace contextRef="#ctx0" brushRef="#br0" timeOffset="145359.54">25378 17858 1465 0,'0'0'32'16,"0"0"6"-16,0 0 2 0,0 0 2 0,0 0-34 0,0 0-8 0,0 0 0 0,0 0 0 16,0 0 40-16,0 0 7 0,0 0 1 0,0 0 0 0,-4-12 2 0,8 9 1 15,-1 0 0-15,1-4 0 0,-1-2-9 0,4-1-2 16,4 1 0-16,-1 0 0 0,1-4-18 0,0-3-4 16,-1 10-1-16,1-6 0 0,3-1-17 0,-3 7 0 15,3 0 0-15,0-7 0 0,-4 10 0 0,4-7 0 16,-7 7 0-16,4 0 0 0,0 0 8 0,-1 0 2 15,-10 3 0-15,11 0 0 0,-1 3 7 16,1 0 2-16,-4 0 0 0,4 7 0 0,-4-4 12 0,-4 0 2 16,1 7 1-16,3-1 0 0,-4-2-6 0,4 5 0 0,-3 4-1 15,-1-3 0-15,4 3-15 0,-3 3-2 0,3-7-1 0,-3 7 0 16,-1-3-9-16,4 6 0 0,-3-6 9 16,3 3-9-16,0 0 0 0,0 0 0 0,0-6 0 0,0 2 0 31,0 1-68-31,0 0-19 0,0 0-3 0</inkml:trace>
  <inkml:trace contextRef="#ctx0" brushRef="#br0" timeOffset="150514.34">22626 18285 1328 0,'-7'0'29'0,"0"0"7"0,7 0 0 0,0 0 1 0,-7 0-29 0,0 0-8 0,7 0 0 0,0 0 0 16,0 0 90-16,-7 0 17 0,0 0 3 0,7 0 1 15,0 0-35-15,0 0-8 0,-7 0 0 0,7 0-1 16,0 0-23-16,0 0-5 0,0 0-1 0,0 0 0 16,10 0 1-16,-3 3 0 0,7 3 0 0,-3-3 0 15,3 0-39-15,0-3 0 0,7 0 0 0,1 4 0 0,-8-4 10 0,7 0 1 16,4 0 0-16,-1 3 0 15,1-3-30-15,0 0-5 0,-4 0-2 16,0 0 0-16,0 0-146 0,0 0-28 0</inkml:trace>
  <inkml:trace contextRef="#ctx0" brushRef="#br0" timeOffset="150725.59">22616 18338 1209 0,'0'0'108'0,"0"0"-87"16,0 0-21-16,0 0 0 0,-4 3 61 0,4-3 8 15,0 0 2-15,0 13 0 0,0-7-26 0,7 3-5 0,0-2 0 0,4-1-1 16,-1 3-7-16,4-5-2 0,1 8 0 0,6-9 0 16,3 0-6-16,-2-3-2 0,-8 3 0 0,7-3 0 31,7 7-52-31,-3-7-10 0,-4-7-3 0</inkml:trace>
  <inkml:trace contextRef="#ctx0" brushRef="#br0" timeOffset="150994.46">22944 18062 1645 0,'-22'0'72'0,"15"0"16"15,4 6-70-15,3-6-18 0,0 0 0 0,-7 10 0 16,3-7 12-16,4-3-2 0,4 9 0 0,-1-2 0 0,-3-7 36 0,7 6 7 15,8 6 2-15,-5-5 0 16,1 5-9-16,3-5-2 0,0 8 0 0,0-2 0 0,0-7-24 0,0 10-4 16,0-1-2-16,-3 1 0 0,3-7-14 0,-3 7 9 15,-4 0-9-15,-4 3 8 0,1-4-8 0,-1 4 10 16,-3 0-10-16,-3 0 10 0,-4 3-10 0,-4-3 12 16,-3 2-12-16,-7 5 12 0,-4-4-12 0,0-1 0 15,1 1 0-15,-4-3 0 16,-8 3-33-1,4-3 1-15,8 3 0 0,3-10-580 0,3 4-116 0</inkml:trace>
  <inkml:trace contextRef="#ctx0" brushRef="#br0" timeOffset="151406.82">23734 18025 1782 0,'0'0'79'0,"0"0"16"0,0 0-76 0,0 0-19 15,0 0 0-15,0 6 0 0,-4 6 24 0,1 1 2 16,3-7 0-16,0 10 0 0,-4 0 22 16,4-1 4-16,0 4 0 0,4 0 1 0,-4 0-36 0,3 6-7 15,-3-6-2-15,4 2 0 0,-1 11-8 0,1-7 0 16,3 3 0-16,-7-3 0 0,3 10 0 0,-3-4 0 15,4-9 8-15,-4 0-8 0,0 9 0 0,0-9-9 16,0 0 9-16,0-3-13 16,0 0-99-16,0-3-20 0,3 2-4 0</inkml:trace>
  <inkml:trace contextRef="#ctx0" brushRef="#br0" timeOffset="151661.04">23508 18081 1605 0,'0'0'71'0,"0"0"15"0,0 0-69 0,0 0-17 0,4 9 0 0,-1-2 0 16,4-1 9-16,0 3-1 0,0-2-8 0,4 2 12 16,3-6 49-16,0 3 10 0,0-6 1 0,4 10 1 15,-1-7-7-15,1 3-2 0,3-6 0 0,0 0 0 16,4 3-25-16,0-3-6 0,-1 0-1 0,1 0 0 15,0 0-18-15,0 7-4 0,-1-7-1 0,1 3 0 16,0 3-9-16,-1-6 8 0,-2 0-8 0,-1 3 8 16,0 7-157-16,-4-7-32 0,15 3-7 0,-11 3 0 15</inkml:trace>
  <inkml:trace contextRef="#ctx0" brushRef="#br0" timeOffset="151951.07">24242 18103 1342 0,'0'0'60'0,"0"0"12"0,0 0-58 0,0 0-14 15,7 6 0-15,-7-6 0 0,3 6 96 0,1-2 16 0,-4 8 3 0,3-6 1 16,1 7-13-16,-4-4-3 0,0 7 0 0,0 0 0 15,0-1-47-15,0 4-9 0,0 3-3 0,0-3 0 16,0 0-26-16,0 0-6 0,0-1-1 0,0 4 0 16,0 3-8-16,0-3 0 0,0 0 0 0,0-3 0 15,-4 0 0-15,4-3 0 0,0 2 0 0,0-2 0 32,0 0-42-32,-3-7-4 0,3 7-1 0,0-4-603 0,-4-5-121 0</inkml:trace>
  <inkml:trace contextRef="#ctx0" brushRef="#br0" timeOffset="152192.46">24076 18326 1792 0,'-14'-4'40'0,"14"4"8"0,-7 0 1 0,0 0 1 0,0 0-40 0,7 0-10 0,0 0 0 0,0 0 0 0,0 0 34 0,0 0 5 16,0 0 1-16,0 0 0 0,10 0 37 0,1 4 8 15,-1-4 2-15,5 6 0 0,2-6-25 0,1 0-5 16,3-6-1-16,-3 6 0 0,3 0-28 0,0 0-5 16,-3 0-2-16,3-4 0 0,0 4-21 0,0 0 9 15,0 0-9-15,-3 0 0 16,0 4-72-16,-4-4-20 0,3 6-5 0,-6-3-933 0</inkml:trace>
  <inkml:trace contextRef="#ctx0" brushRef="#br0" timeOffset="152630.47">24626 18376 691 0,'0'0'61'0,"0"0"-49"0,0 0-12 0,0 0 0 15,0 0 224-15,0 0 43 0,0 0 8 0,0 0 1 16,0 0-216-16,4 3-44 0,-4-3-16 0,0 0 11 15,3 12 9-15,4-5 3 0,-3 5 0 0,3-9 0 16,0 7 1-16,0-7 1 0,4 0 0 0,-1-3 0 16,1 0-4-16,-1 0-1 0,1 0 0 0,0 0 0 15,-1-6-12-15,1-4-8 0,-1 7 8 0,1-6-8 0,0 3 0 0,-4 2 0 16,0-11 0-16,0 8-8 16,-4-2 8-16,1 0-8 0,3-4 8 0,-7-3-8 0,0 7 8 15,0-4 0-15,-4-2 8 0,1-1-8 16,-1 7 13-16,-3-4-1 0,0-3-1 0,0 10 0 0,0-6 18 0,0 9 4 15,-4-1 1-15,4 4 0 0,-3-3-3 0,3 6-1 16,-4 1 0-16,0-1 0 0,-3 6-17 0,4-3-3 16,-1 7-1-16,1-4 0 0,3 7-9 0,-4 3 0 15,0 0 0-15,4-1 0 0,-3 1 0 0,3 0 0 16,3 0 11-16,-3 0-11 0,7-1 8 0,-3 1-8 16,3-3 0-16,3 3 9 0,-3-7-1 0,4 4 0 15,3-7 0-15,0 4 0 0,0-7-8 0,0 7 0 0,3-10 0 0,5 3 8 31,-5 0-27-31,4-6-5 0,0 0-2 0,4-9-977 0</inkml:trace>
  <inkml:trace contextRef="#ctx0" brushRef="#br0" timeOffset="152863.62">25007 18357 1335 0,'0'0'59'0,"0"0"13"0,0 0-58 0,0 0-14 0,7 0 0 0,0 3 0 15,4-3 54-15,-4 3 8 0,0 3 2 0,4 1 0 0,-1-7 51 0,-3 3 10 16,4 0 3-16,3 6 0 0,-3-5-57 0,3-4-11 16,-4 3-3-16,4 0 0 0,0 3-29 0,1-6-5 15,-5 0-2-15,1 0 0 0,-1 0-21 0,1 0-12 16,0-6 2-16,-1 3-1006 15</inkml:trace>
  <inkml:trace contextRef="#ctx0" brushRef="#br0" timeOffset="153189.6">25670 18150 2138 0,'-7'-3'95'0,"4"3"19"0,-4-6-91 0,0 2-23 15,0 1 0-15,3 0 0 0,-6 0 50 0,-1-3 6 0,0 3 0 0,1 3 1 16,-4-7-7-16,0 4-2 0,0-3 0 0,3 6 0 16,0 0-40-16,-3-3-8 0,4 3 0 0,-1 3 0 15,1 6 0-15,2-2 15 0,-2-4-3 0,3 9-1 16,3 1-3-16,1-4 0 0,3 10 0 0,-4-3 0 16,4-1-8-16,0 7 12 0,4-3-12 0,3 9 12 15,-4-6-12-15,4 3 0 0,4 10 0 0,-4-10 0 16,0 6 0-16,0 1 0 0,0 2 0 0,0-6 0 15,0 7 0-15,0-4 0 0,-3-6 0 0,-1 4 0 16,1-4-14-16,-8-3 5 0,4-4 1 0,-3 1 0 16,-1-3-29-16,-3 0-6 0,0-4-1 15,4-2 0-15,-8 2 9 0,4-6 2 0,0-3 0 0,-4 7 0 16,1-7-129-16,-1 0-26 0,4-3-4 16</inkml:trace>
  <inkml:trace contextRef="#ctx0" brushRef="#br0" timeOffset="153396.6">25297 18432 1796 0,'0'0'80'0,"0"0"16"0,0 0-77 0,7 3-19 16,3 4 0-16,1-1 0 0,-1-3 24 0,4-3 2 16,4 3 0-16,0-3 0 0,3 6 37 0,4-6 7 15,-4 0 2-15,0 0 0 0,7 0-26 0,-3-6-5 16,0 3-1-16,3 3 0 0,-4-6-21 0,5 3-5 0,-5-4-1 0,5 4 0 15,-8 0-13-15,3 0 0 0,-2 0 0 0,-5-7-691 16,-3 10-141-16</inkml:trace>
  <inkml:trace contextRef="#ctx0" brushRef="#br0" timeOffset="153882.37">26249 18357 2055 0,'0'0'45'0,"0"0"10"15,0 0 1-15,0 0 2 0,4-3-46 0,-4 3-12 0,3-3 0 0,-3 3 0 0,0 0 56 0,0 0 10 16,0 0 2-16,4 6 0 0,3 6-37 0,-4-2-7 16,-3 2-2-16,4 4 0 0,-1 0-22 0,1-4 8 15,-1 4-8-15,-3 3 0 0,0-4 0 0,0 1 0 16,0 0 0-16,0-4 0 0,0 4 0 0,4 0-10 16,-4-10 10-16,0 7 0 0,-4-4-9 0,4-3 9 0,0-6 0 0,0 0-9 15,0 0-3-15,0 0-1 16,0 0 0-16,0 0 0 0,7 0 13 0,0-6 0 0,0-3 0 0,4 2-9 15,-4-5 9-15,0-1 11 16,4 1-3-16,3-7 0 0,-4 0 13 0,5-6 3 16,-1 6 0-16,0 0 0 0,0 7-5 0,0-4-1 0,0 4 0 0,0 8 0 15,-3-8-18-15,-1 9 0 0,4 3 8 0,-3 0-8 16,0 3 0-16,-4 6 0 0,3-6 0 0,-3 7 0 16,-3 2 0-16,-1 4 10 0,-3-16-2 0,-3 13 0 15,-1-4-8-15,1 7 0 0,-4-4-12 0,0-2 12 16,0 2-24-16,-4-2 4 0,0 2 0 0,1 1 0 31,-1-7-122-31,1 0-24 0,-1 4-5 0,1-7-1 0</inkml:trace>
  <inkml:trace contextRef="#ctx0" brushRef="#br0" timeOffset="154037.91">26341 18112 2188 0,'0'0'195'0,"0"0"-156"16,3-9-31-16,1 3-8 15,-4 6-21-15,7-7-6 0,0 1-1 0,0 3 0 0,-7 3 28 0,7 0 0 16,0 0 0-16,-7 0-624 16,7 0-119-16</inkml:trace>
  <inkml:trace contextRef="#ctx0" brushRef="#br0" timeOffset="154502.09">27187 18416 2023 0,'0'0'44'0,"0"0"10"0,-10-3 2 0,-1 3 0 0,1 0-44 0,3-6-12 0,3 0 0 0,-3 0 0 16,-4 2 28-16,1-8 4 0,-1 9 1 0,1-10 0 16,3 7 22-16,0 0 4 0,-1-4 1 0,-2 7 0 15,6-3-15-15,-3 0-2 0,4 2-1 0,3 4 0 16,0 0-10-16,0 0-1 0,-11 0-1 0,4 0 0 15,4 0-11-15,-4 0-3 0,-1 4 0 0,1 5 0 16,0-3-3-16,0-3-1 0,-3 10 0 0,-1-7 0 16,1 7-12-16,-1-1 0 0,0 7 0 0,1-3 0 15,-1-4-15-15,4 7-5 0,-3-3-2 0,3 3 0 16,-1-1 6-16,1-2 2 0,0-3 0 0,4-4 0 16,3 7 14-16,-4-10-9 0,4 3 9 0,0-5-8 15,0-4-2-15,0 0 0 0,0 0 0 0,0 0 0 0,11 0-3 0,-1-7-1 16,1-5 0-16,0 5 0 0,3-5 14 0,-4-7 0 15,4 3 0-15,-3-2 0 0,3-1 0 0,-3 3 8 16,-1 4 1-16,1-1 0 0,-1 0 6 0,1 7 1 16,-7-6 0-16,3 9 0 0,0-1 3 0,-7 4 1 15,0 0 0-15,0 0 0 0,7 4 5 16,-4 8 2-16,4-6 0 0,-3 7 0 0,-1-4-27 0,-3 7 0 16,0 0 8-16,4-1-8 0,-1-5 0 0,1 5 8 15,0-2-8-15,-1-7 8 0,1 7-8 0,-1-7 0 16,4 7 0-16,4-10-11 0,-11-3-9 0,7 3-3 15,0 0 0-15,3-3-777 0,1 0-155 16</inkml:trace>
  <inkml:trace contextRef="#ctx0" brushRef="#br0" timeOffset="155355.49">27727 18316 1324 0,'0'0'118'0,"0"0"-94"0,-3-12-24 0,3 5 0 0,-4-2 180 0,8 3 31 16,-4 6 6-16,3-3 2 0,-3-7-111 0,0 10-21 16,0 0-5-16,0 0-1 0,11-3-33 0,-11 3-6 15,7 3-2-15,0 3 0 0,0-2-31 0,0-1-9 16,0 3 0-16,0 6 0 0,0-5 0 0,4 5 0 16,-8 1 0-16,4-4 8 0,0 7-8 0,0 3-13 15,0 0 3-15,-3-1 1 0,-4-2-4 0,3 3-1 16,-3 0 0-16,0-1 0 0,-3-2 5 0,3 0 1 15,-4-4 0-15,1 1 0 0,-4 6 8 0,3-13 0 0,1 7 0 0,-1-1 0 16,1-6 8-16,-1-3 3 0,4-3 1 16,0 0 0-16,-3 7-12 0,3-7 8 0,0 0-8 0,0 0 8 15,0 0 26-15,-7-10 5 0,0-5 1 0,-1 5 0 16,8-2-10-16,-3-4-2 0,-1 7 0 0,4-7 0 16,0 0-19-16,0 1-9 0,0-4 8 15,4 0-8-15,-4 0 12 0,3 0-4 0,1 1 0 0,3-1 0 16,-3 0-8-16,3 3 0 0,-4 1 0 0,4 2 0 15,0-3 0-15,0 4 0 0,0-7 0 0,0 13 0 16,4-7 0-16,-4 7-11 0,0-4 3 0,0 7 0 16,0 3 8-16,-7 0 0 0,7 0 0 0,0 0 0 15,0 0 0-15,4 7-8 0,-4 5 8 0,-3-2-8 16,3-1 8-16,-4 0 0 0,1 1 0 0,3 5 0 16,-4-2 0-16,1 0-10 0,-4 2 10 0,3 4 0 15,-3-3 0-15,0 3 0 0,0-7 0 0,0 4 0 0,0-4 0 16,0 4-12-16,0-3 12 0,0-4-13 0,0 3 5 15,0-8 8-15,0-4-13 0,0 0 5 0,0 0 8 0,0 0 0 16,0 0 0-16,0 0 0 0,0 0 0 0,0 0 9 16,0 0-1-16,7-4-8 0,-3-8 10 0,3 6-10 15,0-10 8-15,-3-3-8 0,3 0 16 0,0-3-3 16,0-6 0-16,0 6 0 0,0 3 1 0,3-6 0 16,-3 3 0-16,0-3 0 0,4 6-6 0,-4 4 0 15,4 2-8-15,-1-2 12 0,-3 2-12 0,4 10-10 16,-4-3 2-16,0-4 0 0,0 10 8 0,0 0 11 15,4 3-3-15,-4 4 0 0,0 2-8 0,3-6 0 16,1 10 9-16,-7 2-9 0,-1-5 0 0,1 2-8 0,-1 7 0 16,1-3 0-16,3 0 16 0,0 2 3 15,-7-2 1-15,3 3 0 0,1 0-12 0,-1-7-17 0,-3 4 4 0,4 3 1 16,-1-4 12-16,1 4 0 0,-4-6 0 0,0-4 0 16,0 4-9-16,0-1 1 0,-4-2 0 0,4-10 0 31,0 3-96-31,4 9-20 0,-4-12-3 0,0 0-627 0,0 0-126 0</inkml:trace>
  <inkml:trace contextRef="#ctx0" brushRef="#br0" timeOffset="155756.66">28810 18191 1152 0,'0'0'102'0,"0"-13"-82"0,0 10-20 0,0-3 0 16,0-4 282-16,-3 7 52 0,3-3 10 0,0-3 3 15,-8 5-207-15,1-2-42 0,-3-3-8 0,-1 6-2 0,1 3-36 0,-1-4-8 16,-3 1-2-16,-4 3 0 16,1 3-31-16,-1 1-11 0,-3-4 0 0,0 9 9 0,3-3-9 0,4 1 0 15,-4 5 0-15,8-6 0 0,-4 10 0 0,3-7-9 16,4 1 9-16,0 6 0 0,3-1-9 0,1-5 9 16,3 2 0-16,3 7-9 0,1-3 9 0,-1-1 0 15,5 1 0-15,-1-7-8 0,0 7 8 0,3-3-8 16,1-7 8-16,3 10-8 0,-4-7 8 0,5 4-10 15,-5-7 10-15,4 6-10 0,-3 1 0 0,-4-7 0 16,0 4 0-16,0-1 0 0,-3-6 1 0,-4-3 0 0,0 0 0 16,0 0 0-16,0 0-4 0,-4 13-1 0,-3-7 0 0,0 6 0 15,-4-8 14-15,4 5 8 0,-3-3 0 0,-1-3-8 16,1 7 0-16,-1-7 0 0,-3 0 0 0,0 0-9 16,3 10 9-16,1-10 0 0,-5-3 10 0,5 0-10 15,-1 3-8-15,1-3-8 0,-1-3-2 0,1 3 0 31,-1-3-142-31,4-7-28 0,0 4-5 0,0-6-791 0</inkml:trace>
  <inkml:trace contextRef="#ctx0" brushRef="#br0" timeOffset="155988.85">28983 18175 1843 0,'0'0'164'0,"0"0"-132"0,0 0-32 0,7-3 0 0,-7 3 65 0,7-6 7 15,-7 6 0-15,0 0 1 0,0 0-5 0,0 0 0 16,0 0-1-16,0 0 0 0,0 0 2 0,0 0 1 16,4 9 0-16,-4 0 0 0,0-2-40 0,0 8-8 15,0 1-2-15,-4-7 0 0,4 10-20 0,0 0 8 16,0 0-8-16,-4 6 0 0,4 0 11 0,-3-3-3 16,3 9 0-16,0-9 0 0,0 0-8 0,-4 3 0 15,4-3 9-15,-3-3-9 16,-1 3-88-16,1-6-23 0,3-7-4 0,0 4-621 15,-4 2-124-15</inkml:trace>
  <inkml:trace contextRef="#ctx0" brushRef="#br0" timeOffset="156218.41">28849 18119 1612 0,'-7'0'144'0,"0"-7"-116"0,-4-2-28 0,4 6 0 16,0 0 149-16,7 3 24 0,0-7 5 0,0 7 1 15,0 0-101-15,0 0-20 0,11 0-4 0,-1 0-1 16,4 4-1-16,7-1 0 0,-3 0 0 0,3 0 0 16,0-3-13-16,4 9-3 0,-4-6-1 0,4 1 0 15,-4-4-15-15,4 9-4 0,-7-6 0 0,6 0 0 16,1 0-16-16,-4-3 8 0,0 0-8 0,-3 4 0 16,3 2-52-16,-3-3-18 0,-1-3-3 0,-3 0-721 15,-3 0-144-15</inkml:trace>
  <inkml:trace contextRef="#ctx0" brushRef="#br0" timeOffset="157083.59">29787 18028 1785 0,'0'0'159'0,"-3"-3"-127"0,-1-4-32 0,4-2 0 16,0 6 57-16,4-4 6 15,3 1 1-15,0 3 0 0,0-3 8 0,3 3 3 0,5-4 0 0,2 4 0 16,1 0-16-16,3 0-3 0,4 0-1 0,-4 3 0 15,7-6-39-15,-3 6-8 0,-1-4-8 0,5 4 11 16,-1 4-11-16,0 2 12 0,-3-6-12 0,7 0 12 16,-4 3-12-16,4-3 0 0,-8 3 9 0,4 0-9 15,-3 7 9-15,-4-4-9 0,-3-3 12 0,-4 6-12 16,0 1 8-16,-3-1-8 0,-1 1 0 0,-3 5 0 16,-3 1 17-16,-1-7-3 0,-3 7-1 0,0 0 0 15,-3-1 0-15,-1 1 0 0,1 0 0 0,-4 3 0 16,-4-7-13-16,1 7 11 0,-4-6-11 0,-1 5 10 0,-2-2-10 15,3 0 8-15,-4-1-8 0,0-5 8 16,1 5-8-16,3-2 0 0,-4-4 0 0,0 7 0 0,-3-3 0 0,4-7 0 16,-1 6-11-16,0-5 11 0,-3-1-24 15,7 3 0-15,-7-5 0 0,7-4 0 16,-4 3-28-16,4-3-4 16,-4 0-2-16,8 0 0 0,-1 0-21 0,1 0-4 0,3-3-1 0,-1 3-570 15,5 0-114-15</inkml:trace>
  <inkml:trace contextRef="#ctx0" brushRef="#br0" timeOffset="157446.06">29826 18645 1440 0,'0'0'64'0,"0"0"12"0,0 0-60 0,0 0-16 0,0 0 0 0,0 0 0 16,11 7 140-16,-4-4 24 0,0-3 6 0,7 3 1 16,0-3-70-16,0 0-13 0,4 0-4 0,3 6 0 15,0-12-22-15,0 6-5 0,4 0-1 0,0-3 0 16,-1 3-27-16,4 0-5 0,1 0-2 0,-1-3 0 15,0-4-2-15,7 1-1 0,-6 3 0 0,2 3 0 16,1-3-7-16,-4 0-2 0,-3-7 0 0,0 7 0 0,-4 3 3 16,-3-3 1-16,-4 3 0 0,0-3 0 0,-4 0-14 0,-10 3 8 15,0 0-8-15,0 0 0 16,0 0-36-16,0 0-14 0,0 0-2 0,-7 0-1142 16</inkml:trace>
  <inkml:trace contextRef="#ctx0" brushRef="#br0" timeOffset="158432.43">31449 18134 1558 0,'0'0'69'0,"7"-6"15"0,3-3-68 0,4-7-16 0,-6 3 0 0,2-2 0 16,4 2 89-16,-7-3 15 0,4 10 2 0,-4-9 1 15,-4-1-18-15,1 10-3 0,-1-7-1 0,-6 7 0 16,-1-4-49-16,-3 7-9 0,0 0-3 0,-3 0 0 16,-8-6-3-16,0 9-1 0,1 0 0 0,3 6 0 0,-7 0-20 0,-4-3 0 15,4 7 0-15,0-1 0 16,3 4 0-16,4-4 0 0,-4 4-9 0,8 2 9 0,-5 1 0 0,5-7 0 16,-1 7 0-16,4 0 0 0,4-1 0 0,-1 1 0 15,8-3 0-15,-4 2 0 0,3-2 0 0,1-4 0 16,10 7 9-16,-4 0-9 0,5-1 8 0,2-5-8 15,4 5 10-15,1 1-10 0,-1 0 20 0,0-1-3 16,4-5 0-16,-4 5 0 0,0-2-17 0,-3-4 0 16,-1 4 0-16,-3 6 0 0,0-4-14 0,-3-5 0 15,0 2 0-15,-8 4 0 0,4 0 4 0,-3-10 1 16,-8 7 0-16,1-7 0 0,-1 6 9 0,-3-5-10 16,-4 5 10-16,1-6-10 0,-4 4 10 0,0-4 0 0,0 7 0 15,-1-7 0-15,1 0 0 0,0 0 0 0,-3 1 0 0,-1-7 0 16,0 0-9-16,1 0 0 0,-1 0 0 15,0 0 0 1,4-3-15-16,-3-7-4 0,-1 4 0 0,0 0 0 16,1-7-4-16,3 7 0 0,-1-7-1 0,1 1 0 0,4 2 12 0,-1-2 2 0,4 9 1 0,0-4 0 31,0-2-98-31,3 6-20 0</inkml:trace>
  <inkml:trace contextRef="#ctx0" brushRef="#br0" timeOffset="158985.91">31897 18231 2127 0,'0'0'47'0,"0"0"9"0,0 0 3 0,0 0 1 0,3-3-48 0,-3 3-12 15,0 0 0-15,0 0 0 0,0 0 66 0,0 0 11 0,0 0 3 16,0 0 0-16,0 0-44 0,0 0-8 0,0 7-1 0,-3 5-1 16,-1 7-16-16,1-3-10 0,3 2 12 0,-4 4-12 15,1 0 0-15,-1 3 0 0,4-3 0 0,-3 0 0 16,3-3 0-16,3 0 0 0,1 0 0 0,-1 0 0 16,1-7 0-16,3-2 0 0,0 2-10 0,3 1 10 15,-3-7 0-15,4 0 0 0,0 0 0 0,-1-2 0 16,4-4 0-16,4-4 0 0,-4-2 0 0,7 0 0 15,-3 3 9-15,3-10-9 0,-3-2 10 0,3 2-10 16,0-3 14-16,-3-6-3 0,-4-3-1 0,3 3 0 16,-6-3 4-16,-1-3 1 0,1 6 0 0,-4-3 0 15,0-3 8-15,-3 9 1 0,-4-6 1 0,0 0 0 16,0 3-25-16,-4 3 0 0,-3 0 0 0,4 4 0 0,-4 2 0 16,-1 0 0-16,1-2 0 0,0 9 0 15,0-7-20-15,0 7-10 0,0-4-2 0,4 7 0 16,3 3-75-16,0 0-15 15,-4-3-3-15,4 3-906 0</inkml:trace>
  <inkml:trace contextRef="#ctx0" brushRef="#br0" timeOffset="159525.43">32733 18128 2530 0,'0'0'56'0,"0"0"11"0,0-9 2 0,0 2 3 0,0-5-58 0,-4 2-14 0,1 1 0 16,-1-7 0-16,-3 1 0 0,0 5 9 0,-4-5-9 16,-3 2 8-16,4 4-19 0,-8-4-4 15,1 4-1-15,-1-1 0 16,0 7-27-16,4-3-5 0,0 0-2 0,0 2 0 0,3 4 40 0,4 0 10 0,-3 0 0 0,6 10 0 16,1-4 0-16,3-3 9 0,0 10-1 0,3-7-8 15,-3 7 25-15,7-7-1 0,0 10-1 0,4-10 0 16,3 6-7-16,-3-5 0 0,3 5-1 0,-4 1 0 15,4-7-15-15,4 7 0 0,-4-4 0 0,-3 0 0 16,3 1 0-16,-7 2 0 0,3-5 12 0,-3 5-3 16,1-6-9-16,-5 7-11 0,-3-13 3 0,0 12 0 15,-3-2-7-15,-5 2-1 0,-2-8 0 0,-1 8 0 16,1-6 0-16,-4 7 0 0,3-7 0 0,-7 7 0 16,1-7 7-16,-1-3 1 0,4 7 0 0,0-4 0 0,3-3 8 0,1 9 9 15,-1-8-1-15,4 5-8 0,0-6 14 0,0 3-4 16,0-6-1-16,7 0 0 0,-4 13 7 0,4-13 2 15,0 0 0-15,-3 6 0 0,3-6 3 16,0 0 1-16,10 3 0 0,-10-3 0 0,0 0-12 0,4 13-2 16,-4-13-8-16,7 6 12 0,4 7-4 0,-4-10-8 15,-4 9 11-15,4-5-11 0,0 5 0 0,0-6 0 16,4 7 0-16,-4-7 0 0,0 10 0 0,-3-7 0 16,3 1 0-16,-4 5 0 0,1-2 0 0,-4-4-9 15,3 4 1-15,-3-7 0 0,0 10 8 0,0-10-8 16,-3 7 8-16,3-7-8 0,0 7 8 0,-4-4 0 15,4 0 0-15,0-6 0 0,-3 7 0 0,3-4 0 0,0-6 0 16,0 0 8-16,0 0-8 0,0 3-10 0,0-3 10 0</inkml:trace>
  <inkml:trace contextRef="#ctx0" brushRef="#br0" timeOffset="159924.75">32877 18297 2106 0,'0'0'93'0,"0"0"19"0,0 0-89 0,0 0-23 0,-3 7 0 0,3 2 0 15,-4 0 0-15,4-9 0 0,0 4 0 0,0 5 0 16,0-9 8-16,0 0 8 0,0 0 0 0,0 0 1 0,4 6 7 0,-4-6 2 16,0 0 0-16,3-3 0 0,4 0-10 0,0 0-1 15,4-3-1-15,0 2 0 0,3-5 10 0,-4 0 3 16,-3 2 0-16,8-2 0 0,-5 3-4 0,4-7-1 15,-7 7 0-15,0-7 0 0,0 7-8 0,0-7-2 16,-3 4 0-16,-1-3 0 0,-6 5 15 0,3-5 2 16,-4 5 1-16,1-2 0 0,-8 6-6 0,4-3-2 15,-3-4 0-15,-1 10 0 0,-3-6-22 0,0 6 8 16,0 0-8-16,0 3 0 0,0 0 0 0,-1 7 0 16,-2-1 0-16,3 4 0 0,0-7 0 0,3 10 0 15,-3 2 0-15,3 1 0 0,1 0 0 16,-1 0 0-16,1 3 0 0,6 3 0 0,-3 0 0 0,7-3 0 0,0 0 0 15,3 3 8-15,1 0-8 0,3-6 0 0,0 0-11 16,4-4 11-16,-1-2 0 0,4-4 0 0,-3 4 0 0,3-10 0 31,0 3-136-31,0 0-27 0</inkml:trace>
  <inkml:trace contextRef="#ctx0" brushRef="#br0" timeOffset="160428.07">33103 17924 2149 0,'0'0'47'0,"11"0"9"0,-4-6 3 0,7 3 2 16,0 3-49-16,-3-3-12 0,3 0 0 0,0-4 0 0,0 7 40 0,0 0 6 15,4 7 1-15,-4-4 0 0,0-3 0 0,0 3 0 16,-3 6 0-16,3-3 0 0,-4 1-47 0,-3 5-10 16,0-5-2-16,-3 5 0 0,-1-6 12 15,1 7 0-15,0-7 8 0,-1 7-8 0,-6-1 11 0,3-2-3 16,-4 2 0-16,0-6 0 0,1 7-16 0,-4-4-4 16,3 4-1-16,-3-4 0 0,0-2 3 0,0-1 1 15,-3 10 0-15,3-7 0 0,-1 0 9 0,-2-5 0 16,3 8 0-16,0-6 0 0,3 7 0 0,1-7 0 15,-1 4 0-15,1-4 0 0,-1 3 0 0,1-2 0 16,3-1 0-16,3 6 0 0,1-9 20 0,-1 10-1 16,-3-13 0-16,4 3 0 0,6 10-19 0,-3-7 0 0,4 3 0 0,-4 1 0 15,4-1 0-15,-1 1 0 0,-3-1 0 16,4 0 0-16,-4-5-9 0,0 5-3 0,0-3 0 0,0 7 0 16,-3-10 20-16,-1 9 4 0,1-5 1 0,-1 5 0 15,-3-5-13-15,0 5 0 0,0-6 0 0,0 7 0 16,-3-7 0-16,3 7 0 0,-4-7 0 0,1 3 0 15,-4 1 0-15,3 2 12 0,-3-5-3 0,0 5-1 16,0-6 17-16,-4 7 3 0,4-7 1 0,-3 4 0 16,-1-4 0-16,-3 0 0 0,0 4 0 0,0-7 0 15,-4 0-29-15,-3 0 0 0,-4 3 0 0</inkml:trace>
  <inkml:trace contextRef="#ctx0" brushRef="#br0" timeOffset="168286.35">20146 4887 748 0,'-14'0'33'0,"7"0"7"0,-4 0-32 0,-3 0-8 16,4 0 0-16,-1 6 0 0,-3-6 110 0,0 3 20 15,3 0 4-15,1 0 1 0,-4 0-39 0,3 4-8 16,4-4-2-16,7-3 0 0,0 0-28 0,0 0-6 16,-7 0 0-16,7 0-1 0,0 0 10 0,0 0 3 15,0 0 0-15,0 0 0 0,11 3 0 0,-1-3 0 16,4 0 0-16,0 0 0 0,0 0-25 0,4 0-5 16,3 0-1-16,4-3 0 0,-4 3-9 0,0 0-1 15,4-3-1-15,0 3 0 0,-4 3-11 0,7-3-3 0,-3 0 0 16,-1 0 0-16,1 0-8 0,3-3 8 15,-3-4-8-15,3 4 8 0,4 3-8 0,0-3 0 0,3 3 0 0,0-3 0 16,1 0 8-16,2-3 8 0,-2 6 3 0,3-4 0 16,-4 4-19-16,4-3 10 0,-8 0-10 0,5 3 8 15,-5 0-24-15,1 3-6 0,-4-3-1 0,1 0 0 16,-1 0 23-16,0-3 0 0,4 3 0 0,-4 0 0 16,4 0 47-16,-4 3 13 0,0 0 4 0,0-3 0 15,1 0-52-15,-5 4-12 0,5 2 0 0,-5-3 0 16,1 0-17-16,0-3-7 0,-4 3 0 0,0 0-1 15,4 7 25-15,-4-10 0 0,3 3 0 0,1-3 0 0,-4 0 17 16,4 0 6-16,3 0 1 0,0 0 0 0,1 0-36 0,-1 0-6 16,-7 0-2-16,4 0 0 0,7 3 32 15,-8-3 7-15,1 0 1 0,-4 0 0 0,4-3-20 16,-4 3-17-16,4 0 3 0,-4 0 1 0,-7 0 13 0,4 0 10 16,-1 0-2-16,1 0 0 0,-8 0-8 0,5 0 10 15,-1 0-10-15,-4-3 10 0,1 3-10 0,-1 0 0 16,1 0 0-16,-4 0 0 0,4 0 0 0,-4 0 0 15,-7 0 0-15,7 0 0 0,0 0 27 0,-7 0 3 16,0 0 1-16,0 0 0 0,0 0-31 0,0 0 0 16,0 0 0-16,0 0-817 15,-11 3-163-15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8288 0 0,'0'0'633'0'0,"1"2"-441"0"0,2 4 45 0 0,1 1 1 0 0,-1 0-1 0 0,2-1 0 0 0,-1 0 0 0 0,1 0 0 0 0,0 0 1 0 0,0 0-1 0 0,0-1 0 0 0,1 0 0 0 0,6 5 1 0 0,21 22 711 0 0,104 119 1400 0 0,52 86-719 0 0,-167-210-1404 0 0,41 40 0 0 0,8 10 101 0 0,139 161 426 0 0,37 49 285 0 0,-162-186-844 0 0,-62-77 70 0 0,48 40-1 0 0,-46-43 6 0 0,38 40-1 0 0,-17-2 46 0 0,12 12 68 0 0,-48-54-288 0 0,-8-14-67 0 0,0 0 1 0 0,-1 0-1 0 0,1 0 1 0 0,0-1-1 0 0,0 1 1 0 0,1 0-1 0 0,-1-1 0 0 0,1 1 1 0 0,4 3-1 0 0,-6-6-30 0 0,-1 1-1 0 0,1 0 1 0 0,-1 0-1 0 0,1 0 1 0 0,-1 0-1 0 0,0 0 0 0 0,1 0 1 0 0,-1 0-1 0 0,0-1 1 0 0,1 1-1 0 0,-1 0 1 0 0,0 0-1 0 0,0 0 0 0 0,0 0 1 0 0,0 0-1 0 0,0 0 1 0 0,0 0-1 0 0,0 0 1 0 0,0 0-1 0 0,-1 0 0 0 0,1 2 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06.8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33 911 5064 0 0,'0'0'389'0'0,"-2"1"-250"0"0,-28 18 9839 0 0,31-21-9652 0 0,0-1-251 0 0,1 1 1 0 0,0-1 0 0 0,0 1-1 0 0,0 0 1 0 0,0-1 0 0 0,0 1 0 0 0,1 0-1 0 0,4-3 1 0 0,14-14 98 0 0,-10 8-118 0 0,2-1 0 0 0,-1 2 0 0 0,2 0 0 0 0,-1 0 0 0 0,1 1 0 0 0,29-13 0 0 0,16-11 40 0 0,66-32 79 0 0,3-2-59 0 0,-62 26-45 0 0,111-77-147 0 0,-137 90 252 0 0,0 2 0 0 0,58-28 1 0 0,-9 5-12 0 0,-4 1 77 0 0,-38 24 178 0 0,-1-3-1 0 0,77-60 0 0 0,-5-2 29 0 0,-110 82-401 0 0,-2 1-37 0 0,0 1 0 0 0,0 0 0 0 0,1 0 0 0 0,0 1 0 0 0,0 0 0 0 0,9-4-1 0 0,-10 7-1554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940 11 8288 0 0,'-27'-10'11361'0'0,"26"16"-11715"0"0,-2 6 684 0 0,-1 0-1 0 0,-8 17 1 0 0,4-9-119 0 0,1-2 21 0 0,-16 25-1 0 0,-2 6-22 0 0,-39 83 177 0 0,18-38-204 0 0,-87 155-256 0 0,34-70-60 0 0,-37 43 489 0 0,64-112-230 0 0,46-74-173 0 0,-35 40-1 0 0,33-42 30 0 0,-34 52 1 0 0,42-54 85 0 0,-16 36 0 0 0,-4 16-93 0 0,33-70-112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32 872 8288 0 0,'-5'0'100'0'0,"3"1"-52"0"0,1-1 0 0 0,0 0 0 0 0,0 0-1 0 0,-1 0 1 0 0,1 0 0 0 0,0 0-1 0 0,-1-1 1 0 0,1 1 0 0 0,-14-5 6160 0 0,18 5-6102 0 0,0-1-1 0 0,-1 1 1 0 0,1-1-1 0 0,0 0 0 0 0,-1 0 1 0 0,1 0-1 0 0,0 0 1 0 0,-1 0-1 0 0,0 0 1 0 0,1-1-1 0 0,-1 1 0 0 0,0-1 1 0 0,1 0-1 0 0,2-3 1 0 0,5-3 80 0 0,85-41 1069 0 0,61-63-70 0 0,-52 33-1050 0 0,523-389 245 0 0,-597 444-370 0 0,8-5 112 0 0,61-39-1 0 0,-90 62-345 0 0,-2 3-283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4608 0 0,'1'7'475'0'0,"4"5"530"0"0,0 0 1 0 0,1-1-1 0 0,10 14 1 0 0,0-3 1270 0 0,28 32-1 0 0,58 45-67 0 0,-70-68-1748 0 0,31 43 1 0 0,1-1-108 0 0,159 157 156 0 0,-130-143-664 0 0,-32-32 86 0 0,136 127 109 0 0,-188-174 119 0 0,0 1-1 0 0,0 0 0 0 0,-1 1 0 0 0,0 0 0 0 0,0 0 0 0 0,-1 1 1 0 0,8 16-1 0 0,17 28 112 0 0,-30-50-245 0 0,-1-3-28 0 0,1 0 1 0 0,-1 0 0 0 0,0 1-1 0 0,1-1 1 0 0,-1 0-1 0 0,1-1 1 0 0,-1 1 0 0 0,4 2-1 0 0,-4-16-3103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1185 10248 0 0,'0'0'926'0'0,"-13"-13"365"0"0,12 10-1137 0 0,1 0 0 0 0,-1 1 0 0 0,0-1 0 0 0,1 0 0 0 0,0 0 0 0 0,0 0 0 0 0,0 0 0 0 0,0 0 1 0 0,0 0-1 0 0,1 0 0 0 0,0-4 0 0 0,12-31 763 0 0,-7 22-840 0 0,60-134 223 0 0,-19 50 308 0 0,-20 39-363 0 0,4 0 1 0 0,2 2-1 0 0,40-55 1 0 0,141-217 718 0 0,-182 274-628 0 0,-15 24 3 0 0,24-31-1 0 0,-9 16-150 0 0,-31 47-300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48 11976 0 0,'-10'-15'1274'0'0,"-16"-17"5202"0"0,28 40-6341 0 0,1 0 0 0 0,0-1 0 0 0,6 12 0 0 0,6 12 29 0 0,23 85 259 0 0,42 219-1 0 0,-61-207-298 0 0,-6-39 52 0 0,22 193 272 0 0,-33-255-449 0 0,6 45 66 0 0,-7-51 28 0 0,-1-12-2471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947 0 8288 0 0,'-1'2'638'0'0,"-87"102"4633"0"0,59-67-4268 0 0,-97 97 994 0 0,38-45-1595 0 0,24-21-196 0 0,-63 73 348 0 0,70-65-82 0 0,-60 108 0 0 0,89-140-374 0 0,-2-1 0 0 0,-49 55 0 0 0,68-85-72 0 0,-6 10-52 0 0,13-17 16 0 0,0 0 0 0 0,-1-1 0 0 0,0 0 0 0 0,0 1 0 0 0,0-2 0 0 0,-6 6 0 0 0,-34 29-88 0 0,44-38-1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11056 0 0,'0'0'2945'0'0,"9"4"-2066"0"0,102 30 1005 0 0,59 14-1377 0 0,-77-23-398 0 0,6 1-60 0 0,128 24 39 0 0,-113-29 39 0 0,63 15 564 0 0,-122-25-267 0 0,-53-10-344 0 0,0-1-13 0 0,7 2-187 0 0,-7-1-575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8288 0 0,'0'0'3497'0'0,"10"4"-1974"0"0,51 21-281 0 0,84 49-1 0 0,-82-39-996 0 0,93 52 198 0 0,20 11-11 0 0,119 72 252 0 0,-282-162-522 0 0,-1 1-1 0 0,-1 1 0 0 0,12 11 1 0 0,-22-20 71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6 5984 0 0,'-3'-5'6940'0'0,"8"10"-5626"0"0,81 51 317 0 0,-30-17-1144 0 0,128 100 378 0 0,152 127-479 0 0,-199-170-272 0 0,47 36 92 0 0,-159-114-173 0 0,-16-12-8 0 0,0 1 0 0 0,0 0 1 0 0,9 11-1 0 0,0 2 87 0 0,-4-6 72 0 0,16 25 1 0 0,-27-35-154 0 0,0 0-1 0 0,0-1 1 0 0,1 1 0 0 0,-1 0-1 0 0,7 3 1 0 0,-9-5-131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829 13 7368 0 0,'0'0'568'0'0,"-11"-13"2737"0"0,10 13-3204 0 0,1 0 0 0 0,-1 0 0 0 0,0 0 0 0 0,1 0 0 0 0,-1 1 0 0 0,0-1 0 0 0,1 0 0 0 0,-1 0 0 0 0,0 0 0 0 0,1 1 0 0 0,-1-1 0 0 0,1 0 0 0 0,-1 1 0 0 0,0-1 0 0 0,1 0-1 0 0,-1 1 1 0 0,1-1 0 0 0,-1 1 0 0 0,1-1 0 0 0,-1 1 0 0 0,1-1 0 0 0,0 1 0 0 0,-1-1 0 0 0,1 1 0 0 0,0 0 0 0 0,-1-1 0 0 0,1 1 0 0 0,0 0 0 0 0,-1 0 0 0 0,-14 31 1047 0 0,7-15-696 0 0,-3 4-72 0 0,1 0 0 0 0,-8 29 0 0 0,9-25-26 0 0,-16 32-1 0 0,-48 81 375 0 0,-101 181-467 0 0,81-143-149 0 0,-9 16-43 0 0,-7 13-66 0 0,23-46-28 0 0,30-69-841 0 0,43-70-1749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08.20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6912 0 0,'0'0'2440'0'0,"1"3"-1860"0"0,1-1-456 0 0,0 1 1 0 0,0 0 0 0 0,0 0 0 0 0,1-1-1 0 0,-1 0 1 0 0,1 1 0 0 0,-1-1-1 0 0,1 0 1 0 0,0 0 0 0 0,0 0 0 0 0,0-1-1 0 0,0 1 1 0 0,0-1 0 0 0,0 0 0 0 0,6 2-1 0 0,10 6 357 0 0,-5-3-13 0 0,-1-1 1 0 0,27 8 0 0 0,-28-9-178 0 0,60 12 745 0 0,62 17-906 0 0,-2-1 207 0 0,-25-4 393 0 0,26 8-263 0 0,239 101 47 0 0,-261-92-403 0 0,211 89 396 0 0,-218-89-125 0 0,56 15 284 0 0,-138-53-491 0 0,91 27 174 0 0,-104-31-267 0 0,-7-2-2 0 0,0 0-13 0 0,7 1-926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11832 0 0,'0'0'1286'0'0,"5"9"-1044"0"0,2-2 10 0 0,0 1 0 0 0,0-1 1 0 0,0 0-1 0 0,1-1 1 0 0,0 1-1 0 0,10 5 0 0 0,-10-7-105 0 0,16 11 81 0 0,1-2-1 0 0,1-1 1 0 0,36 13 0 0 0,21 10 132 0 0,26 12-87 0 0,-70-33-134 0 0,60 33 0 0 0,6 15-80 0 0,172 136 0 0 0,-146-106 45 0 0,-45-35 5 0 0,-32-25-41 0 0,-33-20 6 0 0,25 17 0 0 0,-2 6 171 0 0,-33-24-173 0 0,-4-8-128 0 0,-5-3-233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62 90 8896 0 0,'0'0'808'0'0,"-1"1"-664"0"0,0 1-33 0 0,-1 0 0 0 0,1 0 0 0 0,-1 0 1 0 0,1 0-1 0 0,-1 0 0 0 0,1-1 1 0 0,-1 1-1 0 0,0-1 0 0 0,0 1 0 0 0,0-1 1 0 0,-2 2-1 0 0,3-3-48 0 0,0 1 0 0 0,0-1 1 0 0,0 1-1 0 0,0-1 0 0 0,0 1 0 0 0,0 0 0 0 0,0 0 1 0 0,0-1-1 0 0,1 1 0 0 0,-1 0 0 0 0,0 0 0 0 0,1 0 1 0 0,-1 0-1 0 0,0 0 0 0 0,1 0 0 0 0,-1 0 0 0 0,1 0 1 0 0,0 0-1 0 0,-1 0 0 0 0,1 1 0 0 0,-14 31 701 0 0,11-17-687 0 0,1-11-47 0 0,1 0 0 0 0,0 0 0 0 0,0 0 0 0 0,0 0 0 0 0,1 0 0 0 0,-1 0 0 0 0,1 0 1 0 0,1 0-1 0 0,-1 0 0 0 0,1 1 0 0 0,0-1 0 0 0,1 5 0 0 0,-1-8 15 0 0,-1-1-1 0 0,1 1 1 0 0,0 0 0 0 0,0 0-1 0 0,0-1 1 0 0,0 1-1 0 0,0-1 1 0 0,0 1 0 0 0,0-1-1 0 0,1 1 1 0 0,-1-1-1 0 0,3 2 1 0 0,-3-2-15 0 0,0-1-1 0 0,0 1 1 0 0,0-1-1 0 0,0 0 1 0 0,0 1 0 0 0,0-1-1 0 0,0 0 1 0 0,1 0-1 0 0,-1 0 1 0 0,0 1-1 0 0,0-1 1 0 0,0-1 0 0 0,0 1-1 0 0,0 0 1 0 0,1 0-1 0 0,-1 0 1 0 0,0 0 0 0 0,0-1-1 0 0,0 1 1 0 0,0-1-1 0 0,2 0 1 0 0,1-1 95 0 0,0 0 0 0 0,0 0 0 0 0,0-1 0 0 0,0 1 0 0 0,0-1 0 0 0,0 0 0 0 0,-1 0 0 0 0,1-1 1 0 0,-1 1-1 0 0,0 0 0 0 0,0-1 0 0 0,0 0 0 0 0,-1 0 0 0 0,1 0 0 0 0,-1 0 0 0 0,0 0 0 0 0,0-1 0 0 0,0 1 0 0 0,-1 0 0 0 0,2-6 0 0 0,0 0-80 0 0,-1 0 0 0 0,0 0 0 0 0,0 0 0 0 0,-1-1 0 0 0,0 1 0 0 0,-1-1 0 0 0,0 1 0 0 0,-1-1 0 0 0,0 1 0 0 0,-1-1 0 0 0,0 1 0 0 0,-5-15-1 0 0,5 21-178 0 0,0 0 0 0 0,0 1 0 0 0,-1-1-1 0 0,1 1 1 0 0,-1 0 0 0 0,0 0-1 0 0,0 0 1 0 0,0 0 0 0 0,0 0 0 0 0,0 1-1 0 0,-1-1 1 0 0,1 1 0 0 0,-7-3 0 0 0,9 4-244 0 0,-16 11-1728 0 0,10-3 207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187 45 9384 0 0,'0'0'430'0'0,"-6"8"140"0"0,-6 0-553 0 0,11-7-17 0 0,-1 0 0 0 0,1-1 0 0 0,0 1 0 0 0,0 0 0 0 0,-1 0-1 0 0,1 0 1 0 0,0 0 0 0 0,0 0 0 0 0,0 0 0 0 0,0 1 0 0 0,-1 0 0 0 0,-13 18-1 0 0,12-17 18 0 0,0 1-1 0 0,0 0 0 0 0,0 0 0 0 0,0 0 0 0 0,1 0 1 0 0,-1 1-1 0 0,-2 7 0 0 0,2-4 94 0 0,0 0 0 0 0,-1 1 0 0 0,-5 8 0 0 0,-9 22 137 0 0,15-29-196 0 0,-2 5 99 0 0,0 1 0 0 0,1 0 0 0 0,1 0 0 0 0,0 0 1 0 0,-1 19-1 0 0,4-33 2 0 0,1-1-102 0 0,0 0 1 0 0,-1 0 0 0 0,1 0 0 0 0,0-1 0 0 0,0 1 0 0 0,-1 0 0 0 0,1 0-1 0 0,0-1 1 0 0,0 1 0 0 0,0-1 0 0 0,0 1 0 0 0,0-1 0 0 0,0 1 0 0 0,0-1-1 0 0,0 1 1 0 0,0-1 0 0 0,0 0 0 0 0,0 0 0 0 0,0 1 0 0 0,2-1 0 0 0,-2 0 257 0 0,18-10 712 0 0,-15 6-843 0 0,0 0 0 0 0,0-1 0 0 0,0 0 1 0 0,-1 0-1 0 0,0 0 0 0 0,0 0 1 0 0,0-1-1 0 0,2-5 0 0 0,14-51 593 0 0,-8 26-580 0 0,-9 26-140 0 0,0 1 0 0 0,0 0-1 0 0,-1-1 1 0 0,-1-18-1 0 0,2-6 183 0 0,-2 29-193 0 0,0 0-1 0 0,0-1 0 0 0,0 1 0 0 0,0 0 1 0 0,-1-1-1 0 0,0 1 0 0 0,0 0 0 0 0,-3-10 0 0 0,3 12-25 0 0,0 1 0 0 0,0 0 0 0 0,0 0-1 0 0,-1 0 1 0 0,1 0 0 0 0,0 0 0 0 0,-1 0-1 0 0,1 0 1 0 0,-1 0 0 0 0,0 1-1 0 0,1-1 1 0 0,-1 1 0 0 0,0-1 0 0 0,0 1-1 0 0,0 0 1 0 0,0-1 0 0 0,0 1 0 0 0,-1 0-1 0 0,1 0 1 0 0,0 1 0 0 0,-5-2-1 0 0,3 1-92 0 0,0 1 0 0 0,0 0-1 0 0,0 0 1 0 0,0 0 0 0 0,0 0 0 0 0,0 1-1 0 0,0-1 1 0 0,0 1 0 0 0,0 0-1 0 0,0 0 1 0 0,0 1 0 0 0,0-1-1 0 0,1 1 1 0 0,-1 0 0 0 0,1-1-1 0 0,-1 2 1 0 0,1-1 0 0 0,0 0-1 0 0,-1 1 1 0 0,1 0 0 0 0,0-1-1 0 0,1 1 1 0 0,-4 4 0 0 0,4-4-129 0 0,-1 1 0 0 0,1 0 0 0 0,-1 0 0 0 0,1 0 1 0 0,0 0-1 0 0,0 0 0 0 0,1 0 0 0 0,-1 0 0 0 0,1 1 0 0 0,0-1 1 0 0,0 1-1 0 0,1-1 0 0 0,-1 1 0 0 0,1-1 0 0 0,0 1 0 0 0,0-1 1 0 0,0 1-1 0 0,1-1 0 0 0,0 1 0 0 0,2 6 0 0 0,4 9-4981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1265 2304 0 0,'-17'23'13245'0'0,"21"-31"-12355"0"0,41-48 358 0 0,-36 44-1093 0 0,-1 1 0 0 0,20-20 0 0 0,10-12 52 0 0,8-11 14 0 0,-32 38-124 0 0,0-1 0 0 0,20-30 0 0 0,30-49 324 0 0,97-111-1 0 0,-109 143-166 0 0,31-50-389 0 0,5-15 164 0 0,-35 47-19 0 0,-34 55-76 0 0,53-70-251 0 0,-61 81 341 0 0,14-22 0 0 0,-16 23 58 0 0,17-21 0 0 0,-23 34-34 0 0,-1 0-1 0 0,-1-1 0 0 0,1 1 0 0 0,0-1 0 0 0,0 1 0 0 0,-1-1 1 0 0,0 0-1 0 0,1 0 0 0 0,-1 0 0 0 0,0 0 0 0 0,0 0 0 0 0,-1 0 0 0 0,1 0 1 0 0,-1 0-1 0 0,1 0 0 0 0,-1 0 0 0 0,0 0 0 0 0,-1-5 0 0 0,5-6 60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6912 0 0,'0'0'785'0'0,"11"10"582"0"0,30 14 432 0 0,62 44 860 0 0,60 52-1477 0 0,-87-75-880 0 0,-19-13-176 0 0,75 57 72 0 0,-10-4 68 0 0,-31-24 16 0 0,14 0 160 0 0,-93-54-371 0 0,11 9 216 0 0,-22-15-215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5 595 7200 0 0,'0'0'330'0'0,"-1"0"-8"0"0,0-1-319 0 0,1 1 0 0 0,0-1 1 0 0,0 1-1 0 0,-1 0 1 0 0,1-1-1 0 0,0 1 0 0 0,0-1 1 0 0,-1 1-1 0 0,1-1 0 0 0,0 1 1 0 0,0 0-1 0 0,0-1 0 0 0,0 1 1 0 0,0-1-1 0 0,0 1 1 0 0,0-1-1 0 0,0 1 0 0 0,0-1 1 0 0,0 1-1 0 0,0-1 0 0 0,0 1 1 0 0,0-1-1 0 0,0 1 0 0 0,0-1 1 0 0,1 1-1 0 0,-1 0 0 0 0,0-1 1 0 0,0 1-1 0 0,0-1 1 0 0,1 1-1 0 0,-1 0 0 0 0,0-1 1 0 0,1 0-1 0 0,0 1 7 0 0,2-21 686 0 0,-2 19-456 0 0,-1-1 0 0 0,0 1 0 0 0,1-1 1 0 0,-1 1-1 0 0,1-1 0 0 0,0 1 0 0 0,1-4 0 0 0,13-28 1214 0 0,-13 28-1344 0 0,0-1-1 0 0,1 1 1 0 0,0 0-1 0 0,0-1 1 0 0,1 1 0 0 0,6-8-1 0 0,-4 7 71 0 0,0 0 0 0 0,0 0-1 0 0,-1 0 1 0 0,0-1-1 0 0,-1 0 1 0 0,5-9 0 0 0,-6 12-64 0 0,1-1 1 0 0,-1 1 0 0 0,1-1 0 0 0,0 1-1 0 0,1 0 1 0 0,6-6 0 0 0,-5 6 4 0 0,0-1 0 0 0,-1 0 1 0 0,0 0-1 0 0,5-8 1 0 0,-3 1 20 0 0,1 0 0 0 0,1 1 1 0 0,-1 0-1 0 0,20-20 1 0 0,2-6 87 0 0,-24 29-150 0 0,0 0 1 0 0,15-14-1 0 0,-9 11 19 0 0,-1-1 0 0 0,0 0 0 0 0,14-22 0 0 0,-13 16 91 0 0,18-19-1 0 0,-8 22-677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5 8720 0 0,'-11'-4'7002'0'0,"10"4"-6842"0"0,-4 15 1128 0 0,5 18-1431 0 0,2-19 245 0 0,1 1 0 0 0,0 0-1 0 0,1-1 1 0 0,9 22-1 0 0,4 13 150 0 0,-12-32-146 0 0,1 0 1 0 0,1-1-1 0 0,10 19 0 0 0,36 65 443 0 0,66 174-1 0 0,3 5-260 0 0,-106-245-219 0 0,-9-17-17 0 0,0-1 0 0 0,18 26 0 0 0,-6-9 77 0 0,2 3 117 0 0,-10-18-78 0 0,-7-8-94 0 0,-3-9 141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 0 3680 0 0,'0'0'284'0'0,"-2"1"-187"0"0,-42 30 11970 0 0,48-32-11666 0 0,-2 1-355 0 0,0 0-1 0 0,1-1 1 0 0,0 1 0 0 0,-1 0 0 0 0,1 0-1 0 0,-1 0 1 0 0,1 0 0 0 0,-1 1 0 0 0,1-1 0 0 0,-1 1-1 0 0,0-1 1 0 0,1 1 0 0 0,-1 0 0 0 0,3 1-1 0 0,-2-1-11 0 0,0 1 0 0 0,0-2 0 0 0,0 1 0 0 0,0 0 0 0 0,0 0-1 0 0,0-1 1 0 0,0 0 0 0 0,0 0 0 0 0,5 0 0 0 0,19 3 146 0 0,17 10 190 0 0,56 26 0 0 0,-41-14-190 0 0,-44-19-162 0 0,24 10 59 0 0,83 21 0 0 0,127 21 40 0 0,38 6 143 0 0,-72-15 1062 0 0,-184-40-731 0 0,50 20 1 0 0,-62-22-349 0 0,-5 0 7 0 0,-12-6-211 0 0,-1 0-1 0 0,1 0 1 0 0,-1 0-1 0 0,1 0 0 0 0,-1-1 1 0 0,1 1-1 0 0,0 0 1 0 0,-1-1-1 0 0,1 0 0 0 0,0 1 1 0 0,0-1-1 0 0,1 0 1 0 0,4 6 204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1020 4608 0 0,'0'0'208'0'0,"-13"20"8469"0"0,17-36-7812 0 0,-4 12-793 0 0,1 0-1 0 0,0 1 0 0 0,1-1 1 0 0,-1 0-1 0 0,1 1 0 0 0,-1-1 1 0 0,1 1-1 0 0,0 0 0 0 0,1 0 1 0 0,-1 0-1 0 0,4-4 0 0 0,7-9 4 0 0,0 0-1 0 0,9-18 1 0 0,8-10 416 0 0,33-34 330 0 0,-31 40-508 0 0,46-72-1 0 0,-44 58-133 0 0,-18 29-36 0 0,15-27-1 0 0,-7 3 18 0 0,53-108 552 0 0,-27 59-216 0 0,-35 67-325 0 0,1 1-1 0 0,1 1 0 0 0,34-40 0 0 0,-51 67-169 0 0,14-16 368 0 0,18-16-1 0 0,-15 16-163 0 0,-16 15 155 0 0,14-3-96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459 79 4144 0 0,'0'0'1405'0'0,"5"-8"1587"0"0,4-9 1137 0 0,-9-14-905 0 0,-1 30-3140 0 0,1 0-1 0 0,-1 0 1 0 0,0 0-1 0 0,1 0 1 0 0,-1 0-1 0 0,0 0 1 0 0,0 1-1 0 0,0-1 0 0 0,0 0 1 0 0,0 0-1 0 0,0 1 1 0 0,0-1-1 0 0,0 0 1 0 0,0 1-1 0 0,0-1 1 0 0,0 1-1 0 0,0-1 1 0 0,0 1-1 0 0,0 0 1 0 0,-1-1-1 0 0,0 1 1 0 0,-3-2 178 0 0,0 1-122 0 0,0 0 0 0 0,0 0 0 0 0,0 0 0 0 0,0 0 0 0 0,0 1 0 0 0,0 0 0 0 0,0 0 0 0 0,0 0 0 0 0,0 1 0 0 0,0-1-1 0 0,0 1 1 0 0,-9 3 0 0 0,-16 2 167 0 0,19-5-257 0 0,0 1 0 0 0,-1 1-1 0 0,1 0 1 0 0,0 0 0 0 0,0 1-1 0 0,1 0 1 0 0,-18 10 0 0 0,-10 5 50 0 0,29-15-80 0 0,1 0 1 0 0,-1 0-1 0 0,1 1 1 0 0,-11 8-1 0 0,-2 2 205 0 0,16-12-160 0 0,0 0 0 0 0,0 1 0 0 0,0 0 0 0 0,1 0 0 0 0,-7 7 0 0 0,-2 4-393 0 0,9-11 380 0 0,0 0 0 0 0,1 0-1 0 0,-1 1 1 0 0,1 0 0 0 0,-5 8 0 0 0,8-10-62 0 0,-1 0 0 0 0,1-1 0 0 0,0 1 0 0 0,0 0 1 0 0,0-1-1 0 0,0 1 0 0 0,1 0 0 0 0,-1-1 0 0 0,1 1 1 0 0,0 2-1 0 0,-1-4 42 0 0,1 1 117 0 0,-1-2-157 0 0,0 0 0 0 0,1 0 1 0 0,-1 0-1 0 0,0 0 0 0 0,0 0 0 0 0,1 0 0 0 0,-1 0 0 0 0,0 0 1 0 0,0 0-1 0 0,1 0 0 0 0,-1 0 0 0 0,0 0 0 0 0,0 0 1 0 0,0 1-1 0 0,1-1 0 0 0,-1 0 0 0 0,0 0 0 0 0,0 0 0 0 0,0 0 1 0 0,1 0-1 0 0,-1 0 0 0 0,0 1 0 0 0,0-1 0 0 0,0 0 1 0 0,1 0-1 0 0,-1 0 0 0 0,0 0 0 0 0,0 1 0 0 0,0-1 0 0 0,0 0 1 0 0,0 0-1 0 0,0 0 0 0 0,1 1 0 0 0,-1-1 0 0 0,1 2-17 0 0,-1-1 1 0 0,1 0-1 0 0,0 1 0 0 0,0-1 0 0 0,0 0 0 0 0,1 0 1 0 0,-1 0-1 0 0,0 0 0 0 0,0 0 0 0 0,0 0 0 0 0,1 0 0 0 0,-1 0 1 0 0,1 0-1 0 0,-1 0 0 0 0,1-1 0 0 0,-1 1 0 0 0,1-1 1 0 0,1 1-1 0 0,15 7 18 0 0,-13-5 10 0 0,1 0 0 0 0,-1-1 0 0 0,1 0-1 0 0,-1 0 1 0 0,10 2 0 0 0,-3-2-3 0 0,-2 1 0 0 0,1 0 0 0 0,0 1 0 0 0,10 4 0 0 0,27 10 0 0 0,-34-16 67 0 0,-1 2 0 0 0,1 0 0 0 0,-1 1 0 0 0,0 0 0 0 0,-1 1 0 0 0,1 0 0 0 0,-1 1 0 0 0,19 14 0 0 0,-28-17-91 0 0,0-1 1 0 0,0 1-1 0 0,0 0 1 0 0,-1 0-1 0 0,1 0 0 0 0,-1 0 1 0 0,0 0-1 0 0,0 0 1 0 0,-1 1-1 0 0,1-1 1 0 0,-1 1-1 0 0,0-1 0 0 0,0 1 1 0 0,0-1-1 0 0,-1 1 1 0 0,0 0-1 0 0,0-1 0 0 0,0 1 1 0 0,0 0-1 0 0,-1-1 1 0 0,1 1-1 0 0,-1 0 0 0 0,-1-1 1 0 0,1 1-1 0 0,-4 7 1 0 0,-1 3 85 0 0,5-10-29 0 0,-1 0-1 0 0,0-1 1 0 0,-1 1 0 0 0,1 0-1 0 0,-1-1 1 0 0,-5 8-1 0 0,2-6 30 0 0,0-1 1 0 0,0 1-1 0 0,0-1 0 0 0,-14 8 0 0 0,-13 11 139 0 0,30-22-185 0 0,1 0 0 0 0,-1-1 0 0 0,1 1-1 0 0,-1-1 1 0 0,1 0 0 0 0,-1 1 0 0 0,0-1-1 0 0,0-1 1 0 0,-3 2 0 0 0,-14 5 34 0 0,15-5-28 0 0,0 0-1 0 0,-1-1 0 0 0,1 0 0 0 0,0 0 0 0 0,-1 0 1 0 0,1 0-1 0 0,-1-1 0 0 0,1 0 0 0 0,0 0 0 0 0,-7-2 1 0 0,-11 2 48 0 0,16-1-30 0 0,1 1-1 0 0,-1-1 1 0 0,1 0-1 0 0,-1-1 1 0 0,1 1-1 0 0,0-1 1 0 0,-1-1-1 0 0,1 1 1 0 0,0-1-1 0 0,0 0 1 0 0,1 0-1 0 0,-10-7 1 0 0,-7-9 143 0 0,17 15-154 0 0,-1 0 0 0 0,1 0 0 0 0,1 0 0 0 0,-1-1 0 0 0,1 0 0 0 0,0 0-1 0 0,-4-6 1 0 0,2 4-8 0 0,5 6-16 0 0,-1-1 1 0 0,1 0 0 0 0,-1 0 0 0 0,1 0-1 0 0,0 0 1 0 0,0-1 0 0 0,0 1 0 0 0,-1-3-1 0 0,1 1 373 0 0,6 13-2716 0 0,-1 2 922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09.2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 1 6912 0 0,'-18'5'3185'0'0,"18"10"-1028"0"0,5 63 315 0 0,-3-51-2181 0 0,1 0 0 0 0,1 0 1 0 0,11 35-1 0 0,-2-3 50 0 0,19 78 386 0 0,7 75 217 0 0,8 53-17 0 0,-35-193-712 0 0,8 59 41 0 0,4 34 52 0 0,-3-31 456 0 0,10 55 44 0 0,-22-129-605 0 0,-7-39-159 0 0,7 26-1 0 0,-4-17-43 0 0,-5-23 5 0 0,1-1-1 0 0,0 1 1 0 0,1 0 0 0 0,-1-1 0 0 0,6 13-1 0 0,-3-1-1080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1 2760 0 0,'0'0'8784'0'0,"-1"12"-9304"0"0,-3 5 272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9 5984 0 0,'-12'-9'6685'0'0,"11"11"-6358"0"0,0-1 1 0 0,0 1 0 0 0,0-1-1 0 0,0 0 1 0 0,0 1-1 0 0,0 0 1 0 0,0-1-1 0 0,0 1 1 0 0,1-1-1 0 0,-1 1 1 0 0,1 0 0 0 0,-2 3-1 0 0,-6 29-135 0 0,7-18-107 0 0,0 0 0 0 0,2 19-1 0 0,0-5-26 0 0,-1-24-58 0 0,0 1 0 0 0,1-1 0 0 0,0 1 0 0 0,0-1 0 0 0,0 1 0 0 0,4 7 0 0 0,22 46 0 0 0,-27-60 0 0 0,4 4 11 0 0,0 0 0 0 0,0 0-1 0 0,0-1 1 0 0,0 1 0 0 0,9 4-1 0 0,2-18 55 0 0,-12 8-71 0 0,0 1-1 0 0,-1-1 0 0 0,1 0 0 0 0,0 0 1 0 0,0-1-1 0 0,-1 1 0 0 0,0 0 0 0 0,1-1 1 0 0,2-3-1 0 0,0-4 188 0 0,0 0 0 0 0,0 0-1 0 0,-1 0 1 0 0,-1 0 0 0 0,5-17 0 0 0,-7 21-116 0 0,0 0 0 0 0,-1 0 0 0 0,1-1 0 0 0,-1 1 1 0 0,-1 0-1 0 0,1 0 0 0 0,-1-1 0 0 0,0 1 0 0 0,0 0 0 0 0,-1 0 0 0 0,-2-7 0 0 0,-2-7-40 0 0,5 17 16 0 0,0-1 0 0 0,0 1 0 0 0,-1-1 1 0 0,1 1-1 0 0,-1 0 0 0 0,1 0 0 0 0,-1-1 0 0 0,-2-2 0 0 0,-1-1 508 0 0,5 7-486 0 0,0-1 1 0 0,-1 0-1 0 0,1 1 0 0 0,-1-1 1 0 0,1 0-1 0 0,0 1 1 0 0,-1-1-1 0 0,1 1 0 0 0,-1-1 1 0 0,1 1-1 0 0,-1-1 1 0 0,1 1-1 0 0,-1-1 0 0 0,0 1 1 0 0,1 0-1 0 0,-1-1 0 0 0,0 1 1 0 0,1 0-1 0 0,-1-1 1 0 0,-1 1-1 0 0,2 0-40 0 0,-1 0 1 0 0,0 0-1 0 0,0 0 0 0 0,0 0 0 0 0,0 0 0 0 0,1 0 1 0 0,-1 0-1 0 0,0 0 0 0 0,0 0 0 0 0,0 0 1 0 0,1 1-1 0 0,-1-1 0 0 0,0 0 0 0 0,0 0 1 0 0,1 1-1 0 0,-1-1 0 0 0,0 1 0 0 0,1-1 1 0 0,-1 1-1 0 0,0-1 0 0 0,1 1 0 0 0,-1-1 1 0 0,1 1-1 0 0,-1-1 0 0 0,0 2 0 0 0,0 0 144 0 0,-2 1-114 0 0,0 1 0 0 0,0-1 1 0 0,1 1-1 0 0,0 0 0 0 0,0 0 0 0 0,0 0 1 0 0,0 0-1 0 0,0 0 0 0 0,0 6 1 0 0,-8 14-389 0 0,3-2 281 0 0,7-20 33 0 0,-1 1 0 0 0,1 0 0 0 0,-1-1 0 0 0,0 1 0 0 0,0 0 0 0 0,0-1 0 0 0,0 0 1 0 0,-4 5-1 0 0,4-5-161 0 0,0 0 0 0 0,1 0 1 0 0,-1 0-1 0 0,0-1 1 0 0,0 1-1 0 0,1 0 0 0 0,0 0 1 0 0,-1 0-1 0 0,1 1 1 0 0,0-1-1 0 0,0 0 1 0 0,0 0-1 0 0,0 4 0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73 5528 0 0,'9'-8'4266'0'0,"-27"-12"1308"0"0,0 11-3273 0 0,7 6-292 0 0,9 4-1986 0 0,0 0 1 0 0,0 0-1 0 0,0 0 0 0 0,0 1 1 0 0,0-1-1 0 0,0 0 0 0 0,0 1 1 0 0,1 0-1 0 0,-1-1 0 0 0,1 1 0 0 0,-1 0 1 0 0,1 0-1 0 0,0-1 0 0 0,-1 1 1 0 0,1 0-1 0 0,0 1 0 0 0,0-1 1 0 0,0 0-1 0 0,1 0 0 0 0,-1 0 1 0 0,0 0-1 0 0,1 1 0 0 0,-1 3 0 0 0,1 6 156 0 0,0-1-1 0 0,0 0 0 0 0,4 21 1 0 0,-1 4 5 0 0,-2-28-180 0 0,-1-1 0 0 0,1 0 0 0 0,1 0 0 0 0,-1 1 0 0 0,1-1 0 0 0,0 0 0 0 0,6 10 0 0 0,-7-14-2 0 0,0 0 0 0 0,1 0-1 0 0,-1 0 1 0 0,1 0 0 0 0,0 0-1 0 0,0-1 1 0 0,0 1 0 0 0,0-1 0 0 0,0 0-1 0 0,1 1 1 0 0,-1-1 0 0 0,1 0-1 0 0,-1 0 1 0 0,1 0 0 0 0,0-1-1 0 0,0 1 1 0 0,0-1 0 0 0,5 2-1 0 0,-7-2 0 0 0,0-1 0 0 0,0 0 0 0 0,0 0 0 0 0,0 0-1 0 0,-1 0 1 0 0,1 0 0 0 0,0 0 0 0 0,0 0 0 0 0,0 0 0 0 0,0 0-1 0 0,0 0 1 0 0,0-1 0 0 0,-1 1 0 0 0,1 0 0 0 0,0 0-1 0 0,0-1 1 0 0,0 1 0 0 0,-1-1 0 0 0,1 1 0 0 0,0-1-1 0 0,-1 1 1 0 0,1-1 0 0 0,0 1 0 0 0,-1-1 0 0 0,1 0 0 0 0,0 1-1 0 0,-1-1 1 0 0,1 0 0 0 0,-1 1 0 0 0,1-1 0 0 0,-1 0-1 0 0,0 0 1 0 0,1 0 0 0 0,-1 1 0 0 0,0-1 0 0 0,0 0 0 0 0,1 0-1 0 0,-1 0 1 0 0,0 0 0 0 0,0-1 0 0 0,1-2 19 0 0,3-8-5 0 0,6-22 68 0 0,-2-8 27 0 0,-4 21-50 0 0,-1-1 1 0 0,0-26-1 0 0,-3 41-49 0 0,0 5 4 0 0,0-1-1 0 0,-1 0 1 0 0,2 1 0 0 0,-1-1 0 0 0,0 1-1 0 0,0-1 1 0 0,1 0 0 0 0,0 1 0 0 0,-1-1 0 0 0,2-2-1 0 0,-2 3 14 0 0,0-1-1 0 0,-1 1 0 0 0,1 0 0 0 0,-1 0 1 0 0,0-1-1 0 0,0 1 0 0 0,0 0 0 0 0,-2-4 1 0 0,2 4-8 0 0,0 1 1 0 0,0 0-1 0 0,0 0 0 0 0,0 0 1 0 0,0 0-1 0 0,0 0 1 0 0,0 0-1 0 0,0 0 1 0 0,-1 0-1 0 0,1 0 1 0 0,0 0-1 0 0,0 0 0 0 0,-1 1 1 0 0,-1-1-1 0 0,1 0 20 0 0,0-1 218 0 0,-4-4 167 0 0,4 5-403 0 0,0 0 1 0 0,0 1-1 0 0,1-1 0 0 0,-1 0 1 0 0,0 1-1 0 0,0-1 0 0 0,0 1 1 0 0,0-1-1 0 0,0 1 1 0 0,0 0-1 0 0,0 0 0 0 0,0 0 1 0 0,0 0-1 0 0,0 0 0 0 0,0 1 1 0 0,0-1-1 0 0,0 1 0 0 0,0-1 1 0 0,1 1-1 0 0,-1 0 0 0 0,0-1 1 0 0,0 1-1 0 0,-2 2 0 0 0,0-1-10 0 0,0 0 0 0 0,-1 1 0 0 0,1-1-1 0 0,1 1 1 0 0,-1 0 0 0 0,0 1-1 0 0,1-1 1 0 0,0 0 0 0 0,-4 6-1 0 0,4-4-15 0 0,0 1-1 0 0,0 0 0 0 0,0 0 1 0 0,1 0-1 0 0,0 0 0 0 0,0 1 1 0 0,1-1-1 0 0,-2 13 1 0 0,2 6-27 0 0,1 26 0 0 0,0-22 22 0 0,1-17 4 0 0,-1 1 0 0 0,2-1-1 0 0,-1 0 1 0 0,2 1 0 0 0,4 14-1 0 0,-6-23 5 0 0,0 0-1 0 0,1 0 0 0 0,0 0 1 0 0,0 0-1 0 0,0 0 0 0 0,0 0 0 0 0,0 0 1 0 0,1-1-1 0 0,0 1 0 0 0,-1-1 1 0 0,1 0-1 0 0,1 0 0 0 0,-1 0 1 0 0,0 0-1 0 0,1-1 0 0 0,-1 1 1 0 0,1-1-1 0 0,5 3 0 0 0,-8-5 1 0 0,0 0-1 0 0,0 1 0 0 0,0-1 0 0 0,0 0 1 0 0,0 0-1 0 0,0 0 0 0 0,0 0 1 0 0,1 0-1 0 0,-1 0 0 0 0,0 0 1 0 0,0 0-1 0 0,0 0 0 0 0,0 0 0 0 0,0-1 1 0 0,0 1-1 0 0,0 0 0 0 0,0-1 1 0 0,0 1-1 0 0,0-1 0 0 0,0 1 1 0 0,0-1-1 0 0,0 0 0 0 0,0 1 1 0 0,0-1-1 0 0,0 0 0 0 0,0 0 0 0 0,-1 1 1 0 0,1-1-1 0 0,1-2 0 0 0,1-2-13 0 0,0 0-1 0 0,0 0 0 0 0,-1 0 0 0 0,4-7 1 0 0,-4 6 4 0 0,11-25-118 0 0,18-46 281 0 0,-28 66-362 0 0,0 0 0 0 0,0 0 1 0 0,-1 0-1 0 0,-1 0 0 0 0,1-14 0 0 0,-3 22-690 0 0,-6-1-40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51 8752 0 0,'0'0'673'0'0,"0"-1"-591"0"0,0 1 1 0 0,-1 0-1 0 0,1 0 0 0 0,-1 0 0 0 0,1 0 1 0 0,0 0-1 0 0,-1 0 0 0 0,1 0 1 0 0,-1 0-1 0 0,1 0 0 0 0,0 0 0 0 0,-1 0 1 0 0,1 0-1 0 0,-1 1 0 0 0,1-1 0 0 0,-1 0 1 0 0,1 0-1 0 0,0 0 0 0 0,-1 0 1 0 0,1 1-1 0 0,0-1 0 0 0,-1 0 0 0 0,0 1 1 0 0,-4 6 386 0 0,1-3-219 0 0,1 0 0 0 0,0 0 0 0 0,0 0 0 0 0,1 0 0 0 0,-1 0 0 0 0,1 0 0 0 0,0 1 0 0 0,0-1 0 0 0,0 1 0 0 0,1-1 0 0 0,-2 7 0 0 0,0 9 375 0 0,3-17-604 0 0,-1-1 0 0 0,1 1 0 0 0,0-1 0 0 0,-1 0 0 0 0,1 1 0 0 0,0-1 0 0 0,1 4 0 0 0,0-1 14 0 0,10 50 328 0 0,-10-51-352 0 0,1-1 0 0 0,-1 1-1 0 0,1 0 1 0 0,0 0 0 0 0,0-1-1 0 0,0 1 1 0 0,0-1 0 0 0,0 1 0 0 0,1-1-1 0 0,5 6 1 0 0,-6-8 4 0 0,0 0 1 0 0,1 1-1 0 0,-1-1 0 0 0,0 0 0 0 0,0 0 0 0 0,1 0 1 0 0,-1 0-1 0 0,0-1 0 0 0,4 1 0 0 0,0 1 61 0 0,-4-2-47 0 0,-1 0 1 0 0,0 0-1 0 0,1 0 0 0 0,-1-1 0 0 0,0 1 0 0 0,0 0 1 0 0,0-1-1 0 0,1 1 0 0 0,-1-1 0 0 0,0 0 0 0 0,0 1 1 0 0,0-1-1 0 0,0 0 0 0 0,0 1 0 0 0,2-3 0 0 0,-1 2 41 0 0,3-3 36 0 0,0 1 0 0 0,-1-1 0 0 0,0 0 0 0 0,0 0 0 0 0,0 0 0 0 0,0-1 0 0 0,0 1 0 0 0,-1-1 0 0 0,0 0 0 0 0,0 0 0 0 0,4-10 0 0 0,0-1 286 0 0,-1 0 0 0 0,6-28 0 0 0,-8 27-300 0 0,4-30 829 0 0,-7 43-855 0 0,-1 0 0 0 0,0 0 1 0 0,-1 0-1 0 0,1 1 1 0 0,-1-1-1 0 0,0 0 0 0 0,1 0 1 0 0,-2 1-1 0 0,1-1 1 0 0,-2-4-1 0 0,2 6-8 0 0,0 1-1 0 0,0 0 1 0 0,0-1-1 0 0,0 1 1 0 0,0 0 0 0 0,-1 0-1 0 0,1 0 1 0 0,0 0-1 0 0,0 0 1 0 0,-1 0 0 0 0,1 0-1 0 0,-1 0 1 0 0,1 1-1 0 0,-1-1 1 0 0,1 1 0 0 0,-1-1-1 0 0,1 1 1 0 0,-1-1-1 0 0,1 1 1 0 0,-1 0 0 0 0,0 0-1 0 0,1-1 1 0 0,-3 1-1 0 0,2 0-26 0 0,0 0 0 0 0,0 1 0 0 0,-1-1-1 0 0,1 0 1 0 0,0 1 0 0 0,0-1 0 0 0,0 1-1 0 0,0-1 1 0 0,0 1 0 0 0,0 0 0 0 0,0 0 0 0 0,0 0-1 0 0,0 0 1 0 0,0 1 0 0 0,0-1 0 0 0,-2 3-1 0 0,-5 5-12 0 0,1 1 0 0 0,0 0 0 0 0,1 0-1 0 0,1 1 1 0 0,-1 0 0 0 0,2 0 0 0 0,-1 1 0 0 0,-4 14-1 0 0,0 4 78 0 0,2 1-1 0 0,-9 52 0 0 0,17-77-146 0 0,0 0-1 0 0,0 0 1 0 0,1-1 0 0 0,0 1-1 0 0,0 0 1 0 0,1-1 0 0 0,-1 1-1 0 0,4 6 1 0 0,1 6-54 0 0,-5-18 96 0 0,-1 1 0 0 0,1 0 1 0 0,-1 0-1 0 0,1-1 1 0 0,0 1-1 0 0,0-1 1 0 0,-1 1-1 0 0,1-1 0 0 0,0 1 1 0 0,0-1-1 0 0,0 1 1 0 0,0-1-1 0 0,0 0 0 0 0,-1 1 1 0 0,1-1-1 0 0,0 0 1 0 0,0 0-1 0 0,0 0 0 0 0,0 0 1 0 0,1 0-1 0 0,1 0-3 0 0,0 0 0 0 0,0-1-1 0 0,0 0 1 0 0,0 1 0 0 0,0-1-1 0 0,0 0 1 0 0,0-1 0 0 0,0 1-1 0 0,0 0 1 0 0,-1-1 0 0 0,1 0-1 0 0,0 1 1 0 0,-1-1 0 0 0,0 0-1 0 0,1 0 1 0 0,-1-1 0 0 0,0 1-1 0 0,2-3 1 0 0,4-5 55 0 0,-1 0-1 0 0,-1-1 1 0 0,7-13 0 0 0,-3 5-69 0 0,-2 0 0 0 0,0 0 0 0 0,-1-1 0 0 0,6-27 0 0 0,-12 45-12 0 0,-1 0 0 0 0,0-1 0 0 0,0 1 0 0 0,0 0 0 0 0,0 0 0 0 0,0-1 0 0 0,0 1 0 0 0,0 0 0 0 0,-1 0 0 0 0,1 0 0 0 0,-1-1 0 0 0,-1-2 0 0 0,1 3-306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0 4144 0 0,'0'0'319'0'0,"-18"0"1616"0"0,16 0-1770 0 0,0 1-1 0 0,1-1 0 0 0,-1 0 0 0 0,1 0 0 0 0,-1 0 0 0 0,0 1 0 0 0,1-1 1 0 0,-1 1-1 0 0,1 0 0 0 0,-1-1 0 0 0,1 1 0 0 0,-1 0 0 0 0,1 0 0 0 0,0 0 1 0 0,-1 0-1 0 0,1 0 0 0 0,0 0 0 0 0,0 0 0 0 0,0 0 0 0 0,0 0 0 0 0,0 0 0 0 0,0 1 1 0 0,0-1-1 0 0,0 1 0 0 0,0-1 0 0 0,1 0 0 0 0,-1 1 0 0 0,0 0 0 0 0,1-1 1 0 0,-1 4-1 0 0,-1 3 939 0 0,1 1 0 0 0,0 0 0 0 0,0 0 0 0 0,2 13 0 0 0,-1-10-770 0 0,0-4-333 0 0,1 1 0 0 0,1-1 0 0 0,0 0 0 0 0,0 0 0 0 0,4 11 0 0 0,4 15 0 0 0,-9-29 0 0 0,1 1 0 0 0,-1-1 0 0 0,1 0 0 0 0,1-1 0 0 0,-1 1 0 0 0,1 0 0 0 0,0-1 0 0 0,0 1 0 0 0,4 4 0 0 0,4 0 61 0 0,-6-9 122 0 0,-4-1-81 0 0,1 1 250 0 0,0 0-298 0 0,0 0 1 0 0,0-1-1 0 0,0 1 0 0 0,0-1 1 0 0,0 0-1 0 0,0 1 1 0 0,-1-1-1 0 0,1 0 0 0 0,0 0 1 0 0,0 0-1 0 0,-1 0 1 0 0,1 0-1 0 0,0-1 0 0 0,-1 1 1 0 0,1-1-1 0 0,-1 1 1 0 0,0-1-1 0 0,1 1 0 0 0,0-3 1 0 0,1 0 30 0 0,0-1 0 0 0,0 1 0 0 0,-1-1 0 0 0,0 1 0 0 0,0-1 1 0 0,2-7-1 0 0,-1 2 114 0 0,-1 0 1 0 0,0-1 0 0 0,-1 1-1 0 0,0 0 1 0 0,0-1 0 0 0,-1 0-1 0 0,-1-10 1 0 0,0 18-156 0 0,1-1 1 0 0,-1 1-1 0 0,0 0 0 0 0,0 0 0 0 0,0-1 1 0 0,0 1-1 0 0,0 0 0 0 0,-1 0 1 0 0,0 0-1 0 0,1 0 0 0 0,-1 1 1 0 0,0-1-1 0 0,0 0 0 0 0,0 1 0 0 0,-1-1 1 0 0,1 1-1 0 0,-1 0 0 0 0,1 0 1 0 0,-1 0-1 0 0,0 0 0 0 0,0 0 1 0 0,0 1-1 0 0,0-1 0 0 0,0 1 0 0 0,0 0 1 0 0,-4-2-1 0 0,4 3-29 0 0,0-1 0 0 0,0 1 0 0 0,1 0 1 0 0,-1 0-1 0 0,0 0 0 0 0,0 0 0 0 0,1 0 0 0 0,-1 1 0 0 0,0-1 0 0 0,1 1 0 0 0,-1 0 1 0 0,0 0-1 0 0,1 0 0 0 0,-1 0 0 0 0,1 0 0 0 0,-1 1 0 0 0,1-1 0 0 0,0 1 1 0 0,-1-1-1 0 0,1 1 0 0 0,-3 3 0 0 0,0 0-183 0 0,1-1 0 0 0,0 1 0 0 0,0 0 0 0 0,1 0-1 0 0,-1 0 1 0 0,1 0 0 0 0,0 1 0 0 0,-3 9 0 0 0,1 0-5028 0 0,0 5-1738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34 9216 0 0,'-2'1'4545'0'0,"-1"4"-4241"0"0,-1-1 1 0 0,1 1 0 0 0,0 0-1 0 0,0 0 1 0 0,1 0-1 0 0,-1 0 1 0 0,1 0-1 0 0,0 1 1 0 0,1-1-1 0 0,-1 1 1 0 0,1-1 0 0 0,0 1-1 0 0,0 0 1 0 0,1 11-1 0 0,0-8-222 0 0,0 0 0 0 0,1 0 0 0 0,0 0 0 0 0,0 1 0 0 0,1-1 0 0 0,1 0 0 0 0,-1-1 0 0 0,7 15 0 0 0,-9-21-72 0 0,2 2-9 0 0,10 5 54 0 0,-9-7-33 0 0,0 0 1 0 0,0 0 0 0 0,1 0 0 0 0,-1-1-1 0 0,0 1 1 0 0,0-1 0 0 0,1 0 0 0 0,-1 0-1 0 0,1 0 1 0 0,-1 0 0 0 0,1-1-1 0 0,-1 0 1 0 0,1 1 0 0 0,0-1 0 0 0,-1-1-1 0 0,1 1 1 0 0,-1 0 0 0 0,1-1-1 0 0,-1 0 1 0 0,1 1 0 0 0,-1-2 0 0 0,0 1-1 0 0,1 0 1 0 0,4-3 0 0 0,-2 0 70 0 0,0 0 1 0 0,0 0-1 0 0,-1-1 1 0 0,1 1-1 0 0,-1-1 1 0 0,-1 0 0 0 0,1 0-1 0 0,-1-1 1 0 0,0 0-1 0 0,0 1 1 0 0,0-1-1 0 0,-1-1 1 0 0,0 1-1 0 0,0 0 1 0 0,0-1-1 0 0,-1 0 1 0 0,0 1-1 0 0,1-10 1 0 0,4-7 175 0 0,-5 16-165 0 0,0 0 0 0 0,0 0 0 0 0,0-1 0 0 0,0-11 0 0 0,-2 17-67 0 0,0-1 0 0 0,0 1 0 0 0,-1 0 0 0 0,1-1 0 0 0,-1 1-1 0 0,1 0 1 0 0,-1-1 0 0 0,0 1 0 0 0,0 0 0 0 0,0 0 0 0 0,0 0-1 0 0,0 0 1 0 0,0 0 0 0 0,-1 0 0 0 0,1 0 0 0 0,-1 0 0 0 0,1 0-1 0 0,-4-2 1 0 0,3 3-8 0 0,1-1 0 0 0,-1 1-1 0 0,0 0 1 0 0,1 0 0 0 0,-1 0 0 0 0,0 0-1 0 0,0 0 1 0 0,0 1 0 0 0,0-1-1 0 0,0 0 1 0 0,0 1 0 0 0,0 0-1 0 0,0-1 1 0 0,0 1 0 0 0,0 0 0 0 0,0 0-1 0 0,-2 0 1 0 0,0 1 0 0 0,0-1 0 0 0,0 1 0 0 0,0 1 0 0 0,0-1 0 0 0,0 0 0 0 0,1 1 0 0 0,-1 0 0 0 0,-4 3 0 0 0,-2 1-57 0 0,1 1 1 0 0,0 1 0 0 0,1 0-1 0 0,-1 0 1 0 0,-9 13 0 0 0,10-11 16 0 0,2 0 0 0 0,-1 0 0 0 0,1 0 0 0 0,1 1 0 0 0,0 0 0 0 0,0 0 0 0 0,1 0 0 0 0,-4 15 0 0 0,8-25-94 0 0,0 1 0 0 0,0-1 0 0 0,0 0 0 0 0,0 1 0 0 0,0-1 0 0 0,0 1 0 0 0,1-1-1 0 0,-1 1 1 0 0,0-1 0 0 0,1 0 0 0 0,0 3 0 0 0,9 13-6364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87 12208 0 0,'0'0'561'0'0,"-8"5"176"0"0,-23 9 223 0 0,28-11-548 0 0,0 1-1 0 0,-1-1 1 0 0,1 0 0 0 0,0 1-1 0 0,0-1 1 0 0,-3 7-1 0 0,4-6-281 0 0,0 0 0 0 0,0 1-1 0 0,1-1 1 0 0,-1 1 0 0 0,1 0-1 0 0,0-1 1 0 0,-1 9 0 0 0,-2 9 188 0 0,4-18-283 0 0,0 0 0 0 0,0 0 0 0 0,1-1 0 0 0,-1 1 0 0 0,1 0 0 0 0,0 0 0 0 0,0 0 0 0 0,1 0 0 0 0,-1-1 0 0 0,3 4 0 0 0,3 14 124 0 0,2-9-61 0 0,-8-11-86 0 0,0-1 0 0 0,0 1 0 0 0,-1 0 1 0 0,1 0-1 0 0,0-1 0 0 0,-1 1 0 0 0,1 0 0 0 0,-1 0 0 0 0,1 0 1 0 0,-1-1-1 0 0,1 1 0 0 0,-1 0 0 0 0,0 0 0 0 0,1 2 0 0 0,1-3 14 0 0,1 1 0 0 0,-1 0 0 0 0,1-1 0 0 0,-1 0 0 0 0,0 1 0 0 0,1-1 0 0 0,3-1 0 0 0,-2 1 32 0 0,-1-2 0 0 0,0 1-1 0 0,0 0 1 0 0,0-1 0 0 0,0 1-1 0 0,0-1 1 0 0,0 0 0 0 0,0 0-1 0 0,-1 0 1 0 0,5-5 0 0 0,23-27 492 0 0,-25 28-431 0 0,1-2-30 0 0,0 0-1 0 0,0-1 1 0 0,-1 1-1 0 0,0-1 1 0 0,-1 0 0 0 0,1 0-1 0 0,-2-1 1 0 0,0 1-1 0 0,0-1 1 0 0,0 0-1 0 0,-1 0 1 0 0,-1 1-1 0 0,0-2 1 0 0,0-15-1 0 0,-2 21-32 0 0,0-1 0 0 0,0 1-1 0 0,0 0 1 0 0,-1 1-1 0 0,0-1 1 0 0,0 0 0 0 0,0 0-1 0 0,-1 1 1 0 0,1-1 0 0 0,-7-6-1 0 0,8 9-39 0 0,0 1 1 0 0,0 0-1 0 0,0-1 0 0 0,0 1 0 0 0,0 0 0 0 0,-1 0 0 0 0,1 0 0 0 0,-1 0 0 0 0,1 0 0 0 0,0 0 1 0 0,-1 0-1 0 0,1 0 0 0 0,-1 1 0 0 0,0-1 0 0 0,1 0 0 0 0,-1 1 0 0 0,0 0 0 0 0,1-1 1 0 0,-1 1-1 0 0,0 0 0 0 0,0 0 0 0 0,1 0 0 0 0,-1 0 0 0 0,0 0 0 0 0,1 0 0 0 0,-1 0 0 0 0,0 1 1 0 0,1-1-1 0 0,-1 1 0 0 0,0-1 0 0 0,1 1 0 0 0,-1-1 0 0 0,-2 3 0 0 0,1-1-15 0 0,0-1 5 0 0,1 1-1 0 0,-1-1 1 0 0,1 1-1 0 0,-1 0 1 0 0,1 0-1 0 0,0 0 1 0 0,0 0-1 0 0,0 0 1 0 0,0 0-1 0 0,1 0 0 0 0,-1 1 1 0 0,-2 4-1 0 0,-6 14-318 0 0,-12 38 0 0 0,14-23-6317 0 0,7-18-401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0 7368 0 0,'0'0'568'0'0,"-11"7"494"0"0,3 0 203 0 0,6-6-1019 0 0,1 0 1 0 0,0 0 0 0 0,-1 0 0 0 0,1 0-1 0 0,-1 0 1 0 0,1 0 0 0 0,-1 0 0 0 0,1 0 0 0 0,-4 0-1 0 0,3 0-98 0 0,-1 0 0 0 0,1 0 0 0 0,0 0 1 0 0,0 0-1 0 0,0 0 0 0 0,0 0 0 0 0,1 0 0 0 0,-1 1 0 0 0,0-1 0 0 0,0 1 0 0 0,1-1 0 0 0,-1 1 0 0 0,1 0 0 0 0,0 0 0 0 0,-1 0 0 0 0,1-1 0 0 0,0 1 0 0 0,0 0 0 0 0,0 1 1 0 0,0-1-1 0 0,0 2 0 0 0,-2 2 44 0 0,1 1 1 0 0,1-1 0 0 0,-1 1 0 0 0,1-1-1 0 0,0 1 1 0 0,1 7 0 0 0,-1-4-98 0 0,1-1 1 0 0,1 1-1 0 0,0-1 1 0 0,0 1-1 0 0,1-1 1 0 0,0 0-1 0 0,6 14 1 0 0,-3-11-42 0 0,1 0 1 0 0,1 0-1 0 0,0-1 1 0 0,1 0-1 0 0,16 19 0 0 0,-21-27-30 0 0,0-1-1 0 0,0 1 0 0 0,1-1 0 0 0,-1 0 1 0 0,0 1-1 0 0,1-2 0 0 0,0 1 0 0 0,-1 0 0 0 0,1-1 1 0 0,0 1-1 0 0,0-1 0 0 0,0 0 0 0 0,6 0 1 0 0,-8 0 48 0 0,1-1 1 0 0,-1 0 0 0 0,1 0 0 0 0,0 0 0 0 0,-1 0 0 0 0,1 0-1 0 0,-1 0 1 0 0,1-1 0 0 0,0 1 0 0 0,-1-1 0 0 0,1 0 0 0 0,-1 0-1 0 0,0 0 1 0 0,1 0 0 0 0,-1 0 0 0 0,0-1 0 0 0,1 1 0 0 0,-1-1-1 0 0,0 1 1 0 0,3-5 0 0 0,2-2 39 0 0,-1-1 0 0 0,1 0 0 0 0,-2-1-1 0 0,0 0 1 0 0,0 0 0 0 0,-1 0 0 0 0,0 0 0 0 0,0-1 0 0 0,-1 1 0 0 0,-1-1-1 0 0,0 0 1 0 0,0 0 0 0 0,-1 0 0 0 0,0 0 0 0 0,-1 0 0 0 0,-1 0-1 0 0,-1-12 1 0 0,1 17-80 0 0,0 1 0 0 0,-1 0 0 0 0,1 0 0 0 0,-1 0-1 0 0,0 0 1 0 0,-1 0 0 0 0,1 0 0 0 0,-1 0 0 0 0,0 1-1 0 0,0 0 1 0 0,0-1 0 0 0,-1 1 0 0 0,-6-6 0 0 0,9 10-25 0 0,-1-1 1 0 0,1 1 0 0 0,-1 0 0 0 0,1-1-1 0 0,-1 1 1 0 0,0 0 0 0 0,1 0 0 0 0,-1 0-1 0 0,1 0 1 0 0,-1 0 0 0 0,0 1 0 0 0,1-1-1 0 0,-1 0 1 0 0,1 1 0 0 0,-1-1 0 0 0,1 1-1 0 0,-1-1 1 0 0,-1 2 0 0 0,2-1-9 0 0,-2 0-5 0 0,0 0-1 0 0,1 1 1 0 0,-1-1-1 0 0,1 1 1 0 0,0 0-1 0 0,-1 0 1 0 0,1 0-1 0 0,0 0 0 0 0,0 0 1 0 0,0 0-1 0 0,-2 5 1 0 0,-16 29-406 0 0,15-26 230 0 0,4-6-182 0 0,-1 0 0 0 0,1 1 0 0 0,0-1 0 0 0,0 1 0 0 0,-1 5 0 0 0,1-2-253 0 0,0 5-430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 20 13824 0 0,'0'0'1246'0'0,"-2"1"-1022"0"0,-2 2-44 0 0,-1-1 181 0 0,0 1 1 0 0,1 0-1 0 0,-1 0 0 0 0,-7 7 1 0 0,11-8-212 0 0,0 0 0 0 0,0 0 0 0 0,0 0 1 0 0,0 0-1 0 0,0 1 0 0 0,0-1 0 0 0,0 0 0 0 0,1 1 0 0 0,-1-1 1 0 0,1 4-1 0 0,-3 9 60 0 0,1-10-192 0 0,1 0 0 0 0,0 0 1 0 0,0 0-1 0 0,1 1 0 0 0,0-1 1 0 0,0 0-1 0 0,0 0 0 0 0,0 1 1 0 0,1-1-1 0 0,-1 0 0 0 0,1 0 1 0 0,1 0-1 0 0,2 7 0 0 0,19 40-18 0 0,-22-51 0 0 0,-1 1 0 0 0,1-1 0 0 0,0 1 0 0 0,0 0 0 0 0,0-1 0 0 0,1 0 0 0 0,-1 1 0 0 0,0-1 0 0 0,0 0 0 0 0,1 0 0 0 0,-1 1 0 0 0,1-1 0 0 0,-1 0 0 0 0,1 0 0 0 0,-1-1 0 0 0,1 1 0 0 0,0 0 0 0 0,-1 0 0 0 0,1-1 0 0 0,0 1 0 0 0,0-1 0 0 0,-1 0 0 0 0,4 1 0 0 0,5-3 0 0 0,-3-5 273 0 0,-1 0-1 0 0,0 0 1 0 0,0-1-1 0 0,-1 0 0 0 0,0 0 1 0 0,6-11-1 0 0,14-33-107 0 0,-21 44-115 0 0,-1 0-1 0 0,-1 0 0 0 0,1 0 0 0 0,-1 0 0 0 0,-1-1 0 0 0,1 1 1 0 0,-1 0-1 0 0,-1-16 0 0 0,0 22 21 0 0,-1 0 0 0 0,1 0-1 0 0,-1 0 1 0 0,1 0 0 0 0,-1 0 0 0 0,0 1 0 0 0,0-1-1 0 0,0 0 1 0 0,0 0 0 0 0,0 1 0 0 0,-1-1 0 0 0,1 1-1 0 0,0-1 1 0 0,-1 1 0 0 0,1-1 0 0 0,-1 1 0 0 0,1 0-1 0 0,-1 0 1 0 0,0 0 0 0 0,1 0 0 0 0,-1 0-1 0 0,-3-1 1 0 0,-4 2-70 0 0,7 1-43 0 0,0 0 1 0 0,-1 0-1 0 0,1 0 0 0 0,0 0 0 0 0,0 1 0 0 0,0-1 0 0 0,0 1 1 0 0,0-1-1 0 0,0 1 0 0 0,-3 4 0 0 0,-17 23-862 0 0,10-12 457 0 0,-1 3-224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 42 5064 0 0,'-19'0'544'0'0,"-25"3"6128"0"0,40-2-5992 0 0,0-1 1 0 0,0 1-1 0 0,1 0 1 0 0,-1 1-1 0 0,0-1 1 0 0,-6 4-1 0 0,5-3-193 0 0,-16 13 1304 0 0,20-12-1696 0 0,-1-1 1 0 0,1 1-1 0 0,0-1 1 0 0,0 1-1 0 0,0 0 0 0 0,0 0 1 0 0,0-1-1 0 0,1 1 1 0 0,-1 0-1 0 0,1 5 1 0 0,0-6-20 0 0,-1 5 74 0 0,1 0 0 0 0,-1 0 0 0 0,2 0-1 0 0,-1 0 1 0 0,2 8 0 0 0,1 10-251 0 0,-3-24 90 0 0,0 0-1 0 0,1 0 1 0 0,-1-1 0 0 0,0 1 0 0 0,0 0 0 0 0,1-1 0 0 0,-1 1-1 0 0,1 0 1 0 0,-1-1 0 0 0,1 1 0 0 0,-1 0 0 0 0,1-1 0 0 0,-1 1-1 0 0,1-1 1 0 0,0 1 0 0 0,-1-1 0 0 0,1 1 0 0 0,0-1 0 0 0,-1 0-1 0 0,2 1 1 0 0,0 0-16 0 0,2 3 34 0 0,0 0-1 0 0,1-1 1 0 0,-1 1-1 0 0,1-1 0 0 0,0-1 1 0 0,0 1-1 0 0,0 0 1 0 0,1-1-1 0 0,-1 0 1 0 0,6 1-1 0 0,-9-3 5 0 0,2 2 46 0 0,0-1 0 0 0,0 0 0 0 0,1 0 0 0 0,-1 0 0 0 0,8 0 0 0 0,-10-2-53 0 0,0 1 1 0 0,0 0 0 0 0,0-1 0 0 0,0 1 0 0 0,-1-1-1 0 0,1 0 1 0 0,0 0 0 0 0,0 0 0 0 0,0 0 0 0 0,-1 0-1 0 0,1 0 1 0 0,0 0 0 0 0,-1 0 0 0 0,1-1 0 0 0,1-1-1 0 0,0 0 71 0 0,-1 1 1 0 0,1-1-1 0 0,-1 0 0 0 0,0 1 0 0 0,0-1 0 0 0,0 0 0 0 0,0 0 0 0 0,0-1 0 0 0,-1 1 0 0 0,1 0 0 0 0,-1 0 0 0 0,0-1 1 0 0,0 1-1 0 0,-1-1 0 0 0,1 1 0 0 0,0-1 0 0 0,-1 1 0 0 0,0-1 0 0 0,0 0 0 0 0,0 1 0 0 0,-1-6 0 0 0,-3-18 267 0 0,3 16-322 0 0,-1-1 0 0 0,0 1-1 0 0,0-1 1 0 0,-1 1 0 0 0,-1 0 0 0 0,-6-16-1 0 0,8 25-19 0 0,1 0 0 0 0,-1 0 0 0 0,0 0 0 0 0,0 1 0 0 0,1-1 0 0 0,-1 1 0 0 0,0-1 0 0 0,0 1 0 0 0,0-1 0 0 0,-1 1 0 0 0,1 0 0 0 0,0 0 0 0 0,0 0 0 0 0,-1 0 0 0 0,1 0 0 0 0,-1 1 0 0 0,1-1 0 0 0,0 1 0 0 0,-1 0 0 0 0,1-1 0 0 0,-1 1 0 0 0,1 0 0 0 0,-1 1 0 0 0,1-1 0 0 0,-1 0 0 0 0,-4 2 0 0 0,-1 5 0 0 0,1 6-388 0 0,-12 28 0 0 0,18-39 272 0 0,0 1-287 0 0,0 1 0 0 0,0 0 0 0 0,0 0 0 0 0,1 0 0 0 0,-1 0 0 0 0,1 0 0 0 0,0 5 0 0 0,0 8-6760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0.53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810 1 4144 0 0,'0'0'9046'0'0,"-1"2"-8315"0"0,-8 25 956 0 0,-17 33 1 0 0,8-19-1011 0 0,-29 58 177 0 0,-68 104 0 0 0,77-138-640 0 0,13-25-130 0 0,-20 38 40 0 0,-10 31 6 0 0,-12 25 18 0 0,-145 286-608 0 0,142-307 1042 0 0,41-61-582 0 0,21-37 0 0 0,0 0 0 0 0,-1-1 0 0 0,-14 18 0 0 0,19-28-30 0 0,4-3-121 0 0,4-8-2561 0 0,5-1 1502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97 12032 0 0,'-7'9'1282'0'0,"4"-7"-1033"0"0,-1 0-1 0 0,0 1 0 0 0,0-1 0 0 0,1 1 1 0 0,0 0-1 0 0,-1 0 0 0 0,1 0 0 0 0,0 1 1 0 0,1-1-1 0 0,-1 1 0 0 0,1-1 0 0 0,-1 1 1 0 0,1 0-1 0 0,0 0 0 0 0,0 0 0 0 0,1 0 1 0 0,-1 0-1 0 0,1 0 0 0 0,-1 5 0 0 0,1-4-188 0 0,0 1 0 0 0,0-1-1 0 0,1 0 1 0 0,0 0 0 0 0,0 1-1 0 0,0-1 1 0 0,1 0 0 0 0,-1 1-1 0 0,1-1 1 0 0,0 0 0 0 0,1 0-1 0 0,-1 0 1 0 0,1 0-1 0 0,0 0 1 0 0,1 0 0 0 0,-1-1-1 0 0,1 1 1 0 0,5 7 0 0 0,-6-9-27 0 0,0-1 0 0 0,0 0 0 0 0,0 0 0 0 0,0 0 0 0 0,1 0 0 0 0,-1 0 0 0 0,1 0 0 0 0,-1 0 0 0 0,1-1 0 0 0,-1 1 0 0 0,1-1 0 0 0,0 0 0 0 0,0 0 0 0 0,0 0 0 0 0,5 1 1 0 0,-6-2-2 0 0,-1 0 0 0 0,1 0 1 0 0,0 0-1 0 0,-1-1 1 0 0,1 1-1 0 0,-1-1 1 0 0,1 1-1 0 0,-1-1 0 0 0,1 1 1 0 0,-1-1-1 0 0,1 0 1 0 0,-1 0-1 0 0,0 0 1 0 0,1 0-1 0 0,-1 0 0 0 0,0 0 1 0 0,0 0-1 0 0,0 0 1 0 0,0 0-1 0 0,0-1 0 0 0,0 1 1 0 0,1-2-1 0 0,2-3 91 0 0,0 0 0 0 0,0 0 0 0 0,-1 0-1 0 0,0 0 1 0 0,0 0 0 0 0,-1 0 0 0 0,0-1-1 0 0,0 1 1 0 0,0-1 0 0 0,-1 0 0 0 0,0 0 0 0 0,0-10-1 0 0,0 1 10 0 0,-1 0 0 0 0,-1 0 0 0 0,-1 0 0 0 0,0 0-1 0 0,-1 1 1 0 0,-8-29 0 0 0,10 42-116 0 0,-2-5 67 0 0,0-1 1 0 0,0 1 0 0 0,-1 0 0 0 0,-4-6 0 0 0,8 12-76 0 0,-1 0 0 0 0,1 0 0 0 0,-1 0-1 0 0,0 0 1 0 0,1 0 0 0 0,-1 0 0 0 0,0 1 0 0 0,0-1 0 0 0,1 0 0 0 0,-1 0 0 0 0,0 1 0 0 0,0-1-1 0 0,0 1 1 0 0,0-1 0 0 0,0 0 0 0 0,0 1 0 0 0,0 0 0 0 0,0-1 0 0 0,0 1 0 0 0,0 0-1 0 0,-1-1 1 0 0,1 1 0 0 0,0 0 0 0 0,0 0 0 0 0,0 0 0 0 0,0 0 0 0 0,0 0 0 0 0,0 0 0 0 0,-1 1-1 0 0,1-1 1 0 0,0 0 0 0 0,0 0 0 0 0,0 1 0 0 0,0-1 0 0 0,0 1 0 0 0,-2 0 0 0 0,0 2-2 0 0,0-1 1 0 0,0 1 0 0 0,0 0 0 0 0,0 0-1 0 0,0 1 1 0 0,1-1 0 0 0,-1 0-1 0 0,1 1 1 0 0,0 0 0 0 0,0 0 0 0 0,0-1-1 0 0,0 1 1 0 0,0 5 0 0 0,-3 7-136 0 0,-5 30 0 0 0,9-44 105 0 0,-4 36-1648 0 0,-3 73 0 0 0,8-85 262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86 152 14312 0 0,'0'0'654'0'0,"-9"-2"218"0"0,-7-2-869 0 0,-13-1 2943 0 0,29 5-2888 0 0,0 1-1 0 0,0-1 0 0 0,0 1 0 0 0,0-1 1 0 0,-1 1-1 0 0,1-1 0 0 0,0 1 0 0 0,0-1 0 0 0,0 1 1 0 0,-1-1-1 0 0,1 0 0 0 0,0 1 0 0 0,-1-1 1 0 0,1 1-1 0 0,0-1 0 0 0,-1 0 0 0 0,1 1 0 0 0,-1-1 1 0 0,1 0-1 0 0,-1 1 0 0 0,0-1-26 0 0,1 1-1 0 0,-1-1 1 0 0,1 0 0 0 0,-1 1 0 0 0,1-1-1 0 0,0 1 1 0 0,-1-1 0 0 0,1 1-1 0 0,-1-1 1 0 0,1 1 0 0 0,0-1 0 0 0,-1 1-1 0 0,1-1 1 0 0,0 1 0 0 0,0-1-1 0 0,-1 1 1 0 0,1-1 0 0 0,0 1 0 0 0,0 0-1 0 0,0-1 1 0 0,0 1 0 0 0,-2 16 152 0 0,2-14-166 0 0,0-1 1 0 0,-1 0-1 0 0,1 1 1 0 0,0-1 0 0 0,0 0-1 0 0,0 0 1 0 0,1 1-1 0 0,-1-1 1 0 0,1 0 0 0 0,-1 0-1 0 0,1 1 1 0 0,0-1-1 0 0,0 2 1 0 0,28 62 187 0 0,-26-55-161 0 0,-2-10-39 0 0,-1 1 0 0 0,0-1 0 0 0,1 1 0 0 0,0-1-1 0 0,-1 0 1 0 0,1 1 0 0 0,0-1 0 0 0,0 0 0 0 0,0 1-1 0 0,0-1 1 0 0,0 0 0 0 0,0 0 0 0 0,0 0 0 0 0,0 0-1 0 0,0 0 1 0 0,0 0 0 0 0,1 0 0 0 0,-1 0 0 0 0,3 1-1 0 0,-3-2 15 0 0,0 1 0 0 0,1 0 0 0 0,-1-1 0 0 0,0 1 0 0 0,0-1 0 0 0,1 0 0 0 0,-1 1 0 0 0,1-1 0 0 0,-1 0 0 0 0,0 0 0 0 0,1 0 0 0 0,-1 0-1 0 0,0 0 1 0 0,1 0 0 0 0,-1 0 0 0 0,0-1 0 0 0,1 1 0 0 0,-1 0 0 0 0,0-1 0 0 0,1 1 0 0 0,-1-1 0 0 0,0 1 0 0 0,0-1 0 0 0,1 0 0 0 0,-1 1 0 0 0,0-1 0 0 0,0 0 0 0 0,0 0-1 0 0,0 0 1 0 0,0 0 0 0 0,0 0 0 0 0,0 0 0 0 0,0 0 0 0 0,-1 0 0 0 0,2-2 0 0 0,0-1 49 0 0,1 1 0 0 0,-1-1 0 0 0,0 1-1 0 0,-1-1 1 0 0,1 0 0 0 0,-1 0 0 0 0,1 0 0 0 0,-1 0 0 0 0,0 0 0 0 0,-1 0-1 0 0,1-5 1 0 0,2-27 345 0 0,-2 27-326 0 0,0 1-1 0 0,-1-1 0 0 0,0 0 0 0 0,0 1 0 0 0,-1-1 0 0 0,-3-13 0 0 0,0 0 33 0 0,-4-12 50 0 0,1 17-113 0 0,5 12-47 0 0,0-1-1 0 0,0 1 1 0 0,0-1 0 0 0,-1 1-1 0 0,0 0 1 0 0,0 0 0 0 0,0 1 0 0 0,-1-1-1 0 0,1 0 1 0 0,-1 1 0 0 0,-5-4-1 0 0,0 5-18 0 0,7 3-15 0 0,0 0 0 0 0,-1 1 0 0 0,1-1 0 0 0,0 1 0 0 0,0-1 0 0 0,0 1 1 0 0,0 0-1 0 0,1 0 0 0 0,-1 0 0 0 0,0 0 0 0 0,0 0 0 0 0,0 1 0 0 0,1-1 1 0 0,-1 0-1 0 0,1 1 0 0 0,-1-1 0 0 0,1 1 0 0 0,0 0 0 0 0,-1-1 0 0 0,1 1 1 0 0,0 0-1 0 0,0 0 0 0 0,-1 2 0 0 0,-3 7-643 0 0,1 0 0 0 0,-7 22 0 0 0,9-26 6 0 0,-3 9-1105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0 12440 0 0,'0'0'1125'0'0,"-1"2"-928"0"0,-2 9 117 0 0,-1 1 1 0 0,2-1-1 0 0,0 1 0 0 0,0 0 0 0 0,1-1 1 0 0,1 1-1 0 0,0 0 0 0 0,0 0 0 0 0,1-1 1 0 0,1 1-1 0 0,0 0 0 0 0,3 11 0 0 0,0-8-167 0 0,0-1-1 0 0,1 0 0 0 0,14 23 1 0 0,-19-35-85 0 0,1 0 0 0 0,0-1 1 0 0,0 1-1 0 0,0-1 0 0 0,0 0 1 0 0,0 1-1 0 0,0-1 0 0 0,0 0 1 0 0,1 0-1 0 0,2 1 0 0 0,-4-2-69 0 0,0 0 51 0 0,0 1 0 0 0,0-1 0 0 0,0 0 0 0 0,0 0 0 0 0,1 0-1 0 0,-1 0 1 0 0,0 0 0 0 0,0-1 0 0 0,0 1 0 0 0,1 0 0 0 0,-1 0 0 0 0,0-1-1 0 0,0 1 1 0 0,0-1 0 0 0,0 1 0 0 0,0-1 0 0 0,0 1 0 0 0,0-1-1 0 0,0 1 1 0 0,0-1 0 0 0,0 0 0 0 0,1-1 0 0 0,19-17 1070 0 0,-19 16-1031 0 0,0 1 0 0 0,0-1 0 0 0,0 0 0 0 0,-1-1 0 0 0,1 1 0 0 0,-1 0 0 0 0,0 0 0 0 0,1-1 0 0 0,-2 1 0 0 0,1 0 0 0 0,0-1 0 0 0,-1 1 0 0 0,1-6 0 0 0,-1-4 283 0 0,0 1 0 0 0,-4-18 0 0 0,3 24-341 0 0,0 0 25 0 0,0 1 0 0 0,0 1 0 0 0,-1-1 0 0 0,0 0 0 0 0,0 0 0 0 0,0 0 0 0 0,0 1 0 0 0,-1-1 0 0 0,-2-3 0 0 0,4 6-30 0 0,-1 1-1 0 0,1-1 0 0 0,0 1 0 0 0,0-1 0 0 0,0 1 1 0 0,-1-1-1 0 0,1 1 0 0 0,-1 0 0 0 0,1 0 1 0 0,-1 0-1 0 0,0 0 0 0 0,1 0 0 0 0,-1 0 0 0 0,0 0 1 0 0,1 1-1 0 0,-1-1 0 0 0,0 0 0 0 0,0 1 1 0 0,0 0-1 0 0,0-1 0 0 0,0 1 0 0 0,0 0 1 0 0,1 0-1 0 0,-1 0 0 0 0,-3 0 0 0 0,3 1-45 0 0,0 0 0 0 0,0 0-1 0 0,-1 1 1 0 0,1-1 0 0 0,1 0 0 0 0,-1 1-1 0 0,0-1 1 0 0,0 1 0 0 0,0 0-1 0 0,1-1 1 0 0,-1 1 0 0 0,1 0 0 0 0,-1 0-1 0 0,1 0 1 0 0,0 0 0 0 0,0 0-1 0 0,0 0 1 0 0,-1 4 0 0 0,-2 3-1166 0 0,1 1 1 0 0,1-1 0 0 0,-2 11-1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41 206 8752 0 0,'0'0'673'0'0,"-1"-1"-256"0"0,-20-26 9588 0 0,12 46-9518 0 0,8-15-476 0 0,0 0-1 0 0,0-1 1 0 0,0 1-1 0 0,1 0 1 0 0,0 0-1 0 0,0 0 1 0 0,0-1-1 0 0,0 1 1 0 0,0 0-1 0 0,1 0 1 0 0,-1-1-1 0 0,1 1 1 0 0,0 0-1 0 0,0-1 1 0 0,1 1-1 0 0,-1 0 1 0 0,1-1-1 0 0,0 0 1 0 0,0 1-1 0 0,0-1 1 0 0,0 0-1 0 0,0 0 1 0 0,1 0-1 0 0,-1 0 1 0 0,4 2-1 0 0,-4-4-4 0 0,-1 0 0 0 0,0 0 0 0 0,0-1-1 0 0,1 1 1 0 0,-1-1 0 0 0,0 1 0 0 0,1-1 0 0 0,-1 1-1 0 0,1-1 1 0 0,-1 0 0 0 0,0 0 0 0 0,1 0-1 0 0,-1 1 1 0 0,1-1 0 0 0,-1-1 0 0 0,1 1 0 0 0,-1 0-1 0 0,0 0 1 0 0,1 0 0 0 0,-1-1 0 0 0,1 1-1 0 0,-1-1 1 0 0,0 1 0 0 0,1-1 0 0 0,-1 0 0 0 0,1 0-1 0 0,2-1 19 0 0,-1 0-1 0 0,0 0 1 0 0,0 0 0 0 0,0 0-1 0 0,0-1 1 0 0,0 1-1 0 0,-1-1 1 0 0,4-5-1 0 0,-2 3 26 0 0,-1 0 0 0 0,-1-1-1 0 0,1 1 1 0 0,-1-1-1 0 0,0 0 1 0 0,0 0 0 0 0,-1 0-1 0 0,2-8 1 0 0,-1-5 255 0 0,-1-27-1 0 0,-2 30-86 0 0,1 9-145 0 0,0 1 1 0 0,-1 0 0 0 0,0 0-1 0 0,-1 0 1 0 0,1 0-1 0 0,-1 0 1 0 0,0 0 0 0 0,-1 1-1 0 0,1-1 1 0 0,-1 1 0 0 0,0-1-1 0 0,0 1 1 0 0,-1 0-1 0 0,0 0 1 0 0,0 0 0 0 0,-6-5-1 0 0,-5-6-40 0 0,6 11-32 0 0,-8 1 0 0 0,13 7-5 0 0,3-1 0 0 0,-1 0-39 0 0,-1 1 0 0 0,1-1 0 0 0,-1 1 0 0 0,1 0 0 0 0,0 0 0 0 0,0 0 0 0 0,0 0 0 0 0,0 0 0 0 0,1 0 0 0 0,-1 1 0 0 0,-1 5 0 0 0,1 0-332 0 0,-1 0 0 0 0,1 0 0 0 0,-1 12 0 0 0,3 7-998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61 5984 0 0,'0'0'892'0'0,"-9"3"2217"0"0,5-1-1933 0 0,2-1-357 0 0,-1 1-1 0 0,0-1 0 0 0,0 0 1 0 0,1 1-1 0 0,-1 0 0 0 0,0 0 0 0 0,-2 2 1 0 0,4-3-713 0 0,0 0 0 0 0,0 1 0 0 0,0 0 0 0 0,1-1 0 0 0,-1 1 1 0 0,0-1-1 0 0,1 1 0 0 0,-1 0 0 0 0,1-1 0 0 0,-1 1 0 0 0,1 0 0 0 0,0 0 1 0 0,-1-1-1 0 0,1 1 0 0 0,0 3 0 0 0,2 7-104 0 0,-1-1 0 0 0,2 0 0 0 0,-1 0 0 0 0,1 0 0 0 0,1 0 0 0 0,0 0 0 0 0,8 13 0 0 0,-3-2-1 0 0,-6-16-1 0 0,0 0 0 0 0,0 0 0 0 0,1-1 0 0 0,-1 1 0 0 0,1-1 0 0 0,0 0 0 0 0,1 0 0 0 0,-1 0 0 0 0,6 4 0 0 0,-9-8 24 0 0,0 0 0 0 0,0-1 0 0 0,0 1 0 0 0,0 0 0 0 0,1-1 0 0 0,-1 1-1 0 0,0-1 1 0 0,0 1 0 0 0,0-1 0 0 0,0 0 0 0 0,0 1 0 0 0,1-1 0 0 0,-1 0-1 0 0,0 0 1 0 0,0 0 0 0 0,1 0 0 0 0,-1 0 0 0 0,0 0 0 0 0,0 0 0 0 0,0 0-1 0 0,1-1 1 0 0,-1 1 0 0 0,0 0 0 0 0,0-1 0 0 0,0 1 0 0 0,2-1 0 0 0,-1 0 45 0 0,0-1 1 0 0,0 1-1 0 0,0 0 1 0 0,0-1 0 0 0,0 1-1 0 0,0-1 1 0 0,0 0-1 0 0,2-3 1 0 0,-1-1 34 0 0,-1 1 0 0 0,1-1 0 0 0,-1 0 0 0 0,0 0 0 0 0,-1 0 0 0 0,0 0 0 0 0,0 0 0 0 0,0 0 0 0 0,-1 0 0 0 0,0-8 0 0 0,2-13 305 0 0,-1 10-195 0 0,-1 1 0 0 0,0 0 0 0 0,-4-18 1 0 0,3 20-78 0 0,0 8-75 0 0,-1 0 0 0 0,1 0 0 0 0,-1 0 0 0 0,0 1 0 0 0,-1-1 0 0 0,1 0 0 0 0,-1 1 0 0 0,0 0 0 0 0,0-1 0 0 0,-1 1 0 0 0,0 0 0 0 0,-5-5 0 0 0,8 9-53 0 0,0 1 0 0 0,0-1 0 0 0,0 1 0 0 0,-1-1 0 0 0,1 1 0 0 0,0-1 0 0 0,0 1 0 0 0,-1 0 0 0 0,1-1 0 0 0,0 1 0 0 0,0 0-1 0 0,-1 0 1 0 0,1 0 0 0 0,0 0 0 0 0,-1 0 0 0 0,1 0 0 0 0,0 1 0 0 0,0-1 0 0 0,-1 0 0 0 0,1 1 0 0 0,0-1 0 0 0,0 1 0 0 0,-1-1 0 0 0,1 1 0 0 0,0-1 0 0 0,0 1-1 0 0,0 0 1 0 0,0 0 0 0 0,-2 1 0 0 0,-9 10-117 0 0,11-7 68 0 0,1-2-4 0 0,-2 1-134 0 0,1-1-1 0 0,0 1 1 0 0,0 0-1 0 0,0 0 1 0 0,1 0-1 0 0,-1 4 1 0 0,3 14-5871 0 0,-1-3-1184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0 11664 0 0,'0'0'1053'0'0,"-15"13"1895"0"0,13-8-2726 0 0,0 0 1 0 0,0 0-1 0 0,0 0 1 0 0,0 1-1 0 0,1-1 1 0 0,0 0-1 0 0,0 1 1 0 0,1-1-1 0 0,-1 1 1 0 0,1-1-1 0 0,0 1 1 0 0,1-1-1 0 0,-1 1 1 0 0,1-1-1 0 0,0 0 1 0 0,3 9-1 0 0,2 5-165 0 0,1 0 0 0 0,1-1 0 0 0,12 21 0 0 0,-17-34-20 0 0,0 0-1 0 0,1 0 1 0 0,-1 0-1 0 0,1-1 1 0 0,1 1-1 0 0,-1-1 1 0 0,1 0-1 0 0,-1 0 1 0 0,1-1-1 0 0,6 4 1 0 0,-9-6 4 0 0,-1 0 0 0 0,0 0 0 0 0,1 0-1 0 0,-1 0 1 0 0,0 0 0 0 0,1 0 0 0 0,-1-1 0 0 0,1 1 0 0 0,-1 0 0 0 0,1-1 0 0 0,0 0 0 0 0,-1 1 0 0 0,1-1 0 0 0,-1 0 0 0 0,1 0 0 0 0,0 0 0 0 0,-1 0-1 0 0,1 0 1 0 0,0 0 0 0 0,-1 0 0 0 0,1 0 0 0 0,-1-1 0 0 0,1 1 0 0 0,0-1 0 0 0,-1 1 0 0 0,1-1 0 0 0,-1 0 0 0 0,1 1 0 0 0,-1-1 0 0 0,0 0 0 0 0,1 0-1 0 0,1-2 1 0 0,-1 1 20 0 0,1-1 0 0 0,0 0 0 0 0,-1 0 0 0 0,0 0-1 0 0,0 0 1 0 0,0 0 0 0 0,0-1 0 0 0,0 1 0 0 0,-1-1 0 0 0,2-5-1 0 0,7-39 586 0 0,-7 29-441 0 0,-3 13-150 0 0,0 1-1 0 0,0 0 0 0 0,0-1 1 0 0,-1 1-1 0 0,1 0 0 0 0,-1-1 1 0 0,0 1-1 0 0,-1 0 0 0 0,1 0 1 0 0,-1 0-1 0 0,-4-8 0 0 0,3 8-6 0 0,-1-1 1 0 0,1 1-1 0 0,-1 0 0 0 0,0 0 0 0 0,-1 0 0 0 0,1 0 1 0 0,-1 1-1 0 0,0-1 0 0 0,0 1 0 0 0,0 0 0 0 0,0 1 1 0 0,-1 0-1 0 0,-10-5 0 0 0,14 7-41 0 0,0 1 0 0 0,0 0 0 0 0,0 0 1 0 0,0 0-1 0 0,0 0 0 0 0,0 1 0 0 0,0-1 0 0 0,0 0 0 0 0,0 1 1 0 0,0 0-1 0 0,0-1 0 0 0,-4 3 0 0 0,-22 12 77 0 0,24-12-104 0 0,0 0-1 0 0,0 0 0 0 0,0 1 0 0 0,1-1 1 0 0,0 1-1 0 0,-1 0 0 0 0,1 0 1 0 0,1 0-1 0 0,-1 0 0 0 0,0 0 0 0 0,1 1 1 0 0,0-1-1 0 0,0 1 0 0 0,-2 9 1 0 0,-2 24-6966 0 0,5-15-393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 32 12032 0 0,'-5'9'1090'0'0,"-3"-2"-898"0"0,4-4 91 0 0,1 1 0 0 0,-1-1 0 0 0,1 1 0 0 0,0 0 0 0 0,0-1 0 0 0,0 1 0 0 0,0 1 0 0 0,1-1 0 0 0,-1 0 0 0 0,1 1 0 0 0,0-1 0 0 0,1 1 0 0 0,-1 0 0 0 0,-1 6 0 0 0,2 0-78 0 0,1 0 0 0 0,0-1 0 0 0,0 1 0 0 0,4 20 0 0 0,-2-22 217 0 0,-1 0-339 0 0,2 1 0 0 0,0-1 1 0 0,0-1-1 0 0,0 1 0 0 0,1 0 0 0 0,0-1 0 0 0,1 0 1 0 0,0 0-1 0 0,0 0 0 0 0,1 0 0 0 0,0-1 0 0 0,12 11 0 0 0,-17-17-51 0 0,0 0 0 0 0,0-1 0 0 0,0 1 0 0 0,0-1 0 0 0,0 1 0 0 0,0-1 0 0 0,0 0 0 0 0,0 1 0 0 0,0-1 0 0 0,0 0 0 0 0,0 0 0 0 0,0 1 0 0 0,0-1 0 0 0,0 0 0 0 0,0 0 0 0 0,0 0 0 0 0,0-1 0 0 0,0 1 0 0 0,1 0 0 0 0,-1 0 0 0 0,0 0 0 0 0,0-1 0 0 0,0 1 0 0 0,0-1 0 0 0,0 1 0 0 0,0-1 0 0 0,0 1 0 0 0,0-1 0 0 0,-1 1 0 0 0,1-1 0 0 0,1-1 0 0 0,1 0 55 0 0,0-1 0 0 0,0 1 0 0 0,-1-1 0 0 0,1 0 0 0 0,-1 0-1 0 0,4-6 1 0 0,-2 2 58 0 0,-1 0 0 0 0,0 0-1 0 0,0-1 1 0 0,-1 1 0 0 0,0-1-1 0 0,0 1 1 0 0,0-1 0 0 0,-1 0 0 0 0,0 0-1 0 0,-1-15 1 0 0,-2-1 113 0 0,-1 0 1 0 0,-8-28-1 0 0,9 40-193 0 0,0 7-44 0 0,0 0-1 0 0,0 0 1 0 0,0 0 0 0 0,0 1-1 0 0,-5-7 1 0 0,-3-6 53 0 0,9 15-69 0 0,0 0 1 0 0,-1 0 0 0 0,0 0 0 0 0,1 0 0 0 0,-1 0 0 0 0,0 0-1 0 0,0 1 1 0 0,0-1 0 0 0,0 1 0 0 0,0-1 0 0 0,-1 1 0 0 0,1 0-1 0 0,-4-2 1 0 0,4 2-17 0 0,1 1 1 0 0,0-1-1 0 0,-1 1 0 0 0,1-1 0 0 0,-1 1 0 0 0,1 0 0 0 0,-1 0 0 0 0,0 0 0 0 0,1-1 0 0 0,-1 1 0 0 0,1 1 1 0 0,-1-1-1 0 0,1 0 0 0 0,-1 0 0 0 0,1 1 0 0 0,-1-1 0 0 0,1 0 0 0 0,-1 1 0 0 0,1 0 0 0 0,0-1 1 0 0,-1 1-1 0 0,1 0 0 0 0,0 0 0 0 0,-3 1 0 0 0,-1 3-77 0 0,3-3-39 0 0,0-1-1 0 0,1 0 0 0 0,0 1 1 0 0,-1-1-1 0 0,1 1 0 0 0,0 0 1 0 0,0-1-1 0 0,0 1 0 0 0,0 0 0 0 0,0 0 1 0 0,-2 3-1 0 0,-1 10-1323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65 8288 0 0,'0'0'756'0'0,"-17"0"-352"0"0,16 0-8 0 0,0 0 0 0 0,-1 0 0 0 0,1 0 0 0 0,0 0 0 0 0,0 1 0 0 0,0-1 0 0 0,-1 0-1 0 0,1 1 1 0 0,0-1 0 0 0,0 1 0 0 0,0-1 0 0 0,0 1 0 0 0,-1-1 0 0 0,1 1 0 0 0,0 0 0 0 0,0 0 0 0 0,-1 1 0 0 0,1-1-122 0 0,0 1 1 0 0,0 0-1 0 0,-1-1 0 0 0,1 1 1 0 0,0 0-1 0 0,0 0 0 0 0,1 0 0 0 0,-1 0 1 0 0,-1 3-1 0 0,1 4-155 0 0,0 0 0 0 0,0 0 0 0 0,0 18 0 0 0,2-19 289 0 0,-1-3-395 0 0,1-1 0 0 0,0 0 0 0 0,0 1 0 0 0,0-1 0 0 0,0 0-1 0 0,1 0 1 0 0,0 0 0 0 0,0 0 0 0 0,0 0 0 0 0,5 7 0 0 0,-1-2-9 0 0,1 0 1 0 0,1 0 0 0 0,10 9-1 0 0,-4-7 50 0 0,-9-10-52 0 0,-2-1 7 0 0,-1 1 15 0 0,-1 0-1 0 0,1-1 1 0 0,0 1-1 0 0,-1-1 0 0 0,1 1 1 0 0,0-1-1 0 0,0 0 0 0 0,0 0 1 0 0,-1 1-1 0 0,1-1 1 0 0,0 0-1 0 0,0-1 0 0 0,-1 1 1 0 0,1 0-1 0 0,0 0 1 0 0,0-1-1 0 0,-1 1 0 0 0,1-1 1 0 0,0 1-1 0 0,-1-1 0 0 0,1 0 1 0 0,0 0-1 0 0,-1 0 1 0 0,1 0-1 0 0,-1 0 0 0 0,0 0 1 0 0,2-2-1 0 0,0 0 98 0 0,-1 0-1 0 0,1-1 1 0 0,-1 1-1 0 0,0-1 1 0 0,-1 0-1 0 0,1 0 0 0 0,0 0 1 0 0,-1 0-1 0 0,0 0 1 0 0,1-8-1 0 0,2-13 482 0 0,1-46 0 0 0,-5 60-507 0 0,-2 1 1 0 0,1-1-1 0 0,-1 1 0 0 0,-6-17 0 0 0,6 23-69 0 0,1 1 0 0 0,-1-1 0 0 0,0 1 0 0 0,0 0 0 0 0,0 0 0 0 0,0 0-1 0 0,-4-4 1 0 0,5 6-19 0 0,0 0 0 0 0,0 0 0 0 0,0-1 0 0 0,-1 1-1 0 0,1 0 1 0 0,-1 0 0 0 0,1 0 0 0 0,-1 0 0 0 0,1 1-1 0 0,-1-1 1 0 0,1 0 0 0 0,-1 1 0 0 0,0-1 0 0 0,1 1-1 0 0,-4-1 1 0 0,3 1-6 0 0,1 0-1 0 0,0 1 0 0 0,0-1 1 0 0,0 1-1 0 0,0-1 0 0 0,0 1 1 0 0,0-1-1 0 0,0 1 0 0 0,0 0 1 0 0,0-1-1 0 0,1 1 0 0 0,-1 0 0 0 0,0 0 1 0 0,0 0-1 0 0,0-1 0 0 0,1 1 1 0 0,-1 0-1 0 0,0 2 0 0 0,-9 15-131 0 0,3 6-729 0 0,0-1-1 0 0,-2 27 1 0 0,4-26-430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52 103 3224 0 0,'-23'-8'11768'0'0,"21"9"-11499"0"0,0 1 0 0 0,1-1 0 0 0,-1 0 0 0 0,0 1 0 0 0,1-1 1 0 0,0 1-1 0 0,-1-1 0 0 0,1 1 0 0 0,0 0 0 0 0,0-1 1 0 0,0 1-1 0 0,0 0 0 0 0,0 0 0 0 0,0 0 0 0 0,0 0 0 0 0,1 0 1 0 0,-1 0-1 0 0,1 0 0 0 0,-1 0 0 0 0,1 4 0 0 0,-2 2-15 0 0,2 1 0 0 0,-1 0-1 0 0,1-1 1 0 0,1 11 0 0 0,0-5-43 0 0,1 0 1 0 0,1 0 0 0 0,0-1 0 0 0,0 1 0 0 0,2-1-1 0 0,5 13 1 0 0,-2-7-353 0 0,-7-15 70 0 0,1 0 0 0 0,0 0 0 0 0,0 0 0 0 0,0 0 0 0 0,0 0 0 0 0,1-1 0 0 0,-1 1 0 0 0,5 4 0 0 0,7 3 67 0 0,-2-6 24 0 0,-10-6 12 0 0,0 1 0 0 0,0-1-1 0 0,-1 1 1 0 0,1-1 0 0 0,0 0 0 0 0,0 0-1 0 0,0 1 1 0 0,2-4 0 0 0,-2 3-1 0 0,0-1 0 0 0,0 1 0 0 0,0-1 0 0 0,-1 0 0 0 0,1 0 0 0 0,0 0 0 0 0,-1 0 0 0 0,0 0 0 0 0,0 0 0 0 0,1-1 0 0 0,-1 1 0 0 0,0 0 0 0 0,-1-1 0 0 0,1 1 0 0 0,0 0 0 0 0,-1-1 0 0 0,1 1 0 0 0,-1-6 1 0 0,1-4-19 0 0,-1-1 1 0 0,-3-19 0 0 0,2 17 159 0 0,-1-8 14 0 0,0 1-1 0 0,-1-1 1 0 0,-2 1 0 0 0,-13-41 0 0 0,10 38-161 0 0,7 21-23 0 0,0 0 0 0 0,0-1 0 0 0,0 1 1 0 0,-1 0-1 0 0,1 1 0 0 0,-1-1 0 0 0,0 0 0 0 0,0 0 1 0 0,0 1-1 0 0,-1-1 0 0 0,1 1 0 0 0,-1 0 0 0 0,0 0 1 0 0,0 0-1 0 0,0 0 0 0 0,-5-3 0 0 0,8 6-4 0 0,0 0 0 0 0,-1-1 0 0 0,1 1 0 0 0,-1 0 0 0 0,1 0-1 0 0,0 0 1 0 0,-1-1 0 0 0,1 1 0 0 0,-1 0 0 0 0,1 0 0 0 0,-1 0 0 0 0,1 0 0 0 0,-1 0-1 0 0,1 0 1 0 0,0 0 0 0 0,-1 0 0 0 0,1 0 0 0 0,-1 0 0 0 0,1 0 0 0 0,-1 1 0 0 0,1-1-1 0 0,0 0 1 0 0,-1 0 0 0 0,1 0 0 0 0,-1 0 0 0 0,1 1 0 0 0,-1-1 0 0 0,-9 13-75 0 0,0 18-98 0 0,5-15-429 0 0,1 0 0 0 0,1 0 0 0 0,1 0 1 0 0,0 0-1 0 0,1 0 0 0 0,1 0 0 0 0,3 29 0 0 0,1-24-1285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67 7368 0 0,'0'0'333'0'0,"-6"3"120"0"0,-3-2-374 0 0,4-5 1945 0 0,3 5-1262 0 0,-1 0 89 0 0,1 0-1 0 0,0 0 1 0 0,0 0 0 0 0,-8 5 3404 0 0,5-2-3404 0 0,4-2-745 0 0,0-1 1 0 0,1 1-1 0 0,-1-1 1 0 0,0 1-1 0 0,0-1 1 0 0,1 1-1 0 0,-1-1 1 0 0,1 1-1 0 0,-1-1 1 0 0,1 1 0 0 0,-1 2-1 0 0,1 9-9 0 0,0 1 0 0 0,0 0 0 0 0,2 0 0 0 0,-1 0 0 0 0,2-1 0 0 0,0 1 0 0 0,0-1 0 0 0,1 0 0 0 0,1 0 0 0 0,0 0 0 0 0,14 24 0 0 0,-15-30-78 0 0,-3-5-16 0 0,1 0 1 0 0,-1 0 0 0 0,1 0-1 0 0,-1 0 1 0 0,1 0-1 0 0,0 0 1 0 0,0-1 0 0 0,0 1-1 0 0,3 2 1 0 0,6 5-6 0 0,0-1 2 0 0,3-1 0 0 0,-12-7 26 0 0,0 1-1 0 0,0-1 0 0 0,-1 0 0 0 0,1 0 0 0 0,0 1 1 0 0,0-1-1 0 0,0-1 0 0 0,0 1 0 0 0,0 0 1 0 0,0 0-1 0 0,-1-1 0 0 0,1 1 0 0 0,0-1 0 0 0,0 1 1 0 0,0-1-1 0 0,-1 0 0 0 0,1 0 0 0 0,0 0 1 0 0,-1 0-1 0 0,1 0 0 0 0,-1 0 0 0 0,1 0 1 0 0,-1 0-1 0 0,1-1 0 0 0,-1 1 0 0 0,0 0 0 0 0,0-1 1 0 0,0 1-1 0 0,0-1 0 0 0,0 0 0 0 0,0 1 1 0 0,0-1-1 0 0,0 0 0 0 0,0-2 0 0 0,2-3 87 0 0,-1 0 0 0 0,-1 1-1 0 0,1-1 1 0 0,-1 0 0 0 0,0 0-1 0 0,-1 0 1 0 0,0 0 0 0 0,0-8-1 0 0,-1 8-34 0 0,0-8 96 0 0,0 0 0 0 0,-1 0-1 0 0,-1 0 1 0 0,-1 0 0 0 0,-8-24 0 0 0,2 15-61 0 0,8 18-84 0 0,0 0 1 0 0,-1-1 0 0 0,0 1-1 0 0,0 0 1 0 0,-6-8 0 0 0,6 10-13 0 0,-2-2 7 0 0,1 1 0 0 0,-1-1-1 0 0,1 1 1 0 0,-2 0-1 0 0,-5-5 1 0 0,9 9-23 0 0,0 0-1 0 0,0 0 1 0 0,1 0 0 0 0,-1 0-1 0 0,0 1 1 0 0,0-1 0 0 0,0 1 0 0 0,0-1-1 0 0,0 1 1 0 0,0-1 0 0 0,0 1-1 0 0,0 0 1 0 0,0 0 0 0 0,0 0-1 0 0,0 0 1 0 0,0 0 0 0 0,0 1-1 0 0,0-1 1 0 0,0 0 0 0 0,0 1-1 0 0,0 0 1 0 0,-3 1 0 0 0,0 1-203 0 0,0 0 1 0 0,0 1 0 0 0,0 0-1 0 0,1 0 1 0 0,0 0-1 0 0,0 0 1 0 0,0 0 0 0 0,0 1-1 0 0,0 0 1 0 0,1 0-1 0 0,0 0 1 0 0,0 0 0 0 0,1 0-1 0 0,-1 1 1 0 0,-2 8-1 0 0,4-1-1501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1.04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 0 7368 0 0,'0'0'2936'0'0,"-3"9"-1400"0"0,6 39 1240 0 0,-3-44-2663 0 0,1 0 1 0 0,0 0 0 0 0,0 0 0 0 0,0 0 0 0 0,0 0-1 0 0,1 0 1 0 0,-1-1 0 0 0,1 1 0 0 0,0 0 0 0 0,5 5-1 0 0,28 36 348 0 0,-30-39-421 0 0,109 113 738 0 0,-11-16 1023 0 0,-67-70-1809 0 0,43 50-1 0 0,32 67-810 0 0,178 235 1621 0 0,-185-256 44 0 0,-8-18 256 0 0,-95-110-1418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49 7368 0 0,'-8'4'405'0'0,"7"-3"-331"0"0,0 0-1 0 0,0-1 0 0 0,0 1 1 0 0,0 0-1 0 0,0-1 0 0 0,0 1 1 0 0,-1-1-1 0 0,1 1 1 0 0,0-1-1 0 0,0 0 0 0 0,-1 0 1 0 0,1 1-1 0 0,0-1 1 0 0,0 0-1 0 0,-1 0 0 0 0,1 0 1 0 0,0 0-1 0 0,0 0 0 0 0,-1-1 1 0 0,1 1-1 0 0,0 0 1 0 0,0-1-1 0 0,-2 1 0 0 0,2-1 188 0 0,-1 0 0 0 0,0 0 0 0 0,1 0 0 0 0,-1 1 0 0 0,1-1 0 0 0,-1 1 0 0 0,0-1 0 0 0,0 1 0 0 0,1 0 0 0 0,-1 0 0 0 0,0 0 0 0 0,0 0-1 0 0,1 0 1 0 0,-1 0 0 0 0,0 0 0 0 0,1 0 0 0 0,-1 1 0 0 0,0-1 0 0 0,1 1 0 0 0,-1-1 0 0 0,0 1 0 0 0,1 0 0 0 0,-1 0 0 0 0,1-1 0 0 0,-1 1-1 0 0,1 0 1 0 0,-1 0 0 0 0,-1 2 0 0 0,1-1-133 0 0,0 0 0 0 0,0 0 0 0 0,0 0 0 0 0,1 0 0 0 0,-1 1 1 0 0,0-1-1 0 0,1 1 0 0 0,-1-1 0 0 0,1 1 0 0 0,0-1 0 0 0,0 1 0 0 0,0 0 0 0 0,0-1 0 0 0,1 1 0 0 0,-1 0 0 0 0,1 0 0 0 0,-1 3 0 0 0,1 4-11 0 0,0-1 1 0 0,0 0-1 0 0,1 0 0 0 0,1 0 0 0 0,-1 0 0 0 0,1 0 1 0 0,1 0-1 0 0,-1-1 0 0 0,2 1 0 0 0,-1 0 1 0 0,1-1-1 0 0,0 0 0 0 0,7 9 0 0 0,30 32 139 0 0,-39-48-230 0 0,-1 1-1 0 0,2-1 1 0 0,-1 0-1 0 0,0 0 1 0 0,0 0-1 0 0,0 0 1 0 0,0 0 0 0 0,1 0-1 0 0,-1-1 1 0 0,0 1-1 0 0,1-1 1 0 0,3 1-1 0 0,10 3 199 0 0,-16-4-210 0 0,1-1 1 0 0,-1 1-1 0 0,0 0 0 0 0,0 0 0 0 0,1 0 0 0 0,-1 0 0 0 0,0-1 0 0 0,1 1 1 0 0,-1 0-1 0 0,0 0 0 0 0,1 0 0 0 0,-1-1 0 0 0,0 1 0 0 0,0 0 0 0 0,0-1 1 0 0,1 1-1 0 0,-1 0 0 0 0,0 0 0 0 0,0-1 0 0 0,0 1 0 0 0,0 0 0 0 0,1-1 1 0 0,-1 1-1 0 0,0 0 0 0 0,0-1 0 0 0,1-1 46 0 0,6-8 130 0 0,-5 9-143 0 0,-1-1 1 0 0,1 0 0 0 0,-1 0-1 0 0,0 1 1 0 0,0-1 0 0 0,0 0-1 0 0,0 0 1 0 0,0-1 0 0 0,0 1-1 0 0,0 0 1 0 0,-1 0 0 0 0,1 0-1 0 0,-1 0 1 0 0,1-1 0 0 0,-1-2-1 0 0,-2-34 586 0 0,-8-48 1 0 0,8 73-517 0 0,-1 5-98 0 0,1 0 1 0 0,-2 1-1 0 0,1-1 0 0 0,-1 1 0 0 0,0 0 0 0 0,-8-12 0 0 0,8 14-5 0 0,1 1 16 0 0,3 3-24 0 0,-1 0 0 0 0,0 0 0 0 0,0 0 0 0 0,0 1 0 0 0,0-1 0 0 0,0 0 0 0 0,0 1-1 0 0,-1-1 1 0 0,1 1 0 0 0,0-1 0 0 0,-1 1 0 0 0,1-1 0 0 0,-1 1 0 0 0,0 0 0 0 0,1 0 0 0 0,-1 0 0 0 0,0 0 0 0 0,0 0 0 0 0,0 0 0 0 0,0 1-1 0 0,1-1 1 0 0,-1 0 0 0 0,-2 1 0 0 0,2 0-26 0 0,0 0 1 0 0,1 0-1 0 0,-1 1 0 0 0,0-1 0 0 0,1 1 1 0 0,-1-1-1 0 0,1 1 0 0 0,-1 0 0 0 0,1 0 1 0 0,0-1-1 0 0,-1 1 0 0 0,1 0 0 0 0,0 0 1 0 0,-1 0-1 0 0,1 1 0 0 0,0-1 0 0 0,0 0 1 0 0,-1 2-1 0 0,-1 0-61 0 0,1 0 1 0 0,0 1 0 0 0,0-1 0 0 0,0 1-1 0 0,-3 7 1 0 0,1 2-222 0 0,1-7-310 0 0,1 1 0 0 0,0 0 0 0 0,0-1 0 0 0,1 1 0 0 0,0 0 0 0 0,-1 9-1 0 0,2 0-6550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57 12896 0 0,'0'0'1172'0'0,"-13"0"-32"0"0,10-1-771 0 0,1 1 0 0 0,0 1 1 0 0,0-1-1 0 0,-1 0 0 0 0,1 0 0 0 0,0 1 1 0 0,0-1-1 0 0,-1 1 0 0 0,1 0 1 0 0,0 0-1 0 0,0 0 0 0 0,0 0 1 0 0,0 0-1 0 0,-2 2 0 0 0,-3 1 25 0 0,4-1-313 0 0,-2 12 138 0 0,5-10-210 0 0,-1 0 1 0 0,1 0-1 0 0,-1 0 0 0 0,1 0 1 0 0,1 0-1 0 0,-1 0 1 0 0,1 0-1 0 0,0 0 1 0 0,0 0-1 0 0,0 0 0 0 0,1 0 1 0 0,0-1-1 0 0,3 8 1 0 0,0-3 115 0 0,0 0-1 0 0,0-1 1 0 0,1 1 0 0 0,0-1 0 0 0,12 12 0 0 0,-17-18-111 0 0,1-1 1 0 0,0 0-1 0 0,-1 0 0 0 0,1 0 1 0 0,0-1-1 0 0,0 1 0 0 0,-1 0 1 0 0,1 0-1 0 0,0-1 0 0 0,0 0 1 0 0,0 1-1 0 0,0-1 0 0 0,0 0 1 0 0,-1 0-1 0 0,5 0 0 0 0,-4 0 18 0 0,-1 0 0 0 0,1 0 0 0 0,-1-1 0 0 0,1 1 0 0 0,-1-1 0 0 0,1 1-1 0 0,-1-1 1 0 0,1 0 0 0 0,-1 1 0 0 0,0-1 0 0 0,1 0 0 0 0,-1 0 0 0 0,0 0 0 0 0,0 0 0 0 0,0 0-1 0 0,1 0 1 0 0,-1 0 0 0 0,0-1 0 0 0,0 1 0 0 0,-1 0 0 0 0,1 0 0 0 0,0-1 0 0 0,0 1-1 0 0,-1-1 1 0 0,1 1 0 0 0,-1-1 0 0 0,1 1 0 0 0,-1-1 0 0 0,1-2 0 0 0,1-4 136 0 0,-1 0 0 0 0,0 0-1 0 0,0 0 1 0 0,-1-9 0 0 0,1 2-7 0 0,0 11-119 0 0,-1-1 0 0 0,1 1 0 0 0,-1 0 1 0 0,-1 0-1 0 0,1-1 0 0 0,0 1 0 0 0,-1 0 0 0 0,-2-8 0 0 0,-2 2 28 0 0,4 8-40 0 0,-1-1 0 0 0,1 1 0 0 0,-1-1 0 0 0,1 0-1 0 0,0 0 1 0 0,0 0 0 0 0,1 0 0 0 0,-1 0-1 0 0,0-6 1 0 0,1 7-16 0 0,-1 0 0 0 0,1 0 0 0 0,0 0 0 0 0,-1 0 0 0 0,1 0 0 0 0,-1 0 0 0 0,0 1 0 0 0,0-1 0 0 0,0 0 0 0 0,0 0 0 0 0,0 0 0 0 0,-1-1 0 0 0,1 1-4 0 0,0 1-1 0 0,0 0 1 0 0,0-1-1 0 0,0 1 1 0 0,1-1-1 0 0,-1 1 1 0 0,0-1-1 0 0,1 1 1 0 0,-1-1-1 0 0,1 1 1 0 0,-1-3-1 0 0,1 2 107 0 0,-9 1 119 0 0,8 0-242 0 0,1 1 0 0 0,-1 0 0 0 0,0-1 0 0 0,0 1 0 0 0,1 0 0 0 0,-1 0 1 0 0,0 0-1 0 0,0 0 0 0 0,1 0 0 0 0,-1 0 0 0 0,0 0 0 0 0,0 0 0 0 0,1 0 0 0 0,-1 0 0 0 0,0 1 0 0 0,1-1 0 0 0,-1 0 0 0 0,0 0 0 0 0,1 1 0 0 0,-1-1 0 0 0,0 0 0 0 0,1 1 0 0 0,-2 0 0 0 0,-2 2-79 0 0,0 0-1 0 0,1 1 1 0 0,-1-1-1 0 0,1 1 0 0 0,-1 0 1 0 0,1 0-1 0 0,0 0 1 0 0,1 0-1 0 0,-1 1 1 0 0,1-1-1 0 0,-2 6 0 0 0,-1 1-1097 0 0,1 0-1 0 0,1 1 0 0 0,-3 16 0 0 0,5-6-861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47 133 5984 0 0,'0'0'464'0'0,"-5"-10"3578"0"0,-7 0-99 0 0,11 9-3691 0 0,1 1-1 0 0,-1-1 1 0 0,0 0-1 0 0,1 1 1 0 0,-1-1-1 0 0,0 1 1 0 0,1-1-1 0 0,-1 1 1 0 0,0 0-1 0 0,0-1 1 0 0,1 1-1 0 0,-1 0 1 0 0,0-1-1 0 0,0 1 1 0 0,0 0-1 0 0,0 0 1 0 0,1 0-1 0 0,-1 0 1 0 0,-2 0-1 0 0,2 2-146 0 0,-1 0-1 0 0,1 0 1 0 0,0 0-1 0 0,0 0 0 0 0,-1 1 1 0 0,2-1-1 0 0,-1 0 1 0 0,0 1-1 0 0,0-1 0 0 0,1 1 1 0 0,-1-1-1 0 0,1 1 1 0 0,0-1-1 0 0,0 1 0 0 0,0-1 1 0 0,0 1-1 0 0,0-1 1 0 0,0 1-1 0 0,2 4 0 0 0,-1 0-115 0 0,1-1 0 0 0,0 1-1 0 0,0-1 1 0 0,1 0-1 0 0,0 1 1 0 0,6 9-1 0 0,-7-13 12 0 0,-1-1 0 0 0,0-1 0 0 0,1 0 0 0 0,-1 1 0 0 0,0-1 0 0 0,0 0 0 0 0,1 0 0 0 0,-1 0 0 0 0,1 0 0 0 0,-1 0 0 0 0,1 0 0 0 0,0 0 0 0 0,-1 0 0 0 0,1-1 0 0 0,3 2 0 0 0,-3-2 21 0 0,-1 0 0 0 0,1 0 0 0 0,0 1 0 0 0,-1-1 0 0 0,1 0 0 0 0,0-1 0 0 0,-1 1 0 0 0,1 0 0 0 0,-1 0 1 0 0,1-1-1 0 0,0 1 0 0 0,-1-1 0 0 0,1 1 0 0 0,-1-1 0 0 0,1 0 0 0 0,1 0 0 0 0,1-1 64 0 0,-1 0 1 0 0,1-1 0 0 0,-1 1 0 0 0,1 0 0 0 0,4-6-1 0 0,-4 3 38 0 0,1-1 0 0 0,-1 0 0 0 0,0 0 0 0 0,-1 0 0 0 0,0 0 0 0 0,0-1 0 0 0,0 1 0 0 0,-1-1 0 0 0,1 0 0 0 0,-2 0 0 0 0,3-12 0 0 0,-3 9-8 0 0,0 0 1 0 0,-1 0 0 0 0,0-1-1 0 0,-1 1 1 0 0,0 0-1 0 0,-1 0 1 0 0,-4-16-1 0 0,6 25-110 0 0,0 0 1 0 0,-1-1-1 0 0,1 1 0 0 0,-1 0 0 0 0,1 0 0 0 0,-1 0 1 0 0,0 0-1 0 0,1 0 0 0 0,-1 0 0 0 0,0 1 0 0 0,0-1 1 0 0,1 0-1 0 0,-1 0 0 0 0,0 0 0 0 0,0 1 0 0 0,0-1 1 0 0,0 0-1 0 0,0 1 0 0 0,0-1 0 0 0,0 1 0 0 0,0-1 0 0 0,-1 1 1 0 0,1 0-1 0 0,0 0 0 0 0,0-1 0 0 0,-2 1 0 0 0,-7-3 43 0 0,-9 7 412 0 0,15-3-525 0 0,1 1 0 0 0,-1 0 0 0 0,1 0-1 0 0,0 0 1 0 0,0 0 0 0 0,0 1 0 0 0,0-1-1 0 0,0 1 1 0 0,1-1 0 0 0,-1 1 0 0 0,1 0 0 0 0,0 0-1 0 0,0 0 1 0 0,0 1 0 0 0,0-1 0 0 0,0 0 0 0 0,1 1-1 0 0,-1-1 1 0 0,-1 8 0 0 0,2-7-946 0 0,0 0 0 0 0,1 1-1 0 0,-1-1 1 0 0,1 0 0 0 0,0 1 0 0 0,0 4 0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51 8752 0 0,'0'0'673'0'0,"-13"5"774"0"0,7-3-185 0 0,0 1 0 0 0,0 0 1 0 0,0 0-1 0 0,-7 6 0 0 0,6-4-838 0 0,1 1-1 0 0,-1 0 0 0 0,1 0 1 0 0,1 0-1 0 0,-10 13 0 0 0,13-13-261 0 0,0-1-1 0 0,0 1 0 0 0,0-1 0 0 0,1 1 0 0 0,0 0 0 0 0,-1 7 1 0 0,1-3-51 0 0,1-4-46 0 0,0-1-1 0 0,0 1 1 0 0,0 0-1 0 0,1 0 1 0 0,0 0-1 0 0,2 7 1 0 0,1 3-25 0 0,-3-12-40 0 0,0 1 0 0 0,0 0 0 0 0,1 0 0 0 0,0-1 0 0 0,4 9 0 0 0,3-5-13 0 0,-9-7 10 0 0,1 0 1 0 0,0-1-1 0 0,-1 1 1 0 0,1-1-1 0 0,0 1 1 0 0,-1-1-1 0 0,1 0 1 0 0,0 1-1 0 0,-1-1 1 0 0,1 0-1 0 0,0 1 1 0 0,0-1-1 0 0,-1 0 1 0 0,1 0-1 0 0,0 0 1 0 0,0 0-1 0 0,-1 0 1 0 0,1 1-1 0 0,0-2 1 0 0,0 1-1 0 0,0 0 1 0 0,-1 0-1 0 0,1 0 0 0 0,1-1 1 0 0,1 1-2 0 0,1-1 65 0 0,0 1 0 0 0,0 0 0 0 0,0-1 0 0 0,0 0 0 0 0,0 0 0 0 0,0 0 0 0 0,0-1 0 0 0,0 0 0 0 0,-1 1-1 0 0,1-1 1 0 0,-1 0 0 0 0,1 0 0 0 0,-1-1 0 0 0,0 1 0 0 0,0-1 0 0 0,0 0 0 0 0,0 0 0 0 0,0 0 0 0 0,-1 0 0 0 0,1 0-1 0 0,-1 0 1 0 0,2-5 0 0 0,0 3-4 0 0,-1-1 0 0 0,-1 0 0 0 0,1 0-1 0 0,-1 0 1 0 0,0-1 0 0 0,0 1 0 0 0,-1 0 0 0 0,0-1-1 0 0,0 1 1 0 0,0-1 0 0 0,-1 0 0 0 0,0 1-1 0 0,-1-7 1 0 0,0-37 808 0 0,1 39-595 0 0,0 0 1 0 0,-2-20-1 0 0,2 20-149 0 0,1 9-105 0 0,-1 0 0 0 0,0-1 0 0 0,0 1 0 0 0,0 0 0 0 0,0 0 0 0 0,0-1 0 0 0,0 1 0 0 0,-1 0 0 0 0,1-1-1 0 0,-1 1 1 0 0,0-3 0 0 0,-1 4-19 0 0,1 1-1 0 0,0-1 1 0 0,-1 0 0 0 0,1 1-1 0 0,0-1 1 0 0,-1 1-1 0 0,1-1 1 0 0,-1 1 0 0 0,1 0-1 0 0,-1-1 1 0 0,1 1-1 0 0,-1 0 1 0 0,1 0 0 0 0,-1 0-1 0 0,1 0 1 0 0,-1 0-1 0 0,1 1 1 0 0,-1-1-1 0 0,1 0 1 0 0,-1 1 0 0 0,1-1-1 0 0,-1 1 1 0 0,1-1-1 0 0,0 1 1 0 0,-1 0 0 0 0,-1 1-1 0 0,-1 0-34 0 0,0 0-1 0 0,0 1 1 0 0,0 0-1 0 0,1-1 1 0 0,-1 1-1 0 0,0 1 1 0 0,-4 4-1 0 0,4-3-391 0 0,0 1-1 0 0,0 0 0 0 0,1-1 1 0 0,-1 1-1 0 0,1 0 0 0 0,1 1 1 0 0,-1-1-1 0 0,-2 9 0 0 0,5 1-845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68 146 2304 0 0,'0'0'13432'0'0,"-5"9"-11201"0"0,2-6-1965 0 0,0 1-1 0 0,1-1 0 0 0,-1 1 1 0 0,1 0-1 0 0,0 0 0 0 0,0 0 1 0 0,-2 7-1 0 0,3-5-230 0 0,0-1-1 0 0,0 1 1 0 0,0 0 0 0 0,1-1 0 0 0,0 1 0 0 0,1 0 0 0 0,-1 0 0 0 0,3 7-1 0 0,-3-12-32 0 0,0 3 5 0 0,1 1 1 0 0,-1-1-1 0 0,1 0 0 0 0,0 1 1 0 0,1-1-1 0 0,-1 0 0 0 0,1 1 1 0 0,0-1-1 0 0,0 0 0 0 0,0 0 1 0 0,0 0-1 0 0,1-1 1 0 0,0 1-1 0 0,0 0 0 0 0,0-1 1 0 0,4 4-1 0 0,-6-7 10 0 0,0 1 0 0 0,0-1 0 0 0,1 0 0 0 0,-1 0 0 0 0,0 0 0 0 0,0 0 0 0 0,0 0 0 0 0,1 0 0 0 0,-1 0 0 0 0,0 0 0 0 0,0 0 0 0 0,0 0 0 0 0,1-1 0 0 0,-1 1 0 0 0,0 0 0 0 0,0-1 0 0 0,0 1 0 0 0,0-1 0 0 0,0 0 0 0 0,0 1 0 0 0,2-2 0 0 0,20-17 538 0 0,-18 12-396 0 0,0-1 0 0 0,-1 0-1 0 0,0 0 1 0 0,-1 0 0 0 0,1-1-1 0 0,-1 0 1 0 0,-1 1 0 0 0,0-1-1 0 0,2-13 1 0 0,2-66 906 0 0,-7 83-967 0 0,0 0 1 0 0,1 0-1 0 0,-2 0 0 0 0,1 0 0 0 0,0 1 0 0 0,-1-1 0 0 0,-4-8 0 0 0,-4-10 181 0 0,9 20-256 0 0,0 0-1 0 0,0 0 1 0 0,-1 1-1 0 0,1-1 1 0 0,-1 0-1 0 0,0 1 1 0 0,0-1-1 0 0,0 1 1 0 0,0-1 0 0 0,0 1-1 0 0,0 0 1 0 0,-1 0-1 0 0,1 0 1 0 0,-5-2-1 0 0,6 3-13 0 0,0 0-1 0 0,-1 0 1 0 0,1 1-1 0 0,-1-1 1 0 0,1 1-1 0 0,-1-1 0 0 0,1 1 1 0 0,-1-1-1 0 0,1 1 1 0 0,-1 0-1 0 0,1 0 1 0 0,-1-1-1 0 0,1 1 1 0 0,-1 0-1 0 0,0 1 1 0 0,1-1-1 0 0,-1 0 1 0 0,1 0-1 0 0,-1 1 1 0 0,1-1-1 0 0,-1 1 0 0 0,1-1 1 0 0,-1 1-1 0 0,1 0 1 0 0,-1-1-1 0 0,1 1 1 0 0,0 0-1 0 0,0 0 1 0 0,-3 2-1 0 0,-4 7-485 0 0,0-1 1 0 0,1 2-1 0 0,0-1 0 0 0,1 1 0 0 0,0 0 1 0 0,-6 15-1 0 0,-1 1-7665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123 185 3680 0 0,'0'0'284'0'0,"-2"0"-187"0"0,-20 3 1778 0 0,17-2-208 0 0,0 0-1 0 0,0-1 1 0 0,0 0-1 0 0,-10 0 1 0 0,13 1-1290 0 0,-1 0 0 0 0,1 0 1 0 0,0 1-1 0 0,-1-1 0 0 0,1 0 0 0 0,0 1 0 0 0,0 0 1 0 0,0-1-1 0 0,-3 4 0 0 0,-16 19 1125 0 0,19-22-1371 0 0,0 1 0 0 0,1 0-1 0 0,-1 1 1 0 0,1-1 0 0 0,-1 0-1 0 0,1 0 1 0 0,0 1 0 0 0,0-1-1 0 0,1 1 1 0 0,-1-1 0 0 0,1 0-1 0 0,-1 1 1 0 0,1 4 0 0 0,1-6-98 0 0,1 0-1 0 0,-1 0 1 0 0,0 0 0 0 0,1 0 0 0 0,-1 0 0 0 0,1-1 0 0 0,-1 1-1 0 0,1 0 1 0 0,0-1 0 0 0,-1 1 0 0 0,1-1 0 0 0,0 0 0 0 0,0 0-1 0 0,0 0 1 0 0,4 2 0 0 0,-3-1 112 0 0,-1-2-72 0 0,-1 1 0 0 0,1-1 0 0 0,-1 1 0 0 0,0-1 0 0 0,1 0 0 0 0,-1 1-1 0 0,1-1 1 0 0,-1 0 0 0 0,1 0 0 0 0,-1 0 0 0 0,1 0 0 0 0,-1 0 0 0 0,0 0 0 0 0,1-1 0 0 0,-1 1 0 0 0,1 0-1 0 0,1-1 1 0 0,1 0-59 0 0,0-1 0 0 0,0 1-1 0 0,0-1 1 0 0,-1 0 0 0 0,1 0-1 0 0,0 0 1 0 0,-1-1 0 0 0,1 1-1 0 0,-1-1 1 0 0,0 0 0 0 0,0 0-1 0 0,0 0 1 0 0,0 0 0 0 0,-1 0-1 0 0,1-1 1 0 0,-1 1 0 0 0,0-1-1 0 0,0 0 1 0 0,3-5 0 0 0,-1 0 140 0 0,-1 0 0 0 0,0 0 0 0 0,0 0 0 0 0,-1-1 0 0 0,0 1 1 0 0,0-1-1 0 0,0-15 0 0 0,-8-40 207 0 0,6 60-345 0 0,-1 0 0 0 0,0-1 0 0 0,0 1 0 0 0,-1 0 0 0 0,1 0 0 0 0,-1 1 0 0 0,0-1 0 0 0,-1 0 0 0 0,1 1 0 0 0,-1-1 0 0 0,0 1 0 0 0,0 0 0 0 0,0-1 0 0 0,0 2 0 0 0,-1-1 0 0 0,1 0 0 0 0,-1 1 0 0 0,0-1 0 0 0,-9-4 0 0 0,12 7-24 0 0,-1 1-1 0 0,1-1 1 0 0,0 1 0 0 0,-1-1-1 0 0,1 1 1 0 0,-1 0-1 0 0,1 0 1 0 0,0-1-1 0 0,-1 1 1 0 0,1 0 0 0 0,-1 0-1 0 0,1 1 1 0 0,-1-1-1 0 0,1 0 1 0 0,0 0-1 0 0,-1 1 1 0 0,1-1 0 0 0,0 0-1 0 0,-1 1 1 0 0,1 0-1 0 0,0-1 1 0 0,0 1 0 0 0,-1 0-1 0 0,1 0 1 0 0,0-1-1 0 0,0 1 1 0 0,0 0-1 0 0,0 0 1 0 0,0 0 0 0 0,0 0-1 0 0,0 1 1 0 0,0-1-1 0 0,1 0 1 0 0,-1 0-1 0 0,-1 2 1 0 0,1-2-75 0 0,-4 7-220 0 0,0 1 0 0 0,1-1 1 0 0,-1 1-1 0 0,2 0 1 0 0,-1 0-1 0 0,1 0 1 0 0,0 0-1 0 0,-2 17 1 0 0,2 18-6147 0 0,3-20-432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88 5064 0 0,'-8'6'12529'0'0,"3"10"-12257"0"0,5-13 121 0 0,-2 6-132 0 0,0 0-1 0 0,1 1 1 0 0,0 10-1 0 0,-2 16 79 0 0,2-31-272 0 0,2 0 0 0 0,-1 1 0 0 0,0-1 0 0 0,1 0 0 0 0,0 0 0 0 0,0 0 0 0 0,1 0 0 0 0,-1 0 0 0 0,5 9 0 0 0,-6-14-65 0 0,0 0 12 0 0,0 1 0 0 0,1-1-1 0 0,-1 1 1 0 0,1-1-1 0 0,-1 0 1 0 0,1 1 0 0 0,-1-1-1 0 0,1 0 1 0 0,-1 1 0 0 0,1-1-1 0 0,-1 0 1 0 0,1 0-1 0 0,-1 1 1 0 0,1-1 0 0 0,-1 0-1 0 0,1 0 1 0 0,0 0-1 0 0,-1 0 1 0 0,1 0 0 0 0,-1 0-1 0 0,1 0 1 0 0,-1 0 0 0 0,1 0-1 0 0,1 0 1 0 0,14-3 404 0 0,-13 3-354 0 0,-1-1 35 0 0,1 0 0 0 0,0 0 0 0 0,0 0 0 0 0,0-1 0 0 0,-1 1 0 0 0,1-1 0 0 0,0 1 0 0 0,-1-1 0 0 0,0 0 0 0 0,1 0 0 0 0,-1 0 0 0 0,0 0 0 0 0,0 0 0 0 0,0-1 0 0 0,0 1 0 0 0,0-1 0 0 0,-1 1 0 0 0,1-1 0 0 0,-1 0 0 0 0,0 0 0 0 0,0 1 0 0 0,2-6 0 0 0,1-7 198 0 0,0 0 1 0 0,-1 0 0 0 0,2-18-1 0 0,-4 23-144 0 0,0 2-4 0 0,0-1 0 0 0,-1 1 0 0 0,0 0 0 0 0,0-1 0 0 0,-1 1 0 0 0,-3-14 0 0 0,1 5 44 0 0,3 15-159 0 0,-1-1 0 0 0,1 1 0 0 0,0-1-1 0 0,-1 1 1 0 0,0-1 0 0 0,0 1 0 0 0,-2-4 0 0 0,3 5-30 0 0,0 0 1 0 0,-1 1 0 0 0,0-1 0 0 0,1 1 0 0 0,-1-1 0 0 0,1 1 0 0 0,-1-1 0 0 0,0 1 0 0 0,1 0 0 0 0,-1-1 0 0 0,0 1-1 0 0,0 0 1 0 0,1-1 0 0 0,-1 1 0 0 0,0 0 0 0 0,0 0 0 0 0,1 0 0 0 0,-1 0 0 0 0,0 0 0 0 0,0 0 0 0 0,1 0 0 0 0,-1 0-1 0 0,0 0 1 0 0,0 0 0 0 0,0 0 0 0 0,1 0 0 0 0,-1 0 0 0 0,0 1 0 0 0,0-1 0 0 0,1 0 0 0 0,-1 0 0 0 0,0 1 0 0 0,1-1-1 0 0,-2 1 1 0 0,0 1-13 0 0,-1-1-1 0 0,1 0 0 0 0,0 1 1 0 0,0-1-1 0 0,0 1 0 0 0,0-1 0 0 0,0 1 1 0 0,0 0-1 0 0,0 0 0 0 0,-2 4 1 0 0,-7 11-194 0 0,4-6-707 0 0,1 1 1 0 0,0 0-1 0 0,-9 23 1 0 0,10-11-7281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41 125 14280 0 0,'0'0'1577'0'0,"-11"8"173"0"0,8-5-1459 0 0,1 1-1 0 0,-1-1 0 0 0,1 1 0 0 0,0 0 1 0 0,0 0-1 0 0,0 0 0 0 0,0 0 0 0 0,1 0 1 0 0,-1 0-1 0 0,1 0 0 0 0,-1 8 0 0 0,0 3-115 0 0,0 0 0 0 0,0 18 0 0 0,2-30-151 0 0,1-1 0 0 0,-1 1 0 0 0,0 0-1 0 0,1-1 1 0 0,0 1 0 0 0,-1-1 0 0 0,1 1-1 0 0,0-1 1 0 0,1 1 0 0 0,-1-1-1 0 0,0 1 1 0 0,1-1 0 0 0,-1 0 0 0 0,1 0-1 0 0,-1 0 1 0 0,1 0 0 0 0,0 0 0 0 0,0 0-1 0 0,0 0 1 0 0,0-1 0 0 0,1 1 0 0 0,-1-1-1 0 0,0 1 1 0 0,1-1 0 0 0,-1 0 0 0 0,0 0-1 0 0,1 0 1 0 0,0 0 0 0 0,-1 0 0 0 0,4 0-1 0 0,-2-1 33 0 0,0 0 0 0 0,-1 0 0 0 0,1 0 0 0 0,-1 0 0 0 0,1-1 0 0 0,0 1 0 0 0,-1-1 0 0 0,1 0 0 0 0,-1 0 0 0 0,0 0-1 0 0,1-1 1 0 0,-1 1 0 0 0,0-1 0 0 0,0 0 0 0 0,1 0 0 0 0,-1 0 0 0 0,-1 0 0 0 0,1 0 0 0 0,0-1 0 0 0,-1 1 0 0 0,1-1 0 0 0,-1 0 0 0 0,3-4-1 0 0,2-2 126 0 0,-2 0 0 0 0,1 0 0 0 0,-1-1 0 0 0,0 0 0 0 0,-1 0-1 0 0,4-15 1 0 0,-6 13-14 0 0,0-1 0 0 0,0 1 0 0 0,-1-1 0 0 0,-1 1 0 0 0,0-1 0 0 0,-1 1 0 0 0,0-1-1 0 0,-1 1 1 0 0,0 0 0 0 0,-8-23 0 0 0,10 34-154 0 0,-1-1-1 0 0,1 0 0 0 0,-1 0 1 0 0,0 1-1 0 0,0-1 1 0 0,0 0-1 0 0,0 1 1 0 0,0-1-1 0 0,0 1 0 0 0,0-1 1 0 0,0 1-1 0 0,-1 0 1 0 0,1-1-1 0 0,0 1 1 0 0,-1 0-1 0 0,1 0 0 0 0,-4-2 1 0 0,3 2-13 0 0,-1 1-1 0 0,1-1 1 0 0,0 1-1 0 0,-1-1 1 0 0,1 1 0 0 0,-1 0-1 0 0,1 0 1 0 0,0 0 0 0 0,-1 0-1 0 0,1 1 1 0 0,-1-1 0 0 0,1 1-1 0 0,-4 0 1 0 0,4 0-31 0 0,0 0 1 0 0,0 0-1 0 0,0 0 1 0 0,0 1 0 0 0,0-1-1 0 0,0 0 1 0 0,0 1-1 0 0,0-1 1 0 0,0 1-1 0 0,1-1 1 0 0,-4 5-1 0 0,-15 24-1134 0 0,15-22 605 0 0,-7 11-388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74 8752 0 0,'0'0'673'0'0,"-10"4"-410"0"0,-5 2 148 0 0,12-5 160 0 0,-1 0 0 0 0,1 0 0 0 0,0 0 0 0 0,0 0 0 0 0,0 1 0 0 0,0 0 1 0 0,0-1-1 0 0,0 1 0 0 0,0 1 0 0 0,-5 4 729 0 0,4 10 396 0 0,4-15-1615 0 0,-1-1 0 0 0,1 1 0 0 0,0-1 1 0 0,0 0-1 0 0,0 1 0 0 0,0-1 0 0 0,0 1 0 0 0,1-1 0 0 0,-1 0 0 0 0,0 1 0 0 0,1-1 0 0 0,-1 0 1 0 0,0 1-1 0 0,2 1 0 0 0,-1-2-60 0 0,-1 0 1 0 0,0 0-1 0 0,1-1 1 0 0,-1 1-1 0 0,0 0 0 0 0,1 0 1 0 0,-1 0-1 0 0,0 0 1 0 0,0 0-1 0 0,0 0 1 0 0,0 0-1 0 0,0-1 0 0 0,0 1 1 0 0,0 0-1 0 0,0 0 1 0 0,0 0-1 0 0,0 0 1 0 0,-1 2-1 0 0,2 1 184 0 0,7 5-57 0 0,-1 0 0 0 0,-1 0 0 0 0,0 1 0 0 0,5 10 0 0 0,-10-19 55 0 0,0 0-173 0 0,0 0 0 0 0,0-1 0 0 0,1 1-1 0 0,-1-1 1 0 0,0 1 0 0 0,1-1 0 0 0,-1 0 0 0 0,0 1 0 0 0,1-1-1 0 0,-1 0 1 0 0,1 0 0 0 0,-1 0 0 0 0,0 0 0 0 0,1 0 0 0 0,1-1-1 0 0,0 1 29 0 0,-1-1-1 0 0,0 0 1 0 0,1-1-1 0 0,-1 1 1 0 0,0 0-1 0 0,0-1 1 0 0,0 1 0 0 0,0-1-1 0 0,0 1 1 0 0,0-1-1 0 0,0 0 1 0 0,0 0-1 0 0,-1 0 1 0 0,1 0-1 0 0,1-4 1 0 0,1 0 134 0 0,0-1 0 0 0,-1 1-1 0 0,0-1 1 0 0,3-10 0 0 0,-4 10-74 0 0,0 2 0 0 0,0-1 0 0 0,-1 1-1 0 0,0-1 1 0 0,0 0 0 0 0,0-8-1 0 0,-1 2 37 0 0,1 8-127 0 0,-1 1-1 0 0,0 0 1 0 0,0-1 0 0 0,0 1 0 0 0,-1 0 0 0 0,1-1 0 0 0,-1 1-1 0 0,0 0 1 0 0,0-1 0 0 0,0 1 0 0 0,0 0 0 0 0,0 0 0 0 0,-1 0-1 0 0,-3-5 1 0 0,4 6-19 0 0,-1-1 5 0 0,1 0-1 0 0,-1 1 0 0 0,0-1 0 0 0,0 0 0 0 0,1 1 1 0 0,-2 0-1 0 0,1-1 0 0 0,0 1 0 0 0,0 0 1 0 0,-1 0-1 0 0,1 0 0 0 0,-1 1 0 0 0,0-1 0 0 0,1 1 1 0 0,-1-1-1 0 0,0 1 0 0 0,-4-1 0 0 0,3 1-14 0 0,2 0-1 0 0,0 0-1 0 0,0 1 0 0 0,0-1 0 0 0,0 1 0 0 0,0 0 0 0 0,-1 0 1 0 0,1-1-1 0 0,0 1 0 0 0,0 1 0 0 0,0-1 0 0 0,0 0 1 0 0,0 0-1 0 0,0 1 0 0 0,0-1 0 0 0,0 1 0 0 0,0 0 0 0 0,0-1 1 0 0,0 1-1 0 0,1 0 0 0 0,-1 0 0 0 0,0 0 0 0 0,0 1 1 0 0,1-1-1 0 0,-3 2 0 0 0,-4 6-511 0 0,1-2 479 0 0,0 0-1 0 0,1 0 0 0 0,-9 15 0 0 0,13-18-862 0 0,1-1 0 0 0,-1 1 0 0 0,1 0 0 0 0,0 0 0 0 0,0-1 0 0 0,0 1-1 0 0,-1 6 1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182 130 5984 0 0,'-14'10'13502'0'0,"8"10"-11890"0"0,3-14-1417 0 0,1 1 1 0 0,0-1-1 0 0,1 1 0 0 0,-1-1 1 0 0,0 12-1 0 0,2-16-99 0 0,0-1-79 0 0,0 0 0 0 0,0 0 0 0 0,0 0 0 0 0,0 0 0 0 0,0 0 0 0 0,0 0-1 0 0,0 0 1 0 0,0 0 0 0 0,1 0 0 0 0,-1-1 0 0 0,0 1 0 0 0,0 0 0 0 0,1 0 0 0 0,-1 0 0 0 0,1 0 0 0 0,0 1 0 0 0,0 1 88 0 0,0 1-184 0 0,3 9 700 0 0,-2-12-208 0 0,1-8-168 0 0,0-5-57 0 0,-1-1-1 0 0,0 0 1 0 0,0 0-1 0 0,-1 0 1 0 0,-1 0 0 0 0,0 0-1 0 0,-1 0 1 0 0,-4-21-1 0 0,1 16 14 0 0,2 9-73 0 0,0 0 0 0 0,-1 0-1 0 0,-5-12 1 0 0,7 18-98 0 0,-1 0 0 0 0,1 1-1 0 0,-1-1 1 0 0,0 1 0 0 0,0-1-1 0 0,0 1 1 0 0,0 0 0 0 0,0-1-1 0 0,-1 1 1 0 0,1 0 0 0 0,0 1-1 0 0,-1-1 1 0 0,0 0 0 0 0,-3-1 0 0 0,3 2-30 0 0,1 0 1 0 0,-1 1 0 0 0,1-1 0 0 0,0 0 0 0 0,-1 1 0 0 0,1 0 0 0 0,-1 0 0 0 0,0 0 0 0 0,1 0 0 0 0,-1 0 0 0 0,1 0 0 0 0,-1 1 0 0 0,1-1 0 0 0,0 1 0 0 0,-1 0 0 0 0,1-1 0 0 0,-1 1 0 0 0,1 0 0 0 0,0 1 0 0 0,0-1 0 0 0,0 0-1 0 0,0 1 1 0 0,0-1 0 0 0,0 1 0 0 0,0-1 0 0 0,0 1 0 0 0,0 0 0 0 0,-2 4 0 0 0,-1-1-91 0 0,1 1 0 0 0,0 0 0 0 0,0 0 0 0 0,1 0 0 0 0,0 0 0 0 0,0 1-1 0 0,0-1 1 0 0,1 1 0 0 0,-3 9 0 0 0,1 6-1247 0 0,-2 5-402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8.66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747 1 5984 0 0,'0'0'2625'0'0,"-10"18"46"0"0,0-10-2056 0 0,0 2 0 0 0,0-1 0 0 0,1 1 0 0 0,1 0 0 0 0,0 1 0 0 0,-9 13 0 0 0,-23 30 653 0 0,9-15-945 0 0,19-23-73 0 0,-18 18-1 0 0,18-21-3 0 0,1 1 0 0 0,-12 17-1 0 0,-6 9 142 0 0,-4 7-124 0 0,-46 84 0 0 0,3-2-165 0 0,43-78-103 0 0,1-2-86 0 0,-46 55 1 0 0,67-93 108 0 0,-1 0 0 0 0,0-1 0 0 0,-15 9 0 0 0,7-4-5 0 0,-37 17 104 0 0,51-28-105 0 0,5-3 24 0 0,21-7-6495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22 11432 0 0,'-5'18'10747'0'0,"5"-11"-10644"0"0,0-2-64 0 0,-1 0-1 0 0,1 1 0 0 0,1-1 0 0 0,-1 0 0 0 0,1 0 1 0 0,0 1-1 0 0,0-1 0 0 0,0 0 0 0 0,1 0 1 0 0,0 0-1 0 0,0 0 0 0 0,3 5 0 0 0,4 6 238 0 0,-8-14-252 0 0,0 0 0 0 0,-1 0-1 0 0,1-1 1 0 0,1 1 0 0 0,-1 0 0 0 0,0 0 0 0 0,0-1-1 0 0,1 1 1 0 0,-1 0 0 0 0,1-1 0 0 0,-1 0-1 0 0,1 1 1 0 0,0-1 0 0 0,0 0 0 0 0,-1 0 0 0 0,4 2-1 0 0,11 8-315 0 0,-15-10 286 0 0,0 0 0 0 0,-1-1 0 0 0,1 1 1 0 0,0 0-1 0 0,0-1 0 0 0,0 1 0 0 0,-1 0 0 0 0,1-1 0 0 0,0 1 1 0 0,0-1-1 0 0,0 1 0 0 0,0-1 0 0 0,0 0 0 0 0,0 0 0 0 0,0 1 1 0 0,0-1-1 0 0,2 0 0 0 0,-1 0 230 0 0,13 2 52 0 0,-14-2-252 0 0,0 0-1 0 0,0 0 1 0 0,0 0 0 0 0,0 0 0 0 0,0 0 0 0 0,0-1-1 0 0,0 1 1 0 0,0-1 0 0 0,0 1 0 0 0,0 0-1 0 0,0-1 1 0 0,0 1 0 0 0,0-1 0 0 0,0 0-1 0 0,0 1 1 0 0,-1-1 0 0 0,1 0 0 0 0,0 0-1 0 0,0 1 1 0 0,-1-1 0 0 0,1 0 0 0 0,-1 0-1 0 0,1 0 1 0 0,-1 0 0 0 0,1 0 0 0 0,-1 0 0 0 0,1 0-1 0 0,-1 0 1 0 0,0 0 0 0 0,1 0 0 0 0,-1-1-1 0 0,1-5 187 0 0,0-1-1 0 0,0 1 0 0 0,-1-13 1 0 0,1 0 21 0 0,-1 16-183 0 0,1 0-1 0 0,-1 1 0 0 0,1-1 1 0 0,-1 1-1 0 0,0-1 1 0 0,0 0-1 0 0,-1 1 0 0 0,1-1 1 0 0,-1 1-1 0 0,0-1 0 0 0,0 1 1 0 0,-2-6-1 0 0,2 8-24 0 0,1-1 0 0 0,0 1 1 0 0,-1 0-1 0 0,1-1 0 0 0,0 1 0 0 0,0-1 0 0 0,-1 1 0 0 0,1 0 0 0 0,0-1 1 0 0,0 1-1 0 0,1-3 0 0 0,-1-5 9 0 0,-5-6 69 0 0,5 15-99 0 0,0-1 0 0 0,0 1 0 0 0,0-1 0 0 0,-1 1-1 0 0,1 0 1 0 0,0-1 0 0 0,-1 1 0 0 0,1 0 0 0 0,0-1 0 0 0,-1 1 0 0 0,1 0 0 0 0,-1-1 0 0 0,1 1 0 0 0,0 0 0 0 0,-1 0-1 0 0,1 0 1 0 0,-1-1 0 0 0,1 1 0 0 0,-1 0 0 0 0,1 0 0 0 0,-1 0 0 0 0,1 0 0 0 0,-1 0 0 0 0,1 0 0 0 0,-1 0 0 0 0,1 0 0 0 0,-1 0-1 0 0,1 0 1 0 0,-1 0 0 0 0,1 0 0 0 0,0 0 0 0 0,-1 0 0 0 0,1 0 0 0 0,-1 0 0 0 0,0 1 0 0 0,1-1-2 0 0,-2 0-8 0 0,1 0 1 0 0,-1 0-1 0 0,1 0 0 0 0,-1 0 1 0 0,1 1-1 0 0,-1-1 0 0 0,1 0 1 0 0,-1 1-1 0 0,1-1 0 0 0,-1 1 0 0 0,1 0 1 0 0,0-1-1 0 0,-1 1 0 0 0,1 0 1 0 0,0 0-1 0 0,-1 0 0 0 0,1 0 1 0 0,0 0-1 0 0,-2 2 0 0 0,1 0-30 0 0,-4 5-308 0 0,0 0 0 0 0,1 1 0 0 0,-1-1 0 0 0,2 1 0 0 0,-5 11 0 0 0,8-18 240 0 0,-8 22-1048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29 11544 0 0,'-5'1'472'0'0,"0"0"1"0"0,1 1 0 0 0,-1 0-1 0 0,0 0 1 0 0,-8 5 869 0 0,11-7-1155 0 0,1 1 0 0 0,-1-1 0 0 0,1 0 0 0 0,-1 1 0 0 0,1 0 0 0 0,0-1 0 0 0,-1 1 0 0 0,1 0 0 0 0,0-1 0 0 0,-1 1 0 0 0,1 0 0 0 0,0 0-1 0 0,0 0 1 0 0,0 0 0 0 0,0 0 0 0 0,0 0 0 0 0,0 1 0 0 0,0-1 0 0 0,0 0 0 0 0,0 0 0 0 0,1 1 0 0 0,-2 2 0 0 0,1-3-94 0 0,0 1 0 0 0,0 0 0 0 0,1-1 0 0 0,-1 1-1 0 0,1 0 1 0 0,-1 0 0 0 0,1 0 0 0 0,-1 0 0 0 0,1 0 0 0 0,0-1-1 0 0,0 1 1 0 0,0 0 0 0 0,0 0 0 0 0,0 0 0 0 0,1 0 0 0 0,0 3-1 0 0,8 15 127 0 0,-6-13-259 0 0,0 0 1 0 0,1 0 0 0 0,0-1-1 0 0,0 1 1 0 0,0-1 0 0 0,1 0 0 0 0,5 5-1 0 0,-9-10 65 0 0,0 0 0 0 0,0 0 0 0 0,0 0 1 0 0,0 0-1 0 0,0 0 0 0 0,0 0 0 0 0,1-1 0 0 0,-1 1 0 0 0,0-1 0 0 0,1 1 0 0 0,-1-1 0 0 0,0 1 0 0 0,1-1 0 0 0,-1 0 0 0 0,0 1 0 0 0,1-1 0 0 0,-1 0 0 0 0,1 0 0 0 0,-1 0 0 0 0,0 0 0 0 0,1 0 0 0 0,-1 0 0 0 0,1-1 0 0 0,-1 1 0 0 0,0 0 0 0 0,1-1 0 0 0,-1 1 1 0 0,0-1-1 0 0,1 0 0 0 0,-1 1 0 0 0,2-2 0 0 0,-3 2-25 0 0,1-1 38 0 0,1 0 1 0 0,-1 0-1 0 0,0 0 1 0 0,0 0-1 0 0,0 0 1 0 0,0 0 0 0 0,-1-1-1 0 0,1 1 1 0 0,0 0-1 0 0,0 0 1 0 0,0-2-1 0 0,2-3 66 0 0,0 1-25 0 0,0 0-1 0 0,0 0 0 0 0,-1 0 1 0 0,1 0-1 0 0,-1 0 0 0 0,-1-1 1 0 0,2-5-1 0 0,9-22 227 0 0,-12 30-287 0 0,1 1 0 0 0,0-1 0 0 0,-1 1-1 0 0,1-1 1 0 0,-1 1 0 0 0,0-1 0 0 0,1 1 0 0 0,-2-5-1 0 0,2-11 181 0 0,-1 17-165 0 0,0-1 0 0 0,0 1 0 0 0,0 0 1 0 0,0-1-1 0 0,0 1 0 0 0,-1 0 0 0 0,1-1 0 0 0,0 1 1 0 0,-1 0-1 0 0,1 0 0 0 0,-1 0 0 0 0,1-1 1 0 0,-1 1-1 0 0,0 0 0 0 0,0 0 0 0 0,1 0 0 0 0,-1 0 1 0 0,0 0-1 0 0,0 0 0 0 0,-1-1 0 0 0,-4-4-52 0 0,-16 2 99 0 0,20 4-83 0 0,0 0 0 0 0,1 0 0 0 0,-1 0-1 0 0,0 0 1 0 0,1 0 0 0 0,-1 0 0 0 0,0 1-1 0 0,1-1 1 0 0,-1 0 0 0 0,1 1 0 0 0,-1 0-1 0 0,1-1 1 0 0,-1 1 0 0 0,1 0 0 0 0,-1 0 0 0 0,1-1-1 0 0,0 1 1 0 0,-1 0 0 0 0,1 1 0 0 0,0-1-1 0 0,0 0 1 0 0,-2 3 0 0 0,-12 8-83 0 0,14-11 34 0 0,-1 1 0 0 0,1-1 0 0 0,0 0 0 0 0,-1 1-1 0 0,1-1 1 0 0,0 0 0 0 0,0 1 0 0 0,0-1 0 0 0,0 1 0 0 0,0 0-1 0 0,1-1 1 0 0,-1 1 0 0 0,0 0 0 0 0,1 0 0 0 0,-1-1-1 0 0,1 1 1 0 0,0 0 0 0 0,-1 0 0 0 0,1 0 0 0 0,0 3 0 0 0,-2 10-1539 0 0,-2-3 373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86 15664 0 0,'0'0'5446'0'0,"0"3"-5142"0"0,-1 14-266 0 0,0-14-38 0 0,0 0-1 0 0,1 0 1 0 0,0 0-1 0 0,0 1 1 0 0,0-1 0 0 0,0 0-1 0 0,0 0 1 0 0,1 0-1 0 0,-1 0 1 0 0,2 5-1 0 0,3 10 1 0 0,3 10 0 0 0,9 8 0 0 0,-16-35 1 0 0,-1 0 0 0 0,0-1 0 0 0,1 1 0 0 0,0 0-1 0 0,-1 0 1 0 0,1-1 0 0 0,-1 1 0 0 0,1 0 0 0 0,0-1-1 0 0,-1 1 1 0 0,1-1 0 0 0,0 1 0 0 0,0-1 0 0 0,0 1-1 0 0,-1-1 1 0 0,1 1 0 0 0,0-1 0 0 0,0 0 0 0 0,0 1-1 0 0,0-1 1 0 0,0 0 0 0 0,0 0 0 0 0,-1 0 0 0 0,1 0-1 0 0,0 0 1 0 0,0 0 0 0 0,0 0 0 0 0,0 0 0 0 0,0 0-1 0 0,0 0 1 0 0,0 0 0 0 0,0-1 0 0 0,0 1 0 0 0,-1 0-1 0 0,1-1 1 0 0,0 1 0 0 0,0 0 0 0 0,0-1 0 0 0,0 1-1 0 0,-1-1 1 0 0,1 0 0 0 0,1 0 0 0 0,-1 0 39 0 0,1 0 343 0 0,16-20 1066 0 0,-10 4-1039 0 0,-1-1-1 0 0,-1 0 1 0 0,-1 0-1 0 0,5-35 1 0 0,-9 48-382 0 0,-1 1 0 0 0,0-1 1 0 0,0 0-1 0 0,-1 1 0 0 0,0-7 1 0 0,-2-11-34 0 0,3 21 5 0 0,0 1 0 0 0,1-1 0 0 0,-1 0 0 0 0,0 1 0 0 0,0-1 0 0 0,0 1 0 0 0,0-1 0 0 0,0 1 0 0 0,0-1 0 0 0,0 1 0 0 0,-1-1 0 0 0,1 1 0 0 0,0-1 0 0 0,0 1 0 0 0,0-1 0 0 0,0 1 0 0 0,-1-1 0 0 0,1 1 0 0 0,0-1 0 0 0,-1 1 0 0 0,1-1 0 0 0,0 1 0 0 0,-1 0 0 0 0,1-1 0 0 0,0 1 0 0 0,-1-1 0 0 0,1 1 0 0 0,-1 0 0 0 0,1 0 0 0 0,0-1 0 0 0,-1 1 0 0 0,1 0 0 0 0,-1 0 0 0 0,0-1 0 0 0,-1 1 0 0 0,1-2 0 0 0,-1 1 0 0 0,0-1 0 0 0,0 1 0 0 0,0 0 0 0 0,0-1 0 0 0,0 1 0 0 0,0 0 0 0 0,0 1 0 0 0,0-1 0 0 0,-4-1 0 0 0,5 2 0 0 0,0 0 0 0 0,0 0 0 0 0,0 0 0 0 0,-1 0 0 0 0,1 1 0 0 0,0-1 0 0 0,0 0 0 0 0,0 0 0 0 0,0 1 0 0 0,0-1 0 0 0,-2 1 0 0 0,-1 1 0 0 0,2-1 0 0 0,1-1 0 0 0,-1 1 0 0 0,0-1 0 0 0,1 1 0 0 0,-1-1 0 0 0,1 1 0 0 0,-1 0 0 0 0,1 0 0 0 0,0 0 0 0 0,-1 0 0 0 0,1 0 0 0 0,0 0 0 0 0,-1 1 0 0 0,-1 1 0 0 0,-2 3 0 0 0,3-3-37 0 0,0-1 0 0 0,-1 1 0 0 0,1 0 0 0 0,1-1 0 0 0,-1 1 0 0 0,0 0 0 0 0,1 0 1 0 0,-1 0-1 0 0,1 1 0 0 0,0-1 0 0 0,0 0 0 0 0,-1 7 0 0 0,-1 16-2206 0 0,2-1-4208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16 6448 0 0,'0'0'498'0'0,"-15"-12"3518"0"0,13 11-3532 0 0,0 0 0 0 0,-1 1 0 0 0,1 0-1 0 0,-1-1 1 0 0,1 1 0 0 0,0 0-1 0 0,-1 0 1 0 0,1 0 0 0 0,-1 0 0 0 0,1 1-1 0 0,-1-1 1 0 0,1 1 0 0 0,0-1-1 0 0,-5 3 1 0 0,6-3-382 0 0,-1 1 0 0 0,1 0 0 0 0,0-1 0 0 0,-1 1-1 0 0,1 0 1 0 0,0 0 0 0 0,0 0 0 0 0,0 0 0 0 0,0 0 0 0 0,0 0-1 0 0,0 0 1 0 0,0 0 0 0 0,0 0 0 0 0,0 0 0 0 0,0 1 0 0 0,0-1-1 0 0,1 0 1 0 0,-1 1 0 0 0,1-1 0 0 0,-1 1 0 0 0,1-1 0 0 0,-1 0 0 0 0,1 1-1 0 0,0-1 1 0 0,0 3 0 0 0,-1 8 81 0 0,0 0 0 0 0,-4 16 0 0 0,3-20-101 0 0,0 0 0 0 0,1 0-1 0 0,0 0 1 0 0,1 0 0 0 0,-1 0 0 0 0,1 0 0 0 0,1 0 0 0 0,2 12-1 0 0,-2-16-80 0 0,15 52 70 0 0,-14-49-55 0 0,0-1-1 0 0,1 0 0 0 0,0 0 0 0 0,0 0 0 0 0,7 10 0 0 0,-9-14 157 0 0,3-2-99 0 0,1 0 4 0 0,0 0 1 0 0,0 0-1 0 0,1-1 0 0 0,-1 0 0 0 0,0 0 0 0 0,0 0 0 0 0,0-1 0 0 0,0 0 1 0 0,6-2-1 0 0,-8 2-17 0 0,0 0 0 0 0,0 0 0 0 0,0 0 0 0 0,0 0 1 0 0,-1-1-1 0 0,1 1 0 0 0,-1-1 0 0 0,0 1 0 0 0,0-1 1 0 0,0 0-1 0 0,0 0 0 0 0,0 0 0 0 0,0 0 0 0 0,-1 0 1 0 0,0 0-1 0 0,2-5 0 0 0,1-4 76 0 0,-1-1 1 0 0,0 1 0 0 0,-1-1-1 0 0,-1 0 1 0 0,0 0-1 0 0,0 1 1 0 0,-2-1-1 0 0,1 0 1 0 0,-5-21-1 0 0,4 31-127 0 0,-1 0-1 0 0,1 1 1 0 0,-1-1 0 0 0,0 1-1 0 0,0-1 1 0 0,0 1 0 0 0,0 0-1 0 0,0 0 1 0 0,0 0 0 0 0,-1 0-1 0 0,1 0 1 0 0,-1 0 0 0 0,1 1-1 0 0,-1-1 1 0 0,0 1-1 0 0,0 0 1 0 0,1 0 0 0 0,-1 0-1 0 0,0 0 1 0 0,0 0 0 0 0,0 0-1 0 0,0 1 1 0 0,0 0 0 0 0,-5-1-1 0 0,0 3-207 0 0,0 0 0 0 0,0 1 0 0 0,0 0 1 0 0,0 0-1 0 0,1 0 0 0 0,-1 1 0 0 0,1 0 0 0 0,0 1 0 0 0,0 0 0 0 0,1 0 0 0 0,-1 0 0 0 0,1 1 0 0 0,0 0 0 0 0,0 0 1 0 0,-8 12-1 0 0,1 3-1091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73 13360 0 0,'0'0'1026'0'0,"0"-1"-668"0"0,0-5 1963 0 0,-3 13-924 0 0,2-7-1335 0 0,1 0 0 0 0,-1 1 0 0 0,1-1 0 0 0,-1 1-1 0 0,1-1 1 0 0,0 1 0 0 0,-1 0 0 0 0,1-1 0 0 0,0 1 0 0 0,0-1 0 0 0,-1 1 0 0 0,1-1 0 0 0,0 1 0 0 0,0 0-1 0 0,0-1 1 0 0,0 1 0 0 0,0 0 0 0 0,0 0 0 0 0,-5 21 792 0 0,4-18-730 0 0,0 0 1 0 0,0-1-1 0 0,0 1 0 0 0,1 0 1 0 0,-1 0-1 0 0,1 0 1 0 0,0 5-1 0 0,12 35-109 0 0,-1-29 186 0 0,-7-9-137 0 0,-2-4-52 0 0,0 0 0 0 0,0 0-1 0 0,-1 0 1 0 0,1-1 0 0 0,0 1 0 0 0,0-1-1 0 0,1 1 1 0 0,-1-1 0 0 0,0 0-1 0 0,0 0 1 0 0,1 0 0 0 0,-1 0-1 0 0,1 0 1 0 0,-1 0 0 0 0,0-1 0 0 0,1 1-1 0 0,-1-1 1 0 0,1 1 0 0 0,0-1-1 0 0,2 0 1 0 0,-1 0 62 0 0,1-1 0 0 0,-1 1-1 0 0,1 0 1 0 0,-1-1 0 0 0,1 0 0 0 0,-1 0 0 0 0,1-1-1 0 0,-1 1 1 0 0,0-1 0 0 0,7-4 0 0 0,-8 3 17 0 0,0 0 1 0 0,0-1 0 0 0,0 0 0 0 0,0 1 0 0 0,-1-1-1 0 0,0 0 1 0 0,0 0 0 0 0,0-1 0 0 0,2-5-1 0 0,2-3 222 0 0,-3 6-145 0 0,0-1 0 0 0,0 0 0 0 0,-1 0 0 0 0,0 0 0 0 0,1-9 0 0 0,2-1 114 0 0,-5 17-264 0 0,1-1-1 0 0,0 1 0 0 0,-1 0 1 0 0,0-1-1 0 0,1 1 1 0 0,-1-1-1 0 0,0 1 1 0 0,1-1-1 0 0,-1 1 0 0 0,0-1 1 0 0,0 1-1 0 0,0 0 1 0 0,0-1-1 0 0,-1 1 1 0 0,1-1-1 0 0,0 1 0 0 0,-1-1 1 0 0,1 1-1 0 0,0 0 1 0 0,-2-3-1 0 0,-4-10 122 0 0,4 11-155 0 0,1 0 1 0 0,-1-1 0 0 0,1 1 0 0 0,-1 0-1 0 0,0 0 1 0 0,0 0 0 0 0,0 0 0 0 0,-5-4-1 0 0,6 6 7 0 0,-1 1 0 0 0,1-1-1 0 0,-1 0 1 0 0,1 1 0 0 0,-1-1-1 0 0,0 1 1 0 0,1-1 0 0 0,-1 1-1 0 0,0 0 1 0 0,1 0 0 0 0,-1-1-1 0 0,0 1 1 0 0,1 1 0 0 0,-1-1-1 0 0,0 0 1 0 0,1 0 0 0 0,-1 1-1 0 0,0-1 1 0 0,1 0 0 0 0,-1 1-1 0 0,0 0 1 0 0,1-1 0 0 0,-2 2 0 0 0,-26 14-1525 0 0,12-5 618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47 9216 0 0,'-6'1'8735'0'0,"3"1"-8545"0"0,0 0-1 0 0,0 0 0 0 0,0 0 0 0 0,1 0 0 0 0,-1 0 0 0 0,1 1 0 0 0,-1-1 0 0 0,1 1 0 0 0,0 0 0 0 0,0-1 0 0 0,1 1 0 0 0,-1 0 1 0 0,0 0-1 0 0,1 0 0 0 0,0 1 0 0 0,-1-1 0 0 0,2 0 0 0 0,-1 0 0 0 0,0 1 0 0 0,0-1 0 0 0,1 5 0 0 0,-4 9-2 0 0,3-12-176 0 0,0 0 1 0 0,0 0 0 0 0,0 1 0 0 0,0-1 0 0 0,1 0-1 0 0,0 0 1 0 0,0 0 0 0 0,1 0 0 0 0,-1 0 0 0 0,1 0 0 0 0,1 6-1 0 0,6 17-11 0 0,-6-19 0 0 0,0-1 0 0 0,1 1 0 0 0,0-1 0 0 0,0 0 0 0 0,8 15 0 0 0,-4-13-12 0 0,-6-8 29 0 0,1 1 1 0 0,-1-1-1 0 0,1 1 1 0 0,0-1-1 0 0,0 0 1 0 0,0 0-1 0 0,4 4 1 0 0,-5-5-1 0 0,0-1 0 0 0,0 1 0 0 0,1-1 0 0 0,-1 1 0 0 0,0-1 0 0 0,1 1 1 0 0,-1-1-1 0 0,0 0 0 0 0,1 0 0 0 0,-1 0 0 0 0,0 0 0 0 0,1 0 0 0 0,-1 0 0 0 0,1 0 1 0 0,-1 0-1 0 0,0-1 0 0 0,1 1 0 0 0,-1 0 0 0 0,0-1 0 0 0,0 1 0 0 0,3-2 0 0 0,-1 0 42 0 0,1 0 0 0 0,-1 0 1 0 0,1 0-1 0 0,-1 0 0 0 0,0-1 0 0 0,0 1 0 0 0,0-1 0 0 0,-1 0 0 0 0,1 0 0 0 0,0 0 0 0 0,-1 0 0 0 0,0-1 0 0 0,0 1 1 0 0,0 0-1 0 0,0-1 0 0 0,2-6 0 0 0,1-6 212 0 0,0 0-1 0 0,4-29 1 0 0,-4 15-4 0 0,-2 18-131 0 0,-1 0-1 0 0,-1 0 1 0 0,0 0-1 0 0,0 0 0 0 0,-1 0 1 0 0,-3-22-1 0 0,2 32-111 0 0,0-1 0 0 0,1 1 0 0 0,-1-1 0 0 0,0 0 0 0 0,-1 1 0 0 0,1-1 0 0 0,0 1 0 0 0,-1 0 0 0 0,1-1 0 0 0,-1 1 0 0 0,1 0 0 0 0,-1 0 0 0 0,0 0 0 0 0,0 0 0 0 0,0 0 0 0 0,0 1 0 0 0,-1-1 0 0 0,1 1 0 0 0,0-1 0 0 0,-1 1 0 0 0,1 0 0 0 0,-1 0 0 0 0,-4-2 0 0 0,-6 1 22 0 0,10 1-35 0 0,0 0-1 0 0,1 1 1 0 0,-1-1 0 0 0,0 1 0 0 0,0 0 0 0 0,1 0 0 0 0,-1 0 0 0 0,0 0 0 0 0,1 0-1 0 0,-1 1 1 0 0,-4 0 0 0 0,0 1-48 0 0,0 1 0 0 0,0 0-1 0 0,0 0 1 0 0,-12 8 0 0 0,16-9 19 0 0,1-1 0 0 0,0 1 0 0 0,0 0 0 0 0,0 0 0 0 0,0 0 0 0 0,0 0 0 0 0,0 0 0 0 0,0 0 0 0 0,1 1 0 0 0,-1-1 0 0 0,1 0 0 0 0,0 1 0 0 0,0-1 0 0 0,0 1 0 0 0,0 0 0 0 0,0-1 0 0 0,0 5 0 0 0,-5 23-2238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0 7368 0 0,'-10'5'9735'0'0,"1"1"-8592"0"0,9-6-1054 0 0,-1 1 0 0 0,0-1 0 0 0,0 0-1 0 0,0 1 1 0 0,0-1 0 0 0,1 1 0 0 0,-1-1 0 0 0,0 1 0 0 0,1-1 0 0 0,-1 1 0 0 0,0 0-1 0 0,1-1 1 0 0,-1 1 0 0 0,1 0 0 0 0,-1-1 0 0 0,1 1 0 0 0,-1 0 0 0 0,1 0 0 0 0,-1 0-1 0 0,1-1 1 0 0,0 1 0 0 0,-1 2 0 0 0,-1 11 55 0 0,0 1 0 0 0,1 0 0 0 0,0-1 0 0 0,1 1 0 0 0,1 0-1 0 0,1 0 1 0 0,0-1 0 0 0,0 1 0 0 0,2-1 0 0 0,0 0 0 0 0,0 0 0 0 0,8 15 0 0 0,-8-21-117 0 0,1 0 0 0 0,0 0 1 0 0,7 8-1 0 0,-11-15-12 0 0,0 1 0 0 0,0-1 0 0 0,0 0 1 0 0,0 0-1 0 0,0 0 0 0 0,0 0 0 0 0,0 0 0 0 0,0-1 0 0 0,0 1 0 0 0,1 0 1 0 0,-1 0-1 0 0,0-1 0 0 0,1 1 0 0 0,-1-1 0 0 0,0 1 0 0 0,1-1 1 0 0,-1 0-1 0 0,1 1 0 0 0,-1-1 0 0 0,0 0 0 0 0,4 0 0 0 0,-3 0 24 0 0,-1-1 0 0 0,1 0 0 0 0,0 1-1 0 0,-1-1 1 0 0,1 0 0 0 0,0 0-1 0 0,-1 0 1 0 0,1 0 0 0 0,-1 0 0 0 0,0 0-1 0 0,1 0 1 0 0,-1 0 0 0 0,0-1 0 0 0,3-2-1 0 0,0-1 91 0 0,-1-1-1 0 0,0 0 0 0 0,0 0 1 0 0,0 1-1 0 0,0-2 0 0 0,-1 1 1 0 0,0 0-1 0 0,2-8 0 0 0,1-39 580 0 0,-5 45-587 0 0,0 1 0 0 0,0-1 0 0 0,-1 1 0 0 0,-2-11 0 0 0,2 9-38 0 0,-1 1 4 0 0,0 0 0 0 0,0-1-1 0 0,-5-12 1 0 0,6 18-69 0 0,-1 0 1 0 0,1 0-1 0 0,-1 0 0 0 0,0 0 0 0 0,0 0 0 0 0,0 1 1 0 0,0-1-1 0 0,0 1 0 0 0,-1-1 0 0 0,1 1 0 0 0,-5-4 1 0 0,5 5-22 0 0,0-1 1 0 0,1 1 0 0 0,-1 0 0 0 0,0 0 0 0 0,0 0 0 0 0,0 0 0 0 0,0 0 0 0 0,0 1 0 0 0,0-1 0 0 0,0 1-1 0 0,0-1 1 0 0,-1 1 0 0 0,1 0 0 0 0,0-1 0 0 0,0 1 0 0 0,0 0 0 0 0,0 1 0 0 0,0-1 0 0 0,-1 0 0 0 0,1 0 0 0 0,0 1-1 0 0,0 0 1 0 0,0-1 0 0 0,0 1 0 0 0,0 0 0 0 0,0 0 0 0 0,-3 2 0 0 0,1 0-155 0 0,0 0 0 0 0,0 1 0 0 0,0-1 0 0 0,1 1 1 0 0,0 0-1 0 0,-1 0 0 0 0,1 0 0 0 0,1 1 0 0 0,-1-1 0 0 0,-2 7 1 0 0,-1 6-1202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71 5984 0 0,'6'-13'2462'0'0,"-26"22"5942"0"0,8-1-6143 0 0,11-6-2150 0 0,-1-1 0 0 0,1 1 0 0 0,0 0 0 0 0,0-1 0 0 0,0 1-1 0 0,0 0 1 0 0,0 0 0 0 0,0 0 0 0 0,0 0 0 0 0,0 0-1 0 0,1 0 1 0 0,-1 0 0 0 0,1 0 0 0 0,-1 3 0 0 0,1 33 477 0 0,0-22-485 0 0,0-11-98 0 0,1 1 1 0 0,-1-1 0 0 0,1 0 0 0 0,0 0 0 0 0,4 11 0 0 0,-5-14 64 0 0,1-1 1 0 0,0 1-1 0 0,0 0 1 0 0,0 0-1 0 0,0 0 1 0 0,0-1 0 0 0,0 1-1 0 0,0 0 1 0 0,0-1-1 0 0,1 1 1 0 0,-1-1 0 0 0,1 0-1 0 0,-1 1 1 0 0,1-1-1 0 0,-1 0 1 0 0,1 0 0 0 0,0 0-1 0 0,0 0 1 0 0,2 1-1 0 0,4-1 337 0 0,-6-1-423 0 0,-1-1-144 0 0,0 1 216 0 0,0-1 0 0 0,1 1 0 0 0,-1-1 1 0 0,0 0-1 0 0,0 0 0 0 0,0 0 0 0 0,1 0 0 0 0,-1 1 0 0 0,0-1 0 0 0,0-1 0 0 0,-1 1 1 0 0,1 0-1 0 0,2-2 0 0 0,10-20 407 0 0,-9 13-280 0 0,0 0-1 0 0,0 0 0 0 0,-2-1 1 0 0,4-17-1 0 0,-6 22-106 0 0,1 0 0 0 0,-1 0 0 0 0,-1-1 0 0 0,1 1 0 0 0,-1 0 0 0 0,0 0 0 0 0,0 0 0 0 0,-1 0 0 0 0,-4-11 0 0 0,4 13-30 0 0,-1-1-1 0 0,1 0 1 0 0,-1 0-1 0 0,0 1 1 0 0,0 0 0 0 0,0-1-1 0 0,-1 1 1 0 0,-3-4-1 0 0,6 7-35 0 0,-1 1 0 0 0,1-1 0 0 0,0 0 0 0 0,0 0 0 0 0,0 0 0 0 0,-1 0 0 0 0,1 1 0 0 0,0-1 0 0 0,-1 1 0 0 0,1-1 0 0 0,0 1 0 0 0,-1 0 0 0 0,1-1 0 0 0,-1 1 0 0 0,1 0 0 0 0,-1 0 0 0 0,1 0 0 0 0,0 0 0 0 0,-1 0 0 0 0,1 0 0 0 0,-1 0 0 0 0,1 1 0 0 0,-1-1 0 0 0,1 0 0 0 0,0 1 0 0 0,-1-1 0 0 0,1 1 0 0 0,0 0 0 0 0,-1-1 0 0 0,1 1 0 0 0,0 0 0 0 0,0 0 0 0 0,0 0 0 0 0,-2 1 0 0 0,-3 4-14 0 0,0 0-1 0 0,0 1 1 0 0,1-1 0 0 0,0 1-1 0 0,1 0 1 0 0,-1 1-1 0 0,1-1 1 0 0,0 1 0 0 0,1 0-1 0 0,0 0 1 0 0,-3 12-1 0 0,0 9-34 0 0,-6 57-1 0 0,11-78 36 0 0,0 3-22 0 0,1-1 0 0 0,0 0 1 0 0,0 0-1 0 0,1 0 0 0 0,1 0 0 0 0,-1 0 0 0 0,2 0 0 0 0,-1 0 0 0 0,8 17 1 0 0,-9-25 19 0 0,0 0 1 0 0,0-1 0 0 0,0 1 0 0 0,0-1-1 0 0,0 1 1 0 0,0-1 0 0 0,0 1 0 0 0,0-1-1 0 0,1 0 1 0 0,-1 0 0 0 0,1 1 0 0 0,-1-1-1 0 0,4 1 1 0 0,-4-1 3 0 0,0-1 0 0 0,0 0 0 0 0,0 1 0 0 0,0-1 0 0 0,0 0 0 0 0,0 0 0 0 0,0 1 0 0 0,0-1 0 0 0,0 0 0 0 0,0 0 0 0 0,0 0 0 0 0,0 0 0 0 0,1-1 0 0 0,-1 1 0 0 0,0 0 0 0 0,0 0 0 0 0,0-1 0 0 0,0 1 0 0 0,0-1 0 0 0,0 1 0 0 0,0-1 0 0 0,0 1 0 0 0,1-2 0 0 0,2 0-22 0 0,0 0 30 0 0,0-1 1 0 0,0 0-1 0 0,0 0 0 0 0,-1 0 0 0 0,1 0 1 0 0,-1 0-1 0 0,0-1 0 0 0,0 1 0 0 0,0-1 1 0 0,0 0-1 0 0,0 0 0 0 0,-1 0 0 0 0,0 0 1 0 0,0-1-1 0 0,0 1 0 0 0,1-6 0 0 0,3-8 106 0 0,-1 0 0 0 0,3-29-1 0 0,-7 46-108 0 0,-1-3 8 0 0,0-1 0 0 0,0 1-1 0 0,0 0 1 0 0,0-1 0 0 0,-1 1-1 0 0,0-1 1 0 0,0 1 0 0 0,0 0-1 0 0,0 0 1 0 0,-1 0 0 0 0,1-1-1 0 0,-1 1 1 0 0,0 1 0 0 0,-3-6-1 0 0,-2 5-224 0 0,4 3 155 0 0,-7-7-124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98 10592 0 0,'1'-3'167'0'0,"12"-14"7205"0"0,-17 17-6265 0 0,3-1-975 0 0,0 1 0 0 0,0 0 0 0 0,0 0 0 0 0,-1 0 0 0 0,1 0 0 0 0,0 0 0 0 0,0 1 0 0 0,0-1 0 0 0,0 0 0 0 0,0 0 0 0 0,0 1 0 0 0,0-1 0 0 0,0 1 0 0 0,0-1 0 0 0,0 0 0 0 0,-2 3 449 0 0,-1 5 222 0 0,1-5-759 0 0,1 1 0 0 0,-1-1 0 0 0,1 1 0 0 0,0 0 0 0 0,1 0 0 0 0,-1 0 0 0 0,0 0 0 0 0,1 0 1 0 0,0 1-1 0 0,0-1 0 0 0,1 0 0 0 0,-1 0 0 0 0,1 1 0 0 0,0-1 0 0 0,0 0 0 0 0,0 1 0 0 0,0-1 0 0 0,1 0 0 0 0,1 7 0 0 0,5 12-44 0 0,-6-19 0 0 0,-1-1 0 0 0,1 1 0 0 0,0 0 0 0 0,1-1 0 0 0,-1 1 0 0 0,1-1 0 0 0,-1 0 0 0 0,1 1 0 0 0,0-1 0 0 0,0 0 0 0 0,0 0 0 0 0,1 0 0 0 0,-1 0 0 0 0,6 4 0 0 0,-7-7 0 0 0,-1 1 0 0 0,1-1 0 0 0,-1 1 0 0 0,1-1 0 0 0,0 0 0 0 0,-1 1 0 0 0,1-1 0 0 0,0 0 0 0 0,-1 0 0 0 0,1 0 0 0 0,0 1 0 0 0,-1-1 0 0 0,1 0 0 0 0,0 0 0 0 0,-1 0 0 0 0,1 0 0 0 0,0 0 0 0 0,0 0 0 0 0,3-1 0 0 0,-4 2 0 0 0,1-1 0 0 0,-1 0 0 0 0,1 0 0 0 0,0 0 0 0 0,-1 0 0 0 0,1 0 0 0 0,-1 0 0 0 0,1 0 0 0 0,0 0 0 0 0,-1 0 0 0 0,1 0 0 0 0,-1 0 0 0 0,1 0 0 0 0,0-1 0 0 0,-1 1 0 0 0,1 0 0 0 0,-1 0 0 0 0,1 0 0 0 0,-1-1 0 0 0,1 1 0 0 0,-1 0 0 0 0,1-1 0 0 0,-1 1 0 0 0,1-1 0 0 0,-1 1 0 0 0,1 0 0 0 0,-1-1 0 0 0,0 1 0 0 0,1-1 0 0 0,-1 1 0 0 0,0-1 0 0 0,1 1 0 0 0,-1-1 0 0 0,0 0 0 0 0,0 1 0 0 0,1-2 0 0 0,-1 1 0 0 0,3-3 4 0 0,0-1-1 0 0,0 1 1 0 0,1-1-1 0 0,6-5 1 0 0,-10 10 7 0 0,1-1 1 0 0,-1 1 0 0 0,0-1-1 0 0,1 1 1 0 0,-1-1 0 0 0,1 1 0 0 0,-1-1-1 0 0,0 0 1 0 0,1 1 0 0 0,-1-1-1 0 0,0 0 1 0 0,0 1 0 0 0,0-1 0 0 0,1 0-1 0 0,-1 1 1 0 0,0-1 0 0 0,0-1-1 0 0,1-2 51 0 0,3-7 97 0 0,0 1 1 0 0,-1-1-1 0 0,4-20 1 0 0,-6 27-114 0 0,0-1 0 0 0,-1 1-1 0 0,0 0 1 0 0,0-1 0 0 0,0 1-1 0 0,-1 0 1 0 0,1 0 0 0 0,-1-1 0 0 0,0 1-1 0 0,0 0 1 0 0,0 0 0 0 0,-1 0-1 0 0,-2-4 1 0 0,-10-24 362 0 0,4 18-239 0 0,8 11-109 0 0,0 0-1 0 0,0 0 0 0 0,0 0 1 0 0,-1 0-1 0 0,0 0 0 0 0,1 1 1 0 0,-1-1-1 0 0,0 1 1 0 0,-5-4-1 0 0,6 5 122 0 0,-19 15-7 0 0,6-8-117 0 0,14-5-51 0 0,-1-1 0 0 0,0 1 1 0 0,1-1-1 0 0,-1 1 0 0 0,1 0 1 0 0,-1-1-1 0 0,1 1 0 0 0,-1 0 1 0 0,1 0-1 0 0,0 0 0 0 0,-2 2 1 0 0,-2 2 7 0 0,1-1 0 0 0,0 1 0 0 0,0 0 0 0 0,0 1 1 0 0,1-1-1 0 0,-1 1 0 0 0,1-1 0 0 0,1 1 0 0 0,-4 10 0 0 0,3-7-19 0 0,1-1 0 0 0,0 1 0 0 0,0 0 0 0 0,1 0 1 0 0,0 0-1 0 0,1-1 0 0 0,0 1 0 0 0,0 0 0 0 0,1 0 0 0 0,0 0 0 0 0,1 0 0 0 0,4 15 0 0 0,-1-7-1 0 0,-2-6-14 0 0,1-1 0 0 0,8 16-1 0 0,-11-22 16 0 0,1-1 1 0 0,0 0-1 0 0,1 0 0 0 0,-1 0 0 0 0,1 0 0 0 0,-1 0 0 0 0,1-1 0 0 0,0 1 0 0 0,0-1 1 0 0,0 0-1 0 0,5 3 0 0 0,-7-4 3 0 0,-1-1 1 0 0,1 0-1 0 0,-1 1 0 0 0,1-1 1 0 0,0 1-1 0 0,-1-1 1 0 0,1 0-1 0 0,0 0 0 0 0,-1 1 1 0 0,1-1-1 0 0,0 0 1 0 0,0 0-1 0 0,-1 0 0 0 0,1 0 1 0 0,0 0-1 0 0,-1 0 1 0 0,1 0-1 0 0,0 0 0 0 0,0 0 1 0 0,-1 0-1 0 0,1 0 0 0 0,0-1 1 0 0,-1 1-1 0 0,1 0 1 0 0,0 0-1 0 0,-1-1 0 0 0,1 1 1 0 0,0 0-1 0 0,-1-1 1 0 0,1 1-1 0 0,-1-1 0 0 0,1 1 1 0 0,-1-1-1 0 0,1 1 1 0 0,-1-1-1 0 0,1 1 0 0 0,-1-1 1 0 0,1 0-1 0 0,-1 1 1 0 0,0-1-1 0 0,1 1 0 0 0,-1-1 1 0 0,1-1-1 0 0,0-1-2 0 0,7-7 83 0 0,-1-1-1 0 0,0 0 1 0 0,0 0-1 0 0,-1 0 1 0 0,-1-1-1 0 0,0 0 1 0 0,-1 0-1 0 0,5-19 1 0 0,-9 30-105 0 0,0 0 0 0 0,0 0-1 0 0,0 0 1 0 0,0 0 0 0 0,0 0 0 0 0,0-1 0 0 0,0 1 0 0 0,0 0 0 0 0,0 0 0 0 0,0 0 0 0 0,-1 0-1 0 0,1 0 1 0 0,0 0 0 0 0,-1 0 0 0 0,1 0 0 0 0,-2-1 0 0 0,2 1-318 0 0,-9-7-2447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5:23.040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55 1341 5528 0 0,'0'0'7188'0'0,"-9"21"-5698"0"0,6-11-1210 0 0,1-1 0 0 0,0 1-1 0 0,0-1 1 0 0,1 1 0 0 0,0 0 0 0 0,1-1-1 0 0,1 11 1 0 0,-1-1-292 0 0,8 64 217 0 0,-1 291 501 0 0,-8-236-674 0 0,-5-10-32 0 0,-9 27-1 0 0,-1 43 210 0 0,9-78-11 0 0,4-77-96 0 0,1-1 0 0 0,4 60 0 0 0,4 15-38 0 0,-1-62-80 0 0,13 89-456 0 0,-10-94 239 0 0,7 25 580 0 0,3 10 123 0 0,-9-32-461 0 0,-7-39-201 0 0,0-1 0 0 0,7 24-1 0 0,-1-13-38 0 0,0-2 612 0 0,17 37 0 0 0,-12-22-341 0 0,-3-8-43 0 0,-6-21 8 0 0,1 4 11 0 0,1 1 1 0 0,11 18-1 0 0,-10-18 3 0 0,-7-12-11 0 0,1 1 0 0 0,0-1-1 0 0,-1 1 1 0 0,1-1 0 0 0,0 0-1 0 0,0 1 1 0 0,0-1 0 0 0,0 0-1 0 0,0 0 1 0 0,2 2 0 0 0,0 1 19 0 0,3 11 76 0 0,-4-13-77 0 0,0 0 0 0 0,0 0 0 0 0,0 0 0 0 0,0 0 0 0 0,0 0 0 0 0,0 0 0 0 0,1 0 0 0 0,-1-1 0 0 0,1 1 0 0 0,4 1 0 0 0,-4-2-13 0 0,-1 1-1 0 0,1-1 1 0 0,-1 1 0 0 0,1-1 0 0 0,-1 1 0 0 0,1 0-1 0 0,-1 0 1 0 0,0 0 0 0 0,2 3 0 0 0,-1-2 0 0 0,0 0 0 0 0,0 1 1 0 0,1-1-1 0 0,-1 0 0 0 0,1-1 1 0 0,0 1-1 0 0,0-1 0 0 0,4 3 1 0 0,-5-2-7 0 0,13 5-4 0 0,24 13 77 0 0,-36-18-60 0 0,-4-2-6 0 0,1 0-1 0 0,-1-1 1 0 0,1 1-1 0 0,0 0 0 0 0,-1-1 1 0 0,1 1-1 0 0,0-1 1 0 0,-1 1-1 0 0,1 0 0 0 0,0-1 1 0 0,0 0-1 0 0,0 1 1 0 0,0-1-1 0 0,-1 0 1 0 0,1 1-1 0 0,0-1 0 0 0,1 0 1 0 0,9 4-4 0 0,1 0-10 0 0,-2 3 0 0 0,3-1 0 0 0,1-3 0 0 0,0-3 0 0 0,0 0 0 0 0,58 0 0 0 0,-34-1 0 0 0,-20 0 0 0 0,-1 1 0 0 0,19 2 0 0 0,-15-1 0 0 0,-1 0 0 0 0,28-4 0 0 0,5 1 0 0 0,-32 1 0 0 0,36-7 0 0 0,-37 5 0 0 0,36-2 0 0 0,-39 4 0 0 0,1-1 0 0 0,-1-1 0 0 0,1-1 0 0 0,-1 0 0 0 0,23-10 0 0 0,29-6 0 0 0,-43 14 0 0 0,1 2 0 0 0,1 1 0 0 0,-1 1 0 0 0,0 1 0 0 0,30 4 0 0 0,60 0 0 0 0,-89-3 0 0 0,-12-1 0 0 0,-1-1 0 0 0,0 0 0 0 0,0-1 0 0 0,0 0 0 0 0,23-10 0 0 0,-1 2 0 0 0,-20 4 0 0 0,0 0 0 0 0,-1-1 0 0 0,27-16 0 0 0,-22 12 0 0 0,33-16 0 0 0,47-19 0 0 0,-66 30 0 0 0,0 0 0 0 0,63-18 0 0 0,-65 27 0 0 0,-10 3 0 0 0,26-10 0 0 0,25-7 0 0 0,-11 3 0 0 0,-22 5 4 0 0,0-3 0 0 0,48-26-1 0 0,-35 3 61 0 0,-43 32-47 0 0,152-106 155 0 0,-94 65-384 0 0,4-5 439 0 0,-37 26-218 0 0,87-58-9 0 0,-59 36-229 0 0,-20 10 477 0 0,-31 29-238 0 0,0-1-1 0 0,-1 0 1 0 0,-1 0-1 0 0,0-2 1 0 0,-1 1-1 0 0,12-21 1 0 0,-17 26 0 0 0,1 1 0 0 0,0 0 1 0 0,11-10-1 0 0,13-14 23 0 0,-24 24-33 0 0,1 0 0 0 0,0 0 0 0 0,0 0 0 0 0,13-8 0 0 0,15-14 0 0 0,19-18-134 0 0,-39 36 150 0 0,-1-1 0 0 0,0 0 0 0 0,-1-1 0 0 0,13-17 0 0 0,1-12-327 0 0,-21 32 396 0 0,0 0 1 0 0,-1 0-1 0 0,0-1 0 0 0,5-14 1 0 0,4-9-57 0 0,3-7 10 0 0,-2 0 0 0 0,12-56-1 0 0,-14 50 17 0 0,-5 11-36 0 0,5-55 1 0 0,-2 11 15 0 0,1-16-199 0 0,0-4-253 0 0,1 17 852 0 0,-9 62-537 0 0,-1 0 0 0 0,1-27 1 0 0,-3 23 324 0 0,6-27 0 0 0,-3 19-287 0 0,-1 0 1 0 0,-1 0-1 0 0,-2 0 0 0 0,-5-48 0 0 0,2 44 456 0 0,-3-19-142 0 0,-13-70 456 0 0,1-16-786 0 0,10 86 65 0 0,2 7 63 0 0,-2 0 0 0 0,-24-81-1 0 0,13 68-20 0 0,-8-21 89 0 0,0 13 51 0 0,-23-53 199 0 0,44 111-294 0 0,-1 1 0 0 0,-1-1 0 0 0,0 1-1 0 0,0 1 1 0 0,-16-16 0 0 0,-11-14 165 0 0,24 27-163 0 0,-1 1-1 0 0,-1 1 0 0 0,0 0 1 0 0,-1 0-1 0 0,-18-10 0 0 0,17 11-1 0 0,-95-55 504 0 0,83 52-492 0 0,-2 1-1 0 0,1 2 0 0 0,-50-12 0 0 0,-93-9 192 0 0,164 30-275 0 0,-61-7 0 0 0,-18-4 0 0 0,67 9 0 0 0,-39 0 0 0 0,6 0 0 0 0,13 1 19 0 0,-1 2-1 0 0,-72 9 0 0 0,53-3-9 0 0,26-2-9 0 0,0 1 0 0 0,-47 14 0 0 0,-40 9 0 0 0,-15 5 0 0 0,124-30-7 0 0,-213 71 102 0 0,178-54-95 0 0,-59 35 0 0 0,101-53 0 0 0,-98 53-64 0 0,-24 32 68 0 0,41-27-61 0 0,17-10-299 0 0,-97 95 0 0 0,100-86 673 0 0,9-6-313 0 0,1 2-1 0 0,3 2 0 0 0,-57 82 1 0 0,20-13-152 0 0,-114 181-559 0 0,182-268 826 0 0,-26 71-1 0 0,-4 46-996 0 0,15-41 32 0 0,9-19 1069 0 0,9-25-134 0 0,-38 193-205 0 0,48-217 88 0 0,-1 42 28 0 0,5-29 0 0 0,3-52-15 0 0,0 0 0 0 0,1 0 0 0 0,0 0 0 0 0,2 13-1 0 0,-1-18 1 0 0,0 0 0 0 0,-1 1 0 0 0,1-1 0 0 0,0 0 0 0 0,1 0 0 0 0,-1 0-1 0 0,0 0 1 0 0,1 0 0 0 0,0 0 0 0 0,-1 0 0 0 0,1-1 0 0 0,0 1-1 0 0,4 3 1 0 0,-5-6 15 0 0,0 1 0 0 0,1 0 0 0 0,-1-1 0 0 0,1 1 0 0 0,-1-1 0 0 0,1 0 0 0 0,-1 1 0 0 0,1-1 0 0 0,-1 0 0 0 0,1 0 0 0 0,-1 0 0 0 0,1 0 0 0 0,-1 0 0 0 0,1 0 0 0 0,-1 0 0 0 0,1 0 0 0 0,-1-1 0 0 0,0 1 0 0 0,1-1 0 0 0,-1 1 0 0 0,3-2 0 0 0,2 0 0 0 0,-1-1 0 0 0,1 0 0 0 0,9-7 0 0 0,17-16-1 0 0,-1-2 0 0 0,-2-2 0 0 0,49-62-1 0 0,36-38 61 0 0,56-14-48 0 0,-21 21-12 0 0,-3 3 2 0 0,-64 55-12 0 0,11-7-18 0 0,177-104 0 0 0,121-25 33 0 0,-358 186 2 0 0,185-96-86 0 0,127-107 26 0 0,-345 218 54 0 0,27-18 0 0 0,29-15 0 0 0,-48 28 0 0 0,0 2 0 0 0,0-1 0 0 0,1 1 0 0 0,-1 1 0 0 0,1-1 0 0 0,-1 1 0 0 0,1 1 0 0 0,15-1 0 0 0,-23 1-9 0 0,0 1 0 0 0,1 0 0 0 0,-1 1 0 0 0,0-1-1 0 0,1 0 1 0 0,-1 0 0 0 0,0 0 0 0 0,1 1 0 0 0,-1-1 0 0 0,0 1-1 0 0,1-1 1 0 0,-1 1 0 0 0,0-1 0 0 0,0 1 0 0 0,0 0 0 0 0,0 0-1 0 0,0-1 1 0 0,1 1 0 0 0,-1 0 0 0 0,-1 0 0 0 0,1 0 0 0 0,0 0-1 0 0,0 0 1 0 0,0 0 0 0 0,0 1 0 0 0,-1-1 0 0 0,1 0 0 0 0,-1 0-1 0 0,1 1 1 0 0,-1-1 0 0 0,1 0 0 0 0,-1 0 0 0 0,0 1 0 0 0,1-1-1 0 0,-1 0 1 0 0,0 1 0 0 0,0 1 0 0 0,0 6-7 0 0,-1 0 0 0 0,0 0 0 0 0,0 0 0 0 0,-5 15 1 0 0,4-12-6 0 0,-3 9 21 0 0,0 0 0 0 0,-2 0 0 0 0,0 0 0 0 0,-1-1 0 0 0,-1 0 0 0 0,-1-1 0 0 0,-22 32 0 0 0,-22 27 0 0 0,-24 32 0 0 0,-29 43 6 0 0,3-4-85 0 0,63-93 44 0 0,-49 62-159 0 0,-189 247-616 0 0,17 15 782 0 0,159-228 184 0 0,68-101-156 0 0,-95 154 0 0 0,37-51-178 0 0,32-55-93 0 0,51-81 267 0 0,1 0-1 0 0,1 1 0 0 0,1 0 1 0 0,-9 33-1 0 0,15-49 5 0 0,1-1 0 0 0,-1 0-1 0 0,1 1 1 0 0,0-1 0 0 0,-1 1-1 0 0,1-1 1 0 0,0 0 0 0 0,0 1 0 0 0,1-1-1 0 0,-1 1 1 0 0,1-1 0 0 0,0 3-1 0 0,-1-4 8 0 0,1 0-1 0 0,0-1 0 0 0,-1 1 1 0 0,1 0-1 0 0,0 0 1 0 0,-1-1-1 0 0,1 1 1 0 0,0 0-1 0 0,0-1 0 0 0,-1 1 1 0 0,1-1-1 0 0,0 1 1 0 0,0-1-1 0 0,0 0 0 0 0,0 1 1 0 0,0-1-1 0 0,0 0 1 0 0,0 1-1 0 0,0-1 1 0 0,0 0-1 0 0,0 0 0 0 0,0 0 1 0 0,0 0-1 0 0,0 0 1 0 0,0 0-1 0 0,-1 0 0 0 0,1 0 1 0 0,0-1-1 0 0,0 1 1 0 0,1 0-1 0 0,10-4 96 0 0,-1 0-1 0 0,0 0 1 0 0,0-1 0 0 0,-1 0 0 0 0,1-1-1 0 0,-1 0 1 0 0,15-12 0 0 0,-2 2-36 0 0,67-49 98 0 0,143-137-1 0 0,-57 46-53 0 0,-67 66-110 0 0,274-243 0 0 0,-73 44-93 0 0,-229 214-86 0 0,-4 6-810 0 0,0 2-310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19.39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4832 0 0,'0'0'1820'0'0,"5"9"-391"0"0,16 23 1319 0 0,-10-19-2053 0 0,-8-9-500 0 0,0-1 0 0 0,0 1 0 0 0,0 0 0 0 0,1-1 0 0 0,6 6 0 0 0,16 13 767 0 0,-6-3-274 0 0,-11-11-501 0 0,0 1 0 0 0,0 0 0 0 0,10 15 0 0 0,4 4 18 0 0,-12-17-256 0 0,14 16 410 0 0,-2 0 1 0 0,-1 1-1 0 0,29 48 0 0 0,-24-34-77 0 0,-20-31-209 0 0,0 0 0 0 0,0 0 1 0 0,-1 1-1 0 0,0-1 0 0 0,6 20 1 0 0,-7-16 197 0 0,0-1 1 0 0,2 0-1 0 0,-1 0 1 0 0,12 15-1 0 0,-9-13-87 0 0,0 1 0 0 0,9 22 0 0 0,3 5-65 0 0,-11-25-109 0 0,-9-18 50 0 0,1 3 45 0 0,-1-4-99 0 0,0 1 0 0 0,0-1 0 0 0,0 1 0 0 0,-1-1 0 0 0,1 1-1 0 0,0 0 1 0 0,0-1 0 0 0,-1 1 0 0 0,1 0 0 0 0,-1 0-1 0 0,1-1 1 0 0,0 1 0 0 0,-1 0 0 0 0,0 0 0 0 0,1 0 0 0 0,0 1-1 0 0,3 5 18 0 0,-4-6 30 0 0,2 0 1 0 0,3 1-66 0 0,-3-1 464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7024 0 0,'0'0'2428'0'0,"10"6"-799"0"0,-4-4-1376 0 0,1 1-1 0 0,-1 1 1 0 0,0-1 0 0 0,9 8 0 0 0,21 10 514 0 0,26 9 115 0 0,18 8-188 0 0,-58-28-471 0 0,21 13 1 0 0,19 9 121 0 0,-28-15-198 0 0,-23-10-73 0 0,1-1 0 0 0,13 5 0 0 0,-5-3 83 0 0,28 14 1 0 0,-27-11-24 0 0,27 9-1 0 0,-24-10-57 0 0,0 1-1 0 0,-1 1 0 0 0,28 19 1 0 0,33 15 58 0 0,-54-31-53 0 0,51 33 0 0 0,20 17 140 0 0,-8-5 175 0 0,-49-33-163 0 0,-27-16-82 0 0,1 0-1 0 0,0-2 0 0 0,23 9 1 0 0,-40-17-41 0 0,2-1 2 0 0,15 7 138 0 0,-17-6 36 0 0,11 5 10 0 0,-5-3-312 0 0,8 8-676 0 0,-13-6-1522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33 911 5064 0 0,'0'0'389'0'0,"-2"1"-250"0"0,-28 18 9839 0 0,31-21-9652 0 0,0-1-251 0 0,1 1 1 0 0,0-1 0 0 0,0 1-1 0 0,0 0 1 0 0,0-1 0 0 0,0 1 0 0 0,1 0-1 0 0,4-3 1 0 0,14-14 98 0 0,-10 8-118 0 0,2-1 0 0 0,-1 2 0 0 0,2 0 0 0 0,-1 0 0 0 0,1 1 0 0 0,29-13 0 0 0,16-11 40 0 0,66-32 79 0 0,3-2-59 0 0,-62 26-45 0 0,111-77-147 0 0,-137 90 252 0 0,0 2 0 0 0,58-28 1 0 0,-9 5-12 0 0,-4 1 77 0 0,-38 24 178 0 0,-1-3-1 0 0,77-60 0 0 0,-5-2 29 0 0,-110 82-401 0 0,-2 1-37 0 0,0 1 0 0 0,0 0 0 0 0,1 0 0 0 0,0 1 0 0 0,0 0 0 0 0,9-4-1 0 0,-10 7-1554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6912 0 0,'0'0'2440'0'0,"1"3"-1860"0"0,1-1-456 0 0,0 1 1 0 0,0 0 0 0 0,0 0 0 0 0,1-1-1 0 0,-1 0 1 0 0,1 1 0 0 0,-1-1-1 0 0,1 0 1 0 0,0 0 0 0 0,0 0 0 0 0,0-1-1 0 0,0 1 1 0 0,0-1 0 0 0,0 0 0 0 0,6 2-1 0 0,10 6 357 0 0,-5-3-13 0 0,-1-1 1 0 0,27 8 0 0 0,-28-9-178 0 0,60 12 745 0 0,62 17-906 0 0,-2-1 207 0 0,-25-4 393 0 0,26 8-263 0 0,239 101 47 0 0,-261-92-403 0 0,211 89 396 0 0,-218-89-125 0 0,56 15 284 0 0,-138-53-491 0 0,91 27 174 0 0,-104-31-267 0 0,-7-2-2 0 0,0 0-13 0 0,7 1-926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 1 6912 0 0,'-18'5'3185'0'0,"18"10"-1028"0"0,5 63 315 0 0,-3-51-2181 0 0,1 0 0 0 0,1 0 1 0 0,11 35-1 0 0,-2-3 50 0 0,19 78 386 0 0,7 75 217 0 0,8 53-17 0 0,-35-193-712 0 0,8 59 41 0 0,4 34 52 0 0,-3-31 456 0 0,10 55 44 0 0,-22-129-605 0 0,-7-39-159 0 0,7 26-1 0 0,-4-17-43 0 0,-5-23 5 0 0,1-1-1 0 0,0 1 1 0 0,1 0 0 0 0,-1-1 0 0 0,6 13-1 0 0,-3-1-1080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810 1 4144 0 0,'0'0'9046'0'0,"-1"2"-8315"0"0,-8 25 956 0 0,-17 33 1 0 0,8-19-1011 0 0,-29 58 177 0 0,-68 104 0 0 0,77-138-640 0 0,13-25-130 0 0,-20 38 40 0 0,-10 31 6 0 0,-12 25 18 0 0,-145 286-608 0 0,142-307 1042 0 0,41-61-582 0 0,21-37 0 0 0,0 0 0 0 0,-1-1 0 0 0,-14 18 0 0 0,19-28-30 0 0,4-3-121 0 0,4-8-2561 0 0,5-1 1502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 0 7368 0 0,'0'0'2936'0'0,"-3"9"-1400"0"0,6 39 1240 0 0,-3-44-2663 0 0,1 0 1 0 0,0 0 0 0 0,0 0 0 0 0,0 0 0 0 0,0 0-1 0 0,1 0 1 0 0,-1-1 0 0 0,1 1 0 0 0,0 0 0 0 0,5 5-1 0 0,28 36 348 0 0,-30-39-421 0 0,109 113 738 0 0,-11-16 1023 0 0,-67-70-1809 0 0,43 50-1 0 0,32 67-810 0 0,178 235 1621 0 0,-185-256 44 0 0,-8-18 256 0 0,-95-110-1418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747 1 5984 0 0,'0'0'2625'0'0,"-10"18"46"0"0,0-10-2056 0 0,0 2 0 0 0,0-1 0 0 0,1 1 0 0 0,1 0 0 0 0,0 1 0 0 0,-9 13 0 0 0,-23 30 653 0 0,9-15-945 0 0,19-23-73 0 0,-18 18-1 0 0,18-21-3 0 0,1 1 0 0 0,-12 17-1 0 0,-6 9 142 0 0,-4 7-124 0 0,-46 84 0 0 0,3-2-165 0 0,43-78-103 0 0,1-2-86 0 0,-46 55 1 0 0,67-93 108 0 0,-1 0 0 0 0,0-1 0 0 0,-15 9 0 0 0,7-4-5 0 0,-37 17 104 0 0,51-28-105 0 0,5-3 24 0 0,21-7-6495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4832 0 0,'0'0'1820'0'0,"5"9"-391"0"0,16 23 1319 0 0,-10-19-2053 0 0,-8-9-500 0 0,0-1 0 0 0,0 1 0 0 0,0 0 0 0 0,1-1 0 0 0,6 6 0 0 0,16 13 767 0 0,-6-3-274 0 0,-11-11-501 0 0,0 1 0 0 0,0 0 0 0 0,10 15 0 0 0,4 4 18 0 0,-12-17-256 0 0,14 16 410 0 0,-2 0 1 0 0,-1 1-1 0 0,29 48 0 0 0,-24-34-77 0 0,-20-31-209 0 0,0 0 0 0 0,0 0 1 0 0,-1 1-1 0 0,0-1 0 0 0,6 20 1 0 0,-7-16 197 0 0,0-1 1 0 0,2 0-1 0 0,-1 0 1 0 0,12 15-1 0 0,-9-13-87 0 0,0 1 0 0 0,9 22 0 0 0,3 5-65 0 0,-11-25-109 0 0,-9-18 50 0 0,1 3 45 0 0,-1-4-99 0 0,0 1 0 0 0,0-1 0 0 0,0 1 0 0 0,-1-1 0 0 0,1 1-1 0 0,0 0 1 0 0,0-1 0 0 0,-1 1 0 0 0,1 0 0 0 0,-1 0-1 0 0,1-1 1 0 0,0 1 0 0 0,-1 0 0 0 0,0 0 0 0 0,1 0 0 0 0,0 1-1 0 0,3 5 18 0 0,-4-6 30 0 0,2 0 1 0 0,3 1-66 0 0,-3-1 464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15 3224 0 0,'-7'-15'12111'0'0,"14"21"-11214"0"0,-1-2-578 0 0,0 1 1 0 0,0 0 0 0 0,0 0-1 0 0,-1 0 1 0 0,1 1 0 0 0,7 11 0 0 0,22 42 678 0 0,-19-30-636 0 0,-7-11-180 0 0,0 0-1 0 0,8 32 1 0 0,-14-43-158 0 0,20 48 230 0 0,-16-40-171 0 0,0 1-1 0 0,-1-1 1 0 0,4 20-1 0 0,22 74 369 0 0,-13-41-320 0 0,-17-57-97 0 0,1-1 0 0 0,0 1 0 0 0,9 20 0 0 0,-6-17-114 0 0,-6-11-890 0 0,0 4-330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1161 0 8896 0 0,'0'0'808'0'0,"-6"10"68"0"0,4-5-427 0 0,-1-1 1 0 0,0 0-1 0 0,1 0 0 0 0,-2-1 1 0 0,1 1-1 0 0,0-1 1 0 0,-1 1-1 0 0,1-1 1 0 0,-5 3-1 0 0,-2 2 670 0 0,-4 2-379 0 0,0-1-1 0 0,-1-1 1 0 0,0 0 0 0 0,0-1 0 0 0,-17 6 0 0 0,-7 4-189 0 0,-104 40 179 0 0,61-26-620 0 0,-131 58-551 0 0,119-55 862 0 0,61-23-263 0 0,-27 7-114 0 0,-79 12 0 0 0,69-16-38 0 0,51-11-7 0 0,-1-1 1 0 0,1 0-1 0 0,-27-2 0 0 0,19 0-16 0 0,26 0-77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5.7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32 872 8288 0 0,'-5'0'100'0'0,"3"1"-52"0"0,1-1 0 0 0,0 0 0 0 0,0 0-1 0 0,-1 0 1 0 0,1 0 0 0 0,0 0-1 0 0,-1-1 1 0 0,1 1 0 0 0,-14-5 6160 0 0,18 5-6102 0 0,0-1-1 0 0,-1 1 1 0 0,1-1-1 0 0,0 0 0 0 0,-1 0 1 0 0,1 0-1 0 0,0 0 1 0 0,-1 0-1 0 0,0 0 1 0 0,1-1-1 0 0,-1 1 0 0 0,0-1 1 0 0,1 0-1 0 0,2-3 1 0 0,5-3 80 0 0,85-41 1069 0 0,61-63-70 0 0,-52 33-1050 0 0,523-389 245 0 0,-597 444-370 0 0,8-5 112 0 0,61-39-1 0 0,-90 62-345 0 0,-2 3-283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0.34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15 3224 0 0,'-7'-15'12111'0'0,"14"21"-11214"0"0,-1-2-578 0 0,0 1 1 0 0,0 0 0 0 0,0 0-1 0 0,-1 0 1 0 0,1 1 0 0 0,7 11 0 0 0,22 42 678 0 0,-19-30-636 0 0,-7-11-180 0 0,0 0-1 0 0,8 32 1 0 0,-14-43-158 0 0,20 48 230 0 0,-16-40-171 0 0,0 1-1 0 0,-1-1 1 0 0,4 20-1 0 0,22 74 369 0 0,-13-41-320 0 0,-17-57-97 0 0,1-1 0 0 0,0 1 0 0 0,9 20 0 0 0,-6-17-114 0 0,-6-11-890 0 0,0 4-330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0 745 5984 0 0,'0'0'5992'0'0,"9"-10"-4387"0"0,3-2-816 0 0,0 1-1 0 0,24-17 1 0 0,0-1-225 0 0,11-10 116 0 0,34-31 140 0 0,-75 65-784 0 0,0 0 0 0 0,0 0 0 0 0,0 1 0 0 0,11-6 0 0 0,-10 6 3 0 0,1 0-1 0 0,-1-1 0 0 0,-1 0 0 0 0,11-9 0 0 0,-8 6 8 0 0,0 1 0 0 0,13-9 0 0 0,-12 9-2 0 0,0-1 1 0 0,12-11-1 0 0,-2 1 42 0 0,1 1 1 0 0,0 0-1 0 0,1 2 0 0 0,35-20 1 0 0,-44 28 2 0 0,-1-2 1 0 0,14-12-1 0 0,14-10 152 0 0,-11 12 1 0 0,-2-1 0 0 0,26-25-1 0 0,-21 8 63 0 0,-30 36-286 0 0,0 0-2 0 0,-1 0 0 0 0,1 0 0 0 0,-1 0 0 0 0,1 0 0 0 0,-1-1 0 0 0,0 1-1 0 0,0 0 1 0 0,1-1 0 0 0,-1 1 0 0 0,0-1 0 0 0,0 1 0 0 0,0-1 0 0 0,-1 1 0 0 0,1-1 0 0 0,0 1 0 0 0,-1-1-1 0 0,2-3 1 0 0,-2 3-5 0 0,1 1-1 0 0,0 0 0 0 0,-1 0 1 0 0,1-1-1 0 0,0 1 0 0 0,0 0 1 0 0,0 0-1 0 0,-1 0 0 0 0,1 0 1 0 0,0 0-1 0 0,1 0 0 0 0,-1 0 1 0 0,0 0-1 0 0,0 0 0 0 0,0 0 1 0 0,1 1-1 0 0,1-2 0 0 0,-1 1-1 0 0,-1 0-1 0 0,1 0 0 0 0,0 0 1 0 0,-1 0-1 0 0,1 0 0 0 0,-1 0 1 0 0,1 0-1 0 0,-1-1 0 0 0,0 1 1 0 0,1-1-1 0 0,-1 1 0 0 0,0-1 1 0 0,2-3-1 0 0,-3 4-1 0 0,1-1 0 0 0,-1 1 0 0 0,1-1 0 0 0,0 1 0 0 0,0 0 0 0 0,0-1 0 0 0,0 1 0 0 0,0 0 0 0 0,0 0 0 0 0,0-1-1 0 0,0 1 1 0 0,0 0 0 0 0,0 0 0 0 0,1 0 0 0 0,1-1 0 0 0,20-16 46 0 0,-22 17-48 0 0,0 0 1 0 0,0 0-1 0 0,0 0 0 0 0,1 1 1 0 0,-1-1-1 0 0,0 0 0 0 0,0 0 0 0 0,1 1 1 0 0,-1-1-1 0 0,1 0 0 0 0,2 0 1 0 0,16-5-159 0 0,-15 3-112 0 0,-24 13-6519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 1 5064 0 0,'-2'3'9119'0'0,"5"2"-9662"0"0,-2-4 593 0 0,33 44 1289 0 0,40 71-1 0 0,-16 0-282 0 0,-2-19-482 0 0,-11-7-1033 0 0,-10-14 2175 0 0,12 20-1571 0 0,-25-51 825 0 0,-17-28-115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10136 0 0,'0'0'4921'0'0,"2"0"-4516"0"0,2 1-274 0 0,-1 1 0 0 0,0-1-1 0 0,0 1 1 0 0,0 0 0 0 0,0 0-1 0 0,4 4 1 0 0,19 10 467 0 0,264 89 1583 0 0,-219-81-2030 0 0,134 44 260 0 0,-172-58-167 0 0,44 7 1 0 0,7 1 89 0 0,-55-12 68 0 0,58 6 0 0 0,-38-6 116 0 0,42 1 705 0 0,-84-7-1129 0 0,-6 0-70 0 0,1 0-1 0 0,-1 0 1 0 0,1 1 0 0 0,0-1 0 0 0,-1 0-1 0 0,1 0 1 0 0,-1 1 0 0 0,1-1-1 0 0,-1 1 1 0 0,0-1 0 0 0,2 2 0 0 0,8 0-401 0 0,-6-3-846 0 0,4 1 285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1150 8288 0 0,'2'-2'2729'0'0,"2"-5"-2288"0"0,1 0 0 0 0,-1 0 0 0 0,0 0 0 0 0,-1-1 0 0 0,0 1-1 0 0,0-1 1 0 0,2-9 0 0 0,3-7 137 0 0,56-144 1495 0 0,86-230-437 0 0,-64 181-1073 0 0,-59 149-314 0 0,5-12 107 0 0,-10 23 4 0 0,-7 14-64 0 0,-10 23-194 0 0,-2 16-36 0 0,-2 4-46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209 0 8288 0 0,'-13'8'7231'0'0,"7"-3"-7138"0"0,5-4 5 0 0,-1 1 1 0 0,1 0-1 0 0,-1 0 1 0 0,1 0 0 0 0,0 0-1 0 0,0 1 1 0 0,0-1 0 0 0,0 0-1 0 0,1 0 1 0 0,-1 1 0 0 0,0-1-1 0 0,1 0 1 0 0,0 1 0 0 0,-1 3-1 0 0,1 42 157 0 0,1-27-19 0 0,-4 137 805 0 0,2-103-573 0 0,-16 104-1 0 0,11-101-315 0 0,4-36-73 0 0,-4 23-1 0 0,-22 124 210 0 0,18-107-422 0 0,-2 0-1 0 0,-40 115 0 0 0,16-82 823 0 0,33-77-726 0 0,3-10-2868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 4 10136 0 0,'-21'-3'5289'0'0,"26"3"-5127"0"0,0 0 0 0 0,0 0 0 0 0,1 1 0 0 0,-1-1 0 0 0,9 4 0 0 0,9 0 224 0 0,-13-2-265 0 0,-1-1-1 0 0,1 2 0 0 0,16 6 0 0 0,15 4 295 0 0,147 37 1034 0 0,-108-28-1340 0 0,-19-9 13 0 0,14 4 62 0 0,-31-5-7 0 0,1-1-1 0 0,57 5 1 0 0,-2 5 245 0 0,-81-17-270 0 0,0 1 0 0 0,-1 0 0 0 0,27 13 0 0 0,-40-15-112 0 0,0-1 0 0 0,0 1 0 0 0,0 0 0 0 0,0 0 0 0 0,0 0 0 0 0,-1 0 0 0 0,1 1 0 0 0,6 7 0 0 0,-7-7 91 0 0,9 1-74 0 0,-11-4-22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0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 7368 0 0,'0'0'568'0'0,"-5"17"1669"0"0,4-1-619 0 0,1-12-1360 0 0,-1-1-1 0 0,1 1 1 0 0,0-1 0 0 0,0 1 0 0 0,0-1 0 0 0,1 0 0 0 0,0 5 0 0 0,7 18 840 0 0,29 77 1536 0 0,38 111-1235 0 0,-32-80-1051 0 0,-11-40-130 0 0,-24-67-88 0 0,9 42-1 0 0,-10-35-24 0 0,1-4 27 0 0,-3-12 8 0 0,-2-1 0 0 0,0 1-1 0 0,0 0 1 0 0,-2-1 0 0 0,0 24 0 0 0,-1-39-233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6:22.91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11056 0 0,'0'0'2481'0'0,"3"0"-1777"0"0,16 1 140 0 0,1 1 0 0 0,0 2 0 0 0,24 6 0 0 0,15 3-206 0 0,14-2 64 0 0,4-2-270 0 0,-41-4 220 0 0,41 0 1 0 0,-45-3-280 0 0,36 5-1 0 0,-36 4-372 0 0,-26-10 0 0 0,0 1 0 0 0,0-1 0 0 0,0 2 0 0 0,0-1 0 0 0,0 0 0 0 0,0 1 0 0 0,-1 0 0 0 0,8 5 0 0 0,-11-6 100 0 0,-2-2-155 0 0,1 1-1 0 0,0-1 1 0 0,-1 0 0 0 0,1 1 0 0 0,0-1 0 0 0,-1 0 0 0 0,1 0 0 0 0,0 0 0 0 0,0 1-1 0 0,-1-1 1 0 0,1 0 0 0 0,0 0 0 0 0,0 0 0 0 0,-1 0 0 0 0,1 0 0 0 0,0 0 0 0 0,0 0 0 0 0,0-1-1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58.962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3594 496 6624 0 0,'9'19'1720'0'0,"-24"-6"-1272"0"0,11-10-305 0 0,0 0 0 0 0,0 1 0 0 0,1-1-1 0 0,-1 1 1 0 0,1 0 0 0 0,0 0 0 0 0,0 0-1 0 0,0 0 1 0 0,-3 6 0 0 0,-6 17 202 0 0,8-18-159 0 0,-1 1 0 0 0,1 0 0 0 0,1 0 0 0 0,0 0 0 0 0,-3 15 0 0 0,1 0-94 0 0,0 17-89 0 0,5 13 277 0 0,11 74 0 0 0,-1-49-35 0 0,11 61 94 0 0,-1 3-135 0 0,-6-28-56 0 0,22 143 188 0 0,-32-234-344 0 0,21 156 477 0 0,-18-73-970 0 0,-3-47 294 0 0,-3-44 207 0 0,-1 0-1 0 0,7 32 1 0 0,9 53 424 0 0,-6-30 146 0 0,-4-41-480 0 0,-3-19-87 0 0,-1 0 0 0 0,0 0 0 0 0,0 16 0 0 0,-1-14 14 0 0,0 1 0 0 0,7 26 0 0 0,1 11 76 0 0,5 32 8 0 0,2 20-32 0 0,-12-70-37 0 0,9 43 0 0 0,-9-52-3 0 0,1 25 1 0 0,-2-9 18 0 0,2 70 37 0 0,1-27-19 0 0,-3-55 33 0 0,-4 54 1 0 0,0-35 9 0 0,1-34-68 0 0,-2 0 0 0 0,-2 14 1 0 0,1-13-26 0 0,1-1 0 0 0,0 17 1 0 0,1 3-116 0 0,-5 42 1 0 0,-15 72 650 0 0,-2-19-220 0 0,14-84-328 0 0,7-39-5 0 0,0 0 1 0 0,0 0 0 0 0,-1 0 0 0 0,0 0 0 0 0,-3 5-1 0 0,-10 22 13 0 0,12-22 21 0 0,-1 0 0 0 0,0-1 0 0 0,-1 0 0 0 0,-10 15 0 0 0,15-24-23 0 0,0 1 0 0 0,-1-1-1 0 0,1 1 1 0 0,0 0-1 0 0,0-1 1 0 0,0 1-1 0 0,0 0 1 0 0,0 0-1 0 0,0 0 1 0 0,1 0-1 0 0,-1 0 1 0 0,1 0-1 0 0,-1 2 1 0 0,1-3-4 0 0,-1 1-1 0 0,1-1 1 0 0,-1 0 0 0 0,1 1-1 0 0,-1-1 1 0 0,0 0 0 0 0,1 0 0 0 0,-1 1-1 0 0,0-1 1 0 0,0 0 0 0 0,0 0-1 0 0,0 0 1 0 0,0 0 0 0 0,-2 2 0 0 0,-7 9 68 0 0,-1 12 37 0 0,8-17-101 0 0,0 0 1 0 0,0 0-1 0 0,-1-1 0 0 0,1 1 0 0 0,-1-1 0 0 0,-1 0 0 0 0,1 0 0 0 0,-8 7 0 0 0,9-10 1 0 0,0-1-1 0 0,1 1 0 0 0,0 0 0 0 0,-1 0 0 0 0,-2 7 0 0 0,-7 8-7 0 0,-13 7 46 0 0,-12 14-34 0 0,19-18-8 0 0,-1-2 1 0 0,-23 19-1 0 0,16-15 46 0 0,-8 4 21 0 0,24-20-33 0 0,1 0 0 0 0,-14 14 0 0 0,-19 12 71 0 0,5 5-110 0 0,18-20 101 0 0,1 1 1 0 0,-15 21-1 0 0,21-24-84 0 0,-1-1-1 0 0,0 0 0 0 0,-1-1 1 0 0,0-1-1 0 0,-2 0 0 0 0,-27 18 0 0 0,22-17-18 0 0,1 2 0 0 0,-21 20 0 0 0,11-8 0 0 0,-155 114 374 0 0,96-77-113 0 0,-89 76 368 0 0,164-131-787 0 0,-25 20 73 0 0,-56 32 0 0 0,53-33 85 0 0,-30 15 0 0 0,-10 8 0 0 0,4 1 304 0 0,7-5-336 0 0,57-36-9 0 0,-1 1-1 0 0,-17 21 0 0 0,29-31 39 0 0,1-1 3 0 0,0 0 0 0 0,0 0 0 0 0,-1 0 0 0 0,1-1 0 0 0,-1 1 0 0 0,1-1 0 0 0,-4 2 0 0 0,-13 9 0 0 0,18-11 0 0 0,-9 7 0 0 0,0 1 0 0 0,1 0 0 0 0,0 1 0 0 0,1 0 0 0 0,0 0 0 0 0,0 1 0 0 0,-6 12 0 0 0,7-8 0 0 0,-17 25 0 0 0,13-26 0 0 0,0 0 0 0 0,-22 20 0 0 0,5-6 0 0 0,-2-1 0 0 0,20-16 68 0 0,-1-1-1 0 0,-1 0 0 0 0,0-1 0 0 0,-25 16 0 0 0,7 1-148 0 0,26-23 53 0 0,1 0 0 0 0,-1 0 1 0 0,1 1-1 0 0,0-1 0 0 0,0 1 0 0 0,0-1 0 0 0,0 1 1 0 0,-2 5-1 0 0,2-5 27 0 0,0 1 0 0 0,0-1 0 0 0,0 1 0 0 0,-6 5 0 0 0,-13 12 1 0 0,16-15 0 0 0,0-1 0 0 0,-1 0 0 0 0,-13 10 0 0 0,16-13 0 0 0,-1 1 0 0 0,0 0 0 0 0,1 0 0 0 0,-5 6 0 0 0,5-5 0 0 0,-1 0 0 0 0,0 0 0 0 0,0-1 0 0 0,-8 6 0 0 0,-17 16 0 0 0,12-9 0 0 0,16-15 0 0 0,1 0 0 0 0,-1 0 0 0 0,0-1 0 0 0,0 1 0 0 0,0 0 0 0 0,-1-1 0 0 0,1 1 0 0 0,0-1 0 0 0,-4 2 0 0 0,-53 29 0 0 0,21-9 257 0 0,29-17-247 0 0,-1-1 0 0 0,-15 8 0 0 0,16-9-42 0 0,1 1 0 0 0,0 0 1 0 0,0 0-1 0 0,1 0 0 0 0,-1 1 0 0 0,-10 11 0 0 0,-18 6 32 0 0,-81 71 0 0 0,107-84 0 0 0,1 1 0 0 0,-15 20 0 0 0,16-20 0 0 0,-1 0 0 0 0,-15 16 0 0 0,15-18 0 0 0,1-1 0 0 0,-11 17 0 0 0,12-15 0 0 0,0-1 0 0 0,-14 13 0 0 0,6-5 0 0 0,-4 4 0 0 0,15-18 0 0 0,0 0 0 0 0,1 1 0 0 0,-1-1 0 0 0,1 1 0 0 0,-5 8 0 0 0,6-9 0 0 0,0 0 0 0 0,0-1 0 0 0,0 1 0 0 0,0 0 0 0 0,0-1 0 0 0,-1 1 0 0 0,0-1 0 0 0,1 0 0 0 0,-1 0 0 0 0,-4 3 0 0 0,6-5 0 0 0,1 0 0 0 0,-1 1 0 0 0,0-1 0 0 0,0 0 0 0 0,0 1 0 0 0,0 0 0 0 0,0-1 0 0 0,0 1 0 0 0,0-1 0 0 0,1 1 0 0 0,-1 0 0 0 0,-1 1 0 0 0,-22 22 0 0 0,-35 38 0 0 0,52-55 0 0 0,-1 1 0 0 0,1-1 0 0 0,0 1 0 0 0,1 1 0 0 0,-10 15 0 0 0,12-18 0 0 0,1 0 0 0 0,-2-1 0 0 0,1 1 0 0 0,-6 5 0 0 0,-8 8 0 0 0,-24 23 0 0 0,25-24 0 0 0,13-15 0 0 0,0 1 0 0 0,0 0 0 0 0,1 0 0 0 0,-1 1 0 0 0,1-1 0 0 0,-4 7 0 0 0,5-8 0 0 0,1 0 0 0 0,0 0 0 0 0,-1 0 0 0 0,0 0 0 0 0,0-1 0 0 0,0 1 0 0 0,0-1 0 0 0,0 1 0 0 0,0-1 0 0 0,-3 2 0 0 0,1 0 0 0 0,0 0 0 0 0,1 0 0 0 0,-1 0 0 0 0,1 0 0 0 0,0 1 0 0 0,-4 7 0 0 0,-7 10 0 0 0,-5 9 0 0 0,-13 16 0 0 0,24-33 0 0 0,-1-1 0 0 0,-12 14 0 0 0,16-20 0 0 0,0 0 0 0 0,0 1 0 0 0,1 0 0 0 0,0 0 0 0 0,-5 13 0 0 0,-6 14 0 0 0,6-16 0 0 0,-12 37 0 0 0,-2 5 0 0 0,19-52-10 0 0,1 0 0 0 0,0 0 0 0 0,-2 12 0 0 0,4-14 4 0 0,-1 0-1 0 0,0 0 1 0 0,0 0 0 0 0,-6 12-1 0 0,3-9 7 0 0,0 0 0 0 0,1 1 0 0 0,-5 18 0 0 0,-4 14 0 0 0,-18 61 0 0 0,30-100 0 0 0,0 1 0 0 0,0 0 0 0 0,0-1 0 0 0,1 1 0 0 0,-1 5 0 0 0,1-6 0 0 0,0 0 0 0 0,0 0 0 0 0,-1 0 0 0 0,0 0 0 0 0,0 1 0 0 0,-2 5 0 0 0,-4 7 0 0 0,2 1 0 0 0,-6 26 0 0 0,4 9 0 0 0,6-41-6 0 0,0 1-1 0 0,1 0 1 0 0,0 0-1 0 0,4 24 0 0 0,0 17-24 0 0,-4-23 31 0 0,1 0 0 0 0,11 56 0 0 0,-8-68 0 0 0,-1-1 0 0 0,-1 1 0 0 0,0 20 0 0 0,5 55 0 0 0,-7-83 0 0 0,2 0 0 0 0,-1 0 0 0 0,5 15 0 0 0,3 14 0 0 0,-8-31 0 0 0,1-1 0 0 0,0 0 0 0 0,7 15 0 0 0,-6-16 0 0 0,0 0 0 0 0,-1 1 0 0 0,3 12 0 0 0,-4-13 0 0 0,1 1 0 0 0,0-1 0 0 0,0 0 0 0 0,1 0 0 0 0,-1 0 0 0 0,6 7 0 0 0,-5-7 0 0 0,0 0 0 0 0,0 0 0 0 0,0 0 0 0 0,-1 0 0 0 0,3 12 0 0 0,-5-16 0 0 0,1 0 0 0 0,0-1 0 0 0,-1 1 0 0 0,1 0 0 0 0,1-1 0 0 0,-1 1 0 0 0,3 4 0 0 0,7 16 0 0 0,-6-4 0 0 0,7 19 0 0 0,-1-6 0 0 0,-9-25 0 0 0,1 0 0 0 0,-1 0 0 0 0,6 9 0 0 0,10 27 0 0 0,-14-32 0 0 0,0-1 0 0 0,0 0 0 0 0,6 9 0 0 0,-3-7 0 0 0,0 0 0 0 0,5 17 0 0 0,4 6 0 0 0,23 51-39 0 0,23 42 14 0 0,-20-43 25 0 0,-1-7 0 0 0,-7-19 0 0 0,9 16 0 0 0,-28-49 0 0 0,6 9 0 0 0,20 17 0 0 0,47 81 0 0 0,-45-69 0 0 0,-30-43 0 0 0,1 0 0 0 0,23 26 0 0 0,-24-31 0 0 0,26 39 0 0 0,16 17 0 0 0,23 22 0 0 0,-58-69 0 0 0,-12-15 0 0 0,0 0 0 0 0,16 14 0 0 0,-11-11 0 0 0,0 0 0 0 0,20 30 0 0 0,-22-28 0 0 0,0-1 0 0 0,26 26 0 0 0,-17-22 0 0 0,20 25 0 0 0,2 3 0 0 0,58 69-64 0 0,-62-71 64 0 0,-27-30 0 0 0,1-1 0 0 0,0 0 0 0 0,16 13 0 0 0,-12-11 0 0 0,0 0 0 0 0,-1 0 0 0 0,21 29 0 0 0,-19-22 0 0 0,38 36 0 0 0,32 21 0 0 0,-57-50 0 0 0,-20-18 0 0 0,0-1 0 0 0,19 14 0 0 0,152 94 1 0 0,-125-83 9 0 0,-16-13 42 0 0,-24-14-51 0 0,22 15-1 0 0,32 20 0 0 0,-20-13 0 0 0,-3-1 0 0 0,87 38 0 0 0,-100-51 0 0 0,-25-11 3 0 0,1 0-1 0 0,1-1 0 0 0,-1 0 0 0 0,12 3 0 0 0,-11-4 17 0 0,1 0 0 0 0,19 10 0 0 0,-21-8-20 0 0,1-1 0 0 0,16 5-1 0 0,49 14 10 0 0,-56-15 6 0 0,1-1 0 0 0,0-2 0 0 0,31 5 0 0 0,121 15 125 0 0,-139-20-87 0 0,48 2-51 0 0,49-3-1 0 0,-66 3 0 0 0,73-3 54 0 0,-100-4-49 0 0,59-10 0 0 0,-44 6 13 0 0,-39 4-2 0 0,-1-1-1 0 0,26-5 0 0 0,-1 1-16 0 0,-5 0 13 0 0,4-3 15 0 0,45-6-1 0 0,0 0 5 0 0,-16 1 2 0 0,108-18-33 0 0,-126 19 0 0 0,-25 6 0 0 0,0 1 0 0 0,25-2 0 0 0,-24 4 0 0 0,30-8 0 0 0,-10 2 0 0 0,52-11 58 0 0,11-1-52 0 0,87-19-6 0 0,-181 37 0 0 0,50-14 0 0 0,42-7 64 0 0,-72 16-66 0 0,61-21-1 0 0,11-4 62 0 0,-69 24-54 0 0,0-1 0 0 0,-1-3 1 0 0,36-17-1 0 0,58-24 83 0 0,-77 34-59 0 0,-16 3 7 0 0,41-24-1 0 0,-57 30-42 0 0,1-3 38 0 0,30-23-1 0 0,-5 2-5 0 0,126-100 169 0 0,-116 90-153 0 0,-36 27 4 0 0,25-16 0 0 0,72-50 54 0 0,-70 49-119 0 0,54-29-54 0 0,-7 4 74 0 0,-42 29 0 0 0,-2-2 0 0 0,61-53 0 0 0,14-25 64 0 0,-91 80-64 0 0,-14 13 0 0 0,22-25 0 0 0,-23 23 18 0 0,1 0 0 0 0,35-24 0 0 0,-30 25 14 0 0,39-40 0 0 0,65-73-22 0 0,-91 95-10 0 0,109-121 135 0 0,-99 106-131 0 0,-30 31 23 0 0,21-34-1 0 0,-12 16-15 0 0,55-90 42 0 0,-47 77-11 0 0,31-63-1 0 0,28-54 12 0 0,-82 149-53 0 0,21-28 0 0 0,6-12 54 0 0,-39 59-54 0 0,17-29 4 0 0,0 1-1 0 0,26-32 0 0 0,-10 14-4 0 0,49-87 0 0 0,-32 47 57 0 0,65-89-46 0 0,-3-13-10 0 0,-12 20 0 0 0,36-52 54 0 0,-78 115-43 0 0,-20 34-12 0 0,70-144 1 0 0,-10 20 0 0 0,-90 180 0 0 0,9-26 0 0 0,-11 25 0 0 0,14-24 0 0 0,-17 35 0 0 0,13-23 0 0 0,17-42 0 0 0,17-33 0 0 0,-24 55 0 0 0,41-93 38 0 0,49-158 0 0 0,3-118 289 0 0,-65 151-87 0 0,-36 168-203 0 0,7-31 65 0 0,-12 66-9 0 0,11-123 1 0 0,-9 45 20 0 0,0-27 22 0 0,-11 105-59 0 0,1-141 73 0 0,-7 35-144 0 0,-2 60 58 0 0,-15-158 132 0 0,2 90-100 0 0,-6 29-17 0 0,5 47-19 0 0,-27-142 173 0 0,38 214-207 0 0,-25-103 107 0 0,-7-24 20 0 0,18 78-85 0 0,-25-68 92 0 0,-5-22-16 0 0,30 105-101 0 0,8 28 4 0 0,-27-51-1 0 0,-6-17 32 0 0,-42-118 183 0 0,33 85-192 0 0,31 64-69 0 0,-11-24 11 0 0,-84-184 117 0 0,62 144-70 0 0,-23-48-63 0 0,34 92 37 0 0,-62-89 0 0 0,85 145-14 0 0,-2 2 0 0 0,-51-57 0 0 0,24 37 7 0 0,30 30 17 0 0,-1 1-1 0 0,-51-40 0 0 0,-12-5 14 0 0,28 20-57 0 0,20 17 29 0 0,18 14 33 0 0,-34-22 0 0 0,-46-30-47 0 0,67 45 3 0 0,-1 1 0 0 0,-2 1 0 0 0,-43-19 0 0 0,3 8 27 0 0,-1 3 0 0 0,-159-39-1 0 0,164 54-64 0 0,31 6-11 0 0,-81-9 0 0 0,7 4 33 0 0,-295 4 64 0 0,247 22-64 0 0,43 0 0 0 0,87-10 0 0 0,-107 9 0 0 0,50 0 0 0 0,-75 12 0 0 0,5 3 0 0 0,125-20 0 0 0,-1-1 0 0 0,-41 0 0 0 0,-49 5 0 0 0,19 2 0 0 0,53-5 0 0 0,30-4 0 0 0,-33 7 0 0 0,33-5 0 0 0,-1 0 0 0 0,-27 0 0 0 0,-32 4 0 0 0,-8 7 0 0 0,-70 16 0 0 0,142-27 0 0 0,-34 3 0 0 0,38-5 0 0 0,1-1 0 0 0,0 2 0 0 0,-24 7 0 0 0,-4 5 0 0 0,23-9 0 0 0,0 1 0 0 0,-24 12 0 0 0,-24 14-1 0 0,49-26-10 0 0,1 1 1 0 0,1 1-1 0 0,-1 1 1 0 0,2 1 0 0 0,-29 22-1 0 0,-5 12 11 0 0,-37 37 0 0 0,55-52-42 0 0,19-19 4 0 0,-19 23 1 0 0,-19 22-62 0 0,36-42 40 0 0,1 1 1 0 0,0 0-1 0 0,1 1 0 0 0,1 1 1 0 0,-11 19-1 0 0,-5 17-161 0 0,-27 62-558 0 0,37-69 246 0 0,2-8-520 0 0,-15 62 0 0 0,13 1-2210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8:58.963"/>
    </inkml:context>
    <inkml:brush xml:id="br0">
      <inkml:brushProperty name="width" value="0.5" units="cm"/>
      <inkml:brushProperty name="height" value="1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3684 1557 8288 0 0,'1'-1'381'0'0,"19"-15"-124"0"0,0 2 0 0 0,1 0 0 0 0,36-17 0 0 0,-10 5 335 0 0,134-63 261 0 0,-41 22-538 0 0,68-30 149 0 0,-88 44-309 0 0,179-78 99 0 0,202-101 500 0 0,-286 132-263 0 0,-104 52-265 0 0,502-199 414 0 0,-516 215-514 0 0,297-88 387 0 0,-305 98-399 0 0,146-30 92 0 0,-76 20-120 0 0,35-7 9 0 0,-1 3-85 0 0,-92 16 1 0 0,-24 2 42 0 0,-45 9 27 0 0,45-1 999 0 0,-77 10-1062 0 0,-16 13 366 0 0,-30 16-154 0 0,-202 99 143 0 0,213-111-333 0 0,-141 74 52 0 0,-60 42-282 0 0,109-66 303 0 0,-138 51-1 0 0,62-29-97 0 0,-285 124 145 0 0,246-110-62 0 0,78-25-61 0 0,-204 129 0 0 0,-478 356 92 0 0,588-356-126 0 0,17 16-8 0 0,91-83-43 0 0,123-114 43 0 0,-176 169 1 0 0,79-48-59 0 0,120-142 66 0 0,0-1-1 0 0,0 1 0 0 0,0 0 1 0 0,1 1-1 0 0,0-1 0 0 0,0 0 1 0 0,-4 11-1 0 0,8-16 3 0 0,-1 1 0 0 0,0-1 0 0 0,0 1 0 0 0,1-1 0 0 0,-1 1 0 0 0,0-1 0 0 0,1 0 0 0 0,-1 1 0 0 0,0-1 0 0 0,1 1 0 0 0,-1-1 0 0 0,1 0 0 0 0,-1 1 0 0 0,0-1 0 0 0,1 0 0 0 0,-1 0 0 0 0,1 1 0 0 0,-1-1 0 0 0,1 0 0 0 0,0 0 0 0 0,-1 0 0 0 0,1 1 0 0 0,-1-1 0 0 0,1 0 0 0 0,-1 0 0 0 0,1 0 0 0 0,-1 0 0 0 0,1 0 0 0 0,0 0 0 0 0,0 0 4 0 0,7 0 25 0 0,-1 0 0 0 0,1-1-1 0 0,0 1 1 0 0,0-1 0 0 0,-1-1 0 0 0,1 0-1 0 0,-1 0 1 0 0,0 0 0 0 0,9-4 0 0 0,5 0 36 0 0,240-98 215 0 0,-221 87-272 0 0,147-71 75 0 0,-26 12-40 0 0,99-44-26 0 0,107-48 32 0 0,178-66-53 0 0,-203 88 0 0 0,239-85 0 0 0,-258 105 0 0 0,489-159 0 0 0,-658 235 1 0 0,204-69 52 0 0,-43 34-42 0 0,-184 54 42 0 0,-98 23-47 0 0,36-5 0 0 0,-58 12 6 0 0,-1 0 1 0 0,1 0-1 0 0,0 1 1 0 0,-1 0-1 0 0,1 1 1 0 0,0 0-1 0 0,16 4 1 0 0,-26-5-7 0 0,1 0 1 0 0,-1 1 0 0 0,0-1 0 0 0,1 1-1 0 0,-1-1 1 0 0,0 1 0 0 0,1-1 0 0 0,-1 1-1 0 0,0 0 1 0 0,0 0 0 0 0,1-1 0 0 0,-1 1-1 0 0,0 0 1 0 0,0 0 0 0 0,0 0 0 0 0,0 0-1 0 0,0 0 1 0 0,0 0 0 0 0,-1 1 0 0 0,1-1-1 0 0,0 0 1 0 0,-1 0 0 0 0,1 0 0 0 0,-1 1-1 0 0,1-1 1 0 0,-1 0 0 0 0,0 1 0 0 0,1-1-1 0 0,-1 0 1 0 0,0 1 0 0 0,0-1-1 0 0,0 0 1 0 0,0 1 0 0 0,0-1 0 0 0,-1 0-1 0 0,1 1 1 0 0,0-1 0 0 0,-1 0 0 0 0,1 0-1 0 0,-1 1 1 0 0,0 1 0 0 0,-3 4 20 0 0,0 0 0 0 0,0 0 0 0 0,0-1 0 0 0,-1 1 0 0 0,-10 10 0 0 0,-213 187 219 0 0,135-125-245 0 0,-12 7-108 0 0,-122 77 1 0 0,-129 58-127 0 0,276-173 173 0 0,-1318 770-340 0 0,740-420 400 0 0,57-33 0 0 0,536-328 0 0 0,-224 134 0 0 0,186-105 0 0 0,-725 472 0 0 0,322-200 0 0 0,100-55 0 0 0,129-60 159 0 0,266-210-84 0 0,12-12-64 0 0,1-1 0 0 0,0 1 1 0 0,0-1-1 0 0,-1 0 0 0 0,1 1 1 0 0,0-1-1 0 0,0 0 0 0 0,0 0 1 0 0,2 0-1 0 0,14-1 28 0 0,-1-1 0 0 0,0 0-1 0 0,1-1 1 0 0,17-5 0 0 0,72-24 61 0 0,-89 26-89 0 0,454-170-78 0 0,-196 68 66 0 0,751-286 1 0 0,-81 30 0 0 0,152-24-76 0 0,-244 90 91 0 0,54-18 102 0 0,-818 286-117 0 0,363-114 0 0 0,-351 111 0 0 0,64-17 0 0 0,30 7 152 0 0,-193 42-22 0 0,-6 3-60 0 0,-315 155 177 0 0,96-52-214 0 0,155-71-42 0 0,-615 306-166 0 0,-208 96 30 0 0,830-406 146 0 0,-600 320-133 0 0,268-138 58 0 0,188-104 27 0 0,-516 280-60 0 0,262-132 57 0 0,-482 279 28 0 0,435-241 18 0 0,-133 80-56 0 0,281-159 58 0 0,-307 188 154 0 0,656-398-150 0 0,-751 485-282 0 0,260-94 280 0 0,486-385 2 0 0,0 1-1 0 0,0 0 1 0 0,2 1-1 0 0,-1 0 1 0 0,2 0 0 0 0,-17 30-1 0 0,27-42 0 0 0,-1-1 0 0 0,0 1 0 0 0,1 0 0 0 0,0 0 0 0 0,-1 0 0 0 0,1 0 0 0 0,0 0 0 0 0,-1 0 0 0 0,1 0-1 0 0,0 0 1 0 0,0 0 0 0 0,0 0 0 0 0,0 0 0 0 0,0 0 0 0 0,0 1 0 0 0,0-1 0 0 0,1 0 0 0 0,-1 0 0 0 0,0 0 0 0 0,0 0 0 0 0,1-1 0 0 0,-1 1 0 0 0,1 0 0 0 0,0 1 0 0 0,0-1-7 0 0,0 0 1 0 0,0 0 0 0 0,1 0 0 0 0,-1-1 0 0 0,0 1 0 0 0,0-1 0 0 0,1 1 0 0 0,-1 0 0 0 0,1-1-1 0 0,-1 0 1 0 0,0 1 0 0 0,1-1 0 0 0,-1 0 0 0 0,1 0 0 0 0,2 0 0 0 0,5 0-24 0 0,-1 0-1 0 0,1-1 1 0 0,0 0 0 0 0,16-4 0 0 0,85-27-153 0 0,204-86-1 0 0,91-76 120 0 0,-149 68 44 0 0,955-470 19 0 0,-13 0 11 0 0,-1189 592-11 0 0,1508-671 53 0 0,-1192 542-53 0 0,285-114 0 0 0,-161 66 0 0 0,153-59 0 0 0,-477 193 1 0 0,288-107 9 0 0,-412 154-10 0 0,963-325 107 0 0,-892 302-68 0 0,2 4 0 0 0,1 3 0 0 0,99-11 0 0 0,-169 27-13 0 0,-1 0 0 0 0,0 0-1 0 0,1 0 1 0 0,-1 0 0 0 0,0 1 0 0 0,8 1 0 0 0,-11-2-24 0 0,-1 0-1 0 0,0 0 1 0 0,0 0 0 0 0,0 0-1 0 0,0 0 1 0 0,0 0-1 0 0,0 0 1 0 0,0 0 0 0 0,1 1-1 0 0,-1-1 1 0 0,0 0 0 0 0,0 0-1 0 0,0 0 1 0 0,0 0-1 0 0,0 0 1 0 0,0 0 0 0 0,0 0-1 0 0,0 0 1 0 0,0 0 0 0 0,0 0-1 0 0,0 0 1 0 0,1 1-1 0 0,-1-1 1 0 0,0 0 0 0 0,0 0-1 0 0,0 0 1 0 0,0 0 0 0 0,0 0-1 0 0,0 0 1 0 0,0 0-1 0 0,0 0 1 0 0,0 1 0 0 0,0-1-1 0 0,0 0 1 0 0,0 0 0 0 0,0 0-1 0 0,0 0 1 0 0,0 0-1 0 0,0 0 1 0 0,0 0 0 0 0,0 0-1 0 0,0 1 1 0 0,0-1 0 0 0,0 0-1 0 0,-1 0 1 0 0,1 0-1 0 0,0 0 1 0 0,0 0 0 0 0,0 0-1 0 0,0 0 1 0 0,0 0 0 0 0,0 0-1 0 0,0 0 1 0 0,0 1-1 0 0,-1 2 14 0 0,-1 2 4 0 0,1-1 0 0 0,0 1 0 0 0,-1-1 0 0 0,0 1 1 0 0,0-1-1 0 0,-1 1 0 0 0,0-1 0 0 0,1 0 0 0 0,-1 0 0 0 0,-1 0 0 0 0,1 0 0 0 0,-1-1 0 0 0,1 1 0 0 0,-1-1 0 0 0,-5 3 0 0 0,-486 280 359 0 0,353-209-364 0 0,-335 170-14 0 0,307-161 0 0 0,-355 167 0 0 0,-170 90 0 0 0,276-123 0 0 0,-42 23 0 0 0,402-211 5 0 0,-793 446-98 0 0,356-187-75 0 0,-321 194-96 0 0,520-304 174 0 0,-231 146-84 0 0,394-242 111 0 0,-378 246-80 0 0,16 15 133 0 0,475-330 10 0 0,-450 338 0 0 0,408-307 4 0 0,27-22 33 0 0,2 2 0 0 0,-38 37 0 0 0,69-61 6 0 0,0 1-1 0 0,0-1 1 0 0,0 1 0 0 0,0 0-1 0 0,1-1 1 0 0,-1 1 0 0 0,-2 6-1 0 0,6-9-36 0 0,-1-1-1 0 0,0 1 0 0 0,1-1 0 0 0,-1 0 0 0 0,0 1 1 0 0,1-1-1 0 0,-1 1 0 0 0,0-1 0 0 0,1 0 0 0 0,-1 0 1 0 0,1 1-1 0 0,-1-1 0 0 0,1 0 0 0 0,-1 0 0 0 0,1 1 0 0 0,-1-1 1 0 0,1 0-1 0 0,-1 0 0 0 0,1 0 0 0 0,-1 0 0 0 0,1 0 1 0 0,-1 0-1 0 0,1 0 0 0 0,-1 0 0 0 0,1 0 0 0 0,0 0 1 0 0,-1 0-1 0 0,1 0 0 0 0,-1 0 0 0 0,1 0 0 0 0,-1 0-3 0 0,12-1-41 0 0,-1 0 0 0 0,1 0-1 0 0,-1-1 1 0 0,0-1 0 0 0,18-5-1 0 0,59-26-51 0 0,-60 22 95 0 0,411-193-4 0 0,-288 131 0 0 0,200-104-1 0 0,3-2 126 0 0,-64 37 30 0 0,465-220-336 0 0,-432 210 87 0 0,13-6 90 0 0,344-136 4 0 0,395-132 64 0 0,-821 325-63 0 0,76-28 76 0 0,602-186 37 0 0,-821 282-128 0 0,283-75 138 0 0,-370 104-105 0 0,17-5 20 0 0,0 2 1 0 0,1 2 0 0 0,51-2 0 0 0,-90 8 48 0 0,-25 22 137 0 0,16-16-195 0 0,-1 1 0 0 0,0-1 1 0 0,0 0-1 0 0,-12 8 0 0 0,-294 155 177 0 0,83-49-158 0 0,-407 218-49 0 0,-600 323-84 0 0,804-423 80 0 0,-126 99 4 0 0,120-53 1 0 0,-171 118-12 0 0,-268 228-106 0 0,852-610 116 0 0,-305 232-80 0 0,77-57 2 0 0,28 0-43 0 0,203-174 104 0 0,-83 90-2 0 0,53-53-32 0 0,38-43 51 0 0,1 1-1 0 0,1 0 0 0 0,0 0 1 0 0,2 2-1 0 0,0-1 0 0 0,-9 21 0 0 0,19-35 2 0 0,0-1 1 0 0,0 0-1 0 0,1 0 0 0 0,-1 1 0 0 0,1-1 0 0 0,0 0 0 0 0,0 1 0 0 0,0-1 0 0 0,0 0 0 0 0,0 1 1 0 0,0-1-1 0 0,2 4 0 0 0,-2-5-3 0 0,1 0 1 0 0,-1 0 0 0 0,1 0-1 0 0,-1 0 1 0 0,1 0-1 0 0,-1 0 1 0 0,1 0-1 0 0,0 0 1 0 0,0 0 0 0 0,0 0-1 0 0,0 0 1 0 0,0-1-1 0 0,0 1 1 0 0,0 0-1 0 0,0 0 1 0 0,0-1 0 0 0,0 1-1 0 0,0-1 1 0 0,0 1-1 0 0,0-1 1 0 0,1 1-1 0 0,-1-1 1 0 0,0 0 0 0 0,0 0-1 0 0,1 1 1 0 0,0-1-1 0 0,9 0-18 0 0,-1 1 0 0 0,0-2-1 0 0,0 1 1 0 0,0-2 0 0 0,0 1 0 0 0,11-4-1 0 0,59-19-54 0 0,-50 14 56 0 0,41-15 14 0 0,100-49 0 0 0,60-47 8 0 0,-60 30 11 0 0,30-10 45 0 0,266-141 44 0 0,689-378 78 0 0,-1112 597-170 0 0,593-303 2 0 0,-224 116-12 0 0,-203 104 0 0 0,766-332 64 0 0,-711 331-48 0 0,310-118 32 0 0,-525 207-46 0 0,509-170 60 0 0,-506 171-65 0 0,-7 3 19 0 0,49-10 1 0 0,-81 21-3 0 0,1 1 0 0 0,-1 0-1 0 0,1 1 1 0 0,-1 1-1 0 0,1 0 1 0 0,0 1-1 0 0,27 4 1 0 0,-40-5-9 0 0,1 1 0 0 0,-1-1 0 0 0,1 1 0 0 0,-1-1 0 0 0,1 1 0 0 0,-1 0 0 0 0,0 0 0 0 0,1 0 0 0 0,-1 1 0 0 0,0-1 0 0 0,0 0 0 0 0,0 1 0 0 0,0-1 0 0 0,2 3 0 0 0,-3-3-2 0 0,0 1 1 0 0,-1-1-1 0 0,1 1 0 0 0,0 0 1 0 0,-1-1-1 0 0,1 1 1 0 0,-1 0-1 0 0,0-1 1 0 0,1 1-1 0 0,-1 0 0 0 0,0-1 1 0 0,0 1-1 0 0,0 0 1 0 0,0 0-1 0 0,-1-1 1 0 0,1 1-1 0 0,0 0 0 0 0,-1-1 1 0 0,0 1-1 0 0,0 2 1 0 0,-6 11 6 0 0,0 0 0 0 0,-1 0 1 0 0,-1-1-1 0 0,-1 0 0 0 0,0-1 1 0 0,-19 21-1 0 0,-4-1-13 0 0,-46 34 0 0 0,-245 164 3 0 0,243-176 0 0 0,-615 397-115 0 0,61-41 14 0 0,-860 560 101 0 0,1009-645 0 0 0,407-271 0 0 0,-30 22 0 0 0,66-44 3 0 0,-257 192 69 0 0,294-220-61 0 0,-1 0 0 0 0,1 1 0 0 0,0 0 1 0 0,-9 11-1 0 0,2-2-3 0 0,13-15-7 0 0,0 0 0 0 0,0 0 0 0 0,-1 0 1 0 0,1 1-1 0 0,0-1 0 0 0,0 0 0 0 0,-1 0 0 0 0,1 0 0 0 0,0 1 1 0 0,0-1-1 0 0,0 0 0 0 0,0 0 0 0 0,-1 1 0 0 0,1-1 0 0 0,0 0 0 0 0,0 0 1 0 0,0 1-1 0 0,0-1 0 0 0,0 0 0 0 0,0 0 0 0 0,0 1 0 0 0,0-1 1 0 0,0 0-1 0 0,0 0 0 0 0,0 1 0 0 0,0-1 0 0 0,0 0 0 0 0,0 1 0 0 0,0-1 1 0 0,0 0-1 0 0,0 0 0 0 0,0 1 0 0 0,0-1 0 0 0,0 0 0 0 0,1 0 1 0 0,-1 1-1 0 0,3-1 0 0 0,1 1 0 0 0,-1-1-1 0 0,1 0 1 0 0,-1 0 0 0 0,1 0 0 0 0,-1 0 0 0 0,0 0 0 0 0,1-1 0 0 0,-1 1 0 0 0,4-2 0 0 0,6 0-1 0 0,28-7 0 0 0,-1-2 0 0 0,0-1 0 0 0,0-1 0 0 0,38-20 0 0 0,-20 9 0 0 0,257-103 0 0 0,-52 21 0 0 0,18-7 0 0 0,96-24 0 0 0,150-58 0 0 0,165-66-4 0 0,-474 179-45 0 0,-55 19 85 0 0,107-39 69 0 0,-181 73-51 0 0,-74 27-33 0 0,-25 19 32 0 0,0-7-71 0 0,0 0 1 0 0,-1-1-1 0 0,-24 16 0 0 0,9-6 1 0 0,-2 0-6 0 0,-48 24-1 0 0,17-10-15 0 0,-9 5-80 0 0,-146 61 0 0 0,-81 6 107 0 0,274-98 77 0 0,0-1-1 0 0,0-1 0 0 0,-1 0 1 0 0,1-2-1 0 0,-1 0 0 0 0,0-1 0 0 0,0-1 1 0 0,-22-2-1 0 0,41 1-44 0 0,1 0 1 0 0,-1-1-1 0 0,1 1 0 0 0,-1-1 1 0 0,1 1-1 0 0,-1-1 0 0 0,1 0 1 0 0,0 0-1 0 0,-1 0 0 0 0,1 0 1 0 0,0 0-1 0 0,0 0 0 0 0,0 0 1 0 0,0-1-1 0 0,0 1 0 0 0,0-1 0 0 0,0 1 1 0 0,1-1-1 0 0,-3-3 0 0 0,1 2 2 0 0,1-1 0 0 0,1 0 0 0 0,-1 1-1 0 0,0-1 1 0 0,1 0 0 0 0,0 0 0 0 0,0 0-1 0 0,0 0 1 0 0,1 0 0 0 0,-1-5 0 0 0,2-10 26 0 0,0 0 0 0 0,2 1 0 0 0,8-34 0 0 0,-8 40-30 0 0,18-63-13 0 0,3 1 0 0 0,47-95-1 0 0,90-135-5 0 0,54-65 55 0 0,126-229 68 0 0,10-17-202 0 0,125-127 96 0 0,-363 576 53 0 0,45-63-118 0 0,32-20-49 0 0,99-99 66 0 0,-211 259-14 0 0,24-26 64 0 0,168-213 188 0 0,-111 101-352 0 0,-111 158 129 0 0,-21 33 22 0 0,-2-1 0 0 0,31-64 0 0 0,-31 43 134 0 0,-3-2-1 0 0,25-106 0 0 0,-43 146-81 0 0,-1-1 1 0 0,-2 0-1 0 0,0 1 0 0 0,-1-1 1 0 0,-1 0-1 0 0,-7-36 0 0 0,-23-63 178 0 0,24 92-198 0 0,-5-49 1 0 0,9 46-41 0 0,-10-35 0 0 0,9 48 3 0 0,2 0 0 0 0,0-1 0 0 0,0 0 1 0 0,4-29-1 0 0,-1-2 10 0 0,-1 49 43 0 0,-2 2-49 0 0,1 0 0 0 0,-1 1 0 0 0,1-1 0 0 0,-1 0 0 0 0,1 1 0 0 0,0-1 0 0 0,-1 1 0 0 0,1-1 0 0 0,0 1-1 0 0,0-1 1 0 0,0 1 0 0 0,0 0 0 0 0,1 0 0 0 0,-2 1 0 0 0,1 1 1 0 0,-41 87-158 0 0,-44 152-1 0 0,73-203 131 0 0,-134 554-225 0 0,55 7-82 0 0,35 48-2 0 0,55-456-179 0 0,3-111 142 0 0,0-21-885 0 0,11 63-1 0 0,1-61 44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1.74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1161 0 8896 0 0,'0'0'808'0'0,"-6"10"68"0"0,4-5-427 0 0,-1-1 1 0 0,0 0-1 0 0,1 0 0 0 0,-2-1 1 0 0,1 1-1 0 0,0-1 1 0 0,-1 1-1 0 0,1-1 1 0 0,-5 3-1 0 0,-2 2 670 0 0,-4 2-379 0 0,0-1-1 0 0,-1-1 1 0 0,0 0 0 0 0,0-1 0 0 0,-17 6 0 0 0,-7 4-189 0 0,-104 40 179 0 0,61-26-620 0 0,-131 58-551 0 0,119-55 862 0 0,61-23-263 0 0,-27 7-114 0 0,-79 12 0 0 0,69-16-38 0 0,51-11-7 0 0,-1-1 1 0 0,1 0-1 0 0,-27-2 0 0 0,19 0-16 0 0,26 0-77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4T15:59:17.0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16686 11546 1612 0,'0'-18'72'0,"0"15"14"0,-4-4-69 0,1-2-17 0,-4-1 0 0,3 1 0 16,-3 3 127-16,0-4 21 0,0 7 5 0,-7-3 1 16,0 0-67-16,-4 3-14 0,-3-1-2 0,0 8-1 15,-4-1-5-15,0 9-1 0,1-5 0 0,-5 5 0 16,1 7-51-16,3 0-13 0,-3-1 0 0,4 4 0 15,-1 4 0-15,4 2 0 0,3 3 0 0,4-6 0 16,3 7 0-16,4-1 0 0,0-3 0 0,4 10 0 16,-4-1 24-16,3 7 3 0,4 0 0 0,4 13 0 15,-1-1-27-15,4 0 0 0,4-2 0 0,3 2 0 0,-4-9 0 16,5-3 0-16,-1 3 0 0,3-9 0 16,8-7-16-16,0 1-9 0,6-1-2 0,1-6 0 15,3-9 47-15,-6-4 8 0,2-9 3 0,1 0 0 0,0-3-12 0,3-3-3 16,4-9 0-16,0-4 0 0,0-3 0 15,14-6 0-15,-4-6 0 0,0-4 0 0,-6 4-16 0,-5-13 0 16,-2 3 0-16,-5-3 0 0,-2 1 36 0,-5-1 1 16,-6 3 0-16,0-6 0 0,-11 3-21 0,0 6-4 15,-4 1 0-15,-6-1-1 0,-4 4 4 0,-7-1 1 16,-4 1 0-16,0-4 0 0,-6 3-16 0,-5 7 0 16,1 0 0-16,-7-3 0 0,0 6 0 0,-1 0 0 0,-2-1 0 0,-1 4 0 15,4 4 0-15,-1 2 0 16,4 7 0-16,1-4 0 0,3 10 0 0,-4 0 0 0,0-3 0 15,4 12 0-15,-4-3 0 0,4 9 0 0,0-2 0 0,-1 9 0 16,5 3-11-16,-1 6-5 16,0-3 0-16,11 9-1 15,0 1-24-15,4 6-5 0,-1-1-1 0,4 11 0 0,0 2 38 0,3 0 9 0,4 1 0 0,0 18 0 16,0-10 0-16,4 7 0 0,6-12 0 0,5-4 0 16,2-9 0-16,4-6 0 0,4-1 0 0,3-9 0 15,0-2 0-15,4-8 0 0,-4-5 0 0,4-7 0 16,0-6 0-16,7-3 0 0,0-13 0 0,3 1 0 15,0-4 0-15,1-3 0 0,2-13 0 0,1 1 0 16,-3-7 0-16,-1 0 0 0,-7-9 0 0,-3 6 0 16,-4-6 22-16,-7 0 6 0,-3 6 2 0,-4-6 0 0,-3 9-14 15,-4-3-4-15,-11-3 0 0,1 10 0 0,-8-1 8 16,-3-3 2-16,-11 4 0 0,-3 2 0 0,-4-3-22 0,-7 7 0 16,-3 3 0-16,3 0 0 0,-3 9 0 0,0 0 0 15,-1 3 0-15,5 10 0 0,-5-3 0 16,8 2-20-16,-4 7 4 0,0 7 1 0,4 2 15 0,-4-3 0 15,4 10-10-15,7 3 10 0,3 9-13 0,4 0 1 16,0 7 1-16,3 9 0 16,4 3-19-16,7 3-4 0,3 0-1 0,4 3 0 0,7 4 35 0,8-1 0 15,-1 4 0-15,3-4 0 0,4-6 0 0,4 1 0 16,0-1 0-16,0-9 0 0,-1-7 15 0,4-3 9 16,1-2 3-16,-1-11 0 0,4 1-27 0,3-9 0 15,0-1-14-15,8-9 5 0,2 0-8 0,1-9-2 0,4-4 0 16,-1-6 0-16,-3-3 19 0,-4-6 0 0,1 3 0 0,-8-9 0 15,-3-4 0-15,-4-3 0 0,-7-6 0 16,0 6 0-16,-3 1 48 0,-4-1 12 0,-11 0 4 0,-3 3 0 16,0 1-64-16,-3 5 0 0,-8-2-12 0,-3 3 2 15,-3-4 10-15,-5 1 14 0,-6 9-3 0,0-7-1 16,-7 10-10-16,-4 3 0 0,-7 1 0 0,0 2 8 16,4 7-8-16,3-4 0 0,-3 0 0 0,3 10 0 15,0 0 0-15,0 6 0 0,4-3 0 0,3 13 0 16,0-7 0-16,-3 7 0 0,7 5 0 0,-4 4 0 15,4 7-20-15,0-1 1 0,3 6 0 0,4 4 0 16,7 0 31-16,0 2 5 0,3 11 2 0,4-8 0 16,4 8-67-16,6-1-12 15,1-3-4-15,6 3 0 0,4 0 73 0,0-6 15 0,4-6 2 0,3-1 1 0,4-2-19 16,0-7-8-16,-1-6 8 0,-3-13-8 0,4 7 0 16,3-13 0-16,1 7-9 0,-1-10 9 0,7-10 0 0,-3 7 0 15,3-16 0-15,15 0 0 16,-8-3-24-16,0-9-2 0,-3 3 0 0,-4-3 0 0,-3-4 26 0,-7-3 0 15,-1 1 0-15,-10-1 0 0,1 4 28 0,-5-4 12 16,-3 0 1-16,-7 7 1 0,-7 3-28 0,4 6-6 16,-8-3 0-16,-3 3-8 0,-7 3 10 0,-4-3-10 15,-3 3 8-15,0 0-8 0,-4 1 14 0,-14 2-2 16,4 0-1-16,3 7 0 0,0-1-11 0,4 7 0 16,0 0 0-16,3 6 0 0,4-3-13 0,-1 3-5 15,-2 10-1-15,2-4 0 0,5 4 3 0,-1 6 0 0,0 3 0 0,4 9 0 31,4-6-11-31,-1 13-1 0,4 6-1 0,3 0 0 0,1 3 29 0,10 0 0 0,0 6 0 16,0 0 0-16,3-9 8 0,8 6 7 16,3-9 1-16,3 3 1 0,1-13-17 0,3 1 0 0,4-7 8 15,0 0-8-15,3-9 0 0,0-7 0 0,4 0 0 0,0-9 0 16,6-9 0-16,1 0 0 0,0-13 0 0,7 0 0 16,3 0-14-16,1-13-3 0,-8 1-1 0,-3-4 0 15,-4-3 18-15,-7 1 0 0,-3-7 0 0,-7 6 0 16,-4 0 48-16,-7-9 12 0,-4 12 4 0,-6-3 0 15,-4 1-64-15,-11 2-26 0,0-6 2 0,-10 7 0 16,-7-1 8-16,-7 0 3 0,-4 4 0 0,-4 6 0 16,1-4 4-16,0 13 1 0,-1 4 0 0,-3 8 0 15,0-2-60-15,-3 9-12 0,-4 0-3 16,11 13-741-16,3 2-148 0</inkml:trace>
  <inkml:trace contextRef="#ctx0" brushRef="#br0" timeOffset="9443.14">15377 10841 2026 0,'-21'-19'90'0,"14"7"18"0,0 2-86 0,-4-2-22 0,0 5 0 0,4-2 0 15,0 0 14-15,4 2-2 0,-1 4 0 0,4 3 0 16,0 0 31-16,0 10 5 0,0-1 2 0,4 0 0 16,6 4-38-16,1 3-12 0,3 2 0 0,4 8 0 15,3 2 20-15,4 6-2 0,-1 1-1 0,4 2 0 16,4 1-9-16,4 3-8 0,2-4 12 0,5 14-12 15,3-8 13-15,-1 4-4 0,8-3-1 0,0 3 0 0,-3-3-8 16,-1-3 0-16,-3 9 0 0,-4-9 0 0,0 3 31 0,1 0 1 16,-8-7 0-16,4 4 0 0,0-3-22 0,-4-1-10 15,-10-2 10-15,-1-1-10 0,-2-5 20 16,-1-1-3-16,-4-6 0 0,1 3 0 0,-7-6 5 0,-1 0 1 16,-3-1 0-16,-3-8 0 0,-1 5 6 0,-3-2 2 15,-3-7 0-15,-1 4 0 0,-3-4 1 0,0-3 1 16,-3-3 0-16,-1-3 0 0,-3 0-21 0,0-10-12 15,-4 4 12-15,-3-10-12 0,0-3 0 0,-4-3 0 16,-3-6 0-16,0-1-12 0,-4-5 12 0,-3-7 0 16,-4-3 0-16,0-3 0 0,-7-4 11 0,0-2 5 15,-3-1 0-15,-1 1 1 0,-6-1-17 0,7 4 0 16,6 0 0-16,8 15 0 0,0 1 0 0,7 5 0 0,3 10 0 16,7 3 0-16,-3 4 0 0,7 9 0 0,0-7 0 0,3 10 0 15,4-3 0-15,0-1 0 0,7 7 8 16,0 0-8-16,0 0 0 0,0 0 0 0,0 0 0 0,0 0 0 31,11 10-28-31,3-4-2 0,0 10-1 0,7-1 0 0,4 4 31 0,7 3 8 0,3 9 1 0,7-2 0 16,4 8-9-16,3 10 0 0,8-3 0 0,-1 13 0 15,1 5 0-15,-4-2 10 0,3-4-10 0,1 4 10 16,-1-4-10-16,-3-5 0 0,-11-1 0 0,4-6 0 16,-7-10-21-1,-7 1-7-15,-4-4 0 0,0-3-1 0,-10-9 49 0,-1 3 9 0,-3-6 3 0,-3-1 0 16,-4-2-32-16,-3-7 0 0,-4-6 0 0,0 0 0 15,-4 3 35-15,-3 0 10 0,0-3 3 0,-4-6 0 0,-3-6-12 16,-7-1-1-16,3-12-1 0,-6 3 0 16,-4-12-34-16,-1-4-22 0,-6-3 3 0,0 0 1 0,-4-9 30 15,0-6 5-15,-3-4 2 0,-4 1 0 0,-3-10-31 0,-4 0-5 16,-11 6-2-16,8-6 0 0,-1 0 31 0,4 6 5 16,4 4 2-16,7 9 0 0,3-1-19 0,7 14 0 15,4 9 0-15,3-1 0 16,4 14-27-16,7-1-2 0,0 10-1 0,3-7 0 0,1 7 30 15,6 6 0-15,4 0 8 0,0 12-8 0,4-5 0 0,3 12-16 16,3-1 2-16,8 11 0 0,3-1 14 0,4 6-12 16,7 7 12-16,3 9-12 0,7 0 12 0,8 1 0 15,-1 8 0-15,0 1-9 0,1-1 9 0,3 7 0 0,0-3 0 0,-4-7 8 16,-3 1-8-16,-4-4-8 16,0-9 8-16,-3 3-12 0,-3-6 12 0,-8-10 0 0,0-3 0 0,-3 4 8 15,-8-10-8-15,-3-4 0 0,1 1 0 0,-5-3-8 16,-3-7 18-16,-7 1 4 0,0-7 1 0,0-3 0 15,0 0 1-15,-7 0 1 0,-7 0 0 0,0-6 0 16,-4-10 1-16,1-3 0 0,-8-3 0 0,0-9 0 16,-3-4-18-16,-4-6 0 0,0 1 0 0,-3-14 0 15,-4 1-11-15,-3-6-5 0,-4-10-2 0,-7 6 0 16,-3-6 29-16,3-3 5 0,4 6 2 0,3-3 0 16,0 3-18-16,7 16 0 0,4-3 0 0,7 9 0 15,3 12-12-15,7 4-5 0,-3 6-2 0,10 7 0 16,1 2 5-16,3 7 1 0,3 6 0 0,4 0 0 0,0 0 21 15,7 12 5-15,-3 1 1 0,6 9 0 16,5 0-28-16,2 0-6 0,1 0 0 0,7 6-1 16,3 0 21-16,0 6 0 0,7 4 0 0,4-3 0 15,3 2-9-15,1 1 9 0,-1-1 0 0,0 1 0 0,1-3 0 16,-4 2 0-16,-4 1 0 0,-3-4 0 0,-1-9 0 0,-2 7 0 16,-5-10 0-16,1 0 0 0,-7 0-11 0,-1-13 2 15,-10 4 0-15,4-7 0 0,-4 3 25 0,-7-9 6 16,0 0 1-16,-7-9 0 0,-4 3-12 0,-3-10-3 15,0-6 0-15,-11-9 0 0,-3-4 8 0,-7-3 0 16,-4-2 1-16,-7-14 0 0,-7 1-17 0,0-3 0 16,-3-7 8-16,3-3-8 0,4 10 0 0,6-1 0 15,4 13 0-15,8 7 0 16,6 2-27-16,4 10-2 0,7 13-1 0,0-1 0 0,7 13 30 0,0 0 12 0,7 6-1 16,3 13 0-16,4 6-11 0,4 10-11 0,6 5 3 0,4 4 0 15,8 10-2-15,10 2 0 0,3 1 0 16,7 5 0-16,11 1 10 0,4 0-8 0,3 6 8 0,10 3-901 15,4 3-175 1</inkml:trace>
  <inkml:trace contextRef="#ctx0" brushRef="#br0" timeOffset="16841.66">20665 12340 1404 0,'0'0'62'0,"-14"-3"13"0,0 0-60 0,3-1-15 16,4-5 0-16,-4 9 0 0,1-6 0 0,-4-1 11 15,-4 1-11-15,0 3 10 0,4 0 22 0,-3-7 5 16,-5 7 1-16,1 3 0 15,0-3-30-15,0 3-8 0,-7 0 0 0,3 3 0 0,4-3 0 0,-4 3 11 16,-3 10-11-16,3-7 12 0,1 7-12 0,-1-7 0 16,0 10 9-16,0-4-9 0,4 4 13 0,-3-7-1 15,6 10-1-15,-3-3 0 0,3 0-11 0,1 2 12 16,2 1-12-16,-2 0 12 0,3 3-12 0,0 0 0 16,3 9 0-16,0-6 0 0,1 7 0 0,3 2 0 0,-4 1-9 15,4 2 9-15,-3 1 0 0,3-4 0 0,-1 4 0 0,5 0 0 16,-4-4 0-16,0-2 0 0,0 5 0 0,0 4 0 15,3-3 0-15,-3 2 0 0,4 1-8 0,3 6 8 16,-4-3 0-16,4-6-8 16,4 2 8-16,-1-2 0 0,1 0 0 0,3-1 0 0,0-5 0 0,0 5 0 15,3-5-10-15,5-4 10 0,-5 3-8 0,4 1 8 32,4-4-30-32,3 3-1 0,0-9 0 0,4 6 0 15,3-6-33-15,0 0-6 0,1 3-2 0,2 3 0 16,1-6-5-16,0 0-2 0,3 3 0 0,-7 1 0 0,4-8 55 15,0 4 10-15,0-3 2 0,3 6 1 0,-3-6 11 0,3 0 0 0,4 3 0 0,-4-3 0 16,-3-1 10-16,6 1-2 0,1 0-8 0,-3-3 12 16,2-1-12-16,-2-2 0 0,-1 6 8 0,0-4-8 15,0 4 12-15,1-3-1 0,-1-10 0 0,4 7 0 0,0-7-11 16,-1 3 8-16,5-5-8 0,-1-1 8 0,4 6-8 0,0-6 0 16,-7-3-12-16,3-9 12 0,0 3 20 15,4-1 11-15,-7-5 2 0,7-1 1 0,3-6-17 0,-3 7-3 16,0-13-1-16,0 3 0 0,-7 3 30 0,3-3 5 15,0-9 2-15,-7 9 0 0,-6-3-14 0,2-4-2 16,5 4-1-16,-8-6 0 0,-3 0-25 0,-1 2-8 16,1-5 0-16,-7-1 0 0,-1-2 21 0,-3-1-2 15,-3 4-1-15,3-4 0 0,0 0 1 0,-10 1 0 16,-4-1 0-16,0 1 0 0,0-4-19 0,0-6 0 16,-4 3-11-16,1-6 11 0,-1-7-10 0,1 1 10 15,3 3-8-15,-7-4 8 0,-4 1-25 0,4 2 0 16,0-2 0-16,0 6 0 0,-7 6 33 0,0 0 8 15,3 0 0-15,-3 10 1 0,-4-4 35 0,1 10 6 0,-1-1 2 16,-3 8 0-16,-4-1-11 0,-3 3-1 0,-4 0-1 0,0 3 0 16,8 1-12-16,-12-1-3 0,-6 7 0 0,-4-4 0 15,4 7-20-15,-4-4-12 0,4 4 12 16,-8-7-12-16,4 10 0 0,1-3 0 0,-5-3 0 0,1 6 0 16,-4-4 8-16,0-2-8 0,4 6 0 0,3-4 0 15,-4-2 0-15,5 6 0 0,-1-3 0 0,-4-4 0 16,-3 1 0-16,4-1 0 0,-7 4 0 15,3-3 0-15,-4 6 0 0,4-1-9 0,-3 1 9 0,-1 3-12 32,1 0-128-32,-11 7-25 0,-64 11-6 0,22 11-1 0</inkml:trace>
  <inkml:trace contextRef="#ctx0" brushRef="#br0" timeOffset="18146.89">19998 12904 1440 0,'0'0'32'0,"0"0"6"0,0 0 2 0,0 0 0 0,0 0-32 0,0 0-8 0,0 0 0 0,0 0 0 15,-7 6 54-15,0 7 10 0,-7 0 1 0,-4 2 1 16,-3 7 23-16,0 3 5 0,-4 0 1 0,-7 4 0 16,-3 2-41-16,-7 7-8 0,-4 2-2 0,-3 4 0 15,-1-3-2-15,-6 9-1 0,3-6 0 0,0 3 0 16,4-3-17-16,-4 6-3 0,0 0-1 0,0-6 0 15,-7 6-11-15,7-6-9 0,0 6 12 0,0-6-12 16,4 6 21-16,3-9-2 0,11-3-1 0,-1-4 0 16,8-2-18-16,3-7 0 0,4-3 0 0,7 3 0 15,4-6 0-15,-1-7 0 0,7 1 0 0,4-1 0 16,0-12-13-16,0 0-3 0,15 3-1 0,2-6 0 0,4-9 29 0,8 5 5 16,6-8 2-16,7-7 0 15,8-6-31-15,2-10-5 0,5 0-2 0,3 1 0 0,3-7 37 0,4-3 7 16,7-6 2-16,8-1 0 0,2 7-27 0,-3-6 0 15,-3 3 0-15,0-4 0 0,-8 7 0 0,1 0 0 16,-4 3 0-16,-4 4 0 0,-6-1 0 0,-4 13 8 16,-11-4-8-16,-7 7 0 0,-7 3 13 0,-6 3-2 15,-8 7-1-15,-4-1 0 0,-3 10 27 0,-7 3 6 16,-7-3 1-16,-3 6 0 0,-4-3-23 0,-11 7-4 16,-7 5-1-16,-42 23 9 0,28-13-17 15,-3-1-8-15,-1 11 12 0,1-1-12 0,-7-3 0 16,-4 7 0-16,-4-4 0 0,4 4-13 0,-3-7 4 0,6 10 1 15,1-4 0-15,3 4 8 0,3-7 0 16,5-3-9-16,6 4 9 0,-4 2 0 0,8-3 0 0,0-5 0 16,10-4 0-1,1 6-20-15,6-9-8 0,0 2-3 0,11-8 0 0,0-4 47 0,4 4 8 0,3-7 3 0,0-6 0 16,14 0-27-16,0 0-12 0,7-3 0 16,4-13 1-1,3 1-24-15,4-7-5 0,6-13 0 0,8 7-1 0,4-16 53 0,10 0 10 0,3-9 2 0,4 0 1 16,-3-1-25-16,-1 1 0 0,1-3 0 0,-4 5 0 15,3-8 0-15,-3 12 0 0,-3-6 0 0,-5 6 0 16,-6 3-12-16,-7 9 0 0,-7 10-1 0,-4-3 0 16,-7 9 37-16,-7 10 7 0,-7-4 1 0,-3 10 1 15,-4 0-25-15,-11 6-8 0,-3 0 0 0,-7 13 0 16,-11-1 0-16,-6 7 0 0,-5 10 0 0,-6-1 0 16,-8 7 0-16,-3 9 0 0,-7 3 0 0,-3-3 0 15,-8 6 0-15,-3 4 0 0,4-4 0 0,-1 0 0 0,4 1 0 0,0-7 0 16,-4 3 0-16,8 0 0 15,6-6 0-15,8 3 0 0,3-9 0 0,10-4 0 0,8-9 0 16,10-3 12-16,4-3-1 0,11-10 0 0,6-2-11 0,4-7 0 16,14-13 0-16,14 4 0 0,11-10 0 0,11-13 0 15,10-5 0-15,7-1 0 0,3-6 0 0,11-6-11 16,8-3 3-16,6-4 0 16,4 1-96-16,-4 3-20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4T16:00:00.7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15970 10455 1785 0,'0'0'159'15,"-8"0"-127"-15,1 0-32 0,4 0 0 0,-1 0 96 16,1 3 12-16,-1 1 4 0,-3 2 0 0,4 0-90 0,-1-3-22 15,1 13 0-15,-1-4 0 0,-3 4 0 0,4 3 0 16,-1 3 0-16,0-3 0 0,4 6 0 0,4-6 0 16,0-1 0-16,-1 1 0 0,4 0 0 0,4-3 0 15,3-1 0-15,-4-2 0 0,5-4 0 0,-1 1 0 16,-4-7 0-16,4 0 0 0,4-3 0 0,-7-3 0 16,3 0 0-16,-4-7 0 0,8 1 27 0,-8 0 1 0,5-10 0 15,-5 9 0-15,1-5-3 0,-4-4 0 0,-4-6 0 16,1 3 0-16,-1 3 40 0,-3-3 8 0,0 0 2 0,-7 3 0 15,0 0-60-15,-3 4-15 16,3-1 0-16,-4 0 0 0,4 10 0 0,-7-6 0 0,-4 12 0 16,8 0 0-16,-4 0 0 0,3 0 8 0,-3 9-8 15,7-3 0 1,-4 7-99-16,8-1-25 0,3 4-6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09.9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243 12 11056 0 0,'-54'-6'1228'0'0,"45"4"-1042"0"0,1 1-1 0 0,-1 0 1 0 0,0 0 0 0 0,0 1 0 0 0,0 0 0 0 0,0 0 0 0 0,0 1 0 0 0,-11 2 0 0 0,10 0-8 0 0,0-1 1 0 0,-18 2-1 0 0,23-4-140 0 0,1 1 1 0 0,-1-1-1 0 0,0 0 0 0 0,1-1 0 0 0,-1 1 0 0 0,0-1 0 0 0,1 0 0 0 0,-8-2 1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22.78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221 50 13824 0 0,'0'-1'45'0'0,"1"0"1"0"0,-1 0-1 0 0,1-1 1 0 0,-1 1-1 0 0,1 0 1 0 0,-1 0 0 0 0,0 0-1 0 0,0 0 1 0 0,1 0-1 0 0,-1-1 1 0 0,0 1-1 0 0,0 0 1 0 0,0 0 0 0 0,0 0-1 0 0,-1-1 1 0 0,1 1-1 0 0,0 0 1 0 0,0 0-1 0 0,-1 0 1 0 0,1 0 0 0 0,-1 0-1 0 0,1-1 1 0 0,-1 1-1 0 0,1 0 1 0 0,-1 0-1 0 0,0 0 1 0 0,1 0 0 0 0,-1 1-1 0 0,0-1 1 0 0,-1-1-1 0 0,0 0 12 0 0,0 1 0 0 0,1-1 0 0 0,-1 1-1 0 0,0 0 1 0 0,0 0 0 0 0,0 0 0 0 0,0 0-1 0 0,0 0 1 0 0,0 0 0 0 0,0 1 0 0 0,0-1 0 0 0,-1 1-1 0 0,1-1 1 0 0,0 1 0 0 0,0 0 0 0 0,0 0-1 0 0,-4 0 1 0 0,0 1-8 0 0,-1 0-1 0 0,0 0 1 0 0,1 1-1 0 0,0 0 1 0 0,-1 0 0 0 0,1 1-1 0 0,0 0 1 0 0,0 0-1 0 0,0 0 1 0 0,1 1-1 0 0,-1-1 1 0 0,-8 9-1 0 0,7-5 85 0 0,0 0 0 0 0,0 1-1 0 0,1 0 1 0 0,0 1 0 0 0,0-1-1 0 0,1 1 1 0 0,-7 17 0 0 0,6-11-2 0 0,0 1 0 0 0,2 0 0 0 0,-1 0 0 0 0,2 1 0 0 0,0 0 0 0 0,1-1 0 0 0,1 1 0 0 0,1 0-1 0 0,0 0 1 0 0,3 16 0 0 0,-2-27-138 0 0,0 0 0 0 0,0 0 0 0 0,1 0 0 0 0,0 0 0 0 0,0 0-1 0 0,0-1 1 0 0,1 1 0 0 0,0-1 0 0 0,0 0 0 0 0,0 0 0 0 0,8 9-1 0 0,-8-10-1 0 0,1-1 0 0 0,0 0 0 0 0,0 1 0 0 0,0-2-1 0 0,0 1 1 0 0,0 0 0 0 0,1-1 0 0 0,-1 0 0 0 0,1 0-1 0 0,-1 0 1 0 0,1-1 0 0 0,0 0 0 0 0,0 1 0 0 0,9 0-1 0 0,-6-2 77 0 0,-1 0 0 0 0,1 0 0 0 0,-1 0 0 0 0,1-1 0 0 0,-1 0 0 0 0,0-1 0 0 0,1 1-1 0 0,-1-2 1 0 0,0 1 0 0 0,0-1 0 0 0,10-5 0 0 0,-7 2 131 0 0,0 0 1 0 0,-1 0-1 0 0,0-1 0 0 0,0-1 0 0 0,0 1 1 0 0,14-19-1 0 0,-16 17-148 0 0,0 0 0 0 0,-1-1 0 0 0,0 0 0 0 0,-1 0 0 0 0,0 0 0 0 0,0-1 0 0 0,-1 0 0 0 0,5-19 0 0 0,-8 25 10 0 0,0 0-1 0 0,0-1 1 0 0,0 1 0 0 0,-1-1 0 0 0,0 1-1 0 0,0-1 1 0 0,0 1 0 0 0,-1-1-1 0 0,0 1 1 0 0,0 0 0 0 0,0-1 0 0 0,0 1-1 0 0,-1 0 1 0 0,0 0 0 0 0,0 0-1 0 0,-1 0 1 0 0,1 0 0 0 0,-1 0 0 0 0,0 1-1 0 0,-4-6 1 0 0,1 4-34 0 0,-1 0 0 0 0,1-1 0 0 0,-1 2 1 0 0,-1-1-1 0 0,1 1 0 0 0,-1 0 0 0 0,0 1 0 0 0,0 0 1 0 0,0 0-1 0 0,0 1 0 0 0,-11-3 0 0 0,8 3-502 0 0,0 1 0 0 0,0 1 0 0 0,0 0 0 0 0,-1 0 0 0 0,1 1 0 0 0,0 0 0 0 0,0 1-1 0 0,-19 4 1 0 0,2 2-6543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33.42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1605 0 5040 0 0,'0'0'3978'0'0,"-1"1"-3828"0"0,-4 2-62 0 0,4-2 282 0 0,0 1-117 0 0,0 0-1 0 0,1 0 0 0 0,-1 0 0 0 0,0-1 1 0 0,0 1-1 0 0,0 0 0 0 0,-1 0 1 0 0,1-1-1 0 0,0 1 0 0 0,-1-1 0 0 0,-1 2 1 0 0,2-2-235 0 0,-35 49 2490 0 0,34-45-2491 0 0,-1-1 0 0 0,1 1 1 0 0,-1-1-1 0 0,0 0 0 0 0,-1 0 1 0 0,1-1-1 0 0,-1 1 0 0 0,-5 4 1 0 0,7-6 52 0 0,-1 0 1 0 0,0 1 0 0 0,1 0-1 0 0,-1-1 1 0 0,1 1 0 0 0,0 0-1 0 0,0 0 1 0 0,0 0 0 0 0,1 0-1 0 0,-3 5 1 0 0,-10 15 480 0 0,-1-5-358 0 0,2 0 1 0 0,-18 31-1 0 0,18-27-55 0 0,-25 32-1 0 0,11-14 191 0 0,23-35-363 0 0,1 0 0 0 0,0 0-1 0 0,0 1 1 0 0,0-1 0 0 0,1 0-1 0 0,0 1 1 0 0,0 0 0 0 0,-1 6-1 0 0,1-5 14 0 0,-1 1-1 0 0,1 0 1 0 0,-8 12-1 0 0,-3 5 180 0 0,9-17 4 0 0,0-1 0 0 0,0 1-1 0 0,-1-1 1 0 0,0 0 0 0 0,-8 10 0 0 0,0-3-70 0 0,0 1 0 0 0,1 1 0 0 0,1 1 1 0 0,0-1-1 0 0,1 1 0 0 0,-9 23 0 0 0,3-8 10 0 0,-5 11 30 0 0,-16 34-165 0 0,26-57 47 0 0,-1 6-16 0 0,8-16 11 0 0,0 0-1 0 0,0-1 0 0 0,-1 1 0 0 0,0-1 0 0 0,-11 15 0 0 0,-11 19 14 0 0,-17 36 58 0 0,33-58-87 0 0,-21 30 0 0 0,17-28 1 0 0,12-17-17 0 0,-51 78 446 0 0,-66 80 0 0 0,105-144-367 0 0,-25 43-1 0 0,-2 5 153 0 0,20-37-202 0 0,-18 41 0 0 0,-12 16 119 0 0,40-67-120 0 0,0 2-1 0 0,-17 43 1 0 0,6-10 187 0 0,8-23-146 0 0,-31 65-22 0 0,38-82-24 0 0,-2 0 0 0 0,0-1 0 0 0,-21 25 0 0 0,26-34 29 0 0,0 1 0 0 0,0 0-1 0 0,-5 11 1 0 0,-11 16 589 0 0,-36 42-453 0 0,-27 42-72 0 0,56-74-92 0 0,22-35 0 0 0,0 0 0 0 0,-6 17 0 0 0,8-16 0 0 0,-16 40 0 0 0,18-46 1 0 0,1-1 0 0 0,0 1-1 0 0,0-1 1 0 0,0 1 0 0 0,0-1-1 0 0,1 1 1 0 0,0 0 0 0 0,-1 4-1 0 0,1-2-2 0 0,0-1-1 0 0,-1 0 0 0 0,0 1 0 0 0,0-1 1 0 0,0 1-1 0 0,-1-1 0 0 0,1 0 1 0 0,-1 0-1 0 0,-1 0 0 0 0,1 0 0 0 0,-5 7 1 0 0,-2 3-381 0 0,1-7 128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39.9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642 66 3224 0 0,'0'0'3904'0'0,"-16"-12"-859"0"0,15 10-3002 0 0,1 1 0 0 0,0-1 0 0 0,-1 1-1 0 0,1-1 1 0 0,-1 1 0 0 0,0-1 0 0 0,0 1 0 0 0,1 0 0 0 0,-1-1 0 0 0,0 1-1 0 0,0 0 1 0 0,0 0 0 0 0,0 0 0 0 0,0-1 0 0 0,-1 1 0 0 0,1 0 0 0 0,0 1-1 0 0,0-1 1 0 0,-1 0 0 0 0,1 0 0 0 0,-1 0 0 0 0,1 1 0 0 0,0-1-1 0 0,-3 0 1 0 0,-9-4 273 0 0,0 1 0 0 0,-14-4 0 0 0,20 5-316 0 0,6 2 0 0 0,1 1 0 0 0,-1-1 0 0 0,0 1 0 0 0,0-1 0 0 0,0 1 0 0 0,0 0 0 0 0,0-1 0 0 0,0 1 0 0 0,0 0 0 0 0,0 0 0 0 0,0 0 0 0 0,0 0 0 0 0,0 0 0 0 0,0 0 0 0 0,0 0 0 0 0,0 0 0 0 0,-2 0 0 0 0,-4 0 0 0 0,-1 1 0 0 0,0 0 0 0 0,1 0 0 0 0,-1 0 0 0 0,1 1 0 0 0,-1 0 0 0 0,1 1 0 0 0,0 0 0 0 0,0 0 0 0 0,0 0 0 0 0,0 1 0 0 0,1 0 0 0 0,-12 9 0 0 0,-19 8 0 0 0,26-15 0 0 0,0 0 0 0 0,-11 9 0 0 0,-23 11 0 0 0,34-17 0 0 0,1-1 0 0 0,-1 0 0 0 0,-13 8 0 0 0,19-13 0 0 0,0 1 0 0 0,0 0 0 0 0,1 0 0 0 0,0 0 0 0 0,-5 5 0 0 0,-12 11 0 0 0,11-12 0 0 0,-1 0 0 0 0,-1 0 0 0 0,1 1 0 0 0,1 1 0 0 0,0 0 0 0 0,-14 17 0 0 0,22-22 15 0 0,-1 0 1 0 0,1 0-1 0 0,0 0 1 0 0,0 0 0 0 0,-1 6-1 0 0,-4 11 41 0 0,-27 64 176 0 0,19-43-221 0 0,2 44 277 0 0,12-73-289 0 0,1 1 0 0 0,2 22 0 0 0,1 4 34 0 0,-4-31 107 0 0,2 10 338 0 0,-1 19-162 0 0,3-21-286 0 0,3 7 0 0 0,7 29-30 0 0,15 14 0 0 0,-16-38 0 0 0,-5-16 0 0 0,-5-11 0 0 0,0-1 0 0 0,-1 1 0 0 0,0 0 0 0 0,0 0 0 0 0,0-1 0 0 0,1 6 0 0 0,0-2 0 0 0,1-1 0 0 0,-1 1 0 0 0,1 0 0 0 0,0-1 0 0 0,7 10 0 0 0,-2-1 0 0 0,1 3 0 0 0,4-4 0 0 0,35 51 0 0 0,-36-49 0 0 0,-11-14 0 0 0,-1 0 0 0 0,1 0 0 0 0,0 0 0 0 0,0 1 0 0 0,0-1 0 0 0,0 0 0 0 0,0-1 0 0 0,0 1 0 0 0,0 0 0 0 0,0 0 0 0 0,0 0 0 0 0,0-1 0 0 0,2 2 0 0 0,2 2 0 0 0,3 3 0 0 0,-1-1 31 0 0,1-1 0 0 0,0 0 0 0 0,0 0 0 0 0,0 0 0 0 0,0-1 1 0 0,14 4-1 0 0,11 4 7 0 0,-21-6-41 0 0,22 10 16 0 0,-26-13 23 0 0,22 5-18 0 0,17 2-18 0 0,3-3 64 0 0,39-10-64 0 0,-32-1 0 0 0,60-4 440 0 0,-105 6-484 0 0,0-1 0 0 0,0-1 0 0 0,0 0 0 0 0,-1 0 1 0 0,1-1-1 0 0,17-11 0 0 0,-7 1 285 0 0,20-19 0 0 0,-4 4-24 0 0,-28 22-177 0 0,0-1 0 0 0,0 0 0 0 0,-1-1 0 0 0,0 1 0 0 0,-1-2 0 0 0,0 1 0 0 0,12-23 0 0 0,-11 15 23 0 0,0-2 1 0 0,-1 1-1 0 0,-1-1 0 0 0,5-23 1 0 0,0-7 117 0 0,-1 6 534 0 0,10-72-1 0 0,-19 91-702 0 0,1 7 11 0 0,-2-1-1 0 0,0 0 1 0 0,-1 0-1 0 0,-3-24 0 0 0,0 12 124 0 0,2 19 120 0 0,-1 0 1 0 0,-3-15 0 0 0,-1 5-72 0 0,-4-14 4 0 0,7 27-138 0 0,0 0 0 0 0,1 0 0 0 0,0 0 0 0 0,0-14-1 0 0,0 12 18 0 0,1-1-1 0 0,-6-18 0 0 0,2 14-58 0 0,2 5-12 0 0,-1 1-1 0 0,1-1 1 0 0,-2 1 0 0 0,1 0-1 0 0,-1 0 1 0 0,-1 1 0 0 0,-10-15-1 0 0,12 20-8 0 0,1 0 12 0 0,1 1 1 0 0,-1 0-1 0 0,-1 0 1 0 0,1 0-1 0 0,0 1 1 0 0,-7-5-1 0 0,-20-13 1167 0 0,22 14-1019 0 0,0 1 1 0 0,0 0-1 0 0,0 0 1 0 0,-11-3-1 0 0,-35-15-169 0 0,34 13-144 0 0,-41-12 0 0 0,24 10 396 0 0,26 8-225 0 0,0 0 0 0 0,1 1 0 0 0,-1 0 0 0 0,-13-1 0 0 0,-2-1-14 0 0,21 4-19 0 0,-1 0 0 0 0,1 0 0 0 0,-1 0 1 0 0,1 1-1 0 0,-1-1 0 0 0,-9 2 0 0 0,-53 5-197 0 0,-12 2-30 0 0,46-2-177 0 0,-26 5-227 0 0,20 1-5062 0 0,16-2-368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41.5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617 128 10680 0 0,'-14'-11'866'0'0,"13"10"-833"0"0,0 0 0 0 0,0 0 1 0 0,0 0-1 0 0,0 0 0 0 0,-1 0 0 0 0,1 0 0 0 0,0 0 0 0 0,-1 0 0 0 0,1 1 0 0 0,0-1 0 0 0,-1 0 1 0 0,1 1-1 0 0,-1-1 0 0 0,1 1 0 0 0,-1 0 0 0 0,1 0 0 0 0,-1-1 0 0 0,1 1 0 0 0,-1 0 1 0 0,1 0-1 0 0,-1 0 0 0 0,1 1 0 0 0,-3-1 0 0 0,-17 6 767 0 0,1 1-1 0 0,-1 0 1 0 0,1 2-1 0 0,-23 13 1 0 0,22-12-628 0 0,-44 26 828 0 0,-63 44 0 0 0,112-70-891 0 0,1 1 0 0 0,1 1-1 0 0,0 0 1 0 0,0 1-1 0 0,1 0 1 0 0,-18 25-1 0 0,20-21-56 0 0,-11 20-148 0 0,0 5 5 0 0,14-25 364 0 0,0 0 1 0 0,-11 32 0 0 0,13-27-310 0 0,1 1 0 0 0,1-1 0 0 0,1 1 0 0 0,1 0 0 0 0,1 0 0 0 0,1 0 0 0 0,1 0 0 0 0,8 44 0 0 0,-5-42 123 0 0,12 50 207 0 0,1-15-338 0 0,-5-16-61 0 0,19 43-1 0 0,-23-68 107 0 0,1 3 15 0 0,1 0 1 0 0,0 0-1 0 0,23 31 0 0 0,-18-34 49 0 0,20 20 0 0 0,11 12 19 0 0,-35-39-84 0 0,1-1 0 0 0,0 0 0 0 0,1 0 0 0 0,0-2 0 0 0,24 15 0 0 0,-30-20 0 0 0,17 10 37 0 0,0-2 0 0 0,1-1-1 0 0,0-1 1 0 0,1-1-1 0 0,0-1 1 0 0,47 8-1 0 0,-63-15-9 0 0,0 0-1 0 0,0 0 1 0 0,0-1-1 0 0,0-1 1 0 0,0 0-1 0 0,0 0 1 0 0,19-5-1 0 0,-4-2 100 0 0,43-19 0 0 0,-56 21-58 0 0,-1 0 0 0 0,-1-1 0 0 0,20-17 0 0 0,6-3 60 0 0,-16 14-59 0 0,-1-1-1 0 0,0 0 1 0 0,0-2 0 0 0,-2 0-1 0 0,0-1 1 0 0,21-27-1 0 0,-3-5 17 0 0,-14 21 121 0 0,-1-1 0 0 0,30-60 0 0 0,-35 57 189 0 0,-2-1 0 0 0,16-59 0 0 0,-14 32-395 0 0,-6 29 0 0 0,8-60 0 0 0,-13 52 0 0 0,-1 16 0 0 0,-1 0 0 0 0,-1 0 0 0 0,-3-42 0 0 0,-5 21 0 0 0,-1 1 0 0 0,-3 1 0 0 0,-28-77 0 0 0,25 79 0 0 0,11 30 0 0 0,0 0 0 0 0,-1 1 0 0 0,0-1 0 0 0,-9-15 0 0 0,6 13 71 0 0,-1 1-1 0 0,0 1 1 0 0,0-1-1 0 0,-1 1 0 0 0,0 1 1 0 0,-1 0-1 0 0,0 0 1 0 0,-1 1-1 0 0,1 0 1 0 0,-21-11-1 0 0,-2 4-95 0 0,-1 1 0 0 0,-1 2 0 0 0,-45-11 0 0 0,-110-10-330 0 0,161 32-519 0 0,0 1-1 0 0,0 1 0 0 0,-45 7 1 0 0,36-2-6491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24.29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219 12 17967 0 0,'-2'-2'128'0'0,"0"1"0"0"0,-1-1-1 0 0,1 1 1 0 0,-1 0 0 0 0,1 0-1 0 0,-1 0 1 0 0,1 0 0 0 0,-1 1-1 0 0,1-1 1 0 0,-1 1 0 0 0,0-1-1 0 0,1 1 1 0 0,-1 0 0 0 0,0 0-1 0 0,-5 1 1 0 0,3 0-164 0 0,0 1-1 0 0,0 0 1 0 0,0 0 0 0 0,0 1-1 0 0,0-1 1 0 0,1 1 0 0 0,-5 3-1 0 0,1 1 9 0 0,0 0 0 0 0,1 0 0 0 0,0 0-1 0 0,0 1 1 0 0,1 0 0 0 0,0 1-1 0 0,0-1 1 0 0,-7 17 0 0 0,4-9 18 0 0,1-1-7 0 0,1 1 0 0 0,0 1 0 0 0,1-1 0 0 0,1 1 0 0 0,0 0 0 0 0,-3 29-1 0 0,5-19-12 0 0,1 1 0 0 0,1 0 0 0 0,4 42 0 0 0,-2-57 77 0 0,1-1-1 0 0,0 0 0 0 0,1 1 0 0 0,1-1 1 0 0,-1 0-1 0 0,2-1 0 0 0,0 1 0 0 0,8 14 0 0 0,-10-22-26 0 0,0 1-1 0 0,0-1 0 0 0,0-1 0 0 0,0 1 0 0 0,0 0 1 0 0,1-1-1 0 0,0 0 0 0 0,0 0 0 0 0,0 0 0 0 0,0 0 1 0 0,0 0-1 0 0,0-1 0 0 0,1 0 0 0 0,-1 0 0 0 0,1 0 1 0 0,0-1-1 0 0,-1 1 0 0 0,1-1 0 0 0,0 0 0 0 0,0 0 1 0 0,0-1-1 0 0,0 0 0 0 0,0 0 0 0 0,5 0 0 0 0,-3-1 48 0 0,1 0-1 0 0,-1-1 1 0 0,1 0-1 0 0,-1 0 0 0 0,0-1 1 0 0,0 0-1 0 0,0 0 0 0 0,-1-1 1 0 0,1 0-1 0 0,-1 0 1 0 0,1 0-1 0 0,-1-1 0 0 0,-1 1 1 0 0,1-2-1 0 0,6-7 1 0 0,3-4 245 0 0,-1-2 0 0 0,0 1 1 0 0,19-39-1 0 0,-29 50-241 0 0,0 0 0 0 0,0 0 0 0 0,-1-1 0 0 0,0 1 0 0 0,0-1 0 0 0,-1 1 0 0 0,0-1 0 0 0,0 0 0 0 0,-1 0 0 0 0,0 0 0 0 0,0 0 0 0 0,-1 0 0 0 0,-1-15 0 0 0,-2 9 54 0 0,0 1 0 0 0,0 0 1 0 0,-1-1-1 0 0,-1 1 1 0 0,0 0-1 0 0,-1 1 0 0 0,-9-15 1 0 0,12 22-245 0 0,0 0 1 0 0,-1 0 0 0 0,1 1 0 0 0,-1-1-1 0 0,0 1 1 0 0,0 0 0 0 0,-1 0 0 0 0,1 0-1 0 0,-1 0 1 0 0,0 1 0 0 0,0 0 0 0 0,0 0-1 0 0,0 0 1 0 0,-1 1 0 0 0,1 0-1 0 0,-1 0 1 0 0,0 0 0 0 0,-10-2 0 0 0,-13 2-5344 0 0,1 4-1729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23.3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120 72 17503 0 0,'-1'-14'1338'0'0,"1"13"-1318"0"0,0-1 0 0 0,0 1 1 0 0,-1-1-1 0 0,1 1 0 0 0,-1-1 1 0 0,1 1-1 0 0,-1 0 0 0 0,0-1 0 0 0,1 1 1 0 0,-1 0-1 0 0,0-1 0 0 0,0 1 1 0 0,0 0-1 0 0,0 0 0 0 0,0 0 1 0 0,0 0-1 0 0,-1 0 0 0 0,1 0 0 0 0,0 0 1 0 0,0 0-1 0 0,-1 0 0 0 0,1 1 1 0 0,0-1-1 0 0,-1 0 0 0 0,1 1 0 0 0,-1-1 1 0 0,1 1-1 0 0,-1 0 0 0 0,1-1 1 0 0,-3 1-1 0 0,2 1 29 0 0,-1-1 0 0 0,0 1 0 0 0,1 0 0 0 0,-1 0 1 0 0,1 0-1 0 0,-1 0 0 0 0,1 0 0 0 0,0 0 0 0 0,-1 1 0 0 0,1-1 0 0 0,0 1 0 0 0,0 0 0 0 0,0 0 1 0 0,0-1-1 0 0,0 1 0 0 0,1 1 0 0 0,-3 2 0 0 0,-2 4-102 0 0,0 0 1 0 0,1 1-1 0 0,1 0 0 0 0,-1 0 1 0 0,1 0-1 0 0,1 1 0 0 0,0-1 1 0 0,1 1-1 0 0,0 0 0 0 0,0-1 1 0 0,1 1-1 0 0,0 0 0 0 0,1 0 1 0 0,1 0-1 0 0,-1 0 0 0 0,2 0 1 0 0,0 0-1 0 0,0 0 0 0 0,1-1 1 0 0,0 1-1 0 0,7 15 0 0 0,-6-19 62 0 0,0 0-1 0 0,1 0 1 0 0,0 0-1 0 0,0-1 1 0 0,1 1-1 0 0,-1-1 0 0 0,1-1 1 0 0,1 1-1 0 0,-1-1 1 0 0,1 0-1 0 0,0 0 1 0 0,0-1-1 0 0,0 0 0 0 0,1 0 1 0 0,-1-1-1 0 0,1 0 1 0 0,0 0-1 0 0,0-1 1 0 0,0 0-1 0 0,0 0 0 0 0,0-1 1 0 0,1 0-1 0 0,-1-1 1 0 0,0 0-1 0 0,1 0 1 0 0,-1 0-1 0 0,12-3 0 0 0,-9 0 63 0 0,0-1-1 0 0,0 1 0 0 0,-1-2 1 0 0,1 0-1 0 0,-1 0 1 0 0,0 0-1 0 0,-1-2 0 0 0,1 1 1 0 0,-1-1-1 0 0,0 0 0 0 0,-1-1 1 0 0,0 0-1 0 0,11-14 0 0 0,-14 15-5 0 0,1 0 0 0 0,-1-1-1 0 0,0 0 1 0 0,-1 0 0 0 0,0-1-1 0 0,0 1 1 0 0,-1-1 0 0 0,0 0-1 0 0,0 0 1 0 0,-1 0-1 0 0,0 0 1 0 0,-1 0 0 0 0,0 0-1 0 0,0-1 1 0 0,-1 1 0 0 0,-2-18-1 0 0,1 21 60 0 0,-1 0-1 0 0,0-1 0 0 0,0 1 0 0 0,-1 0 0 0 0,1 0 1 0 0,-1 1-1 0 0,-1-1 0 0 0,1 0 0 0 0,-1 1 1 0 0,0 0-1 0 0,0 0 0 0 0,-1 0 0 0 0,1 0 1 0 0,-1 1-1 0 0,-6-5 0 0 0,3 3-464 0 0,0 1 0 0 0,-1 0 0 0 0,-15-8-1 0 0,15 10-1247 0 0,0-1 0 0 0,0 2 0 0 0,-16-4 0 0 0,-8 1-5201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23.82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111 1 20127 0 0,'-7'7'987'0'0,"5"-4"-853"0"0,1 1 0 0 0,-1-1 0 0 0,1 0 0 0 0,-1 1 0 0 0,1-1 0 0 0,0 1 0 0 0,0-1 1 0 0,-1 7-1 0 0,-3 11-120 0 0,-21 50-619 0 0,-22 92 0 0 0,44-145 622 0 0,1 0 0 0 0,1-1 1 0 0,0 1-1 0 0,1 1 1 0 0,1-1-1 0 0,3 26 0 0 0,-2-38-82 0 0,0 0-1 0 0,0 0 1 0 0,1 0 0 0 0,0 0-1 0 0,0 0 1 0 0,0 0-1 0 0,1 0 1 0 0,0-1 0 0 0,0 1-1 0 0,1-1 1 0 0,-1 0-1 0 0,1 1 1 0 0,0-2 0 0 0,0 1-1 0 0,1-1 1 0 0,-1 1-1 0 0,1-1 1 0 0,0 0 0 0 0,0-1-1 0 0,1 1 1 0 0,10 4-1 0 0,-10-6 93 0 0,0 0 0 0 0,0-1 0 0 0,0 0-1 0 0,0 0 1 0 0,1 0 0 0 0,-1-1-1 0 0,0 0 1 0 0,1 0 0 0 0,-1 0-1 0 0,0-1 1 0 0,0 0 0 0 0,1 0 0 0 0,-1-1-1 0 0,0 0 1 0 0,0 0 0 0 0,5-3-1 0 0,7-3 201 0 0,0-1-1 0 0,-1 0 1 0 0,29-22-1 0 0,-36 24-134 0 0,-1-1 0 0 0,0 0 0 0 0,0 0 0 0 0,-1-1-1 0 0,0 0 1 0 0,0 0 0 0 0,-1-1 0 0 0,0 0-1 0 0,-1 0 1 0 0,0 0 0 0 0,-1-1 0 0 0,0 0 0 0 0,-1 0-1 0 0,0-1 1 0 0,-1 1 0 0 0,0-1 0 0 0,0 0 0 0 0,0-15-1 0 0,-3 19-136 0 0,0 0 0 0 0,-1 0 0 0 0,0-1 0 0 0,0 1 1 0 0,-1 0-1 0 0,0 0 0 0 0,0 1 0 0 0,-1-1 0 0 0,0 0 0 0 0,0 1 0 0 0,-1-1 0 0 0,0 1 0 0 0,0 0 0 0 0,-1 1 0 0 0,0-1 0 0 0,0 1 0 0 0,0 0 0 0 0,-1 0 0 0 0,0 0 0 0 0,0 1 0 0 0,-1 0 0 0 0,0 0 0 0 0,1 1 0 0 0,-1-1 0 0 0,-1 2 0 0 0,1-1 0 0 0,-1 1 0 0 0,1 0 1 0 0,-1 0-1 0 0,0 1 0 0 0,-9-1 0 0 0,4 0-599 0 0,-1 1 0 0 0,0 1 0 0 0,0 0 1 0 0,0 1-1 0 0,0 1 0 0 0,-19 3 0 0 0,1 5-1002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4.10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0 745 5984 0 0,'0'0'5992'0'0,"9"-10"-4387"0"0,3-2-816 0 0,0 1-1 0 0,24-17 1 0 0,0-1-225 0 0,11-10 116 0 0,34-31 140 0 0,-75 65-784 0 0,0 0 0 0 0,0 0 0 0 0,0 1 0 0 0,11-6 0 0 0,-10 6 3 0 0,1 0-1 0 0,-1-1 0 0 0,-1 0 0 0 0,11-9 0 0 0,-8 6 8 0 0,0 1 0 0 0,13-9 0 0 0,-12 9-2 0 0,0-1 1 0 0,12-11-1 0 0,-2 1 42 0 0,1 1 1 0 0,0 0-1 0 0,1 2 0 0 0,35-20 1 0 0,-44 28 2 0 0,-1-2 1 0 0,14-12-1 0 0,14-10 152 0 0,-11 12 1 0 0,-2-1 0 0 0,26-25-1 0 0,-21 8 63 0 0,-30 36-286 0 0,0 0-2 0 0,-1 0 0 0 0,1 0 0 0 0,-1 0 0 0 0,1 0 0 0 0,-1-1 0 0 0,0 1-1 0 0,0 0 1 0 0,1-1 0 0 0,-1 1 0 0 0,0-1 0 0 0,0 1 0 0 0,0-1 0 0 0,-1 1 0 0 0,1-1 0 0 0,0 1 0 0 0,-1-1-1 0 0,2-3 1 0 0,-2 3-5 0 0,1 1-1 0 0,0 0 0 0 0,-1 0 1 0 0,1-1-1 0 0,0 1 0 0 0,0 0 1 0 0,0 0-1 0 0,-1 0 0 0 0,1 0 1 0 0,0 0-1 0 0,1 0 0 0 0,-1 0 1 0 0,0 0-1 0 0,0 0 0 0 0,0 0 1 0 0,1 1-1 0 0,1-2 0 0 0,-1 1-1 0 0,-1 0-1 0 0,1 0 0 0 0,0 0 1 0 0,-1 0-1 0 0,1 0 0 0 0,-1 0 1 0 0,1 0-1 0 0,-1-1 0 0 0,0 1 1 0 0,1-1-1 0 0,-1 1 0 0 0,0-1 1 0 0,2-3-1 0 0,-3 4-1 0 0,1-1 0 0 0,-1 1 0 0 0,1-1 0 0 0,0 1 0 0 0,0 0 0 0 0,0-1 0 0 0,0 1 0 0 0,0 0 0 0 0,0 0 0 0 0,0-1-1 0 0,0 1 1 0 0,0 0 0 0 0,0 0 0 0 0,1 0 0 0 0,1-1 0 0 0,20-16 46 0 0,-22 17-48 0 0,0 0 1 0 0,0 0-1 0 0,0 0 0 0 0,1 1 1 0 0,-1-1-1 0 0,0 0 0 0 0,0 0 0 0 0,1 1 1 0 0,-1-1-1 0 0,1 0 0 0 0,2 0 1 0 0,16-5-159 0 0,-15 3-112 0 0,-24 13-6519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25.2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169 53 16208 0 0,'-3'-6'198'0'0,"-1"1"0"0"0,0 0 0 0 0,1-1 0 0 0,-2 2 1 0 0,1-1-1 0 0,0 0 0 0 0,-1 1 0 0 0,-8-6 0 0 0,11 10-208 0 0,1-1-1 0 0,0 1 1 0 0,0 0-1 0 0,0-1 0 0 0,-1 1 1 0 0,1 0-1 0 0,0 0 1 0 0,-1 0-1 0 0,1 0 0 0 0,0 0 1 0 0,0 0-1 0 0,-1 0 0 0 0,1 1 1 0 0,0-1-1 0 0,0 0 1 0 0,0 1-1 0 0,-1-1 0 0 0,1 1 1 0 0,0-1-1 0 0,0 1 1 0 0,0-1-1 0 0,0 1 0 0 0,0 0 1 0 0,0 0-1 0 0,-1 1 0 0 0,-2 1-44 0 0,0 0 0 0 0,0 1 0 0 0,1 0 0 0 0,-7 8-1 0 0,4-2 64 0 0,0 1 0 0 0,1 0-1 0 0,0 1 1 0 0,-5 19-1 0 0,-9 49 401 0 0,18-78-395 0 0,-4 25 232 0 0,1 1-1 0 0,-1 30 1 0 0,5-43-125 0 0,0-1 0 0 0,1 0 0 0 0,1 1 0 0 0,0-1 1 0 0,8 27-1 0 0,-8-34-85 0 0,1-1 0 0 0,-1 0 0 0 0,1 1 0 0 0,1-1 0 0 0,0 0 0 0 0,-1-1 0 0 0,2 1 0 0 0,-1-1 0 0 0,1 0 0 0 0,-1 0 0 0 0,1 0 0 0 0,1 0 0 0 0,-1-1 1 0 0,1 0-1 0 0,0 0 0 0 0,0 0 0 0 0,0-1 0 0 0,0 0 0 0 0,0 0 0 0 0,1-1 0 0 0,-1 0 0 0 0,1 0 0 0 0,0 0 0 0 0,0-1 0 0 0,0 0 0 0 0,-1 0 0 0 0,1-1 0 0 0,0 1 0 0 0,0-2 0 0 0,0 1 1 0 0,0-1-1 0 0,0 0 0 0 0,10-3 0 0 0,-3-1 111 0 0,-1 1 1 0 0,0-2-1 0 0,-1 0 1 0 0,1-1 0 0 0,-1 0-1 0 0,0 0 1 0 0,12-12-1 0 0,4-5 491 0 0,37-42-1 0 0,-56 57-558 0 0,-2-1 0 0 0,1 0 1 0 0,-1 0-1 0 0,0-1 0 0 0,-1 0 1 0 0,-1 0-1 0 0,1 0 0 0 0,6-23 0 0 0,-11 29-6 0 0,0 0-1 0 0,0 0 1 0 0,0 0-1 0 0,0 0 0 0 0,-1 1 1 0 0,0-1-1 0 0,0 0 1 0 0,0 0-1 0 0,-1 0 1 0 0,1 0-1 0 0,-1 0 0 0 0,0 0 1 0 0,-1 1-1 0 0,1-1 1 0 0,-1 0-1 0 0,0 1 0 0 0,0-1 1 0 0,0 1-1 0 0,-1 0 1 0 0,1 0-1 0 0,-1 0 1 0 0,0 0-1 0 0,-1 0 0 0 0,1 1 1 0 0,-6-6-1 0 0,3 5-106 0 0,-1 0 0 0 0,1 0 0 0 0,-1 0 0 0 0,0 1 1 0 0,0 0-1 0 0,-1 1 0 0 0,1 0 0 0 0,0 0 0 0 0,-1 0 0 0 0,0 1 0 0 0,1 0 0 0 0,-1 0 0 0 0,-8 1 0 0 0,-2 0-423 0 0,1 1 1 0 0,-1 1-1 0 0,0 1 1 0 0,-27 7-1 0 0,-7 7-565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52.9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75 88 9872 0 0,'-6'-6'267'0'0,"0"-1"1"0"0,1 1 0 0 0,-9-15 0 0 0,-7-7 310 0 0,16 22-313 0 0,-13-8 5518 0 0,20 23-4641 0 0,0-4-1077 0 0,0 0-1 0 0,0 0 0 0 0,1-1 0 0 0,0 1 1 0 0,-1-1-1 0 0,1 0 0 0 0,1 1 0 0 0,4 4 1 0 0,35 30 551 0 0,-30-27-555 0 0,66 53-30 0 0,42 39 68 0 0,221 255 414 0 0,-38-39 8 0 0,-192-202-251 0 0,115 113 272 0 0,-188-195-493 0 0,152 143 877 0 0,-16 16 353 0 0,-150-163-1199 0 0,117 144 714 0 0,-121-154-701 0 0,-13-13-36 0 0,1 0 0 0 0,8 12 0 0 0,-15-17-86 0 0,-1-3 3 0 0,-1 0 1 0 0,1 0-1 0 0,-1 0 0 0 0,1 0 1 0 0,0 0-1 0 0,-1 0 0 0 0,1 0 1 0 0,0 0-1 0 0,0-1 0 0 0,0 1 1 0 0,-1 0-1 0 0,1 0 0 0 0,0-1 1 0 0,0 1-1 0 0,2 0 0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53.7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842 47 2760 0 0,'0'-7'248'0'0,"0"6"-97"0"0,0 0 0 0 0,1 0 0 0 0,-1 0 0 0 0,0 0 1 0 0,0 0-1 0 0,0 0 0 0 0,-1 0 0 0 0,1 0 0 0 0,0-1 0 0 0,0 1 0 0 0,0 0 0 0 0,-1 1 0 0 0,1-1 1 0 0,0 0-1 0 0,-1 0 0 0 0,1 0 0 0 0,-1 0 0 0 0,1 0 0 0 0,-1 0 0 0 0,0 0 0 0 0,1 1 1 0 0,-1-1-1 0 0,0 0 0 0 0,0 0 0 0 0,1 1 0 0 0,-2-2 0 0 0,-23-9 5684 0 0,19 9-4226 0 0,-14 4 802 0 0,18-1-2233 0 0,-1-1 0 0 0,1 1 0 0 0,0 0 0 0 0,-1 0-1 0 0,1 0 1 0 0,0 0 0 0 0,0 0 0 0 0,0 1-1 0 0,0-1 1 0 0,0 1 0 0 0,0-1 0 0 0,0 1 0 0 0,0 0-1 0 0,0-1 1 0 0,1 1 0 0 0,-1 0 0 0 0,1 0-1 0 0,0 0 1 0 0,-2 3 0 0 0,-2 6 2 0 0,0-1-1 0 0,1 1 1 0 0,-3 11-1 0 0,3-8-5 0 0,-53 181 610 0 0,-6 59-389 0 0,16-56-76 0 0,2-42-13 0 0,-34 147 305 0 0,30-35-187 0 0,-16 78 241 0 0,32-213-348 0 0,14-57-122 0 0,-1-6 24 0 0,-2-1 0 0 0,-49 102-1 0 0,53-138-170 0 0,-1-1 0 0 0,-30 38-1 0 0,42-61-67 0 0,-13 24-424 0 0,3-4-6517 0 0,1-5-1108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57.7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31 9672 0 0,'0'0'748'0'0,"0"-8"904"0"0,1 7-1652 0 0,0 0 0 0 0,-1 0 0 0 0,1 0 0 0 0,0 0 0 0 0,0 1 0 0 0,-1-1 0 0 0,1 0 0 0 0,0 1 0 0 0,0-1 0 0 0,0 1 0 0 0,0-1 0 0 0,0 1 0 0 0,0-1 0 0 0,0 1 0 0 0,0 0 0 0 0,0-1 0 0 0,0 1 0 0 0,0 0 0 0 0,2 0 0 0 0,-2 0 0 0 0,28-10-3338 0 0,-17 9-420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58.0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90 13272 0 0,'0'0'1440'0'0,"8"-8"-1656"0"0,1 5 144 0 0</inkml:trace>
  <inkml:trace contextRef="#ctx0" brushRef="#br0" timeOffset="1">278 29 11976 0 0,'-3'0'1064'0'0,"3"-3"-848"0"0,8-5-296 0 0,-4 5-208 0 0,8-4 136 0 0,9-1-7312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58.41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1 133 9760 0 0,'0'0'472'0'0,"7"-3"72"0"0,-2-1-544 0 0,2 1 0 0 0,-2-2 0 0 0,2 2 0 0 0,2 0-2840 0 0</inkml:trace>
  <inkml:trace contextRef="#ctx0" brushRef="#br0" timeOffset="1">300 41 10136 0 0,'0'0'918'0'0,"7"-1"-740"0"0,50-14 2758 0 0,-36 9-2896 0 0,-5 1-197 0 0,12-4-374 0 0,-15 4 283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58.7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1 166 10136 0 0,'0'0'1080'0'0,"7"-4"-1080"0"0,-2 1 0 0 0,-2-4 1000 0 0,6 7 216 0 0,-2-3-1216 0 0,2-2 80 0 0</inkml:trace>
  <inkml:trace contextRef="#ctx0" brushRef="#br0" timeOffset="1">316 65 13104 0 0,'0'0'2529'0'0,"15"-8"-2382"0"0,16-5-599 0 0,-21 9-506 0 0,3 0-4188 0 0</inkml:trace>
  <inkml:trace contextRef="#ctx0" brushRef="#br0" timeOffset="2">582 1 8288 0 0,'0'0'904'0'0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0:59.13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13824 0 0,'0'0'1440'0'0,"7"3"-1368"0"0,5-6-72 0 0,-3 3 0 0 0,3 0 0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6.3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0 2760 0 0,'0'0'9368'0'0,"-7"8"-9288"0"0,2-1-955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6.6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 0 9184 0 0,'0'0'5612'0'0,"0"9"-4768"0"0,-1-4-1142 0 0,1 0 1 0 0,-1-1 0 0 0,0 1 0 0 0,-3 7 0 0 0</inkml:trace>
  <inkml:trace contextRef="#ctx0" brushRef="#br0" timeOffset="1">22 230 2304 0 0,'0'0'224'0'0,"-9"18"6208"0"0,6-10-4104 0 0,3-5-1784 0 0,-5 4-360 0 0,5 1 24 0 0,-4 2-464 0 0,4-2-80 0 0,0 7-16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7.36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 1 5064 0 0,'-2'3'9119'0'0,"5"2"-9662"0"0,-2-4 593 0 0,33 44 1289 0 0,40 71-1 0 0,-16 0-282 0 0,-2-19-482 0 0,-11-7-1033 0 0,-10-14 2175 0 0,12 20-1571 0 0,-25-51 825 0 0,-17-28-115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7.0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48 1 10912 0 0,'0'0'1096'0'0,"0"12"-532"0"0,-1-4-391 0 0,0 0 0 0 0,1-1 0 0 0,-1 1 0 0 0,2 0 0 0 0,1 13 0 0 0,-2-9-5055 0 0</inkml:trace>
  <inkml:trace contextRef="#ctx0" brushRef="#br0" timeOffset="1">32 221 4144 0 0,'-3'3'368'0'0,"-1"1"-296"0"0,-4 9 5616 0 0,4-5-5144 0 0,-1-4 432 0 0,1 2-912 0 0,1 2-64 0 0,3-1 0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7.3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86 1 6448 0 0,'0'0'498'0'0,"5"16"2933"0"0,-5-10-2373 0 0,0 0-387 0 0,0 0 0 0 0,0 0 1 0 0,-1 0-1 0 0,0-1 0 0 0,-1 8 0 0 0,1-11-344 0 0,-4 15-910 0 0,3-7-3087 0 0</inkml:trace>
  <inkml:trace contextRef="#ctx0" brushRef="#br0" timeOffset="1">17 339 3680 0 0,'0'0'167'0'0,"0"1"-7"0"0,-3 5-127 0 0,2 0 219 0 0,-2 11 5540 0 0,-2 5-2707 0 0,2-7-3936 0 0,2-14 517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7.70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60 1 4608 0 0,'0'0'353'0'0,"-4"18"4510"0"0,3-14-4398 0 0,1 0 1 0 0,-1 1 0 0 0,1-1-1 0 0,0 0 1 0 0,0 6-1 0 0,-2 19-333 0 0,-2-21-281 0 0</inkml:trace>
  <inkml:trace contextRef="#ctx0" brushRef="#br0" timeOffset="1">17 259 7368 0 0,'0'0'878'0'0,"0"14"1356"0"0,-9 44 348 0 0,1-26-3492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8.0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91 0 12960 0 0,'0'0'1172'0'0,"-5"20"-462"0"0,4-14-388 0 0,0 1-1 0 0,0-1 1 0 0,0 0 0 0 0,-1 0-1 0 0,-3 7 1 0 0,-5 24 897 0 0,-2 12-1507 0 0,8-38-2094 0 0,4-3 1125 0 0</inkml:trace>
  <inkml:trace contextRef="#ctx0" brushRef="#br0" timeOffset="1">34 223 1840 0 0,'0'0'160'0'0,"-5"8"-160"0"0,-23 35 14671 0 0,28-36-13639 0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8.5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202 7 10136 0 0,'-2'-1'43'0'0,"1"0"0"0"0,-1 0 0 0 0,0 1 0 0 0,1-1 0 0 0,-1 0 0 0 0,0 1 0 0 0,0-1 0 0 0,0 1 0 0 0,-3-1 0 0 0,2 1-197 0 0,1 0 1 0 0,-1 0-1 0 0,0 1 0 0 0,0-1 1 0 0,0 1-1 0 0,0-1 0 0 0,0 1 1 0 0,1 0-1 0 0,-5 2 1 0 0,-3 2-836 0 0,0 1 0 0 0,1 0 1 0 0,-12 10-1 0 0,7-5 467 0 0,-9 11 23 0 0,10-8 781 0 0,-29 31-183 0 0,35-37-1990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8.9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57 1 16759 0 0,'-2'1'76'0'0,"0"0"0"0"0,-1 0 0 0 0,1 0-1 0 0,0 0 1 0 0,-1 1 0 0 0,1-1 0 0 0,0 1-1 0 0,0-1 1 0 0,0 1 0 0 0,0 0 0 0 0,0 0-1 0 0,1 0 1 0 0,-1 0 0 0 0,1 0-1 0 0,-1 0 1 0 0,1 1 0 0 0,0-1 0 0 0,-1 0-1 0 0,1 1 1 0 0,0-1 0 0 0,1 1 0 0 0,-1-1-1 0 0,0 1 1 0 0,0 3 0 0 0,0 0-79 0 0,-2 4 204 0 0,1 0 0 0 0,0 0 0 0 0,1 1 0 0 0,-1 11 0 0 0,-2 34 293 0 0,4-45-668 0 0,-1-5-353 0 0,1 1 0 0 0,0-1 0 0 0,1 1-1 0 0,0-1 1 0 0,0 1 0 0 0,0-1 0 0 0,1 0-1 0 0,3 10 1 0 0,5 6-1554 0 0,-2 1-20 0 0</inkml:trace>
  <inkml:trace contextRef="#ctx0" brushRef="#br0" timeOffset="1">86 868 9528 0 0,'0'0'416'0'0,"0"10"96"0"0,0 1-408 0 0,4 3-104 0 0,1 1 0 0 0,2-1 0 0 0,1-4 88 0 0,1 5-8 0 0,3-4 0 0 0,4 1-2952 0 0,-4-2-584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9.3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10592 0 0,'4'8'964'0'0,"-1"0"-901"0"0,0 1 0 0 0,0-1 0 0 0,2 10 0 0 0,-4-10 292 0 0,1 0-1 0 0,1 0 1 0 0,6 15-1 0 0,52 99 1709 0 0,-36-79-2937 0 0,2-2 0 0 0,1 0 0 0 0,2-2 1 0 0,49 48-1 0 0,63 47-3326 0 0,-89-82 2780 0 0,-37-41-520 0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09.69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1 423 9584 0 0,'6'4'242'0'0,"11"8"212"0"0,-1 0 0 0 0,0 2 0 0 0,0-1 0 0 0,21 27 0 0 0,-29-30-507 0 0,1 0 0 0 0,0-1 0 0 0,0 0 0 0 0,1 0 0 0 0,0-1 0 0 0,1 0 0 0 0,-1-1 0 0 0,16 8 0 0 0,-9-7-361 0 0,0-1 0 0 0,0-1 0 0 0,0 0 0 0 0,1-1 0 0 0,25 3-1 0 0,-19-4-669 0 0,1-1-1910 0 0</inkml:trace>
  <inkml:trace contextRef="#ctx0" brushRef="#br0" timeOffset="1">797 827 10592 0 0,'9'2'1104'0'0,"6"-1"-769"0"0,-1-1 0 0 0,1 0 0 0 0,0-1 0 0 0,0-1 0 0 0,-1 0 1 0 0,1-1-1 0 0,27-10 0 0 0,5 0-226 0 0,-18 5-1064 0 0,49-19 0 0 0,-58 16-3621 0 0</inkml:trace>
  <inkml:trace contextRef="#ctx0" brushRef="#br0" timeOffset="2">1582 323 9672 0 0,'16'-18'864'0'0,"-8"11"-696"0"0,1-1-168 0 0,3-2 0 0 0,-5-1 640 0 0,5 1 88 0 0,4-1 16 0 0,1-4 8 0 0,-5-3-616 0 0,4 0-136 0 0,-4 1 0 0 0,5-1 0 0 0,-1-8-376 0 0,4 5-64 0 0,-4-4-8 0 0,0-4-8 0 0,8 0-368 0 0,-7-3-72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10.0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1952 10968 0 0,'8'-9'92'0'0,"-2"4"65"0"0,-1-1 0 0 0,0 1 0 0 0,0-1 0 0 0,-1 0 0 0 0,1-1 1 0 0,2-7-1 0 0,1 0-136 0 0,-6 10 11 0 0,0 0-1 0 0,0 0 0 0 0,0 0 1 0 0,0-1-1 0 0,-1 1 1 0 0,0 0-1 0 0,1-1 1 0 0,-2 0-1 0 0,2-6 1 0 0,-2 9-31 0 0,0-1 1 0 0,0 0 0 0 0,1 1 0 0 0,-1-1-1 0 0,1 1 1 0 0,0-1 0 0 0,0 1-1 0 0,0 0 1 0 0,2-5 0 0 0,5-15-179 0 0,8-66-1922 0 0,9-35-1914 0 0,-22 108 3504 0 0,0-1 1 0 0,1-15-1 0 0,3-19-420 0 0,5-56 941 0 0,-9 76 418 0 0,0-71 5323 0 0,-3 90-5209 0 0,0 1 0 0 0,-1-1 0 0 0,-3-12 0 0 0,-1-23 814 0 0,5 32-1240 0 0,1 7-173 0 0,-1 1 0 0 0,-1-1 1 0 0,-1-12-1 0 0,-5-7-198 0 0</inkml:trace>
  <inkml:trace contextRef="#ctx0" brushRef="#br0" timeOffset="1">199 396 10592 0 0,'-5'-5'182'0'0,"1"0"0"0"0,0 0 1 0 0,0-1-1 0 0,1 0 1 0 0,0 0-1 0 0,0 0 0 0 0,0 0 1 0 0,0 0-1 0 0,1 0 0 0 0,0-1 1 0 0,1 0-1 0 0,-1 1 1 0 0,0-11-1 0 0,1 11 320 0 0,0-1-1 0 0,0 1 1 0 0,-1 0-1 0 0,0-1 1 0 0,-1 1 0 0 0,1 0-1 0 0,-1 0 1 0 0,0 0-1 0 0,-1 1 1 0 0,-5-8 0 0 0,-4-10-94 0 0,-11-16 223 0 0,13 21-537 0 0,1 0 1 0 0,-11-25-1 0 0,-6-15-1676 0 0,15 29-254 0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10.4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2378 338 14400 0 0,'-202'-112'5367'0'0,"110"61"-4302"0"0,-10-6-1184 0 0,70 39-654 0 0,0 2 1 0 0,-2 0-1 0 0,1 3 0 0 0,-2 0 1 0 0,0 2-1 0 0,-1 2 1 0 0,1 2-1 0 0,-49-5 1 0 0,29 9 662 0 0,0 3 1 0 0,-100 13 0 0 0,142-11 95 0 0,-37 3 151 0 0,-156 24-79 0 0,173-22-966 0 0,-2-3-341 0 0</inkml:trace>
  <inkml:trace contextRef="#ctx0" brushRef="#br0" timeOffset="1">256 312 2304 0 0,'-14'3'200'0'0,"2"5"-200"0"0,-3-1 0 0 0,-6 1 0 0 0,1-2 2048 0 0,0 5 360 0 0,-4-5 80 0 0,3 2 8 0 0,-3 4-2144 0 0,0-6-424 0 0,-8 1-88 0 0,3 1-24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8.13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10136 0 0,'0'0'4921'0'0,"2"0"-4516"0"0,2 1-274 0 0,-1 1 0 0 0,0-1-1 0 0,0 1 1 0 0,0 0 0 0 0,0 0-1 0 0,4 4 1 0 0,19 10 467 0 0,264 89 1583 0 0,-219-81-2030 0 0,134 44 260 0 0,-172-58-167 0 0,44 7 1 0 0,7 1 89 0 0,-55-12 68 0 0,58 6 0 0 0,-38-6 116 0 0,42 1 705 0 0,-84-7-1129 0 0,-6 0-70 0 0,1 0-1 0 0,-1 0 1 0 0,1 1 0 0 0,0-1 0 0 0,-1 0-1 0 0,1 0 1 0 0,-1 1 0 0 0,1-1-1 0 0,-1 1 1 0 0,0-1 0 0 0,2 2 0 0 0,8 0-401 0 0,-6-3-846 0 0,4 1 285 0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10.7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610 0 12528 0 0,'-15'8'552'0'0,"6"-1"120"0"0,2-4-544 0 0,-2 8-128 0 0,1-4 0 0 0,-4 1 0 0 0,0-1 0 0 0,-4 4 0 0 0,4-1 0 0 0,-5 1 0 0 0,1 1-704 0 0,-1-6-112 0 0,-14 11-24 0 0,6-2-8 0 0</inkml:trace>
  <inkml:trace contextRef="#ctx0" brushRef="#br0" timeOffset="1">105 446 12496 0 0,'0'0'552'0'0,"-5"12"120"0"0,-2-6-544 0 0,-1 6-128 0 0,-1-2 0 0 0,2 1 0 0 0,-2 3 0 0 0,-3 0 0 0 0,0-4 0 0 0,5 5 0 0 0,-2-4-304 0 0,1 4-40 0 0,-4-5-8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11.1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 0 8288 0 0,'-11'85'1024'0'0,"-2"14"130"0"0,10-82-1085 0 0,1 1 0 0 0,0-1 0 0 0,2 0 0 0 0,0 1-1 0 0,3 21 1 0 0,8 11-3102 0 0,-6-32-333 0 0</inkml:trace>
  <inkml:trace contextRef="#ctx0" brushRef="#br0" timeOffset="1">262 813 8288 0 0,'0'8'736'0'0,"0"7"-584"0"0,0-2-152 0 0,0 2 0 0 0,0 3 488 0 0,0 0 72 0 0,0 0 16 0 0,4 0 0 0 0,-4 0-416 0 0,5 3-72 0 0,-5-3-24 0 0,7-1-3168 0 0,-2 6-640 0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36.39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120 162 7368 0 0,'0'0'568'0'0,"-13"-18"3473"0"0,9 18-3694 0 0,1 0-1 0 0,-1 1 1 0 0,0-1-1 0 0,0 1 1 0 0,1-1-1 0 0,-1 1 1 0 0,0 0 0 0 0,1 1-1 0 0,-1-1 1 0 0,-3 2-1 0 0,2 1-84 0 0,0-1 0 0 0,0 1-1 0 0,0 0 1 0 0,0 1 0 0 0,-6 6-1 0 0,8-6-260 0 0,0-1 0 0 0,0 1 0 0 0,0 0 0 0 0,1 0 0 0 0,0 0 0 0 0,0 0-1 0 0,0 1 1 0 0,0-1 0 0 0,1 1 0 0 0,0-1 0 0 0,0 1 0 0 0,0-1-1 0 0,1 1 1 0 0,0 0 0 0 0,1 8 0 0 0,-1-5 4 0 0,1 1 1 0 0,1 0-1 0 0,0-1 0 0 0,0 1 1 0 0,1-1-1 0 0,0 0 0 0 0,0 0 0 0 0,7 12 1 0 0,-5-13 115 0 0,0-1 1 0 0,1-1 0 0 0,-1 1-1 0 0,1-1 1 0 0,1 0-1 0 0,-1 0 1 0 0,1-1-1 0 0,0 0 1 0 0,0 0 0 0 0,13 6-1 0 0,-16-9-99 0 0,0-1 0 0 0,0 0 0 0 0,0 1 0 0 0,0-1 0 0 0,0-1 0 0 0,0 1 0 0 0,0-1 0 0 0,0 1 0 0 0,0-1 0 0 0,0-1 1 0 0,0 1-1 0 0,0 0 0 0 0,0-1 0 0 0,0 0 0 0 0,0 0 0 0 0,0 0 0 0 0,0 0 0 0 0,0-1 0 0 0,-1 0 0 0 0,1 1 0 0 0,0-1 0 0 0,-1-1 0 0 0,7-4 0 0 0,3-3 94 0 0,-1 0-1 0 0,0-1 1 0 0,0-1-1 0 0,15-21 1 0 0,-20 24 137 0 0,-1 0 1 0 0,0 0-1 0 0,-1-1 0 0 0,0 0 1 0 0,0-1-1 0 0,-1 1 1 0 0,-1-1-1 0 0,0 1 0 0 0,0-1 1 0 0,2-20-1 0 0,-4 16-213 0 0,0 1 0 0 0,-1-1-1 0 0,-1 0 1 0 0,0 0 0 0 0,-1 1 0 0 0,-1-1-1 0 0,-7-24 1 0 0,8 34-53 0 0,0 0 0 0 0,0 1 0 0 0,0-1 0 0 0,-1 1 0 0 0,0 0 0 0 0,1-1 0 0 0,-1 1 0 0 0,-1 0 0 0 0,1 1 0 0 0,-1-1 0 0 0,1 1 0 0 0,-1-1 0 0 0,0 1-1 0 0,0 0 1 0 0,-1 0 0 0 0,1 1 0 0 0,0-1 0 0 0,-1 1 0 0 0,-6-2 0 0 0,5 2-160 0 0,-1 0 0 0 0,1 1-1 0 0,-1 0 1 0 0,1 0-1 0 0,-1 0 1 0 0,1 1 0 0 0,-1 0-1 0 0,0 0 1 0 0,1 1 0 0 0,-1 0-1 0 0,1 0 1 0 0,0 0-1 0 0,-1 1 1 0 0,-8 3 0 0 0,-19 12-1841 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36.89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170 1 14888 0 0,'-5'1'89'0'0,"0"1"0"0"0,0-1 0 0 0,0 1-1 0 0,1 0 1 0 0,-1 1 0 0 0,0-1 0 0 0,1 1 0 0 0,0 0 0 0 0,0 0 0 0 0,0 0 0 0 0,0 1 0 0 0,0-1 0 0 0,1 1 0 0 0,-6 8 0 0 0,-3 5-668 0 0,0 0 0 0 0,-11 26 0 0 0,15-27 562 0 0,0 1-11 0 0,1 0 0 0 0,0 1 0 0 0,2 0 0 0 0,0 0 0 0 0,1 0 0 0 0,0 1 0 0 0,2-1 0 0 0,0 1 0 0 0,1 0 0 0 0,3 29 0 0 0,-2-44 40 0 0,0 0 0 0 0,1 1 0 0 0,0-1 0 0 0,0 0 0 0 0,0 0 0 0 0,1 0 0 0 0,-1 0 0 0 0,1 0 0 0 0,0 0 0 0 0,0 0 0 0 0,0 0 0 0 0,1-1 0 0 0,-1 1 0 0 0,6 5 1 0 0,-5-7-1 0 0,-1 0 1 0 0,1 0 0 0 0,-1 0 0 0 0,1 0 0 0 0,0 0 0 0 0,0-1 0 0 0,0 1 0 0 0,0-1 0 0 0,0 0 0 0 0,0 0 0 0 0,0 0-1 0 0,0 0 1 0 0,0-1 0 0 0,1 1 0 0 0,-1-1 0 0 0,0 0 0 0 0,0 0 0 0 0,1 0 0 0 0,-1 0 0 0 0,5-2 0 0 0,0 0 88 0 0,-1 0 1 0 0,1-1 0 0 0,-1 0-1 0 0,1 0 1 0 0,-1-1 0 0 0,0 0-1 0 0,-1-1 1 0 0,1 1 0 0 0,-1-1-1 0 0,0 0 1 0 0,8-9 0 0 0,0 0 270 0 0,-1-1 0 0 0,-1-1 0 0 0,14-23-1 0 0,-21 30-196 0 0,-1 1 0 0 0,0-1 0 0 0,-1 0 0 0 0,1-1 0 0 0,-2 1 0 0 0,0 0 0 0 0,0-1 0 0 0,0 1 0 0 0,-1-1 0 0 0,-1 0 0 0 0,0 1 0 0 0,0-1 0 0 0,-1 0 0 0 0,-2-14-1 0 0,2 18-137 0 0,-1 0 0 0 0,1 0 0 0 0,-1 0 0 0 0,0 0-1 0 0,0 1 1 0 0,-1-1 0 0 0,0 1 0 0 0,0-1 0 0 0,0 1-1 0 0,0 0 1 0 0,-1 0 0 0 0,0 1 0 0 0,0-1 0 0 0,0 1-1 0 0,-1 0 1 0 0,1 0 0 0 0,-1 0 0 0 0,0 0 0 0 0,0 1-1 0 0,-1 0 1 0 0,1 0 0 0 0,0 1 0 0 0,-1-1 0 0 0,-7-1-1 0 0,5 2-440 0 0,0 1 0 0 0,0 0 0 0 0,0 1 0 0 0,0 0 0 0 0,0 0 0 0 0,0 1 0 0 0,0 0-1 0 0,0 0 1 0 0,0 1 0 0 0,-13 4 0 0 0,-4 4-5694 0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37.4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129 19 18055 0 0,'0'0'407'0'0,"-11"2"990"0"0,8 0-1372 0 0,1 1-1 0 0,0-1 0 0 0,-1 1 0 0 0,1 0 0 0 0,0 0 0 0 0,-2 5 1 0 0,-3 3-65 0 0,-3 6-276 0 0,1 0 1 0 0,1 0-1 0 0,-10 28 0 0 0,-2 6 79 0 0,15-39 210 0 0,0 0 1 0 0,1 0-1 0 0,0 0 1 0 0,1 0 0 0 0,1 0-1 0 0,-2 17 1 0 0,4-25 17 0 0,-1 0 0 0 0,1 0 1 0 0,0 0-1 0 0,1 0 0 0 0,-1 0 1 0 0,1 0-1 0 0,0 0 0 0 0,0 0 1 0 0,0 0-1 0 0,0 0 0 0 0,1-1 1 0 0,-1 1-1 0 0,1 0 0 0 0,0-1 1 0 0,0 1-1 0 0,0-1 0 0 0,1 0 0 0 0,-1 0 1 0 0,1 0-1 0 0,0 0 0 0 0,0 0 1 0 0,0 0-1 0 0,4 2 0 0 0,-3-3 17 0 0,-1-1 0 0 0,1 1 0 0 0,0-1 0 0 0,-1 0 0 0 0,1 0 0 0 0,0-1 0 0 0,0 1 0 0 0,0-1 0 0 0,-1 0 0 0 0,1 0 0 0 0,0 0 0 0 0,0 0 0 0 0,0-1 0 0 0,-1 0 0 0 0,1 1 0 0 0,0-1-1 0 0,-1-1 1 0 0,1 1 0 0 0,0 0 0 0 0,3-3 0 0 0,9-4 197 0 0,-1 0-1 0 0,-1-1 1 0 0,16-12 0 0 0,-15 9 97 0 0,-1 0 0 0 0,0-1 0 0 0,-1 0 0 0 0,-1-1 0 0 0,13-17 0 0 0,-19 22-244 0 0,0-1-1 0 0,0 0 1 0 0,-1 0 0 0 0,0 0 0 0 0,0 0 0 0 0,-2-1 0 0 0,1 1 0 0 0,-1-1-1 0 0,2-19 1 0 0,-4 25-66 0 0,-1 1-1 0 0,0-1 0 0 0,0 1 0 0 0,0-1 1 0 0,-1 0-1 0 0,1 1 0 0 0,-1 0 0 0 0,-1-1 1 0 0,1 1-1 0 0,0-1 0 0 0,-1 1 0 0 0,0 0 1 0 0,0 0-1 0 0,0 0 0 0 0,0 0 0 0 0,-1 0 0 0 0,0 1 1 0 0,0-1-1 0 0,0 1 0 0 0,0-1 0 0 0,0 1 1 0 0,0 0-1 0 0,-1 1 0 0 0,0-1 0 0 0,1 0 1 0 0,-1 1-1 0 0,-6-3 0 0 0,2 2-188 0 0,0-1-1 0 0,0 2 1 0 0,0-1-1 0 0,-1 1 1 0 0,1 1 0 0 0,-1-1-1 0 0,1 1 1 0 0,-1 1-1 0 0,1 0 1 0 0,-1 0-1 0 0,1 0 1 0 0,-1 1 0 0 0,-14 4-1 0 0,-6 4-649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37.88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48 11 19871 0 0,'0'0'455'0'0,"-3"8"604"0"0,-7 17-1094 0 0,2 1 1 0 0,1 0-1 0 0,1 1 1 0 0,1-1-1 0 0,1 1 1 0 0,-1 49-1 0 0,5-65 32 0 0,1 1 0 0 0,0-1 0 0 0,1 0 0 0 0,0 1 0 0 0,0-1 0 0 0,6 14 0 0 0,-6-20 1 0 0,0 0 0 0 0,0-1-1 0 0,0 1 1 0 0,1-1 0 0 0,0 1 0 0 0,0-1-1 0 0,0 0 1 0 0,0 0 0 0 0,1 0-1 0 0,-1-1 1 0 0,1 1 0 0 0,0-1 0 0 0,0 0-1 0 0,0 0 1 0 0,1 0 0 0 0,5 2-1 0 0,-4-2 9 0 0,0-1 0 0 0,0 0 0 0 0,1 0-1 0 0,-1-1 1 0 0,0 0 0 0 0,1 0 0 0 0,-1 0-1 0 0,1-1 1 0 0,-1 0 0 0 0,1-1 0 0 0,-1 1-1 0 0,1-1 1 0 0,-1 0 0 0 0,0-1 0 0 0,1 1-1 0 0,-1-1 1 0 0,9-5 0 0 0,-2 1 125 0 0,-1 0 0 0 0,0-2 0 0 0,-1 1 1 0 0,0-2-1 0 0,0 1 0 0 0,-1-1 0 0 0,13-14 1 0 0,-18 16-63 0 0,0 1 0 0 0,0-1 1 0 0,-1 0-1 0 0,0 0 1 0 0,0-1-1 0 0,0 1 0 0 0,-1-1 1 0 0,-1 1-1 0 0,1-1 1 0 0,-1 0-1 0 0,1-10 0 0 0,-2 11-20 0 0,0 1-1 0 0,0 0 0 0 0,-1 0 0 0 0,0-1 0 0 0,0 1 0 0 0,-1 0 0 0 0,0 0 0 0 0,0 0 0 0 0,0-1 1 0 0,-1 1-1 0 0,0 0 0 0 0,0 1 0 0 0,-1-1 0 0 0,1 0 0 0 0,-5-6 0 0 0,-5-5-325 0 0,-1 1 0 0 0,-26-27-1 0 0,32 37-93 0 0,0 0 0 0 0,0 1 0 0 0,0 0 0 0 0,-1 0 0 0 0,1 1 0 0 0,-1 0 0 0 0,0 0 0 0 0,0 1 0 0 0,-11-3 0 0 0,-17-2-6710 0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38.4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113 155 16128 0 0,'-5'-5'268'0'0,"-1"1"0"0"0,0 0 1 0 0,0 0-1 0 0,0 0 0 0 0,0 1 1 0 0,-9-4-1 0 0,13 6-273 0 0,1 1 0 0 0,-1 0 0 0 0,1-1 0 0 0,-1 1 0 0 0,1 0-1 0 0,-1 0 1 0 0,1 0 0 0 0,-1 0 0 0 0,0 0 0 0 0,1 0 0 0 0,-1 0 0 0 0,1 0 0 0 0,-1 1 0 0 0,1-1 0 0 0,-1 1 0 0 0,1-1 0 0 0,0 1 0 0 0,-1-1 0 0 0,1 1 0 0 0,-1 0-1 0 0,1 0 1 0 0,0 0 0 0 0,0 0 0 0 0,0 0 0 0 0,-1 0 0 0 0,1 0 0 0 0,0 0 0 0 0,0 0 0 0 0,0 0 0 0 0,0 1 0 0 0,1-1 0 0 0,-1 0 0 0 0,0 1 0 0 0,1-1 0 0 0,-2 2-1 0 0,-1 5-113 0 0,0 1-1 0 0,1-1 0 0 0,-1 0 0 0 0,2 1 0 0 0,-1-1 1 0 0,1 1-1 0 0,0 14 0 0 0,2 2 103 0 0,5 35 0 0 0,-5-52 21 0 0,1 1-1 0 0,0-1 0 0 0,1 0 0 0 0,-1 0 0 0 0,1 0 0 0 0,1 0 0 0 0,0-1 0 0 0,0 1 0 0 0,0-1 1 0 0,1 0-1 0 0,0 0 0 0 0,0-1 0 0 0,12 11 0 0 0,-14-13 39 0 0,1-1 1 0 0,0-1-1 0 0,-1 1 0 0 0,1 0 0 0 0,1-1 1 0 0,-1 0-1 0 0,0 0 0 0 0,1 0 0 0 0,-1 0 1 0 0,1-1-1 0 0,-1 0 0 0 0,1 0 1 0 0,0 0-1 0 0,-1 0 0 0 0,1-1 0 0 0,0 0 1 0 0,0 0-1 0 0,-1 0 0 0 0,1 0 0 0 0,0-1 1 0 0,-1 0-1 0 0,1 0 0 0 0,0 0 1 0 0,-1 0-1 0 0,7-4 0 0 0,-2 1 89 0 0,-1 0 0 0 0,0 0 0 0 0,0-1 0 0 0,0 0 0 0 0,-1 0 0 0 0,0-1-1 0 0,0 0 1 0 0,0 0 0 0 0,-1 0 0 0 0,0-1 0 0 0,0 0 0 0 0,-1-1 0 0 0,1 1 0 0 0,-2-1 0 0 0,1 0 0 0 0,-1 0-1 0 0,0-1 1 0 0,-1 1 0 0 0,0-1 0 0 0,0 1 0 0 0,-1-1 0 0 0,0 0 0 0 0,-1 0 0 0 0,0 0 0 0 0,0-1 0 0 0,-1 1-1 0 0,-1-16 1 0 0,-1 11-48 0 0,-1 1-1 0 0,0 0 0 0 0,0-1 0 0 0,-1 1 0 0 0,-1 0 1 0 0,-1 1-1 0 0,0-1 0 0 0,-7-12 0 0 0,7 17-113 0 0,0 0 0 0 0,0 0 1 0 0,0 1-1 0 0,-1 0 0 0 0,0 0 0 0 0,0 0 0 0 0,-1 1 0 0 0,0 0 0 0 0,0 0 1 0 0,-1 1-1 0 0,1 0 0 0 0,-11-4 0 0 0,12 7-268 0 0,0 0 0 0 0,0 0-1 0 0,0 0 1 0 0,0 1 0 0 0,-1 0 0 0 0,1 0 0 0 0,0 1 0 0 0,-1 0-1 0 0,1 0 1 0 0,0 1 0 0 0,-1 0 0 0 0,-11 3 0 0 0,-21 11-6366 0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38.9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 44 13648 0 0,'-2'1'85'0'0,"-1"0"0"0"0,1 1 0 0 0,0-1 0 0 0,0 1 1 0 0,0 0-1 0 0,0-1 0 0 0,0 1 0 0 0,0 0 0 0 0,0 0 1 0 0,1 1-1 0 0,-1-1 0 0 0,1 0 0 0 0,-1 0 0 0 0,1 1 1 0 0,0-1-1 0 0,0 1 0 0 0,0-1 0 0 0,-1 6 0 0 0,-1 5-154 0 0,0 0 0 0 0,-1 20 0 0 0,3-28 148 0 0,1 8-35 0 0,0-1 0 0 0,0 1 1 0 0,1-1-1 0 0,1 1 0 0 0,0-1 0 0 0,1 0 0 0 0,0 1 0 0 0,6 14 1 0 0,-6-21 16 0 0,0 0 1 0 0,0 0-1 0 0,0 0 1 0 0,1-1-1 0 0,0 0 1 0 0,0 1-1 0 0,0-2 1 0 0,1 1-1 0 0,0 0 1 0 0,-1-1-1 0 0,2 0 1 0 0,-1 0-1 0 0,0 0 1 0 0,1-1-1 0 0,9 5 1 0 0,-10-6 40 0 0,0 0 0 0 0,0 0 0 0 0,1-1 0 0 0,-1 0 0 0 0,0 0 0 0 0,1 0 0 0 0,-1-1 0 0 0,0 0 0 0 0,1 0 0 0 0,-1 0 0 0 0,1 0 0 0 0,-1-1 0 0 0,0 0 0 0 0,1 0 0 0 0,-1-1 0 0 0,0 1-1 0 0,0-1 1 0 0,0 0 0 0 0,7-4 0 0 0,-5 2 43 0 0,0 0-1 0 0,-1-1 0 0 0,1 1 1 0 0,-1-1-1 0 0,0-1 1 0 0,-1 1-1 0 0,1-1 0 0 0,-1 0 1 0 0,0 0-1 0 0,0-1 0 0 0,-1 0 1 0 0,0 1-1 0 0,0-1 0 0 0,3-8 1 0 0,-2 2 131 0 0,1 0 0 0 0,5-24 1 0 0,-10 32-227 0 0,0 0-1 0 0,0 0 1 0 0,-1 0 0 0 0,1 1 0 0 0,-1-1 0 0 0,-1 0-1 0 0,1 0 1 0 0,-1 0 0 0 0,0 0 0 0 0,0 0 0 0 0,-3-8-1 0 0,1 3-36 0 0,-2 0-1 0 0,1 1 1 0 0,-2-1 0 0 0,1 1-1 0 0,-1 0 1 0 0,0 1-1 0 0,-9-10 1 0 0,11 14-312 0 0,-1 0 1 0 0,0 0-1 0 0,0 0 0 0 0,0 0 1 0 0,0 1-1 0 0,-1 0 1 0 0,1 0-1 0 0,-1 0 0 0 0,0 1 1 0 0,1 0-1 0 0,-1 0 1 0 0,0 0-1 0 0,-11-1 0 0 0,-10-1-6364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39.4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66 76 16847 0 0,'-13'12'1276'0'0,"9"-9"-1231"0"0,1 0-1 0 0,0-1 1 0 0,1 1 0 0 0,-1 1-1 0 0,0-1 1 0 0,1 0-1 0 0,0 1 1 0 0,0-1-1 0 0,0 1 1 0 0,0 0-1 0 0,0-1 1 0 0,1 1-1 0 0,-2 8 1 0 0,-2 8-169 0 0,-3 31 0 0 0,6-38 96 0 0,0 5-11 0 0,1 1 0 0 0,0-1 0 0 0,2 0 0 0 0,3 27-1 0 0,-2-34 26 0 0,0 0-1 0 0,0 0 0 0 0,1 0 1 0 0,1-1-1 0 0,0 1 0 0 0,1-1 1 0 0,0 0-1 0 0,8 14 0 0 0,-10-21 23 0 0,0 1 0 0 0,0-1 0 0 0,0 0 0 0 0,0 0 0 0 0,0 0 0 0 0,0 0 0 0 0,1 0 0 0 0,0-1 0 0 0,-1 0 0 0 0,1 0 0 0 0,0 0 0 0 0,0 0 0 0 0,0 0 0 0 0,0-1 0 0 0,1 1 0 0 0,-1-1 0 0 0,0-1 0 0 0,0 1 0 0 0,1 0-1 0 0,-1-1 1 0 0,1 0 0 0 0,-1 0 0 0 0,0 0 0 0 0,1-1 0 0 0,-1 1 0 0 0,7-3 0 0 0,-3 1 16 0 0,0 0 0 0 0,-1-1 0 0 0,1 0 0 0 0,-1-1 0 0 0,0 0 0 0 0,0 0-1 0 0,0 0 1 0 0,0-1 0 0 0,-1 1 0 0 0,0-2 0 0 0,0 1 0 0 0,0-1 0 0 0,8-10 0 0 0,-8 8 82 0 0,0-1 1 0 0,0 1-1 0 0,-1-1 0 0 0,0 0 1 0 0,0-1-1 0 0,-1 1 1 0 0,-1-1-1 0 0,1 0 1 0 0,-1 0-1 0 0,2-16 0 0 0,-3 12-4 0 0,-1 0-1 0 0,-1 1 0 0 0,0-1 0 0 0,0 0 1 0 0,-1 1-1 0 0,-1-1 0 0 0,-1 1 0 0 0,1 0 0 0 0,-2-1 1 0 0,0 1-1 0 0,-1 1 0 0 0,-10-21 0 0 0,9 21-60 0 0,-1 1 0 0 0,0 0 0 0 0,-1 1 0 0 0,-12-14 0 0 0,16 19-121 0 0,-1 1 0 0 0,1 0 0 0 0,-1 0-1 0 0,0 0 1 0 0,0 0 0 0 0,0 1 0 0 0,-1 0 0 0 0,1 0 0 0 0,-1 0-1 0 0,1 1 1 0 0,-9-3 0 0 0,-5 5-1240 0 0,1 4-375 0 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39.9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55 1 16128 0 0,'-4'7'1671'0'0,"1"-3"-1626"0"0,0 0-1 0 0,1-1 1 0 0,-1 2 0 0 0,1-1-1 0 0,0 0 1 0 0,0 0-1 0 0,0 1 1 0 0,1-1-1 0 0,-2 6 1 0 0,-5 45 497 0 0,2-10-648 0 0,0-10 57 0 0,1 0 1 0 0,2 0 0 0 0,3 64-1 0 0,1-88 89 0 0,1 0 0 0 0,0-1 0 0 0,0 1 0 0 0,1-1-1 0 0,1 0 1 0 0,5 12 0 0 0,-8-21-16 0 0,-1 0 0 0 0,1-1 0 0 0,0 0 0 0 0,0 1 0 0 0,0-1 1 0 0,0 1-1 0 0,0-1 0 0 0,0 0 0 0 0,0 0 0 0 0,0 1 0 0 0,0-1 0 0 0,0 0 0 0 0,0 0 0 0 0,0 0 0 0 0,0 0 0 0 0,0 0 0 0 0,0-1 0 0 0,0 1 1 0 0,0 0-1 0 0,0 0 0 0 0,0-1 0 0 0,2 0 0 0 0,-3 1 39 0 0,4-1 58 0 0,0-1 0 0 0,-1 1 0 0 0,1-1 0 0 0,-1 0-1 0 0,0 0 1 0 0,0 0 0 0 0,1-1 0 0 0,-1 1-1 0 0,-1-1 1 0 0,1 1 0 0 0,0-1 0 0 0,-1 0 0 0 0,1 0-1 0 0,-1 0 1 0 0,3-6 0 0 0,3-5 304 0 0,-1 0 1 0 0,7-20-1 0 0,-13 32-387 0 0,5-15 139 0 0,0-1 1 0 0,-1 0-1 0 0,-1 0 0 0 0,0 0 1 0 0,-2 0-1 0 0,0-1 0 0 0,-1 1 1 0 0,0-1-1 0 0,-2 1 0 0 0,0-1 1 0 0,-4-18-1 0 0,3 32-226 0 0,1 0 0 0 0,-1 0 0 0 0,1 0 0 0 0,-2 0 0 0 0,1 0-1 0 0,0 0 1 0 0,-1 0 0 0 0,0 1 0 0 0,0-1 0 0 0,0 1 0 0 0,-1 0 0 0 0,1 0 0 0 0,-1 0 0 0 0,0 1 0 0 0,0-1 0 0 0,-1 1 0 0 0,1 0 0 0 0,-1 0-1 0 0,1 0 1 0 0,-1 1 0 0 0,0-1 0 0 0,0 1 0 0 0,0 1 0 0 0,0-1 0 0 0,-7-1 0 0 0,-17 2-826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29.38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1150 8288 0 0,'2'-2'2729'0'0,"2"-5"-2288"0"0,1 0 0 0 0,-1 0 0 0 0,0 0 0 0 0,-1-1 0 0 0,0 1-1 0 0,0-1 1 0 0,2-9 0 0 0,3-7 137 0 0,56-144 1495 0 0,86-230-437 0 0,-64 181-1073 0 0,-59 149-314 0 0,5-12 107 0 0,-10 23 4 0 0,-7 14-64 0 0,-10 23-194 0 0,-2 16-36 0 0,-2 4-46 0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42.23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3 222 11376 0 0,'-1'-1'256'0'0,"1"-1"-219"0"0,-1 0 0 0 0,1 0 0 0 0,0-1 0 0 0,-1 1 0 0 0,1 0 0 0 0,0 0 1 0 0,1 0-1 0 0,-1 0 0 0 0,0 0 0 0 0,0 0 0 0 0,1 0 0 0 0,0 0 0 0 0,-1 0 1 0 0,1 0-1 0 0,0 0 0 0 0,0 0 0 0 0,0 1 0 0 0,0-1 0 0 0,0 0 0 0 0,0 0 1 0 0,0 1-1 0 0,1-1 0 0 0,-1 1 0 0 0,1-1 0 0 0,-1 1 0 0 0,1 0 0 0 0,2-2 1 0 0,-2 1-36 0 0,0 1 1 0 0,0 0 0 0 0,1 0 0 0 0,-1 0 0 0 0,0 0 0 0 0,1 0 0 0 0,-1 1 0 0 0,0-1 0 0 0,1 1-1 0 0,-1-1 1 0 0,1 1 0 0 0,-1 0 0 0 0,1 0 0 0 0,-1 0 0 0 0,0 0 0 0 0,1 0 0 0 0,-1 1-1 0 0,1-1 1 0 0,-1 1 0 0 0,0 0 0 0 0,1 0 0 0 0,-1-1 0 0 0,0 1 0 0 0,3 2 0 0 0,2 2 56 0 0,1 0 0 0 0,-2 0 1 0 0,1 0-1 0 0,0 1 0 0 0,-1 0 1 0 0,0 1-1 0 0,-1-1 0 0 0,1 1 1 0 0,-1 0-1 0 0,-1 0 0 0 0,1 1 1 0 0,-1 0-1 0 0,0 0 0 0 0,-1 0 1 0 0,0 0-1 0 0,0 0 0 0 0,1 10 1 0 0,-2-8-107 0 0,0 0 1 0 0,0 0 0 0 0,-1 0-1 0 0,-1 1 1 0 0,0-1-1 0 0,0 0 1 0 0,-1 1 0 0 0,0-1-1 0 0,-1 0 1 0 0,0 0 0 0 0,0 0-1 0 0,-6 12 1 0 0,6-15 2 0 0,1-5 65 0 0,1 0 0 0 0,-1-1 1 0 0,0 1-1 0 0,1-1 0 0 0,-1 1 1 0 0,0-1-1 0 0,0 1 0 0 0,0-1 1 0 0,0 0-1 0 0,0 1 1 0 0,0-1-1 0 0,-2 2 0 0 0,2-3 289 0 0,1 1-257 0 0,-1-1 0 0 0,1 1 1 0 0,-1-1-1 0 0,1 0 1 0 0,-1 1-1 0 0,1-1 1 0 0,-1 0-1 0 0,1 0 1 0 0,-1 1-1 0 0,1-1 1 0 0,-1 0-1 0 0,1 0 0 0 0,-1 0 1 0 0,1 0-1 0 0,-1 0 1 0 0,0 0-1 0 0,1 0 1 0 0,-1 0-1 0 0,1 0 1 0 0,-1 0-1 0 0,0 0 1 0 0,-1-2 94 0 0,0-1 0 0 0,0 1 1 0 0,0-1-1 0 0,1 0 1 0 0,-1 1-1 0 0,1-1 0 0 0,0 0 1 0 0,0 0-1 0 0,0 0 1 0 0,0 0-1 0 0,1 0 1 0 0,-1 0-1 0 0,1 0 0 0 0,-1 0 1 0 0,1-3-1 0 0,2-50 1004 0 0,2 32-888 0 0,1 0 0 0 0,1 1 1 0 0,0-1-1 0 0,2 2 0 0 0,1-1 0 0 0,18-34 0 0 0,-19 45-264 0 0,-1 0 0 0 0,14-15 0 0 0,-4 4 0 0 0,-8 12-2 0 0,0-1 0 0 0,1 2 0 0 0,0-1 0 0 0,1 1 0 0 0,0 1 0 0 0,0 0 0 0 0,23-14 0 0 0,-32 22-20 0 0,-1 1 0 0 0,1-1 0 0 0,0 1 0 0 0,-1-1 0 0 0,1 1-1 0 0,0 0 1 0 0,0-1 0 0 0,0 1 0 0 0,-1 0 0 0 0,3 0 0 0 0,11 2-3512 0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59.76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 6912 0 0,'3'10'608'0'0,"1"-2"-480"0"0,1 7-128 0 0,-2-5 0 0 0,-3 1 176 0 0,9-1 16 0 0,-5 5 0 0 0,4-4 0 0 0,-1 3-192 0 0,7-3 0 0 0,-2-4 0 0 0,0-1-2232 0 0,0 2-456 0 0</inkml:trace>
  <inkml:trace contextRef="#ctx0" brushRef="#br0" timeOffset="1">639 155 10136 0 0,'8'-3'301'0'0,"1"1"1"0"0,-1-1 0 0 0,1 2 0 0 0,-1-1-1 0 0,1 1 1 0 0,0 1 0 0 0,0 0 0 0 0,15 1 0 0 0,-12 0 25 0 0,0-1 0 0 0,0 0 0 0 0,0-1 0 0 0,13-2 1 0 0,-14 0-1141 0 0,0 0 1 0 0,0 0 0 0 0,0-1 0 0 0,10-6-1 0 0,-1 0-3669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54.36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469 70 6072 0 0,'0'0'548'0'0,"1"-1"-451"0"0,1-4 563 0 0,-5-6 822 0 0,3 11-1428 0 0,0-1 1 0 0,0 1-1 0 0,0-1 0 0 0,0 1 0 0 0,0-1 1 0 0,-1 0-1 0 0,1 1 0 0 0,0-1 1 0 0,0 1-1 0 0,0 0 0 0 0,-1-1 1 0 0,1 1-1 0 0,0-1 0 0 0,-1 1 1 0 0,1-1-1 0 0,0 1 0 0 0,-1 0 0 0 0,1-1 1 0 0,0 1-1 0 0,-1 0 0 0 0,1-1 1 0 0,-1 1-1 0 0,1 0 0 0 0,-1-1 1 0 0,1 1-1 0 0,-1 0 0 0 0,1 0 1 0 0,-1 0-1 0 0,1-1 0 0 0,-1 1 0 0 0,1 0 1 0 0,-1 0-1 0 0,1 0 0 0 0,-2 0 1 0 0,-10-3 326 0 0,10 3-323 0 0,0-1 0 0 0,0 1 1 0 0,0-1-1 0 0,0 1 1 0 0,0 0-1 0 0,0 0 0 0 0,0 0 1 0 0,0 0-1 0 0,0 0 1 0 0,0 0-1 0 0,0 1 0 0 0,-2 0 1 0 0,-20 2 179 0 0,21-3-194 0 0,0 0 0 0 0,-1 0-1 0 0,1 0 1 0 0,0 1 0 0 0,0-1-1 0 0,0 1 1 0 0,-5 2 0 0 0,-51 12 628 0 0,-43 30 37 0 0,94-41-692 0 0,0 1 1 0 0,0-1-1 0 0,0 1 0 0 0,1 1 1 0 0,-1 0-1 0 0,1 0 0 0 0,1 0 1 0 0,-8 9-1 0 0,-8 7-26 0 0,12-12 33 0 0,1-1 0 0 0,0 1 0 0 0,1 1 1 0 0,0-1-1 0 0,1 2 0 0 0,0-1 0 0 0,1 1 1 0 0,0 0-1 0 0,1 0 0 0 0,-5 16 0 0 0,5-9 39 0 0,1-7-53 0 0,1 1-1 0 0,0-1 0 0 0,1 1 0 0 0,-1 19 1 0 0,5-7 41 0 0,0 0 0 0 0,12 45 0 0 0,-7-35 20 0 0,5-8 13 0 0,-2-4-8 0 0,19 50-57 0 0,-21-55-20 0 0,-1 0 1 0 0,0 0-1 0 0,-2 0 0 0 0,5 23 1 0 0,-9-37-4 0 0,0 0 0 0 0,0 1 0 0 0,1-1 0 0 0,0 0 0 0 0,-1 0 0 0 0,1 0 0 0 0,1 0 0 0 0,-1-1 0 0 0,4 6 0 0 0,29 30-35 0 0,-26-29 44 0 0,-3-5 22 0 0,-1 0 0 0 0,1 0 0 0 0,1-1 1 0 0,11 7-1 0 0,12 9 39 0 0,-19-13-1 0 0,0 0 1 0 0,19 9-1 0 0,7 4 100 0 0,-29-15-111 0 0,0-1 0 0 0,1-1 0 0 0,-1 1 1 0 0,0-1-1 0 0,1-1 0 0 0,0 0 0 0 0,0 0 1 0 0,0 0-1 0 0,0-1 0 0 0,0-1 0 0 0,0 0 0 0 0,0 0 1 0 0,0 0-1 0 0,-1-1 0 0 0,1-1 0 0 0,0 1 0 0 0,0-1 1 0 0,0-1-1 0 0,-1 0 0 0 0,1 0 0 0 0,-1-1 0 0 0,0 0 1 0 0,0 0-1 0 0,0-1 0 0 0,12-9 0 0 0,7-9 98 0 0,-2 0 1 0 0,0-2-1 0 0,-2-1 0 0 0,-1-1 0 0 0,-1 0 1 0 0,-1-2-1 0 0,-1 0 0 0 0,-2-2 0 0 0,-1 0 1 0 0,16-46-1 0 0,-25 61-129 0 0,-1-1 1 0 0,0 0-1 0 0,-1 0 0 0 0,-2 0 1 0 0,1-1-1 0 0,0-31 1 0 0,-4 28 173 0 0,-1 0 1 0 0,-1 0 0 0 0,-1 0 0 0 0,-1 0-1 0 0,0 0 1 0 0,-10-22 0 0 0,6 20 24 0 0,-2 1 0 0 0,-1 0 0 0 0,-1 0 0 0 0,0 2 0 0 0,-2-1 0 0 0,-16-18 0 0 0,16 21-64 0 0,9 10-108 0 0,-1 0-1 0 0,-1 0 1 0 0,0 1-1 0 0,0 0 1 0 0,0 0 0 0 0,0 1-1 0 0,-1-1 1 0 0,-12-5-1 0 0,-9-5-49 0 0,22 12 0 0 0,0 1 0 0 0,-1 0 0 0 0,0 0 0 0 0,1 1 0 0 0,-13-4 0 0 0,-12-1 15 0 0,-40-3 0 0 0,59 10-246 0 0,0 0 1 0 0,0 1-1 0 0,0 1 0 0 0,0 0 1 0 0,0 1-1 0 0,-16 4 0 0 0,-12 8-4775 0 0,-10 1-1650 0 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56.19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2167 1 7080 0 0,'0'0'4814'0'0,"-17"3"-3211"0"0,11-1-1420 0 0,1 0 1 0 0,0 0-1 0 0,0 1 1 0 0,0 0-1 0 0,0 0 1 0 0,0 0-1 0 0,-4 5 1 0 0,-31 30 793 0 0,33-31-802 0 0,-12 14 271 0 0,-19 26 1 0 0,23-27 16 0 0,-35 36-1 0 0,-14 13-102 0 0,37-41-127 0 0,-37 44 0 0 0,2 1 21 0 0,12-26 30 0 0,-69 51-1 0 0,12-10 260 0 0,30-25-298 0 0,-15 14 136 0 0,22-17-239 0 0,-18 19-54 0 0,37-30-13 0 0,-109 80 0 0 0,77-62-10 0 0,-8 5-58 0 0,14-11 53 0 0,38-28-49 0 0,3-1 41 0 0,24-20-46 0 0,-22 16 0 0 0,-119 98 112 0 0,60-45-119 0 0,51-48 1 0 0,-41 36 0 0 0,70-56 0 0 0,-24 17 0 0 0,-15 10-325 0 0,-8 6-1019 0 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58.72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195 15 9672 0 0,'-1'-1'51'0'0,"0"0"1"0"0,0-1-1 0 0,0 1 1 0 0,0 0 0 0 0,0 1-1 0 0,0-1 1 0 0,0 0-1 0 0,0 0 1 0 0,0 0 0 0 0,0 1-1 0 0,-1-1 1 0 0,1 0-1 0 0,0 1 1 0 0,0-1-1 0 0,-1 1 1 0 0,1-1 0 0 0,0 1-1 0 0,-1 0 1 0 0,1 0-1 0 0,0 0 1 0 0,-1-1 0 0 0,1 1-1 0 0,-1 0 1 0 0,1 1-1 0 0,0-1 1 0 0,-1 0-1 0 0,1 0 1 0 0,-3 1 0 0 0,-7 2 123 0 0,-1-1 0 0 0,1 2 0 0 0,0-1 0 0 0,0 2 0 0 0,-17 8 0 0 0,21-9-384 0 0,1 0-1 0 0,0 0 1 0 0,0 1-1 0 0,0 0 0 0 0,0 0 1 0 0,1 0-1 0 0,0 1 1 0 0,0 0-1 0 0,-8 12 0 0 0,5-5-3496 0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59.07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975 1 8840 0 0,'-14'2'176'0'0,"1"2"0"0"0,0-1-1 0 0,0 2 1 0 0,1 0 0 0 0,-14 7 0 0 0,10-5 358 0 0,-1 0-1 0 0,-18 5 1 0 0,25-9-155 0 0,1 0 1 0 0,-1 0 0 0 0,0 1-1 0 0,1 0 1 0 0,0 1 0 0 0,-15 10-1 0 0,19-12-1143 0 0,1 1 0 0 0,-1 0-1 0 0,1 0 1 0 0,-6 8 0 0 0,3 0-3672 0 0</inkml:trace>
  <inkml:trace contextRef="#ctx0" brushRef="#br0" timeOffset="1">259 651 14456 0 0,'-11'0'313'0'0,"0"1"1"0"0,1 0-1 0 0,-1 1 1 0 0,-16 4 0 0 0,23-5-316 0 0,-2 1 55 0 0,-1 0-1 0 0,1 0 1 0 0,-1 0-1 0 0,-11 7 1 0 0,-4 2 422 0 0,18-9-398 0 0,0 0 0 0 0,0 0 0 0 0,0 0 0 0 0,1 0-1 0 0,-1 1 1 0 0,-4 3 0 0 0,-7 8-270 0 0,2-2 565 0 0,-18 20-1 0 0,27-27-1400 0 0,1 0 0 0 0,-1 0 0 0 0,1 0-1 0 0,-4 10 1 0 0,-1 3-4433 0 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1:59.40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350 0 12896 0 0,'-29'8'576'0'0,"13"-1"112"0"0,4 1-552 0 0,-4 2-136 0 0,4 1 0 0 0,0 4 0 0 0,0-2 64 0 0,3 5-64 0 0,-3 5 72 0 0,-5-3-3912 0 0,2 6-776 0 0</inkml:trace>
  <inkml:trace contextRef="#ctx0" brushRef="#br0" timeOffset="0.99">58 783 8752 0 0,'-6'7'474'0'0,"1"-1"1"0"0,-1 1 0 0 0,1 0 0 0 0,0 1-1 0 0,1-1 1 0 0,0 1 0 0 0,0 0 0 0 0,0 0 0 0 0,1 0-1 0 0,1 0 1 0 0,-1 0 0 0 0,1 1 0 0 0,1-1-1 0 0,-1 1 1 0 0,1 0 0 0 0,1 11 0 0 0,5 19-715 0 0,1-6 244 0 0,-4-24-131 0 0,-1 1-1 0 0,2 0 1 0 0,5 15 0 0 0,9 18-4546 0 0,-6-22-236 0 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0.1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1169 13040 0 0,'0'0'1416'0'0,"9"-3"-1352"0"0,-2-2-64 0 0,5 2 0 0 0,-3-4 0 0 0,-1-1-64 0 0,3-2 64 0 0,1-1-808 0 0,0-4-120 0 0,2 0-16 0 0</inkml:trace>
  <inkml:trace contextRef="#ctx0" brushRef="#br0" timeOffset="1">709 611 14512 0 0,'12'-18'1576'0'0,"6"-15"-1051"0"0,-16 27-349 0 0,1 0 0 0 0,0 0 0 0 0,8-10 0 0 0,74-79-1736 0 0,-49 56-871 0 0,-16 18 1185 0 0</inkml:trace>
  <inkml:trace contextRef="#ctx0" brushRef="#br0" timeOffset="2">1328 33 8896 0 0,'0'0'968'0'0,"7"-8"-968"0"0,-2 1 0 0 0,2 4 0 0 0,2-4 0 0 0,-1-1-2672 0 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0.46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0 931 6912 0 0,'7'-16'510'0'0,"-3"9"-231"0"0,-1 0-1 0 0,1 0 1 0 0,-2-1-1 0 0,1 1 1 0 0,-1-1-1 0 0,1-11 1 0 0,-2 8 310 0 0,0 0-1 0 0,1 1 1 0 0,5-18 0 0 0,3-16-867 0 0,-10 39 195 0 0,1 1 0 0 0,1-1 0 0 0,-1 1 0 0 0,1 0 0 0 0,-1 0 0 0 0,5-7 0 0 0,5-9-449 0 0</inkml:trace>
  <inkml:trace contextRef="#ctx0" brushRef="#br0" timeOffset="1">166 363 6448 0 0,'-5'-34'603'0'0,"4"22"188"0"0,0 1 1 0 0,-1 0-1 0 0,-5-15 0 0 0,-17-63 4959 0 0,12 48-6212 0 0,-14-73-1 0 0,23 89-4978 0 0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0.83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846 328 10136 0 0,'-67'-36'2606'0'0,"21"13"2366"0"0,-124-45-1344 0 0,160 63-4200 0 0,-1-2 1 0 0,1 1-1 0 0,0-1 1 0 0,0 0-1 0 0,1-1 0 0 0,-17-18 1 0 0,10 6-1370 0 0</inkml:trace>
  <inkml:trace contextRef="#ctx0" brushRef="#br0" timeOffset="1">320 11 6448 0 0,'-20'0'288'0'0,"8"0"56"0"0,0 0-280 0 0,-5 0-64 0 0,5 0 0 0 0,-4 0 0 0 0,-4-8 2144 0 0,-1 8 408 0 0,5-3 80 0 0,-8 3 23 0 0,5 0-1671 0 0,-7 0-336 0 0,2 3-64 0 0,0-3-8 0 0,-4 0-1136 0 0,0 5-224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30.03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209 0 8288 0 0,'-13'8'7231'0'0,"7"-3"-7138"0"0,5-4 5 0 0,-1 1 1 0 0,1 0-1 0 0,-1 0 1 0 0,1 0 0 0 0,0 0-1 0 0,0 1 1 0 0,0-1 0 0 0,0 0-1 0 0,1 0 1 0 0,-1 1 0 0 0,0-1-1 0 0,1 0 1 0 0,0 1 0 0 0,-1 3-1 0 0,1 42 157 0 0,1-27-19 0 0,-4 137 805 0 0,2-103-573 0 0,-16 104-1 0 0,11-101-315 0 0,4-36-73 0 0,-4 23-1 0 0,-22 124 210 0 0,18-107-422 0 0,-2 0-1 0 0,-40 115 0 0 0,16-82 823 0 0,33-77-726 0 0,3-10-2868 0 0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3.16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 4 5064 0 0,'-4'-3'6801'0'0,"5"5"-6741"0"0,0 1 0 0 0,0-1 0 0 0,0 1 0 0 0,0-1 1 0 0,1 0-1 0 0,2 4 0 0 0,-3-5-32 0 0,20 32 431 0 0,21 46-1 0 0,-29-55-433 0 0,5 21-31 0 0,-13-30 75 0 0,13 23 1 0 0,30 65 473 0 0,2 0-434 0 0,-2-3-97 0 0,-28-59 133 0 0,28 86-1 0 0,-15-34-57 0 0,-6-22-60 0 0,-8-18 205 0 0,47 89 0 0 0,69 106 1120 0 0,-84-150-1017 0 0,-39-76-210 0 0,-1 2 0 0 0,-1-1 0 0 0,11 38 0 0 0,14 37 211 0 0,39 35 52 0 0,-60-106-276 0 0,-7-15 0 0 0,0 1 0 0 0,5 15 0 0 0,20 61 465 0 0,34 110 94 0 0,-22-59-396 0 0,-7-38-24 0 0,-9-28 7 0 0,0-2-10 0 0,-13-27-76 0 0,6 18 64 0 0,-15-40-93 0 0,12 25-1 0 0,2 11 45 0 0,29 84 445 0 0,-35-80-4049 0 0,-13-47 2186 0 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5.07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0 14744 0 0,'-7'0'1544'0'0,"7"19"-1257"0"0,3 2-338 0 0,2 0-1 0 0,0-1 1 0 0,1 1-1 0 0,1-1 1 0 0,18 36-1 0 0,74 97-4589 0 0,-92-143 4357 0 0,20 30-1265 0 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5.43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1 195 1840 0 0,'0'0'176'0'0,"12"10"-176"0"0,-3-2 0 0 0,-2-1 0 0 0,5 1 2016 0 0,0-5 384 0 0,0 0 80 0 0,1 4 16 0 0,2-7-1728 0 0,2 5-352 0 0,-1-2-64 0 0,1 0-8 0 0,2-3-264 0 0,2 4-80 0 0,-2-1 0 0 0,2 4-5328 0 0</inkml:trace>
  <inkml:trace contextRef="#ctx0" brushRef="#br0" timeOffset="1">1015 187 15664 0 0,'0'0'1527'0'0,"0"-10"-1359"0"0,5 2-168 0 0,4 1 0 0 0,-2-1 0 0 0,-2-2 256 0 0,2 2 24 0 0,5 2 0 0 0,4-1 0 0 0,-8 0-200 0 0,5-8-80 0 0,2 4 64 0 0,2 1-64 0 0,-1-8-832 0 0,8 3-200 0 0,0-6-47 0 0,1-5-5289 0 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5.82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1 361 7832 0 0,'14'-21'2028'0'0,"0"0"-1"0"0,15-31 1 0 0,11-17 2348 0 0,-35 62-4283 0 0,1 0-1 0 0,0 1 0 0 0,0-1 0 0 0,1 1 0 0 0,12-8 0 0 0,17-11-5528 0 0,-12 12-324 0 0</inkml:trace>
  <inkml:trace contextRef="#ctx0" brushRef="#br0" timeOffset="1">785 0 11056 0 0,'0'0'1001'0'0,"5"20"1911"0"0,-3-13-1967 0 0,1 0-1 0 0,-1 0 1 0 0,7 10 0 0 0,-6-12-1065 0 0,1 0 0 0 0,-1 0 0 0 0,1 0 0 0 0,0-1 0 0 0,0 0 0 0 0,0 0 0 0 0,0 0 0 0 0,10 7-1 0 0,2-3-587 0 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6.17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67 15088 0 0,'0'2'340'0'0,"1"10"-259"0"0,0-1 0 0 0,1 1 0 0 0,0-1 0 0 0,1 0 1 0 0,0 0-1 0 0,1 0 0 0 0,0 0 0 0 0,0 0 0 0 0,2-1 1 0 0,-1 0-1 0 0,1 0 0 0 0,1 0 0 0 0,-1-1 0 0 0,2 0 0 0 0,-1 0 1 0 0,1-1-1 0 0,1 0 0 0 0,-1 0 0 0 0,12 7 0 0 0,-12-10-855 0 0,0-1-1 0 0,17 8 1 0 0,-1-4-618 0 0</inkml:trace>
  <inkml:trace contextRef="#ctx0" brushRef="#br0" timeOffset="1">705 399 7368 0 0,'1'0'568'0'0,"5"2"-262"0"0,2 13 1402 0 0,-6-9-186 0 0,-2-5-1493 0 0,1 1 0 0 0,0-1 1 0 0,0 1-1 0 0,0-1 0 0 0,0 1 0 0 0,0-1 1 0 0,0 1-1 0 0,0-1 0 0 0,0 0 1 0 0,1 0-1 0 0,-1 0 0 0 0,0 1 1 0 0,1-1-1 0 0,-1-1 0 0 0,1 1 0 0 0,-1 0 1 0 0,1 0-1 0 0,0 0 0 0 0,1 0 1 0 0,1 0-29 0 0,-1-1 0 0 0,1 1 0 0 0,-1-1 0 0 0,1 0 0 0 0,-1 0 0 0 0,1 0 0 0 0,-1-1 0 0 0,1 1 0 0 0,3-2 0 0 0,8-2-189 0 0,-1-1 0 0 0,0 0 0 0 0,20-12 0 0 0,-31 15 149 0 0,207-123-2886 0 0,-156 90 2555 0 0,29-20 174 0 0,-55 37 427 0 0,-21 14 299 0 0,0 0 0 0 0,0-1 0 0 0,0 1 0 0 0,-1-2 0 0 0,0 1 0 0 0,0-1-1 0 0,0 0 1 0 0,8-11 0 0 0,-13 15-319 0 0,0-1 1 0 0,0 1-1 0 0,-1-1 0 0 0,1 1 0 0 0,-1-1 1 0 0,0 1-1 0 0,1-1 0 0 0,-1 0 0 0 0,0 1 0 0 0,-1-1 1 0 0,1 1-1 0 0,-1-4 0 0 0,0 2-98 0 0,1 1 0 0 0,0-1-1 0 0,0 1 1 0 0,0-1 0 0 0,0 0 0 0 0,0 1-1 0 0,2-5 1 0 0,9-25-502 0 0,-6 13 88 0 0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6.51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558 2840 3680 0 0,'-12'-18'328'0'0,"8"8"-264"0"0,1-5-64 0 0,-2-3 0 0 0,-4 0 2664 0 0,6 0 520 0 0,-6-3 104 0 0,2-1 15 0 0,2 1-2535 0 0,-7-5-512 0 0,5 1-104 0 0,-5-1-24 0 0,3-2-232 0 0,-3 0-56 0 0,0-5 0 0 0,5-3-6815 0 0</inkml:trace>
  <inkml:trace contextRef="#ctx0" brushRef="#br0" timeOffset="1">352 1842 11520 0 0,'-12'-30'1607'0'0,"1"0"1"0"0,1-1-1 0 0,-5-34 1 0 0,6 26-307 0 0,-5-11-269 0 0,-7-37-324 0 0,-12-72-738 0 0,8 40-2258 0 0,5-2-4764 0 0,16 67 2007 0 0</inkml:trace>
  <inkml:trace contextRef="#ctx0" brushRef="#br0" timeOffset="2">162 602 3224 0 0,'7'-43'1288'0'0,"3"-55"0"0"0,-9 82-327 0 0,-2 1 1 0 0,0 0-1 0 0,0 0 1 0 0,-2 0-1 0 0,1 0 1 0 0,-2 0-1 0 0,-7-19 1 0 0,-11-21 1470 0 0,-48-85-1 0 0,28 59-5021 0 0,35 66 273 0 0,-8-14-3459 0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6.85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1472 417 19871 0 0,'-21'-18'880'0'0,"10"11"176"0"0,3-4-840 0 0,-4 1-216 0 0,-1-2 0 0 0,1 1 0 0 0,0 1 456 0 0,0-1 56 0 0,0 4 0 0 0,0-4 8 0 0,0 1-360 0 0,0-2-80 0 0,-4-1-16 0 0,-1 2 0 0 0,1-4-640 0 0,-4 0-128 0 0,-5-3-24 0 0,1 0-8295 0 0</inkml:trace>
  <inkml:trace contextRef="#ctx0" brushRef="#br0" timeOffset="1">582 8 18223 0 0,'-44'-5'400'0'0,"24"2"80"0"0,-9 3 24 0 0,1 0 8 0 0,-4 0-408 0 0,-1 3-104 0 0,5-3 0 0 0,0 0 0 0 0,-5 8 376 0 0,1 2 48 0 0,4-3 16 0 0,0 4 0 0 0,-5-4-440 0 0,1 4 0 0 0,-5-4 0 0 0,1 4-96 0 0,-4-4-1080 0 0,-1 4-216 0 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7.19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2314 1 9216 0 0,'-25'3'816'0'0,"-4"0"-656"0"0,-2 4-160 0 0,-2 4 0 0 0,4-4 1952 0 0,-2 4 360 0 0,3 1 71 0 0,-1 1 17 0 0,-4 5-1696 0 0,1 0-344 0 0,0-6-64 0 0,-1 6-8 0 0,-3 0-288 0 0,4 3 0 0 0,3-6 0 0 0,1-2 0 0 0,-1 10-1144 0 0,-2-5-256 0 0</inkml:trace>
  <inkml:trace contextRef="#ctx0" brushRef="#br0" timeOffset="1">954 914 17791 0 0,'-16'5'388'0'0,"-1"1"-1"0"0,2 1 0 0 0,-1 1 0 0 0,-24 15 0 0 0,-9 12-250 0 0,1 3-1 0 0,1 2 0 0 0,-72 82 1 0 0,81-78-732 0 0,2-2-1271 0 0,13-13-2424 0 0,3-1-1536 0 0</inkml:trace>
  <inkml:trace contextRef="#ctx0" brushRef="#br0" timeOffset="2">295 1833 5984 0 0,'-2'18'399'0'0,"0"-1"0"0"0,-1 0 0 0 0,-1 1 0 0 0,-1-1 1 0 0,0-1-1 0 0,-11 25 0 0 0,1-3 1727 0 0,-67 138 1212 0 0,54-121-3245 0 0,-32 86 0 0 0,2 35-2940 0 0,44-111 1746 0 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7.56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 0 14424 0 0,'0'11'320'0'0,"0"4"64"0"0,0 3 8 0 0,0 2 16 0 0,0 6-328 0 0,0 2-80 0 0,-4-2 0 0 0,8 7 0 0 0,1-2 248 0 0,-1 5 31 0 0,4-3 9 0 0,-1 6-6991 0 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08.89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12 50 1376 0 0,'-12'-17'6373'0'0,"12"16"-6225"0"0,0-1 0 0 0,1 1 0 0 0,-1 0 0 0 0,1-1 0 0 0,-1 1 0 0 0,1 0 1 0 0,-1-1-1 0 0,1 1 0 0 0,0 0 0 0 0,-1-1 0 0 0,1 1 0 0 0,0 0 0 0 0,0 0 0 0 0,0 0 0 0 0,0 0 0 0 0,0 0 0 0 0,0 0 0 0 0,0 0 0 0 0,1 0 0 0 0,-1 0 0 0 0,0 1 1 0 0,0-1-1 0 0,1 0 0 0 0,-1 1 0 0 0,0-1 0 0 0,1 1 0 0 0,-1-1 0 0 0,1 1 0 0 0,-1 0 0 0 0,0 0 0 0 0,3-1 0 0 0,3 0 55 0 0,0 0 0 0 0,1 1-1 0 0,-1 0 1 0 0,0 0 0 0 0,9 2 0 0 0,16 3 99 0 0,-1 2 0 0 0,46 16 0 0 0,60 31-350 0 0,-89-35 86 0 0,315 124 90 0 0,-245-97-132 0 0,152 54 152 0 0,-101-37-38 0 0,-46-16-108 0 0,41 8 125 0 0,125 47 314 0 0,-40-7-4 0 0,189 79 358 0 0,-222-94-426 0 0,-117-47-171 0 0,248 98 578 0 0,20 13-122 0 0,-333-131-596 0 0,91 36 129 0 0,-48-15-88 0 0,-32-13-69 0 0,-17-7 93 0 0,47 32-1 0 0,-52-30-1477 0 0,1-1 0 0 0,45 20-1 0 0,-22-15-4297 0 0,-21-12 1436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31.12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 4 10136 0 0,'-21'-3'5289'0'0,"26"3"-5127"0"0,0 0 0 0 0,0 0 0 0 0,1 1 0 0 0,-1-1 0 0 0,9 4 0 0 0,9 0 224 0 0,-13-2-265 0 0,-1-1-1 0 0,1 2 0 0 0,16 6 0 0 0,15 4 295 0 0,147 37 1034 0 0,-108-28-1340 0 0,-19-9 13 0 0,14 4 62 0 0,-31-5-7 0 0,1-1-1 0 0,57 5 1 0 0,-2 5 245 0 0,-81-17-270 0 0,0 1 0 0 0,-1 0 0 0 0,27 13 0 0 0,-40-15-112 0 0,0-1 0 0 0,0 1 0 0 0,0 0 0 0 0,0 0 0 0 0,0 0 0 0 0,-1 0 0 0 0,1 1 0 0 0,6 7 0 0 0,-7-7 91 0 0,9 1-74 0 0,-11-4-22 0 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29.03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26 0 6912 0 0,'0'0'528'0'0,"-1"0"-342"0"0,0 0 8 0 0,0 0 0 0 0,0 1-1 0 0,1-1 1 0 0,-1 0-1 0 0,0 1 1 0 0,1-1 0 0 0,-1 0-1 0 0,0 1 1 0 0,1-1-1 0 0,-1 1 1 0 0,0-1 0 0 0,1 1-1 0 0,-1-1 1 0 0,1 1-1 0 0,-1-1 1 0 0,1 1 0 0 0,-1 0-1 0 0,1-1 1 0 0,-1 1-1 0 0,1 0 1 0 0,0-1 0 0 0,-1 1-1 0 0,1 0 1 0 0,0 0-1 0 0,0-1 1 0 0,-1 1 0 0 0,1 0-1 0 0,0 0 1 0 0,0-1 0 0 0,0 1-1 0 0,0 3 856 0 0,-8 36 6745 0 0,7-12-8280 0 0,3 43 0 0 0,-2-70 530 0 0,1 11-45 0 0,0 0-1 0 0,2 0 0 0 0,-1-1 0 0 0,1 1 0 0 0,1-1 1 0 0,0 1-1 0 0,1-1 0 0 0,8 16 0 0 0,-10-24 13 0 0,-1 0-1 0 0,0 0 1 0 0,1 0-1 0 0,-1 0 1 0 0,1-1-1 0 0,0 1 0 0 0,0-1 1 0 0,0 0-1 0 0,0 0 1 0 0,1 0-1 0 0,-1 0 1 0 0,1 0-1 0 0,-1-1 1 0 0,1 1-1 0 0,-1-1 1 0 0,1 0-1 0 0,0 0 0 0 0,-1 0 1 0 0,1-1-1 0 0,0 1 1 0 0,0-1-1 0 0,0 0 1 0 0,0 0-1 0 0,-1-1 1 0 0,1 1-1 0 0,0-1 0 0 0,0 1 1 0 0,-1-1-1 0 0,1 0 1 0 0,0-1-1 0 0,-1 1 1 0 0,1-1-1 0 0,-1 1 1 0 0,0-1-1 0 0,1 0 1 0 0,-1 0-1 0 0,0-1 0 0 0,0 1 1 0 0,0-1-1 0 0,0 1 1 0 0,-1-1-1 0 0,1 0 1 0 0,-1 0-1 0 0,0 0 1 0 0,0 0-1 0 0,0-1 0 0 0,0 1 1 0 0,2-4-1 0 0,-3 1 66 0 0,1 0 1 0 0,-1 0-1 0 0,0 0 0 0 0,0 0 0 0 0,0 1 0 0 0,-1-1 0 0 0,0 0 0 0 0,0 0 0 0 0,-1 0 0 0 0,0 0 0 0 0,0 0 1 0 0,0 0-1 0 0,0 0 0 0 0,-1 0 0 0 0,0 1 0 0 0,0-1 0 0 0,-1 1 0 0 0,-3-6 0 0 0,2 4-262 0 0,-1-1 0 0 0,0 2 0 0 0,-1-1-1 0 0,1 0 1 0 0,-1 1 0 0 0,0 0 0 0 0,-1 0 0 0 0,1 1-1 0 0,-1 0 1 0 0,-1 0 0 0 0,1 1 0 0 0,-9-5 0 0 0,-11-2-7383 0 0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1.5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1 168 15408 0 0,'1'-5'74'0'0,"0"-1"1"0"0,1 1 0 0 0,-1-1 0 0 0,1 1 0 0 0,0 0 0 0 0,1 0-1 0 0,-1 0 1 0 0,1 0 0 0 0,0 0 0 0 0,0 0 0 0 0,1 1 0 0 0,0-1 0 0 0,-1 1-1 0 0,1 0 1 0 0,1 0 0 0 0,-1 1 0 0 0,0-1 0 0 0,1 1 0 0 0,0 0-1 0 0,0 0 1 0 0,9-4 0 0 0,30-20-266 0 0,-38 23 178 0 0,1-1 0 0 0,-1 1-1 0 0,1 0 1 0 0,0 0 0 0 0,0 0-1 0 0,1 1 1 0 0,-1 1 0 0 0,1-1-1 0 0,15-2 1 0 0,-20 5 15 0 0,4-1-13 0 0,0 0 0 0 0,0 1 0 0 0,11 2 0 0 0,-15-2 7 0 0,-1 1 0 0 0,1-1-1 0 0,0 1 1 0 0,-1 0 0 0 0,1 0 0 0 0,-1 1-1 0 0,1-1 1 0 0,-1 0 0 0 0,0 1 0 0 0,1-1-1 0 0,-1 1 1 0 0,3 3 0 0 0,4 4-34 0 0,-6-7 26 0 0,-1 0 1 0 0,1 1-1 0 0,-1-1 0 0 0,1 1 0 0 0,-1 0 1 0 0,0-1-1 0 0,0 1 0 0 0,0 0 1 0 0,-1 1-1 0 0,1-1 0 0 0,-1 0 0 0 0,1 0 1 0 0,-1 1-1 0 0,0-1 0 0 0,1 7 1 0 0,3 16-83 0 0,-3-20 60 0 0,-1 0 0 0 0,0 0-1 0 0,0 1 1 0 0,0-1 0 0 0,-1 0 0 0 0,0 0-1 0 0,0 1 1 0 0,0-1 0 0 0,-3 9 0 0 0,-6 47-377 0 0,8-50 333 0 0,-1 0 0 0 0,1-1 0 0 0,-2 1-1 0 0,0-1 1 0 0,0 0 0 0 0,-1 1 0 0 0,-5 11 0 0 0,-4-1 9 0 0,-1 0 1 0 0,-20 24-1 0 0,34-45 72 0 0,0-1-1 0 0,0 0 1 0 0,0 0 0 0 0,-1 0-1 0 0,1 0 1 0 0,0 0-1 0 0,0 1 1 0 0,0-1 0 0 0,0 0-1 0 0,0 0 1 0 0,0 0-1 0 0,0 1 1 0 0,0-1 0 0 0,0 0-1 0 0,0 0 1 0 0,0 0-1 0 0,0 0 1 0 0,0 1 0 0 0,0-1-1 0 0,0 0 1 0 0,0 0-1 0 0,0 0 1 0 0,0 1 0 0 0,0-1-1 0 0,0 0 1 0 0,0 0-1 0 0,0 0 1 0 0,0 1 0 0 0,0-1-1 0 0,0 0 1 0 0,0 0-1 0 0,0 0 1 0 0,0 0 0 0 0,1 1-1 0 0,-1-1 1 0 0,0 0-1 0 0,0 0 1 0 0,0 0 0 0 0,0 0-1 0 0,1 1 1 0 0,-1-1 2 0 0,0 0 0 0 0,0 0 1 0 0,0 0-1 0 0,1 0 0 0 0,-1 0 0 0 0,0 0 1 0 0,0 1-1 0 0,0-1 0 0 0,0 0 0 0 0,0 0 1 0 0,0 0-1 0 0,0 0 0 0 0,1 1 0 0 0,-1-1 1 0 0,0 0-1 0 0,0 0 0 0 0,0 0 0 0 0,0 1 1 0 0,0-1-1 0 0,0 0 0 0 0,0 0 1 0 0,0 0-1 0 0,0 1 0 0 0,0-1 0 0 0,0 0 1 0 0,0 0-1 0 0,0 1 0 0 0,0-1 0 0 0,0 0 1 0 0,0 0-1 0 0,0 0 0 0 0,-1 0 0 0 0,1 1 1 0 0,0-1 42 0 0,0 0 0 0 0,0 1 1 0 0,0-1-1 0 0,-1 0 1 0 0,1 1-1 0 0,0-1 0 0 0,0 0 1 0 0,0 1-1 0 0,0-1 1 0 0,0 0-1 0 0,0 1 0 0 0,0-1 1 0 0,0 0-1 0 0,0 1 1 0 0,0-1-1 0 0,0 0 0 0 0,0 1 1 0 0,0-1-1 0 0,0 0 1 0 0,0 1-1 0 0,0-1 0 0 0,1 0 1 0 0,-1 1-1 0 0,0-1 1 0 0,0 0-1 0 0,0 0 0 0 0,0 1 1 0 0,1-1-1 0 0,-1 0 1 0 0,0 0-1 0 0,0 1 0 0 0,1-1 1 0 0,13 8 464 0 0,19-2-112 0 0,-2-6-220 0 0,0 0 0 0 0,0-3 0 0 0,0 0 0 0 0,35-9-1 0 0,-34 5-180 0 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5.74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253 67 20591 0 0,'-1'-2'464'0'0,"-5"-4"-287"0"0,0-1 0 0 0,0 1 0 0 0,-1 0 0 0 0,0 1 0 0 0,0-1 0 0 0,0 2 0 0 0,-1-1 0 0 0,1 1 0 0 0,-17-7 0 0 0,19 10-235 0 0,0 0 0 0 0,-1 0 0 0 0,1 0 0 0 0,-1 0 0 0 0,0 1 0 0 0,1 0 0 0 0,-1 0 0 0 0,1 1 0 0 0,-1 0 0 0 0,1 0 0 0 0,-1 0 0 0 0,1 0 0 0 0,-1 1 0 0 0,1 0 0 0 0,0 0 0 0 0,0 0 0 0 0,0 1 0 0 0,0 0 0 0 0,1 0 0 0 0,-1 0 0 0 0,1 0 0 0 0,-1 1 0 0 0,1 0 0 0 0,-4 4 0 0 0,4-4 37 0 0,1-1-1 0 0,0 1 1 0 0,0-1-1 0 0,0 1 1 0 0,1 0 0 0 0,-1 0-1 0 0,1 0 1 0 0,0 0-1 0 0,0 0 1 0 0,1 1 0 0 0,-1-1-1 0 0,1 1 1 0 0,0-1-1 0 0,0 1 1 0 0,0-1-1 0 0,1 1 1 0 0,-1 0 0 0 0,1-1-1 0 0,0 1 1 0 0,1 0-1 0 0,-1-1 1 0 0,1 1 0 0 0,0 0-1 0 0,0-1 1 0 0,0 1-1 0 0,1-1 1 0 0,-1 0 0 0 0,1 1-1 0 0,3 4 1 0 0,8 9 8 0 0,1-2 0 0 0,0 1 1 0 0,1-2-1 0 0,1 0 1 0 0,1-1-1 0 0,24 17 0 0 0,34 29 18 0 0,-65-50-15 0 0,-1 0 0 0 0,0 0-1 0 0,0 1 1 0 0,-1 0 0 0 0,8 14-1 0 0,-10-14 2 0 0,0 1 0 0 0,-1 0 0 0 0,8 23 0 0 0,-12-29-4 0 0,0-1 1 0 0,0 1-1 0 0,0-1 1 0 0,0 1-1 0 0,-1 0 0 0 0,0 0 1 0 0,-1-1-1 0 0,1 1 0 0 0,-1 0 1 0 0,0-1-1 0 0,-2 7 0 0 0,-2 3-46 0 0,-1 0-1 0 0,0 0 1 0 0,-14 23-1 0 0,16-31 67 0 0,-1-1 0 0 0,0 1 0 0 0,0-1 0 0 0,-1 0 0 0 0,1 0 0 0 0,-1-1 0 0 0,-1 1 0 0 0,1-1 0 0 0,-9 5 0 0 0,13-9 10 0 0,0 0 0 0 0,0 0 0 0 0,1 0 0 0 0,-1 0-1 0 0,0-1 1 0 0,0 1 0 0 0,0 0 0 0 0,0-1 0 0 0,0 0-1 0 0,0 1 1 0 0,0-1 0 0 0,0 0 0 0 0,0 0 0 0 0,-1 0-1 0 0,1 0 1 0 0,0 0 0 0 0,0-1 0 0 0,0 1 0 0 0,0-1-1 0 0,0 1 1 0 0,-3-2 0 0 0,3 0 9 0 0,0 1-1 0 0,0-1 1 0 0,0 1 0 0 0,1-1-1 0 0,-1 1 1 0 0,0-1 0 0 0,1 0-1 0 0,-1 0 1 0 0,1 0 0 0 0,0 0-1 0 0,0 0 1 0 0,0 0 0 0 0,0 0-1 0 0,0 0 1 0 0,0-1 0 0 0,0 1-1 0 0,1 0 1 0 0,-1-4 0 0 0,-2-10 68 0 0,0 0-1 0 0,2 0 1 0 0,0-1 0 0 0,1 1 0 0 0,0 0 0 0 0,2 0 0 0 0,4-22-1 0 0,2-1-37 0 0,2 1 0 0 0,2 0 0 0 0,1 1 0 0 0,20-37 0 0 0,-19 43 120 0 0,-2 0 0 0 0,11-40 0 0 0,-23 70-172 0 0,1 1 0 0 0,-1-1 0 0 0,0 1 0 0 0,0-1 0 0 0,0 1 0 0 0,0-1 0 0 0,0 0 0 0 0,1 1 0 0 0,-1-1 0 0 0,0 0 0 0 0,0 1 0 0 0,-1-1 0 0 0,1 1 0 0 0,0-1 0 0 0,0 0-1 0 0,0 1 1 0 0,0-1 0 0 0,0 1 0 0 0,-1-1 0 0 0,1 0 0 0 0,0 1 0 0 0,0-1 0 0 0,-1 1 0 0 0,1-1 0 0 0,-1 1 0 0 0,0-1 0 0 0,0 0-4 0 0,0 1 0 0 0,0-1 0 0 0,0 1 0 0 0,0-1-1 0 0,0 1 1 0 0,0 0 0 0 0,0-1 0 0 0,0 1 0 0 0,0 0 0 0 0,0 0 0 0 0,0 0 0 0 0,0 0 0 0 0,-2 0 0 0 0,-4 1-191 0 0,0 0 1 0 0,0 1 0 0 0,-10 3-1 0 0,10-3-99 0 0,-36 15-2264 0 0,16 0-4449 0 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7.29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2182 6504 0 0,'0'0'592'0'0,"9"-5"-54"0"0,17-26 1381 0 0,0-1-280 0 0,5 2-412 0 0,-20 18-923 0 0,1 1-1 0 0,16-12 1 0 0,7-4 27 0 0,-1-3 0 0 0,39-43-1 0 0,-2 2-66 0 0,-4 7-154 0 0,80-70 114 0 0,89-64 234 0 0,101-78 396 0 0,-273 227-718 0 0,59-43 32 0 0,50-33 34 0 0,-31 21-45 0 0,212-156 154 0 0,-254 185-182 0 0,97-52 120 0 0,-55 39 22 0 0,-72 43-156 0 0,70-50 0 0 0,-104 68-648 0 0,70-39 0 0 0,-77 55-5526 0 0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30.68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 48 16903 0 0,'0'0'818'0'0,"-1"3"-360"0"0,-3 3-424 0 0,1 1 0 0 0,1 0-1 0 0,-1 0 1 0 0,1 0-1 0 0,0 0 1 0 0,1 0 0 0 0,0 0-1 0 0,0 0 1 0 0,0 0-1 0 0,1 1 1 0 0,1 12-1 0 0,1-2 10 0 0,1 1-1 0 0,1-1 0 0 0,8 28 0 0 0,-9-38-37 0 0,0-1-1 0 0,0 1 1 0 0,1-1-1 0 0,0 0 1 0 0,0 0-1 0 0,1 0 1 0 0,0 0-1 0 0,0-1 1 0 0,1 0-1 0 0,11 10 0 0 0,-13-12 5 0 0,0-1-1 0 0,0 0 0 0 0,0-1 0 0 0,0 1 0 0 0,1-1 0 0 0,-1 0 1 0 0,1 0-1 0 0,0 0 0 0 0,-1-1 0 0 0,1 0 0 0 0,0 0 0 0 0,0 0 0 0 0,0 0 1 0 0,0-1-1 0 0,0 1 0 0 0,0-1 0 0 0,0-1 0 0 0,9-1 0 0 0,1-1 170 0 0,1-1-1 0 0,-1-1 1 0 0,22-10-1 0 0,-32 13-102 0 0,1-1-1 0 0,-1-1 1 0 0,1 1-1 0 0,-1-1 1 0 0,0 1-1 0 0,-1-2 1 0 0,1 1-1 0 0,-1 0 1 0 0,0-1-1 0 0,0 0 1 0 0,6-8-1 0 0,-2-2 121 0 0,-2 7-38 0 0,-1-1 1 0 0,-1 1 0 0 0,1-1-1 0 0,-1 0 1 0 0,-1-1 0 0 0,0 1 0 0 0,3-15-1 0 0,-3 7 96 0 0,-1 1-1 0 0,-1-30 1 0 0,-1 40-229 0 0,-1 1 0 0 0,1-1 0 0 0,-1 1 1 0 0,-1 0-1 0 0,1-1 0 0 0,-1 1 0 0 0,0 0 0 0 0,0 0 1 0 0,0 0-1 0 0,-1 0 0 0 0,0 0 0 0 0,-4-6 0 0 0,5 9-26 0 0,-1 0 1 0 0,1 0-1 0 0,0 0 0 0 0,0 0 0 0 0,-1 0 0 0 0,1 1 0 0 0,-1-1 1 0 0,0 1-1 0 0,1-1 0 0 0,-1 1 0 0 0,0 0 0 0 0,0 0 0 0 0,0 0 0 0 0,0 1 1 0 0,0-1-1 0 0,-5 0 0 0 0,2 1-145 0 0,0 0 0 0 0,1 0 0 0 0,-1 0 0 0 0,0 1 0 0 0,0 0-1 0 0,0 0 1 0 0,-8 3 0 0 0,-23 12-1189 0 0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0.69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72 19 6912 0 0,'0'0'528'0'0,"-25"4"1616"0"0,16-1-1322 0 0,8-2-614 0 0,0 0-1 0 0,0-1 0 0 0,-1 1 0 0 0,1-1 0 0 0,0 1 0 0 0,-1-1 0 0 0,1 0 0 0 0,0 1 0 0 0,-1-1 0 0 0,1 0 0 0 0,-1 0 0 0 0,1 0 0 0 0,0 0 0 0 0,-1 0 1 0 0,-1-1-1 0 0,2 1-189 0 0,1 1 1 0 0,-1-1 0 0 0,1 0 0 0 0,-1 0 0 0 0,1 0-1 0 0,-1 0 1 0 0,1 0 0 0 0,0 0 0 0 0,-1 0-1 0 0,1 0 1 0 0,-1 0 0 0 0,1 0 0 0 0,-1-1 0 0 0,1 1-1 0 0,-1 0 1 0 0,1 0 0 0 0,-1 0 0 0 0,1 0 0 0 0,0-1-1 0 0,-1 1 1 0 0,1 0 0 0 0,-1-1 0 0 0,1 1 0 0 0,0 0-1 0 0,-1 0 1 0 0,1-1 0 0 0,0 1 0 0 0,0-1-1 0 0,-1 1 1 0 0,1 0 0 0 0,0-1 0 0 0,0 1 0 0 0,-1-1-1 0 0,1 1 1 0 0,0-1 0 0 0,0 1 0 0 0,0 0 0 0 0,0-1-1 0 0,0 1 1 0 0,0-1 0 0 0,0 1 0 0 0,0-1 0 0 0,2-5-9 0 0,-2 6-22 0 0,0-1 1 0 0,1 0-1 0 0,-1 0 0 0 0,1 0 0 0 0,-1 1 0 0 0,0-1 0 0 0,1 0 0 0 0,0 0 1 0 0,-1 1-1 0 0,1-1 0 0 0,-1 1 0 0 0,1-1 0 0 0,0 0 0 0 0,-1 1 0 0 0,1-1 1 0 0,0 1-1 0 0,0-1 0 0 0,-1 1 0 0 0,1 0 0 0 0,0-1 0 0 0,0 1 0 0 0,0 0 1 0 0,0 0-1 0 0,-1-1 0 0 0,1 1 0 0 0,0 0 0 0 0,0 0 0 0 0,0 0 0 0 0,0 0 1 0 0,0 0-1 0 0,0 0 0 0 0,0 0 0 0 0,-1 1 0 0 0,1-1 0 0 0,0 0 1 0 0,0 0-1 0 0,1 1 0 0 0,2 1-970 0 0,0 0 0 0 0,0-1 0 0 0,-1 2-1 0 0,1-1 1 0 0,-1 0 0 0 0,6 5 0 0 0,1 2-1079 0 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1.02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123 130 3680 0 0,'0'0'167'0'0,"-18"-8"1663"0"0,-21-38 6019 0 0,30 29-6748 0 0,7 13-837 0 0,0 1-1 0 0,0-1 1 0 0,-1 0 0 0 0,1 1-1 0 0,-1-1 1 0 0,1 1-1 0 0,-1 0 1 0 0,-6-5-1 0 0,-6-7 1233 0 0,8 11-1250 0 0,2 0-9 0 0,5 5-228 0 0,0-1 0 0 0,0 0 0 0 0,0 0 1 0 0,0 0-1 0 0,0 0 0 0 0,0 0 0 0 0,0 0 0 0 0,0 0 0 0 0,0 0 0 0 0,0 0 0 0 0,0 0 1 0 0,0 0-1 0 0,0 0 0 0 0,0 0 0 0 0,0 0 0 0 0,0 0 0 0 0,0 0 0 0 0,0 0 0 0 0,0 0 0 0 0,0 0 1 0 0,0 0-1 0 0,0 0 0 0 0,0 0 0 0 0,0 0 0 0 0,0 1 0 0 0,0-1 0 0 0,0 0 0 0 0,0 0 0 0 0,0 0 1 0 0,0 0-1 0 0,0 0 0 0 0,0 0 0 0 0,0 0 0 0 0,0 0 0 0 0,0 0 0 0 0,0 0 0 0 0,0 0 0 0 0,0 0 1 0 0,0 0-1 0 0,0 0 0 0 0,-1 0 0 0 0,1 0 0 0 0,0 0 0 0 0,0 0 0 0 0,0 0 0 0 0,0 0 1 0 0,0 0-1 0 0,0 0 0 0 0,0 0 0 0 0,0 0 0 0 0,0 0 0 0 0,0 0 0 0 0,0 0 0 0 0,0 0 0 0 0,61 176 911 0 0,-42-116-784 0 0,16 74 231 0 0,-5-18-1763 0 0,-22-90-5558 0 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27.20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134 72 14368 0 0,'-3'-6'276'0'0,"0"0"1"0"0,1 0 0 0 0,-1 0 0 0 0,-1-10-1 0 0,-1-3-99 0 0,5 19-171 0 0,0 0 0 0 0,0-1 1 0 0,-1 1-1 0 0,1-1 1 0 0,0 1-1 0 0,0-1 0 0 0,0 1 1 0 0,0-1-1 0 0,0 1 1 0 0,-1 0-1 0 0,1-1 0 0 0,0 1 1 0 0,0-1-1 0 0,-1 1 1 0 0,1 0-1 0 0,0-1 1 0 0,-1 1-1 0 0,1 0 0 0 0,0-1 1 0 0,-1 1-1 0 0,1 0 1 0 0,0 0-1 0 0,-1-1 0 0 0,1 1 1 0 0,-1 0-1 0 0,1 0 1 0 0,-1 0-1 0 0,1-1 0 0 0,0 1 1 0 0,-1 0-1 0 0,1 0 1 0 0,-1 0-1 0 0,0 0 28 0 0,0 1 0 0 0,0-1 0 0 0,0 1-1 0 0,0-1 1 0 0,0 1 0 0 0,0-1 0 0 0,0 1 0 0 0,0-1-1 0 0,0 1 1 0 0,0 0 0 0 0,1 0 0 0 0,-1-1 0 0 0,-1 2-1 0 0,-18 31 732 0 0,19-32-759 0 0,-11 22 92 0 0,2 0 0 0 0,0 0 0 0 0,-10 42 0 0 0,16-52-67 0 0,2-5-21 0 0,-1-1-1 0 0,1 1 1 0 0,0 0 0 0 0,1 0-1 0 0,0 0 1 0 0,0 0-1 0 0,1 0 1 0 0,0 0-1 0 0,0 0 1 0 0,3 14-1 0 0,-1-15-25 0 0,0 0 0 0 0,1 1 0 0 0,0-1 0 0 0,0 0 0 0 0,1 0 0 0 0,0-1 0 0 0,0 1 0 0 0,10 10 0 0 0,-12-14 6 0 0,1 0 0 0 0,0-1-1 0 0,0 1 1 0 0,1-1-1 0 0,-1 0 1 0 0,0 0 0 0 0,1 0-1 0 0,-1-1 1 0 0,1 1-1 0 0,0-1 1 0 0,0 0 0 0 0,-1 0-1 0 0,1 0 1 0 0,0 0-1 0 0,0-1 1 0 0,0 0 0 0 0,0 1-1 0 0,0-1 1 0 0,4-1-1 0 0,-2 0 34 0 0,0 0-1 0 0,1-1 0 0 0,-1 0 0 0 0,0 0 0 0 0,0 0 0 0 0,0-1 0 0 0,-1 1 0 0 0,1-2 0 0 0,-1 1 1 0 0,1-1-1 0 0,-1 1 0 0 0,0-1 0 0 0,0-1 0 0 0,-1 1 0 0 0,1-1 0 0 0,-1 0 0 0 0,0 0 0 0 0,0 0 1 0 0,4-8-1 0 0,1-2 56 0 0,-1 0 1 0 0,-1 0-1 0 0,0-1 1 0 0,-1 0-1 0 0,-1-1 1 0 0,4-18-1 0 0,-7 26-53 0 0,0 1-1 0 0,-1-1 1 0 0,-1 0-1 0 0,1 0 1 0 0,-1 1-1 0 0,-1-1 0 0 0,0 0 1 0 0,0 0-1 0 0,0 1 1 0 0,-1-1-1 0 0,-1 1 0 0 0,1 0 1 0 0,-2-1-1 0 0,1 1 1 0 0,-1 0-1 0 0,0 1 1 0 0,0-1-1 0 0,-7-8 0 0 0,9 14-44 0 0,0 0 0 0 0,0 0 0 0 0,0 1 1 0 0,0-1-1 0 0,0 0 0 0 0,0 1 0 0 0,-1 0 0 0 0,1-1 0 0 0,-1 1 0 0 0,1 0 0 0 0,-1 0 0 0 0,1 0 0 0 0,-1 1 0 0 0,1-1 0 0 0,-1 0 0 0 0,0 1 0 0 0,1 0 0 0 0,-1 0 0 0 0,0 0 0 0 0,1 0 0 0 0,-1 0 0 0 0,-4 1 0 0 0,1 0-211 0 0,-1 1 0 0 0,1 0 0 0 0,1 0 1 0 0,-1 0-1 0 0,0 1 0 0 0,0 0 0 0 0,1 0 0 0 0,-9 6 0 0 0,-10 11-695 0 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29.60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75 149 19783 0 0,'-6'-3'198'0'0,"3"2"-38"0"0,0-1-1 0 0,0 1 1 0 0,0 0-1 0 0,0 0 1 0 0,0 1-1 0 0,-1-1 1 0 0,1 1-1 0 0,0-1 1 0 0,0 1-1 0 0,-1 0 1 0 0,-3 0-1 0 0,6 1-197 0 0,0-1-1 0 0,0 0 1 0 0,0 1-1 0 0,0-1 0 0 0,0 1 1 0 0,0-1-1 0 0,0 1 1 0 0,0-1-1 0 0,1 1 1 0 0,-1 0-1 0 0,0-1 0 0 0,0 1 1 0 0,1 0-1 0 0,-1 0 1 0 0,0 0-1 0 0,1-1 1 0 0,-1 1-1 0 0,1 0 0 0 0,-1 0 1 0 0,1 0-1 0 0,-1 2 1 0 0,-7 20-310 0 0,7-17 323 0 0,1 0-1 0 0,-1 0 0 0 0,1 0 1 0 0,0 0-1 0 0,1 0 1 0 0,0 0-1 0 0,0 0 0 0 0,0-1 1 0 0,0 1-1 0 0,1 0 0 0 0,0 0 1 0 0,0-1-1 0 0,1 1 0 0 0,-1-1 1 0 0,1 0-1 0 0,0 0 0 0 0,1 0 1 0 0,-1 0-1 0 0,1 0 0 0 0,0-1 1 0 0,0 1-1 0 0,1-1 1 0 0,-1 0-1 0 0,1-1 0 0 0,0 1 1 0 0,0-1-1 0 0,0 0 0 0 0,0 0 1 0 0,7 2-1 0 0,0 0 36 0 0,0-1 0 0 0,1 0 0 0 0,-1-1 0 0 0,1 0 0 0 0,0-1 0 0 0,0-1 0 0 0,0 0 0 0 0,18-1 0 0 0,-23 0 36 0 0,0-1-1 0 0,0 0 1 0 0,0 0 0 0 0,0-1 0 0 0,0 0-1 0 0,0 0 1 0 0,-1-1 0 0 0,1 0 0 0 0,-1 0-1 0 0,1-1 1 0 0,-1 0 0 0 0,0 0 0 0 0,-1-1-1 0 0,10-8 1 0 0,-11 8 39 0 0,-1 0 0 0 0,1 0 0 0 0,-1-1 0 0 0,-1 1 0 0 0,1-1-1 0 0,-1 0 1 0 0,0 0 0 0 0,0 0 0 0 0,-1-1 0 0 0,0 1 0 0 0,0 0 0 0 0,0-1 0 0 0,-1 0 0 0 0,0 1 0 0 0,0-1 0 0 0,-1 0-1 0 0,0 1 1 0 0,-1-13 0 0 0,0 13-47 0 0,-1 0 0 0 0,0 0 0 0 0,0 0 0 0 0,0 0 0 0 0,0 0 0 0 0,-1 1 0 0 0,0 0 0 0 0,0-1 0 0 0,-8-8-1 0 0,1 0 20 0 0,6 7-83 0 0,-1 1-1 0 0,-1 0 1 0 0,1 1-1 0 0,-1-1 0 0 0,0 1 1 0 0,0 0-1 0 0,-1 1 1 0 0,-8-6-1 0 0,2 3-604 0 0,0 0 0 0 0,-1 1 1 0 0,-23-7-1 0 0,9 6-699 0 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30.18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17391 0 0,'1'0'39'0'0,"-1"0"0"0"0,0 0 0 0 0,1 1 0 0 0,-1-1 0 0 0,0 0 0 0 0,1 1 0 0 0,-1-1 0 0 0,0 0 0 0 0,0 1 0 0 0,1-1 0 0 0,-1 1 0 0 0,0-1 0 0 0,0 0 0 0 0,0 1 0 0 0,1-1 0 0 0,-1 1 0 0 0,0-1 0 0 0,0 1 0 0 0,0-1 0 0 0,0 1 0 0 0,0-1 0 0 0,0 0-1 0 0,0 1 1 0 0,0-1 0 0 0,0 1 0 0 0,0-1 0 0 0,0 1 0 0 0,0-1 0 0 0,0 1 0 0 0,-1-1 0 0 0,1 0 0 0 0,0 1 0 0 0,0-1 0 0 0,-1 1 0 0 0,1 1-5 0 0,-1-1 1 0 0,1 0-1 0 0,0 1 1 0 0,0-1-1 0 0,0 0 1 0 0,-1 1-1 0 0,1-1 1 0 0,1 0-1 0 0,-1 1 1 0 0,0 1-1 0 0,5 9 82 0 0,-4-9-112 0 0,0-1 0 0 0,0 1 0 0 0,0-1 0 0 0,0 1 0 0 0,0 0 1 0 0,-1 0-1 0 0,1-1 0 0 0,-1 1 0 0 0,0 0 0 0 0,0 3 0 0 0,-2 14-4 0 0,1-14-5 0 0,0 1 0 0 0,0-1-1 0 0,1 1 1 0 0,0 12 0 0 0,2-5-44 0 0,2 16-200 0 0,0 1 0 0 0,-3 43 0 0 0,-2-59 203 0 0,0 48-200 0 0,1-57 231 0 0,1-1-1 0 0,-1 1 0 0 0,2 0 0 0 0,-1-1 0 0 0,0 1 1 0 0,1-1-1 0 0,0 0 0 0 0,5 9 0 0 0,-5-11 14 0 0,1 0-1 0 0,-1 0 0 0 0,1 0 0 0 0,0 0 0 0 0,0 0 0 0 0,0-1 0 0 0,0 1 0 0 0,1-1 0 0 0,-1 0 0 0 0,1 0 0 0 0,-1-1 1 0 0,1 1-1 0 0,5 1 0 0 0,-4-1-3 0 0,0-1 1 0 0,0 1-1 0 0,0-1 1 0 0,0 0-1 0 0,0-1 1 0 0,0 0-1 0 0,0 1 1 0 0,0-1-1 0 0,0-1 1 0 0,7 0-1 0 0,-8 0-4 0 0,0 0 63 0 0,0 0 1 0 0,0 0-1 0 0,1 0 1 0 0,-1 0-1 0 0,0-1 1 0 0,0 1-1 0 0,0-1 0 0 0,0 0 1 0 0,0 0-1 0 0,-1-1 1 0 0,1 1-1 0 0,-1-1 1 0 0,1 0-1 0 0,-1 0 1 0 0,0 0-1 0 0,0 0 1 0 0,4-6-1 0 0,-7 9-41 0 0,6-10 301 0 0,0 1 0 0 0,0-1 0 0 0,6-16 0 0 0,-11 22-266 0 0,0 0 0 0 0,0 0-1 0 0,0 0 1 0 0,-1 0 0 0 0,1 0-1 0 0,-1 0 1 0 0,0 0 0 0 0,0 0-1 0 0,0 0 1 0 0,-1 0-1 0 0,1 0 1 0 0,-1 0 0 0 0,-2-7-1 0 0,-1 2 9 0 0,0 0-1 0 0,0 0 0 0 0,-1 1 0 0 0,0 0 1 0 0,-1-1-1 0 0,1 2 0 0 0,-2-1 0 0 0,1 1 1 0 0,-1 0-1 0 0,0 0 0 0 0,0 1 0 0 0,-1 0 1 0 0,0 0-1 0 0,0 1 0 0 0,0 0 0 0 0,-10-4 1 0 0,9 6-505 0 0,1-1 0 0 0,0 2 1 0 0,-1-1-1 0 0,0 1 0 0 0,1 0 1 0 0,-15 0-1 0 0,-7 1-6356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31.7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 7368 0 0,'0'0'568'0'0,"-5"17"1669"0"0,4-1-619 0 0,1-12-1360 0 0,-1-1-1 0 0,1 1 1 0 0,0-1 0 0 0,0 1 0 0 0,0-1 0 0 0,1 0 0 0 0,0 5 0 0 0,7 18 840 0 0,29 77 1536 0 0,38 111-1235 0 0,-32-80-1051 0 0,-11-40-130 0 0,-24-67-88 0 0,9 42-1 0 0,-10-35-24 0 0,1-4 27 0 0,-3-12 8 0 0,-2-1 0 0 0,0 1-1 0 0,0 0 1 0 0,-2-1 0 0 0,0 24 0 0 0,-1-39-233 0 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2.29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106 145 16559 0 0,'-29'-2'620'0'0,"24"3"-487"0"0,0-1 0 0 0,0 0 0 0 0,0-1 0 0 0,0 0 0 0 0,-1 1 0 0 0,1-1 0 0 0,0-1 0 0 0,-7-2-1 0 0,6 2-126 0 0,5 2-5 0 0,1 0 0 0 0,-1-1 0 0 0,1 1 0 0 0,0 0 0 0 0,-1 0 0 0 0,1 0 0 0 0,-1 0 0 0 0,1 0 1 0 0,0 0-1 0 0,-1 0 0 0 0,1-1 0 0 0,0 1 0 0 0,-1 0 0 0 0,1 0 0 0 0,0 0 0 0 0,-1-1 0 0 0,1 1 0 0 0,0 0 0 0 0,-1-1 1 0 0,1 1-1 0 0,0 0 0 0 0,-1-1 0 0 0,1 1 0 0 0,0 0 0 0 0,0-1 0 0 0,0 1 0 0 0,-1 0 0 0 0,1-1 0 0 0,0 1 0 0 0,0-1 1 0 0,0 1-1 0 0,0 0 0 0 0,0-1 0 0 0,0 1 0 0 0,0-1 0 0 0,0 1 0 0 0,0-1 0 0 0,0 1 0 0 0,0 0 0 0 0,0-1 1 0 0,0 1-1 0 0,0-1 0 0 0,0 1 0 0 0,1-1 1 0 0,-1 1 0 0 0,0-1 0 0 0,0 1 0 0 0,0-1 0 0 0,0 1 0 0 0,0 0 0 0 0,0-1 0 0 0,0 1 0 0 0,-1-1 1 0 0,1 1-1 0 0,0 0 0 0 0,0-1 0 0 0,0 1 0 0 0,0-1 0 0 0,0 1 0 0 0,-1 0 0 0 0,1-1 0 0 0,0 1 0 0 0,0 0 0 0 0,0-1 0 0 0,-1 1 0 0 0,1 0 0 0 0,0-1 1 0 0,-1 1-1 0 0,0-1 0 0 0,1 1 1 0 0,0 0 0 0 0,0 0 1 0 0,-1 0-1 0 0,1-1 1 0 0,0 1-1 0 0,0 0 0 0 0,-1 0 1 0 0,1-1-1 0 0,0 1 0 0 0,0 0 1 0 0,0 0-1 0 0,-1-1 1 0 0,1 1-1 0 0,0 0 0 0 0,0-1 1 0 0,0 1-1 0 0,0 0 0 0 0,0-1 1 0 0,0 1-1 0 0,0 0 0 0 0,0-1 1 0 0,0 1-1 0 0,0 0 1 0 0,0-1-1 0 0,0 1 0 0 0,0 0 1 0 0,0-1-1 0 0,0 1 0 0 0,0 0 1 0 0,0-1-1 0 0,0 1 1 0 0,0 0-1 0 0,0-1 0 0 0,0 1 1 0 0,1 0-1 0 0,-1-1 0 0 0,5-5 70 0 0,0 0 0 0 0,1 0-1 0 0,-1 0 1 0 0,1 1 0 0 0,1-1 0 0 0,-1 2-1 0 0,13-9 1 0 0,-2 4 156 0 0,1 0 0 0 0,20-7-1 0 0,-31 13-215 0 0,1 1-1 0 0,-1 0 0 0 0,0 1 0 0 0,0-1 0 0 0,1 2 1 0 0,-1-1-1 0 0,0 1 0 0 0,1 0 0 0 0,-1 0 0 0 0,1 1 0 0 0,12 2 1 0 0,-16-2-35 0 0,0 1 0 0 0,0-1 0 0 0,0 0 0 0 0,0 1 0 0 0,-1 0 0 0 0,1 0 0 0 0,0 0 0 0 0,-1 1 0 0 0,0-1 0 0 0,0 1 0 0 0,1 0 0 0 0,-1-1 0 0 0,-1 1 0 0 0,1 1 0 0 0,0-1 0 0 0,-1 0 0 0 0,0 1 1 0 0,0-1-1 0 0,0 1 0 0 0,0 0 0 0 0,0 0 0 0 0,1 4 0 0 0,0 3-93 0 0,0 0 1 0 0,-1 0 0 0 0,0 0-1 0 0,0 1 1 0 0,-1-1 0 0 0,-1 0-1 0 0,0 1 1 0 0,-2 18-1 0 0,-1 4-27 0 0,2-25 140 0 0,0 1-1 0 0,0-1 1 0 0,-4 18-1 0 0,3-21 20 0 0,1 0-1 0 0,0 0 0 0 0,0 0 0 0 0,1 0 1 0 0,-1 0-1 0 0,2 9 0 0 0,0 1 90 0 0,-2-15-104 0 0,1-1 0 0 0,0 0-1 0 0,0 1 1 0 0,0-1-1 0 0,0 1 1 0 0,0-1-1 0 0,0 1 1 0 0,0-1-1 0 0,0 1 1 0 0,0-1-1 0 0,0 1 1 0 0,0-1-1 0 0,1 0 1 0 0,-1 1-1 0 0,0-1 1 0 0,0 1 0 0 0,0-1-1 0 0,0 1 1 0 0,1-1-1 0 0,-1 0 1 0 0,0 1-1 0 0,1-1 1 0 0,-1 0-1 0 0,0 1 1 0 0,0-1-1 0 0,1 0 1 0 0,-1 1-1 0 0,1-1 1 0 0,-1 0 0 0 0,0 0-1 0 0,1 1 1 0 0,-1-1-1 0 0,1 0 1 0 0,-1 0-1 0 0,0 0 1 0 0,1 0-1 0 0,-1 1 1 0 0,1-1-1 0 0,-1 0 1 0 0,1 0-1 0 0,0 0 1 0 0,0 0 5 0 0,2 1-5 0 0,-1 1 28 0 0,1-1 0 0 0,-1 1-1 0 0,1-1 1 0 0,0 0 0 0 0,-1 0 0 0 0,1-1 0 0 0,0 1 0 0 0,0 0 0 0 0,3 0-1 0 0,63 8 59 0 0,-61-7-9 0 0,0 0 0 0 0,1 0 0 0 0,-1 1 0 0 0,0 0 0 0 0,12 6 0 0 0,0 10 389 0 0,-15-16-435 0 0,-3-3-33 0 0,-1 1 0 0 0,0 0 1 0 0,0-1-1 0 0,0 1 1 0 0,1 0-1 0 0,-1-1 0 0 0,0 1 1 0 0,0 0-1 0 0,0 0 0 0 0,0 0 1 0 0,0 0-1 0 0,0 0 0 0 0,-1 0 1 0 0,1 0-1 0 0,0 1 0 0 0,0-1 1 0 0,-1 0-1 0 0,1 0 1 0 0,-1 1-1 0 0,1-1 0 0 0,-1 0 1 0 0,0 0-1 0 0,1 1 0 0 0,-1-1 1 0 0,0 1-1 0 0,0 1 0 0 0,-1 16 0 0 0,1-16 0 0 0,0 1 0 0 0,0 0 0 0 0,0-1 0 0 0,-1 1 0 0 0,1 0 0 0 0,-1-1 0 0 0,0 1 0 0 0,0-1 0 0 0,0 1 0 0 0,-1-1 0 0 0,1 0 0 0 0,-1 1 0 0 0,-2 2 0 0 0,-16 20 160 0 0,-1-2 0 0 0,-1-1 0 0 0,-1-1 0 0 0,-40 30 0 0 0,50-42-122 0 0,-1 0-1 0 0,0-1 0 0 0,0 0 1 0 0,0-1-1 0 0,-17 6 1 0 0,26-12-37 0 0,-1 0 1 0 0,0-1 0 0 0,1 0 0 0 0,-1 0-1 0 0,0 0 1 0 0,0 0 0 0 0,0-1 0 0 0,0 0-1 0 0,1 0 1 0 0,-1 0 0 0 0,0-1 0 0 0,0 0 0 0 0,0 0-1 0 0,1-1 1 0 0,-1 0 0 0 0,0 1 0 0 0,-6-5-1 0 0,10 5-68 0 0,0 0-1 0 0,0 0 0 0 0,0 0 1 0 0,0-1-1 0 0,0 1 0 0 0,1 0 1 0 0,-1-1-1 0 0,0 0 0 0 0,1 1 0 0 0,-1-1 1 0 0,1 0-1 0 0,-3-3 0 0 0,-4-6-940 0 0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2.9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 3 18919 0 0,'0'0'430'0'0,"0"0"-386"0"0,-1 0 0 0 0,1 0 0 0 0,0 0-1 0 0,0-1 1 0 0,0 1 0 0 0,0 0 0 0 0,0 0 0 0 0,0 0 0 0 0,0 0 0 0 0,0 0 0 0 0,0 0 0 0 0,0-1 0 0 0,0 1 0 0 0,-1 0 0 0 0,1 0 0 0 0,0 0-1 0 0,0 0 1 0 0,0 0 0 0 0,0 0 0 0 0,0 0 0 0 0,0 0 0 0 0,-1 0 0 0 0,1 0 0 0 0,0-1 0 0 0,0 1 0 0 0,0 0 0 0 0,0 0 0 0 0,0 0 0 0 0,-1 0 0 0 0,1 0-1 0 0,0 0 1 0 0,0 0 0 0 0,0 0 0 0 0,0 0 0 0 0,-1 0 0 0 0,1 0 0 0 0,0 5-49 0 0,1-1 0 0 0,0 1 0 0 0,0-1 0 0 0,0 1 0 0 0,3 7 0 0 0,5 14-92 0 0,2 18-205 0 0,27 69 0 0 0,-32-99 188 0 0,0-1 0 0 0,1 1-1 0 0,1-1 1 0 0,14 19-1 0 0,-17-26 158 0 0,1 1 0 0 0,-1-1 0 0 0,1 0 0 0 0,1 0 0 0 0,-1-1 0 0 0,1 0 0 0 0,0 0 0 0 0,0 0 0 0 0,11 5 0 0 0,-13-8-51 0 0,-1-1 1 0 0,1 0-1 0 0,-1 0 1 0 0,1 0 0 0 0,0 0-1 0 0,-1 0 1 0 0,1-1-1 0 0,0 0 1 0 0,0 0-1 0 0,-1 0 1 0 0,1-1 0 0 0,0 0-1 0 0,-1 0 1 0 0,1 0-1 0 0,-1 0 1 0 0,1-1-1 0 0,-1 1 1 0 0,1-1-1 0 0,-1 0 1 0 0,0-1 0 0 0,0 1-1 0 0,0-1 1 0 0,0 0-1 0 0,0 0 1 0 0,-1 0-1 0 0,0 0 1 0 0,5-6 0 0 0,-1 1 58 0 0,0 0 0 0 0,-1-1 0 0 0,0 0 1 0 0,0-1-1 0 0,-1 1 0 0 0,0-1 1 0 0,-1 0-1 0 0,0 0 0 0 0,-1 0 0 0 0,5-21 1 0 0,-7-2 1841 0 0,-2 35-1856 0 0,0 0 0 0 0,0 0 0 0 0,1 0 0 0 0,-1 0 0 0 0,1 0 0 0 0,-1 0 0 0 0,1 0 0 0 0,0 0 0 0 0,0 1 0 0 0,0 2 0 0 0,1 49-279 0 0,3 0 0 0 0,2-1 0 0 0,2 0 0 0 0,2 0 0 0 0,22 63 0 0 0,-15-68-7391 0 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52.13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1 3824 0 0,'0'0'175'0'0,"-1"2"-9"0"0,0 1 23 0 0,0-1 0 0 0,0 1 0 0 0,1 0 0 0 0,-1 0 0 0 0,1 0 0 0 0,0 0 0 0 0,-1 0 0 0 0,1 0 0 0 0,1 0 0 0 0,-1 0 0 0 0,0 0 0 0 0,1 0 0 0 0,-1 0 0 0 0,1 0 0 0 0,0 0 0 0 0,1 3 0 0 0,1 0 129 0 0,0-1-1 0 0,0 0 1 0 0,1 0 0 0 0,0 0-1 0 0,-1 0 1 0 0,2-1 0 0 0,5 7 0 0 0,12 6 147 0 0,0 0 0 0 0,1-1 0 0 0,26 13 0 0 0,31 22-331 0 0,89 81-30 0 0,-125-96-96 0 0,2 4 19 0 0,55 64 0 0 0,-30-29-43 0 0,3-1-97 0 0,3-3 0 0 0,96 68 0 0 0,-115-99-171 0 0,163 125 1607 0 0,-192-137-1101 0 0,-1 2 1 0 0,37 49 0 0 0,-20-25 10 0 0,-27-35 115 0 0,23 35 1 0 0,-6-7-276 0 0,43 46-1 0 0,-37-45-51 0 0,-24-29-5 0 0,-5-5 20 0 0,16 23 0 0 0,34 47 138 0 0,13 22 108 0 0,-13 22-8 0 0,-43-83-254 0 0,167 361 1022 0 0,-142-309-804 0 0,9 26 328 0 0,-38-81-763 0 0,36 65 0 0 0,21 34 653 0 0,-14-19-143 0 0,44 140 0 0 0,-80-203-286 0 0,115 332-283 0 0,1 40 803 0 0,-128-399-697 0 0,52 170-2500 0 0,-45-155 1536 0 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53.62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2001 2254 7224 0 0,'-23'0'1192'0'0,"16"-8"1200"0"0,-1 6-1920 0 0,6 1 158 0 0,-14 1-274 0 0,-6 1 1541 0 0,-25-3 656 0 0,42 1-2285 0 0,0 0-1 0 0,0 0 1 0 0,0-1-1 0 0,-6-2 1 0 0,-175-91 3845 0 0,186 95-4113 0 0,-158-89 1318 0 0,-38-15-431 0 0,-62-36-306 0 0,222 118-529 0 0,-255-168 229 0 0,252 160-239 0 0,0-1-1 0 0,2-3 1 0 0,2-1 0 0 0,-62-78 0 0 0,30 18 61 0 0,-87-169 0 0 0,125 206-101 0 0,3-1 0 0 0,-28-92 0 0 0,-66-415-4486 0 0,98 409 2916 0 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15.4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3224 0 0,'292'43'167'0'0,"-265"-39"-218"0"0,281 38 176 0 0,-156-25 260 0 0,8 0 42 0 0,204 17 606 0 0,-203-23-833 0 0,116 3-1 0 0,170 19-2 0 0,-400-25-298 0 0,-1-1 0 0 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20.2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8288 0 0,'0'0'2048'0'0,"2"0"-1639"0"0,29 2 643 0 0,0 1 0 0 0,55 14 0 0 0,-75-15-744 0 0,60 8 396 0 0,-3-1-289 0 0,108 37-852 0 0,-41-9 154 0 0,193 52 283 0 0,-184-47 8 0 0,106 30 26 0 0,5-18-12 0 0,-238-52-22 0 0,460 55 64 0 0,-90-28 89 0 0,-105-7-58 0 0,-123-5-95 0 0,210 51 0 0 0,-299-52 0 0 0,389 88 0 0 0,-373-82 0 0 0,165 34 0 0 0,-237-53-1 0 0,151 23-43 0 0,168 5 1 0 0,-115-19 43 0 0,-168-9 0 0 0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20.9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0 12120 0 0,'0'0'1217'0'0,"4"8"-1106"0"0,-4-3-116 0 0,1-1 1 0 0,-1 1 0 0 0,-1-1-1 0 0,1 1 1 0 0,-1-1 0 0 0,-1 8-1 0 0,-2 17-31 0 0,9 69 239 0 0,20 118 1 0 0,-2-27-150 0 0,5 195-512 0 0,-25 284 556 0 0,-18-244-36 0 0,22-74-302 0 0,-7-318-192 0 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22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1 13104 0 0,'0'0'984'0'0,"-5"6"-608"0"0,2 6-304 0 0,-1-2-72 0 0,4 5 0 0 0,-5 3 0 0 0,1 3 0 0 0,1 4 0 0 0,-2 4 0 0 0,-2 14 0 0 0,-2 0 0 0 0,1 4 64 0 0,-1 3-64 0 0,2 0-5824 0 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22.7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122 1 10136 0 0,'0'0'896'0'0,"-7"0"-712"0"0,2 0-184 0 0,-2 7 0 0 0,-7 4 1056 0 0,7 7 168 0 0,-1 7 40 0 0,-1 4 8 0 0,2 3-1272 0 0,-5 4-144 0 0,-5 8-80 0 0,5 6-3984 0 0,-4 4-792 0 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23.1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 11976 0 0,'0'0'576'0'0,"-4"7"-256"0"0,-1 11 32 0 0,2 0-288 0 0,-6 7-64 0 0,2 4 0 0 0,-5 4-5312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4:32.32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11056 0 0,'0'0'2481'0'0,"3"0"-1777"0"0,16 1 140 0 0,1 1 0 0 0,0 2 0 0 0,24 6 0 0 0,15 3-206 0 0,14-2 64 0 0,4-2-270 0 0,-41-4 220 0 0,41 0 1 0 0,-45-3-280 0 0,36 5-1 0 0,-36 4-372 0 0,-26-10 0 0 0,0 1 0 0 0,0-1 0 0 0,0 2 0 0 0,0-1 0 0 0,0 0 0 0 0,0 1 0 0 0,-1 0 0 0 0,8 5 0 0 0,-11-6 100 0 0,-2-2-155 0 0,1 1-1 0 0,0-1 1 0 0,-1 0 0 0 0,1 1 0 0 0,0-1 0 0 0,-1 0 0 0 0,1 0 0 0 0,0 0 0 0 0,0 1-1 0 0,-1-1 1 0 0,1 0 0 0 0,0 0 0 0 0,0 0 0 0 0,-1 0 0 0 0,1 0 0 0 0,0 0 0 0 0,0 0 0 0 0,0-1-1 0 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36.60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1038 174 2304 0 0,'0'0'11392'0'0,"-12"-7"-9926"0"0,-4-3-992 0 0,1 0 0 0 0,1-2 1 0 0,-20-19-1 0 0,22 20-385 0 0,0-1 0 0 0,-1 2 0 0 0,0 0 1 0 0,-1 0-1 0 0,-20-10 0 0 0,20 13 114 0 0,6 4-123 0 0,1-1 0 0 0,-1 1 0 0 0,1 0 0 0 0,-1 1 0 0 0,0-1 0 0 0,-10 0 0 0 0,-3 1-45 0 0,-1 1 0 0 0,0 1 1 0 0,-38 5-1 0 0,37-1-16 0 0,0 1 0 0 0,-23 7 0 0 0,36-9-14 0 0,0 1 0 0 0,0 1 0 0 0,0 0 1 0 0,0 0-1 0 0,1 1 0 0 0,-13 10 0 0 0,-3 4-42 0 0,1 1 0 0 0,1 2-1 0 0,1 0 1 0 0,1 1 0 0 0,1 1-1 0 0,-24 40 1 0 0,-69 179-822 0 0,48-67 2295 0 0,4-8-2344 0 0,54-148 613 0 0,5-14 356 0 0,0 0-1 0 0,-1 0 1 0 0,-6 11-1 0 0,6-11 98 0 0,-4 4 484 0 0,7-11-631 0 0,-1 0-1 0 0,1 0 1 0 0,0 1-1 0 0,-1-1 0 0 0,1 0 1 0 0,-1-1-1 0 0,1 1 0 0 0,0 0 1 0 0,-1 0-1 0 0,1 0 1 0 0,0 0-1 0 0,-1 0 0 0 0,1 0 1 0 0,-1 0-1 0 0,1 0 1 0 0,0-1-1 0 0,-1 1 0 0 0,1 0 1 0 0,0 0-1 0 0,0 0 0 0 0,-1-1 1 0 0,1 1-1 0 0,0 0 1 0 0,0-1-1 0 0,-1 1 0 0 0,1 0 1 0 0,0 0-1 0 0,0-1 1 0 0,-1 1-1 0 0,1 0 0 0 0,0-1 1 0 0,0 1-1 0 0,0-1 1 0 0,0 1-1 0 0,0 0 0 0 0,0-1 1 0 0,0 1-1 0 0,-1-1 0 0 0,-1-4 1 0 0,0-1 0 0 0,1 1-1 0 0,-1-1 1 0 0,1 0-1 0 0,0 1 1 0 0,0-1 0 0 0,1-7-1 0 0,1-46 70 0 0,0 25-61 0 0,3-85-807 0 0,1 91-200 0 0,-5 27 1483 0 0,3 26-1110 0 0,4 38 615 0 0,-2 71 0 0 0,-5-130 0 0 0,0 0 0 0 0,1 0 0 0 0,0 0 0 0 0,0 0 0 0 0,0 0 0 0 0,2 4 0 0 0,4 13 0 0 0,-7-20 0 0 0,0-1 0 0 0,0 0 0 0 0,0 1 0 0 0,0-1 0 0 0,0 0 0 0 0,0 1 0 0 0,0-1 0 0 0,0 0 0 0 0,0 1 0 0 0,0-1 0 0 0,0 0 0 0 0,0 1 0 0 0,0-1 0 0 0,0 0 0 0 0,1 1 0 0 0,-1-1 0 0 0,0 0 0 0 0,0 0 0 0 0,0 1 0 0 0,1-1 0 0 0,-1 0 0 0 0,0 0 0 0 0,0 1 0 0 0,1-1 0 0 0,-1 0 0 0 0,0 0 0 0 0,0 0 0 0 0,1 1 0 0 0,-1-1 0 0 0,0 0 0 0 0,1 0 0 0 0,-1 0 0 0 0,0 0 0 0 0,1 0 0 0 0,-1 0 0 0 0,0 0 0 0 0,1 0 0 0 0,-1 0 0 0 0,0 0 0 0 0,1 0 0 0 0,-1 0 0 0 0,0 0 0 0 0,1 0 0 0 0,-1 0 0 0 0,0 0 0 0 0,1 0 0 0 0,-1 0 0 0 0,1-1 0 0 0,5 1 119 0 0,1-1 0 0 0,0 0-1 0 0,-1 0 1 0 0,1 0-1 0 0,-1-1 1 0 0,1 0-1 0 0,-1-1 1 0 0,6-3 0 0 0,50-29 377 0 0,-38 19-1492 0 0,4-1-5411 0 0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3.68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77 14 17503 0 0,'-12'-9'844'0'0,"7"5"35"0"0,-2 10-682 0 0,-2 13-223 0 0,0 1-1 0 0,0 0 1 0 0,-8 33-1 0 0,15-43 19 0 0,0-1-1 0 0,0 0 1 0 0,1 1-1 0 0,0 0 1 0 0,1-1-1 0 0,0 1 1 0 0,0 0-1 0 0,1-1 1 0 0,1 1-1 0 0,2 12 0 0 0,0-11 33 0 0,1 0-1 0 0,0-1 1 0 0,1 1-1 0 0,0-1 1 0 0,0 0-1 0 0,1-1 1 0 0,0 1-1 0 0,1-1 0 0 0,11 10 1 0 0,-4-5-82 0 0,0-2 0 0 0,0 0 0 0 0,2-1 1 0 0,30 17-1 0 0,-36-22 68 0 0,0 1 0 0 0,-1 0 0 0 0,0 1 1 0 0,0 0-1 0 0,-1 1 0 0 0,0 0 0 0 0,0 0 1 0 0,10 15-1 0 0,-17-20-4 0 0,1 0-1 0 0,-1 0 1 0 0,0 1 0 0 0,0-1 0 0 0,0 1 0 0 0,0-1 0 0 0,-1 1-1 0 0,0 0 1 0 0,0-1 0 0 0,0 1 0 0 0,-1 0 0 0 0,1 0 0 0 0,-1 0-1 0 0,0 0 1 0 0,-2 8 0 0 0,1-7 1 0 0,-1 0-1 0 0,0 0 0 0 0,0 0 1 0 0,0 0-1 0 0,-1 0 1 0 0,0 0-1 0 0,0-1 1 0 0,0 1-1 0 0,-1-1 1 0 0,0 0-1 0 0,-8 8 0 0 0,-2 2-1076 0 0,-2-1 0 0 0,0-1 0 0 0,-1 0 0 0 0,-23 14 0 0 0,12-12-4979 0 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4.03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1 184 5064 0 0,'4'-8'448'0'0,"4"-2"-352"0"0,1-2-96 0 0,10 2 0 0 0,-2-4 2368 0 0,7-1 464 0 0,8 0 88 0 0,1-3 23 0 0,-4 5-2359 0 0,2 1-464 0 0,2 1-120 0 0,-2 1 0 0 0,2-1-384 0 0,0 4-104 0 0,36-3-23 0 0,-17 2-1 0 0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27.69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245 93 13824 0 0,'-5'-2'145'0'0,"-1"0"0"0"0,1 0 0 0 0,0 1 0 0 0,-1-1 1 0 0,1 1-1 0 0,-1 1 0 0 0,1-1 0 0 0,-1 1 0 0 0,1 0 1 0 0,-1 0-1 0 0,1 1 0 0 0,-1 0 0 0 0,1 0 1 0 0,-1 0-1 0 0,1 0 0 0 0,0 1 0 0 0,0 0 0 0 0,-1 0 1 0 0,1 0-1 0 0,0 1 0 0 0,1 0 0 0 0,-6 3 0 0 0,-6 6 228 0 0,1 0 0 0 0,0 2-1 0 0,0-1 1 0 0,2 2 0 0 0,-20 26-1 0 0,31-40-372 0 0,1 1 0 0 0,0-1 0 0 0,1 0 0 0 0,-1 1 0 0 0,0-1 0 0 0,0 1 0 0 0,0-1 0 0 0,1 1 0 0 0,-1 0 0 0 0,1-1 0 0 0,-1 1 0 0 0,1 0 0 0 0,0-1 0 0 0,0 1 0 0 0,0 0 0 0 0,0-1 0 0 0,0 1 0 0 0,0 0 0 0 0,0-1 0 0 0,0 1 0 0 0,1 0 0 0 0,-1-1 0 0 0,0 1 0 0 0,1 0 0 0 0,0-1 0 0 0,-1 1 0 0 0,1-1 0 0 0,0 1 0 0 0,2 2 0 0 0,-1-2 0 0 0,0 0 0 0 0,0 0 0 0 0,0-1 0 0 0,0 1 0 0 0,0 0 0 0 0,1-1 0 0 0,-1 1 0 0 0,0-1 0 0 0,1 0 0 0 0,0 0 0 0 0,-1 0 0 0 0,1 0 0 0 0,0 0 0 0 0,-1-1 0 0 0,1 1 0 0 0,0-1 0 0 0,0 0 0 0 0,3 0 0 0 0,7 0 10 0 0,1-2 0 0 0,-1 0-1 0 0,1-1 1 0 0,-1 0 0 0 0,0-1 0 0 0,0 0-1 0 0,-1-1 1 0 0,1 0 0 0 0,-1-1-1 0 0,0-1 1 0 0,0 0 0 0 0,-1-1-1 0 0,0 0 1 0 0,-1 0 0 0 0,1-1-1 0 0,-1 0 1 0 0,-1-1 0 0 0,12-15-1 0 0,-19 22 26 0 0,0 0-1 0 0,-1 0 0 0 0,1-1 1 0 0,0 1-1 0 0,-1 0 0 0 0,0-1 1 0 0,0 1-1 0 0,0-1 0 0 0,0 1 1 0 0,0-1-1 0 0,-1 1 0 0 0,1-1 1 0 0,-1 0-1 0 0,0 1 0 0 0,0-1 1 0 0,-1 0-1 0 0,1 1 0 0 0,-1-1 1 0 0,0 1-1 0 0,0-1 0 0 0,0 1 0 0 0,0-1 1 0 0,0 1-1 0 0,-1-1 0 0 0,0 1 1 0 0,1 0-1 0 0,-4-4 0 0 0,1 3 20 0 0,0-1 0 0 0,0 0-1 0 0,0 1 1 0 0,-1 0 0 0 0,0 0-1 0 0,0 0 1 0 0,0 0 0 0 0,0 1 0 0 0,-1 0-1 0 0,1 0 1 0 0,-1 1 0 0 0,1-1-1 0 0,-1 1 1 0 0,0 0 0 0 0,-8-1-1 0 0,5 2-289 0 0,-1-1-1 0 0,0 1 0 0 0,1 1 0 0 0,-1 0 0 0 0,0 0 1 0 0,-15 3-1 0 0,-12 7-5017 0 0,9 3-990 0 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28.11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243 0 13216 0 0,'0'0'1194'0'0,"-12"12"-915"0"0,-2-2 242 0 0,1 0 0 0 0,-20 22-1 0 0,8-8 124 0 0,22-20-576 0 0,-1 0-1 0 0,1 0 0 0 0,0 0 0 0 0,-4 6 0 0 0,5-5-36 0 0,-1-1-1 0 0,0 1 1 0 0,-1-1-1 0 0,-6 7 0 0 0,-7 3-20 0 0,12-10 7 0 0,0-1 0 0 0,0 1 0 0 0,1 0 0 0 0,-1 1 0 0 0,1-1-1 0 0,0 1 1 0 0,1 0 0 0 0,-7 10 0 0 0,-7 10 191 0 0,14-21-189 0 0,0 0 1 0 0,0 0 0 0 0,1 0 0 0 0,-1 1-1 0 0,1-1 1 0 0,0 1 0 0 0,0-1 0 0 0,0 1-1 0 0,-1 7 1 0 0,3-10-28 0 0,0 1-1 0 0,0-1 0 0 0,1 0 1 0 0,-1 1-1 0 0,0-1 0 0 0,1 0 1 0 0,0 1-1 0 0,-1-1 1 0 0,1 0-1 0 0,0 0 0 0 0,0 0 1 0 0,0 0-1 0 0,0 0 1 0 0,1 0-1 0 0,-1 0 0 0 0,1 0 1 0 0,-1 0-1 0 0,1 0 1 0 0,-1-1-1 0 0,5 4 0 0 0,-3-2 145 0 0,1-1-1 0 0,-1 1 0 0 0,1-1 1 0 0,0 0-1 0 0,0 1 0 0 0,0-2 1 0 0,0 1-1 0 0,1 0 0 0 0,-1-1 1 0 0,7 1-1 0 0,-6-1-110 0 0,0-2 0 0 0,1 1 0 0 0,-1 0-1 0 0,1-1 1 0 0,-1 0 0 0 0,0 0 0 0 0,0-1 0 0 0,0 1-1 0 0,0-1 1 0 0,0 0 0 0 0,8-5 0 0 0,-3 2 236 0 0,-1-1 1 0 0,1-1-1 0 0,-1 1 1 0 0,13-14-1 0 0,-14 12-171 0 0,-1 0-1 0 0,1-1 1 0 0,-1 0 0 0 0,-1 0-1 0 0,0-1 1 0 0,0 0-1 0 0,7-18 1 0 0,-11 24-85 0 0,-1-1 1 0 0,1 1 0 0 0,-1-1-1 0 0,0 0 1 0 0,0 1 0 0 0,-1-1-1 0 0,1 0 1 0 0,-1 0-1 0 0,0 1 1 0 0,-1-1 0 0 0,1 0-1 0 0,-1 0 1 0 0,0 0 0 0 0,0 1-1 0 0,0-1 1 0 0,-1 1-1 0 0,1-1 1 0 0,-1 1 0 0 0,0-1-1 0 0,-4-4 1 0 0,3 3-83 0 0,-1 1-1 0 0,1 0 1 0 0,-1 1 0 0 0,-1-1-1 0 0,1 1 1 0 0,-6-5 0 0 0,7 7-200 0 0,0 0 1 0 0,0 0 0 0 0,-1 1 0 0 0,1-1-1 0 0,0 1 1 0 0,-1 0 0 0 0,0 0-1 0 0,1 0 1 0 0,-1 0 0 0 0,1 0-1 0 0,-1 1 1 0 0,-7 0 0 0 0,-27 4-1732 0 0,7 9-21 0 0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28.53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136 9 11520 0 0,'-8'-8'1004'0'0,"8"8"-991"0"0,-1 0 0 0 0,1 0 0 0 0,-1 0 0 0 0,1 0 0 0 0,0 0 0 0 0,-1-1 0 0 0,1 1 0 0 0,-1 0 0 0 0,1 0 0 0 0,-1 0 0 0 0,1 0 0 0 0,-1 0 0 0 0,1 0 0 0 0,-1 1 0 0 0,1-1 1 0 0,-1 0-1 0 0,1 0 0 0 0,0 0 0 0 0,-1 0 0 0 0,1 0 0 0 0,-1 1 0 0 0,1-1 0 0 0,0 0 0 0 0,-1 0 0 0 0,1 1 0 0 0,-1-1 0 0 0,1 0 0 0 0,0 1 0 0 0,-1-1 0 0 0,1 0 0 0 0,0 1 0 0 0,0-1 0 0 0,-1 1 0 0 0,1-1 0 0 0,0 1 0 0 0,-28 44 3000 0 0,-7 10 412 0 0,29-46-3438 0 0,-1 0 0 0 0,2 1 0 0 0,-1 0-1 0 0,1 0 1 0 0,1 0 0 0 0,0 1 0 0 0,-5 18-1 0 0,8-25 8 0 0,0 1-1 0 0,0-1 0 0 0,0 0 0 0 0,1 0 0 0 0,0 0 0 0 0,0 1 0 0 0,0-1 0 0 0,0 0 1 0 0,1 1-1 0 0,0-1 0 0 0,-1 0 0 0 0,2 0 0 0 0,-1 0 0 0 0,0 0 0 0 0,1 0 1 0 0,0 0-1 0 0,0 0 0 0 0,0 0 0 0 0,0-1 0 0 0,0 1 0 0 0,1-1 0 0 0,6 7 0 0 0,-6-8 27 0 0,0 0 0 0 0,0 0 0 0 0,0 0 0 0 0,1-1 0 0 0,-1 1 0 0 0,1-1 0 0 0,-1 0-1 0 0,1 0 1 0 0,0 0 0 0 0,-1 0 0 0 0,1-1 0 0 0,0 0 0 0 0,0 1 0 0 0,0-1 0 0 0,-1-1-1 0 0,1 1 1 0 0,0 0 0 0 0,0-1 0 0 0,-1 0 0 0 0,5-1 0 0 0,0 0 172 0 0,0-1 0 0 0,0 0 0 0 0,0 0 0 0 0,-1-1 1 0 0,1 0-1 0 0,-1 0 0 0 0,13-9 0 0 0,-12 5 80 0 0,0 1-1 0 0,-1-1 1 0 0,0 0 0 0 0,0 0-1 0 0,-1-1 1 0 0,0 0-1 0 0,6-10 1 0 0,-10 14-244 0 0,1 0-1 0 0,-1 0 1 0 0,0 0-1 0 0,-1 0 1 0 0,1 0-1 0 0,-1 0 1 0 0,0-1-1 0 0,0 1 1 0 0,-1 0-1 0 0,1-1 1 0 0,-1 1-1 0 0,0-1 1 0 0,-1 1-1 0 0,1-1 1 0 0,-3-8-1 0 0,2 10-45 0 0,0 1 0 0 0,0-1-1 0 0,0 1 1 0 0,-1-1 0 0 0,1 1-1 0 0,-1-1 1 0 0,0 1 0 0 0,0 0-1 0 0,0 0 1 0 0,-1 0 0 0 0,1 0-1 0 0,-1 0 1 0 0,1 1-1 0 0,-1-1 1 0 0,0 1 0 0 0,0-1-1 0 0,0 1 1 0 0,0 0 0 0 0,0 0-1 0 0,-1 1 1 0 0,1-1 0 0 0,-1 1-1 0 0,1-1 1 0 0,-1 1 0 0 0,1 0-1 0 0,-1 0 1 0 0,0 1 0 0 0,0-1-1 0 0,1 1 1 0 0,-1 0 0 0 0,0 0-1 0 0,-6 1 1 0 0,1 0-529 0 0,0 1 1 0 0,0 0-1 0 0,-11 5 1 0 0,14-5 281 0 0,-26 8-1183 0 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4.44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132 1 15664 0 0,'-2'0'30'0'0,"1"0"1"0"0,-1 1 0 0 0,1-1 0 0 0,-1 1-1 0 0,1 0 1 0 0,-1-1 0 0 0,1 1 0 0 0,-1 0-1 0 0,1 0 1 0 0,-1 0 0 0 0,1 0 0 0 0,0 0-1 0 0,0 0 1 0 0,0 0 0 0 0,-1 0 0 0 0,1 0-1 0 0,0 1 1 0 0,0-1 0 0 0,1 0 0 0 0,-1 1-1 0 0,0-1 1 0 0,0 3 0 0 0,-17 40 828 0 0,11-26-706 0 0,-5 18-153 0 0,1 0 0 0 0,-6 38 0 0 0,2-9 0 0 0,8-36 0 0 0,1 1 0 0 0,2-1 0 0 0,-2 58 0 0 0,7-71 0 0 0,-1 1 0 0 0,2-1 0 0 0,0 0 0 0 0,1 1 0 0 0,1-1 0 0 0,1 0 0 0 0,0-1 0 0 0,12 26 0 0 0,-2-12 0 0 0,38 54 0 0 0,-49-78 105 0 0,1-1-1 0 0,0 1 0 0 0,0-1 1 0 0,0 0-1 0 0,0 0 0 0 0,0-1 1 0 0,1 0-1 0 0,0 1 0 0 0,0-2 1 0 0,0 1-1 0 0,0-1 0 0 0,9 2 0 0 0,-12-2-33 0 0,1-1-1 0 0,0-1 0 0 0,-1 1 0 0 0,1-1 0 0 0,0 1 0 0 0,0-1 0 0 0,0 0 0 0 0,-1 0 0 0 0,1-1 0 0 0,0 1 0 0 0,-1-1 0 0 0,1 0 1 0 0,0 0-1 0 0,-1 0 0 0 0,1 0 0 0 0,-1-1 0 0 0,1 1 0 0 0,-1-1 0 0 0,0 0 0 0 0,1 0 0 0 0,-1 0 0 0 0,5-5 0 0 0,-7 6-32 0 0,1-1-1 0 0,0 0 0 0 0,-1 0 1 0 0,0 0-1 0 0,1 0 0 0 0,-1 0 1 0 0,0 0-1 0 0,0 0 0 0 0,0 0 1 0 0,0 0-1 0 0,0 0 0 0 0,-1-1 1 0 0,1 1-1 0 0,-1 0 0 0 0,0-1 1 0 0,1 1-1 0 0,-1 0 0 0 0,0-1 1 0 0,0 1-1 0 0,0-1 0 0 0,-1 1 1 0 0,1 0-1 0 0,-1-1 0 0 0,1 1 1 0 0,-1 0-1 0 0,0 0 0 0 0,0-1 1 0 0,1 1-1 0 0,-3-3 0 0 0,0 2-37 0 0,2 0 0 0 0,-1 1 0 0 0,1-1 0 0 0,-1 1 0 0 0,0 0 0 0 0,0 0 0 0 0,0-1 0 0 0,0 1 0 0 0,0 0 0 0 0,0 1 0 0 0,-1-1 0 0 0,1 0 0 0 0,-1 1 0 0 0,1-1 0 0 0,-1 1 0 0 0,1 0 0 0 0,-1 0 0 0 0,0 0 0 0 0,0 0 0 0 0,0 0 0 0 0,-3 0 0 0 0,-2 0-238 0 0,1 0 0 0 0,0 0 0 0 0,0 0 0 0 0,0 1 0 0 0,-1 0 0 0 0,1 1 0 0 0,0 0 0 0 0,0 0-1 0 0,-1 0 1 0 0,1 1 0 0 0,-11 4 0 0 0,-13 7-809 0 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30.05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109 65 2304 0 0,'-17'-3'200'0'0,"4"2"-275"0"0,10 1 530 0 0,1 0-1 0 0,-1 0 1 0 0,1 0-1 0 0,-1-1 0 0 0,1 1 1 0 0,-1 0-1 0 0,0-1 1 0 0,1 0-1 0 0,0 0 1 0 0,-1 0-1 0 0,1 0 1 0 0,-1 0-1 0 0,1 0 1 0 0,0 0-1 0 0,0-1 0 0 0,0 1 1 0 0,0-1-1 0 0,0 0 1 0 0,-3-2-1 0 0,5 3-336 0 0,0 0 0 0 0,-1 1 1 0 0,1-1-1 0 0,0 0 0 0 0,0 1 0 0 0,0-1 0 0 0,0 0 0 0 0,0 1 0 0 0,0-1 0 0 0,0 0 0 0 0,0 1 0 0 0,0-1 0 0 0,0 0 0 0 0,0 1 0 0 0,0-1 0 0 0,0 0 0 0 0,1 1 1 0 0,-1-1-1 0 0,0 1 0 0 0,0-1 0 0 0,1 0 0 0 0,-1 1 0 0 0,0-1 0 0 0,1 1 0 0 0,-1-1 0 0 0,1 1 0 0 0,-1-1 0 0 0,1 1 0 0 0,-1-1 0 0 0,1 1 0 0 0,-1-1 0 0 0,1 1 1 0 0,-1 0-1 0 0,1-1 0 0 0,0 1 0 0 0,-1 0 0 0 0,1-1 0 0 0,-1 1 0 0 0,1 0 0 0 0,0 0 0 0 0,0 0 0 0 0,34-10 318 0 0,-30 9-94 0 0,16-2-124 0 0,1 0-1 0 0,-1 2 0 0 0,1 1 0 0 0,33 3 0 0 0,96 8 169 0 0,55 7 262 0 0,213 46 0 0 0,51 22-754 0 0,-248-47 426 0 0,86 19-250 0 0,-108-13 185 0 0,133 32-63 0 0,44 6 57 0 0,-75-22 245 0 0,189 19 144 0 0,155-19 40 0 0,-641-61-678 0 0,240 18 159 0 0,-167-9-89 0 0,87 22-1 0 0,-144-26-69 0 0,-1 0 0 0 0,-1 2 0 0 0,1 0 0 0 0,-1 1 0 0 0,-1 1 0 0 0,28 18 0 0 0,-11-5 63 0 0,-25-16-33 0 0,0 0 0 0 0,0 1 0 0 0,-1 0 0 0 0,0 0 0 0 0,0 1-1 0 0,12 14 1 0 0,-14-14 7 0 0,1 0 0 0 0,0 0 1 0 0,0-1-1 0 0,1 0 0 0 0,0-1 0 0 0,0 0 0 0 0,1 0 0 0 0,0-1 0 0 0,0 0 0 0 0,15 5 0 0 0,-21-8 32 0 0,4 0 89 0 0,16-6-81 0 0,-22 3-76 0 0,0 1 0 0 0,1-1 1 0 0,-1 0-1 0 0,0 0 0 0 0,0 0 0 0 0,0 0 0 0 0,0 0 0 0 0,0 0 0 0 0,0 0 0 0 0,0-1 0 0 0,0 1 0 0 0,0-1 0 0 0,-1 0 0 0 0,1 1 1 0 0,-1-1-1 0 0,1 0 0 0 0,-1 0 0 0 0,0 0 0 0 0,1 0 0 0 0,-1 0 0 0 0,0 0 0 0 0,0 0 0 0 0,-1-1 0 0 0,1 1 0 0 0,0 0 1 0 0,-1 0-1 0 0,1-1 0 0 0,-1 1 0 0 0,0 0 0 0 0,0-1 0 0 0,0 1 0 0 0,0 0 0 0 0,0-1 0 0 0,0 1 0 0 0,-1 0 0 0 0,1-1 1 0 0,-2-2-1 0 0,1 2 15 0 0,1 1-1 0 0,-1-1 1 0 0,0 1 0 0 0,-1-1 0 0 0,1 1 0 0 0,0 0 0 0 0,-1 0 0 0 0,1 0 0 0 0,-1 0 0 0 0,1 0 0 0 0,-1 0 0 0 0,0 0 0 0 0,0 0 0 0 0,0 1 0 0 0,0-1 0 0 0,0 1 0 0 0,0-1 0 0 0,-1 1-1 0 0,1 0 1 0 0,0 0 0 0 0,-1 0 0 0 0,-3-1 0 0 0,-32-11 35 0 0,22 6-20 0 0,-1 2 0 0 0,-26-6 0 0 0,-379-27-183 0 0,-2 34-122 0 0,45 2 148 0 0,-201-29 126 0 0,3-40 0 0 0,335 24-37 0 0,-255-84 0 0 0,218 36-393 0 0,128 42 222 0 0,39 18 124 0 0,-2 6 0 0 0,-1 4 0 0 0,-145-11 0 0 0,133 26-273 0 0,-1 7 0 0 0,-147 14-1 0 0,141-1-152 0 0,-27 3-542 0 0,55-2-4548 0 0,41-1-781 0 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31.18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80 111 13824 0 0,'-9'-20'498'0'0,"2"0"1"0"0,-7-26 0 0 0,2 21 2891 0 0,17 39-2694 0 0,7 16-633 0 0,-2 1 1 0 0,12 61-1 0 0,0 67 101 0 0,-11-71-133 0 0,37 482 147 0 0,-39-408-142 0 0,5 50 74 0 0,13 235 622 0 0,-15-254 452 0 0,6 54-174 0 0,-11-194-610 0 0,-4-40-157 0 0,1 28 0 0 0,-4-39 37 0 0,0-5-176 0 0,-12-147 333 0 0,3 69-290 0 0,-12-300-220 0 0,7 89-14 0 0,-39-271 7 0 0,12 215 80 0 0,32 272 0 0 0,-9-56 0 0 0,0 26-43 0 0,-10-51-116 0 0,28 155 153 0 0,-1-2 0 0 0,0 0-1 0 0,0 0 0 0 0,0 0 0 0 0,0 1 0 0 0,-1-1 0 0 0,-3-7 0 0 0,5 11 7 0 0,0 0 0 0 0,0 0 0 0 0,-1 0 0 0 0,1 0 0 0 0,0 0 0 0 0,0 0 0 0 0,0-1 0 0 0,0 1 0 0 0,-1 0 0 0 0,1 0 0 0 0,0 0 0 0 0,0 0 0 0 0,0 0 0 0 0,-1 0 0 0 0,1 0 0 0 0,0 0 0 0 0,0 0 0 0 0,0 0 0 0 0,-1 0 0 0 0,1 0 0 0 0,0 0 0 0 0,0 0 0 0 0,-1 0 0 0 0,1 0 0 0 0,0 0 0 0 0,0 0 0 0 0,0 0 0 0 0,-1 0 0 0 0,1 0 0 0 0,0 0 0 0 0,0 1 0 0 0,0-1 0 0 0,0 0 0 0 0,-1 0 0 0 0,1 0 0 0 0,0 0 0 0 0,0 0 0 0 0,0 0 0 0 0,0 1 0 0 0,-1-1 0 0 0,1 0 0 0 0,0 0 0 0 0,0 0 0 0 0,0 0 0 0 0,0 1 0 0 0,0-1 0 0 0,0 0 0 0 0,0 0 0 0 0,0 0 0 0 0,0 1 0 0 0,0-1 0 0 0,0 0 0 0 0,0 0 0 0 0,0 1 0 0 0,0-1 0 0 0,0 0 0 0 0,-3 11-42 0 0,0 0 1 0 0,2 0-1 0 0,-2 12 0 0 0,0 4-47 0 0,-1 21-29 0 0,3 91 0 0 0,2-66 88 0 0,26 591-72 0 0,34-1 70 0 0,-15-27 86 0 0,-45-463 69 0 0,-2-102 20 0 0,1-41 2 0 0,-2 1 0 0 0,-8 49 0 0 0,7-71-1189 0 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46.26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31 70 12440 0 0,'46'-10'957'0'0,"-45"10"-945"0"0,-1 0 1 0 0,1-1-1 0 0,0 1 0 0 0,0 0 0 0 0,0 0 1 0 0,-1 0-1 0 0,1-1 0 0 0,0 1 1 0 0,0 0-1 0 0,-1-1 0 0 0,1 1 0 0 0,0 0 1 0 0,-1-1-1 0 0,1 1 0 0 0,0-1 1 0 0,-1 1-1 0 0,1-1 0 0 0,-1 0 0 0 0,1 1 1 0 0,-1-1-1 0 0,1 0 0 0 0,-1 1 1 0 0,1-1-1 0 0,-1 0 0 0 0,0 1 0 0 0,1-1 1 0 0,-1 0-1 0 0,0 0 0 0 0,0 1 1 0 0,1-1-1 0 0,-1 0 0 0 0,0 0 0 0 0,0 0 1 0 0,0 1-1 0 0,0-1 0 0 0,0-1 1 0 0,-1-1 108 0 0,0 0 1 0 0,0 0 0 0 0,-1 0 0 0 0,1 0 0 0 0,-1 0 0 0 0,1 0 0 0 0,-4-3 0 0 0,0-1 553 0 0,5 7-570 0 0,-1-1 0 0 0,1 1 0 0 0,-1-1 0 0 0,1 1-1 0 0,-1 0 1 0 0,0-1 0 0 0,1 1 0 0 0,-1 0 0 0 0,0-1 0 0 0,0 1 0 0 0,1 0-1 0 0,-1 0 1 0 0,0 0 0 0 0,1 0 0 0 0,-1 0 0 0 0,0 0 0 0 0,0 0-1 0 0,1 0 1 0 0,-1 0 0 0 0,-1 0 0 0 0,2 0-77 0 0,-1 0 1 0 0,1 0-1 0 0,0 0 1 0 0,-1 0-1 0 0,1 0 1 0 0,0 0-1 0 0,0 0 1 0 0,-1 1-1 0 0,1-1 1 0 0,0 0-1 0 0,-1 0 1 0 0,1 0-1 0 0,0 0 1 0 0,0 0-1 0 0,-1 1 1 0 0,1-1-1 0 0,0 0 1 0 0,0 0-1 0 0,-1 0 1 0 0,1 1-1 0 0,0-1 1 0 0,0 0-1 0 0,0 0 1 0 0,0 1-1 0 0,-1-1 1 0 0,1 0-1 0 0,0 0 1 0 0,0 1-1 0 0,0-1 1 0 0,0 0-1 0 0,0 1 1 0 0,0-1-1 0 0,0 0 1 0 0,0 0-1 0 0,0 1 1 0 0,0-1-1 0 0,0 0 1 0 0,0 1-1 0 0,0-1 1 0 0,0 0-1 0 0,0 1 1 0 0,0-1-1 0 0,0 0 1 0 0,0 0-1 0 0,0 1 1 0 0,0-1-1 0 0,0 0 1 0 0,0 1-1 0 0,1-1 1 0 0,-1 0-1 0 0,0 0 1 0 0,0 1-1 0 0,0-1 1 0 0,1 0-1 0 0,1 4 84 0 0,0 0 0 0 0,0 0 0 0 0,-1-1 0 0 0,1 1 0 0 0,-1 0 0 0 0,0 1 0 0 0,0-1 0 0 0,0 0 0 0 0,0 0 0 0 0,-1 0 0 0 0,0 1 0 0 0,0 5 0 0 0,-1 6-43 0 0,-8 33 0 0 0,1-8 88 0 0,-7 113 159 0 0,-8 54 97 0 0,22-204-368 0 0,-7 60-1015 0 0,4 2-3982 0 0,6 2-1858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6.5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4608 0 0,'1'7'475'0'0,"4"5"530"0"0,0 0 1 0 0,1-1-1 0 0,10 14 1 0 0,0-3 1270 0 0,28 32-1 0 0,58 45-67 0 0,-70-68-1748 0 0,31 43 1 0 0,1-1-108 0 0,159 157 156 0 0,-130-143-664 0 0,-32-32 86 0 0,136 127 109 0 0,-188-174 119 0 0,0 1-1 0 0,0 0 0 0 0,-1 1 0 0 0,0 0 0 0 0,0 0 0 0 0,-1 1 1 0 0,8 16-1 0 0,17 28 112 0 0,-30-50-245 0 0,-1-3-28 0 0,1 0 1 0 0,-1 0 0 0 0,0 1-1 0 0,1-1 1 0 0,-1 0-1 0 0,1-1 1 0 0,-1 1 0 0 0,4 2-1 0 0,-4-16-3103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1 2760 0 0,'0'0'8784'0'0,"-1"12"-9304"0"0,-3 5 272 0 0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47.00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1 122 17015 0 0,'0'0'1298'0'0,"4"-15"-724"0"0,-2 11-496 0 0,1-1-1 0 0,0 1 1 0 0,-1-1-1 0 0,2 1 1 0 0,-1 0-1 0 0,0 0 1 0 0,1 0-1 0 0,6-5 1 0 0,-2 3 50 0 0,1-1 0 0 0,0 2 0 0 0,0-1 0 0 0,1 1 0 0 0,-1 1 0 0 0,1-1 0 0 0,0 2 1 0 0,1-1-1 0 0,18-3 0 0 0,-3 3-53 0 0,1 0 1 0 0,46 1 0 0 0,-64 3-57 0 0,0 1 1 0 0,0-1 0 0 0,0 2 0 0 0,0-1 0 0 0,0 2 0 0 0,-1-1-1 0 0,1 1 1 0 0,-1 0 0 0 0,1 1 0 0 0,14 8 0 0 0,-18-9-11 0 0,0 1 1 0 0,0 0 0 0 0,0 0 0 0 0,-1 0 0 0 0,0 0 0 0 0,1 1 0 0 0,-1 0 0 0 0,-1-1 0 0 0,1 1 0 0 0,-1 1 0 0 0,0-1 0 0 0,0 0 0 0 0,0 1 0 0 0,-1 0-1 0 0,0 0 1 0 0,2 9 0 0 0,-2-5-93 0 0,-1 0 0 0 0,0 0 0 0 0,-1 0 0 0 0,0 0 0 0 0,-1 0 0 0 0,0 0 0 0 0,-1 0 0 0 0,0 0 0 0 0,0-1 0 0 0,-1 1 0 0 0,0-1 0 0 0,-1 1 0 0 0,-7 13 0 0 0,-8 10-199 0 0,-1-2 0 0 0,-33 41 0 0 0,-11 17 318 0 0,54-74 14 0 0,7-11 3 0 0,-1 1-1 0 0,1-1 1 0 0,1 1 0 0 0,-1 0-1 0 0,1 0 1 0 0,-1 0-1 0 0,2 0 1 0 0,-1 0-1 0 0,0 0 1 0 0,-1 11-1 0 0,3-15 127 0 0,2 0-122 0 0,1 0-1 0 0,-1-1 0 0 0,0 1 1 0 0,0-1-1 0 0,1 0 1 0 0,-1 0-1 0 0,0 1 1 0 0,1-1-1 0 0,-1-1 1 0 0,4 1-1 0 0,11-3 50 0 0,0-1 0 0 0,0-1 0 0 0,-1 0-1 0 0,25-11 1 0 0,-7 3 104 0 0,-1 0 104 0 0,-8 3-857 0 0,1 1-1 0 0,46-10 1 0 0,-51 16-184 0 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47.66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98 81 17623 0 0,'-6'-7'858'0'0,"-25"-19"212"0"0,29 24-942 0 0,0 0-1 0 0,0-1 0 0 0,1 1 0 0 0,-1 0 0 0 0,0-1 0 0 0,1 0 1 0 0,-3-5-1 0 0,3 7-79 0 0,1 0 1 0 0,-1 0 0 0 0,0 0 0 0 0,0 0 0 0 0,0 0-1 0 0,0 0 1 0 0,0 0 0 0 0,0 0 0 0 0,0 0 0 0 0,0 1-1 0 0,-2-2 1 0 0,1 1 51 0 0,1 0 37 0 0,1 1-13 0 0,0 0-118 0 0,0 0-1 0 0,0 0 1 0 0,-1 0-1 0 0,1 0 0 0 0,0 0 1 0 0,0 0-1 0 0,0 0 1 0 0,0 0-1 0 0,0-1 0 0 0,0 1 1 0 0,0 0-1 0 0,-1 0 1 0 0,1 0-1 0 0,0 0 1 0 0,0 0-1 0 0,0 0 0 0 0,0 0 1 0 0,0 0-1 0 0,0 0 1 0 0,0-1-1 0 0,0 1 1 0 0,0 0-1 0 0,0 0 0 0 0,0 0 1 0 0,0 0-1 0 0,0 0 1 0 0,0 0-1 0 0,0-1 1 0 0,0 1-1 0 0,-1 0 0 0 0,1 0 1 0 0,0 0-1 0 0,1 0 1 0 0,-1 0-1 0 0,0 0 1 0 0,0-1-1 0 0,0 1 0 0 0,0 0 1 0 0,0 0-1 0 0,0 0 1 0 0,0 0-1 0 0,0 0 0 0 0,0 0 1 0 0,0-1-1 0 0,10 0-49 0 0,-1-1 0 0 0,1 2 0 0 0,0-1 0 0 0,-1 1 0 0 0,1 1 0 0 0,-1 0 0 0 0,1 0 0 0 0,0 1 0 0 0,-1 0 0 0 0,0 0 0 0 0,1 1 0 0 0,-1 1 0 0 0,16 8 0 0 0,-6-4 33 0 0,-14-6 6 0 0,-1-1 0 0 0,1 1 0 0 0,-1 0 0 0 0,0 0 0 0 0,0 1 0 0 0,0-1 0 0 0,0 1 0 0 0,0 0 0 0 0,-1 0-1 0 0,1 0 1 0 0,4 6 0 0 0,-4-3-15 0 0,0 0 0 0 0,-1 0 0 0 0,6 14 0 0 0,-8-17 8 0 0,0 1-1 0 0,0-1 0 0 0,-1 0 1 0 0,0 0-1 0 0,1 1 1 0 0,-1-1-1 0 0,-1 0 1 0 0,1 1-1 0 0,0-1 1 0 0,-1 0-1 0 0,-1 5 1 0 0,0 0-107 0 0,0 1 0 0 0,-1-1 1 0 0,0 1-1 0 0,-1-1 0 0 0,0 0 1 0 0,0-1-1 0 0,-1 1 0 0 0,0-1 1 0 0,-11 13-1 0 0,-22 32 692 0 0,35-49-563 0 0,-28 36 19 0 0,29-36-29 0 0,0 0 0 0 0,0 1 0 0 0,1-1-1 0 0,-1 0 1 0 0,1 1 0 0 0,-1 0 0 0 0,1-1-1 0 0,0 1 1 0 0,1-1 0 0 0,-1 1 0 0 0,0 4-1 0 0,2-6 1 0 0,-1-1 0 0 0,1 0 0 0 0,0 0 0 0 0,-1 1 0 0 0,1-1 0 0 0,0 0 0 0 0,0 0 0 0 0,-1 0 0 0 0,1 0 0 0 0,0 0 0 0 0,0 0 0 0 0,0 0 0 0 0,0 0 0 0 0,0 0 0 0 0,1-1 0 0 0,-1 1 0 0 0,0 0 0 0 0,0-1 0 0 0,0 1 0 0 0,1-1 0 0 0,1 1 0 0 0,25 8 0 0 0,18-1 91 0 0,-38-8-62 0 0,1 1 1 0 0,-1 1-1 0 0,1-1 1 0 0,-1 1 0 0 0,0 1-1 0 0,0-1 1 0 0,1 2 0 0 0,-2-1-1 0 0,1 1 1 0 0,9 6-1 0 0,1 0-29 0 0,-16-9 0 0 0,1 0 0 0 0,-1 0 0 0 0,0 1 0 0 0,0-1 0 0 0,0 0 0 0 0,0 1 0 0 0,0-1 0 0 0,0 1 0 0 0,0 0 0 0 0,-1-1 0 0 0,1 1 0 0 0,0 0 0 0 0,-1 0 0 0 0,0 0 0 0 0,2 4 0 0 0,9 13 9 0 0,-11-18-7 0 0,0 0-1 0 0,0 1 1 0 0,0-1 0 0 0,0 0-1 0 0,0 1 1 0 0,0-1 0 0 0,-1 1 0 0 0,1-1-1 0 0,-1 1 1 0 0,1-1 0 0 0,-1 1 0 0 0,1-1-1 0 0,-1 1 1 0 0,0 0 0 0 0,1-1-1 0 0,-1 1 1 0 0,0-1 0 0 0,0 1 0 0 0,0 0-1 0 0,-1-1 1 0 0,1 1 0 0 0,0 0 0 0 0,-1-1-1 0 0,1 1 1 0 0,-2 2 0 0 0,1-2-1 0 0,-2 9 37 0 0,-2-1 0 0 0,0 0 0 0 0,0 0 0 0 0,-1 0 0 0 0,0 0 0 0 0,-10 10-1 0 0,5-8-24 0 0,0-1 0 0 0,0-1 0 0 0,-1 0 0 0 0,-19 12-1 0 0,11-10 152 0 0,-1-1 0 0 0,-31 13 0 0 0,43-21-102 0 0,-1 1-1 0 0,0-2 1 0 0,0 1-1 0 0,-1-1 1 0 0,1-1-1 0 0,0 0 1 0 0,-21-1-1 0 0,24 0-131 0 0,1-1-1 0 0,-1 0 0 0 0,0 0 1 0 0,1-1-1 0 0,-1 0 0 0 0,1 0 1 0 0,0-1-1 0 0,-7-3 0 0 0,0-4-301 0 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52.86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 15 7200 0 0,'0'0'545'0'0,"-2"0"-380"0"0,-14 0 5599 0 0,25-2-5246 0 0,9-2-117 0 0,0 1 0 0 0,1 0 1 0 0,-1 2-1 0 0,20 0 1 0 0,75 8 394 0 0,-74-3-618 0 0,15 3 51 0 0,86 23 0 0 0,-112-23-155 0 0,263 69 216 0 0,223 48-228 0 0,-38-56 444 0 0,2-22-111 0 0,-263-26-122 0 0,166 19-62 0 0,-77 1-21 0 0,-143-16-60 0 0,234 37 325 0 0,240 29-281 0 0,-105-29 706 0 0,-488-56-781 0 0,0 2-1 0 0,-1 2 1 0 0,0 2-1 0 0,-1 1 1 0 0,0 2-1 0 0,-1 2 1 0 0,39 22-1 0 0,-69-33-103 0 0,0 1 0 0 0,-1 1 0 0 0,0-1 0 0 0,0 1 0 0 0,0 1-1 0 0,7 9 1 0 0,-14-17 13 0 0,-1 0 0 0 0,0 1-1 0 0,0-1 1 0 0,0 0-1 0 0,1 1 1 0 0,-1-1 0 0 0,0 0-1 0 0,0 1 1 0 0,0-1 0 0 0,0 0-1 0 0,0 1 1 0 0,0-1-1 0 0,0 1 1 0 0,0-1 0 0 0,0 0-1 0 0,0 1 1 0 0,0-1 0 0 0,0 0-1 0 0,0 1 1 0 0,0-1-1 0 0,0 1 1 0 0,0-1 0 0 0,0 0-1 0 0,0 1 1 0 0,0-1-1 0 0,0 0 1 0 0,-1 1 0 0 0,1-1-1 0 0,0 0 1 0 0,0 1 0 0 0,-1-1-1 0 0,1 0 1 0 0,0 0-1 0 0,0 1 1 0 0,-1-1 0 0 0,1 0-1 0 0,0 0 1 0 0,0 1 0 0 0,-1-1-1 0 0,1 0 1 0 0,0 0-1 0 0,-1 0 1 0 0,1 1 0 0 0,-1-1-1 0 0,1 0 1 0 0,0 0 0 0 0,-1 0-1 0 0,1 0 1 0 0,0 0-1 0 0,-1 0 1 0 0,1 0 0 0 0,-1 0-1 0 0,1 0 1 0 0,0 0-1 0 0,-1 0 1 0 0,-23 1 149 0 0,8-3-45 0 0,-25-7-1 0 0,-4-1-22 0 0,-159-36-20 0 0,49 9-90 0 0,-666-96-195 0 0,566 98 204 0 0,-505-71-120 0 0,579 76 132 0 0,-159-25 0 0 0,251 42 0 0 0,-219-24 0 0 0,131 23 0 0 0,-717-44 0 0 0,784 50 6 0 0,-168-35-1 0 0,102 1 328 0 0,170 40-317 0 0,-14-4 203 0 0,0-1 1 0 0,1-1-1 0 0,0 0 0 0 0,-36-23 0 0 0,50 28-218 0 0,4 2 0 0 0,0 1 0 0 0,0-1 0 0 0,-1 0 0 0 0,1 0 0 0 0,0 0 0 0 0,0 0 0 0 0,0 0 0 0 0,0 0-1 0 0,0 0 1 0 0,0-1 0 0 0,0 1 0 0 0,1 0 0 0 0,-1 0 0 0 0,-1-2 0 0 0,2 2 70 0 0,2 0 3 0 0,6 0-95 0 0,0 0 1 0 0,0 0-1 0 0,0 1 0 0 0,0 0 0 0 0,15 2 0 0 0,42 10-130 0 0,353 64 260 0 0,3-18-97 0 0,-297-42-225 0 0,142 17 92 0 0,204 29-30 0 0,-54-1 211 0 0,141 19-48 0 0,-255-38-12 0 0,271 35 6 0 0,-284-39 74 0 0,252 52 157 0 0,-437-68-216 0 0,124 43-1 0 0,-214-61-182 0 0,-6-1-64 0 0,0-1 1 0 0,0 1 0 0 0,0 0-1 0 0,-1 1 1 0 0,1 0 0 0 0,12 9-1 0 0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54.86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4930 958 9128 0 0,'-6'-10'968'0'0,"5"5"-614"0"0,-1 1 1 0 0,0 0 0 0 0,0 0-1 0 0,0 0 1 0 0,0 0 0 0 0,-1 0 0 0 0,0 1-1 0 0,0-1 1 0 0,0 1 0 0 0,0-1-1 0 0,0 1 1 0 0,-1 0 0 0 0,1 0-1 0 0,-1 1 1 0 0,0-1 0 0 0,0 1-1 0 0,0 0 1 0 0,0 0 0 0 0,0 0 0 0 0,-6-1-1 0 0,-8-3 688 0 0,-1 2-1 0 0,0 0 1 0 0,-30-2 0 0 0,3 0-396 0 0,-76-8 463 0 0,-20-2-106 0 0,70 10-817 0 0,-179-7 256 0 0,57 5-217 0 0,-144-21-270 0 0,240 18 239 0 0,1-4 1 0 0,0-4 0 0 0,-126-43-1 0 0,-35 0 106 0 0,177 45-256 0 0,-469-84-44 0 0,393 83 0 0 0,71 10 0 0 0,-289-31 0 0 0,170 17 0 0 0,-178-25 0 0 0,-98-61 60 0 0,438 95-43 0 0,-136-49 42 0 0,157 53-59 0 0,-14-5 0 0 0,0-2 0 0 0,-43-27 0 0 0,47 25 0 0 0,24 14 0 0 0,0-1 0 0 0,1 1 0 0 0,-1-1 0 0 0,1 0 0 0 0,-12-12 0 0 0,11 7 0 0 0,8 10 0 0 0,0 0 0 0 0,0-1 0 0 0,0 1 0 0 0,0 0 0 0 0,0 0 0 0 0,0 0 0 0 0,-1-1 0 0 0,1 1 0 0 0,0 0 0 0 0,0 0 0 0 0,0-1 0 0 0,0 1 0 0 0,0 0 0 0 0,0-1 0 0 0,0 1 0 0 0,0 0 0 0 0,0 0 0 0 0,0-1 0 0 0,0 1 0 0 0,1 0 0 0 0,-1 0 0 0 0,0-1 0 0 0,0 1 0 0 0,0 0 0 0 0,0 0 0 0 0,0 0 0 0 0,0-1 0 0 0,0 1 0 0 0,1 0 0 0 0,0-1-2 0 0,0 0 0 0 0,0 0 0 0 0,1 1 0 0 0,-1-1-1 0 0,0 1 1 0 0,0-1 0 0 0,1 1 0 0 0,-1 0 0 0 0,0-1 0 0 0,1 1 0 0 0,-1 0-1 0 0,0 0 1 0 0,1 0 0 0 0,-1 0 0 0 0,0 0 0 0 0,3 0 0 0 0,27 6-103 0 0,-19-4 34 0 0,79 19-459 0 0,25 5 830 0 0,295 53-218 0 0,-172-29-220 0 0,-24-10-36 0 0,125 25 456 0 0,23 1-629 0 0,-184-36 355 0 0,76 8 227 0 0,-46-7-101 0 0,191 16-148 0 0,3-21-6 0 0,47 5 33 0 0,-339-22-25 0 0,243 30-245 0 0,100 57 547 0 0,-442-93-290 0 0,139 49 0 0 0,-113-37 3 0 0,-17-7-9 0 0,-1 1-1 0 0,35 22 1 0 0,-53-30-70 0 0,-23-8 3 0 0,17 4 89 0 0,-1 1 0 0 0,1 0 1 0 0,-1-1-1 0 0,1 0 0 0 0,0 0 0 0 0,-5-5 0 0 0,-20-12-12 0 0,11 10-25 0 0,13 7-36 0 0,0 0-1 0 0,1 1 1 0 0,-1-1 0 0 0,0 1 0 0 0,0 1 0 0 0,0-1-1 0 0,0 1 1 0 0,0-1 0 0 0,0 1 0 0 0,-10 0 0 0 0,-12 1-449 0 0,-2 3-26 0 0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3:56.24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117 77 14832 0 0,'0'0'332'0'0,"0"-17"817"0"0,1-4-1003 0 0,0 17-105 0 0,0 1 0 0 0,-1 0 1 0 0,0 0-1 0 0,0-1 0 0 0,0 1 0 0 0,0 0 1 0 0,0 0-1 0 0,-1-1 0 0 0,-1-3 0 0 0,2 7-36 0 0,0 0 0 0 0,0 0-1 0 0,0 0 1 0 0,0 0 0 0 0,0 0-1 0 0,0 0 1 0 0,0 0 0 0 0,0 0-1 0 0,0 0 1 0 0,-1 0-1 0 0,1 0 1 0 0,0 0 0 0 0,0 0-1 0 0,0 0 1 0 0,0 0 0 0 0,0 0-1 0 0,0 0 1 0 0,0 0 0 0 0,0 0-1 0 0,0 0 1 0 0,-1 0-1 0 0,1 0 1 0 0,0 0 0 0 0,0 0-1 0 0,0 0 1 0 0,0 0 0 0 0,0 0-1 0 0,0 0 1 0 0,0 0 0 0 0,0 0-1 0 0,0 0 1 0 0,-1 0-1 0 0,1 0 1 0 0,0 0 0 0 0,0 0-1 0 0,0 0 1 0 0,0 0 0 0 0,0 0-1 0 0,0 0 1 0 0,0 1 0 0 0,0-1-1 0 0,0 0 1 0 0,0 0-1 0 0,0 0 1 0 0,0 0 0 0 0,0 0-1 0 0,0 0 1 0 0,0 0 0 0 0,0 0-1 0 0,-1 0 1 0 0,1 1-1 0 0,0-1 1 0 0,0 0 0 0 0,0 0-1 0 0,0 0 1 0 0,0 0 0 0 0,0 0-1 0 0,0 0 1 0 0,1 0 0 0 0,-1 0-1 0 0,0 1 1 0 0,0-1-1 0 0,0 0 1 0 0,0 0 0 0 0,0 0-1 0 0,0 0 1 0 0,-5 16 584 0 0,-3 20 239 0 0,1 35-684 0 0,6 131 0 0 0,14-3-193 0 0,11 130 22 0 0,20 141 298 0 0,-19 173 720 0 0,-25-530-644 0 0,-4 68 336 0 0,-1-73 216 0 0,4-96 182 0 0,-2-19-618 0 0,-3-27-352 0 0,4 24-2 0 0,-6-42 27 0 0,-1-57-1 0 0,5 48-79 0 0,-11-486-1740 0 0,9 199 1238 0 0,1 132 301 0 0,-9-228 484 0 0,5 217-141 0 0,9 215-174 0 0,-8-140 349 0 0,5 113-21 0 0,-17-71 1 0 0,19 109-351 0 0,1 1 0 0 0,0-1 1 0 0,0 0-1 0 0,0 0 0 0 0,0 0 0 0 0,-1 0 1 0 0,1 1-1 0 0,0-1 0 0 0,-1 0 1 0 0,1 0-1 0 0,-1 1 0 0 0,1-1 1 0 0,0 0-1 0 0,-1 1 0 0 0,0-1 0 0 0,1 0 1 0 0,-1 1-1 0 0,1-1 0 0 0,-1 1 1 0 0,0-1-1 0 0,1 1 0 0 0,-2-1 1 0 0,1 1-2 0 0,1 0 0 0 0,-1 0 1 0 0,0 0-1 0 0,1 0 0 0 0,-1 0 1 0 0,1 1-1 0 0,-1-1 0 0 0,0 0 1 0 0,1 0-1 0 0,-1 1 0 0 0,1-1 1 0 0,-1 0-1 0 0,1 1 0 0 0,-1-1 1 0 0,1 1-1 0 0,-1-1 0 0 0,1 0 1 0 0,-1 1-1 0 0,1-1 0 0 0,-1 1 1 0 0,1 0-1 0 0,-3 4-2 0 0,0-1-1 0 0,0 1 1 0 0,1 0 0 0 0,-1 0 0 0 0,-2 9-1 0 0,-3 23-50 0 0,0 0-1 0 0,-2 52 1 0 0,3 78 4 0 0,6-91 5 0 0,10 336-95 0 0,-3-260 112 0 0,19 287 147 0 0,-21-372-108 0 0,4 44 3 0 0,19 356 82 0 0,-22-143-1364 0 0,-5-305-6627 0 0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5:05.58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74 23 10136 0 0,'0'0'490'0'0,"8"-1"28"0"0,23-6-532 0 0,-20 3 312 0 0,0 1 0 0 0,0 1 0 0 0,1 0 0 0 0,-1 0 0 0 0,1 1 0 0 0,-1 1 0 0 0,13 0 0 0 0,6 4 190 0 0,44 10-1 0 0,-61-10-351 0 0,0 0-1 0 0,0 1 1 0 0,-1 0 0 0 0,1 1 0 0 0,19 13 0 0 0,-28-15-136 0 0,0-1 0 0 0,0 1 0 0 0,-1-1 0 0 0,1 1 0 0 0,-1 0 0 0 0,0 0 0 0 0,0 1 0 0 0,-1-1 0 0 0,1 1 0 0 0,-1-1 0 0 0,2 7 0 0 0,-1-4 0 0 0,0 1 0 0 0,-1 0 0 0 0,0 0 0 0 0,-1 0 0 0 0,0 0 0 0 0,1 11 0 0 0,-4-2 46 0 0,0 1 0 0 0,-1-1 0 0 0,-11 34 0 0 0,7-27-6 0 0,1-7-25 0 0,-1 0 0 0 0,-1-1 0 0 0,0 0 0 0 0,-2 0 0 0 0,-14 20 0 0 0,11-17 19 0 0,-1 1-44 0 0,-28 29 0 0 0,-4 5-157 0 0,32-36 156 0 0,-2 0 0 0 0,0-1-1 0 0,-1-1 1 0 0,-1 0 0 0 0,0-1 0 0 0,-1-1 0 0 0,-32 18 0 0 0,48-31 46 0 0,1 0 1 0 0,-1 0 0 0 0,1 0-1 0 0,-1 0 1 0 0,0 0 0 0 0,1 0-1 0 0,-1-1 1 0 0,0 0 0 0 0,1 1-1 0 0,-1-1 1 0 0,0 0 0 0 0,0 0-1 0 0,1-1 1 0 0,-1 1 0 0 0,0 0-1 0 0,1-1 1 0 0,-1 0 0 0 0,0 0-1 0 0,1 0 1 0 0,-1 0 0 0 0,1 0-1 0 0,-1 0 1 0 0,1 0 0 0 0,0-1-1 0 0,-1 1 1 0 0,1-1 0 0 0,0 0-1 0 0,0 0 1 0 0,0 0 0 0 0,0 0-1 0 0,1 0 1 0 0,-1 0 0 0 0,0 0-1 0 0,1 0 1 0 0,-1-1-1 0 0,1 1 1 0 0,0-1 0 0 0,0 1-1 0 0,0-1 1 0 0,0 1 0 0 0,1-1-1 0 0,-1 0 1 0 0,0-4 0 0 0,1 1 79 0 0,0 0 0 0 0,1 1 0 0 0,0-1 0 0 0,0 0 0 0 0,0 0 1 0 0,0 1-1 0 0,1-1 0 0 0,0 1 0 0 0,0-1 0 0 0,1 1 0 0 0,0 0 0 0 0,0 0 0 0 0,0 0 0 0 0,6-7 1 0 0,-4 7 1 0 0,0 0 1 0 0,1 0-1 0 0,0 0 1 0 0,0 0-1 0 0,0 1 1 0 0,0 0-1 0 0,1 1 1 0 0,-1-1-1 0 0,1 1 1 0 0,0 0 0 0 0,8-2-1 0 0,0 1-116 0 0,-2-1-8 0 0,0 1 0 0 0,1 1 0 0 0,0 0-1 0 0,0 1 1 0 0,0 0 0 0 0,18 1 0 0 0,1 3-212 0 0,39 6 1 0 0,-58-5 301 0 0,-1 1 0 0 0,1 0 0 0 0,0 0 0 0 0,-1 1 0 0 0,20 11 0 0 0,-32-15-83 0 0,10 5-83 0 0,0 0 0 0 0,-1 1 0 0 0,0 0 0 0 0,12 12 0 0 0,-10-9 124 0 0,0 0 0 0 0,23 14 1 0 0,6 4-5743 0 0,-24-13-369 0 0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5:06.68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61 44 16272 0 0,'0'0'365'0'0,"8"-15"897"0"0,-5 12-1244 0 0,0 0-1 0 0,0 1 0 0 0,1-1 0 0 0,-1 1 0 0 0,1 0 0 0 0,0 0 0 0 0,-1 1 1 0 0,1-1-1 0 0,0 1 0 0 0,0 0 0 0 0,0-1 0 0 0,8 1 0 0 0,0-1 52 0 0,1 1-1 0 0,25 1 0 0 0,-37 0-64 0 0,8 0 66 0 0,0 0-1 0 0,0 1 0 0 0,-1 0 1 0 0,1 0-1 0 0,0 1 0 0 0,-1 0 1 0 0,1 1-1 0 0,-1 0 0 0 0,0 0 1 0 0,9 5-1 0 0,3 4-3 0 0,-12-7-31 0 0,0 0-1 0 0,0 0 1 0 0,0 1-1 0 0,0 0 1 0 0,9 10-1 0 0,-10-8-34 0 0,0 0 0 0 0,0 1 0 0 0,-1-1 0 0 0,0 1 0 0 0,0 1 0 0 0,-1-1 0 0 0,0 1 0 0 0,-1 0 0 0 0,0 0 0 0 0,-1 0 0 0 0,0 1 0 0 0,-1-1 0 0 0,0 1 0 0 0,0 0 0 0 0,-1-1 0 0 0,-1 1 0 0 0,1 0 0 0 0,-2 0 0 0 0,-2 17 0 0 0,-2-5-110 0 0,-1 0-1 0 0,-1 1 0 0 0,-1-2 1 0 0,-1 1-1 0 0,-1-1 0 0 0,-1-1 1 0 0,-23 34-1 0 0,6-16-195 0 0,-1-1 1 0 0,-65 62-1 0 0,33-46 1028 0 0,57-50-678 0 0,1 0-1 0 0,-1-1 0 0 0,0 0 1 0 0,0 0-1 0 0,0 0 0 0 0,0 0 0 0 0,0-1 1 0 0,0 1-1 0 0,-10 2 0 0 0,12-4-34 0 0,0-1 0 0 0,0 1 0 0 0,0-1 0 0 0,0 0 0 0 0,-1 0 0 0 0,1 0 0 0 0,0 0-1 0 0,0 0 1 0 0,0-1 0 0 0,0 1 0 0 0,0-1 0 0 0,0 1 0 0 0,0-1 0 0 0,0 0 0 0 0,0 1 0 0 0,0-1-1 0 0,0 0 1 0 0,0-1 0 0 0,0 1 0 0 0,1 0 0 0 0,-1 0 0 0 0,0-1 0 0 0,1 1 0 0 0,-1-1 0 0 0,-2-2-1 0 0,1 0 36 0 0,0 0 0 0 0,0 0-1 0 0,0 0 1 0 0,1 0-1 0 0,-1 0 1 0 0,1 0-1 0 0,0-1 1 0 0,0 1-1 0 0,0-1 1 0 0,1 1 0 0 0,0-1-1 0 0,0 0 1 0 0,0 1-1 0 0,0-1 1 0 0,1 0-1 0 0,0 0 1 0 0,0 0-1 0 0,0 0 1 0 0,0 1 0 0 0,3-11-1 0 0,-2 10 36 0 0,0 0 0 0 0,0 0-1 0 0,1 0 1 0 0,0 0 0 0 0,0 0-1 0 0,0 1 1 0 0,1-1 0 0 0,-1 1 0 0 0,1-1-1 0 0,0 1 1 0 0,1 0 0 0 0,-1 0 0 0 0,1 0-1 0 0,-1 1 1 0 0,1-1 0 0 0,0 1 0 0 0,0 0-1 0 0,8-4 1 0 0,-5 3-46 0 0,0 1 0 0 0,0 0 0 0 0,0 0 1 0 0,0 1-1 0 0,1 0 0 0 0,-1 1 0 0 0,1-1 0 0 0,0 1 0 0 0,-1 1 0 0 0,1 0 1 0 0,0 0-1 0 0,-1 0 0 0 0,1 1 0 0 0,9 2 0 0 0,9 3 58 0 0,0 1 0 0 0,42 18 1 0 0,-50-18-100 0 0,125 55 93 0 0,-84-32-6330 0 0,-35-15-616 0 0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4.92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21 159 20303 0 0,'-9'-15'1449'0'0,"7"12"-1333"0"0,1 0 0 0 0,-1 0 0 0 0,0-1 0 0 0,1 1 0 0 0,0 0-1 0 0,-2-5 1 0 0,3 7-144 0 0,0-1 0 0 0,0 0 0 0 0,0 0 0 0 0,0 1 0 0 0,0-1 0 0 0,1 0 0 0 0,-1 0 0 0 0,0 1 0 0 0,1-1 0 0 0,-1 0-1 0 0,1 1 1 0 0,0-1 0 0 0,-1 1 0 0 0,1-1 0 0 0,0 1 0 0 0,1-3 0 0 0,6-9-319 0 0,5-6-114 0 0,-9 14 314 0 0,0 1 38 0 0,0-1 1 0 0,0 1-1 0 0,1 0 0 0 0,-1 1 1 0 0,1-1-1 0 0,0 1 1 0 0,0-1-1 0 0,0 2 1 0 0,0-1-1 0 0,0 0 1 0 0,1 1-1 0 0,6-2 0 0 0,-5 2 94 0 0,1 1 0 0 0,0 0 0 0 0,-1 1 0 0 0,1-1 0 0 0,0 1 0 0 0,0 1 0 0 0,-1-1 0 0 0,1 1 0 0 0,0 1-1 0 0,-1-1 1 0 0,1 1 0 0 0,-1 1 0 0 0,1-1 0 0 0,-1 1 0 0 0,0 1 0 0 0,0-1 0 0 0,-1 1 0 0 0,1 1 0 0 0,-1-1 0 0 0,0 1-1 0 0,0 0 1 0 0,0 0 0 0 0,0 1 0 0 0,-1-1 0 0 0,0 1 0 0 0,-1 0 0 0 0,6 8 0 0 0,-2-2-53 0 0,-1-1 110 0 0,0-1 1 0 0,-1 1-1 0 0,0 0 0 0 0,-1 0 0 0 0,7 21 0 0 0,-7-16 77 0 0,3 12-42 0 0,8 54 0 0 0,-11-37-405 0 0,-2 1 0 0 0,-2-1-1 0 0,-6 66 1 0 0,1-78-1379 0 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2:45.27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9 484 17535 0 0,'-1'-3'117'0'0,"-1"-1"-1"0"0,1 0 1 0 0,0 1-1 0 0,0-1 0 0 0,0 0 1 0 0,0 0-1 0 0,1 1 0 0 0,0-1 1 0 0,0 0-1 0 0,0 0 0 0 0,0 0 1 0 0,0 0-1 0 0,1 0 1 0 0,-1 1-1 0 0,1-1 0 0 0,0 0 1 0 0,2-3-1 0 0,2-6-69 0 0,2 0 0 0 0,-1 0-1 0 0,12-15 1 0 0,-10 16 297 0 0,3-5-169 0 0,1 1 0 0 0,1 1 0 0 0,0 0 0 0 0,19-16 0 0 0,67-48 139 0 0,-47 43-319 0 0,57-30-1 0 0,-37 28-5768 0 0,-29 17-911 0 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5:10.61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423 148 7656 0 0,'0'0'696'0'0,"0"-15"-458"0"0,-2 7 404 0 0,0 0 0 0 0,0 0 0 0 0,-1 1 0 0 0,0-1-1 0 0,0 0 1 0 0,-1 1 0 0 0,1 0 0 0 0,-2 0 0 0 0,1 0-1 0 0,-1 0 1 0 0,0 1 0 0 0,-1-1 0 0 0,-7-6-1 0 0,9 10-321 0 0,-1-1-1 0 0,1 1 0 0 0,-1 0 1 0 0,0 0-1 0 0,-9-3 1 0 0,12 5-303 0 0,-1 1 0 0 0,1-1 0 0 0,0 1 0 0 0,-1 0 0 0 0,1 0 1 0 0,-1 0-1 0 0,1 0 0 0 0,0 0 0 0 0,-1 0 0 0 0,1 1 0 0 0,-1-1 1 0 0,1 1-1 0 0,0 0 0 0 0,0-1 0 0 0,-1 1 0 0 0,1 0 1 0 0,-2 2-1 0 0,-6 2-28 0 0,0 1 1 0 0,1 1-1 0 0,0 0 0 0 0,0 0 1 0 0,1 1-1 0 0,-1 0 1 0 0,2 0-1 0 0,-1 1 0 0 0,1 0 1 0 0,-8 14-1 0 0,7-10 42 0 0,1 1 0 0 0,1 0-1 0 0,0 0 1 0 0,1 1 0 0 0,0 0-1 0 0,1 0 1 0 0,-2 21 0 0 0,4-21-55 0 0,0 1 0 0 0,2-1 0 0 0,0 0 0 0 0,0 0 0 0 0,1 0 1 0 0,1 0-1 0 0,1 0 0 0 0,0 0 0 0 0,1 0 0 0 0,0-1 1 0 0,2 1-1 0 0,-1-1 0 0 0,2-1 0 0 0,0 1 0 0 0,0-1 0 0 0,1 0 1 0 0,10 12-1 0 0,-13-19 44 0 0,1 0-1 0 0,0-1 1 0 0,0 1 0 0 0,0-1 0 0 0,0-1 0 0 0,1 1-1 0 0,0-1 1 0 0,0 0 0 0 0,0 0 0 0 0,1-1-1 0 0,-1 0 1 0 0,1 0 0 0 0,-1-1 0 0 0,9 2 0 0 0,-7-3 43 0 0,1-1 0 0 0,-1 1 0 0 0,0-1 0 0 0,0-1 0 0 0,0 0 0 0 0,0 0 0 0 0,0-1 0 0 0,0 0 0 0 0,0 0 0 0 0,-1-1 0 0 0,1 0 0 0 0,9-5 0 0 0,-3 0 110 0 0,1-1 0 0 0,-1-1 1 0 0,-1 0-1 0 0,0-1 0 0 0,23-23 0 0 0,-18 14-34 0 0,-1-1 0 0 0,-1 0 0 0 0,15-25-1 0 0,-27 37-47 0 0,0-1 0 0 0,-1 1-1 0 0,0-1 1 0 0,0 1 0 0 0,-1-1-1 0 0,0 0 1 0 0,0 0 0 0 0,-1-1-1 0 0,-1 1 1 0 0,0-1 0 0 0,0 1 0 0 0,-1 0-1 0 0,0-1 1 0 0,-1 1 0 0 0,0-1-1 0 0,-5-16 1 0 0,4 20-56 0 0,0-1-1 0 0,-1 1 1 0 0,0-1 0 0 0,-1 1 0 0 0,1 0-1 0 0,-1 0 1 0 0,-1 0 0 0 0,1 1-1 0 0,-1 0 1 0 0,0-1 0 0 0,-1 2-1 0 0,1-1 1 0 0,-1 1 0 0 0,0 0 0 0 0,-1 0-1 0 0,1 0 1 0 0,-1 1 0 0 0,0 0-1 0 0,0 0 1 0 0,0 1 0 0 0,-1 0 0 0 0,-10-3-1 0 0,5 3 8 0 0,-1 0 1 0 0,0 1-1 0 0,-1 0 0 0 0,1 2 0 0 0,0-1 1 0 0,0 2-1 0 0,-1 0 0 0 0,1 0 0 0 0,-22 6 1 0 0,6 2 39 0 0,-1 0 0 0 0,2 2 1 0 0,-36 19-1 0 0,49-22-89 0 0,1 1-1 0 0,0 1 1 0 0,1 0-1 0 0,0 1 1 0 0,0 0-1 0 0,1 1 1 0 0,0 1-1 0 0,-16 22 1 0 0,22-26-20 0 0,0 0-1 0 0,1 1 1 0 0,0 0 0 0 0,1 0-1 0 0,0 1 1 0 0,1-1 0 0 0,0 1-1 0 0,0 0 1 0 0,1 0 0 0 0,1 0-1 0 0,0 1 1 0 0,0-1 0 0 0,1 1-1 0 0,1 13 1 0 0,1-13 18 0 0,1 0-1 0 0,0 0 1 0 0,1 0 0 0 0,1 0-1 0 0,-1 0 1 0 0,2-1-1 0 0,0 0 1 0 0,0 0 0 0 0,1 0-1 0 0,0 0 1 0 0,1-1 0 0 0,0 0-1 0 0,1 0 1 0 0,0-1 0 0 0,13 11-1 0 0,-14-13 5 0 0,0-1-1 0 0,1 0 1 0 0,-1-1-1 0 0,1 0 0 0 0,1 0 1 0 0,-1-1-1 0 0,1 0 1 0 0,0 0-1 0 0,0-1 1 0 0,0 0-1 0 0,0 0 0 0 0,0-1 1 0 0,1-1-1 0 0,-1 1 1 0 0,1-2-1 0 0,-1 1 1 0 0,1-1-1 0 0,-1-1 0 0 0,1 1 1 0 0,12-4-1 0 0,-8 0 21 0 0,0-1 0 0 0,0 0 1 0 0,-1 0-1 0 0,0-2 0 0 0,20-12 0 0 0,56-46 614 0 0,-82 59-640 0 0,0-1 0 0 0,0 0-1 0 0,0-1 1 0 0,-1 1 0 0 0,0-1 0 0 0,0 0-1 0 0,-1-1 1 0 0,0 0 0 0 0,-1 1-1 0 0,6-15 1 0 0,-8 17-3 0 0,0 0 0 0 0,-1 0 0 0 0,1 0 0 0 0,-1 0 0 0 0,0-1 0 0 0,-1 1 0 0 0,1 0 0 0 0,-1 0 0 0 0,-1-1 0 0 0,1 1 0 0 0,-1 0 0 0 0,0 0 0 0 0,0 0 0 0 0,-1 0 0 0 0,0 0 0 0 0,0 0 0 0 0,-4-8 0 0 0,-1 2 32 0 0,0 0-1 0 0,-1 1 1 0 0,0 1 0 0 0,-1-1-1 0 0,0 1 1 0 0,0 1-1 0 0,-1-1 1 0 0,-1 2 0 0 0,1-1-1 0 0,-2 2 1 0 0,1-1-1 0 0,-1 2 1 0 0,0-1 0 0 0,0 2-1 0 0,0-1 1 0 0,-1 2-1 0 0,0 0 1 0 0,0 0 0 0 0,-24-3-1 0 0,14 5 1 0 0,0 1 0 0 0,-1 1 0 0 0,-45 6 1 0 0,56-4-20 0 0,0 0 1 0 0,1 2 0 0 0,-1-1 0 0 0,1 2 0 0 0,0 0-1 0 0,0 0 1 0 0,1 1 0 0 0,-21 14 0 0 0,28-17-29 0 0,-1 1 0 0 0,1 0 1 0 0,1 1-1 0 0,-1-1 0 0 0,0 1 1 0 0,1 0-1 0 0,0 0 0 0 0,0 0 0 0 0,1 0 1 0 0,-1 0-1 0 0,1 0 0 0 0,-3 11 1 0 0,2-2-4 0 0,0-1 0 0 0,1 1 0 0 0,1 0 1 0 0,-1 17-1 0 0,3-21 14 0 0,0 0 0 0 0,0 1 1 0 0,1-1-1 0 0,0 0 0 0 0,1-1 0 0 0,0 1 1 0 0,1 0-1 0 0,7 14 0 0 0,0-5-11 0 0,0-1-1 0 0,0 0 1 0 0,17 17 0 0 0,-21-26-24 0 0,1-1 1 0 0,0 0-1 0 0,0-1 1 0 0,0 1-1 0 0,1-2 0 0 0,0 1 1 0 0,1-1-1 0 0,0-1 1 0 0,20 9-1 0 0,-25-12 65 0 0,1 0-1 0 0,0 0 1 0 0,0-1-1 0 0,0 0 1 0 0,0 0-1 0 0,0-1 0 0 0,0 1 1 0 0,0-1-1 0 0,0-1 1 0 0,0 1-1 0 0,0-1 0 0 0,0 0 1 0 0,0 0-1 0 0,-1-1 1 0 0,1 0-1 0 0,0 0 1 0 0,0 0-1 0 0,-1 0 0 0 0,0-1 1 0 0,6-4-1 0 0,6-4 66 0 0,-2-2 0 0 0,0 1 0 0 0,0-2 1 0 0,-2 0-1 0 0,1 0 0 0 0,-2-2 0 0 0,0 1 0 0 0,-1-2 0 0 0,0 1 0 0 0,-1-1 0 0 0,-1-1 0 0 0,-1 0 0 0 0,-1 0 0 0 0,0-1 0 0 0,6-28 1 0 0,-12 39-85 0 0,0 0 1 0 0,-1-1 0 0 0,0 1-1 0 0,0 0 1 0 0,-1-1 0 0 0,0 1 0 0 0,0 0-1 0 0,-1 0 1 0 0,0 0 0 0 0,0 0-1 0 0,-1 0 1 0 0,0 0 0 0 0,-1 1 0 0 0,1-1-1 0 0,-1 1 1 0 0,-7-9 0 0 0,8 12 3 0 0,-1-1-1 0 0,0 1 1 0 0,0 0 0 0 0,0 0 0 0 0,0 0 0 0 0,-1 0-1 0 0,1 1 1 0 0,-1 0 0 0 0,0 0 0 0 0,0 0 0 0 0,0 0-1 0 0,0 1 1 0 0,-1 0 0 0 0,1 0 0 0 0,-1 1 0 0 0,1-1-1 0 0,-1 1 1 0 0,0 0 0 0 0,1 1 0 0 0,-1-1 0 0 0,0 1-1 0 0,0 0 1 0 0,1 1 0 0 0,-7 0 0 0 0,2 1 15 0 0,-1 1 0 0 0,1 0 0 0 0,0 0 1 0 0,0 1-1 0 0,0 0 0 0 0,1 1 0 0 0,-1 0 0 0 0,1 0 0 0 0,-11 10 1 0 0,9-6-89 0 0,0 1 0 0 0,0 1 0 0 0,1 0 0 0 0,0 0 0 0 0,1 1 0 0 0,-9 15 1 0 0,11-15 51 0 0,0 0 1 0 0,1 0 0 0 0,1 1-1 0 0,0 0 1 0 0,1 0 0 0 0,0 0 0 0 0,1 0-1 0 0,1 1 1 0 0,0-1 0 0 0,-1 24 0 0 0,4-32 15 0 0,-1 0 0 0 0,1 0 0 0 0,0 0 0 0 0,0 0 0 0 0,0 0 0 0 0,1-1 1 0 0,0 1-1 0 0,0 0 0 0 0,0-1 0 0 0,0 0 0 0 0,1 1 0 0 0,0-1 0 0 0,0 0 1 0 0,0 0-1 0 0,0-1 0 0 0,1 1 0 0 0,-1-1 0 0 0,7 5 0 0 0,-7-5 8 0 0,0-1-1 0 0,0 0 0 0 0,0 0 1 0 0,0-1-1 0 0,0 1 0 0 0,0 0 1 0 0,1-1-1 0 0,-1 0 1 0 0,1 0-1 0 0,-1 0 0 0 0,1 0 1 0 0,0-1-1 0 0,-1 1 1 0 0,1-1-1 0 0,-1 0 0 0 0,1 0 1 0 0,0 0-1 0 0,-1-1 1 0 0,1 1-1 0 0,0-1 0 0 0,-1 0 1 0 0,1 0-1 0 0,-1 0 0 0 0,0 0 1 0 0,6-3-1 0 0,3-4 86 0 0,0-1 0 0 0,0 0 1 0 0,-1 0-1 0 0,-1-1 0 0 0,1-1 0 0 0,-2 0 0 0 0,12-16 0 0 0,52-91 355 0 0,-70 113-465 0 0,4-7 33 0 0,-1 1 0 0 0,0-1 0 0 0,-1 0-1 0 0,0 0 1 0 0,0-1 0 0 0,-2 1 0 0 0,1-1-1 0 0,-2 0 1 0 0,1 0 0 0 0,-1-23 0 0 0,-2 35-13 0 0,0 0 1 0 0,0 1 0 0 0,0-1-1 0 0,0 1 1 0 0,-1-1 0 0 0,1 1-1 0 0,0-1 1 0 0,-1 0 0 0 0,1 1-1 0 0,0-1 1 0 0,-1 1 0 0 0,1-1-1 0 0,-1 1 1 0 0,1 0 0 0 0,0-1-1 0 0,-1 1 1 0 0,1-1 0 0 0,-1 1-1 0 0,1 0 1 0 0,-1-1 0 0 0,0 1-1 0 0,1 0 1 0 0,-1 0 0 0 0,1-1-1 0 0,-1 1 1 0 0,1 0 0 0 0,-1 0-1 0 0,0 0 1 0 0,1 0 0 0 0,-1 0-1 0 0,0 0 1 0 0,1 0 0 0 0,-1 0-1 0 0,1 0 1 0 0,-1 0 0 0 0,0 0-1 0 0,1 0 1 0 0,-1 0 0 0 0,1 1-1 0 0,-2-1 1 0 0,2 0-8 0 0,-4 1 4 0 0,0 0 0 0 0,0 1 0 0 0,0-1 0 0 0,0 1 0 0 0,1 0 0 0 0,-1 0 0 0 0,1 0 0 0 0,-1 1 0 0 0,-4 3 0 0 0,-28 30 263 0 0,20-19-294 0 0,1-3 18 0 0,0 1 0 0 0,2 0 0 0 0,0 2 0 0 0,0-1 0 0 0,-14 26 0 0 0,23-32-85 0 0,0-1 1 0 0,0 1-1 0 0,-4 15 1 0 0,7-21 89 0 0,0 0 1 0 0,1 0 0 0 0,-1 0-1 0 0,1 0 1 0 0,0 0-1 0 0,0 0 1 0 0,0 0-1 0 0,1 0 1 0 0,-1-1-1 0 0,1 1 1 0 0,0 0-1 0 0,2 6 1 0 0,-2-9 11 0 0,0 1 1 0 0,-1 0-1 0 0,1 0 0 0 0,0-1 0 0 0,0 1 1 0 0,1-1-1 0 0,-1 1 0 0 0,0-1 1 0 0,0 1-1 0 0,1-1 0 0 0,-1 0 0 0 0,0 1 1 0 0,1-1-1 0 0,0 0 0 0 0,-1 0 1 0 0,1 0-1 0 0,0 0 0 0 0,-1-1 1 0 0,4 2-1 0 0,-3-1 35 0 0,1-1 0 0 0,0 0 0 0 0,0 0 0 0 0,0 1 0 0 0,0-2 0 0 0,0 1 0 0 0,0 0 0 0 0,0 0 0 0 0,-1-1 0 0 0,1 0 0 0 0,4-1 0 0 0,6-3 45 0 0,0-1 0 0 0,-1-1 0 0 0,0 0 1 0 0,14-11-1 0 0,-22 15-147 0 0,116-83 107 0 0,-105 75-19 0 0,-1-2 1 0 0,-1 0-1 0 0,0-1 0 0 0,13-17 1 0 0,-25 30-24 0 0,0 0 0 0 0,-1 1 0 0 0,1-1 0 0 0,-1 0 0 0 0,1 0 0 0 0,0 1 1 0 0,-1-1-1 0 0,1 0 0 0 0,-1 0 0 0 0,0 0 0 0 0,1 0 0 0 0,-1 0 0 0 0,0 0 0 0 0,0 0 1 0 0,1 0-1 0 0,-1 0 0 0 0,0 0 0 0 0,0 0 0 0 0,0 0 0 0 0,0 0 0 0 0,0 0 1 0 0,0 0-1 0 0,-1 0 0 0 0,1 0 0 0 0,0 0 0 0 0,0 0 0 0 0,-1 1 0 0 0,1-1 1 0 0,-1 0-1 0 0,1 0 0 0 0,0 0 0 0 0,-1 0 0 0 0,0 0 0 0 0,1 1 0 0 0,-2-3 1 0 0,0 2-9 0 0,1 0 1 0 0,-1 0 0 0 0,1 1-1 0 0,-1-1 1 0 0,1 0 0 0 0,-1 0-1 0 0,0 1 1 0 0,1-1 0 0 0,-1 1-1 0 0,0 0 1 0 0,0-1 0 0 0,0 1-1 0 0,1 0 1 0 0,-1 0 0 0 0,0 0-1 0 0,0 0 1 0 0,1 0 0 0 0,-1 1 0 0 0,-3 0-1 0 0,-23 5-145 0 0,20-5 146 0 0,0 1 0 0 0,0 0 0 0 0,1 0 0 0 0,-1 1 0 0 0,0 0 0 0 0,1 0-1 0 0,-13 8 1 0 0,-63 50-1104 0 0,78-58 1166 0 0,1 1 0 0 0,0 0-1 0 0,1 0 1 0 0,-1 1 0 0 0,1-1 0 0 0,0 1 0 0 0,0-1 0 0 0,0 1-1 0 0,0 0 1 0 0,1 0 0 0 0,0 0 0 0 0,0 1 0 0 0,0-1 0 0 0,1 0-1 0 0,-1 7 1 0 0,3-4-49 0 0,7-2-37 0 0,-7-5 3 0 0,1-1-1 0 0,-1 0 1 0 0,1 0 0 0 0,0 1-1 0 0,-1-1 1 0 0,1-1-1 0 0,0 1 1 0 0,-1 0 0 0 0,1 0-1 0 0,-1 0 1 0 0,1-1 0 0 0,-1 1-1 0 0,4-2 1 0 0,18-9-292 0 0,-11 2 334 0 0,0 0 0 0 0,13-14-1 0 0,-18 17 74 0 0,-5 3-120 0 0,1 0 0 0 0,0 1 0 0 0,-1-1 0 0 0,0-1 0 0 0,0 1 1 0 0,0 0-1 0 0,0-1 0 0 0,1-3 0 0 0,-13 3-2976 0 0,-2 1 262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9 5984 0 0,'-12'-9'6685'0'0,"11"11"-6358"0"0,0-1 1 0 0,0 1 0 0 0,0-1-1 0 0,0 0 1 0 0,0 1-1 0 0,0 0 1 0 0,0-1-1 0 0,0 1 1 0 0,1-1-1 0 0,-1 1 1 0 0,1 0 0 0 0,-2 3-1 0 0,-6 29-135 0 0,7-18-107 0 0,0 0 0 0 0,2 19-1 0 0,0-5-26 0 0,-1-24-58 0 0,0 1 0 0 0,1-1 0 0 0,0 1 0 0 0,0-1 0 0 0,0 1 0 0 0,4 7 0 0 0,22 46 0 0 0,-27-60 0 0 0,4 4 11 0 0,0 0 0 0 0,0 0-1 0 0,0-1 1 0 0,0 1 0 0 0,9 4-1 0 0,2-18 55 0 0,-12 8-71 0 0,0 1-1 0 0,-1-1 0 0 0,1 0 0 0 0,0 0 1 0 0,0-1-1 0 0,-1 1 0 0 0,0 0 0 0 0,1-1 1 0 0,2-3-1 0 0,0-4 188 0 0,0 0 0 0 0,0 0-1 0 0,-1 0 1 0 0,-1 0 0 0 0,5-17 0 0 0,-7 21-116 0 0,0 0 0 0 0,-1 0 0 0 0,1-1 0 0 0,-1 1 1 0 0,-1 0-1 0 0,1 0 0 0 0,-1-1 0 0 0,0 1 0 0 0,0 0 0 0 0,-1 0 0 0 0,-2-7 0 0 0,-2-7-40 0 0,5 17 16 0 0,0-1 0 0 0,0 1 0 0 0,-1-1 1 0 0,1 1-1 0 0,-1 0 0 0 0,1 0 0 0 0,-1-1 0 0 0,-2-2 0 0 0,-1-1 508 0 0,5 7-486 0 0,0-1 1 0 0,-1 0-1 0 0,1 1 0 0 0,-1-1 1 0 0,1 0-1 0 0,0 1 1 0 0,-1-1-1 0 0,1 1 0 0 0,-1-1 1 0 0,1 1-1 0 0,-1-1 1 0 0,1 1-1 0 0,-1-1 0 0 0,0 1 1 0 0,1 0-1 0 0,-1-1 0 0 0,0 1 1 0 0,1 0-1 0 0,-1-1 1 0 0,-1 1-1 0 0,2 0-40 0 0,-1 0 1 0 0,0 0-1 0 0,0 0 0 0 0,0 0 0 0 0,0 0 0 0 0,1 0 1 0 0,-1 0-1 0 0,0 0 0 0 0,0 0 0 0 0,0 0 1 0 0,1 1-1 0 0,-1-1 0 0 0,0 0 0 0 0,0 0 1 0 0,1 1-1 0 0,-1-1 0 0 0,0 1 0 0 0,1-1 1 0 0,-1 1-1 0 0,0-1 0 0 0,1 1 0 0 0,-1-1 1 0 0,1 1-1 0 0,-1-1 0 0 0,0 2 0 0 0,0 0 144 0 0,-2 1-114 0 0,0 1 0 0 0,0-1 1 0 0,1 1-1 0 0,0 0 0 0 0,0 0 0 0 0,0 0 1 0 0,0 0-1 0 0,0 0 0 0 0,0 6 1 0 0,-8 14-389 0 0,3-2 281 0 0,7-20 33 0 0,-1 1 0 0 0,1 0 0 0 0,-1-1 0 0 0,0 1 0 0 0,0 0 0 0 0,0-1 0 0 0,0 0 1 0 0,-4 5-1 0 0,4-5-161 0 0,0 0 0 0 0,1 0 1 0 0,-1 0-1 0 0,0-1 1 0 0,0 1-1 0 0,1 0 0 0 0,0 0 1 0 0,-1 0-1 0 0,1 1 1 0 0,0-1-1 0 0,0 0 1 0 0,0 0-1 0 0,0 4 0 0 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5:12.67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19 6912 0 0,'0'0'622'0'0,"4"-8"-500"0"0,-4-2 1056 0 0,2 10-968 0 0,-1 0 0 0 0,0 1-1 0 0,0-1 1 0 0,0 0-1 0 0,1 1 1 0 0,-1-1-1 0 0,0 1 1 0 0,0-1-1 0 0,0 1 1 0 0,0 0 0 0 0,0-1-1 0 0,0 1 1 0 0,0 0-1 0 0,0 0 1 0 0,0 0-1 0 0,-1 0 1 0 0,1 0 0 0 0,0 0-1 0 0,0 0 1 0 0,-1 0-1 0 0,1 0 1 0 0,-1 0-1 0 0,1 0 1 0 0,-1 0-1 0 0,1 0 1 0 0,-1 1 0 0 0,0-1-1 0 0,1 2 1 0 0,1 6-37 0 0,0 0 0 0 0,1 18 1 0 0,-2-19 451 0 0,6 38 357 0 0,-4-30-915 0 0,-1 0 0 0 0,1 21-1 0 0,9 102-207 0 0,-3-66 193 0 0,16 85 271 0 0,-1-17-149 0 0,-13-71-274 0 0,2 21-12 0 0,0 46 92 0 0,2 21 252 0 0,-9-90-39 0 0,1 34-459 0 0,-7-84 155 0 0,0 1 33 0 0,0-1 1 0 0,-4 22-1 0 0,3-29-788 0 0,1-10 620 0 0,-1 1 1 0 0,1-1 0 0 0,0 1-1 0 0,0-1 1 0 0,-1 1 0 0 0,1-1-1 0 0,-1 1 1 0 0,1-1 0 0 0,-1 1-1 0 0,1-1 1 0 0,-1 1 0 0 0,-1 1-1 0 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6:05:13.1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215 93 12896 0 0,'0'0'997'0'0,"-1"7"-645"0"0,-9 9-501 0 0,0 0 0 0 0,-1-1-1 0 0,-1-1 1 0 0,0 0 0 0 0,-18 16 0 0 0,14-15 428 0 0,1 1-1 0 0,0 1 1 0 0,-14 23 0 0 0,17-21-40 0 0,1-3-14 0 0,1 2-1 0 0,-10 25 1 0 0,59-107 1772 0 0,-8-1-1677 0 0,45-89 984 0 0,-29 75-904 0 0,-39 66-400 0 0,4 0 0 0 0,-8 14 0 0 0,-3 0 0 0 0,1 0 4 0 0,1 1 0 0 0,-1-1-1 0 0,1 1 1 0 0,-1 0-1 0 0,0-1 1 0 0,0 1 0 0 0,0 0-1 0 0,0 0 1 0 0,0 0-1 0 0,0 1 1 0 0,-1-1 0 0 0,1 0-1 0 0,-1 1 1 0 0,1-1-1 0 0,-1 1 1 0 0,1 2 0 0 0,3 9 267 0 0,7 29 0 0 0,-2-7 200 0 0,1-7-225 0 0,1 1 0 0 0,29 51 0 0 0,-33-69-378 0 0,0 0 1 0 0,0-1-1 0 0,1 0 0 0 0,0-1 1 0 0,1 0-1 0 0,1 0 1 0 0,-1-1-1 0 0,24 15 0 0 0,-10-11-7007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73 5528 0 0,'9'-8'4266'0'0,"-27"-12"1308"0"0,0 11-3273 0 0,7 6-292 0 0,9 4-1986 0 0,0 0 1 0 0,0 0-1 0 0,0 0 0 0 0,0 1 1 0 0,0-1-1 0 0,0 0 0 0 0,0 1 1 0 0,1 0-1 0 0,-1-1 0 0 0,1 1 0 0 0,-1 0 1 0 0,1 0-1 0 0,0-1 0 0 0,-1 1 1 0 0,1 0-1 0 0,0 1 0 0 0,0-1 1 0 0,0 0-1 0 0,1 0 0 0 0,-1 0 1 0 0,0 0-1 0 0,1 1 0 0 0,-1 3 0 0 0,1 6 156 0 0,0-1-1 0 0,0 0 0 0 0,4 21 1 0 0,-1 4 5 0 0,-2-28-180 0 0,-1-1 0 0 0,1 0 0 0 0,1 0 0 0 0,-1 1 0 0 0,1-1 0 0 0,0 0 0 0 0,6 10 0 0 0,-7-14-2 0 0,0 0 0 0 0,1 0-1 0 0,-1 0 1 0 0,1 0 0 0 0,0 0-1 0 0,0-1 1 0 0,0 1 0 0 0,0-1 0 0 0,0 0-1 0 0,1 1 1 0 0,-1-1 0 0 0,1 0-1 0 0,-1 0 1 0 0,1 0 0 0 0,0-1-1 0 0,0 1 1 0 0,0-1 0 0 0,5 2-1 0 0,-7-2 0 0 0,0-1 0 0 0,0 0 0 0 0,0 0 0 0 0,0 0-1 0 0,-1 0 1 0 0,1 0 0 0 0,0 0 0 0 0,0 0 0 0 0,0 0 0 0 0,0 0-1 0 0,0 0 1 0 0,0-1 0 0 0,-1 1 0 0 0,1 0 0 0 0,0 0-1 0 0,0-1 1 0 0,0 1 0 0 0,-1-1 0 0 0,1 1 0 0 0,0-1-1 0 0,-1 1 1 0 0,1-1 0 0 0,0 1 0 0 0,-1-1 0 0 0,1 0 0 0 0,0 1-1 0 0,-1-1 1 0 0,1 0 0 0 0,-1 1 0 0 0,1-1 0 0 0,-1 0-1 0 0,0 0 1 0 0,1 0 0 0 0,-1 1 0 0 0,0-1 0 0 0,0 0 0 0 0,1 0-1 0 0,-1 0 1 0 0,0 0 0 0 0,0-1 0 0 0,1-2 19 0 0,3-8-5 0 0,6-22 68 0 0,-2-8 27 0 0,-4 21-50 0 0,-1-1 1 0 0,0-26-1 0 0,-3 41-49 0 0,0 5 4 0 0,0-1-1 0 0,-1 0 1 0 0,2 1 0 0 0,-1-1 0 0 0,0 1-1 0 0,0-1 1 0 0,1 0 0 0 0,0 1 0 0 0,-1-1 0 0 0,2-2-1 0 0,-2 3 14 0 0,0-1-1 0 0,-1 1 0 0 0,1 0 0 0 0,-1 0 1 0 0,0-1-1 0 0,0 1 0 0 0,0 0 0 0 0,-2-4 1 0 0,2 4-8 0 0,0 1 1 0 0,0 0-1 0 0,0 0 0 0 0,0 0 1 0 0,0 0-1 0 0,0 0 1 0 0,0 0-1 0 0,0 0 1 0 0,-1 0-1 0 0,1 0 1 0 0,0 0-1 0 0,0 0 0 0 0,-1 1 1 0 0,-1-1-1 0 0,1 0 20 0 0,0-1 218 0 0,-4-4 167 0 0,4 5-403 0 0,0 0 1 0 0,0 1-1 0 0,1-1 0 0 0,-1 0 1 0 0,0 1-1 0 0,0-1 0 0 0,0 1 1 0 0,0-1-1 0 0,0 1 1 0 0,0 0-1 0 0,0 0 0 0 0,0 0 1 0 0,0 0-1 0 0,0 0 0 0 0,0 1 1 0 0,0-1-1 0 0,0 1 0 0 0,0-1 1 0 0,1 1-1 0 0,-1 0 0 0 0,0-1 1 0 0,0 1-1 0 0,-2 2 0 0 0,0-1-10 0 0,0 0 0 0 0,-1 1 0 0 0,1-1-1 0 0,1 1 1 0 0,-1 0 0 0 0,0 1-1 0 0,1-1 1 0 0,0 0 0 0 0,-4 6-1 0 0,4-4-15 0 0,0 1-1 0 0,0 0 0 0 0,0 0 1 0 0,1 0-1 0 0,0 0 0 0 0,0 1 1 0 0,1-1-1 0 0,-2 13 1 0 0,2 6-27 0 0,1 26 0 0 0,0-22 22 0 0,1-17 4 0 0,-1 1 0 0 0,2-1-1 0 0,-1 0 1 0 0,2 1 0 0 0,4 14-1 0 0,-6-23 5 0 0,0 0-1 0 0,1 0 0 0 0,0 0 1 0 0,0 0-1 0 0,0 0 0 0 0,0 0 0 0 0,0 0 1 0 0,1-1-1 0 0,0 1 0 0 0,-1-1 1 0 0,1 0-1 0 0,1 0 0 0 0,-1 0 1 0 0,0 0-1 0 0,1-1 0 0 0,-1 1 1 0 0,1-1-1 0 0,5 3 0 0 0,-8-5 1 0 0,0 0-1 0 0,0 1 0 0 0,0-1 0 0 0,0 0 1 0 0,0 0-1 0 0,0 0 0 0 0,0 0 1 0 0,1 0-1 0 0,-1 0 0 0 0,0 0 1 0 0,0 0-1 0 0,0 0 0 0 0,0 0 0 0 0,0-1 1 0 0,0 1-1 0 0,0 0 0 0 0,0-1 1 0 0,0 1-1 0 0,0-1 0 0 0,0 1 1 0 0,0-1-1 0 0,0 0 0 0 0,0 1 1 0 0,0-1-1 0 0,0 0 0 0 0,0 0 0 0 0,-1 1 1 0 0,1-1-1 0 0,1-2 0 0 0,1-2-13 0 0,0 0-1 0 0,0 0 0 0 0,-1 0 0 0 0,4-7 1 0 0,-4 6 4 0 0,11-25-118 0 0,18-46 281 0 0,-28 66-362 0 0,0 0 0 0 0,0 0 1 0 0,-1 0-1 0 0,-1 0 0 0 0,1-14 0 0 0,-3 22-690 0 0,-6-1-40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51 8752 0 0,'0'0'673'0'0,"0"-1"-591"0"0,0 1 1 0 0,-1 0-1 0 0,1 0 0 0 0,-1 0 0 0 0,1 0 1 0 0,0 0-1 0 0,-1 0 0 0 0,1 0 1 0 0,-1 0-1 0 0,1 0 0 0 0,0 0 0 0 0,-1 0 1 0 0,1 0-1 0 0,-1 1 0 0 0,1-1 0 0 0,-1 0 1 0 0,1 0-1 0 0,0 0 0 0 0,-1 0 1 0 0,1 1-1 0 0,0-1 0 0 0,-1 0 0 0 0,0 1 1 0 0,-4 6 386 0 0,1-3-219 0 0,1 0 0 0 0,0 0 0 0 0,0 0 0 0 0,1 0 0 0 0,-1 0 0 0 0,1 0 0 0 0,0 1 0 0 0,0-1 0 0 0,0 1 0 0 0,1-1 0 0 0,-2 7 0 0 0,0 9 375 0 0,3-17-604 0 0,-1-1 0 0 0,1 1 0 0 0,0-1 0 0 0,-1 0 0 0 0,1 1 0 0 0,0-1 0 0 0,1 4 0 0 0,0-1 14 0 0,10 50 328 0 0,-10-51-352 0 0,1-1 0 0 0,-1 1-1 0 0,1 0 1 0 0,0 0 0 0 0,0-1-1 0 0,0 1 1 0 0,0-1 0 0 0,0 1 0 0 0,1-1-1 0 0,5 6 1 0 0,-6-8 4 0 0,0 0 1 0 0,1 1-1 0 0,-1-1 0 0 0,0 0 0 0 0,0 0 0 0 0,1 0 1 0 0,-1 0-1 0 0,0-1 0 0 0,4 1 0 0 0,0 1 61 0 0,-4-2-47 0 0,-1 0 1 0 0,0 0-1 0 0,1 0 0 0 0,-1-1 0 0 0,0 1 0 0 0,0 0 1 0 0,0-1-1 0 0,1 1 0 0 0,-1-1 0 0 0,0 0 0 0 0,0 1 1 0 0,0-1-1 0 0,0 0 0 0 0,0 1 0 0 0,2-3 0 0 0,-1 2 41 0 0,3-3 36 0 0,0 1 0 0 0,-1-1 0 0 0,0 0 0 0 0,0 0 0 0 0,0 0 0 0 0,0-1 0 0 0,0 1 0 0 0,-1-1 0 0 0,0 0 0 0 0,0 0 0 0 0,4-10 0 0 0,0-1 286 0 0,-1 0 0 0 0,6-28 0 0 0,-8 27-300 0 0,4-30 829 0 0,-7 43-855 0 0,-1 0 0 0 0,0 0 1 0 0,-1 0-1 0 0,1 1 1 0 0,-1-1-1 0 0,0 0 0 0 0,1 0 1 0 0,-2 1-1 0 0,1-1 1 0 0,-2-4-1 0 0,2 6-8 0 0,0 1-1 0 0,0 0 1 0 0,0-1-1 0 0,0 1 1 0 0,0 0 0 0 0,-1 0-1 0 0,1 0 1 0 0,0 0-1 0 0,0 0 1 0 0,-1 0 0 0 0,1 0-1 0 0,-1 0 1 0 0,1 1-1 0 0,-1-1 1 0 0,1 1 0 0 0,-1-1-1 0 0,1 1 1 0 0,-1-1-1 0 0,1 1 1 0 0,-1 0 0 0 0,0 0-1 0 0,1-1 1 0 0,-3 1-1 0 0,2 0-26 0 0,0 0 0 0 0,0 1 0 0 0,-1-1-1 0 0,1 0 1 0 0,0 1 0 0 0,0-1 0 0 0,0 1-1 0 0,0-1 1 0 0,0 1 0 0 0,0 0 0 0 0,0 0 0 0 0,0 0-1 0 0,0 0 1 0 0,0 1 0 0 0,0-1 0 0 0,-2 3-1 0 0,-5 5-12 0 0,1 1 0 0 0,0 0 0 0 0,1 0-1 0 0,1 1 1 0 0,-1 0 0 0 0,2 0 0 0 0,-1 1 0 0 0,-4 14-1 0 0,0 4 78 0 0,2 1-1 0 0,-9 52 0 0 0,17-77-146 0 0,0 0-1 0 0,0 0 1 0 0,1-1 0 0 0,0 1-1 0 0,0 0 1 0 0,1-1 0 0 0,-1 1-1 0 0,4 6 1 0 0,1 6-54 0 0,-5-18 96 0 0,-1 1 0 0 0,1 0 1 0 0,-1 0-1 0 0,1-1 1 0 0,0 1-1 0 0,0-1 1 0 0,-1 1-1 0 0,1-1 0 0 0,0 1 1 0 0,0-1-1 0 0,0 1 1 0 0,0-1-1 0 0,0 0 0 0 0,-1 1 1 0 0,1-1-1 0 0,0 0 1 0 0,0 0-1 0 0,0 0 0 0 0,0 0 1 0 0,1 0-1 0 0,1 0-3 0 0,0 0 0 0 0,0-1-1 0 0,0 0 1 0 0,0 1 0 0 0,0-1-1 0 0,0 0 1 0 0,0-1 0 0 0,0 1-1 0 0,0 0 1 0 0,-1-1 0 0 0,1 0-1 0 0,0 1 1 0 0,-1-1 0 0 0,0 0-1 0 0,1 0 1 0 0,-1-1 0 0 0,0 1-1 0 0,2-3 1 0 0,4-5 55 0 0,-1 0-1 0 0,-1-1 1 0 0,7-13 0 0 0,-3 5-69 0 0,-2 0 0 0 0,0 0 0 0 0,-1-1 0 0 0,6-27 0 0 0,-12 45-12 0 0,-1 0 0 0 0,0-1 0 0 0,0 1 0 0 0,0 0 0 0 0,0 0 0 0 0,0-1 0 0 0,0 1 0 0 0,0 0 0 0 0,-1 0 0 0 0,1 0 0 0 0,-1-1 0 0 0,-1-2 0 0 0,1 3-306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0 4144 0 0,'0'0'319'0'0,"-18"0"1616"0"0,16 0-1770 0 0,0 1-1 0 0,1-1 0 0 0,-1 0 0 0 0,1 0 0 0 0,-1 0 0 0 0,0 1 0 0 0,1-1 1 0 0,-1 1-1 0 0,1 0 0 0 0,-1-1 0 0 0,1 1 0 0 0,-1 0 0 0 0,1 0 0 0 0,0 0 1 0 0,-1 0-1 0 0,1 0 0 0 0,0 0 0 0 0,0 0 0 0 0,0 0 0 0 0,0 0 0 0 0,0 0 0 0 0,0 1 1 0 0,0-1-1 0 0,0 1 0 0 0,0-1 0 0 0,1 0 0 0 0,-1 1 0 0 0,0 0 0 0 0,1-1 1 0 0,-1 4-1 0 0,-1 3 939 0 0,1 1 0 0 0,0 0 0 0 0,0 0 0 0 0,2 13 0 0 0,-1-10-770 0 0,0-4-333 0 0,1 1 0 0 0,1-1 0 0 0,0 0 0 0 0,0 0 0 0 0,4 11 0 0 0,4 15 0 0 0,-9-29 0 0 0,1 1 0 0 0,-1-1 0 0 0,1 0 0 0 0,1-1 0 0 0,-1 1 0 0 0,1 0 0 0 0,0-1 0 0 0,0 1 0 0 0,4 4 0 0 0,4 0 61 0 0,-6-9 122 0 0,-4-1-81 0 0,1 1 250 0 0,0 0-298 0 0,0 0 1 0 0,0-1-1 0 0,0 1 0 0 0,0-1 1 0 0,0 0-1 0 0,0 1 1 0 0,-1-1-1 0 0,1 0 0 0 0,0 0 1 0 0,0 0-1 0 0,-1 0 1 0 0,1 0-1 0 0,0-1 0 0 0,-1 1 1 0 0,1-1-1 0 0,-1 1 1 0 0,0-1-1 0 0,1 1 0 0 0,0-3 1 0 0,1 0 30 0 0,0-1 0 0 0,0 1 0 0 0,-1-1 0 0 0,0 1 0 0 0,0-1 1 0 0,2-7-1 0 0,-1 2 114 0 0,-1 0 1 0 0,0-1 0 0 0,-1 1-1 0 0,0 0 1 0 0,0-1 0 0 0,-1 0-1 0 0,-1-10 1 0 0,0 18-156 0 0,1-1 1 0 0,-1 1-1 0 0,0 0 0 0 0,0 0 0 0 0,0-1 1 0 0,0 1-1 0 0,0 0 0 0 0,-1 0 1 0 0,0 0-1 0 0,1 0 0 0 0,-1 1 1 0 0,0-1-1 0 0,0 0 0 0 0,0 1 0 0 0,-1-1 1 0 0,1 1-1 0 0,-1 0 0 0 0,1 0 1 0 0,-1 0-1 0 0,0 0 0 0 0,0 0 1 0 0,0 1-1 0 0,0-1 0 0 0,0 1 0 0 0,0 0 1 0 0,-4-2-1 0 0,4 3-29 0 0,0-1 0 0 0,0 1 0 0 0,1 0 1 0 0,-1 0-1 0 0,0 0 0 0 0,0 0 0 0 0,1 0 0 0 0,-1 1 0 0 0,0-1 0 0 0,1 1 0 0 0,-1 0 1 0 0,0 0-1 0 0,1 0 0 0 0,-1 0 0 0 0,1 0 0 0 0,-1 1 0 0 0,1-1 0 0 0,0 1 1 0 0,-1-1-1 0 0,1 1 0 0 0,-3 3 0 0 0,0 0-183 0 0,1-1 0 0 0,0 1 0 0 0,0 0 0 0 0,1 0-1 0 0,-1 0 1 0 0,1 0 0 0 0,0 1 0 0 0,-3 9 0 0 0,1 0-5028 0 0,0 5-1738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34 9216 0 0,'-2'1'4545'0'0,"-1"4"-4241"0"0,-1-1 1 0 0,1 1 0 0 0,0 0-1 0 0,0 0 1 0 0,1 0-1 0 0,-1 0 1 0 0,1 0-1 0 0,0 1 1 0 0,1-1-1 0 0,-1 1 1 0 0,1-1 0 0 0,0 1-1 0 0,0 0 1 0 0,1 11-1 0 0,0-8-222 0 0,0 0 0 0 0,1 0 0 0 0,0 0 0 0 0,0 1 0 0 0,1-1 0 0 0,1 0 0 0 0,-1-1 0 0 0,7 15 0 0 0,-9-21-72 0 0,2 2-9 0 0,10 5 54 0 0,-9-7-33 0 0,0 0 1 0 0,0 0 0 0 0,1 0 0 0 0,-1-1-1 0 0,0 1 1 0 0,0-1 0 0 0,1 0 0 0 0,-1 0-1 0 0,1 0 1 0 0,-1 0 0 0 0,1-1-1 0 0,-1 0 1 0 0,1 1 0 0 0,0-1 0 0 0,-1-1-1 0 0,1 1 1 0 0,-1 0 0 0 0,1-1-1 0 0,-1 0 1 0 0,1 1 0 0 0,-1-2 0 0 0,0 1-1 0 0,1 0 1 0 0,4-3 0 0 0,-2 0 70 0 0,0 0 1 0 0,0 0-1 0 0,-1-1 1 0 0,1 1-1 0 0,-1-1 1 0 0,-1 0 0 0 0,1 0-1 0 0,-1-1 1 0 0,0 0-1 0 0,0 1 1 0 0,0-1-1 0 0,-1-1 1 0 0,0 1-1 0 0,0 0 1 0 0,0-1-1 0 0,-1 0 1 0 0,0 1-1 0 0,1-10 1 0 0,4-7 175 0 0,-5 16-165 0 0,0 0 0 0 0,0 0 0 0 0,0-1 0 0 0,0-11 0 0 0,-2 17-67 0 0,0-1 0 0 0,0 1 0 0 0,-1 0 0 0 0,1-1 0 0 0,-1 1-1 0 0,1 0 1 0 0,-1-1 0 0 0,0 1 0 0 0,0 0 0 0 0,0 0 0 0 0,0 0-1 0 0,0 0 1 0 0,0 0 0 0 0,-1 0 0 0 0,1 0 0 0 0,-1 0 0 0 0,1 0-1 0 0,-4-2 1 0 0,3 3-8 0 0,1-1 0 0 0,-1 1-1 0 0,0 0 1 0 0,1 0 0 0 0,-1 0 0 0 0,0 0-1 0 0,0 0 1 0 0,0 1 0 0 0,0-1-1 0 0,0 0 1 0 0,0 1 0 0 0,0 0-1 0 0,0-1 1 0 0,0 1 0 0 0,0 0 0 0 0,0 0-1 0 0,-2 0 1 0 0,0 1 0 0 0,0-1 0 0 0,0 1 0 0 0,0 1 0 0 0,0-1 0 0 0,0 0 0 0 0,1 1 0 0 0,-1 0 0 0 0,-4 3 0 0 0,-2 1-57 0 0,1 1 1 0 0,0 1 0 0 0,1 0-1 0 0,-1 0 1 0 0,-9 13 0 0 0,10-11 16 0 0,2 0 0 0 0,-1 0 0 0 0,1 0 0 0 0,1 1 0 0 0,0 0 0 0 0,0 0 0 0 0,1 0 0 0 0,-4 15 0 0 0,8-25-94 0 0,0 1 0 0 0,0-1 0 0 0,0 0 0 0 0,0 1 0 0 0,0-1 0 0 0,0 1 0 0 0,1-1-1 0 0,-1 1 1 0 0,0-1 0 0 0,1 0 0 0 0,0 3 0 0 0,9 13-6364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87 12208 0 0,'0'0'561'0'0,"-8"5"176"0"0,-23 9 223 0 0,28-11-548 0 0,0 1-1 0 0,-1-1 1 0 0,1 0 0 0 0,0 1-1 0 0,0-1 1 0 0,-3 7-1 0 0,4-6-281 0 0,0 0 0 0 0,0 1-1 0 0,1-1 1 0 0,-1 1 0 0 0,1 0-1 0 0,0-1 1 0 0,-1 9 0 0 0,-2 9 188 0 0,4-18-283 0 0,0 0 0 0 0,0 0 0 0 0,1-1 0 0 0,-1 1 0 0 0,1 0 0 0 0,0 0 0 0 0,0 0 0 0 0,1 0 0 0 0,-1-1 0 0 0,3 4 0 0 0,3 14 124 0 0,2-9-61 0 0,-8-11-86 0 0,0-1 0 0 0,0 1 0 0 0,-1 0 1 0 0,1 0-1 0 0,0-1 0 0 0,-1 1 0 0 0,1 0 0 0 0,-1 0 0 0 0,1 0 1 0 0,-1-1-1 0 0,1 1 0 0 0,-1 0 0 0 0,0 0 0 0 0,1 2 0 0 0,1-3 14 0 0,1 1 0 0 0,-1 0 0 0 0,1-1 0 0 0,-1 0 0 0 0,0 1 0 0 0,1-1 0 0 0,3-1 0 0 0,-2 1 32 0 0,-1-2 0 0 0,0 1-1 0 0,0 0 1 0 0,0-1 0 0 0,0 1-1 0 0,0-1 1 0 0,0 0 0 0 0,0 0-1 0 0,-1 0 1 0 0,5-5 0 0 0,23-27 492 0 0,-25 28-431 0 0,1-2-30 0 0,0 0-1 0 0,0-1 1 0 0,-1 1-1 0 0,0-1 1 0 0,-1 0 0 0 0,1 0-1 0 0,-2-1 1 0 0,0 1-1 0 0,0-1 1 0 0,0 0-1 0 0,-1 0 1 0 0,-1 1-1 0 0,0-2 1 0 0,0-15-1 0 0,-2 21-32 0 0,0-1 0 0 0,0 1-1 0 0,0 0 1 0 0,-1 1-1 0 0,0-1 1 0 0,0 0 0 0 0,0 0-1 0 0,-1 1 1 0 0,1-1 0 0 0,-7-6-1 0 0,8 9-39 0 0,0 1 1 0 0,0 0-1 0 0,0-1 0 0 0,0 1 0 0 0,0 0 0 0 0,-1 0 0 0 0,1 0 0 0 0,-1 0 0 0 0,1 0 0 0 0,0 0 1 0 0,-1 0-1 0 0,1 0 0 0 0,-1 1 0 0 0,0-1 0 0 0,1 0 0 0 0,-1 1 0 0 0,0 0 0 0 0,1-1 1 0 0,-1 1-1 0 0,0 0 0 0 0,0 0 0 0 0,1 0 0 0 0,-1 0 0 0 0,0 0 0 0 0,1 0 0 0 0,-1 0 0 0 0,0 1 1 0 0,1-1-1 0 0,-1 1 0 0 0,0-1 0 0 0,1 1 0 0 0,-1-1 0 0 0,-2 3 0 0 0,1-1-15 0 0,0-1 5 0 0,1 1-1 0 0,-1-1 1 0 0,1 1-1 0 0,-1 0 1 0 0,1 0-1 0 0,0 0 1 0 0,0 0-1 0 0,0 0 1 0 0,0 0-1 0 0,1 0 0 0 0,-1 1 1 0 0,-2 4-1 0 0,-6 14-318 0 0,-12 38 0 0 0,14-23-6317 0 0,7-18-401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1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0 7368 0 0,'0'0'568'0'0,"-11"7"494"0"0,3 0 203 0 0,6-6-1019 0 0,1 0 1 0 0,0 0 0 0 0,-1 0 0 0 0,1 0-1 0 0,-1 0 1 0 0,1 0 0 0 0,-1 0 0 0 0,1 0 0 0 0,-4 0-1 0 0,3 0-98 0 0,-1 0 0 0 0,1 0 0 0 0,0 0 1 0 0,0 0-1 0 0,0 0 0 0 0,0 0 0 0 0,1 0 0 0 0,-1 1 0 0 0,0-1 0 0 0,0 1 0 0 0,1-1 0 0 0,-1 1 0 0 0,1 0 0 0 0,0 0 0 0 0,-1 0 0 0 0,1-1 0 0 0,0 1 0 0 0,0 0 0 0 0,0 1 1 0 0,0-1-1 0 0,0 2 0 0 0,-2 2 44 0 0,1 1 1 0 0,1-1 0 0 0,-1 1 0 0 0,1-1-1 0 0,0 1 1 0 0,1 7 0 0 0,-1-4-98 0 0,1-1 1 0 0,1 1-1 0 0,0-1 1 0 0,0 1-1 0 0,1-1 1 0 0,0 0-1 0 0,6 14 1 0 0,-3-11-42 0 0,1 0 1 0 0,1 0-1 0 0,0-1 1 0 0,1 0-1 0 0,16 19 0 0 0,-21-27-30 0 0,0-1-1 0 0,0 1 0 0 0,1-1 0 0 0,-1 0 1 0 0,0 1-1 0 0,1-2 0 0 0,0 1 0 0 0,-1 0 0 0 0,1-1 1 0 0,0 1-1 0 0,0-1 0 0 0,0 0 0 0 0,6 0 1 0 0,-8 0 48 0 0,1-1 1 0 0,-1 0 0 0 0,1 0 0 0 0,0 0 0 0 0,-1 0 0 0 0,1 0-1 0 0,-1 0 1 0 0,1-1 0 0 0,0 1 0 0 0,-1-1 0 0 0,1 0 0 0 0,-1 0-1 0 0,0 0 1 0 0,1 0 0 0 0,-1 0 0 0 0,0-1 0 0 0,1 1 0 0 0,-1-1-1 0 0,0 1 1 0 0,3-5 0 0 0,2-2 39 0 0,-1-1 0 0 0,1 0 0 0 0,-2-1-1 0 0,0 0 1 0 0,0 0 0 0 0,-1 0 0 0 0,0 0 0 0 0,0-1 0 0 0,-1 1 0 0 0,-1-1-1 0 0,0 0 1 0 0,0 0 0 0 0,-1 0 0 0 0,0 0 0 0 0,-1 0 0 0 0,-1 0-1 0 0,-1-12 1 0 0,1 17-80 0 0,0 1 0 0 0,-1 0 0 0 0,1 0 0 0 0,-1 0-1 0 0,0 0 1 0 0,-1 0 0 0 0,1 0 0 0 0,-1 0 0 0 0,0 1-1 0 0,0 0 1 0 0,0-1 0 0 0,-1 1 0 0 0,-6-6 0 0 0,9 10-25 0 0,-1-1 1 0 0,1 1 0 0 0,-1 0 0 0 0,1-1-1 0 0,-1 1 1 0 0,0 0 0 0 0,1 0 0 0 0,-1 0-1 0 0,1 0 1 0 0,-1 0 0 0 0,0 1 0 0 0,1-1-1 0 0,-1 0 1 0 0,1 1 0 0 0,-1-1 0 0 0,1 1-1 0 0,-1-1 1 0 0,-1 2 0 0 0,2-1-9 0 0,-2 0-5 0 0,0 0-1 0 0,1 1 1 0 0,-1-1-1 0 0,1 1 1 0 0,0 0-1 0 0,-1 0 1 0 0,1 0-1 0 0,0 0 0 0 0,0 0 1 0 0,0 0-1 0 0,-2 5 1 0 0,-16 29-406 0 0,15-26 230 0 0,4-6-182 0 0,-1 0 0 0 0,1 1 0 0 0,0-1 0 0 0,0 1 0 0 0,-1 5 0 0 0,1-2-253 0 0,0 5-430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 20 13824 0 0,'0'0'1246'0'0,"-2"1"-1022"0"0,-2 2-44 0 0,-1-1 181 0 0,0 1 1 0 0,1 0-1 0 0,-1 0 0 0 0,-7 7 1 0 0,11-8-212 0 0,0 0 0 0 0,0 0 0 0 0,0 0 1 0 0,0 0-1 0 0,0 1 0 0 0,0-1 0 0 0,0 0 0 0 0,1 1 0 0 0,-1-1 1 0 0,1 4-1 0 0,-3 9 60 0 0,1-10-192 0 0,1 0 0 0 0,0 0 1 0 0,0 0-1 0 0,1 1 0 0 0,0-1 1 0 0,0 0-1 0 0,0 0 0 0 0,0 1 1 0 0,1-1-1 0 0,-1 0 0 0 0,1 0 1 0 0,1 0-1 0 0,2 7 0 0 0,19 40-18 0 0,-22-51 0 0 0,-1 1 0 0 0,1-1 0 0 0,0 1 0 0 0,0 0 0 0 0,0-1 0 0 0,1 0 0 0 0,-1 1 0 0 0,0-1 0 0 0,0 0 0 0 0,1 0 0 0 0,-1 1 0 0 0,1-1 0 0 0,-1 0 0 0 0,1 0 0 0 0,-1-1 0 0 0,1 1 0 0 0,0 0 0 0 0,-1 0 0 0 0,1-1 0 0 0,0 1 0 0 0,0-1 0 0 0,-1 0 0 0 0,4 1 0 0 0,5-3 0 0 0,-3-5 273 0 0,-1 0-1 0 0,0 0 1 0 0,0-1-1 0 0,-1 0 0 0 0,0 0 1 0 0,6-11-1 0 0,14-33-107 0 0,-21 44-115 0 0,-1 0-1 0 0,-1 0 0 0 0,1 0 0 0 0,-1 0 0 0 0,-1-1 0 0 0,1 1 1 0 0,-1 0-1 0 0,-1-16 0 0 0,0 22 21 0 0,-1 0 0 0 0,1 0-1 0 0,-1 0 1 0 0,1 0 0 0 0,-1 0 0 0 0,0 1 0 0 0,0-1-1 0 0,0 0 1 0 0,0 0 0 0 0,0 1 0 0 0,-1-1 0 0 0,1 1-1 0 0,0-1 1 0 0,-1 1 0 0 0,1-1 0 0 0,-1 1 0 0 0,1 0-1 0 0,-1 0 1 0 0,0 0 0 0 0,1 0 0 0 0,-1 0-1 0 0,-3-1 1 0 0,-4 2-70 0 0,7 1-43 0 0,0 0 1 0 0,-1 0-1 0 0,1 0 0 0 0,0 0 0 0 0,0 1 0 0 0,0-1 0 0 0,0 1 1 0 0,0-1-1 0 0,0 1 0 0 0,-3 4 0 0 0,-17 23-862 0 0,10-12 457 0 0,-1 3-224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 42 5064 0 0,'-19'0'544'0'0,"-25"3"6128"0"0,40-2-5992 0 0,0-1 1 0 0,0 1-1 0 0,1 0 1 0 0,-1 1-1 0 0,0-1 1 0 0,-6 4-1 0 0,5-3-193 0 0,-16 13 1304 0 0,20-12-1696 0 0,-1-1 1 0 0,1 1-1 0 0,0-1 1 0 0,0 1-1 0 0,0 0 0 0 0,0 0 1 0 0,0-1-1 0 0,1 1 1 0 0,-1 0-1 0 0,1 5 1 0 0,0-6-20 0 0,-1 5 74 0 0,1 0 0 0 0,-1 0 0 0 0,2 0-1 0 0,-1 0 1 0 0,2 8 0 0 0,1 10-251 0 0,-3-24 90 0 0,0 0-1 0 0,1 0 1 0 0,-1-1 0 0 0,0 1 0 0 0,0 0 0 0 0,1-1 0 0 0,-1 1-1 0 0,1 0 1 0 0,-1-1 0 0 0,1 1 0 0 0,-1 0 0 0 0,1-1 0 0 0,-1 1-1 0 0,1-1 1 0 0,0 1 0 0 0,-1-1 0 0 0,1 1 0 0 0,0-1 0 0 0,-1 0-1 0 0,2 1 1 0 0,0 0-16 0 0,2 3 34 0 0,0 0-1 0 0,1-1 1 0 0,-1 1-1 0 0,1-1 0 0 0,0-1 1 0 0,0 1-1 0 0,0 0 1 0 0,1-1-1 0 0,-1 0 1 0 0,6 1-1 0 0,-9-3 5 0 0,2 2 46 0 0,0-1 0 0 0,0 0 0 0 0,1 0 0 0 0,-1 0 0 0 0,8 0 0 0 0,-10-2-53 0 0,0 1 1 0 0,0 0 0 0 0,0-1 0 0 0,0 1 0 0 0,-1-1-1 0 0,1 0 1 0 0,0 0 0 0 0,0 0 0 0 0,0 0 0 0 0,-1 0-1 0 0,1 0 1 0 0,0 0 0 0 0,-1 0 0 0 0,1-1 0 0 0,1-1-1 0 0,0 0 71 0 0,-1 1 1 0 0,1-1-1 0 0,-1 0 0 0 0,0 1 0 0 0,0-1 0 0 0,0 0 0 0 0,0 0 0 0 0,0-1 0 0 0,-1 1 0 0 0,1 0 0 0 0,-1 0 0 0 0,0-1 1 0 0,0 1-1 0 0,-1-1 0 0 0,1 1 0 0 0,0-1 0 0 0,-1 1 0 0 0,0-1 0 0 0,0 0 0 0 0,0 1 0 0 0,-1-6 0 0 0,-3-18 267 0 0,3 16-322 0 0,-1-1 0 0 0,0 1-1 0 0,0-1 1 0 0,-1 1 0 0 0,-1 0 0 0 0,-6-16-1 0 0,8 25-19 0 0,1 0 0 0 0,-1 0 0 0 0,0 0 0 0 0,0 1 0 0 0,1-1 0 0 0,-1 1 0 0 0,0-1 0 0 0,0 1 0 0 0,0-1 0 0 0,-1 1 0 0 0,1 0 0 0 0,0 0 0 0 0,0 0 0 0 0,-1 0 0 0 0,1 0 0 0 0,-1 1 0 0 0,1-1 0 0 0,0 1 0 0 0,-1 0 0 0 0,1-1 0 0 0,-1 1 0 0 0,1 0 0 0 0,-1 1 0 0 0,1-1 0 0 0,-1 0 0 0 0,-4 2 0 0 0,-1 5 0 0 0,1 6-388 0 0,-12 28 0 0 0,18-39 272 0 0,0 1-287 0 0,0 1 0 0 0,0 0 0 0 0,0 0 0 0 0,1 0 0 0 0,-1 0 0 0 0,1 0 0 0 0,0 5 0 0 0,0 8-6760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7.0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1185 10248 0 0,'0'0'926'0'0,"-13"-13"365"0"0,12 10-1137 0 0,1 0 0 0 0,-1 1 0 0 0,0-1 0 0 0,1 0 0 0 0,0 0 0 0 0,0 0 0 0 0,0 0 0 0 0,0 0 1 0 0,0 0-1 0 0,1 0 0 0 0,0-4 0 0 0,12-31 763 0 0,-7 22-840 0 0,60-134 223 0 0,-19 50 308 0 0,-20 39-363 0 0,4 0 1 0 0,2 2-1 0 0,40-55 1 0 0,141-217 718 0 0,-182 274-628 0 0,-15 24 3 0 0,24-31-1 0 0,-9 16-150 0 0,-31 47-300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97 12032 0 0,'-7'9'1282'0'0,"4"-7"-1033"0"0,-1 0-1 0 0,0 1 0 0 0,0-1 0 0 0,1 1 1 0 0,0 0-1 0 0,-1 0 0 0 0,1 0 0 0 0,0 1 1 0 0,1-1-1 0 0,-1 1 0 0 0,1-1 0 0 0,-1 1 1 0 0,1 0-1 0 0,0 0 0 0 0,0 0 0 0 0,1 0 1 0 0,-1 0-1 0 0,1 0 0 0 0,-1 5 0 0 0,1-4-188 0 0,0 1 0 0 0,0-1-1 0 0,1 0 1 0 0,0 0 0 0 0,0 1-1 0 0,0-1 1 0 0,1 0 0 0 0,-1 1-1 0 0,1-1 1 0 0,0 0 0 0 0,1 0-1 0 0,-1 0 1 0 0,1 0-1 0 0,0 0 1 0 0,1 0 0 0 0,-1-1-1 0 0,1 1 1 0 0,5 7 0 0 0,-6-9-27 0 0,0-1 0 0 0,0 0 0 0 0,0 0 0 0 0,0 0 0 0 0,1 0 0 0 0,-1 0 0 0 0,1 0 0 0 0,-1 0 0 0 0,1-1 0 0 0,-1 1 0 0 0,1-1 0 0 0,0 0 0 0 0,0 0 0 0 0,0 0 0 0 0,5 1 1 0 0,-6-2-2 0 0,-1 0 0 0 0,1 0 1 0 0,0 0-1 0 0,-1-1 1 0 0,1 1-1 0 0,-1-1 1 0 0,1 1-1 0 0,-1-1 0 0 0,1 1 1 0 0,-1-1-1 0 0,1 0 1 0 0,-1 0-1 0 0,0 0 1 0 0,1 0-1 0 0,-1 0 0 0 0,0 0 1 0 0,0 0-1 0 0,0 0 1 0 0,0 0-1 0 0,0-1 0 0 0,0 1 1 0 0,1-2-1 0 0,2-3 91 0 0,0 0 0 0 0,0 0 0 0 0,-1 0-1 0 0,0 0 1 0 0,0 0 0 0 0,-1 0 0 0 0,0-1-1 0 0,0 1 1 0 0,0-1 0 0 0,-1 0 0 0 0,0 0 0 0 0,0-10-1 0 0,0 1 10 0 0,-1 0 0 0 0,-1 0 0 0 0,-1 0 0 0 0,0 0-1 0 0,-1 1 1 0 0,-8-29 0 0 0,10 42-116 0 0,-2-5 67 0 0,0-1 1 0 0,0 1 0 0 0,-1 0 0 0 0,-4-6 0 0 0,8 12-76 0 0,-1 0 0 0 0,1 0 0 0 0,-1 0-1 0 0,0 0 1 0 0,1 0 0 0 0,-1 0 0 0 0,0 1 0 0 0,0-1 0 0 0,1 0 0 0 0,-1 0 0 0 0,0 1 0 0 0,0-1-1 0 0,0 1 1 0 0,0-1 0 0 0,0 0 0 0 0,0 1 0 0 0,0 0 0 0 0,0-1 0 0 0,0 1 0 0 0,0 0-1 0 0,-1-1 1 0 0,1 1 0 0 0,0 0 0 0 0,0 0 0 0 0,0 0 0 0 0,0 0 0 0 0,0 0 0 0 0,0 0 0 0 0,-1 1-1 0 0,1-1 1 0 0,0 0 0 0 0,0 0 0 0 0,0 1 0 0 0,0-1 0 0 0,0 1 0 0 0,-2 0 0 0 0,0 2-2 0 0,0-1 1 0 0,0 1 0 0 0,0 0 0 0 0,0 0-1 0 0,0 1 1 0 0,1-1 0 0 0,-1 0-1 0 0,1 1 1 0 0,0 0 0 0 0,0 0 0 0 0,0-1-1 0 0,0 1 1 0 0,0 5 0 0 0,-3 7-136 0 0,-5 30 0 0 0,9-44 105 0 0,-4 36-1648 0 0,-3 73 0 0 0,8-85 262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86 152 14312 0 0,'0'0'654'0'0,"-9"-2"218"0"0,-7-2-869 0 0,-13-1 2943 0 0,29 5-2888 0 0,0 1-1 0 0,0-1 0 0 0,0 1 0 0 0,0-1 1 0 0,-1 1-1 0 0,1-1 0 0 0,0 1 0 0 0,0-1 0 0 0,0 1 1 0 0,-1-1-1 0 0,1 0 0 0 0,0 1 0 0 0,-1-1 1 0 0,1 1-1 0 0,0-1 0 0 0,-1 0 0 0 0,1 1 0 0 0,-1-1 1 0 0,1 0-1 0 0,-1 1 0 0 0,0-1-26 0 0,1 1-1 0 0,-1-1 1 0 0,1 0 0 0 0,-1 1 0 0 0,1-1-1 0 0,0 1 1 0 0,-1-1 0 0 0,1 1-1 0 0,-1-1 1 0 0,1 1 0 0 0,0-1 0 0 0,-1 1-1 0 0,1-1 1 0 0,0 1 0 0 0,0-1-1 0 0,-1 1 1 0 0,1-1 0 0 0,0 1 0 0 0,0 0-1 0 0,0-1 1 0 0,0 1 0 0 0,-2 16 152 0 0,2-14-166 0 0,0-1 1 0 0,-1 0-1 0 0,1 1 1 0 0,0-1 0 0 0,0 0-1 0 0,0 0 1 0 0,1 1-1 0 0,-1-1 1 0 0,1 0 0 0 0,-1 0-1 0 0,1 1 1 0 0,0-1-1 0 0,0 2 1 0 0,28 62 187 0 0,-26-55-161 0 0,-2-10-39 0 0,-1 1 0 0 0,0-1 0 0 0,1 1 0 0 0,0-1-1 0 0,-1 0 1 0 0,1 1 0 0 0,0-1 0 0 0,0 0 0 0 0,0 1-1 0 0,0-1 1 0 0,0 0 0 0 0,0 0 0 0 0,0 0 0 0 0,0 0-1 0 0,0 0 1 0 0,0 0 0 0 0,1 0 0 0 0,-1 0 0 0 0,3 1-1 0 0,-3-2 15 0 0,0 1 0 0 0,1 0 0 0 0,-1-1 0 0 0,0 1 0 0 0,0-1 0 0 0,1 0 0 0 0,-1 1 0 0 0,1-1 0 0 0,-1 0 0 0 0,0 0 0 0 0,1 0 0 0 0,-1 0-1 0 0,0 0 1 0 0,1 0 0 0 0,-1 0 0 0 0,0-1 0 0 0,1 1 0 0 0,-1 0 0 0 0,0-1 0 0 0,1 1 0 0 0,-1-1 0 0 0,0 1 0 0 0,0-1 0 0 0,1 0 0 0 0,-1 1 0 0 0,0-1 0 0 0,0 0 0 0 0,0 0-1 0 0,0 0 1 0 0,0 0 0 0 0,0 0 0 0 0,0 0 0 0 0,0 0 0 0 0,-1 0 0 0 0,2-2 0 0 0,0-1 49 0 0,1 1 0 0 0,-1-1 0 0 0,0 1-1 0 0,-1-1 1 0 0,1 0 0 0 0,-1 0 0 0 0,1 0 0 0 0,-1 0 0 0 0,0 0 0 0 0,-1 0-1 0 0,1-5 1 0 0,2-27 345 0 0,-2 27-326 0 0,0 1-1 0 0,-1-1 0 0 0,0 0 0 0 0,0 1 0 0 0,-1-1 0 0 0,-3-13 0 0 0,0 0 33 0 0,-4-12 50 0 0,1 17-113 0 0,5 12-47 0 0,0-1-1 0 0,0 1 1 0 0,0-1 0 0 0,-1 1-1 0 0,0 0 1 0 0,0 0 0 0 0,0 1 0 0 0,-1-1-1 0 0,1 0 1 0 0,-1 1 0 0 0,-5-4-1 0 0,0 5-18 0 0,7 3-15 0 0,0 0 0 0 0,-1 1 0 0 0,1-1 0 0 0,0 1 0 0 0,0-1 0 0 0,0 1 1 0 0,0 0-1 0 0,1 0 0 0 0,-1 0 0 0 0,0 0 0 0 0,0 0 0 0 0,0 1 0 0 0,1-1 1 0 0,-1 0-1 0 0,1 1 0 0 0,-1-1 0 0 0,1 1 0 0 0,0 0 0 0 0,-1-1 0 0 0,1 1 1 0 0,0 0-1 0 0,0 0 0 0 0,-1 2 0 0 0,-3 7-643 0 0,1 0 0 0 0,-7 22 0 0 0,9-26 6 0 0,-3 9-1105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0 12440 0 0,'0'0'1125'0'0,"-1"2"-928"0"0,-2 9 117 0 0,-1 1 1 0 0,2-1-1 0 0,0 1 0 0 0,0 0 0 0 0,1-1 1 0 0,1 1-1 0 0,0 0 0 0 0,0 0 0 0 0,1-1 1 0 0,1 1-1 0 0,0 0 0 0 0,3 11 0 0 0,0-8-167 0 0,0-1-1 0 0,1 0 0 0 0,14 23 1 0 0,-19-35-85 0 0,1 0 0 0 0,0-1 1 0 0,0 1-1 0 0,0-1 0 0 0,0 0 1 0 0,0 1-1 0 0,0-1 0 0 0,0 0 1 0 0,1 0-1 0 0,2 1 0 0 0,-4-2-69 0 0,0 0 51 0 0,0 1 0 0 0,0-1 0 0 0,0 0 0 0 0,0 0 0 0 0,1 0-1 0 0,-1 0 1 0 0,0 0 0 0 0,0-1 0 0 0,0 1 0 0 0,1 0 0 0 0,-1 0 0 0 0,0-1-1 0 0,0 1 1 0 0,0-1 0 0 0,0 1 0 0 0,0-1 0 0 0,0 1 0 0 0,0-1-1 0 0,0 1 1 0 0,0-1 0 0 0,0 0 0 0 0,1-1 0 0 0,19-17 1070 0 0,-19 16-1031 0 0,0 1 0 0 0,0-1 0 0 0,0 0 0 0 0,-1-1 0 0 0,1 1 0 0 0,-1 0 0 0 0,0 0 0 0 0,1-1 0 0 0,-2 1 0 0 0,1 0 0 0 0,0-1 0 0 0,-1 1 0 0 0,1-6 0 0 0,-1-4 283 0 0,0 1 0 0 0,-4-18 0 0 0,3 24-341 0 0,0 0 25 0 0,0 1 0 0 0,0 1 0 0 0,-1-1 0 0 0,0 0 0 0 0,0 0 0 0 0,0 0 0 0 0,0 1 0 0 0,-1-1 0 0 0,-2-3 0 0 0,4 6-30 0 0,-1 1-1 0 0,1-1 0 0 0,0 1 0 0 0,0-1 0 0 0,0 1 1 0 0,-1-1-1 0 0,1 1 0 0 0,-1 0 0 0 0,1 0 1 0 0,-1 0-1 0 0,0 0 0 0 0,1 0 0 0 0,-1 0 0 0 0,0 0 1 0 0,1 1-1 0 0,-1-1 0 0 0,0 0 0 0 0,0 1 1 0 0,0 0-1 0 0,0-1 0 0 0,0 1 0 0 0,0 0 1 0 0,1 0-1 0 0,-1 0 0 0 0,-3 0 0 0 0,3 1-45 0 0,0 0 0 0 0,0 0-1 0 0,-1 1 1 0 0,1-1 0 0 0,1 0 0 0 0,-1 1-1 0 0,0-1 1 0 0,0 1 0 0 0,0 0-1 0 0,1-1 1 0 0,-1 1 0 0 0,1 0 0 0 0,-1 0-1 0 0,1 0 1 0 0,0 0 0 0 0,0 0-1 0 0,0 0 1 0 0,-1 4 0 0 0,-2 3-1166 0 0,1 1 1 0 0,1-1 0 0 0,-2 11-1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41 206 8752 0 0,'0'0'673'0'0,"-1"-1"-256"0"0,-20-26 9588 0 0,12 46-9518 0 0,8-15-476 0 0,0 0-1 0 0,0-1 1 0 0,0 1-1 0 0,1 0 1 0 0,0 0-1 0 0,0 0 1 0 0,0-1-1 0 0,0 1 1 0 0,0 0-1 0 0,1 0 1 0 0,-1-1-1 0 0,1 1 1 0 0,0 0-1 0 0,0-1 1 0 0,1 1-1 0 0,-1 0 1 0 0,1-1-1 0 0,0 0 1 0 0,0 1-1 0 0,0-1 1 0 0,0 0-1 0 0,0 0 1 0 0,1 0-1 0 0,-1 0 1 0 0,4 2-1 0 0,-4-4-4 0 0,-1 0 0 0 0,0 0 0 0 0,0-1-1 0 0,1 1 1 0 0,-1-1 0 0 0,0 1 0 0 0,1-1 0 0 0,-1 1-1 0 0,1-1 1 0 0,-1 0 0 0 0,0 0 0 0 0,1 0-1 0 0,-1 1 1 0 0,1-1 0 0 0,-1-1 0 0 0,1 1 0 0 0,-1 0-1 0 0,0 0 1 0 0,1 0 0 0 0,-1-1 0 0 0,1 1-1 0 0,-1-1 1 0 0,0 1 0 0 0,1-1 0 0 0,-1 0 0 0 0,1 0-1 0 0,2-1 19 0 0,-1 0-1 0 0,0 0 1 0 0,0 0 0 0 0,0 0-1 0 0,0-1 1 0 0,0 1-1 0 0,-1-1 1 0 0,4-5-1 0 0,-2 3 26 0 0,-1 0 0 0 0,-1-1-1 0 0,1 1 1 0 0,-1-1-1 0 0,0 0 1 0 0,0 0 0 0 0,-1 0-1 0 0,2-8 1 0 0,-1-5 255 0 0,-1-27-1 0 0,-2 30-86 0 0,1 9-145 0 0,0 1 1 0 0,-1 0 0 0 0,0 0-1 0 0,-1 0 1 0 0,1 0-1 0 0,-1 0 1 0 0,0 0 0 0 0,-1 1-1 0 0,1-1 1 0 0,-1 1 0 0 0,0-1-1 0 0,0 1 1 0 0,-1 0-1 0 0,0 0 1 0 0,0 0 0 0 0,-6-5-1 0 0,-5-6-40 0 0,6 11-32 0 0,-8 1 0 0 0,13 7-5 0 0,3-1 0 0 0,-1 0-39 0 0,-1 1 0 0 0,1-1 0 0 0,-1 1 0 0 0,1 0 0 0 0,0 0 0 0 0,0 0 0 0 0,0 0 0 0 0,0 0 0 0 0,1 0 0 0 0,-1 1 0 0 0,-1 5 0 0 0,1 0-332 0 0,-1 0 0 0 0,1 0 0 0 0,-1 12 0 0 0,3 7-998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61 5984 0 0,'0'0'892'0'0,"-9"3"2217"0"0,5-1-1933 0 0,2-1-357 0 0,-1 1-1 0 0,0-1 0 0 0,0 0 1 0 0,1 1-1 0 0,-1 0 0 0 0,0 0 0 0 0,-2 2 1 0 0,4-3-713 0 0,0 0 0 0 0,0 1 0 0 0,0 0 0 0 0,1-1 0 0 0,-1 1 1 0 0,0-1-1 0 0,1 1 0 0 0,-1 0 0 0 0,1-1 0 0 0,-1 1 0 0 0,1 0 0 0 0,0 0 1 0 0,-1-1-1 0 0,1 1 0 0 0,0 3 0 0 0,2 7-104 0 0,-1-1 0 0 0,2 0 0 0 0,-1 0 0 0 0,1 0 0 0 0,1 0 0 0 0,0 0 0 0 0,8 13 0 0 0,-3-2-1 0 0,-6-16-1 0 0,0 0 0 0 0,0 0 0 0 0,1-1 0 0 0,-1 1 0 0 0,1-1 0 0 0,0 0 0 0 0,1 0 0 0 0,-1 0 0 0 0,6 4 0 0 0,-9-8 24 0 0,0 0 0 0 0,0-1 0 0 0,0 1 0 0 0,0 0 0 0 0,1-1 0 0 0,-1 1-1 0 0,0-1 1 0 0,0 1 0 0 0,0-1 0 0 0,0 0 0 0 0,0 1 0 0 0,1-1 0 0 0,-1 0-1 0 0,0 0 1 0 0,0 0 0 0 0,1 0 0 0 0,-1 0 0 0 0,0 0 0 0 0,0 0 0 0 0,0 0-1 0 0,1-1 1 0 0,-1 1 0 0 0,0 0 0 0 0,0-1 0 0 0,0 1 0 0 0,2-1 0 0 0,-1 0 45 0 0,0-1 1 0 0,0 1-1 0 0,0 0 1 0 0,0-1 0 0 0,0 1-1 0 0,0-1 1 0 0,0 0-1 0 0,2-3 1 0 0,-1-1 34 0 0,-1 1 0 0 0,1-1 0 0 0,-1 0 0 0 0,0 0 0 0 0,-1 0 0 0 0,0 0 0 0 0,0 0 0 0 0,0 0 0 0 0,-1 0 0 0 0,0-8 0 0 0,2-13 305 0 0,-1 10-195 0 0,-1 1 0 0 0,0 0 0 0 0,-4-18 1 0 0,3 20-78 0 0,0 8-75 0 0,-1 0 0 0 0,1 0 0 0 0,-1 0 0 0 0,0 1 0 0 0,-1-1 0 0 0,1 0 0 0 0,-1 1 0 0 0,0 0 0 0 0,0-1 0 0 0,-1 1 0 0 0,0 0 0 0 0,-5-5 0 0 0,8 9-53 0 0,0 1 0 0 0,0-1 0 0 0,0 1 0 0 0,-1-1 0 0 0,1 1 0 0 0,0-1 0 0 0,0 1 0 0 0,-1 0 0 0 0,1-1 0 0 0,0 1 0 0 0,0 0-1 0 0,-1 0 1 0 0,1 0 0 0 0,0 0 0 0 0,-1 0 0 0 0,1 0 0 0 0,0 1 0 0 0,0-1 0 0 0,-1 0 0 0 0,1 1 0 0 0,0-1 0 0 0,0 1 0 0 0,-1-1 0 0 0,1 1 0 0 0,0-1 0 0 0,0 1-1 0 0,0 0 1 0 0,0 0 0 0 0,-2 1 0 0 0,-9 10-117 0 0,11-7 68 0 0,1-2-4 0 0,-2 1-134 0 0,1-1-1 0 0,0 1 1 0 0,0 0-1 0 0,0 0 1 0 0,1 0-1 0 0,-1 4 1 0 0,3 14-5871 0 0,-1-3-1184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0 11664 0 0,'0'0'1053'0'0,"-15"13"1895"0"0,13-8-2726 0 0,0 0 1 0 0,0 0-1 0 0,0 0 1 0 0,0 1-1 0 0,1-1 1 0 0,0 0-1 0 0,0 1 1 0 0,1-1-1 0 0,-1 1 1 0 0,1-1-1 0 0,0 1 1 0 0,1-1-1 0 0,-1 1 1 0 0,1-1-1 0 0,0 0 1 0 0,3 9-1 0 0,2 5-165 0 0,1 0 0 0 0,1-1 0 0 0,12 21 0 0 0,-17-34-20 0 0,0 0-1 0 0,1 0 1 0 0,-1 0-1 0 0,1-1 1 0 0,1 1-1 0 0,-1-1 1 0 0,1 0-1 0 0,-1 0 1 0 0,1-1-1 0 0,6 4 1 0 0,-9-6 4 0 0,-1 0 0 0 0,0 0 0 0 0,1 0-1 0 0,-1 0 1 0 0,0 0 0 0 0,1 0 0 0 0,-1-1 0 0 0,1 1 0 0 0,-1 0 0 0 0,1-1 0 0 0,0 0 0 0 0,-1 1 0 0 0,1-1 0 0 0,-1 0 0 0 0,1 0 0 0 0,0 0 0 0 0,-1 0-1 0 0,1 0 1 0 0,0 0 0 0 0,-1 0 0 0 0,1 0 0 0 0,-1-1 0 0 0,1 1 0 0 0,0-1 0 0 0,-1 1 0 0 0,1-1 0 0 0,-1 0 0 0 0,1 1 0 0 0,-1-1 0 0 0,0 0 0 0 0,1 0-1 0 0,1-2 1 0 0,-1 1 20 0 0,1-1 0 0 0,0 0 0 0 0,-1 0 0 0 0,0 0-1 0 0,0 0 1 0 0,0 0 0 0 0,0-1 0 0 0,0 1 0 0 0,-1-1 0 0 0,2-5-1 0 0,7-39 586 0 0,-7 29-441 0 0,-3 13-150 0 0,0 1-1 0 0,0 0 0 0 0,0-1 1 0 0,-1 1-1 0 0,1 0 0 0 0,-1-1 1 0 0,0 1-1 0 0,-1 0 0 0 0,1 0 1 0 0,-1 0-1 0 0,-4-8 0 0 0,3 8-6 0 0,-1-1 1 0 0,1 1-1 0 0,-1 0 0 0 0,0 0 0 0 0,-1 0 0 0 0,1 0 1 0 0,-1 1-1 0 0,0-1 0 0 0,0 1 0 0 0,0 0 0 0 0,0 1 1 0 0,-1 0-1 0 0,-10-5 0 0 0,14 7-41 0 0,0 1 0 0 0,0 0 0 0 0,0 0 1 0 0,0 0-1 0 0,0 0 0 0 0,0 1 0 0 0,0-1 0 0 0,0 0 0 0 0,0 1 1 0 0,0 0-1 0 0,0-1 0 0 0,-4 3 0 0 0,-22 12 77 0 0,24-12-104 0 0,0 0-1 0 0,0 0 0 0 0,0 1 0 0 0,1-1 1 0 0,0 1-1 0 0,-1 0 0 0 0,1 0 1 0 0,1 0-1 0 0,-1 0 0 0 0,0 0 0 0 0,1 1 1 0 0,0-1-1 0 0,0 1 0 0 0,-2 9 1 0 0,-2 24-6966 0 0,5-15-393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 32 12032 0 0,'-5'9'1090'0'0,"-3"-2"-898"0"0,4-4 91 0 0,1 1 0 0 0,-1-1 0 0 0,1 1 0 0 0,0 0 0 0 0,0-1 0 0 0,0 1 0 0 0,0 1 0 0 0,1-1 0 0 0,-1 0 0 0 0,1 1 0 0 0,0-1 0 0 0,1 1 0 0 0,-1 0 0 0 0,-1 6 0 0 0,2 0-78 0 0,1 0 0 0 0,0-1 0 0 0,0 1 0 0 0,4 20 0 0 0,-2-22 217 0 0,-1 0-339 0 0,2 1 0 0 0,0-1 1 0 0,0-1-1 0 0,0 1 0 0 0,1 0 0 0 0,0-1 0 0 0,1 0 1 0 0,0 0-1 0 0,0 0 0 0 0,1 0 0 0 0,0-1 0 0 0,12 11 0 0 0,-17-17-51 0 0,0 0 0 0 0,0-1 0 0 0,0 1 0 0 0,0-1 0 0 0,0 1 0 0 0,0-1 0 0 0,0 0 0 0 0,0 1 0 0 0,0-1 0 0 0,0 0 0 0 0,0 0 0 0 0,0 1 0 0 0,0-1 0 0 0,0 0 0 0 0,0 0 0 0 0,0 0 0 0 0,0-1 0 0 0,0 1 0 0 0,1 0 0 0 0,-1 0 0 0 0,0 0 0 0 0,0-1 0 0 0,0 1 0 0 0,0-1 0 0 0,0 1 0 0 0,0-1 0 0 0,0 1 0 0 0,0-1 0 0 0,-1 1 0 0 0,1-1 0 0 0,1-1 0 0 0,1 0 55 0 0,0-1 0 0 0,0 1 0 0 0,-1-1 0 0 0,1 0 0 0 0,-1 0-1 0 0,4-6 1 0 0,-2 2 58 0 0,-1 0 0 0 0,0 0-1 0 0,0-1 1 0 0,-1 1 0 0 0,0-1-1 0 0,0 1 1 0 0,0-1 0 0 0,-1 0 0 0 0,0 0-1 0 0,-1-15 1 0 0,-2-1 113 0 0,-1 0 1 0 0,-8-28-1 0 0,9 40-193 0 0,0 7-44 0 0,0 0-1 0 0,0 0 1 0 0,0 0 0 0 0,0 1-1 0 0,-5-7 1 0 0,-3-6 53 0 0,9 15-69 0 0,0 0 1 0 0,-1 0 0 0 0,0 0 0 0 0,1 0 0 0 0,-1 0 0 0 0,0 0-1 0 0,0 1 1 0 0,0-1 0 0 0,0 1 0 0 0,0-1 0 0 0,-1 1 0 0 0,1 0-1 0 0,-4-2 1 0 0,4 2-17 0 0,1 1 1 0 0,0-1-1 0 0,-1 1 0 0 0,1-1 0 0 0,-1 1 0 0 0,1 0 0 0 0,-1 0 0 0 0,0 0 0 0 0,1-1 0 0 0,-1 1 0 0 0,1 1 1 0 0,-1-1-1 0 0,1 0 0 0 0,-1 0 0 0 0,1 1 0 0 0,-1-1 0 0 0,1 0 0 0 0,-1 1 0 0 0,1 0 0 0 0,0-1 1 0 0,-1 1-1 0 0,1 0 0 0 0,0 0 0 0 0,-3 1 0 0 0,-1 3-77 0 0,3-3-39 0 0,0-1-1 0 0,1 0 0 0 0,0 1 1 0 0,-1-1-1 0 0,1 1 0 0 0,0 0 1 0 0,0-1-1 0 0,0 1 0 0 0,0 0 0 0 0,0 0 1 0 0,-2 3-1 0 0,-1 10-1323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65 8288 0 0,'0'0'756'0'0,"-17"0"-352"0"0,16 0-8 0 0,0 0 0 0 0,-1 0 0 0 0,1 0 0 0 0,0 0 0 0 0,0 1 0 0 0,0-1 0 0 0,-1 0-1 0 0,1 1 1 0 0,0-1 0 0 0,0 1 0 0 0,0-1 0 0 0,0 1 0 0 0,-1-1 0 0 0,1 1 0 0 0,0 0 0 0 0,0 0 0 0 0,-1 1 0 0 0,1-1-122 0 0,0 1 1 0 0,0 0-1 0 0,-1-1 0 0 0,1 1 1 0 0,0 0-1 0 0,0 0 0 0 0,1 0 0 0 0,-1 0 1 0 0,-1 3-1 0 0,1 4-155 0 0,0 0 0 0 0,0 0 0 0 0,0 18 0 0 0,2-19 289 0 0,-1-3-395 0 0,1-1 0 0 0,0 0 0 0 0,0 1 0 0 0,0-1 0 0 0,0 0-1 0 0,1 0 1 0 0,0 0 0 0 0,0 0 0 0 0,0 0 0 0 0,5 7 0 0 0,-1-2-9 0 0,1 0 1 0 0,1 0 0 0 0,10 9-1 0 0,-4-7 50 0 0,-9-10-52 0 0,-2-1 7 0 0,-1 1 15 0 0,-1 0-1 0 0,1-1 1 0 0,0 1-1 0 0,-1-1 0 0 0,1 1 1 0 0,0-1-1 0 0,0 0 0 0 0,0 0 1 0 0,-1 1-1 0 0,1-1 1 0 0,0 0-1 0 0,0-1 0 0 0,-1 1 1 0 0,1 0-1 0 0,0 0 1 0 0,0-1-1 0 0,-1 1 0 0 0,1-1 1 0 0,0 1-1 0 0,-1-1 0 0 0,1 0 1 0 0,0 0-1 0 0,-1 0 1 0 0,1 0-1 0 0,-1 0 0 0 0,0 0 1 0 0,2-2-1 0 0,0 0 98 0 0,-1 0-1 0 0,1-1 1 0 0,-1 1-1 0 0,0-1 1 0 0,-1 0-1 0 0,1 0 0 0 0,0 0 1 0 0,-1 0-1 0 0,0 0 1 0 0,1-8-1 0 0,2-13 482 0 0,1-46 0 0 0,-5 60-507 0 0,-2 1 1 0 0,1-1-1 0 0,-1 1 0 0 0,-6-17 0 0 0,6 23-69 0 0,1 1 0 0 0,-1-1 0 0 0,0 1 0 0 0,0 0 0 0 0,0 0 0 0 0,0 0-1 0 0,-4-4 1 0 0,5 6-19 0 0,0 0 0 0 0,0 0 0 0 0,0-1 0 0 0,-1 1-1 0 0,1 0 1 0 0,-1 0 0 0 0,1 0 0 0 0,-1 0 0 0 0,1 1-1 0 0,-1-1 1 0 0,1 0 0 0 0,-1 1 0 0 0,0-1 0 0 0,1 1-1 0 0,-4-1 1 0 0,3 1-6 0 0,1 0-1 0 0,0 1 0 0 0,0-1 1 0 0,0 1-1 0 0,0-1 0 0 0,0 1 1 0 0,0-1-1 0 0,0 1 0 0 0,0 0 1 0 0,0-1-1 0 0,1 1 0 0 0,-1 0 0 0 0,0 0 1 0 0,0 0-1 0 0,0-1 0 0 0,1 1 1 0 0,-1 0-1 0 0,0 2 0 0 0,-9 15-131 0 0,3 6-729 0 0,0-1-1 0 0,-2 27 1 0 0,4-26-430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52 103 3224 0 0,'-23'-8'11768'0'0,"21"9"-11499"0"0,0 1 0 0 0,1-1 0 0 0,-1 0 0 0 0,0 1 0 0 0,1-1 1 0 0,0 1-1 0 0,-1-1 0 0 0,1 1 0 0 0,0 0 0 0 0,0-1 1 0 0,0 1-1 0 0,0 0 0 0 0,0 0 0 0 0,0 0 0 0 0,0 0 0 0 0,1 0 1 0 0,-1 0-1 0 0,1 0 0 0 0,-1 0 0 0 0,1 4 0 0 0,-2 2-15 0 0,2 1 0 0 0,-1 0-1 0 0,1-1 1 0 0,1 11 0 0 0,0-5-43 0 0,1 0 1 0 0,1 0 0 0 0,0-1 0 0 0,0 1 0 0 0,2-1-1 0 0,5 13 1 0 0,-2-7-353 0 0,-7-15 70 0 0,1 0 0 0 0,0 0 0 0 0,0 0 0 0 0,0 0 0 0 0,0 0 0 0 0,1-1 0 0 0,-1 1 0 0 0,5 4 0 0 0,7 3 67 0 0,-2-6 24 0 0,-10-6 12 0 0,0 1 0 0 0,0-1-1 0 0,-1 1 1 0 0,1-1 0 0 0,0 0 0 0 0,0 0-1 0 0,0 1 1 0 0,2-4 0 0 0,-2 3-1 0 0,0-1 0 0 0,0 1 0 0 0,0-1 0 0 0,-1 0 0 0 0,1 0 0 0 0,0 0 0 0 0,-1 0 0 0 0,0 0 0 0 0,0 0 0 0 0,1-1 0 0 0,-1 1 0 0 0,0 0 0 0 0,-1-1 0 0 0,1 1 0 0 0,0 0 0 0 0,-1-1 0 0 0,1 1 0 0 0,-1-6 1 0 0,1-4-19 0 0,-1-1 1 0 0,-3-19 0 0 0,2 17 159 0 0,-1-8 14 0 0,0 1-1 0 0,-1-1 1 0 0,-2 1 0 0 0,-13-41 0 0 0,10 38-161 0 0,7 21-23 0 0,0 0 0 0 0,0-1 0 0 0,0 1 1 0 0,-1 0-1 0 0,1 1 0 0 0,-1-1 0 0 0,0 0 0 0 0,0 0 1 0 0,0 1-1 0 0,-1-1 0 0 0,1 1 0 0 0,-1 0 0 0 0,0 0 1 0 0,0 0-1 0 0,0 0 0 0 0,-5-3 0 0 0,8 6-4 0 0,0 0 0 0 0,-1-1 0 0 0,1 1 0 0 0,-1 0 0 0 0,1 0-1 0 0,0 0 1 0 0,-1-1 0 0 0,1 1 0 0 0,-1 0 0 0 0,1 0 0 0 0,-1 0 0 0 0,1 0 0 0 0,-1 0-1 0 0,1 0 1 0 0,0 0 0 0 0,-1 0 0 0 0,1 0 0 0 0,-1 0 0 0 0,1 0 0 0 0,-1 1 0 0 0,1-1-1 0 0,0 0 1 0 0,-1 0 0 0 0,1 0 0 0 0,-1 0 0 0 0,1 1 0 0 0,-1-1 0 0 0,-9 13-75 0 0,0 18-98 0 0,5-15-429 0 0,1 0 0 0 0,1 0 0 0 0,1 0 1 0 0,0 0-1 0 0,1 0 0 0 0,1 0 0 0 0,3 29 0 0 0,1-24-1285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67 7368 0 0,'0'0'333'0'0,"-6"3"120"0"0,-3-2-374 0 0,4-5 1945 0 0,3 5-1262 0 0,-1 0 89 0 0,1 0-1 0 0,0 0 1 0 0,0 0 0 0 0,-8 5 3404 0 0,5-2-3404 0 0,4-2-745 0 0,0-1 1 0 0,1 1-1 0 0,-1-1 1 0 0,0 1-1 0 0,0-1 1 0 0,1 1-1 0 0,-1-1 1 0 0,1 1-1 0 0,-1-1 1 0 0,1 1 0 0 0,-1 2-1 0 0,1 9-9 0 0,0 1 0 0 0,0 0 0 0 0,2 0 0 0 0,-1 0 0 0 0,2-1 0 0 0,0 1 0 0 0,0-1 0 0 0,1 0 0 0 0,1 0 0 0 0,0 0 0 0 0,14 24 0 0 0,-15-30-78 0 0,-3-5-16 0 0,1 0 1 0 0,-1 0 0 0 0,1 0-1 0 0,-1 0 1 0 0,1 0-1 0 0,0 0 1 0 0,0-1 0 0 0,0 1-1 0 0,3 2 1 0 0,6 5-6 0 0,0-1 2 0 0,3-1 0 0 0,-12-7 26 0 0,0 1-1 0 0,0-1 0 0 0,-1 0 0 0 0,1 0 0 0 0,0 1 1 0 0,0-1-1 0 0,0-1 0 0 0,0 1 0 0 0,0 0 1 0 0,0 0-1 0 0,-1-1 0 0 0,1 1 0 0 0,0-1 0 0 0,0 1 1 0 0,0-1-1 0 0,-1 0 0 0 0,1 0 0 0 0,0 0 1 0 0,-1 0-1 0 0,1 0 0 0 0,-1 0 0 0 0,1 0 1 0 0,-1 0-1 0 0,1-1 0 0 0,-1 1 0 0 0,0 0 0 0 0,0-1 1 0 0,0 1-1 0 0,0-1 0 0 0,0 0 0 0 0,0 1 1 0 0,0-1-1 0 0,0 0 0 0 0,0-2 0 0 0,2-3 87 0 0,-1 0 0 0 0,-1 1-1 0 0,1-1 1 0 0,-1 0 0 0 0,0 0-1 0 0,-1 0 1 0 0,0 0 0 0 0,0-8-1 0 0,-1 8-34 0 0,0-8 96 0 0,0 0 0 0 0,-1 0-1 0 0,-1 0 1 0 0,-1 0 0 0 0,-8-24 0 0 0,2 15-61 0 0,8 18-84 0 0,0 0 1 0 0,-1-1 0 0 0,0 1-1 0 0,0 0 1 0 0,-6-8 0 0 0,6 10-13 0 0,-2-2 7 0 0,1 1 0 0 0,-1-1-1 0 0,1 1 1 0 0,-2 0-1 0 0,-5-5 1 0 0,9 9-23 0 0,0 0-1 0 0,0 0 1 0 0,1 0 0 0 0,-1 0-1 0 0,0 1 1 0 0,0-1 0 0 0,0 1 0 0 0,0-1-1 0 0,0 1 1 0 0,0-1 0 0 0,0 1-1 0 0,0 0 1 0 0,0 0 0 0 0,0 0-1 0 0,0 0 1 0 0,0 0 0 0 0,0 1-1 0 0,0-1 1 0 0,0 0 0 0 0,0 1-1 0 0,0 0 1 0 0,-3 1 0 0 0,0 1-203 0 0,0 0 1 0 0,0 1 0 0 0,0 0-1 0 0,1 0 1 0 0,0 0-1 0 0,0 0 1 0 0,0 0 0 0 0,0 1-1 0 0,0 0 1 0 0,1 0-1 0 0,0 0 1 0 0,0 0 0 0 0,1 0-1 0 0,-1 1 1 0 0,-2 8-1 0 0,4-1-1501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8.4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48 11976 0 0,'-10'-15'1274'0'0,"-16"-17"5202"0"0,28 40-6341 0 0,1 0 0 0 0,0-1 0 0 0,6 12 0 0 0,6 12 29 0 0,23 85 259 0 0,42 219-1 0 0,-61-207-298 0 0,-6-39 52 0 0,22 193 272 0 0,-33-255-449 0 0,6 45 66 0 0,-7-51 28 0 0,-1-12-2471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49 7368 0 0,'-8'4'405'0'0,"7"-3"-331"0"0,0 0-1 0 0,0-1 0 0 0,0 1 1 0 0,0 0-1 0 0,0-1 0 0 0,0 1 1 0 0,-1-1-1 0 0,1 1 1 0 0,0-1-1 0 0,0 0 0 0 0,-1 0 1 0 0,1 1-1 0 0,0-1 1 0 0,0 0-1 0 0,-1 0 0 0 0,1 0 1 0 0,0 0-1 0 0,0 0 0 0 0,-1-1 1 0 0,1 1-1 0 0,0 0 1 0 0,0-1-1 0 0,-2 1 0 0 0,2-1 188 0 0,-1 0 0 0 0,0 0 0 0 0,1 0 0 0 0,-1 1 0 0 0,1-1 0 0 0,-1 1 0 0 0,0-1 0 0 0,0 1 0 0 0,1 0 0 0 0,-1 0 0 0 0,0 0 0 0 0,0 0-1 0 0,1 0 1 0 0,-1 0 0 0 0,0 0 0 0 0,1 0 0 0 0,-1 1 0 0 0,0-1 0 0 0,1 1 0 0 0,-1-1 0 0 0,0 1 0 0 0,1 0 0 0 0,-1 0 0 0 0,1-1 0 0 0,-1 1-1 0 0,1 0 1 0 0,-1 0 0 0 0,-1 2 0 0 0,1-1-133 0 0,0 0 0 0 0,0 0 0 0 0,0 0 0 0 0,1 0 0 0 0,-1 1 1 0 0,0-1-1 0 0,1 1 0 0 0,-1-1 0 0 0,1 1 0 0 0,0-1 0 0 0,0 1 0 0 0,0 0 0 0 0,0-1 0 0 0,1 1 0 0 0,-1 0 0 0 0,1 0 0 0 0,-1 3 0 0 0,1 4-11 0 0,0-1 1 0 0,0 0-1 0 0,1 0 0 0 0,1 0 0 0 0,-1 0 0 0 0,1 0 1 0 0,1 0-1 0 0,-1-1 0 0 0,2 1 0 0 0,-1 0 1 0 0,1-1-1 0 0,0 0 0 0 0,7 9 0 0 0,30 32 139 0 0,-39-48-230 0 0,-1 1-1 0 0,2-1 1 0 0,-1 0-1 0 0,0 0 1 0 0,0 0-1 0 0,0 0 1 0 0,0 0 0 0 0,1 0-1 0 0,-1-1 1 0 0,0 1-1 0 0,1-1 1 0 0,3 1-1 0 0,10 3 199 0 0,-16-4-210 0 0,1-1 1 0 0,-1 1-1 0 0,0 0 0 0 0,0 0 0 0 0,1 0 0 0 0,-1 0 0 0 0,0-1 0 0 0,1 1 1 0 0,-1 0-1 0 0,0 0 0 0 0,1 0 0 0 0,-1-1 0 0 0,0 1 0 0 0,0 0 0 0 0,0-1 1 0 0,1 1-1 0 0,-1 0 0 0 0,0 0 0 0 0,0-1 0 0 0,0 1 0 0 0,0 0 0 0 0,1-1 1 0 0,-1 1-1 0 0,0 0 0 0 0,0-1 0 0 0,1-1 46 0 0,6-8 130 0 0,-5 9-143 0 0,-1-1 1 0 0,1 0 0 0 0,-1 0-1 0 0,0 1 1 0 0,0-1 0 0 0,0 0-1 0 0,0 0 1 0 0,0-1 0 0 0,0 1-1 0 0,0 0 1 0 0,-1 0 0 0 0,1 0-1 0 0,-1 0 1 0 0,1-1 0 0 0,-1-2-1 0 0,-2-34 586 0 0,-8-48 1 0 0,8 73-517 0 0,-1 5-98 0 0,1 0 1 0 0,-2 1-1 0 0,1-1 0 0 0,-1 1 0 0 0,0 0 0 0 0,-8-12 0 0 0,8 14-5 0 0,1 1 16 0 0,3 3-24 0 0,-1 0 0 0 0,0 0 0 0 0,0 0 0 0 0,0 1 0 0 0,0-1 0 0 0,0 0 0 0 0,0 1-1 0 0,-1-1 1 0 0,1 1 0 0 0,0-1 0 0 0,-1 1 0 0 0,1-1 0 0 0,-1 1 0 0 0,0 0 0 0 0,1 0 0 0 0,-1 0 0 0 0,0 0 0 0 0,0 0 0 0 0,0 0 0 0 0,0 1-1 0 0,1-1 1 0 0,-1 0 0 0 0,-2 1 0 0 0,2 0-26 0 0,0 0 1 0 0,1 0-1 0 0,-1 1 0 0 0,0-1 0 0 0,1 1 1 0 0,-1-1-1 0 0,1 1 0 0 0,-1 0 0 0 0,1 0 1 0 0,0-1-1 0 0,-1 1 0 0 0,1 0 0 0 0,0 0 1 0 0,-1 0-1 0 0,1 1 0 0 0,0-1 0 0 0,0 0 1 0 0,-1 2-1 0 0,-1 0-61 0 0,1 0 1 0 0,0 1 0 0 0,0-1 0 0 0,0 1-1 0 0,-3 7 1 0 0,1 2-222 0 0,1-7-310 0 0,1 1 0 0 0,0 0 0 0 0,0-1 0 0 0,1 1 0 0 0,0 0 0 0 0,-1 9-1 0 0,2 0-6550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57 12896 0 0,'0'0'1172'0'0,"-13"0"-32"0"0,10-1-771 0 0,1 1 0 0 0,0 1 1 0 0,0-1-1 0 0,-1 0 0 0 0,1 0 0 0 0,0 1 1 0 0,0-1-1 0 0,-1 1 0 0 0,1 0 1 0 0,0 0-1 0 0,0 0 0 0 0,0 0 1 0 0,0 0-1 0 0,-2 2 0 0 0,-3 1 25 0 0,4-1-313 0 0,-2 12 138 0 0,5-10-210 0 0,-1 0 1 0 0,1 0-1 0 0,-1 0 0 0 0,1 0 1 0 0,1 0-1 0 0,-1 0 1 0 0,1 0-1 0 0,0 0 1 0 0,0 0-1 0 0,0 0 0 0 0,1 0 1 0 0,0-1-1 0 0,3 8 1 0 0,0-3 115 0 0,0 0-1 0 0,0-1 1 0 0,1 1 0 0 0,0-1 0 0 0,12 12 0 0 0,-17-18-111 0 0,1-1 1 0 0,0 0-1 0 0,-1 0 0 0 0,1 0 1 0 0,0-1-1 0 0,0 1 0 0 0,-1 0 1 0 0,1 0-1 0 0,0-1 0 0 0,0 0 1 0 0,0 1-1 0 0,0-1 0 0 0,0 0 1 0 0,-1 0-1 0 0,5 0 0 0 0,-4 0 18 0 0,-1 0 0 0 0,1 0 0 0 0,-1-1 0 0 0,1 1 0 0 0,-1-1 0 0 0,1 1-1 0 0,-1-1 1 0 0,1 0 0 0 0,-1 1 0 0 0,0-1 0 0 0,1 0 0 0 0,-1 0 0 0 0,0 0 0 0 0,0 0 0 0 0,0 0-1 0 0,1 0 1 0 0,-1 0 0 0 0,0-1 0 0 0,0 1 0 0 0,-1 0 0 0 0,1 0 0 0 0,0-1 0 0 0,0 1-1 0 0,-1-1 1 0 0,1 1 0 0 0,-1-1 0 0 0,1 1 0 0 0,-1-1 0 0 0,1-2 0 0 0,1-4 136 0 0,-1 0 0 0 0,0 0-1 0 0,0 0 1 0 0,-1-9 0 0 0,1 2-7 0 0,0 11-119 0 0,-1-1 0 0 0,1 1 0 0 0,-1 0 1 0 0,-1 0-1 0 0,1-1 0 0 0,0 1 0 0 0,-1 0 0 0 0,-2-8 0 0 0,-2 2 28 0 0,4 8-40 0 0,-1-1 0 0 0,1 1 0 0 0,-1-1 0 0 0,1 0-1 0 0,0 0 1 0 0,0 0 0 0 0,1 0 0 0 0,-1 0-1 0 0,0-6 1 0 0,1 7-16 0 0,-1 0 0 0 0,1 0 0 0 0,0 0 0 0 0,-1 0 0 0 0,1 0 0 0 0,-1 0 0 0 0,0 1 0 0 0,0-1 0 0 0,0 0 0 0 0,0 0 0 0 0,0 0 0 0 0,-1-1 0 0 0,1 1-4 0 0,0 1-1 0 0,0 0 1 0 0,0-1-1 0 0,0 1 1 0 0,1-1-1 0 0,-1 1 1 0 0,0-1-1 0 0,1 1 1 0 0,-1-1-1 0 0,1 1 1 0 0,-1-3-1 0 0,1 2 107 0 0,-9 1 119 0 0,8 0-242 0 0,1 1 0 0 0,-1 0 0 0 0,0-1 0 0 0,0 1 0 0 0,1 0 0 0 0,-1 0 1 0 0,0 0-1 0 0,0 0 0 0 0,1 0 0 0 0,-1 0 0 0 0,0 0 0 0 0,0 0 0 0 0,1 0 0 0 0,-1 0 0 0 0,0 1 0 0 0,1-1 0 0 0,-1 0 0 0 0,0 0 0 0 0,1 1 0 0 0,-1-1 0 0 0,0 0 0 0 0,1 1 0 0 0,-2 0 0 0 0,-2 2-79 0 0,0 0-1 0 0,1 1 1 0 0,-1-1-1 0 0,1 1 0 0 0,-1 0 1 0 0,1 0-1 0 0,0 0 1 0 0,1 0-1 0 0,-1 1 1 0 0,1-1-1 0 0,-2 6 0 0 0,-1 1-1097 0 0,1 0-1 0 0,1 1 0 0 0,-3 16 0 0 0,5-6-861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47 133 5984 0 0,'0'0'464'0'0,"-5"-10"3578"0"0,-7 0-99 0 0,11 9-3691 0 0,1 1-1 0 0,-1-1 1 0 0,0 0-1 0 0,1 1 1 0 0,-1-1-1 0 0,0 1 1 0 0,1-1-1 0 0,-1 1 1 0 0,0 0-1 0 0,0-1 1 0 0,1 1-1 0 0,-1 0 1 0 0,0-1-1 0 0,0 1 1 0 0,0 0-1 0 0,0 0 1 0 0,1 0-1 0 0,-1 0 1 0 0,-2 0-1 0 0,2 2-146 0 0,-1 0-1 0 0,1 0 1 0 0,0 0-1 0 0,0 0 0 0 0,-1 1 1 0 0,2-1-1 0 0,-1 0 1 0 0,0 1-1 0 0,0-1 0 0 0,1 1 1 0 0,-1-1-1 0 0,1 1 1 0 0,0-1-1 0 0,0 1 0 0 0,0-1 1 0 0,0 1-1 0 0,0-1 1 0 0,0 1-1 0 0,2 4 0 0 0,-1 0-115 0 0,1-1 0 0 0,0 1-1 0 0,0-1 1 0 0,1 0-1 0 0,0 1 1 0 0,6 9-1 0 0,-7-13 12 0 0,-1-1 0 0 0,0-1 0 0 0,1 0 0 0 0,-1 1 0 0 0,0-1 0 0 0,0 0 0 0 0,1 0 0 0 0,-1 0 0 0 0,1 0 0 0 0,-1 0 0 0 0,1 0 0 0 0,0 0 0 0 0,-1 0 0 0 0,1-1 0 0 0,3 2 0 0 0,-3-2 21 0 0,-1 0 0 0 0,1 0 0 0 0,0 1 0 0 0,-1-1 0 0 0,1 0 0 0 0,0-1 0 0 0,-1 1 0 0 0,1 0 0 0 0,-1 0 1 0 0,1-1-1 0 0,0 1 0 0 0,-1-1 0 0 0,1 1 0 0 0,-1-1 0 0 0,1 0 0 0 0,1 0 0 0 0,1-1 64 0 0,-1 0 1 0 0,1-1 0 0 0,-1 1 0 0 0,1 0 0 0 0,4-6-1 0 0,-4 3 38 0 0,1-1 0 0 0,-1 0 0 0 0,0 0 0 0 0,-1 0 0 0 0,0 0 0 0 0,0-1 0 0 0,0 1 0 0 0,-1-1 0 0 0,1 0 0 0 0,-2 0 0 0 0,3-12 0 0 0,-3 9-8 0 0,0 0 1 0 0,-1 0 0 0 0,0-1-1 0 0,-1 1 1 0 0,0 0-1 0 0,-1 0 1 0 0,-4-16-1 0 0,6 25-110 0 0,0 0 1 0 0,-1-1-1 0 0,1 1 0 0 0,-1 0 0 0 0,1 0 0 0 0,-1 0 1 0 0,0 0-1 0 0,1 0 0 0 0,-1 0 0 0 0,0 1 0 0 0,0-1 1 0 0,1 0-1 0 0,-1 0 0 0 0,0 0 0 0 0,0 1 0 0 0,0-1 1 0 0,0 0-1 0 0,0 1 0 0 0,0-1 0 0 0,0 1 0 0 0,0-1 0 0 0,-1 1 1 0 0,1 0-1 0 0,0 0 0 0 0,0-1 0 0 0,-2 1 0 0 0,-7-3 43 0 0,-9 7 412 0 0,15-3-525 0 0,1 1 0 0 0,-1 0 0 0 0,1 0-1 0 0,0 0 1 0 0,0 0 0 0 0,0 1 0 0 0,0-1-1 0 0,0 1 1 0 0,1-1 0 0 0,-1 1 0 0 0,1 0 0 0 0,0 0-1 0 0,0 0 1 0 0,0 1 0 0 0,0-1 0 0 0,0 0 0 0 0,1 1-1 0 0,-1-1 1 0 0,-1 8 0 0 0,2-7-946 0 0,0 0 0 0 0,1 1-1 0 0,-1-1 1 0 0,1 0 0 0 0,0 1 0 0 0,0 4 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51 8752 0 0,'0'0'673'0'0,"-13"5"774"0"0,7-3-185 0 0,0 1 0 0 0,0 0 1 0 0,0 0-1 0 0,-7 6 0 0 0,6-4-838 0 0,1 1-1 0 0,-1 0 0 0 0,1 0 1 0 0,1 0-1 0 0,-10 13 0 0 0,13-13-261 0 0,0-1-1 0 0,0 1 0 0 0,0-1 0 0 0,1 1 0 0 0,0 0 0 0 0,-1 7 1 0 0,1-3-51 0 0,1-4-46 0 0,0-1-1 0 0,0 1 1 0 0,0 0-1 0 0,1 0 1 0 0,0 0-1 0 0,2 7 1 0 0,1 3-25 0 0,-3-12-40 0 0,0 1 0 0 0,0 0 0 0 0,1 0 0 0 0,0-1 0 0 0,4 9 0 0 0,3-5-13 0 0,-9-7 10 0 0,1 0 1 0 0,0-1-1 0 0,-1 1 1 0 0,1-1-1 0 0,0 1 1 0 0,-1-1-1 0 0,1 0 1 0 0,0 1-1 0 0,-1-1 1 0 0,1 0-1 0 0,0 1 1 0 0,0-1-1 0 0,-1 0 1 0 0,1 0-1 0 0,0 0 1 0 0,0 0-1 0 0,-1 0 1 0 0,1 1-1 0 0,0-2 1 0 0,0 1-1 0 0,0 0 1 0 0,-1 0-1 0 0,1 0 0 0 0,1-1 1 0 0,1 1-2 0 0,1-1 65 0 0,0 1 0 0 0,0 0 0 0 0,0-1 0 0 0,0 0 0 0 0,0 0 0 0 0,0 0 0 0 0,0-1 0 0 0,0 0 0 0 0,-1 1-1 0 0,1-1 1 0 0,-1 0 0 0 0,1 0 0 0 0,-1-1 0 0 0,0 1 0 0 0,0-1 0 0 0,0 0 0 0 0,0 0 0 0 0,0 0 0 0 0,-1 0 0 0 0,1 0-1 0 0,-1 0 1 0 0,2-5 0 0 0,0 3-4 0 0,-1-1 0 0 0,-1 0 0 0 0,1 0-1 0 0,-1 0 1 0 0,0-1 0 0 0,0 1 0 0 0,-1 0 0 0 0,0-1-1 0 0,0 1 1 0 0,0-1 0 0 0,-1 0 0 0 0,0 1-1 0 0,-1-7 1 0 0,0-37 808 0 0,1 39-595 0 0,0 0 1 0 0,-2-20-1 0 0,2 20-149 0 0,1 9-105 0 0,-1 0 0 0 0,0-1 0 0 0,0 1 0 0 0,0 0 0 0 0,0 0 0 0 0,0-1 0 0 0,0 1 0 0 0,-1 0 0 0 0,1-1-1 0 0,-1 1 1 0 0,0-3 0 0 0,-1 4-19 0 0,1 1-1 0 0,0-1 1 0 0,-1 0 0 0 0,1 1-1 0 0,0-1 1 0 0,-1 1-1 0 0,1-1 1 0 0,-1 1 0 0 0,1 0-1 0 0,-1-1 1 0 0,1 1-1 0 0,-1 0 1 0 0,1 0 0 0 0,-1 0-1 0 0,1 0 1 0 0,-1 0-1 0 0,1 1 1 0 0,-1-1-1 0 0,1 0 1 0 0,-1 1 0 0 0,1-1-1 0 0,-1 1 1 0 0,1-1-1 0 0,0 1 1 0 0,-1 0 0 0 0,-1 1-1 0 0,-1 0-34 0 0,0 0-1 0 0,0 1 1 0 0,0 0-1 0 0,1-1 1 0 0,-1 1-1 0 0,0 1 1 0 0,-4 4-1 0 0,4-3-391 0 0,0 1-1 0 0,0 0 0 0 0,1-1 1 0 0,-1 1-1 0 0,1 0 0 0 0,1 1 1 0 0,-1-1-1 0 0,-2 9 0 0 0,5 1-845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68 146 2304 0 0,'0'0'13432'0'0,"-5"9"-11201"0"0,2-6-1965 0 0,0 1-1 0 0,1-1 0 0 0,-1 1 1 0 0,1 0-1 0 0,0 0 0 0 0,0 0 1 0 0,-2 7-1 0 0,3-5-230 0 0,0-1-1 0 0,0 1 1 0 0,0 0 0 0 0,1-1 0 0 0,0 1 0 0 0,1 0 0 0 0,-1 0 0 0 0,3 7-1 0 0,-3-12-32 0 0,0 3 5 0 0,1 1 1 0 0,-1-1-1 0 0,1 0 0 0 0,0 1 1 0 0,1-1-1 0 0,-1 0 0 0 0,1 1 1 0 0,0-1-1 0 0,0 0 0 0 0,0 0 1 0 0,0 0-1 0 0,1-1 1 0 0,0 1-1 0 0,0 0 0 0 0,0-1 1 0 0,4 4-1 0 0,-6-7 10 0 0,0 1 0 0 0,0-1 0 0 0,1 0 0 0 0,-1 0 0 0 0,0 0 0 0 0,0 0 0 0 0,0 0 0 0 0,1 0 0 0 0,-1 0 0 0 0,0 0 0 0 0,0 0 0 0 0,0 0 0 0 0,1-1 0 0 0,-1 1 0 0 0,0 0 0 0 0,0-1 0 0 0,0 1 0 0 0,0-1 0 0 0,0 0 0 0 0,0 1 0 0 0,2-2 0 0 0,20-17 538 0 0,-18 12-396 0 0,0-1 0 0 0,-1 0-1 0 0,0 0 1 0 0,-1 0 0 0 0,1-1-1 0 0,-1 0 1 0 0,-1 1 0 0 0,0-1-1 0 0,2-13 1 0 0,2-66 906 0 0,-7 83-967 0 0,0 0 1 0 0,1 0-1 0 0,-2 0 0 0 0,1 0 0 0 0,0 1 0 0 0,-1-1 0 0 0,-4-8 0 0 0,-4-10 181 0 0,9 20-256 0 0,0 0-1 0 0,0 0 1 0 0,-1 1-1 0 0,1-1 1 0 0,-1 0-1 0 0,0 1 1 0 0,0-1-1 0 0,0 1 1 0 0,0-1 0 0 0,0 1-1 0 0,0 0 1 0 0,-1 0-1 0 0,1 0 1 0 0,-5-2-1 0 0,6 3-13 0 0,0 0-1 0 0,-1 0 1 0 0,1 1-1 0 0,-1-1 1 0 0,1 1-1 0 0,-1-1 0 0 0,1 1 1 0 0,-1-1-1 0 0,1 1 1 0 0,-1 0-1 0 0,1 0 1 0 0,-1-1-1 0 0,1 1 1 0 0,-1 0-1 0 0,0 1 1 0 0,1-1-1 0 0,-1 0 1 0 0,1 0-1 0 0,-1 1 1 0 0,1-1-1 0 0,-1 1 0 0 0,1-1 1 0 0,-1 1-1 0 0,1 0 1 0 0,-1-1-1 0 0,1 1 1 0 0,0 0-1 0 0,0 0 1 0 0,-3 2-1 0 0,-4 7-485 0 0,0-1 1 0 0,1 2-1 0 0,0-1 0 0 0,1 1 0 0 0,0 0 1 0 0,-6 15-1 0 0,-1 1-7665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123 185 3680 0 0,'0'0'284'0'0,"-2"0"-187"0"0,-20 3 1778 0 0,17-2-208 0 0,0 0-1 0 0,0-1 1 0 0,0 0-1 0 0,-10 0 1 0 0,13 1-1290 0 0,-1 0 0 0 0,1 0 1 0 0,0 1-1 0 0,-1-1 0 0 0,1 0 0 0 0,0 1 0 0 0,0 0 1 0 0,0-1-1 0 0,-3 4 0 0 0,-16 19 1125 0 0,19-22-1371 0 0,0 1 0 0 0,1 0-1 0 0,-1 1 1 0 0,1-1 0 0 0,-1 0-1 0 0,1 0 1 0 0,0 1 0 0 0,0-1-1 0 0,1 1 1 0 0,-1-1 0 0 0,1 0-1 0 0,-1 1 1 0 0,1 4 0 0 0,1-6-98 0 0,1 0-1 0 0,-1 0 1 0 0,0 0 0 0 0,1 0 0 0 0,-1 0 0 0 0,1-1 0 0 0,-1 1-1 0 0,1 0 1 0 0,0-1 0 0 0,-1 1 0 0 0,1-1 0 0 0,0 0 0 0 0,0 0-1 0 0,0 0 1 0 0,4 2 0 0 0,-3-1 112 0 0,-1-2-72 0 0,-1 1 0 0 0,1-1 0 0 0,-1 1 0 0 0,0-1 0 0 0,1 0 0 0 0,-1 1-1 0 0,1-1 1 0 0,-1 0 0 0 0,1 0 0 0 0,-1 0 0 0 0,1 0 0 0 0,-1 0 0 0 0,0 0 0 0 0,1-1 0 0 0,-1 1 0 0 0,1 0-1 0 0,1-1 1 0 0,1 0-59 0 0,0-1 0 0 0,0 1-1 0 0,0-1 1 0 0,-1 0 0 0 0,1 0-1 0 0,0 0 1 0 0,-1-1 0 0 0,1 1-1 0 0,-1-1 1 0 0,0 0 0 0 0,0 0-1 0 0,0 0 1 0 0,0 0 0 0 0,-1 0-1 0 0,1-1 1 0 0,-1 1 0 0 0,0-1-1 0 0,0 0 1 0 0,3-5 0 0 0,-1 0 140 0 0,-1 0 0 0 0,0 0 0 0 0,0 0 0 0 0,-1-1 0 0 0,0 1 1 0 0,0-1-1 0 0,0-15 0 0 0,-8-40 207 0 0,6 60-345 0 0,-1 0 0 0 0,0-1 0 0 0,0 1 0 0 0,-1 0 0 0 0,1 0 0 0 0,-1 1 0 0 0,0-1 0 0 0,-1 0 0 0 0,1 1 0 0 0,-1-1 0 0 0,0 1 0 0 0,0 0 0 0 0,0-1 0 0 0,0 2 0 0 0,-1-1 0 0 0,1 0 0 0 0,-1 1 0 0 0,0-1 0 0 0,-9-4 0 0 0,12 7-24 0 0,-1 1-1 0 0,1-1 1 0 0,0 1 0 0 0,-1-1-1 0 0,1 1 1 0 0,-1 0-1 0 0,1 0 1 0 0,0-1-1 0 0,-1 1 1 0 0,1 0 0 0 0,-1 0-1 0 0,1 1 1 0 0,-1-1-1 0 0,1 0 1 0 0,0 0-1 0 0,-1 1 1 0 0,1-1 0 0 0,0 0-1 0 0,-1 1 1 0 0,1 0-1 0 0,0-1 1 0 0,0 1 0 0 0,-1 0-1 0 0,1 0 1 0 0,0-1-1 0 0,0 1 1 0 0,0 0-1 0 0,0 0 1 0 0,0 0 0 0 0,0 0-1 0 0,0 1 1 0 0,0-1-1 0 0,1 0 1 0 0,-1 0-1 0 0,-1 2 1 0 0,1-2-75 0 0,-4 7-220 0 0,0 1 0 0 0,1-1 1 0 0,-1 1-1 0 0,2 0 1 0 0,-1 0-1 0 0,1 0 1 0 0,0 0-1 0 0,-2 17 1 0 0,2 18-6147 0 0,3-20-432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88 5064 0 0,'-8'6'12529'0'0,"3"10"-12257"0"0,5-13 121 0 0,-2 6-132 0 0,0 0-1 0 0,1 1 1 0 0,0 10-1 0 0,-2 16 79 0 0,2-31-272 0 0,2 0 0 0 0,-1 1 0 0 0,0-1 0 0 0,1 0 0 0 0,0 0 0 0 0,0 0 0 0 0,1 0 0 0 0,-1 0 0 0 0,5 9 0 0 0,-6-14-65 0 0,0 0 12 0 0,0 1 0 0 0,1-1-1 0 0,-1 1 1 0 0,1-1-1 0 0,-1 0 1 0 0,1 1 0 0 0,-1-1-1 0 0,1 0 1 0 0,-1 1 0 0 0,1-1-1 0 0,-1 0 1 0 0,1 0-1 0 0,-1 1 1 0 0,1-1 0 0 0,-1 0-1 0 0,1 0 1 0 0,0 0-1 0 0,-1 0 1 0 0,1 0 0 0 0,-1 0-1 0 0,1 0 1 0 0,-1 0 0 0 0,1 0-1 0 0,1 0 1 0 0,14-3 404 0 0,-13 3-354 0 0,-1-1 35 0 0,1 0 0 0 0,0 0 0 0 0,0 0 0 0 0,0-1 0 0 0,-1 1 0 0 0,1-1 0 0 0,0 1 0 0 0,-1-1 0 0 0,0 0 0 0 0,1 0 0 0 0,-1 0 0 0 0,0 0 0 0 0,0 0 0 0 0,0-1 0 0 0,0 1 0 0 0,0-1 0 0 0,-1 1 0 0 0,1-1 0 0 0,-1 0 0 0 0,0 0 0 0 0,0 1 0 0 0,2-6 0 0 0,1-7 198 0 0,0 0 1 0 0,-1 0 0 0 0,2-18-1 0 0,-4 23-144 0 0,0 2-4 0 0,0-1 0 0 0,-1 1 0 0 0,0 0 0 0 0,0-1 0 0 0,-1 1 0 0 0,-3-14 0 0 0,1 5 44 0 0,3 15-159 0 0,-1-1 0 0 0,1 1 0 0 0,0-1-1 0 0,-1 1 1 0 0,0-1 0 0 0,0 1 0 0 0,-2-4 0 0 0,3 5-30 0 0,0 0 1 0 0,-1 1 0 0 0,0-1 0 0 0,1 1 0 0 0,-1-1 0 0 0,1 1 0 0 0,-1-1 0 0 0,0 1 0 0 0,1 0 0 0 0,-1-1 0 0 0,0 1-1 0 0,0 0 1 0 0,1-1 0 0 0,-1 1 0 0 0,0 0 0 0 0,0 0 0 0 0,1 0 0 0 0,-1 0 0 0 0,0 0 0 0 0,0 0 0 0 0,1 0 0 0 0,-1 0-1 0 0,0 0 1 0 0,0 0 0 0 0,0 0 0 0 0,1 0 0 0 0,-1 0 0 0 0,0 1 0 0 0,0-1 0 0 0,1 0 0 0 0,-1 0 0 0 0,0 1 0 0 0,1-1-1 0 0,-2 1 1 0 0,0 1-13 0 0,-1-1-1 0 0,1 0 0 0 0,0 1 1 0 0,0-1-1 0 0,0 1 0 0 0,0-1 0 0 0,0 1 1 0 0,0 0-1 0 0,0 0 0 0 0,-2 4 1 0 0,-7 11-194 0 0,4-6-707 0 0,1 1 1 0 0,0 0-1 0 0,-9 23 1 0 0,10-11-7281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41 125 14280 0 0,'0'0'1577'0'0,"-11"8"173"0"0,8-5-1459 0 0,1 1-1 0 0,-1-1 0 0 0,1 1 0 0 0,0 0 1 0 0,0 0-1 0 0,0 0 0 0 0,0 0 0 0 0,1 0 1 0 0,-1 0-1 0 0,1 0 0 0 0,-1 8 0 0 0,0 3-115 0 0,0 0 0 0 0,0 18 0 0 0,2-30-151 0 0,1-1 0 0 0,-1 1 0 0 0,0 0-1 0 0,1-1 1 0 0,0 1 0 0 0,-1-1 0 0 0,1 1-1 0 0,0-1 1 0 0,1 1 0 0 0,-1-1-1 0 0,0 1 1 0 0,1-1 0 0 0,-1 0 0 0 0,1 0-1 0 0,-1 0 1 0 0,1 0 0 0 0,0 0 0 0 0,0 0-1 0 0,0 0 1 0 0,0-1 0 0 0,1 1 0 0 0,-1-1-1 0 0,0 1 1 0 0,1-1 0 0 0,-1 0 0 0 0,0 0-1 0 0,1 0 1 0 0,0 0 0 0 0,-1 0 0 0 0,4 0-1 0 0,-2-1 33 0 0,0 0 0 0 0,-1 0 0 0 0,1 0 0 0 0,-1 0 0 0 0,1-1 0 0 0,0 1 0 0 0,-1-1 0 0 0,1 0 0 0 0,-1 0 0 0 0,0 0-1 0 0,1-1 1 0 0,-1 1 0 0 0,0-1 0 0 0,0 0 0 0 0,1 0 0 0 0,-1 0 0 0 0,-1 0 0 0 0,1 0 0 0 0,0-1 0 0 0,-1 1 0 0 0,1-1 0 0 0,-1 0 0 0 0,3-4-1 0 0,2-2 126 0 0,-2 0 0 0 0,1 0 0 0 0,-1-1 0 0 0,0 0 0 0 0,-1 0-1 0 0,4-15 1 0 0,-6 13-14 0 0,0-1 0 0 0,0 1 0 0 0,-1-1 0 0 0,-1 1 0 0 0,0-1 0 0 0,-1 1 0 0 0,0-1-1 0 0,-1 1 1 0 0,0 0 0 0 0,-8-23 0 0 0,10 34-154 0 0,-1-1-1 0 0,1 0 0 0 0,-1 0 1 0 0,0 1-1 0 0,0-1 1 0 0,0 0-1 0 0,0 1 1 0 0,0-1-1 0 0,0 1 0 0 0,0-1 1 0 0,0 1-1 0 0,-1 0 1 0 0,1-1-1 0 0,0 1 1 0 0,-1 0-1 0 0,1 0 0 0 0,-4-2 1 0 0,3 2-13 0 0,-1 1-1 0 0,1-1 1 0 0,0 1-1 0 0,-1-1 1 0 0,1 1 0 0 0,-1 0-1 0 0,1 0 1 0 0,0 0 0 0 0,-1 0-1 0 0,1 1 1 0 0,-1-1 0 0 0,1 1-1 0 0,-4 0 1 0 0,4 0-31 0 0,0 0 1 0 0,0 0-1 0 0,0 0 1 0 0,0 1 0 0 0,0-1-1 0 0,0 0 1 0 0,0 1-1 0 0,0-1 1 0 0,0 1-1 0 0,1-1 1 0 0,-4 5-1 0 0,-15 24-1134 0 0,15-22 605 0 0,-7 11-388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74 8752 0 0,'0'0'673'0'0,"-10"4"-410"0"0,-5 2 148 0 0,12-5 160 0 0,-1 0 0 0 0,1 0 0 0 0,0 0 0 0 0,0 0 0 0 0,0 1 0 0 0,0 0 1 0 0,0-1-1 0 0,0 1 0 0 0,0 1 0 0 0,-5 4 729 0 0,4 10 396 0 0,4-15-1615 0 0,-1-1 0 0 0,1 1 0 0 0,0-1 1 0 0,0 0-1 0 0,0 1 0 0 0,0-1 0 0 0,0 1 0 0 0,1-1 0 0 0,-1 0 0 0 0,0 1 0 0 0,1-1 0 0 0,-1 0 1 0 0,0 1-1 0 0,2 1 0 0 0,-1-2-60 0 0,-1 0 1 0 0,0 0-1 0 0,1-1 1 0 0,-1 1-1 0 0,0 0 0 0 0,1 0 1 0 0,-1 0-1 0 0,0 0 1 0 0,0 0-1 0 0,0 0 1 0 0,0 0-1 0 0,0-1 0 0 0,0 1 1 0 0,0 0-1 0 0,0 0 1 0 0,0 0-1 0 0,0 0 1 0 0,-1 2-1 0 0,2 1 184 0 0,7 5-57 0 0,-1 0 0 0 0,-1 0 0 0 0,0 1 0 0 0,5 10 0 0 0,-10-19 55 0 0,0 0-173 0 0,0 0 0 0 0,0-1 0 0 0,1 1-1 0 0,-1-1 1 0 0,0 1 0 0 0,1-1 0 0 0,-1 0 0 0 0,0 1 0 0 0,1-1-1 0 0,-1 0 1 0 0,1 0 0 0 0,-1 0 0 0 0,0 0 0 0 0,1 0 0 0 0,1-1-1 0 0,0 1 29 0 0,-1-1-1 0 0,0 0 1 0 0,1-1-1 0 0,-1 1 1 0 0,0 0-1 0 0,0-1 1 0 0,0 1 0 0 0,0-1-1 0 0,0 1 1 0 0,0-1-1 0 0,0 0 1 0 0,0 0-1 0 0,-1 0 1 0 0,1 0-1 0 0,1-4 1 0 0,1 0 134 0 0,0-1 0 0 0,-1 1-1 0 0,0-1 1 0 0,3-10 0 0 0,-4 10-74 0 0,0 2 0 0 0,0-1 0 0 0,-1 1-1 0 0,0-1 1 0 0,0 0 0 0 0,0-8-1 0 0,-1 2 37 0 0,1 8-127 0 0,-1 1-1 0 0,0 0 1 0 0,0-1 0 0 0,0 1 0 0 0,-1 0 0 0 0,1-1 0 0 0,-1 1-1 0 0,0 0 1 0 0,0-1 0 0 0,0 1 0 0 0,0 0 0 0 0,0 0 0 0 0,-1 0-1 0 0,-3-5 1 0 0,4 6-19 0 0,-1-1 5 0 0,1 0-1 0 0,-1 1 0 0 0,0-1 0 0 0,0 0 0 0 0,1 1 1 0 0,-2 0-1 0 0,1-1 0 0 0,0 1 0 0 0,0 0 1 0 0,-1 0-1 0 0,1 0 0 0 0,-1 1 0 0 0,0-1 0 0 0,1 1 1 0 0,-1-1-1 0 0,0 1 0 0 0,-4-1 0 0 0,3 1-14 0 0,2 0-1 0 0,0 0-1 0 0,0 1 0 0 0,0-1 0 0 0,0 1 0 0 0,0 0 0 0 0,-1 0 1 0 0,1-1-1 0 0,0 1 0 0 0,0 1 0 0 0,0-1 0 0 0,0 0 1 0 0,0 0-1 0 0,0 1 0 0 0,0-1 0 0 0,0 1 0 0 0,0 0 0 0 0,0-1 1 0 0,0 1-1 0 0,1 0 0 0 0,-1 0 0 0 0,0 0 0 0 0,0 1 1 0 0,1-1-1 0 0,-3 2 0 0 0,-4 6-511 0 0,1-2 479 0 0,0 0-1 0 0,1 0 0 0 0,-9 15 0 0 0,13-18-862 0 0,1-1 0 0 0,-1 1 0 0 0,1 0 0 0 0,0 0 0 0 0,0-1 0 0 0,0 1-1 0 0,-1 6 1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182 130 5984 0 0,'-14'10'13502'0'0,"8"10"-11890"0"0,3-14-1417 0 0,1 1 1 0 0,0-1-1 0 0,1 1 0 0 0,-1-1 1 0 0,0 12-1 0 0,2-16-99 0 0,0-1-79 0 0,0 0 0 0 0,0 0 0 0 0,0 0 0 0 0,0 0 0 0 0,0 0 0 0 0,0 0-1 0 0,0 0 1 0 0,0 0 0 0 0,1 0 0 0 0,-1-1 0 0 0,0 1 0 0 0,0 0 0 0 0,1 0 0 0 0,-1 0 0 0 0,1 0 0 0 0,0 1 0 0 0,0 1 88 0 0,0 1-184 0 0,3 9 700 0 0,-2-12-208 0 0,1-8-168 0 0,0-5-57 0 0,-1-1-1 0 0,0 0 1 0 0,0 0-1 0 0,-1 0 1 0 0,-1 0 0 0 0,0 0-1 0 0,-1 0 1 0 0,-4-21-1 0 0,1 16 14 0 0,2 9-73 0 0,0 0 0 0 0,-1 0-1 0 0,-5-12 1 0 0,7 18-98 0 0,-1 0 0 0 0,1 1-1 0 0,-1-1 1 0 0,0 1 0 0 0,0-1-1 0 0,0 1 1 0 0,0 0 0 0 0,0-1-1 0 0,-1 1 1 0 0,1 0 0 0 0,0 1-1 0 0,-1-1 1 0 0,0 0 0 0 0,-3-1 0 0 0,3 2-30 0 0,1 0 1 0 0,-1 1 0 0 0,1-1 0 0 0,0 0 0 0 0,-1 1 0 0 0,1 0 0 0 0,-1 0 0 0 0,0 0 0 0 0,1 0 0 0 0,-1 0 0 0 0,1 0 0 0 0,-1 1 0 0 0,1-1 0 0 0,0 1 0 0 0,-1 0 0 0 0,1-1 0 0 0,-1 1 0 0 0,1 0 0 0 0,0 1 0 0 0,0-1 0 0 0,0 0-1 0 0,0 1 1 0 0,0-1 0 0 0,0 1 0 0 0,0-1 0 0 0,0 1 0 0 0,0 0 0 0 0,-2 4 0 0 0,-1-1-91 0 0,1 1 0 0 0,0 0 0 0 0,0 0 0 0 0,1 0 0 0 0,0 0 0 0 0,0 1-1 0 0,0-1 1 0 0,1 1 0 0 0,-3 9 0 0 0,1 6-1247 0 0,-2 5-402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8.83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947 0 8288 0 0,'-1'2'638'0'0,"-87"102"4633"0"0,59-67-4268 0 0,-97 97 994 0 0,38-45-1595 0 0,24-21-196 0 0,-63 73 348 0 0,70-65-82 0 0,-60 108 0 0 0,89-140-374 0 0,-2-1 0 0 0,-49 55 0 0 0,68-85-72 0 0,-6 10-52 0 0,13-17 16 0 0,0 0 0 0 0,-1-1 0 0 0,0 0 0 0 0,0 1 0 0 0,0-2 0 0 0,-6 6 0 0 0,-34 29-88 0 0,44-38-1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22 11432 0 0,'-5'18'10747'0'0,"5"-11"-10644"0"0,0-2-64 0 0,-1 0-1 0 0,1 1 0 0 0,1-1 0 0 0,-1 0 0 0 0,1 0 1 0 0,0 1-1 0 0,0-1 0 0 0,0 0 0 0 0,1 0 1 0 0,0 0-1 0 0,0 0 0 0 0,3 5 0 0 0,4 6 238 0 0,-8-14-252 0 0,0 0 0 0 0,-1 0-1 0 0,1-1 1 0 0,1 1 0 0 0,-1 0 0 0 0,0 0 0 0 0,0-1-1 0 0,1 1 1 0 0,-1 0 0 0 0,1-1 0 0 0,-1 0-1 0 0,1 1 1 0 0,0-1 0 0 0,0 0 0 0 0,-1 0 0 0 0,4 2-1 0 0,11 8-315 0 0,-15-10 286 0 0,0 0 0 0 0,-1-1 0 0 0,1 1 1 0 0,0 0-1 0 0,0-1 0 0 0,0 1 0 0 0,-1 0 0 0 0,1-1 0 0 0,0 1 1 0 0,0-1-1 0 0,0 1 0 0 0,0-1 0 0 0,0 0 0 0 0,0 0 0 0 0,0 1 1 0 0,0-1-1 0 0,2 0 0 0 0,-1 0 230 0 0,13 2 52 0 0,-14-2-252 0 0,0 0-1 0 0,0 0 1 0 0,0 0 0 0 0,0 0 0 0 0,0 0 0 0 0,0-1-1 0 0,0 1 1 0 0,0-1 0 0 0,0 1 0 0 0,0 0-1 0 0,0-1 1 0 0,0 1 0 0 0,0-1 0 0 0,0 0-1 0 0,0 1 1 0 0,-1-1 0 0 0,1 0 0 0 0,0 0-1 0 0,0 1 1 0 0,-1-1 0 0 0,1 0 0 0 0,-1 0-1 0 0,1 0 1 0 0,-1 0 0 0 0,1 0 0 0 0,-1 0 0 0 0,1 0-1 0 0,-1 0 1 0 0,0 0 0 0 0,1 0 0 0 0,-1-1-1 0 0,1-5 187 0 0,0-1-1 0 0,0 1 0 0 0,-1-13 1 0 0,1 0 21 0 0,-1 16-183 0 0,1 0-1 0 0,-1 1 0 0 0,1-1 1 0 0,-1 1-1 0 0,0-1 1 0 0,0 0-1 0 0,-1 1 0 0 0,1-1 1 0 0,-1 1-1 0 0,0-1 0 0 0,0 1 1 0 0,-2-6-1 0 0,2 8-24 0 0,1-1 0 0 0,0 1 1 0 0,-1 0-1 0 0,1-1 0 0 0,0 1 0 0 0,0-1 0 0 0,-1 1 0 0 0,1 0 0 0 0,0-1 1 0 0,0 1-1 0 0,1-3 0 0 0,-1-5 9 0 0,-5-6 69 0 0,5 15-99 0 0,0-1 0 0 0,0 1 0 0 0,0-1 0 0 0,-1 1-1 0 0,1 0 1 0 0,0-1 0 0 0,-1 1 0 0 0,1 0 0 0 0,0-1 0 0 0,-1 1 0 0 0,1 0 0 0 0,-1-1 0 0 0,1 1 0 0 0,0 0 0 0 0,-1 0-1 0 0,1 0 1 0 0,-1-1 0 0 0,1 1 0 0 0,-1 0 0 0 0,1 0 0 0 0,-1 0 0 0 0,1 0 0 0 0,-1 0 0 0 0,1 0 0 0 0,-1 0 0 0 0,1 0 0 0 0,-1 0-1 0 0,1 0 1 0 0,-1 0 0 0 0,1 0 0 0 0,0 0 0 0 0,-1 0 0 0 0,1 0 0 0 0,-1 0 0 0 0,0 1 0 0 0,1-1-2 0 0,-2 0-8 0 0,1 0 1 0 0,-1 0-1 0 0,1 0 0 0 0,-1 0 1 0 0,1 1-1 0 0,-1-1 0 0 0,1 0 1 0 0,-1 1-1 0 0,1-1 0 0 0,-1 1 0 0 0,1 0 1 0 0,0-1-1 0 0,-1 1 0 0 0,1 0 1 0 0,0 0-1 0 0,-1 0 0 0 0,1 0 1 0 0,0 0-1 0 0,-2 2 0 0 0,1 0-30 0 0,-4 5-308 0 0,0 0 0 0 0,1 1 0 0 0,-1-1 0 0 0,2 1 0 0 0,-5 11 0 0 0,8-18 240 0 0,-8 22-1048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29 11544 0 0,'-5'1'472'0'0,"0"0"1"0"0,1 1 0 0 0,-1 0-1 0 0,0 0 1 0 0,-8 5 869 0 0,11-7-1155 0 0,1 1 0 0 0,-1-1 0 0 0,1 0 0 0 0,-1 1 0 0 0,1 0 0 0 0,0-1 0 0 0,-1 1 0 0 0,1 0 0 0 0,0-1 0 0 0,-1 1 0 0 0,1 0 0 0 0,0 0-1 0 0,0 0 1 0 0,0 0 0 0 0,0 0 0 0 0,0 0 0 0 0,0 1 0 0 0,0-1 0 0 0,0 0 0 0 0,0 0 0 0 0,1 1 0 0 0,-2 2 0 0 0,1-3-94 0 0,0 1 0 0 0,0 0 0 0 0,1-1 0 0 0,-1 1-1 0 0,1 0 1 0 0,-1 0 0 0 0,1 0 0 0 0,-1 0 0 0 0,1 0 0 0 0,0-1-1 0 0,0 1 1 0 0,0 0 0 0 0,0 0 0 0 0,0 0 0 0 0,1 0 0 0 0,0 3-1 0 0,8 15 127 0 0,-6-13-259 0 0,0 0 1 0 0,1 0 0 0 0,0-1-1 0 0,0 1 1 0 0,0-1 0 0 0,1 0 0 0 0,5 5-1 0 0,-9-10 65 0 0,0 0 0 0 0,0 0 0 0 0,0 0 1 0 0,0 0-1 0 0,0 0 0 0 0,0 0 0 0 0,1-1 0 0 0,-1 1 0 0 0,0-1 0 0 0,1 1 0 0 0,-1-1 0 0 0,0 1 0 0 0,1-1 0 0 0,-1 0 0 0 0,0 1 0 0 0,1-1 0 0 0,-1 0 0 0 0,1 0 0 0 0,-1 0 0 0 0,0 0 0 0 0,1 0 0 0 0,-1 0 0 0 0,1-1 0 0 0,-1 1 0 0 0,0 0 0 0 0,1-1 0 0 0,-1 1 1 0 0,0-1-1 0 0,1 0 0 0 0,-1 1 0 0 0,2-2 0 0 0,-3 2-25 0 0,1-1 38 0 0,1 0 1 0 0,-1 0-1 0 0,0 0 1 0 0,0 0-1 0 0,0 0 1 0 0,0 0 0 0 0,-1-1-1 0 0,1 1 1 0 0,0 0-1 0 0,0 0 1 0 0,0-2-1 0 0,2-3 66 0 0,0 1-25 0 0,0 0-1 0 0,0 0 0 0 0,-1 0 1 0 0,1 0-1 0 0,-1 0 0 0 0,-1-1 1 0 0,2-5-1 0 0,9-22 227 0 0,-12 30-287 0 0,1 1 0 0 0,0-1 0 0 0,-1 1-1 0 0,1-1 1 0 0,-1 1 0 0 0,0-1 0 0 0,1 1 0 0 0,-2-5-1 0 0,2-11 181 0 0,-1 17-165 0 0,0-1 0 0 0,0 1 0 0 0,0 0 1 0 0,0-1-1 0 0,0 1 0 0 0,-1 0 0 0 0,1-1 0 0 0,0 1 1 0 0,-1 0-1 0 0,1 0 0 0 0,-1 0 0 0 0,1-1 1 0 0,-1 1-1 0 0,0 0 0 0 0,0 0 0 0 0,1 0 0 0 0,-1 0 1 0 0,0 0-1 0 0,0 0 0 0 0,-1-1 0 0 0,-4-4-52 0 0,-16 2 99 0 0,20 4-83 0 0,0 0 0 0 0,1 0 0 0 0,-1 0-1 0 0,0 0 1 0 0,1 0 0 0 0,-1 0 0 0 0,0 1-1 0 0,1-1 1 0 0,-1 0 0 0 0,1 1 0 0 0,-1 0-1 0 0,1-1 1 0 0,-1 1 0 0 0,1 0 0 0 0,-1 0 0 0 0,1-1-1 0 0,0 1 1 0 0,-1 0 0 0 0,1 1 0 0 0,0-1-1 0 0,0 0 1 0 0,-2 3 0 0 0,-12 8-83 0 0,14-11 34 0 0,-1 1 0 0 0,1-1 0 0 0,0 0 0 0 0,-1 1-1 0 0,1-1 1 0 0,0 0 0 0 0,0 1 0 0 0,0-1 0 0 0,0 1 0 0 0,0 0-1 0 0,1-1 1 0 0,-1 1 0 0 0,0 0 0 0 0,1 0 0 0 0,-1-1-1 0 0,1 1 1 0 0,0 0 0 0 0,-1 0 0 0 0,1 0 0 0 0,0 3 0 0 0,-2 10-1539 0 0,-2-3 373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86 15664 0 0,'0'0'5446'0'0,"0"3"-5142"0"0,-1 14-266 0 0,0-14-38 0 0,0 0-1 0 0,1 0 1 0 0,0 0-1 0 0,0 1 1 0 0,0-1 0 0 0,0 0-1 0 0,0 0 1 0 0,1 0-1 0 0,-1 0 1 0 0,2 5-1 0 0,3 10 1 0 0,3 10 0 0 0,9 8 0 0 0,-16-35 1 0 0,-1 0 0 0 0,0-1 0 0 0,1 1 0 0 0,0 0-1 0 0,-1 0 1 0 0,1-1 0 0 0,-1 1 0 0 0,1 0 0 0 0,0-1-1 0 0,-1 1 1 0 0,1-1 0 0 0,0 1 0 0 0,0-1 0 0 0,0 1-1 0 0,-1-1 1 0 0,1 1 0 0 0,0-1 0 0 0,0 0 0 0 0,0 1-1 0 0,0-1 1 0 0,0 0 0 0 0,0 0 0 0 0,-1 0 0 0 0,1 0-1 0 0,0 0 1 0 0,0 0 0 0 0,0 0 0 0 0,0 0 0 0 0,0 0-1 0 0,0 0 1 0 0,0 0 0 0 0,0-1 0 0 0,0 1 0 0 0,-1 0-1 0 0,1-1 1 0 0,0 1 0 0 0,0 0 0 0 0,0-1 0 0 0,0 1-1 0 0,-1-1 1 0 0,1 0 0 0 0,1 0 0 0 0,-1 0 39 0 0,1 0 343 0 0,16-20 1066 0 0,-10 4-1039 0 0,-1-1-1 0 0,-1 0 1 0 0,-1 0-1 0 0,5-35 1 0 0,-9 48-382 0 0,-1 1 0 0 0,0-1 1 0 0,0 0-1 0 0,-1 1 0 0 0,0-7 1 0 0,-2-11-34 0 0,3 21 5 0 0,0 1 0 0 0,1-1 0 0 0,-1 0 0 0 0,0 1 0 0 0,0-1 0 0 0,0 1 0 0 0,0-1 0 0 0,0 1 0 0 0,0-1 0 0 0,0 1 0 0 0,-1-1 0 0 0,1 1 0 0 0,0-1 0 0 0,0 1 0 0 0,0-1 0 0 0,0 1 0 0 0,-1-1 0 0 0,1 1 0 0 0,0-1 0 0 0,-1 1 0 0 0,1-1 0 0 0,0 1 0 0 0,-1 0 0 0 0,1-1 0 0 0,0 1 0 0 0,-1-1 0 0 0,1 1 0 0 0,-1 0 0 0 0,1 0 0 0 0,0-1 0 0 0,-1 1 0 0 0,1 0 0 0 0,-1 0 0 0 0,0-1 0 0 0,-1 1 0 0 0,1-2 0 0 0,-1 1 0 0 0,0-1 0 0 0,0 1 0 0 0,0 0 0 0 0,0-1 0 0 0,0 1 0 0 0,0 0 0 0 0,0 1 0 0 0,0-1 0 0 0,-4-1 0 0 0,5 2 0 0 0,0 0 0 0 0,0 0 0 0 0,0 0 0 0 0,-1 0 0 0 0,1 1 0 0 0,0-1 0 0 0,0 0 0 0 0,0 0 0 0 0,0 1 0 0 0,0-1 0 0 0,-2 1 0 0 0,-1 1 0 0 0,2-1 0 0 0,1-1 0 0 0,-1 1 0 0 0,0-1 0 0 0,1 1 0 0 0,-1-1 0 0 0,1 1 0 0 0,-1 0 0 0 0,1 0 0 0 0,0 0 0 0 0,-1 0 0 0 0,1 0 0 0 0,0 0 0 0 0,-1 1 0 0 0,-1 1 0 0 0,-2 3 0 0 0,3-3-37 0 0,0-1 0 0 0,-1 1 0 0 0,1 0 0 0 0,1-1 0 0 0,-1 1 0 0 0,0 0 0 0 0,1 0 1 0 0,-1 0-1 0 0,1 1 0 0 0,0-1 0 0 0,0 0 0 0 0,-1 7 0 0 0,-1 16-2206 0 0,2-1-4208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16 6448 0 0,'0'0'498'0'0,"-15"-12"3518"0"0,13 11-3532 0 0,0 0 0 0 0,-1 1 0 0 0,1 0-1 0 0,-1-1 1 0 0,1 1 0 0 0,0 0-1 0 0,-1 0 1 0 0,1 0 0 0 0,-1 0 0 0 0,1 1-1 0 0,-1-1 1 0 0,1 1 0 0 0,0-1-1 0 0,-5 3 1 0 0,6-3-382 0 0,-1 1 0 0 0,1 0 0 0 0,0-1 0 0 0,-1 1-1 0 0,1 0 1 0 0,0 0 0 0 0,0 0 0 0 0,0 0 0 0 0,0 0 0 0 0,0 0-1 0 0,0 0 1 0 0,0 0 0 0 0,0 0 0 0 0,0 0 0 0 0,0 1 0 0 0,0-1-1 0 0,1 0 1 0 0,-1 1 0 0 0,1-1 0 0 0,-1 1 0 0 0,1-1 0 0 0,-1 0 0 0 0,1 1-1 0 0,0-1 1 0 0,0 3 0 0 0,-1 8 81 0 0,0 0 0 0 0,-4 16 0 0 0,3-20-101 0 0,0 0 0 0 0,1 0-1 0 0,0 0 1 0 0,1 0 0 0 0,-1 0 0 0 0,1 0 0 0 0,1 0 0 0 0,2 12-1 0 0,-2-16-80 0 0,15 52 70 0 0,-14-49-55 0 0,0-1-1 0 0,1 0 0 0 0,0 0 0 0 0,0 0 0 0 0,7 10 0 0 0,-9-14 157 0 0,3-2-99 0 0,1 0 4 0 0,0 0 1 0 0,0 0-1 0 0,1-1 0 0 0,-1 0 0 0 0,0 0 0 0 0,0 0 0 0 0,0-1 0 0 0,0 0 1 0 0,6-2-1 0 0,-8 2-17 0 0,0 0 0 0 0,0 0 0 0 0,0 0 0 0 0,0 0 1 0 0,-1-1-1 0 0,1 1 0 0 0,-1-1 0 0 0,0 1 0 0 0,0-1 1 0 0,0 0-1 0 0,0 0 0 0 0,0 0 0 0 0,0 0 0 0 0,-1 0 1 0 0,0 0-1 0 0,2-5 0 0 0,1-4 76 0 0,-1-1 1 0 0,0 1 0 0 0,-1-1-1 0 0,-1 0 1 0 0,0 0-1 0 0,0 1 1 0 0,-2-1-1 0 0,1 0 1 0 0,-5-21-1 0 0,4 31-127 0 0,-1 0-1 0 0,1 1 1 0 0,-1-1 0 0 0,0 1-1 0 0,0-1 1 0 0,0 1 0 0 0,0 0-1 0 0,0 0 1 0 0,0 0 0 0 0,-1 0-1 0 0,1 0 1 0 0,-1 0 0 0 0,1 1-1 0 0,-1-1 1 0 0,0 1-1 0 0,0 0 1 0 0,1 0 0 0 0,-1 0-1 0 0,0 0 1 0 0,0 0 0 0 0,0 0-1 0 0,0 1 1 0 0,0 0 0 0 0,-5-1-1 0 0,0 3-207 0 0,0 0 0 0 0,0 1 0 0 0,0 0 1 0 0,0 0-1 0 0,1 0 0 0 0,-1 1 0 0 0,1 0 0 0 0,0 1 0 0 0,0 0 0 0 0,1 0 0 0 0,-1 0 0 0 0,1 1 0 0 0,0 0 0 0 0,0 0 1 0 0,-8 12-1 0 0,1 3-1091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73 13360 0 0,'0'0'1026'0'0,"0"-1"-668"0"0,0-5 1963 0 0,-3 13-924 0 0,2-7-1335 0 0,1 0 0 0 0,-1 1 0 0 0,1-1 0 0 0,-1 1-1 0 0,1-1 1 0 0,0 1 0 0 0,-1 0 0 0 0,1-1 0 0 0,0 1 0 0 0,0-1 0 0 0,-1 1 0 0 0,1-1 0 0 0,0 1 0 0 0,0 0-1 0 0,0-1 1 0 0,0 1 0 0 0,0 0 0 0 0,0 0 0 0 0,-5 21 792 0 0,4-18-730 0 0,0 0 1 0 0,0-1-1 0 0,0 1 0 0 0,1 0 1 0 0,-1 0-1 0 0,1 0 1 0 0,0 5-1 0 0,12 35-109 0 0,-1-29 186 0 0,-7-9-137 0 0,-2-4-52 0 0,0 0 0 0 0,0 0-1 0 0,-1 0 1 0 0,1-1 0 0 0,0 1 0 0 0,0-1-1 0 0,1 1 1 0 0,-1-1 0 0 0,0 0-1 0 0,0 0 1 0 0,1 0 0 0 0,-1 0-1 0 0,1 0 1 0 0,-1 0 0 0 0,0-1 0 0 0,1 1-1 0 0,-1-1 1 0 0,1 1 0 0 0,0-1-1 0 0,2 0 1 0 0,-1 0 62 0 0,1-1 0 0 0,-1 1-1 0 0,1 0 1 0 0,-1-1 0 0 0,1 0 0 0 0,-1 0 0 0 0,1-1-1 0 0,-1 1 1 0 0,0-1 0 0 0,7-4 0 0 0,-8 3 17 0 0,0 0 1 0 0,0-1 0 0 0,0 0 0 0 0,0 1 0 0 0,-1-1-1 0 0,0 0 1 0 0,0 0 0 0 0,0-1 0 0 0,2-5-1 0 0,2-3 222 0 0,-3 6-145 0 0,0-1 0 0 0,0 0 0 0 0,-1 0 0 0 0,0 0 0 0 0,1-9 0 0 0,2-1 114 0 0,-5 17-264 0 0,1-1-1 0 0,0 1 0 0 0,-1 0 1 0 0,0-1-1 0 0,1 1 1 0 0,-1-1-1 0 0,0 1 1 0 0,1-1-1 0 0,-1 1 0 0 0,0-1 1 0 0,0 1-1 0 0,0 0 1 0 0,0-1-1 0 0,-1 1 1 0 0,1-1-1 0 0,0 1 0 0 0,-1-1 1 0 0,1 1-1 0 0,0 0 1 0 0,-2-3-1 0 0,-4-10 122 0 0,4 11-155 0 0,1 0 1 0 0,-1-1 0 0 0,1 1 0 0 0,-1 0-1 0 0,0 0 1 0 0,0 0 0 0 0,0 0 0 0 0,-5-4-1 0 0,6 6 7 0 0,-1 1 0 0 0,1-1-1 0 0,-1 0 1 0 0,1 1 0 0 0,-1-1-1 0 0,0 1 1 0 0,1-1 0 0 0,-1 1-1 0 0,0 0 1 0 0,1 0 0 0 0,-1-1-1 0 0,0 1 1 0 0,1 1 0 0 0,-1-1-1 0 0,0 0 1 0 0,1 0 0 0 0,-1 1-1 0 0,0-1 1 0 0,1 0 0 0 0,-1 1-1 0 0,0 0 1 0 0,1-1 0 0 0,-2 2 0 0 0,-26 14-1525 0 0,12-5 618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47 9216 0 0,'-6'1'8735'0'0,"3"1"-8545"0"0,0 0-1 0 0,0 0 0 0 0,0 0 0 0 0,1 0 0 0 0,-1 0 0 0 0,1 1 0 0 0,-1-1 0 0 0,1 1 0 0 0,0 0 0 0 0,0-1 0 0 0,1 1 0 0 0,-1 0 1 0 0,0 0-1 0 0,1 0 0 0 0,0 1 0 0 0,-1-1 0 0 0,2 0 0 0 0,-1 0 0 0 0,0 1 0 0 0,0-1 0 0 0,1 5 0 0 0,-4 9-2 0 0,3-12-176 0 0,0 0 1 0 0,0 0 0 0 0,0 1 0 0 0,0-1 0 0 0,1 0-1 0 0,0 0 1 0 0,0 0 0 0 0,1 0 0 0 0,-1 0 0 0 0,1 0 0 0 0,1 6-1 0 0,6 17-11 0 0,-6-19 0 0 0,0-1 0 0 0,1 1 0 0 0,0-1 0 0 0,0 0 0 0 0,8 15 0 0 0,-4-13-12 0 0,-6-8 29 0 0,1 1 1 0 0,-1-1-1 0 0,1 1 1 0 0,0-1-1 0 0,0 0 1 0 0,0 0-1 0 0,4 4 1 0 0,-5-5-1 0 0,0-1 0 0 0,0 1 0 0 0,1-1 0 0 0,-1 1 0 0 0,0-1 0 0 0,1 1 1 0 0,-1-1-1 0 0,0 0 0 0 0,1 0 0 0 0,-1 0 0 0 0,0 0 0 0 0,1 0 0 0 0,-1 0 0 0 0,1 0 1 0 0,-1 0-1 0 0,0-1 0 0 0,1 1 0 0 0,-1 0 0 0 0,0-1 0 0 0,0 1 0 0 0,3-2 0 0 0,-1 0 42 0 0,1 0 0 0 0,-1 0 1 0 0,1 0-1 0 0,-1 0 0 0 0,0-1 0 0 0,0 1 0 0 0,0-1 0 0 0,-1 0 0 0 0,1 0 0 0 0,0 0 0 0 0,-1 0 0 0 0,0-1 0 0 0,0 1 1 0 0,0 0-1 0 0,0-1 0 0 0,2-6 0 0 0,1-6 212 0 0,0 0-1 0 0,4-29 1 0 0,-4 15-4 0 0,-2 18-131 0 0,-1 0-1 0 0,-1 0 1 0 0,0 0-1 0 0,0 0 0 0 0,-1 0 1 0 0,-3-22-1 0 0,2 32-111 0 0,0-1 0 0 0,1 1 0 0 0,-1-1 0 0 0,0 0 0 0 0,-1 1 0 0 0,1-1 0 0 0,0 1 0 0 0,-1 0 0 0 0,1-1 0 0 0,-1 1 0 0 0,1 0 0 0 0,-1 0 0 0 0,0 0 0 0 0,0 0 0 0 0,0 0 0 0 0,0 1 0 0 0,-1-1 0 0 0,1 1 0 0 0,0-1 0 0 0,-1 1 0 0 0,1 0 0 0 0,-1 0 0 0 0,-4-2 0 0 0,-6 1 22 0 0,10 1-35 0 0,0 0-1 0 0,1 1 1 0 0,-1-1 0 0 0,0 1 0 0 0,0 0 0 0 0,1 0 0 0 0,-1 0 0 0 0,0 0 0 0 0,1 0-1 0 0,-1 1 1 0 0,-4 0 0 0 0,0 1-48 0 0,0 1 0 0 0,0 0-1 0 0,0 0 1 0 0,-12 8 0 0 0,16-9 19 0 0,1-1 0 0 0,0 1 0 0 0,0 0 0 0 0,0 0 0 0 0,0 0 0 0 0,0 0 0 0 0,0 0 0 0 0,0 0 0 0 0,1 1 0 0 0,-1-1 0 0 0,1 0 0 0 0,0 1 0 0 0,0-1 0 0 0,0 1 0 0 0,0 0 0 0 0,0-1 0 0 0,0 5 0 0 0,-5 23-2238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0 7368 0 0,'-10'5'9735'0'0,"1"1"-8592"0"0,9-6-1054 0 0,-1 1 0 0 0,0-1 0 0 0,0 0-1 0 0,0 1 1 0 0,0-1 0 0 0,1 1 0 0 0,-1-1 0 0 0,0 1 0 0 0,1-1 0 0 0,-1 1 0 0 0,0 0-1 0 0,1-1 1 0 0,-1 1 0 0 0,1 0 0 0 0,-1-1 0 0 0,1 1 0 0 0,-1 0 0 0 0,1 0 0 0 0,-1 0-1 0 0,1-1 1 0 0,0 1 0 0 0,-1 2 0 0 0,-1 11 55 0 0,0 1 0 0 0,1 0 0 0 0,0-1 0 0 0,1 1 0 0 0,1 0-1 0 0,1 0 1 0 0,0-1 0 0 0,0 1 0 0 0,2-1 0 0 0,0 0 0 0 0,0 0 0 0 0,8 15 0 0 0,-8-21-117 0 0,1 0 0 0 0,0 0 1 0 0,7 8-1 0 0,-11-15-12 0 0,0 1 0 0 0,0-1 0 0 0,0 0 1 0 0,0 0-1 0 0,0 0 0 0 0,0 0 0 0 0,0 0 0 0 0,0-1 0 0 0,0 1 0 0 0,1 0 1 0 0,-1 0-1 0 0,0-1 0 0 0,1 1 0 0 0,-1-1 0 0 0,0 1 0 0 0,1-1 1 0 0,-1 0-1 0 0,1 1 0 0 0,-1-1 0 0 0,0 0 0 0 0,4 0 0 0 0,-3 0 24 0 0,-1-1 0 0 0,1 0 0 0 0,0 1-1 0 0,-1-1 1 0 0,1 0 0 0 0,0 0-1 0 0,-1 0 1 0 0,1 0 0 0 0,-1 0 0 0 0,0 0-1 0 0,1 0 1 0 0,-1 0 0 0 0,0-1 0 0 0,3-2-1 0 0,0-1 91 0 0,-1-1-1 0 0,0 0 0 0 0,0 0 1 0 0,0 1-1 0 0,0-2 0 0 0,-1 1 1 0 0,0 0-1 0 0,2-8 0 0 0,1-39 580 0 0,-5 45-587 0 0,0 1 0 0 0,0-1 0 0 0,-1 1 0 0 0,-2-11 0 0 0,2 9-38 0 0,-1 1 4 0 0,0 0 0 0 0,0-1-1 0 0,-5-12 1 0 0,6 18-69 0 0,-1 0 1 0 0,1 0-1 0 0,-1 0 0 0 0,0 0 0 0 0,0 0 0 0 0,0 1 1 0 0,0-1-1 0 0,0 1 0 0 0,-1-1 0 0 0,1 1 0 0 0,-5-4 1 0 0,5 5-22 0 0,0-1 1 0 0,1 1 0 0 0,-1 0 0 0 0,0 0 0 0 0,0 0 0 0 0,0 0 0 0 0,0 0 0 0 0,0 1 0 0 0,0-1 0 0 0,0 1-1 0 0,0-1 1 0 0,-1 1 0 0 0,1 0 0 0 0,0-1 0 0 0,0 1 0 0 0,0 0 0 0 0,0 1 0 0 0,0-1 0 0 0,-1 0 0 0 0,1 0 0 0 0,0 1-1 0 0,0 0 1 0 0,0-1 0 0 0,0 1 0 0 0,0 0 0 0 0,0 0 0 0 0,-3 2 0 0 0,1 0-155 0 0,0 0 0 0 0,0 1 0 0 0,0-1 0 0 0,1 1 1 0 0,0 0-1 0 0,-1 0 0 0 0,1 0 0 0 0,1 1 0 0 0,-1-1 0 0 0,-2 7 1 0 0,-1 6-1202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71 5984 0 0,'6'-13'2462'0'0,"-26"22"5942"0"0,8-1-6143 0 0,11-6-2150 0 0,-1-1 0 0 0,1 1 0 0 0,0 0 0 0 0,0-1 0 0 0,0 1-1 0 0,0 0 1 0 0,0 0 0 0 0,0 0 0 0 0,0 0 0 0 0,0 0-1 0 0,1 0 1 0 0,-1 0 0 0 0,1 0 0 0 0,-1 3 0 0 0,1 33 477 0 0,0-22-485 0 0,0-11-98 0 0,1 1 1 0 0,-1-1 0 0 0,1 0 0 0 0,0 0 0 0 0,4 11 0 0 0,-5-14 64 0 0,1-1 1 0 0,0 1-1 0 0,0 0 1 0 0,0 0-1 0 0,0 0 1 0 0,0-1 0 0 0,0 1-1 0 0,0 0 1 0 0,0-1-1 0 0,1 1 1 0 0,-1-1 0 0 0,1 0-1 0 0,-1 1 1 0 0,1-1-1 0 0,-1 0 1 0 0,1 0 0 0 0,0 0-1 0 0,0 0 1 0 0,2 1-1 0 0,4-1 337 0 0,-6-1-423 0 0,-1-1-144 0 0,0 1 216 0 0,0-1 0 0 0,1 1 0 0 0,-1-1 1 0 0,0 0-1 0 0,0 0 0 0 0,0 0 0 0 0,1 0 0 0 0,-1 1 0 0 0,0-1 0 0 0,0-1 0 0 0,-1 1 1 0 0,1 0-1 0 0,2-2 0 0 0,10-20 407 0 0,-9 13-280 0 0,0 0-1 0 0,0 0 0 0 0,-2-1 1 0 0,4-17-1 0 0,-6 22-106 0 0,1 0 0 0 0,-1 0 0 0 0,-1-1 0 0 0,1 1 0 0 0,-1 0 0 0 0,0 0 0 0 0,0 0 0 0 0,-1 0 0 0 0,-4-11 0 0 0,4 13-30 0 0,-1-1-1 0 0,1 0 1 0 0,-1 0-1 0 0,0 1 1 0 0,0 0 0 0 0,0-1-1 0 0,-1 1 1 0 0,-3-4-1 0 0,6 7-35 0 0,-1 1 0 0 0,1-1 0 0 0,0 0 0 0 0,0 0 0 0 0,0 0 0 0 0,-1 0 0 0 0,1 1 0 0 0,0-1 0 0 0,-1 1 0 0 0,1-1 0 0 0,0 1 0 0 0,-1 0 0 0 0,1-1 0 0 0,-1 1 0 0 0,1 0 0 0 0,-1 0 0 0 0,1 0 0 0 0,0 0 0 0 0,-1 0 0 0 0,1 0 0 0 0,-1 0 0 0 0,1 1 0 0 0,-1-1 0 0 0,1 0 0 0 0,0 1 0 0 0,-1-1 0 0 0,1 1 0 0 0,0 0 0 0 0,-1-1 0 0 0,1 1 0 0 0,0 0 0 0 0,0 0 0 0 0,0 0 0 0 0,-2 1 0 0 0,-3 4-14 0 0,0 0-1 0 0,0 1 1 0 0,1-1 0 0 0,0 1-1 0 0,1 0 1 0 0,-1 1-1 0 0,1-1 1 0 0,0 1 0 0 0,1 0-1 0 0,0 0 1 0 0,-3 12-1 0 0,0 9-34 0 0,-6 57-1 0 0,11-78 36 0 0,0 3-22 0 0,1-1 0 0 0,0 0 1 0 0,0 0-1 0 0,1 0 0 0 0,1 0 0 0 0,-1 0 0 0 0,2 0 0 0 0,-1 0 0 0 0,8 17 1 0 0,-9-25 19 0 0,0 0 1 0 0,0-1 0 0 0,0 1 0 0 0,0-1-1 0 0,0 1 1 0 0,0-1 0 0 0,0 1 0 0 0,0-1-1 0 0,1 0 1 0 0,-1 0 0 0 0,1 1 0 0 0,-1-1-1 0 0,4 1 1 0 0,-4-1 3 0 0,0-1 0 0 0,0 0 0 0 0,0 1 0 0 0,0-1 0 0 0,0 0 0 0 0,0 0 0 0 0,0 1 0 0 0,0-1 0 0 0,0 0 0 0 0,0 0 0 0 0,0 0 0 0 0,0 0 0 0 0,1-1 0 0 0,-1 1 0 0 0,0 0 0 0 0,0 0 0 0 0,0-1 0 0 0,0 1 0 0 0,0-1 0 0 0,0 1 0 0 0,0-1 0 0 0,0 1 0 0 0,1-2 0 0 0,2 0-22 0 0,0 0 30 0 0,0-1 1 0 0,0 0-1 0 0,0 0 0 0 0,-1 0 0 0 0,1 0 1 0 0,-1 0-1 0 0,0-1 0 0 0,0 1 0 0 0,0-1 1 0 0,0 0-1 0 0,0 0 0 0 0,-1 0 0 0 0,0 0 1 0 0,0-1-1 0 0,0 1 0 0 0,1-6 0 0 0,3-8 106 0 0,-1 0 0 0 0,3-29-1 0 0,-7 46-108 0 0,-1-3 8 0 0,0-1 0 0 0,0 1-1 0 0,0 0 1 0 0,0-1 0 0 0,-1 1-1 0 0,0-1 1 0 0,0 1 0 0 0,0 0-1 0 0,0 0 1 0 0,-1 0 0 0 0,1-1-1 0 0,-1 1 1 0 0,0 1 0 0 0,-3-6-1 0 0,-2 5-224 0 0,4 3 155 0 0,-7-7-124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7:06.2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98 10592 0 0,'1'-3'167'0'0,"12"-14"7205"0"0,-17 17-6265 0 0,3-1-975 0 0,0 1 0 0 0,0 0 0 0 0,0 0 0 0 0,-1 0 0 0 0,1 0 0 0 0,0 0 0 0 0,0 1 0 0 0,0-1 0 0 0,0 0 0 0 0,0 0 0 0 0,0 1 0 0 0,0-1 0 0 0,0 1 0 0 0,0-1 0 0 0,0 0 0 0 0,-2 3 449 0 0,-1 5 222 0 0,1-5-759 0 0,1 1 0 0 0,-1-1 0 0 0,1 1 0 0 0,0 0 0 0 0,1 0 0 0 0,-1 0 0 0 0,0 0 0 0 0,1 0 1 0 0,0 1-1 0 0,0-1 0 0 0,1 0 0 0 0,-1 0 0 0 0,1 1 0 0 0,0-1 0 0 0,0 0 0 0 0,0 1 0 0 0,0-1 0 0 0,1 0 0 0 0,1 7 0 0 0,5 12-44 0 0,-6-19 0 0 0,-1-1 0 0 0,1 1 0 0 0,0 0 0 0 0,1-1 0 0 0,-1 1 0 0 0,1-1 0 0 0,-1 0 0 0 0,1 1 0 0 0,0-1 0 0 0,0 0 0 0 0,0 0 0 0 0,1 0 0 0 0,-1 0 0 0 0,6 4 0 0 0,-7-7 0 0 0,-1 1 0 0 0,1-1 0 0 0,-1 1 0 0 0,1-1 0 0 0,0 0 0 0 0,-1 1 0 0 0,1-1 0 0 0,0 0 0 0 0,-1 0 0 0 0,1 0 0 0 0,0 1 0 0 0,-1-1 0 0 0,1 0 0 0 0,0 0 0 0 0,-1 0 0 0 0,1 0 0 0 0,0 0 0 0 0,0 0 0 0 0,3-1 0 0 0,-4 2 0 0 0,1-1 0 0 0,-1 0 0 0 0,1 0 0 0 0,0 0 0 0 0,-1 0 0 0 0,1 0 0 0 0,-1 0 0 0 0,1 0 0 0 0,0 0 0 0 0,-1 0 0 0 0,1 0 0 0 0,-1 0 0 0 0,1 0 0 0 0,0-1 0 0 0,-1 1 0 0 0,1 0 0 0 0,-1 0 0 0 0,1 0 0 0 0,-1-1 0 0 0,1 1 0 0 0,-1 0 0 0 0,1-1 0 0 0,-1 1 0 0 0,1-1 0 0 0,-1 1 0 0 0,1 0 0 0 0,-1-1 0 0 0,0 1 0 0 0,1-1 0 0 0,-1 1 0 0 0,0-1 0 0 0,1 1 0 0 0,-1-1 0 0 0,0 0 0 0 0,0 1 0 0 0,1-2 0 0 0,-1 1 0 0 0,3-3 4 0 0,0-1-1 0 0,0 1 1 0 0,1-1-1 0 0,6-5 1 0 0,-10 10 7 0 0,1-1 1 0 0,-1 1 0 0 0,0-1-1 0 0,1 1 1 0 0,-1-1 0 0 0,1 1 0 0 0,-1-1-1 0 0,0 0 1 0 0,1 1 0 0 0,-1-1-1 0 0,0 0 1 0 0,0 1 0 0 0,0-1 0 0 0,1 0-1 0 0,-1 1 1 0 0,0-1 0 0 0,0-1-1 0 0,1-2 51 0 0,3-7 97 0 0,0 1 1 0 0,-1-1-1 0 0,4-20 1 0 0,-6 27-114 0 0,0-1 0 0 0,-1 1-1 0 0,0 0 1 0 0,0-1 0 0 0,0 1-1 0 0,-1 0 1 0 0,1 0 0 0 0,-1-1 0 0 0,0 1-1 0 0,0 0 1 0 0,0 0 0 0 0,-1 0-1 0 0,-2-4 1 0 0,-10-24 362 0 0,4 18-239 0 0,8 11-109 0 0,0 0-1 0 0,0 0 0 0 0,0 0 1 0 0,-1 0-1 0 0,0 0 0 0 0,1 1 1 0 0,-1-1-1 0 0,0 1 1 0 0,-5-4-1 0 0,6 5 122 0 0,-19 15-7 0 0,6-8-117 0 0,14-5-51 0 0,-1-1 0 0 0,0 1 1 0 0,1-1-1 0 0,-1 1 0 0 0,1 0 1 0 0,-1-1-1 0 0,1 1 0 0 0,-1 0 1 0 0,1 0-1 0 0,0 0 0 0 0,-2 2 1 0 0,-2 2 7 0 0,1-1 0 0 0,0 1 0 0 0,0 0 0 0 0,0 1 1 0 0,1-1-1 0 0,-1 1 0 0 0,1-1 0 0 0,1 1 0 0 0,-4 10 0 0 0,3-7-19 0 0,1-1 0 0 0,0 1 0 0 0,0 0 0 0 0,1 0 1 0 0,0 0-1 0 0,1-1 0 0 0,0 1 0 0 0,0 0 0 0 0,1 0 0 0 0,0 0 0 0 0,1 0 0 0 0,4 15 0 0 0,-1-7-1 0 0,-2-6-14 0 0,1-1 0 0 0,8 16-1 0 0,-11-22 16 0 0,1-1 1 0 0,0 0-1 0 0,1 0 0 0 0,-1 0 0 0 0,1 0 0 0 0,-1 0 0 0 0,1-1 0 0 0,0 1 0 0 0,0-1 1 0 0,0 0-1 0 0,5 3 0 0 0,-7-4 3 0 0,-1-1 1 0 0,1 0-1 0 0,-1 1 0 0 0,1-1 1 0 0,0 1-1 0 0,-1-1 1 0 0,1 0-1 0 0,0 0 0 0 0,-1 1 1 0 0,1-1-1 0 0,0 0 1 0 0,0 0-1 0 0,-1 0 0 0 0,1 0 1 0 0,0 0-1 0 0,-1 0 1 0 0,1 0-1 0 0,0 0 0 0 0,0 0 1 0 0,-1 0-1 0 0,1 0 0 0 0,0-1 1 0 0,-1 1-1 0 0,1 0 1 0 0,0 0-1 0 0,-1-1 0 0 0,1 1 1 0 0,0 0-1 0 0,-1-1 1 0 0,1 1-1 0 0,-1-1 0 0 0,1 1 1 0 0,-1-1-1 0 0,1 1 1 0 0,-1-1-1 0 0,1 1 0 0 0,-1-1 1 0 0,1 0-1 0 0,-1 1 1 0 0,0-1-1 0 0,1 1 0 0 0,-1-1 1 0 0,1-1-1 0 0,0-1-2 0 0,7-7 83 0 0,-1-1-1 0 0,0 0 1 0 0,0 0-1 0 0,-1 0 1 0 0,-1-1-1 0 0,0 0 1 0 0,-1 0-1 0 0,5-19 1 0 0,-9 30-105 0 0,0 0 0 0 0,0 0-1 0 0,0 0 1 0 0,0 0 0 0 0,0 0 0 0 0,0-1 0 0 0,0 1 0 0 0,0 0 0 0 0,0 0 0 0 0,0 0 0 0 0,-1 0-1 0 0,1 0 1 0 0,0 0 0 0 0,-1 0 0 0 0,1 0 0 0 0,-2-1 0 0 0,2 1-318 0 0,-9-7-2447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4T15:52:50.1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6480 2833 979 0,'0'0'43'0,"-3"-3"9"0,-1 3-41 0,4 0-11 0,0 0 0 0,-7 0 0 16,7 0 132-16,0 0 25 0,0 0 5 15,0 0 1-15,0 0-110 0,0 0-21 0,0 0-5 0,0 0-1 0,0 0 9 0,7 0 1 16,4 3 1-16,3-3 0 0,-4 0-14 0,8 3-3 15,0 6-1-15,3-9 0 0,0 3 1 0,0 1 1 16,7-4 0-16,1 9 0 0,2-9-12 0,5 6-9 16,6-6 12-16,-10 3-12 0,3-3 0 0,7 0 0 15,-6 0 0-15,2 0 0 0,8 0 25 16,-10 4-1-16,2-4-1 0,1 9 0 0,4-9-37 0,-1 0-7 16,0 0-2-16,-7 3 0 0,-6-3 23 0,2 0 0 15,-2 0 0-15,-1 0 0 0,4 0 0 0,-4 0 0 16,-7 0 0-16,-3 3 0 0,-1-3 0 0,1 10 0 15,-4-10 0-15,-3 0 0 0,6 0 0 0,-3 3 0 0,-3 0 0 16,-4-3 0-16,-3 0 14 0,-4 0 7 16,0 0 2-16,0 0 0 15,0 0-139-15,0 0-28 0</inkml:trace>
  <inkml:trace contextRef="#ctx0" brushRef="#br0" timeOffset="464.34">6621 2905 864 0,'0'0'38'0,"0"0"8"16,-10 0-37-16,-4-3-9 0,3 3 0 0,-3-3 0 15,3 3 75-15,1 3 13 0,-4-3 2 0,10 0 1 0,-6 0-17 0,-5 0-3 16,15 0-1-16,0 0 0 0,0 0-4 0,0 0-1 16,0 0 0-16,0 0 0 0,0 0-6 0,0 0-2 15,0 0 0-15,0 0 0 0,15 3-14 0,-12-3-3 16,8 0-1-16,3 0 0 0,0 0-11 0,7 0-3 16,-3 0 0-16,6 0 0 0,8 0-3 0,-4 0-1 15,8 6 0-15,-5-6 0 0,5 0-21 0,-5 0 0 16,5 0 0-16,2 0 0 0,1 0 13 0,-3-6-1 0,6 6-1 15,0 0 0-15,1 0-11 0,-8 0-16 0,14 0 4 16,-13 0 1-16,6 0 24 0,0 0 5 0,-7 0 1 0,-3 0 0 16,0 0-31-16,-4 0-5 0,0 0-2 0,-3-3 0 15,0 0 19-15,-1 3 0 0,-2 0 0 0,-1-10 0 16,0 10 48-16,-7-3 12 0,4 3 4 0,-8 0 0 16,1 0-52-16,3 0-12 0,-10 0 0 0,-1-3 0 15,-3 3 0-15,0 0 0 0,0 0 0 0,0 0 0 16,0 0-48-1,0 0-13-15,-21 3-3 0,0 10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09.3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11056 0 0,'0'0'2945'0'0,"9"4"-2066"0"0,102 30 1005 0 0,59 14-1377 0 0,-77-23-398 0 0,6 1-60 0 0,128 24 39 0 0,-113-29 39 0 0,63 15 564 0 0,-122-25-267 0 0,-53-10-344 0 0,0-1-13 0 0,7 2-187 0 0,-7-1-575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8288 0 0,'0'0'633'0'0,"1"2"-441"0"0,2 4 45 0 0,1 1 1 0 0,-1 0-1 0 0,2-1 0 0 0,-1 0 0 0 0,1 0 0 0 0,0 0 1 0 0,0 0-1 0 0,0-1 0 0 0,1 0 0 0 0,6 5 1 0 0,21 22 711 0 0,104 119 1400 0 0,52 86-719 0 0,-167-210-1404 0 0,41 40 0 0 0,8 10 101 0 0,139 161 426 0 0,37 49 285 0 0,-162-186-844 0 0,-62-77 70 0 0,48 40-1 0 0,-46-43 6 0 0,38 40-1 0 0,-17-2 46 0 0,12 12 68 0 0,-48-54-288 0 0,-8-14-67 0 0,0 0 1 0 0,-1 0-1 0 0,1 0 1 0 0,0-1-1 0 0,0 1 1 0 0,1 0-1 0 0,-1-1 0 0 0,1 1 1 0 0,4 3-1 0 0,-6-6-30 0 0,-1 1-1 0 0,1 0 1 0 0,-1 0-1 0 0,1 0 1 0 0,-1 0-1 0 0,0 0 0 0 0,1 0 1 0 0,-1 0-1 0 0,0-1 1 0 0,1 1-1 0 0,-1 0 1 0 0,0 0-1 0 0,0 0 0 0 0,0 0 1 0 0,0 0-1 0 0,0 0 1 0 0,0 0-1 0 0,0 0 1 0 0,0 0-1 0 0,-1 0 0 0 0,1 2 1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940 11 8288 0 0,'-27'-10'11361'0'0,"26"16"-11715"0"0,-2 6 684 0 0,-1 0-1 0 0,-8 17 1 0 0,4-9-119 0 0,1-2 21 0 0,-16 25-1 0 0,-2 6-22 0 0,-39 83 177 0 0,18-38-204 0 0,-87 155-256 0 0,34-70-60 0 0,-37 43 489 0 0,64-112-230 0 0,46-74-173 0 0,-35 40-1 0 0,33-42 30 0 0,-34 52 1 0 0,42-54 85 0 0,-16 36 0 0 0,-4 16-93 0 0,33-70-112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32 872 8288 0 0,'-5'0'100'0'0,"3"1"-52"0"0,1-1 0 0 0,0 0 0 0 0,0 0-1 0 0,-1 0 1 0 0,1 0 0 0 0,0 0-1 0 0,-1-1 1 0 0,1 1 0 0 0,-14-5 6160 0 0,18 5-6102 0 0,0-1-1 0 0,-1 1 1 0 0,1-1-1 0 0,0 0 0 0 0,-1 0 1 0 0,1 0-1 0 0,0 0 1 0 0,-1 0-1 0 0,0 0 1 0 0,1-1-1 0 0,-1 1 0 0 0,0-1 1 0 0,1 0-1 0 0,2-3 1 0 0,5-3 80 0 0,85-41 1069 0 0,61-63-70 0 0,-52 33-1050 0 0,523-389 245 0 0,-597 444-370 0 0,8-5 112 0 0,61-39-1 0 0,-90 62-345 0 0,-2 3-283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4608 0 0,'1'7'475'0'0,"4"5"530"0"0,0 0 1 0 0,1-1-1 0 0,10 14 1 0 0,0-3 1270 0 0,28 32-1 0 0,58 45-67 0 0,-70-68-1748 0 0,31 43 1 0 0,1-1-108 0 0,159 157 156 0 0,-130-143-664 0 0,-32-32 86 0 0,136 127 109 0 0,-188-174 119 0 0,0 1-1 0 0,0 0 0 0 0,-1 1 0 0 0,0 0 0 0 0,0 0 0 0 0,-1 1 1 0 0,8 16-1 0 0,17 28 112 0 0,-30-50-245 0 0,-1-3-28 0 0,1 0 1 0 0,-1 0 0 0 0,0 1-1 0 0,1-1 1 0 0,-1 0-1 0 0,1-1 1 0 0,-1 1 0 0 0,4 2-1 0 0,-4-16-3103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1185 10248 0 0,'0'0'926'0'0,"-13"-13"365"0"0,12 10-1137 0 0,1 0 0 0 0,-1 1 0 0 0,0-1 0 0 0,1 0 0 0 0,0 0 0 0 0,0 0 0 0 0,0 0 0 0 0,0 0 1 0 0,0 0-1 0 0,1 0 0 0 0,0-4 0 0 0,12-31 763 0 0,-7 22-840 0 0,60-134 223 0 0,-19 50 308 0 0,-20 39-363 0 0,4 0 1 0 0,2 2-1 0 0,40-55 1 0 0,141-217 718 0 0,-182 274-628 0 0,-15 24 3 0 0,24-31-1 0 0,-9 16-150 0 0,-31 47-300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48 11976 0 0,'-10'-15'1274'0'0,"-16"-17"5202"0"0,28 40-6341 0 0,1 0 0 0 0,0-1 0 0 0,6 12 0 0 0,6 12 29 0 0,23 85 259 0 0,42 219-1 0 0,-61-207-298 0 0,-6-39 52 0 0,22 193 272 0 0,-33-255-449 0 0,6 45 66 0 0,-7-51 28 0 0,-1-12-2471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947 0 8288 0 0,'-1'2'638'0'0,"-87"102"4633"0"0,59-67-4268 0 0,-97 97 994 0 0,38-45-1595 0 0,24-21-196 0 0,-63 73 348 0 0,70-65-82 0 0,-60 108 0 0 0,89-140-374 0 0,-2-1 0 0 0,-49 55 0 0 0,68-85-72 0 0,-6 10-52 0 0,13-17 16 0 0,0 0 0 0 0,-1-1 0 0 0,0 0 0 0 0,0 1 0 0 0,0-2 0 0 0,-6 6 0 0 0,-34 29-88 0 0,44-38-1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11056 0 0,'0'0'2945'0'0,"9"4"-2066"0"0,102 30 1005 0 0,59 14-1377 0 0,-77-23-398 0 0,6 1-60 0 0,128 24 39 0 0,-113-29 39 0 0,63 15 564 0 0,-122-25-267 0 0,-53-10-344 0 0,0-1-13 0 0,7 2-187 0 0,-7-1-575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8288 0 0,'0'0'3497'0'0,"10"4"-1974"0"0,51 21-281 0 0,84 49-1 0 0,-82-39-996 0 0,93 52 198 0 0,20 11-11 0 0,119 72 252 0 0,-282-162-522 0 0,-1 1-1 0 0,-1 1 0 0 0,12 11 1 0 0,-22-20 71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6 5984 0 0,'-3'-5'6940'0'0,"8"10"-5626"0"0,81 51 317 0 0,-30-17-1144 0 0,128 100 378 0 0,152 127-479 0 0,-199-170-272 0 0,47 36 92 0 0,-159-114-173 0 0,-16-12-8 0 0,0 1 0 0 0,0 0 1 0 0,9 11-1 0 0,0 2 87 0 0,-4-6 72 0 0,16 25 1 0 0,-27-35-154 0 0,0 0-1 0 0,0-1 1 0 0,1 1 0 0 0,-1 0-1 0 0,7 3 1 0 0,-9-5-131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23:10.4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8288 0 0,'0'0'3497'0'0,"10"4"-1974"0"0,51 21-281 0 0,84 49-1 0 0,-82-39-996 0 0,93 52 198 0 0,20 11-11 0 0,119 72 252 0 0,-282-162-522 0 0,-1 1-1 0 0,-1 1 0 0 0,12 11 1 0 0,-22-20 71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829 13 7368 0 0,'0'0'568'0'0,"-11"-13"2737"0"0,10 13-3204 0 0,1 0 0 0 0,-1 0 0 0 0,0 0 0 0 0,1 0 0 0 0,-1 1 0 0 0,0-1 0 0 0,1 0 0 0 0,-1 0 0 0 0,0 0 0 0 0,1 1 0 0 0,-1-1 0 0 0,1 0 0 0 0,-1 1 0 0 0,0-1 0 0 0,1 0-1 0 0,-1 1 1 0 0,1-1 0 0 0,-1 1 0 0 0,1-1 0 0 0,-1 1 0 0 0,1-1 0 0 0,0 1 0 0 0,-1-1 0 0 0,1 1 0 0 0,0 0 0 0 0,-1-1 0 0 0,1 1 0 0 0,0 0 0 0 0,-1 0 0 0 0,-14 31 1047 0 0,7-15-696 0 0,-3 4-72 0 0,1 0 0 0 0,-8 29 0 0 0,9-25-26 0 0,-16 32-1 0 0,-48 81 375 0 0,-101 181-467 0 0,81-143-149 0 0,-9 16-43 0 0,-7 13-66 0 0,23-46-28 0 0,30-69-841 0 0,43-70-1749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11832 0 0,'0'0'1286'0'0,"5"9"-1044"0"0,2-2 10 0 0,0 1 0 0 0,0-1 1 0 0,0 0-1 0 0,1-1 1 0 0,0 1-1 0 0,10 5 0 0 0,-10-7-105 0 0,16 11 81 0 0,1-2-1 0 0,1-1 1 0 0,36 13 0 0 0,21 10 132 0 0,26 12-87 0 0,-70-33-134 0 0,60 33 0 0 0,6 15-80 0 0,172 136 0 0 0,-146-106 45 0 0,-45-35 5 0 0,-32-25-41 0 0,-33-20 6 0 0,25 17 0 0 0,-2 6 171 0 0,-33-24-173 0 0,-4-8-128 0 0,-5-3-233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62 90 8896 0 0,'0'0'808'0'0,"-1"1"-664"0"0,0 1-33 0 0,-1 0 0 0 0,1 0 0 0 0,-1 0 1 0 0,1 0-1 0 0,-1 0 0 0 0,1-1 1 0 0,-1 1-1 0 0,0-1 0 0 0,0 1 0 0 0,0-1 1 0 0,-2 2-1 0 0,3-3-48 0 0,0 1 0 0 0,0-1 1 0 0,0 1-1 0 0,0-1 0 0 0,0 1 0 0 0,0 0 0 0 0,0 0 1 0 0,0-1-1 0 0,1 1 0 0 0,-1 0 0 0 0,0 0 0 0 0,1 0 1 0 0,-1 0-1 0 0,0 0 0 0 0,1 0 0 0 0,-1 0 0 0 0,1 0 1 0 0,0 0-1 0 0,-1 0 0 0 0,1 1 0 0 0,-14 31 701 0 0,11-17-687 0 0,1-11-47 0 0,1 0 0 0 0,0 0 0 0 0,0 0 0 0 0,0 0 0 0 0,1 0 0 0 0,-1 0 0 0 0,1 0 1 0 0,1 0-1 0 0,-1 0 0 0 0,1 1 0 0 0,0-1 0 0 0,1 5 0 0 0,-1-8 15 0 0,-1-1-1 0 0,1 1 1 0 0,0 0 0 0 0,0 0-1 0 0,0-1 1 0 0,0 1-1 0 0,0-1 1 0 0,0 1 0 0 0,0-1-1 0 0,1 1 1 0 0,-1-1-1 0 0,3 2 1 0 0,-3-2-15 0 0,0-1-1 0 0,0 1 1 0 0,0-1-1 0 0,0 0 1 0 0,0 1 0 0 0,0-1-1 0 0,0 0 1 0 0,1 0-1 0 0,-1 0 1 0 0,0 1-1 0 0,0-1 1 0 0,0-1 0 0 0,0 1-1 0 0,0 0 1 0 0,1 0-1 0 0,-1 0 1 0 0,0 0 0 0 0,0-1-1 0 0,0 1 1 0 0,0-1-1 0 0,2 0 1 0 0,1-1 95 0 0,0 0 0 0 0,0 0 0 0 0,0-1 0 0 0,0 1 0 0 0,0-1 0 0 0,0 0 0 0 0,-1 0 0 0 0,1-1 1 0 0,-1 1-1 0 0,0 0 0 0 0,0-1 0 0 0,0 0 0 0 0,-1 0 0 0 0,1 0 0 0 0,-1 0 0 0 0,0 0 0 0 0,0-1 0 0 0,0 1 0 0 0,-1 0 0 0 0,2-6 0 0 0,0 0-80 0 0,-1 0 0 0 0,0 0 0 0 0,0 0 0 0 0,-1-1 0 0 0,0 1 0 0 0,-1-1 0 0 0,0 1 0 0 0,-1-1 0 0 0,0 1 0 0 0,-1-1 0 0 0,0 1 0 0 0,-5-15-1 0 0,5 21-178 0 0,0 0 0 0 0,0 1 0 0 0,-1-1-1 0 0,1 1 1 0 0,-1 0 0 0 0,0 0-1 0 0,0 0 1 0 0,0 0 0 0 0,0 0 0 0 0,0 1-1 0 0,-1-1 1 0 0,1 1 0 0 0,-7-3 0 0 0,9 4-244 0 0,-16 11-1728 0 0,10-3 207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187 45 9384 0 0,'0'0'430'0'0,"-6"8"140"0"0,-6 0-553 0 0,11-7-17 0 0,-1 0 0 0 0,1-1 0 0 0,0 1 0 0 0,0 0 0 0 0,-1 0-1 0 0,1 0 1 0 0,0 0 0 0 0,0 0 0 0 0,0 0 0 0 0,0 1 0 0 0,-1 0 0 0 0,-13 18-1 0 0,12-17 18 0 0,0 1-1 0 0,0 0 0 0 0,0 0 0 0 0,0 0 0 0 0,1 0 1 0 0,-1 1-1 0 0,-2 7 0 0 0,2-4 94 0 0,0 0 0 0 0,-1 1 0 0 0,-5 8 0 0 0,-9 22 137 0 0,15-29-196 0 0,-2 5 99 0 0,0 1 0 0 0,1 0 0 0 0,1 0 0 0 0,0 0 1 0 0,-1 19-1 0 0,4-33 2 0 0,1-1-102 0 0,0 0 1 0 0,-1 0 0 0 0,1 0 0 0 0,0-1 0 0 0,0 1 0 0 0,-1 0 0 0 0,1 0-1 0 0,0-1 1 0 0,0 1 0 0 0,0-1 0 0 0,0 1 0 0 0,0-1 0 0 0,0 1 0 0 0,0-1-1 0 0,0 1 1 0 0,0-1 0 0 0,0 0 0 0 0,0 0 0 0 0,0 1 0 0 0,2-1 0 0 0,-2 0 257 0 0,18-10 712 0 0,-15 6-843 0 0,0 0 0 0 0,0-1 0 0 0,0 0 1 0 0,-1 0-1 0 0,0 0 0 0 0,0 0 1 0 0,0-1-1 0 0,2-5 0 0 0,14-51 593 0 0,-8 26-580 0 0,-9 26-140 0 0,0 1 0 0 0,0 0-1 0 0,-1-1 1 0 0,-1-18-1 0 0,2-6 183 0 0,-2 29-193 0 0,0 0-1 0 0,0-1 0 0 0,0 1 0 0 0,0 0 1 0 0,-1-1-1 0 0,0 1 0 0 0,0 0 0 0 0,-3-10 0 0 0,3 12-25 0 0,0 1 0 0 0,0 0 0 0 0,0 0-1 0 0,-1 0 1 0 0,1 0 0 0 0,0 0 0 0 0,-1 0-1 0 0,1 0 1 0 0,-1 0 0 0 0,0 1-1 0 0,1-1 1 0 0,-1 1 0 0 0,0-1 0 0 0,0 1-1 0 0,0 0 1 0 0,0-1 0 0 0,0 1 0 0 0,-1 0-1 0 0,1 0 1 0 0,0 1 0 0 0,-5-2-1 0 0,3 1-92 0 0,0 1 0 0 0,0 0-1 0 0,0 0 1 0 0,0 0 0 0 0,0 0 0 0 0,0 1-1 0 0,0-1 1 0 0,0 1 0 0 0,0 0-1 0 0,0 0 1 0 0,0 1 0 0 0,0-1-1 0 0,1 1 1 0 0,-1 0 0 0 0,1-1-1 0 0,-1 2 1 0 0,1-1 0 0 0,0 0-1 0 0,-1 1 1 0 0,1 0 0 0 0,0-1-1 0 0,1 1 1 0 0,-4 4 0 0 0,4-4-129 0 0,-1 1 0 0 0,1 0 0 0 0,-1 0 0 0 0,1 0 1 0 0,0 0-1 0 0,0 0 0 0 0,1 0 0 0 0,-1 0 0 0 0,1 1 0 0 0,0-1 1 0 0,0 1-1 0 0,1-1 0 0 0,-1 1 0 0 0,1-1 0 0 0,0 1 0 0 0,0-1 1 0 0,0 1-1 0 0,1-1 0 0 0,0 1 0 0 0,2 6 0 0 0,4 9-4981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1265 2304 0 0,'-17'23'13245'0'0,"21"-31"-12355"0"0,41-48 358 0 0,-36 44-1093 0 0,-1 1 0 0 0,20-20 0 0 0,10-12 52 0 0,8-11 14 0 0,-32 38-124 0 0,0-1 0 0 0,20-30 0 0 0,30-49 324 0 0,97-111-1 0 0,-109 143-166 0 0,31-50-389 0 0,5-15 164 0 0,-35 47-19 0 0,-34 55-76 0 0,53-70-251 0 0,-61 81 341 0 0,14-22 0 0 0,-16 23 58 0 0,17-21 0 0 0,-23 34-34 0 0,-1 0-1 0 0,-1-1 0 0 0,1 1 0 0 0,0-1 0 0 0,0 1 0 0 0,-1-1 1 0 0,0 0-1 0 0,1 0 0 0 0,-1 0 0 0 0,0 0 0 0 0,0 0 0 0 0,-1 0 0 0 0,1 0 1 0 0,-1 0-1 0 0,1 0 0 0 0,-1 0 0 0 0,0 0 0 0 0,-1-5 0 0 0,5-6 60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6912 0 0,'0'0'785'0'0,"11"10"582"0"0,30 14 432 0 0,62 44 860 0 0,60 52-1477 0 0,-87-75-880 0 0,-19-13-176 0 0,75 57 72 0 0,-10-4 68 0 0,-31-24 16 0 0,14 0 160 0 0,-93-54-371 0 0,11 9 216 0 0,-22-15-215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5 595 7200 0 0,'0'0'330'0'0,"-1"0"-8"0"0,0-1-319 0 0,1 1 0 0 0,0-1 1 0 0,0 1-1 0 0,-1 0 1 0 0,1-1-1 0 0,0 1 0 0 0,0-1 1 0 0,-1 1-1 0 0,1-1 0 0 0,0 1 1 0 0,0 0-1 0 0,0-1 0 0 0,0 1 1 0 0,0-1-1 0 0,0 1 1 0 0,0-1-1 0 0,0 1 0 0 0,0-1 1 0 0,0 1-1 0 0,0-1 0 0 0,0 1 1 0 0,0-1-1 0 0,0 1 0 0 0,0-1 1 0 0,1 1-1 0 0,-1 0 0 0 0,0-1 1 0 0,0 1-1 0 0,0-1 1 0 0,1 1-1 0 0,-1 0 0 0 0,0-1 1 0 0,1 0-1 0 0,0 1 7 0 0,2-21 686 0 0,-2 19-456 0 0,-1-1 0 0 0,0 1 0 0 0,1-1 1 0 0,-1 1-1 0 0,1-1 0 0 0,0 1 0 0 0,1-4 0 0 0,13-28 1214 0 0,-13 28-1344 0 0,0-1-1 0 0,1 1 1 0 0,0 0-1 0 0,0-1 1 0 0,1 1 0 0 0,6-8-1 0 0,-4 7 71 0 0,0 0 0 0 0,0 0-1 0 0,-1 0 1 0 0,0-1-1 0 0,-1 0 1 0 0,5-9 0 0 0,-6 12-64 0 0,1-1 1 0 0,-1 1 0 0 0,1-1 0 0 0,0 1-1 0 0,1 0 1 0 0,6-6 0 0 0,-5 6 4 0 0,0-1 0 0 0,-1 0 1 0 0,0 0-1 0 0,5-8 1 0 0,-3 1 20 0 0,1 0 0 0 0,1 1 1 0 0,-1 0-1 0 0,20-20 1 0 0,2-6 87 0 0,-24 29-150 0 0,0 0 1 0 0,15-14-1 0 0,-9 11 19 0 0,-1-1 0 0 0,0 0 0 0 0,14-22 0 0 0,-13 16 91 0 0,18-19-1 0 0,-8 22-677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5 8720 0 0,'-11'-4'7002'0'0,"10"4"-6842"0"0,-4 15 1128 0 0,5 18-1431 0 0,2-19 245 0 0,1 1 0 0 0,0 0-1 0 0,1-1 1 0 0,9 22-1 0 0,4 13 150 0 0,-12-32-146 0 0,1 0 1 0 0,1-1-1 0 0,10 19 0 0 0,36 65 443 0 0,66 174-1 0 0,3 5-260 0 0,-106-245-219 0 0,-9-17-17 0 0,0-1 0 0 0,18 26 0 0 0,-6-9 77 0 0,2 3 117 0 0,-10-18-78 0 0,-7-8-94 0 0,-3-9 141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 0 3680 0 0,'0'0'284'0'0,"-2"1"-187"0"0,-42 30 11970 0 0,48-32-11666 0 0,-2 1-355 0 0,0 0-1 0 0,1-1 1 0 0,0 1 0 0 0,-1 0 0 0 0,1 0-1 0 0,-1 0 1 0 0,1 0 0 0 0,-1 1 0 0 0,1-1 0 0 0,-1 1-1 0 0,0-1 1 0 0,1 1 0 0 0,-1 0 0 0 0,3 1-1 0 0,-2-1-11 0 0,0 1 0 0 0,0-2 0 0 0,0 1 0 0 0,0 0 0 0 0,0 0-1 0 0,0-1 1 0 0,0 0 0 0 0,0 0 0 0 0,5 0 0 0 0,19 3 146 0 0,17 10 190 0 0,56 26 0 0 0,-41-14-190 0 0,-44-19-162 0 0,24 10 59 0 0,83 21 0 0 0,127 21 40 0 0,38 6 143 0 0,-72-15 1062 0 0,-184-40-731 0 0,50 20 1 0 0,-62-22-349 0 0,-5 0 7 0 0,-12-6-211 0 0,-1 0-1 0 0,1 0 1 0 0,-1 0-1 0 0,1 0 0 0 0,-1-1 1 0 0,1 1-1 0 0,0 0 1 0 0,-1-1-1 0 0,1 0 0 0 0,0 1 1 0 0,0-1-1 0 0,1 0 1 0 0,4 6 204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3T22:32:11.2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1020 4608 0 0,'0'0'208'0'0,"-13"20"8469"0"0,17-36-7812 0 0,-4 12-793 0 0,1 0-1 0 0,0 1 0 0 0,1-1 1 0 0,-1 0-1 0 0,1 1 0 0 0,-1-1 1 0 0,1 1-1 0 0,0 0 0 0 0,1 0 1 0 0,-1 0-1 0 0,4-4 0 0 0,7-9 4 0 0,0 0-1 0 0,9-18 1 0 0,8-10 416 0 0,33-34 330 0 0,-31 40-508 0 0,46-72-1 0 0,-44 58-133 0 0,-18 29-36 0 0,15-27-1 0 0,-7 3 18 0 0,53-108 552 0 0,-27 59-216 0 0,-35 67-325 0 0,1 1-1 0 0,1 1 0 0 0,34-40 0 0 0,-51 67-169 0 0,14-16 368 0 0,18-16-1 0 0,-15 16-163 0 0,-16 15 155 0 0,14-3-96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6974-D427-4551-9611-A8056F8FF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8C615-438D-4462-886F-E80045CB0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08495-B268-49F8-963A-15895E7C4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260BB-FC0B-4FF2-A50A-9439D197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C4449-44C9-4F78-BA6D-E8A3077F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5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9C9A2-F4A7-4728-98F6-EE4AE4F4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44DAE-7625-486E-BC16-EFF1DC488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6D8CF-DBAB-4CF8-AC11-10991380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D95A2-1A08-4CCE-95F0-FD22B347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AE4C4-D165-4190-A191-998165AA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2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AE3224-8A19-4559-82D4-6A376C03E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58348-06DD-4DA2-9D5A-14F7F0D8F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76D29-E6D1-4EB8-870E-9949535D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8F06C-5B08-4567-8400-36B8B00C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A28C2-27F5-4039-848F-B7B4DA26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BBA3-28C6-443E-B974-A185BEDEE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DF7D1-E9F5-4948-82F6-0FE4FAFC6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00B2F-2B75-45A2-9B9B-36F7C247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F7467-E66A-45CC-8EA7-A9D5B3A2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A4922-D993-48D3-86C3-18E57C08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3EB5-AE17-4436-B624-727648E3A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D5F23-C3FB-4077-B894-9844FAF8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2D758-763B-4FA0-A006-B9FFB151E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F7404-5514-440E-8EBC-AD436221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026F4-A7A7-4341-989C-2356C2AD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3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111FC-2055-46A7-A2E9-7BE507091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D322-0053-4199-8C75-22D64D39A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1FBE1-1AD9-44EC-94D7-8C21950AB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5EF03-DF52-4DED-8E29-F04E9270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3F627-A0D8-49A2-B684-DD992112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D115D-60FC-41D2-BE22-DFECBB538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B61A-1FF0-480F-804C-D4D2334E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53D34-AC73-4D4D-80D6-6FE7B6D8A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C09CD-C101-4047-AAAE-7F8C3B4A7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4C5B1-C695-4296-9831-E786A9797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811475-D169-4039-B42F-A15DE4731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EB59AC-D12B-4F06-AE5E-3BF2E5F5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DE4DE-0D70-479C-B0CB-FCB54D3B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CEEA6A-43A4-4207-8292-DB51CDEE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9F7E-DC32-412E-AA2B-62CE08D7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405B75-8633-4DA5-A931-E41A222FD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3E633-E956-49D1-B2A2-451E9F6A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2BC74-3F06-4FAD-A31F-B96C14AA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1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63DF7-2DA8-4C2D-8F65-3F727447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8CC98-7720-4D8E-B8C4-09E7550C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7B10E-F4FF-44D5-9780-829EFBB7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5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384-7C91-455C-B944-3C429DCD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31173-2D41-4301-83F0-BB1A4D57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BCA7E-977B-4824-B843-8E776EF3D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F53A8-1EBB-4E15-AEE3-AD2A7BD5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84245-D52E-4F41-8730-3DD210E7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63F8B-1CB3-40CE-BAE6-9BD6593B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2C40-0A44-4BFD-A224-B6C80D0F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AA6E1-356F-4BB4-ABB2-AB2E08AE1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0C5D7-7FBC-4663-B5C5-42D2EB095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7C0AE-B310-4559-9953-BFAC6453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70C86-5A0B-4E8D-97FB-AEE29D3B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84EE7-DA21-41D3-8696-A01B26D7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5C35A-C755-4F04-958C-6171D79C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2C0DE-D94F-4977-83A1-CCDE0C8A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B33F6-B8C4-4A5B-A52F-CBDC12AF5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7EE78-EBBC-454E-86C9-7E745250293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4731A-06C4-4D47-A08E-D21AD8DEA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C090D-B057-4440-B825-E11259866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51EC-7893-455F-B7DD-5DD279F6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6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79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55" Type="http://schemas.openxmlformats.org/officeDocument/2006/relationships/image" Target="../media/image77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124" Type="http://schemas.openxmlformats.org/officeDocument/2006/relationships/customXml" Target="../ink/ink62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45" Type="http://schemas.openxmlformats.org/officeDocument/2006/relationships/image" Target="../media/image7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35" Type="http://schemas.openxmlformats.org/officeDocument/2006/relationships/image" Target="../media/image67.png"/><Relationship Id="rId151" Type="http://schemas.openxmlformats.org/officeDocument/2006/relationships/image" Target="../media/image75.png"/><Relationship Id="rId156" Type="http://schemas.openxmlformats.org/officeDocument/2006/relationships/customXml" Target="../ink/ink78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146" Type="http://schemas.openxmlformats.org/officeDocument/2006/relationships/customXml" Target="../ink/ink73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6" Type="http://schemas.openxmlformats.org/officeDocument/2006/relationships/customXml" Target="../ink/ink8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37.xml"/><Relationship Id="rId21" Type="http://schemas.openxmlformats.org/officeDocument/2006/relationships/customXml" Target="../ink/ink89.xml"/><Relationship Id="rId42" Type="http://schemas.openxmlformats.org/officeDocument/2006/relationships/image" Target="../media/image20.png"/><Relationship Id="rId63" Type="http://schemas.openxmlformats.org/officeDocument/2006/relationships/customXml" Target="../ink/ink110.xml"/><Relationship Id="rId84" Type="http://schemas.openxmlformats.org/officeDocument/2006/relationships/image" Target="../media/image59.png"/><Relationship Id="rId16" Type="http://schemas.openxmlformats.org/officeDocument/2006/relationships/image" Target="../media/image7.png"/><Relationship Id="rId107" Type="http://schemas.openxmlformats.org/officeDocument/2006/relationships/customXml" Target="../ink/ink132.xml"/><Relationship Id="rId11" Type="http://schemas.openxmlformats.org/officeDocument/2006/relationships/customXml" Target="../ink/ink84.xml"/><Relationship Id="rId32" Type="http://schemas.openxmlformats.org/officeDocument/2006/relationships/image" Target="../media/image15.png"/><Relationship Id="rId37" Type="http://schemas.openxmlformats.org/officeDocument/2006/relationships/customXml" Target="../ink/ink97.xml"/><Relationship Id="rId53" Type="http://schemas.openxmlformats.org/officeDocument/2006/relationships/customXml" Target="../ink/ink105.xml"/><Relationship Id="rId58" Type="http://schemas.openxmlformats.org/officeDocument/2006/relationships/image" Target="../media/image46.png"/><Relationship Id="rId74" Type="http://schemas.openxmlformats.org/officeDocument/2006/relationships/image" Target="../media/image54.png"/><Relationship Id="rId79" Type="http://schemas.openxmlformats.org/officeDocument/2006/relationships/customXml" Target="../ink/ink118.xml"/><Relationship Id="rId102" Type="http://schemas.openxmlformats.org/officeDocument/2006/relationships/image" Target="../media/image68.png"/><Relationship Id="rId123" Type="http://schemas.openxmlformats.org/officeDocument/2006/relationships/customXml" Target="../ink/ink140.xml"/><Relationship Id="rId128" Type="http://schemas.openxmlformats.org/officeDocument/2006/relationships/image" Target="../media/image82.png"/><Relationship Id="rId5" Type="http://schemas.openxmlformats.org/officeDocument/2006/relationships/customXml" Target="../ink/ink81.xml"/><Relationship Id="rId90" Type="http://schemas.openxmlformats.org/officeDocument/2006/relationships/image" Target="../media/image62.png"/><Relationship Id="rId95" Type="http://schemas.openxmlformats.org/officeDocument/2006/relationships/customXml" Target="../ink/ink126.xml"/><Relationship Id="rId22" Type="http://schemas.openxmlformats.org/officeDocument/2006/relationships/image" Target="../media/image10.png"/><Relationship Id="rId27" Type="http://schemas.openxmlformats.org/officeDocument/2006/relationships/customXml" Target="../ink/ink92.xml"/><Relationship Id="rId43" Type="http://schemas.openxmlformats.org/officeDocument/2006/relationships/customXml" Target="../ink/ink100.xml"/><Relationship Id="rId48" Type="http://schemas.openxmlformats.org/officeDocument/2006/relationships/image" Target="../media/image41.png"/><Relationship Id="rId64" Type="http://schemas.openxmlformats.org/officeDocument/2006/relationships/image" Target="../media/image49.png"/><Relationship Id="rId69" Type="http://schemas.openxmlformats.org/officeDocument/2006/relationships/customXml" Target="../ink/ink113.xml"/><Relationship Id="rId113" Type="http://schemas.openxmlformats.org/officeDocument/2006/relationships/customXml" Target="../ink/ink135.xml"/><Relationship Id="rId118" Type="http://schemas.openxmlformats.org/officeDocument/2006/relationships/image" Target="../media/image76.png"/><Relationship Id="rId134" Type="http://schemas.openxmlformats.org/officeDocument/2006/relationships/image" Target="../media/image85.png"/><Relationship Id="rId80" Type="http://schemas.openxmlformats.org/officeDocument/2006/relationships/image" Target="../media/image57.png"/><Relationship Id="rId85" Type="http://schemas.openxmlformats.org/officeDocument/2006/relationships/customXml" Target="../ink/ink121.xml"/><Relationship Id="rId12" Type="http://schemas.openxmlformats.org/officeDocument/2006/relationships/image" Target="../media/image5.png"/><Relationship Id="rId17" Type="http://schemas.openxmlformats.org/officeDocument/2006/relationships/customXml" Target="../ink/ink87.xml"/><Relationship Id="rId33" Type="http://schemas.openxmlformats.org/officeDocument/2006/relationships/customXml" Target="../ink/ink95.xml"/><Relationship Id="rId38" Type="http://schemas.openxmlformats.org/officeDocument/2006/relationships/image" Target="../media/image18.png"/><Relationship Id="rId59" Type="http://schemas.openxmlformats.org/officeDocument/2006/relationships/customXml" Target="../ink/ink108.xml"/><Relationship Id="rId103" Type="http://schemas.openxmlformats.org/officeDocument/2006/relationships/customXml" Target="../ink/ink130.xml"/><Relationship Id="rId108" Type="http://schemas.openxmlformats.org/officeDocument/2006/relationships/image" Target="../media/image71.png"/><Relationship Id="rId124" Type="http://schemas.openxmlformats.org/officeDocument/2006/relationships/image" Target="../media/image80.png"/><Relationship Id="rId129" Type="http://schemas.openxmlformats.org/officeDocument/2006/relationships/customXml" Target="../ink/ink143.xml"/><Relationship Id="rId54" Type="http://schemas.openxmlformats.org/officeDocument/2006/relationships/image" Target="../media/image44.png"/><Relationship Id="rId70" Type="http://schemas.openxmlformats.org/officeDocument/2006/relationships/image" Target="../media/image52.png"/><Relationship Id="rId75" Type="http://schemas.openxmlformats.org/officeDocument/2006/relationships/customXml" Target="../ink/ink116.xml"/><Relationship Id="rId91" Type="http://schemas.openxmlformats.org/officeDocument/2006/relationships/customXml" Target="../ink/ink124.xml"/><Relationship Id="rId96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23" Type="http://schemas.openxmlformats.org/officeDocument/2006/relationships/customXml" Target="../ink/ink90.xml"/><Relationship Id="rId28" Type="http://schemas.openxmlformats.org/officeDocument/2006/relationships/image" Target="../media/image13.png"/><Relationship Id="rId49" Type="http://schemas.openxmlformats.org/officeDocument/2006/relationships/customXml" Target="../ink/ink103.xml"/><Relationship Id="rId114" Type="http://schemas.openxmlformats.org/officeDocument/2006/relationships/image" Target="../media/image74.png"/><Relationship Id="rId119" Type="http://schemas.openxmlformats.org/officeDocument/2006/relationships/customXml" Target="../ink/ink138.xml"/><Relationship Id="rId44" Type="http://schemas.openxmlformats.org/officeDocument/2006/relationships/image" Target="../media/image21.png"/><Relationship Id="rId60" Type="http://schemas.openxmlformats.org/officeDocument/2006/relationships/image" Target="../media/image47.png"/><Relationship Id="rId65" Type="http://schemas.openxmlformats.org/officeDocument/2006/relationships/customXml" Target="../ink/ink111.xml"/><Relationship Id="rId81" Type="http://schemas.openxmlformats.org/officeDocument/2006/relationships/customXml" Target="../ink/ink119.xml"/><Relationship Id="rId86" Type="http://schemas.openxmlformats.org/officeDocument/2006/relationships/image" Target="../media/image60.png"/><Relationship Id="rId130" Type="http://schemas.openxmlformats.org/officeDocument/2006/relationships/image" Target="../media/image83.png"/><Relationship Id="rId13" Type="http://schemas.openxmlformats.org/officeDocument/2006/relationships/customXml" Target="../ink/ink85.xml"/><Relationship Id="rId18" Type="http://schemas.openxmlformats.org/officeDocument/2006/relationships/image" Target="../media/image8.png"/><Relationship Id="rId39" Type="http://schemas.openxmlformats.org/officeDocument/2006/relationships/customXml" Target="../ink/ink98.xml"/><Relationship Id="rId109" Type="http://schemas.openxmlformats.org/officeDocument/2006/relationships/customXml" Target="../ink/ink133.xml"/><Relationship Id="rId34" Type="http://schemas.openxmlformats.org/officeDocument/2006/relationships/image" Target="../media/image16.png"/><Relationship Id="rId50" Type="http://schemas.openxmlformats.org/officeDocument/2006/relationships/image" Target="../media/image42.png"/><Relationship Id="rId55" Type="http://schemas.openxmlformats.org/officeDocument/2006/relationships/customXml" Target="../ink/ink106.xml"/><Relationship Id="rId76" Type="http://schemas.openxmlformats.org/officeDocument/2006/relationships/image" Target="../media/image55.png"/><Relationship Id="rId97" Type="http://schemas.openxmlformats.org/officeDocument/2006/relationships/customXml" Target="../ink/ink127.xml"/><Relationship Id="rId104" Type="http://schemas.openxmlformats.org/officeDocument/2006/relationships/image" Target="../media/image69.png"/><Relationship Id="rId120" Type="http://schemas.openxmlformats.org/officeDocument/2006/relationships/image" Target="../media/image77.png"/><Relationship Id="rId125" Type="http://schemas.openxmlformats.org/officeDocument/2006/relationships/customXml" Target="../ink/ink141.xml"/><Relationship Id="rId7" Type="http://schemas.openxmlformats.org/officeDocument/2006/relationships/customXml" Target="../ink/ink82.xml"/><Relationship Id="rId71" Type="http://schemas.openxmlformats.org/officeDocument/2006/relationships/customXml" Target="../ink/ink114.xml"/><Relationship Id="rId92" Type="http://schemas.openxmlformats.org/officeDocument/2006/relationships/image" Target="../media/image63.png"/><Relationship Id="rId2" Type="http://schemas.openxmlformats.org/officeDocument/2006/relationships/image" Target="../media/image790.png"/><Relationship Id="rId29" Type="http://schemas.openxmlformats.org/officeDocument/2006/relationships/customXml" Target="../ink/ink93.xml"/><Relationship Id="rId24" Type="http://schemas.openxmlformats.org/officeDocument/2006/relationships/image" Target="../media/image11.png"/><Relationship Id="rId40" Type="http://schemas.openxmlformats.org/officeDocument/2006/relationships/image" Target="../media/image19.png"/><Relationship Id="rId45" Type="http://schemas.openxmlformats.org/officeDocument/2006/relationships/customXml" Target="../ink/ink101.xml"/><Relationship Id="rId66" Type="http://schemas.openxmlformats.org/officeDocument/2006/relationships/image" Target="../media/image50.png"/><Relationship Id="rId87" Type="http://schemas.openxmlformats.org/officeDocument/2006/relationships/customXml" Target="../ink/ink122.xml"/><Relationship Id="rId110" Type="http://schemas.openxmlformats.org/officeDocument/2006/relationships/image" Target="../media/image72.png"/><Relationship Id="rId115" Type="http://schemas.openxmlformats.org/officeDocument/2006/relationships/customXml" Target="../ink/ink136.xml"/><Relationship Id="rId131" Type="http://schemas.openxmlformats.org/officeDocument/2006/relationships/customXml" Target="../ink/ink144.xml"/><Relationship Id="rId61" Type="http://schemas.openxmlformats.org/officeDocument/2006/relationships/customXml" Target="../ink/ink109.xml"/><Relationship Id="rId82" Type="http://schemas.openxmlformats.org/officeDocument/2006/relationships/image" Target="../media/image58.png"/><Relationship Id="rId19" Type="http://schemas.openxmlformats.org/officeDocument/2006/relationships/customXml" Target="../ink/ink88.xml"/><Relationship Id="rId14" Type="http://schemas.openxmlformats.org/officeDocument/2006/relationships/image" Target="../media/image6.png"/><Relationship Id="rId30" Type="http://schemas.openxmlformats.org/officeDocument/2006/relationships/image" Target="../media/image14.png"/><Relationship Id="rId35" Type="http://schemas.openxmlformats.org/officeDocument/2006/relationships/customXml" Target="../ink/ink96.xml"/><Relationship Id="rId56" Type="http://schemas.openxmlformats.org/officeDocument/2006/relationships/image" Target="../media/image45.png"/><Relationship Id="rId77" Type="http://schemas.openxmlformats.org/officeDocument/2006/relationships/customXml" Target="../ink/ink117.xml"/><Relationship Id="rId100" Type="http://schemas.openxmlformats.org/officeDocument/2006/relationships/image" Target="../media/image67.png"/><Relationship Id="rId105" Type="http://schemas.openxmlformats.org/officeDocument/2006/relationships/customXml" Target="../ink/ink131.xml"/><Relationship Id="rId126" Type="http://schemas.openxmlformats.org/officeDocument/2006/relationships/image" Target="../media/image81.png"/><Relationship Id="rId8" Type="http://schemas.openxmlformats.org/officeDocument/2006/relationships/image" Target="../media/image3.png"/><Relationship Id="rId51" Type="http://schemas.openxmlformats.org/officeDocument/2006/relationships/customXml" Target="../ink/ink104.xml"/><Relationship Id="rId72" Type="http://schemas.openxmlformats.org/officeDocument/2006/relationships/image" Target="../media/image53.png"/><Relationship Id="rId93" Type="http://schemas.openxmlformats.org/officeDocument/2006/relationships/customXml" Target="../ink/ink125.xml"/><Relationship Id="rId98" Type="http://schemas.openxmlformats.org/officeDocument/2006/relationships/image" Target="../media/image66.png"/><Relationship Id="rId121" Type="http://schemas.openxmlformats.org/officeDocument/2006/relationships/customXml" Target="../ink/ink139.xml"/><Relationship Id="rId3" Type="http://schemas.openxmlformats.org/officeDocument/2006/relationships/customXml" Target="../ink/ink80.xml"/><Relationship Id="rId25" Type="http://schemas.openxmlformats.org/officeDocument/2006/relationships/customXml" Target="../ink/ink91.xml"/><Relationship Id="rId46" Type="http://schemas.openxmlformats.org/officeDocument/2006/relationships/image" Target="../media/image40.png"/><Relationship Id="rId67" Type="http://schemas.openxmlformats.org/officeDocument/2006/relationships/customXml" Target="../ink/ink112.xml"/><Relationship Id="rId116" Type="http://schemas.openxmlformats.org/officeDocument/2006/relationships/image" Target="../media/image75.png"/><Relationship Id="rId20" Type="http://schemas.openxmlformats.org/officeDocument/2006/relationships/image" Target="../media/image9.png"/><Relationship Id="rId41" Type="http://schemas.openxmlformats.org/officeDocument/2006/relationships/customXml" Target="../ink/ink99.xml"/><Relationship Id="rId62" Type="http://schemas.openxmlformats.org/officeDocument/2006/relationships/image" Target="../media/image48.png"/><Relationship Id="rId83" Type="http://schemas.openxmlformats.org/officeDocument/2006/relationships/customXml" Target="../ink/ink120.xml"/><Relationship Id="rId88" Type="http://schemas.openxmlformats.org/officeDocument/2006/relationships/image" Target="../media/image61.png"/><Relationship Id="rId111" Type="http://schemas.openxmlformats.org/officeDocument/2006/relationships/customXml" Target="../ink/ink134.xml"/><Relationship Id="rId132" Type="http://schemas.openxmlformats.org/officeDocument/2006/relationships/image" Target="../media/image84.png"/><Relationship Id="rId15" Type="http://schemas.openxmlformats.org/officeDocument/2006/relationships/customXml" Target="../ink/ink86.xml"/><Relationship Id="rId36" Type="http://schemas.openxmlformats.org/officeDocument/2006/relationships/image" Target="../media/image17.png"/><Relationship Id="rId57" Type="http://schemas.openxmlformats.org/officeDocument/2006/relationships/customXml" Target="../ink/ink107.xml"/><Relationship Id="rId106" Type="http://schemas.openxmlformats.org/officeDocument/2006/relationships/image" Target="../media/image70.png"/><Relationship Id="rId127" Type="http://schemas.openxmlformats.org/officeDocument/2006/relationships/customXml" Target="../ink/ink142.xml"/><Relationship Id="rId10" Type="http://schemas.openxmlformats.org/officeDocument/2006/relationships/image" Target="../media/image4.png"/><Relationship Id="rId31" Type="http://schemas.openxmlformats.org/officeDocument/2006/relationships/customXml" Target="../ink/ink94.xml"/><Relationship Id="rId52" Type="http://schemas.openxmlformats.org/officeDocument/2006/relationships/image" Target="../media/image43.png"/><Relationship Id="rId73" Type="http://schemas.openxmlformats.org/officeDocument/2006/relationships/customXml" Target="../ink/ink115.xml"/><Relationship Id="rId78" Type="http://schemas.openxmlformats.org/officeDocument/2006/relationships/image" Target="../media/image56.png"/><Relationship Id="rId94" Type="http://schemas.openxmlformats.org/officeDocument/2006/relationships/image" Target="../media/image64.png"/><Relationship Id="rId99" Type="http://schemas.openxmlformats.org/officeDocument/2006/relationships/customXml" Target="../ink/ink128.xml"/><Relationship Id="rId101" Type="http://schemas.openxmlformats.org/officeDocument/2006/relationships/customXml" Target="../ink/ink129.xml"/><Relationship Id="rId122" Type="http://schemas.openxmlformats.org/officeDocument/2006/relationships/image" Target="../media/image78.png"/><Relationship Id="rId4" Type="http://schemas.openxmlformats.org/officeDocument/2006/relationships/image" Target="../media/image1.png"/><Relationship Id="rId9" Type="http://schemas.openxmlformats.org/officeDocument/2006/relationships/customXml" Target="../ink/ink83.xml"/><Relationship Id="rId26" Type="http://schemas.openxmlformats.org/officeDocument/2006/relationships/image" Target="../media/image12.png"/><Relationship Id="rId47" Type="http://schemas.openxmlformats.org/officeDocument/2006/relationships/customXml" Target="../ink/ink102.xml"/><Relationship Id="rId68" Type="http://schemas.openxmlformats.org/officeDocument/2006/relationships/image" Target="../media/image51.png"/><Relationship Id="rId89" Type="http://schemas.openxmlformats.org/officeDocument/2006/relationships/customXml" Target="../ink/ink123.xml"/><Relationship Id="rId112" Type="http://schemas.openxmlformats.org/officeDocument/2006/relationships/image" Target="../media/image73.png"/><Relationship Id="rId133" Type="http://schemas.openxmlformats.org/officeDocument/2006/relationships/customXml" Target="../ink/ink145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76.png"/><Relationship Id="rId21" Type="http://schemas.openxmlformats.org/officeDocument/2006/relationships/image" Target="../media/image10.png"/><Relationship Id="rId42" Type="http://schemas.openxmlformats.org/officeDocument/2006/relationships/customXml" Target="../ink/ink166.xml"/><Relationship Id="rId63" Type="http://schemas.openxmlformats.org/officeDocument/2006/relationships/image" Target="../media/image49.png"/><Relationship Id="rId84" Type="http://schemas.openxmlformats.org/officeDocument/2006/relationships/customXml" Target="../ink/ink187.xml"/><Relationship Id="rId138" Type="http://schemas.openxmlformats.org/officeDocument/2006/relationships/image" Target="../media/image28.png"/><Relationship Id="rId159" Type="http://schemas.openxmlformats.org/officeDocument/2006/relationships/customXml" Target="../ink/ink224.xml"/><Relationship Id="rId107" Type="http://schemas.openxmlformats.org/officeDocument/2006/relationships/image" Target="../media/image71.png"/><Relationship Id="rId11" Type="http://schemas.openxmlformats.org/officeDocument/2006/relationships/image" Target="../media/image5.png"/><Relationship Id="rId32" Type="http://schemas.openxmlformats.org/officeDocument/2006/relationships/customXml" Target="../ink/ink161.xml"/><Relationship Id="rId53" Type="http://schemas.openxmlformats.org/officeDocument/2006/relationships/image" Target="../media/image44.png"/><Relationship Id="rId74" Type="http://schemas.openxmlformats.org/officeDocument/2006/relationships/customXml" Target="../ink/ink182.xml"/><Relationship Id="rId128" Type="http://schemas.openxmlformats.org/officeDocument/2006/relationships/image" Target="../media/image23.png"/><Relationship Id="rId149" Type="http://schemas.openxmlformats.org/officeDocument/2006/relationships/customXml" Target="../ink/ink219.xml"/><Relationship Id="rId5" Type="http://schemas.openxmlformats.org/officeDocument/2006/relationships/image" Target="../media/image2.png"/><Relationship Id="rId95" Type="http://schemas.openxmlformats.org/officeDocument/2006/relationships/image" Target="../media/image65.png"/><Relationship Id="rId160" Type="http://schemas.openxmlformats.org/officeDocument/2006/relationships/image" Target="../media/image39.png"/><Relationship Id="rId22" Type="http://schemas.openxmlformats.org/officeDocument/2006/relationships/customXml" Target="../ink/ink156.xml"/><Relationship Id="rId43" Type="http://schemas.openxmlformats.org/officeDocument/2006/relationships/image" Target="../media/image21.png"/><Relationship Id="rId64" Type="http://schemas.openxmlformats.org/officeDocument/2006/relationships/customXml" Target="../ink/ink177.xml"/><Relationship Id="rId118" Type="http://schemas.openxmlformats.org/officeDocument/2006/relationships/customXml" Target="../ink/ink204.xml"/><Relationship Id="rId139" Type="http://schemas.openxmlformats.org/officeDocument/2006/relationships/customXml" Target="../ink/ink214.xml"/><Relationship Id="rId85" Type="http://schemas.openxmlformats.org/officeDocument/2006/relationships/image" Target="../media/image60.png"/><Relationship Id="rId150" Type="http://schemas.openxmlformats.org/officeDocument/2006/relationships/image" Target="../media/image34.png"/><Relationship Id="rId12" Type="http://schemas.openxmlformats.org/officeDocument/2006/relationships/customXml" Target="../ink/ink151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64.xml"/><Relationship Id="rId59" Type="http://schemas.openxmlformats.org/officeDocument/2006/relationships/image" Target="../media/image47.png"/><Relationship Id="rId103" Type="http://schemas.openxmlformats.org/officeDocument/2006/relationships/image" Target="../media/image69.png"/><Relationship Id="rId108" Type="http://schemas.openxmlformats.org/officeDocument/2006/relationships/customXml" Target="../ink/ink199.xml"/><Relationship Id="rId124" Type="http://schemas.openxmlformats.org/officeDocument/2006/relationships/image" Target="../media/image80.png"/><Relationship Id="rId129" Type="http://schemas.openxmlformats.org/officeDocument/2006/relationships/customXml" Target="../ink/ink209.xml"/><Relationship Id="rId54" Type="http://schemas.openxmlformats.org/officeDocument/2006/relationships/customXml" Target="../ink/ink172.xml"/><Relationship Id="rId70" Type="http://schemas.openxmlformats.org/officeDocument/2006/relationships/customXml" Target="../ink/ink180.xml"/><Relationship Id="rId75" Type="http://schemas.openxmlformats.org/officeDocument/2006/relationships/image" Target="../media/image55.png"/><Relationship Id="rId91" Type="http://schemas.openxmlformats.org/officeDocument/2006/relationships/image" Target="../media/image63.png"/><Relationship Id="rId96" Type="http://schemas.openxmlformats.org/officeDocument/2006/relationships/customXml" Target="../ink/ink193.xml"/><Relationship Id="rId140" Type="http://schemas.openxmlformats.org/officeDocument/2006/relationships/image" Target="../media/image29.png"/><Relationship Id="rId145" Type="http://schemas.openxmlformats.org/officeDocument/2006/relationships/customXml" Target="../ink/ink217.xml"/><Relationship Id="rId161" Type="http://schemas.openxmlformats.org/officeDocument/2006/relationships/customXml" Target="../ink/ink225.xml"/><Relationship Id="rId166" Type="http://schemas.openxmlformats.org/officeDocument/2006/relationships/image" Target="../media/image86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48.xml"/><Relationship Id="rId23" Type="http://schemas.openxmlformats.org/officeDocument/2006/relationships/image" Target="../media/image11.png"/><Relationship Id="rId28" Type="http://schemas.openxmlformats.org/officeDocument/2006/relationships/customXml" Target="../ink/ink159.xml"/><Relationship Id="rId49" Type="http://schemas.openxmlformats.org/officeDocument/2006/relationships/image" Target="../media/image42.png"/><Relationship Id="rId114" Type="http://schemas.openxmlformats.org/officeDocument/2006/relationships/customXml" Target="../ink/ink202.xml"/><Relationship Id="rId119" Type="http://schemas.openxmlformats.org/officeDocument/2006/relationships/image" Target="../media/image77.png"/><Relationship Id="rId44" Type="http://schemas.openxmlformats.org/officeDocument/2006/relationships/customXml" Target="../ink/ink167.xml"/><Relationship Id="rId60" Type="http://schemas.openxmlformats.org/officeDocument/2006/relationships/customXml" Target="../ink/ink175.xml"/><Relationship Id="rId65" Type="http://schemas.openxmlformats.org/officeDocument/2006/relationships/image" Target="../media/image50.png"/><Relationship Id="rId81" Type="http://schemas.openxmlformats.org/officeDocument/2006/relationships/image" Target="../media/image58.png"/><Relationship Id="rId86" Type="http://schemas.openxmlformats.org/officeDocument/2006/relationships/customXml" Target="../ink/ink188.xml"/><Relationship Id="rId130" Type="http://schemas.openxmlformats.org/officeDocument/2006/relationships/image" Target="../media/image24.png"/><Relationship Id="rId135" Type="http://schemas.openxmlformats.org/officeDocument/2006/relationships/customXml" Target="../ink/ink212.xml"/><Relationship Id="rId151" Type="http://schemas.openxmlformats.org/officeDocument/2006/relationships/customXml" Target="../ink/ink220.xml"/><Relationship Id="rId156" Type="http://schemas.openxmlformats.org/officeDocument/2006/relationships/image" Target="../media/image37.png"/><Relationship Id="rId13" Type="http://schemas.openxmlformats.org/officeDocument/2006/relationships/image" Target="../media/image6.png"/><Relationship Id="rId18" Type="http://schemas.openxmlformats.org/officeDocument/2006/relationships/customXml" Target="../ink/ink154.xml"/><Relationship Id="rId39" Type="http://schemas.openxmlformats.org/officeDocument/2006/relationships/image" Target="../media/image19.png"/><Relationship Id="rId109" Type="http://schemas.openxmlformats.org/officeDocument/2006/relationships/image" Target="../media/image72.png"/><Relationship Id="rId34" Type="http://schemas.openxmlformats.org/officeDocument/2006/relationships/customXml" Target="../ink/ink162.xml"/><Relationship Id="rId50" Type="http://schemas.openxmlformats.org/officeDocument/2006/relationships/customXml" Target="../ink/ink170.xml"/><Relationship Id="rId55" Type="http://schemas.openxmlformats.org/officeDocument/2006/relationships/image" Target="../media/image45.png"/><Relationship Id="rId76" Type="http://schemas.openxmlformats.org/officeDocument/2006/relationships/customXml" Target="../ink/ink183.xml"/><Relationship Id="rId97" Type="http://schemas.openxmlformats.org/officeDocument/2006/relationships/image" Target="../media/image66.png"/><Relationship Id="rId104" Type="http://schemas.openxmlformats.org/officeDocument/2006/relationships/customXml" Target="../ink/ink197.xml"/><Relationship Id="rId120" Type="http://schemas.openxmlformats.org/officeDocument/2006/relationships/customXml" Target="../ink/ink205.xml"/><Relationship Id="rId125" Type="http://schemas.openxmlformats.org/officeDocument/2006/relationships/customXml" Target="../ink/ink207.xml"/><Relationship Id="rId141" Type="http://schemas.openxmlformats.org/officeDocument/2006/relationships/customXml" Target="../ink/ink215.xml"/><Relationship Id="rId146" Type="http://schemas.openxmlformats.org/officeDocument/2006/relationships/image" Target="../media/image32.png"/><Relationship Id="rId167" Type="http://schemas.openxmlformats.org/officeDocument/2006/relationships/customXml" Target="../ink/ink228.xml"/><Relationship Id="rId7" Type="http://schemas.openxmlformats.org/officeDocument/2006/relationships/image" Target="../media/image3.png"/><Relationship Id="rId71" Type="http://schemas.openxmlformats.org/officeDocument/2006/relationships/image" Target="../media/image53.png"/><Relationship Id="rId92" Type="http://schemas.openxmlformats.org/officeDocument/2006/relationships/customXml" Target="../ink/ink191.xml"/><Relationship Id="rId162" Type="http://schemas.openxmlformats.org/officeDocument/2006/relationships/image" Target="../media/image82.png"/><Relationship Id="rId2" Type="http://schemas.openxmlformats.org/officeDocument/2006/relationships/customXml" Target="../ink/ink146.xml"/><Relationship Id="rId29" Type="http://schemas.openxmlformats.org/officeDocument/2006/relationships/image" Target="../media/image14.png"/><Relationship Id="rId24" Type="http://schemas.openxmlformats.org/officeDocument/2006/relationships/customXml" Target="../ink/ink157.xml"/><Relationship Id="rId40" Type="http://schemas.openxmlformats.org/officeDocument/2006/relationships/customXml" Target="../ink/ink165.xml"/><Relationship Id="rId45" Type="http://schemas.openxmlformats.org/officeDocument/2006/relationships/image" Target="../media/image40.png"/><Relationship Id="rId66" Type="http://schemas.openxmlformats.org/officeDocument/2006/relationships/customXml" Target="../ink/ink178.xml"/><Relationship Id="rId87" Type="http://schemas.openxmlformats.org/officeDocument/2006/relationships/image" Target="../media/image61.png"/><Relationship Id="rId110" Type="http://schemas.openxmlformats.org/officeDocument/2006/relationships/customXml" Target="../ink/ink200.xml"/><Relationship Id="rId115" Type="http://schemas.openxmlformats.org/officeDocument/2006/relationships/image" Target="../media/image75.png"/><Relationship Id="rId131" Type="http://schemas.openxmlformats.org/officeDocument/2006/relationships/customXml" Target="../ink/ink210.xml"/><Relationship Id="rId136" Type="http://schemas.openxmlformats.org/officeDocument/2006/relationships/image" Target="../media/image27.png"/><Relationship Id="rId157" Type="http://schemas.openxmlformats.org/officeDocument/2006/relationships/customXml" Target="../ink/ink223.xml"/><Relationship Id="rId61" Type="http://schemas.openxmlformats.org/officeDocument/2006/relationships/image" Target="../media/image48.png"/><Relationship Id="rId82" Type="http://schemas.openxmlformats.org/officeDocument/2006/relationships/customXml" Target="../ink/ink186.xml"/><Relationship Id="rId152" Type="http://schemas.openxmlformats.org/officeDocument/2006/relationships/image" Target="../media/image35.png"/><Relationship Id="rId19" Type="http://schemas.openxmlformats.org/officeDocument/2006/relationships/image" Target="../media/image9.png"/><Relationship Id="rId14" Type="http://schemas.openxmlformats.org/officeDocument/2006/relationships/customXml" Target="../ink/ink152.xml"/><Relationship Id="rId30" Type="http://schemas.openxmlformats.org/officeDocument/2006/relationships/customXml" Target="../ink/ink160.xml"/><Relationship Id="rId35" Type="http://schemas.openxmlformats.org/officeDocument/2006/relationships/image" Target="../media/image17.png"/><Relationship Id="rId56" Type="http://schemas.openxmlformats.org/officeDocument/2006/relationships/customXml" Target="../ink/ink173.xml"/><Relationship Id="rId77" Type="http://schemas.openxmlformats.org/officeDocument/2006/relationships/image" Target="../media/image56.png"/><Relationship Id="rId100" Type="http://schemas.openxmlformats.org/officeDocument/2006/relationships/customXml" Target="../ink/ink195.xml"/><Relationship Id="rId105" Type="http://schemas.openxmlformats.org/officeDocument/2006/relationships/image" Target="../media/image70.png"/><Relationship Id="rId126" Type="http://schemas.openxmlformats.org/officeDocument/2006/relationships/image" Target="../media/image22.png"/><Relationship Id="rId147" Type="http://schemas.openxmlformats.org/officeDocument/2006/relationships/customXml" Target="../ink/ink218.xml"/><Relationship Id="rId168" Type="http://schemas.openxmlformats.org/officeDocument/2006/relationships/image" Target="../media/image87.png"/><Relationship Id="rId8" Type="http://schemas.openxmlformats.org/officeDocument/2006/relationships/customXml" Target="../ink/ink149.xml"/><Relationship Id="rId51" Type="http://schemas.openxmlformats.org/officeDocument/2006/relationships/image" Target="../media/image43.png"/><Relationship Id="rId72" Type="http://schemas.openxmlformats.org/officeDocument/2006/relationships/customXml" Target="../ink/ink181.xml"/><Relationship Id="rId93" Type="http://schemas.openxmlformats.org/officeDocument/2006/relationships/image" Target="../media/image64.png"/><Relationship Id="rId98" Type="http://schemas.openxmlformats.org/officeDocument/2006/relationships/customXml" Target="../ink/ink194.xml"/><Relationship Id="rId121" Type="http://schemas.openxmlformats.org/officeDocument/2006/relationships/image" Target="../media/image78.png"/><Relationship Id="rId142" Type="http://schemas.openxmlformats.org/officeDocument/2006/relationships/image" Target="../media/image30.png"/><Relationship Id="rId163" Type="http://schemas.openxmlformats.org/officeDocument/2006/relationships/customXml" Target="../ink/ink226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168.xml"/><Relationship Id="rId67" Type="http://schemas.openxmlformats.org/officeDocument/2006/relationships/image" Target="../media/image51.png"/><Relationship Id="rId116" Type="http://schemas.openxmlformats.org/officeDocument/2006/relationships/customXml" Target="../ink/ink203.xml"/><Relationship Id="rId137" Type="http://schemas.openxmlformats.org/officeDocument/2006/relationships/customXml" Target="../ink/ink213.xml"/><Relationship Id="rId158" Type="http://schemas.openxmlformats.org/officeDocument/2006/relationships/image" Target="../media/image38.png"/><Relationship Id="rId20" Type="http://schemas.openxmlformats.org/officeDocument/2006/relationships/customXml" Target="../ink/ink155.xml"/><Relationship Id="rId41" Type="http://schemas.openxmlformats.org/officeDocument/2006/relationships/image" Target="../media/image20.png"/><Relationship Id="rId62" Type="http://schemas.openxmlformats.org/officeDocument/2006/relationships/customXml" Target="../ink/ink176.xml"/><Relationship Id="rId83" Type="http://schemas.openxmlformats.org/officeDocument/2006/relationships/image" Target="../media/image59.png"/><Relationship Id="rId88" Type="http://schemas.openxmlformats.org/officeDocument/2006/relationships/customXml" Target="../ink/ink189.xml"/><Relationship Id="rId111" Type="http://schemas.openxmlformats.org/officeDocument/2006/relationships/image" Target="../media/image73.png"/><Relationship Id="rId132" Type="http://schemas.openxmlformats.org/officeDocument/2006/relationships/image" Target="../media/image25.png"/><Relationship Id="rId153" Type="http://schemas.openxmlformats.org/officeDocument/2006/relationships/customXml" Target="../ink/ink221.xml"/><Relationship Id="rId15" Type="http://schemas.openxmlformats.org/officeDocument/2006/relationships/image" Target="../media/image7.png"/><Relationship Id="rId36" Type="http://schemas.openxmlformats.org/officeDocument/2006/relationships/customXml" Target="../ink/ink163.xml"/><Relationship Id="rId57" Type="http://schemas.openxmlformats.org/officeDocument/2006/relationships/image" Target="../media/image46.png"/><Relationship Id="rId106" Type="http://schemas.openxmlformats.org/officeDocument/2006/relationships/customXml" Target="../ink/ink198.xml"/><Relationship Id="rId127" Type="http://schemas.openxmlformats.org/officeDocument/2006/relationships/customXml" Target="../ink/ink208.xml"/><Relationship Id="rId10" Type="http://schemas.openxmlformats.org/officeDocument/2006/relationships/customXml" Target="../ink/ink150.xml"/><Relationship Id="rId31" Type="http://schemas.openxmlformats.org/officeDocument/2006/relationships/image" Target="../media/image15.png"/><Relationship Id="rId52" Type="http://schemas.openxmlformats.org/officeDocument/2006/relationships/customXml" Target="../ink/ink171.xml"/><Relationship Id="rId73" Type="http://schemas.openxmlformats.org/officeDocument/2006/relationships/image" Target="../media/image54.png"/><Relationship Id="rId78" Type="http://schemas.openxmlformats.org/officeDocument/2006/relationships/customXml" Target="../ink/ink184.xml"/><Relationship Id="rId94" Type="http://schemas.openxmlformats.org/officeDocument/2006/relationships/customXml" Target="../ink/ink192.xml"/><Relationship Id="rId99" Type="http://schemas.openxmlformats.org/officeDocument/2006/relationships/image" Target="../media/image67.png"/><Relationship Id="rId101" Type="http://schemas.openxmlformats.org/officeDocument/2006/relationships/image" Target="../media/image68.png"/><Relationship Id="rId122" Type="http://schemas.openxmlformats.org/officeDocument/2006/relationships/image" Target="../media/image790.png"/><Relationship Id="rId143" Type="http://schemas.openxmlformats.org/officeDocument/2006/relationships/customXml" Target="../ink/ink216.xml"/><Relationship Id="rId148" Type="http://schemas.openxmlformats.org/officeDocument/2006/relationships/image" Target="../media/image33.png"/><Relationship Id="rId164" Type="http://schemas.openxmlformats.org/officeDocument/2006/relationships/image" Target="../media/image83.png"/><Relationship Id="rId4" Type="http://schemas.openxmlformats.org/officeDocument/2006/relationships/customXml" Target="../ink/ink147.xml"/><Relationship Id="rId9" Type="http://schemas.openxmlformats.org/officeDocument/2006/relationships/image" Target="../media/image4.png"/><Relationship Id="rId26" Type="http://schemas.openxmlformats.org/officeDocument/2006/relationships/customXml" Target="../ink/ink158.xml"/><Relationship Id="rId47" Type="http://schemas.openxmlformats.org/officeDocument/2006/relationships/image" Target="../media/image41.png"/><Relationship Id="rId68" Type="http://schemas.openxmlformats.org/officeDocument/2006/relationships/customXml" Target="../ink/ink179.xml"/><Relationship Id="rId89" Type="http://schemas.openxmlformats.org/officeDocument/2006/relationships/image" Target="../media/image62.png"/><Relationship Id="rId112" Type="http://schemas.openxmlformats.org/officeDocument/2006/relationships/customXml" Target="../ink/ink201.xml"/><Relationship Id="rId133" Type="http://schemas.openxmlformats.org/officeDocument/2006/relationships/customXml" Target="../ink/ink211.xml"/><Relationship Id="rId154" Type="http://schemas.openxmlformats.org/officeDocument/2006/relationships/image" Target="../media/image36.png"/><Relationship Id="rId16" Type="http://schemas.openxmlformats.org/officeDocument/2006/relationships/customXml" Target="../ink/ink153.xml"/><Relationship Id="rId37" Type="http://schemas.openxmlformats.org/officeDocument/2006/relationships/image" Target="../media/image18.png"/><Relationship Id="rId58" Type="http://schemas.openxmlformats.org/officeDocument/2006/relationships/customXml" Target="../ink/ink174.xml"/><Relationship Id="rId79" Type="http://schemas.openxmlformats.org/officeDocument/2006/relationships/image" Target="../media/image57.png"/><Relationship Id="rId102" Type="http://schemas.openxmlformats.org/officeDocument/2006/relationships/customXml" Target="../ink/ink196.xml"/><Relationship Id="rId123" Type="http://schemas.openxmlformats.org/officeDocument/2006/relationships/customXml" Target="../ink/ink206.xml"/><Relationship Id="rId144" Type="http://schemas.openxmlformats.org/officeDocument/2006/relationships/image" Target="../media/image31.png"/><Relationship Id="rId90" Type="http://schemas.openxmlformats.org/officeDocument/2006/relationships/customXml" Target="../ink/ink190.xml"/><Relationship Id="rId165" Type="http://schemas.openxmlformats.org/officeDocument/2006/relationships/customXml" Target="../ink/ink227.xml"/><Relationship Id="rId27" Type="http://schemas.openxmlformats.org/officeDocument/2006/relationships/image" Target="../media/image13.png"/><Relationship Id="rId48" Type="http://schemas.openxmlformats.org/officeDocument/2006/relationships/customXml" Target="../ink/ink169.xml"/><Relationship Id="rId69" Type="http://schemas.openxmlformats.org/officeDocument/2006/relationships/image" Target="../media/image52.png"/><Relationship Id="rId113" Type="http://schemas.openxmlformats.org/officeDocument/2006/relationships/image" Target="../media/image74.png"/><Relationship Id="rId134" Type="http://schemas.openxmlformats.org/officeDocument/2006/relationships/image" Target="../media/image26.png"/><Relationship Id="rId80" Type="http://schemas.openxmlformats.org/officeDocument/2006/relationships/customXml" Target="../ink/ink185.xml"/><Relationship Id="rId155" Type="http://schemas.openxmlformats.org/officeDocument/2006/relationships/customXml" Target="../ink/ink222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76.png"/><Relationship Id="rId21" Type="http://schemas.openxmlformats.org/officeDocument/2006/relationships/image" Target="../media/image10.png"/><Relationship Id="rId42" Type="http://schemas.openxmlformats.org/officeDocument/2006/relationships/customXml" Target="../ink/ink249.xml"/><Relationship Id="rId63" Type="http://schemas.openxmlformats.org/officeDocument/2006/relationships/image" Target="../media/image49.png"/><Relationship Id="rId84" Type="http://schemas.openxmlformats.org/officeDocument/2006/relationships/customXml" Target="../ink/ink270.xml"/><Relationship Id="rId138" Type="http://schemas.openxmlformats.org/officeDocument/2006/relationships/image" Target="../media/image28.png"/><Relationship Id="rId159" Type="http://schemas.openxmlformats.org/officeDocument/2006/relationships/customXml" Target="../ink/ink307.xml"/><Relationship Id="rId107" Type="http://schemas.openxmlformats.org/officeDocument/2006/relationships/image" Target="../media/image71.png"/><Relationship Id="rId11" Type="http://schemas.openxmlformats.org/officeDocument/2006/relationships/image" Target="../media/image5.png"/><Relationship Id="rId32" Type="http://schemas.openxmlformats.org/officeDocument/2006/relationships/customXml" Target="../ink/ink244.xml"/><Relationship Id="rId53" Type="http://schemas.openxmlformats.org/officeDocument/2006/relationships/image" Target="../media/image44.png"/><Relationship Id="rId74" Type="http://schemas.openxmlformats.org/officeDocument/2006/relationships/customXml" Target="../ink/ink265.xml"/><Relationship Id="rId128" Type="http://schemas.openxmlformats.org/officeDocument/2006/relationships/image" Target="../media/image23.png"/><Relationship Id="rId149" Type="http://schemas.openxmlformats.org/officeDocument/2006/relationships/customXml" Target="../ink/ink302.xml"/><Relationship Id="rId5" Type="http://schemas.openxmlformats.org/officeDocument/2006/relationships/image" Target="../media/image2.png"/><Relationship Id="rId95" Type="http://schemas.openxmlformats.org/officeDocument/2006/relationships/image" Target="../media/image65.png"/><Relationship Id="rId160" Type="http://schemas.openxmlformats.org/officeDocument/2006/relationships/image" Target="../media/image39.png"/><Relationship Id="rId22" Type="http://schemas.openxmlformats.org/officeDocument/2006/relationships/customXml" Target="../ink/ink239.xml"/><Relationship Id="rId43" Type="http://schemas.openxmlformats.org/officeDocument/2006/relationships/image" Target="../media/image21.png"/><Relationship Id="rId64" Type="http://schemas.openxmlformats.org/officeDocument/2006/relationships/customXml" Target="../ink/ink260.xml"/><Relationship Id="rId118" Type="http://schemas.openxmlformats.org/officeDocument/2006/relationships/customXml" Target="../ink/ink287.xml"/><Relationship Id="rId139" Type="http://schemas.openxmlformats.org/officeDocument/2006/relationships/customXml" Target="../ink/ink297.xml"/><Relationship Id="rId85" Type="http://schemas.openxmlformats.org/officeDocument/2006/relationships/image" Target="../media/image60.png"/><Relationship Id="rId150" Type="http://schemas.openxmlformats.org/officeDocument/2006/relationships/image" Target="../media/image34.png"/><Relationship Id="rId12" Type="http://schemas.openxmlformats.org/officeDocument/2006/relationships/customXml" Target="../ink/ink234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247.xml"/><Relationship Id="rId59" Type="http://schemas.openxmlformats.org/officeDocument/2006/relationships/image" Target="../media/image47.png"/><Relationship Id="rId103" Type="http://schemas.openxmlformats.org/officeDocument/2006/relationships/image" Target="../media/image69.png"/><Relationship Id="rId108" Type="http://schemas.openxmlformats.org/officeDocument/2006/relationships/customXml" Target="../ink/ink282.xml"/><Relationship Id="rId124" Type="http://schemas.openxmlformats.org/officeDocument/2006/relationships/image" Target="../media/image80.png"/><Relationship Id="rId129" Type="http://schemas.openxmlformats.org/officeDocument/2006/relationships/customXml" Target="../ink/ink292.xml"/><Relationship Id="rId54" Type="http://schemas.openxmlformats.org/officeDocument/2006/relationships/customXml" Target="../ink/ink255.xml"/><Relationship Id="rId70" Type="http://schemas.openxmlformats.org/officeDocument/2006/relationships/customXml" Target="../ink/ink263.xml"/><Relationship Id="rId75" Type="http://schemas.openxmlformats.org/officeDocument/2006/relationships/image" Target="../media/image55.png"/><Relationship Id="rId91" Type="http://schemas.openxmlformats.org/officeDocument/2006/relationships/image" Target="../media/image63.png"/><Relationship Id="rId96" Type="http://schemas.openxmlformats.org/officeDocument/2006/relationships/customXml" Target="../ink/ink276.xml"/><Relationship Id="rId140" Type="http://schemas.openxmlformats.org/officeDocument/2006/relationships/image" Target="../media/image29.png"/><Relationship Id="rId145" Type="http://schemas.openxmlformats.org/officeDocument/2006/relationships/customXml" Target="../ink/ink300.xml"/><Relationship Id="rId161" Type="http://schemas.openxmlformats.org/officeDocument/2006/relationships/customXml" Target="../ink/ink308.xml"/><Relationship Id="rId166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31.xml"/><Relationship Id="rId23" Type="http://schemas.openxmlformats.org/officeDocument/2006/relationships/image" Target="../media/image11.png"/><Relationship Id="rId28" Type="http://schemas.openxmlformats.org/officeDocument/2006/relationships/customXml" Target="../ink/ink242.xml"/><Relationship Id="rId49" Type="http://schemas.openxmlformats.org/officeDocument/2006/relationships/image" Target="../media/image42.png"/><Relationship Id="rId114" Type="http://schemas.openxmlformats.org/officeDocument/2006/relationships/customXml" Target="../ink/ink285.xml"/><Relationship Id="rId119" Type="http://schemas.openxmlformats.org/officeDocument/2006/relationships/image" Target="../media/image77.png"/><Relationship Id="rId44" Type="http://schemas.openxmlformats.org/officeDocument/2006/relationships/customXml" Target="../ink/ink250.xml"/><Relationship Id="rId60" Type="http://schemas.openxmlformats.org/officeDocument/2006/relationships/customXml" Target="../ink/ink258.xml"/><Relationship Id="rId65" Type="http://schemas.openxmlformats.org/officeDocument/2006/relationships/image" Target="../media/image50.png"/><Relationship Id="rId81" Type="http://schemas.openxmlformats.org/officeDocument/2006/relationships/image" Target="../media/image58.png"/><Relationship Id="rId86" Type="http://schemas.openxmlformats.org/officeDocument/2006/relationships/customXml" Target="../ink/ink271.xml"/><Relationship Id="rId130" Type="http://schemas.openxmlformats.org/officeDocument/2006/relationships/image" Target="../media/image24.png"/><Relationship Id="rId135" Type="http://schemas.openxmlformats.org/officeDocument/2006/relationships/customXml" Target="../ink/ink295.xml"/><Relationship Id="rId151" Type="http://schemas.openxmlformats.org/officeDocument/2006/relationships/customXml" Target="../ink/ink303.xml"/><Relationship Id="rId156" Type="http://schemas.openxmlformats.org/officeDocument/2006/relationships/image" Target="../media/image37.png"/><Relationship Id="rId13" Type="http://schemas.openxmlformats.org/officeDocument/2006/relationships/image" Target="../media/image6.png"/><Relationship Id="rId18" Type="http://schemas.openxmlformats.org/officeDocument/2006/relationships/customXml" Target="../ink/ink237.xml"/><Relationship Id="rId39" Type="http://schemas.openxmlformats.org/officeDocument/2006/relationships/image" Target="../media/image19.png"/><Relationship Id="rId109" Type="http://schemas.openxmlformats.org/officeDocument/2006/relationships/image" Target="../media/image72.png"/><Relationship Id="rId34" Type="http://schemas.openxmlformats.org/officeDocument/2006/relationships/customXml" Target="../ink/ink245.xml"/><Relationship Id="rId50" Type="http://schemas.openxmlformats.org/officeDocument/2006/relationships/customXml" Target="../ink/ink253.xml"/><Relationship Id="rId55" Type="http://schemas.openxmlformats.org/officeDocument/2006/relationships/image" Target="../media/image45.png"/><Relationship Id="rId76" Type="http://schemas.openxmlformats.org/officeDocument/2006/relationships/customXml" Target="../ink/ink266.xml"/><Relationship Id="rId97" Type="http://schemas.openxmlformats.org/officeDocument/2006/relationships/image" Target="../media/image66.png"/><Relationship Id="rId104" Type="http://schemas.openxmlformats.org/officeDocument/2006/relationships/customXml" Target="../ink/ink280.xml"/><Relationship Id="rId120" Type="http://schemas.openxmlformats.org/officeDocument/2006/relationships/customXml" Target="../ink/ink288.xml"/><Relationship Id="rId125" Type="http://schemas.openxmlformats.org/officeDocument/2006/relationships/customXml" Target="../ink/ink290.xml"/><Relationship Id="rId141" Type="http://schemas.openxmlformats.org/officeDocument/2006/relationships/customXml" Target="../ink/ink298.xml"/><Relationship Id="rId146" Type="http://schemas.openxmlformats.org/officeDocument/2006/relationships/image" Target="../media/image32.png"/><Relationship Id="rId7" Type="http://schemas.openxmlformats.org/officeDocument/2006/relationships/image" Target="../media/image3.png"/><Relationship Id="rId71" Type="http://schemas.openxmlformats.org/officeDocument/2006/relationships/image" Target="../media/image53.png"/><Relationship Id="rId92" Type="http://schemas.openxmlformats.org/officeDocument/2006/relationships/customXml" Target="../ink/ink274.xml"/><Relationship Id="rId162" Type="http://schemas.openxmlformats.org/officeDocument/2006/relationships/image" Target="../media/image82.png"/><Relationship Id="rId2" Type="http://schemas.openxmlformats.org/officeDocument/2006/relationships/customXml" Target="../ink/ink229.xml"/><Relationship Id="rId29" Type="http://schemas.openxmlformats.org/officeDocument/2006/relationships/image" Target="../media/image14.png"/><Relationship Id="rId24" Type="http://schemas.openxmlformats.org/officeDocument/2006/relationships/customXml" Target="../ink/ink240.xml"/><Relationship Id="rId40" Type="http://schemas.openxmlformats.org/officeDocument/2006/relationships/customXml" Target="../ink/ink248.xml"/><Relationship Id="rId45" Type="http://schemas.openxmlformats.org/officeDocument/2006/relationships/image" Target="../media/image40.png"/><Relationship Id="rId66" Type="http://schemas.openxmlformats.org/officeDocument/2006/relationships/customXml" Target="../ink/ink261.xml"/><Relationship Id="rId87" Type="http://schemas.openxmlformats.org/officeDocument/2006/relationships/image" Target="../media/image61.png"/><Relationship Id="rId110" Type="http://schemas.openxmlformats.org/officeDocument/2006/relationships/customXml" Target="../ink/ink283.xml"/><Relationship Id="rId115" Type="http://schemas.openxmlformats.org/officeDocument/2006/relationships/image" Target="../media/image75.png"/><Relationship Id="rId131" Type="http://schemas.openxmlformats.org/officeDocument/2006/relationships/customXml" Target="../ink/ink293.xml"/><Relationship Id="rId136" Type="http://schemas.openxmlformats.org/officeDocument/2006/relationships/image" Target="../media/image27.png"/><Relationship Id="rId157" Type="http://schemas.openxmlformats.org/officeDocument/2006/relationships/customXml" Target="../ink/ink306.xml"/><Relationship Id="rId61" Type="http://schemas.openxmlformats.org/officeDocument/2006/relationships/image" Target="../media/image48.png"/><Relationship Id="rId82" Type="http://schemas.openxmlformats.org/officeDocument/2006/relationships/customXml" Target="../ink/ink269.xml"/><Relationship Id="rId152" Type="http://schemas.openxmlformats.org/officeDocument/2006/relationships/image" Target="../media/image35.png"/><Relationship Id="rId19" Type="http://schemas.openxmlformats.org/officeDocument/2006/relationships/image" Target="../media/image9.png"/><Relationship Id="rId14" Type="http://schemas.openxmlformats.org/officeDocument/2006/relationships/customXml" Target="../ink/ink235.xml"/><Relationship Id="rId30" Type="http://schemas.openxmlformats.org/officeDocument/2006/relationships/customXml" Target="../ink/ink243.xml"/><Relationship Id="rId35" Type="http://schemas.openxmlformats.org/officeDocument/2006/relationships/image" Target="../media/image17.png"/><Relationship Id="rId56" Type="http://schemas.openxmlformats.org/officeDocument/2006/relationships/customXml" Target="../ink/ink256.xml"/><Relationship Id="rId77" Type="http://schemas.openxmlformats.org/officeDocument/2006/relationships/image" Target="../media/image56.png"/><Relationship Id="rId100" Type="http://schemas.openxmlformats.org/officeDocument/2006/relationships/customXml" Target="../ink/ink278.xml"/><Relationship Id="rId105" Type="http://schemas.openxmlformats.org/officeDocument/2006/relationships/image" Target="../media/image70.png"/><Relationship Id="rId126" Type="http://schemas.openxmlformats.org/officeDocument/2006/relationships/image" Target="../media/image22.png"/><Relationship Id="rId147" Type="http://schemas.openxmlformats.org/officeDocument/2006/relationships/customXml" Target="../ink/ink301.xml"/><Relationship Id="rId8" Type="http://schemas.openxmlformats.org/officeDocument/2006/relationships/customXml" Target="../ink/ink232.xml"/><Relationship Id="rId51" Type="http://schemas.openxmlformats.org/officeDocument/2006/relationships/image" Target="../media/image43.png"/><Relationship Id="rId72" Type="http://schemas.openxmlformats.org/officeDocument/2006/relationships/customXml" Target="../ink/ink264.xml"/><Relationship Id="rId93" Type="http://schemas.openxmlformats.org/officeDocument/2006/relationships/image" Target="../media/image64.png"/><Relationship Id="rId98" Type="http://schemas.openxmlformats.org/officeDocument/2006/relationships/customXml" Target="../ink/ink277.xml"/><Relationship Id="rId121" Type="http://schemas.openxmlformats.org/officeDocument/2006/relationships/image" Target="../media/image78.png"/><Relationship Id="rId142" Type="http://schemas.openxmlformats.org/officeDocument/2006/relationships/image" Target="../media/image30.png"/><Relationship Id="rId163" Type="http://schemas.openxmlformats.org/officeDocument/2006/relationships/customXml" Target="../ink/ink309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51.xml"/><Relationship Id="rId67" Type="http://schemas.openxmlformats.org/officeDocument/2006/relationships/image" Target="../media/image51.png"/><Relationship Id="rId116" Type="http://schemas.openxmlformats.org/officeDocument/2006/relationships/customXml" Target="../ink/ink286.xml"/><Relationship Id="rId137" Type="http://schemas.openxmlformats.org/officeDocument/2006/relationships/customXml" Target="../ink/ink296.xml"/><Relationship Id="rId158" Type="http://schemas.openxmlformats.org/officeDocument/2006/relationships/image" Target="../media/image38.png"/><Relationship Id="rId20" Type="http://schemas.openxmlformats.org/officeDocument/2006/relationships/customXml" Target="../ink/ink238.xml"/><Relationship Id="rId41" Type="http://schemas.openxmlformats.org/officeDocument/2006/relationships/image" Target="../media/image20.png"/><Relationship Id="rId62" Type="http://schemas.openxmlformats.org/officeDocument/2006/relationships/customXml" Target="../ink/ink259.xml"/><Relationship Id="rId83" Type="http://schemas.openxmlformats.org/officeDocument/2006/relationships/image" Target="../media/image59.png"/><Relationship Id="rId88" Type="http://schemas.openxmlformats.org/officeDocument/2006/relationships/customXml" Target="../ink/ink272.xml"/><Relationship Id="rId111" Type="http://schemas.openxmlformats.org/officeDocument/2006/relationships/image" Target="../media/image73.png"/><Relationship Id="rId132" Type="http://schemas.openxmlformats.org/officeDocument/2006/relationships/image" Target="../media/image25.png"/><Relationship Id="rId153" Type="http://schemas.openxmlformats.org/officeDocument/2006/relationships/customXml" Target="../ink/ink304.xml"/><Relationship Id="rId15" Type="http://schemas.openxmlformats.org/officeDocument/2006/relationships/image" Target="../media/image7.png"/><Relationship Id="rId36" Type="http://schemas.openxmlformats.org/officeDocument/2006/relationships/customXml" Target="../ink/ink246.xml"/><Relationship Id="rId57" Type="http://schemas.openxmlformats.org/officeDocument/2006/relationships/image" Target="../media/image46.png"/><Relationship Id="rId106" Type="http://schemas.openxmlformats.org/officeDocument/2006/relationships/customXml" Target="../ink/ink281.xml"/><Relationship Id="rId127" Type="http://schemas.openxmlformats.org/officeDocument/2006/relationships/customXml" Target="../ink/ink291.xml"/><Relationship Id="rId10" Type="http://schemas.openxmlformats.org/officeDocument/2006/relationships/customXml" Target="../ink/ink233.xml"/><Relationship Id="rId31" Type="http://schemas.openxmlformats.org/officeDocument/2006/relationships/image" Target="../media/image15.png"/><Relationship Id="rId52" Type="http://schemas.openxmlformats.org/officeDocument/2006/relationships/customXml" Target="../ink/ink254.xml"/><Relationship Id="rId73" Type="http://schemas.openxmlformats.org/officeDocument/2006/relationships/image" Target="../media/image54.png"/><Relationship Id="rId78" Type="http://schemas.openxmlformats.org/officeDocument/2006/relationships/customXml" Target="../ink/ink267.xml"/><Relationship Id="rId94" Type="http://schemas.openxmlformats.org/officeDocument/2006/relationships/customXml" Target="../ink/ink275.xml"/><Relationship Id="rId99" Type="http://schemas.openxmlformats.org/officeDocument/2006/relationships/image" Target="../media/image67.png"/><Relationship Id="rId101" Type="http://schemas.openxmlformats.org/officeDocument/2006/relationships/image" Target="../media/image68.png"/><Relationship Id="rId122" Type="http://schemas.openxmlformats.org/officeDocument/2006/relationships/image" Target="../media/image790.png"/><Relationship Id="rId143" Type="http://schemas.openxmlformats.org/officeDocument/2006/relationships/customXml" Target="../ink/ink299.xml"/><Relationship Id="rId148" Type="http://schemas.openxmlformats.org/officeDocument/2006/relationships/image" Target="../media/image33.png"/><Relationship Id="rId164" Type="http://schemas.openxmlformats.org/officeDocument/2006/relationships/image" Target="../media/image83.png"/><Relationship Id="rId4" Type="http://schemas.openxmlformats.org/officeDocument/2006/relationships/customXml" Target="../ink/ink230.xml"/><Relationship Id="rId9" Type="http://schemas.openxmlformats.org/officeDocument/2006/relationships/image" Target="../media/image4.png"/><Relationship Id="rId26" Type="http://schemas.openxmlformats.org/officeDocument/2006/relationships/customXml" Target="../ink/ink241.xml"/><Relationship Id="rId47" Type="http://schemas.openxmlformats.org/officeDocument/2006/relationships/image" Target="../media/image41.png"/><Relationship Id="rId68" Type="http://schemas.openxmlformats.org/officeDocument/2006/relationships/customXml" Target="../ink/ink262.xml"/><Relationship Id="rId89" Type="http://schemas.openxmlformats.org/officeDocument/2006/relationships/image" Target="../media/image62.png"/><Relationship Id="rId112" Type="http://schemas.openxmlformats.org/officeDocument/2006/relationships/customXml" Target="../ink/ink284.xml"/><Relationship Id="rId133" Type="http://schemas.openxmlformats.org/officeDocument/2006/relationships/customXml" Target="../ink/ink294.xml"/><Relationship Id="rId154" Type="http://schemas.openxmlformats.org/officeDocument/2006/relationships/image" Target="../media/image36.png"/><Relationship Id="rId16" Type="http://schemas.openxmlformats.org/officeDocument/2006/relationships/customXml" Target="../ink/ink236.xml"/><Relationship Id="rId37" Type="http://schemas.openxmlformats.org/officeDocument/2006/relationships/image" Target="../media/image18.png"/><Relationship Id="rId58" Type="http://schemas.openxmlformats.org/officeDocument/2006/relationships/customXml" Target="../ink/ink257.xml"/><Relationship Id="rId79" Type="http://schemas.openxmlformats.org/officeDocument/2006/relationships/image" Target="../media/image57.png"/><Relationship Id="rId102" Type="http://schemas.openxmlformats.org/officeDocument/2006/relationships/customXml" Target="../ink/ink279.xml"/><Relationship Id="rId123" Type="http://schemas.openxmlformats.org/officeDocument/2006/relationships/customXml" Target="../ink/ink289.xml"/><Relationship Id="rId144" Type="http://schemas.openxmlformats.org/officeDocument/2006/relationships/image" Target="../media/image31.png"/><Relationship Id="rId90" Type="http://schemas.openxmlformats.org/officeDocument/2006/relationships/customXml" Target="../ink/ink273.xml"/><Relationship Id="rId165" Type="http://schemas.openxmlformats.org/officeDocument/2006/relationships/customXml" Target="../ink/ink310.xml"/><Relationship Id="rId27" Type="http://schemas.openxmlformats.org/officeDocument/2006/relationships/image" Target="../media/image13.png"/><Relationship Id="rId48" Type="http://schemas.openxmlformats.org/officeDocument/2006/relationships/customXml" Target="../ink/ink252.xml"/><Relationship Id="rId69" Type="http://schemas.openxmlformats.org/officeDocument/2006/relationships/image" Target="../media/image52.png"/><Relationship Id="rId113" Type="http://schemas.openxmlformats.org/officeDocument/2006/relationships/image" Target="../media/image74.png"/><Relationship Id="rId134" Type="http://schemas.openxmlformats.org/officeDocument/2006/relationships/image" Target="../media/image26.png"/><Relationship Id="rId80" Type="http://schemas.openxmlformats.org/officeDocument/2006/relationships/customXml" Target="../ink/ink268.xml"/><Relationship Id="rId155" Type="http://schemas.openxmlformats.org/officeDocument/2006/relationships/customXml" Target="../ink/ink305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16.xml"/><Relationship Id="rId18" Type="http://schemas.openxmlformats.org/officeDocument/2006/relationships/image" Target="../media/image96.png"/><Relationship Id="rId26" Type="http://schemas.openxmlformats.org/officeDocument/2006/relationships/image" Target="../media/image100.png"/><Relationship Id="rId39" Type="http://schemas.openxmlformats.org/officeDocument/2006/relationships/customXml" Target="../ink/ink329.xml"/><Relationship Id="rId21" Type="http://schemas.openxmlformats.org/officeDocument/2006/relationships/customXml" Target="../ink/ink320.xml"/><Relationship Id="rId34" Type="http://schemas.openxmlformats.org/officeDocument/2006/relationships/image" Target="../media/image104.png"/><Relationship Id="rId42" Type="http://schemas.openxmlformats.org/officeDocument/2006/relationships/image" Target="../media/image108.png"/><Relationship Id="rId47" Type="http://schemas.openxmlformats.org/officeDocument/2006/relationships/customXml" Target="../ink/ink333.xml"/><Relationship Id="rId50" Type="http://schemas.openxmlformats.org/officeDocument/2006/relationships/image" Target="../media/image112.png"/><Relationship Id="rId55" Type="http://schemas.openxmlformats.org/officeDocument/2006/relationships/customXml" Target="../ink/ink337.xml"/><Relationship Id="rId63" Type="http://schemas.openxmlformats.org/officeDocument/2006/relationships/customXml" Target="../ink/ink341.xml"/><Relationship Id="rId7" Type="http://schemas.openxmlformats.org/officeDocument/2006/relationships/customXml" Target="../ink/ink313.xml"/><Relationship Id="rId2" Type="http://schemas.openxmlformats.org/officeDocument/2006/relationships/image" Target="../media/image790.png"/><Relationship Id="rId16" Type="http://schemas.openxmlformats.org/officeDocument/2006/relationships/image" Target="../media/image95.png"/><Relationship Id="rId29" Type="http://schemas.openxmlformats.org/officeDocument/2006/relationships/customXml" Target="../ink/ink324.xml"/><Relationship Id="rId11" Type="http://schemas.openxmlformats.org/officeDocument/2006/relationships/customXml" Target="../ink/ink315.xml"/><Relationship Id="rId24" Type="http://schemas.openxmlformats.org/officeDocument/2006/relationships/image" Target="../media/image99.png"/><Relationship Id="rId32" Type="http://schemas.openxmlformats.org/officeDocument/2006/relationships/image" Target="../media/image103.png"/><Relationship Id="rId37" Type="http://schemas.openxmlformats.org/officeDocument/2006/relationships/customXml" Target="../ink/ink328.xml"/><Relationship Id="rId40" Type="http://schemas.openxmlformats.org/officeDocument/2006/relationships/image" Target="../media/image107.png"/><Relationship Id="rId45" Type="http://schemas.openxmlformats.org/officeDocument/2006/relationships/customXml" Target="../ink/ink332.xml"/><Relationship Id="rId53" Type="http://schemas.openxmlformats.org/officeDocument/2006/relationships/customXml" Target="../ink/ink336.xml"/><Relationship Id="rId58" Type="http://schemas.openxmlformats.org/officeDocument/2006/relationships/image" Target="../media/image116.png"/><Relationship Id="rId5" Type="http://schemas.openxmlformats.org/officeDocument/2006/relationships/customXml" Target="../ink/ink312.xml"/><Relationship Id="rId61" Type="http://schemas.openxmlformats.org/officeDocument/2006/relationships/customXml" Target="../ink/ink340.xml"/><Relationship Id="rId19" Type="http://schemas.openxmlformats.org/officeDocument/2006/relationships/customXml" Target="../ink/ink319.xml"/><Relationship Id="rId14" Type="http://schemas.openxmlformats.org/officeDocument/2006/relationships/image" Target="../media/image94.png"/><Relationship Id="rId22" Type="http://schemas.openxmlformats.org/officeDocument/2006/relationships/image" Target="../media/image98.png"/><Relationship Id="rId27" Type="http://schemas.openxmlformats.org/officeDocument/2006/relationships/customXml" Target="../ink/ink323.xml"/><Relationship Id="rId30" Type="http://schemas.openxmlformats.org/officeDocument/2006/relationships/image" Target="../media/image102.png"/><Relationship Id="rId35" Type="http://schemas.openxmlformats.org/officeDocument/2006/relationships/customXml" Target="../ink/ink327.xml"/><Relationship Id="rId43" Type="http://schemas.openxmlformats.org/officeDocument/2006/relationships/customXml" Target="../ink/ink331.xml"/><Relationship Id="rId48" Type="http://schemas.openxmlformats.org/officeDocument/2006/relationships/image" Target="../media/image111.png"/><Relationship Id="rId56" Type="http://schemas.openxmlformats.org/officeDocument/2006/relationships/image" Target="../media/image115.png"/><Relationship Id="rId64" Type="http://schemas.openxmlformats.org/officeDocument/2006/relationships/image" Target="../media/image119.png"/><Relationship Id="rId8" Type="http://schemas.openxmlformats.org/officeDocument/2006/relationships/image" Target="../media/image91.png"/><Relationship Id="rId51" Type="http://schemas.openxmlformats.org/officeDocument/2006/relationships/customXml" Target="../ink/ink335.xml"/><Relationship Id="rId3" Type="http://schemas.openxmlformats.org/officeDocument/2006/relationships/customXml" Target="../ink/ink311.xml"/><Relationship Id="rId12" Type="http://schemas.openxmlformats.org/officeDocument/2006/relationships/image" Target="../media/image93.png"/><Relationship Id="rId17" Type="http://schemas.openxmlformats.org/officeDocument/2006/relationships/customXml" Target="../ink/ink318.xml"/><Relationship Id="rId25" Type="http://schemas.openxmlformats.org/officeDocument/2006/relationships/customXml" Target="../ink/ink322.xml"/><Relationship Id="rId33" Type="http://schemas.openxmlformats.org/officeDocument/2006/relationships/customXml" Target="../ink/ink326.xml"/><Relationship Id="rId38" Type="http://schemas.openxmlformats.org/officeDocument/2006/relationships/image" Target="../media/image106.png"/><Relationship Id="rId46" Type="http://schemas.openxmlformats.org/officeDocument/2006/relationships/image" Target="../media/image110.png"/><Relationship Id="rId59" Type="http://schemas.openxmlformats.org/officeDocument/2006/relationships/customXml" Target="../ink/ink339.xml"/><Relationship Id="rId20" Type="http://schemas.openxmlformats.org/officeDocument/2006/relationships/image" Target="../media/image97.png"/><Relationship Id="rId41" Type="http://schemas.openxmlformats.org/officeDocument/2006/relationships/customXml" Target="../ink/ink330.xml"/><Relationship Id="rId54" Type="http://schemas.openxmlformats.org/officeDocument/2006/relationships/image" Target="../media/image114.png"/><Relationship Id="rId62" Type="http://schemas.openxmlformats.org/officeDocument/2006/relationships/image" Target="../media/image1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.png"/><Relationship Id="rId15" Type="http://schemas.openxmlformats.org/officeDocument/2006/relationships/customXml" Target="../ink/ink317.xml"/><Relationship Id="rId23" Type="http://schemas.openxmlformats.org/officeDocument/2006/relationships/customXml" Target="../ink/ink321.xml"/><Relationship Id="rId28" Type="http://schemas.openxmlformats.org/officeDocument/2006/relationships/image" Target="../media/image101.png"/><Relationship Id="rId36" Type="http://schemas.openxmlformats.org/officeDocument/2006/relationships/image" Target="../media/image105.png"/><Relationship Id="rId49" Type="http://schemas.openxmlformats.org/officeDocument/2006/relationships/customXml" Target="../ink/ink334.xml"/><Relationship Id="rId57" Type="http://schemas.openxmlformats.org/officeDocument/2006/relationships/customXml" Target="../ink/ink338.xml"/><Relationship Id="rId10" Type="http://schemas.openxmlformats.org/officeDocument/2006/relationships/image" Target="../media/image92.png"/><Relationship Id="rId31" Type="http://schemas.openxmlformats.org/officeDocument/2006/relationships/customXml" Target="../ink/ink325.xml"/><Relationship Id="rId44" Type="http://schemas.openxmlformats.org/officeDocument/2006/relationships/image" Target="../media/image109.png"/><Relationship Id="rId52" Type="http://schemas.openxmlformats.org/officeDocument/2006/relationships/image" Target="../media/image113.png"/><Relationship Id="rId60" Type="http://schemas.openxmlformats.org/officeDocument/2006/relationships/image" Target="../media/image117.png"/><Relationship Id="rId4" Type="http://schemas.openxmlformats.org/officeDocument/2006/relationships/image" Target="../media/image89.png"/><Relationship Id="rId9" Type="http://schemas.openxmlformats.org/officeDocument/2006/relationships/customXml" Target="../ink/ink314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47.xml"/><Relationship Id="rId18" Type="http://schemas.openxmlformats.org/officeDocument/2006/relationships/image" Target="../media/image127.png"/><Relationship Id="rId26" Type="http://schemas.openxmlformats.org/officeDocument/2006/relationships/image" Target="../media/image131.png"/><Relationship Id="rId39" Type="http://schemas.openxmlformats.org/officeDocument/2006/relationships/customXml" Target="../ink/ink360.xml"/><Relationship Id="rId21" Type="http://schemas.openxmlformats.org/officeDocument/2006/relationships/customXml" Target="../ink/ink351.xml"/><Relationship Id="rId34" Type="http://schemas.openxmlformats.org/officeDocument/2006/relationships/image" Target="../media/image135.png"/><Relationship Id="rId42" Type="http://schemas.openxmlformats.org/officeDocument/2006/relationships/image" Target="../media/image139.png"/><Relationship Id="rId47" Type="http://schemas.openxmlformats.org/officeDocument/2006/relationships/customXml" Target="../ink/ink364.xml"/><Relationship Id="rId50" Type="http://schemas.openxmlformats.org/officeDocument/2006/relationships/image" Target="../media/image143.png"/><Relationship Id="rId55" Type="http://schemas.openxmlformats.org/officeDocument/2006/relationships/customXml" Target="../ink/ink368.xml"/><Relationship Id="rId7" Type="http://schemas.openxmlformats.org/officeDocument/2006/relationships/customXml" Target="../ink/ink344.xml"/><Relationship Id="rId2" Type="http://schemas.openxmlformats.org/officeDocument/2006/relationships/image" Target="../media/image790.png"/><Relationship Id="rId16" Type="http://schemas.openxmlformats.org/officeDocument/2006/relationships/image" Target="../media/image126.png"/><Relationship Id="rId29" Type="http://schemas.openxmlformats.org/officeDocument/2006/relationships/customXml" Target="../ink/ink355.xml"/><Relationship Id="rId11" Type="http://schemas.openxmlformats.org/officeDocument/2006/relationships/customXml" Target="../ink/ink346.xml"/><Relationship Id="rId24" Type="http://schemas.openxmlformats.org/officeDocument/2006/relationships/image" Target="../media/image130.png"/><Relationship Id="rId32" Type="http://schemas.openxmlformats.org/officeDocument/2006/relationships/image" Target="../media/image134.png"/><Relationship Id="rId37" Type="http://schemas.openxmlformats.org/officeDocument/2006/relationships/customXml" Target="../ink/ink359.xml"/><Relationship Id="rId40" Type="http://schemas.openxmlformats.org/officeDocument/2006/relationships/image" Target="../media/image138.png"/><Relationship Id="rId45" Type="http://schemas.openxmlformats.org/officeDocument/2006/relationships/customXml" Target="../ink/ink363.xml"/><Relationship Id="rId53" Type="http://schemas.openxmlformats.org/officeDocument/2006/relationships/customXml" Target="../ink/ink367.xml"/><Relationship Id="rId58" Type="http://schemas.openxmlformats.org/officeDocument/2006/relationships/image" Target="../media/image147.png"/><Relationship Id="rId5" Type="http://schemas.openxmlformats.org/officeDocument/2006/relationships/customXml" Target="../ink/ink343.xml"/><Relationship Id="rId19" Type="http://schemas.openxmlformats.org/officeDocument/2006/relationships/customXml" Target="../ink/ink350.xml"/><Relationship Id="rId4" Type="http://schemas.openxmlformats.org/officeDocument/2006/relationships/image" Target="../media/image120.png"/><Relationship Id="rId9" Type="http://schemas.openxmlformats.org/officeDocument/2006/relationships/customXml" Target="../ink/ink345.xml"/><Relationship Id="rId14" Type="http://schemas.openxmlformats.org/officeDocument/2006/relationships/image" Target="../media/image125.png"/><Relationship Id="rId22" Type="http://schemas.openxmlformats.org/officeDocument/2006/relationships/image" Target="../media/image129.png"/><Relationship Id="rId27" Type="http://schemas.openxmlformats.org/officeDocument/2006/relationships/customXml" Target="../ink/ink354.xml"/><Relationship Id="rId30" Type="http://schemas.openxmlformats.org/officeDocument/2006/relationships/image" Target="../media/image133.png"/><Relationship Id="rId35" Type="http://schemas.openxmlformats.org/officeDocument/2006/relationships/customXml" Target="../ink/ink358.xml"/><Relationship Id="rId43" Type="http://schemas.openxmlformats.org/officeDocument/2006/relationships/customXml" Target="../ink/ink362.xml"/><Relationship Id="rId48" Type="http://schemas.openxmlformats.org/officeDocument/2006/relationships/image" Target="../media/image142.png"/><Relationship Id="rId56" Type="http://schemas.openxmlformats.org/officeDocument/2006/relationships/image" Target="../media/image146.png"/><Relationship Id="rId8" Type="http://schemas.openxmlformats.org/officeDocument/2006/relationships/image" Target="../media/image122.png"/><Relationship Id="rId51" Type="http://schemas.openxmlformats.org/officeDocument/2006/relationships/customXml" Target="../ink/ink366.xml"/><Relationship Id="rId3" Type="http://schemas.openxmlformats.org/officeDocument/2006/relationships/customXml" Target="../ink/ink342.xml"/><Relationship Id="rId12" Type="http://schemas.openxmlformats.org/officeDocument/2006/relationships/image" Target="../media/image124.png"/><Relationship Id="rId17" Type="http://schemas.openxmlformats.org/officeDocument/2006/relationships/customXml" Target="../ink/ink349.xml"/><Relationship Id="rId25" Type="http://schemas.openxmlformats.org/officeDocument/2006/relationships/customXml" Target="../ink/ink353.xml"/><Relationship Id="rId33" Type="http://schemas.openxmlformats.org/officeDocument/2006/relationships/customXml" Target="../ink/ink357.xml"/><Relationship Id="rId38" Type="http://schemas.openxmlformats.org/officeDocument/2006/relationships/image" Target="../media/image137.png"/><Relationship Id="rId46" Type="http://schemas.openxmlformats.org/officeDocument/2006/relationships/image" Target="../media/image141.png"/><Relationship Id="rId20" Type="http://schemas.openxmlformats.org/officeDocument/2006/relationships/image" Target="../media/image128.png"/><Relationship Id="rId41" Type="http://schemas.openxmlformats.org/officeDocument/2006/relationships/customXml" Target="../ink/ink361.xml"/><Relationship Id="rId54" Type="http://schemas.openxmlformats.org/officeDocument/2006/relationships/image" Target="../media/image1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1.png"/><Relationship Id="rId15" Type="http://schemas.openxmlformats.org/officeDocument/2006/relationships/customXml" Target="../ink/ink348.xml"/><Relationship Id="rId23" Type="http://schemas.openxmlformats.org/officeDocument/2006/relationships/customXml" Target="../ink/ink352.xml"/><Relationship Id="rId28" Type="http://schemas.openxmlformats.org/officeDocument/2006/relationships/image" Target="../media/image132.png"/><Relationship Id="rId36" Type="http://schemas.openxmlformats.org/officeDocument/2006/relationships/image" Target="../media/image136.png"/><Relationship Id="rId49" Type="http://schemas.openxmlformats.org/officeDocument/2006/relationships/customXml" Target="../ink/ink365.xml"/><Relationship Id="rId57" Type="http://schemas.openxmlformats.org/officeDocument/2006/relationships/customXml" Target="../ink/ink369.xml"/><Relationship Id="rId10" Type="http://schemas.openxmlformats.org/officeDocument/2006/relationships/image" Target="../media/image123.png"/><Relationship Id="rId31" Type="http://schemas.openxmlformats.org/officeDocument/2006/relationships/customXml" Target="../ink/ink356.xml"/><Relationship Id="rId44" Type="http://schemas.openxmlformats.org/officeDocument/2006/relationships/image" Target="../media/image140.png"/><Relationship Id="rId52" Type="http://schemas.openxmlformats.org/officeDocument/2006/relationships/image" Target="../media/image144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59.png"/><Relationship Id="rId21" Type="http://schemas.openxmlformats.org/officeDocument/2006/relationships/customXml" Target="../ink/ink379.xml"/><Relationship Id="rId42" Type="http://schemas.openxmlformats.org/officeDocument/2006/relationships/image" Target="../media/image167.png"/><Relationship Id="rId47" Type="http://schemas.openxmlformats.org/officeDocument/2006/relationships/customXml" Target="../ink/ink392.xml"/><Relationship Id="rId63" Type="http://schemas.openxmlformats.org/officeDocument/2006/relationships/customXml" Target="../ink/ink400.xml"/><Relationship Id="rId68" Type="http://schemas.openxmlformats.org/officeDocument/2006/relationships/image" Target="../media/image180.png"/><Relationship Id="rId84" Type="http://schemas.openxmlformats.org/officeDocument/2006/relationships/image" Target="../media/image188.png"/><Relationship Id="rId16" Type="http://schemas.openxmlformats.org/officeDocument/2006/relationships/image" Target="../media/image154.png"/><Relationship Id="rId11" Type="http://schemas.openxmlformats.org/officeDocument/2006/relationships/customXml" Target="../ink/ink374.xml"/><Relationship Id="rId32" Type="http://schemas.openxmlformats.org/officeDocument/2006/relationships/image" Target="../media/image162.png"/><Relationship Id="rId37" Type="http://schemas.openxmlformats.org/officeDocument/2006/relationships/customXml" Target="../ink/ink387.xml"/><Relationship Id="rId53" Type="http://schemas.openxmlformats.org/officeDocument/2006/relationships/customXml" Target="../ink/ink395.xml"/><Relationship Id="rId58" Type="http://schemas.openxmlformats.org/officeDocument/2006/relationships/image" Target="../media/image175.png"/><Relationship Id="rId74" Type="http://schemas.openxmlformats.org/officeDocument/2006/relationships/image" Target="../media/image183.png"/><Relationship Id="rId79" Type="http://schemas.openxmlformats.org/officeDocument/2006/relationships/customXml" Target="../ink/ink408.xml"/><Relationship Id="rId5" Type="http://schemas.openxmlformats.org/officeDocument/2006/relationships/customXml" Target="../ink/ink371.xml"/><Relationship Id="rId19" Type="http://schemas.openxmlformats.org/officeDocument/2006/relationships/customXml" Target="../ink/ink378.xml"/><Relationship Id="rId14" Type="http://schemas.openxmlformats.org/officeDocument/2006/relationships/image" Target="../media/image153.png"/><Relationship Id="rId22" Type="http://schemas.openxmlformats.org/officeDocument/2006/relationships/image" Target="../media/image157.png"/><Relationship Id="rId27" Type="http://schemas.openxmlformats.org/officeDocument/2006/relationships/customXml" Target="../ink/ink382.xml"/><Relationship Id="rId30" Type="http://schemas.openxmlformats.org/officeDocument/2006/relationships/image" Target="../media/image161.png"/><Relationship Id="rId35" Type="http://schemas.openxmlformats.org/officeDocument/2006/relationships/customXml" Target="../ink/ink386.xml"/><Relationship Id="rId43" Type="http://schemas.openxmlformats.org/officeDocument/2006/relationships/customXml" Target="../ink/ink390.xml"/><Relationship Id="rId48" Type="http://schemas.openxmlformats.org/officeDocument/2006/relationships/image" Target="../media/image170.png"/><Relationship Id="rId56" Type="http://schemas.openxmlformats.org/officeDocument/2006/relationships/image" Target="../media/image174.png"/><Relationship Id="rId64" Type="http://schemas.openxmlformats.org/officeDocument/2006/relationships/image" Target="../media/image178.png"/><Relationship Id="rId69" Type="http://schemas.openxmlformats.org/officeDocument/2006/relationships/customXml" Target="../ink/ink403.xml"/><Relationship Id="rId77" Type="http://schemas.openxmlformats.org/officeDocument/2006/relationships/customXml" Target="../ink/ink407.xml"/><Relationship Id="rId8" Type="http://schemas.openxmlformats.org/officeDocument/2006/relationships/image" Target="../media/image150.png"/><Relationship Id="rId51" Type="http://schemas.openxmlformats.org/officeDocument/2006/relationships/customXml" Target="../ink/ink394.xml"/><Relationship Id="rId72" Type="http://schemas.openxmlformats.org/officeDocument/2006/relationships/image" Target="../media/image182.png"/><Relationship Id="rId80" Type="http://schemas.openxmlformats.org/officeDocument/2006/relationships/image" Target="../media/image186.png"/><Relationship Id="rId85" Type="http://schemas.openxmlformats.org/officeDocument/2006/relationships/customXml" Target="../ink/ink411.xml"/><Relationship Id="rId3" Type="http://schemas.openxmlformats.org/officeDocument/2006/relationships/customXml" Target="../ink/ink370.xml"/><Relationship Id="rId12" Type="http://schemas.openxmlformats.org/officeDocument/2006/relationships/image" Target="../media/image152.png"/><Relationship Id="rId17" Type="http://schemas.openxmlformats.org/officeDocument/2006/relationships/customXml" Target="../ink/ink377.xml"/><Relationship Id="rId25" Type="http://schemas.openxmlformats.org/officeDocument/2006/relationships/customXml" Target="../ink/ink381.xml"/><Relationship Id="rId33" Type="http://schemas.openxmlformats.org/officeDocument/2006/relationships/customXml" Target="../ink/ink385.xml"/><Relationship Id="rId38" Type="http://schemas.openxmlformats.org/officeDocument/2006/relationships/image" Target="../media/image165.png"/><Relationship Id="rId46" Type="http://schemas.openxmlformats.org/officeDocument/2006/relationships/image" Target="../media/image169.png"/><Relationship Id="rId59" Type="http://schemas.openxmlformats.org/officeDocument/2006/relationships/customXml" Target="../ink/ink398.xml"/><Relationship Id="rId67" Type="http://schemas.openxmlformats.org/officeDocument/2006/relationships/customXml" Target="../ink/ink402.xml"/><Relationship Id="rId20" Type="http://schemas.openxmlformats.org/officeDocument/2006/relationships/image" Target="../media/image156.png"/><Relationship Id="rId41" Type="http://schemas.openxmlformats.org/officeDocument/2006/relationships/customXml" Target="../ink/ink389.xml"/><Relationship Id="rId54" Type="http://schemas.openxmlformats.org/officeDocument/2006/relationships/image" Target="../media/image173.png"/><Relationship Id="rId62" Type="http://schemas.openxmlformats.org/officeDocument/2006/relationships/image" Target="../media/image177.png"/><Relationship Id="rId70" Type="http://schemas.openxmlformats.org/officeDocument/2006/relationships/image" Target="../media/image181.png"/><Relationship Id="rId75" Type="http://schemas.openxmlformats.org/officeDocument/2006/relationships/customXml" Target="../ink/ink406.xml"/><Relationship Id="rId83" Type="http://schemas.openxmlformats.org/officeDocument/2006/relationships/customXml" Target="../ink/ink4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9.png"/><Relationship Id="rId15" Type="http://schemas.openxmlformats.org/officeDocument/2006/relationships/customXml" Target="../ink/ink376.xml"/><Relationship Id="rId23" Type="http://schemas.openxmlformats.org/officeDocument/2006/relationships/customXml" Target="../ink/ink380.xml"/><Relationship Id="rId28" Type="http://schemas.openxmlformats.org/officeDocument/2006/relationships/image" Target="../media/image160.png"/><Relationship Id="rId36" Type="http://schemas.openxmlformats.org/officeDocument/2006/relationships/image" Target="../media/image164.png"/><Relationship Id="rId49" Type="http://schemas.openxmlformats.org/officeDocument/2006/relationships/customXml" Target="../ink/ink393.xml"/><Relationship Id="rId57" Type="http://schemas.openxmlformats.org/officeDocument/2006/relationships/customXml" Target="../ink/ink397.xml"/><Relationship Id="rId10" Type="http://schemas.openxmlformats.org/officeDocument/2006/relationships/image" Target="../media/image151.png"/><Relationship Id="rId31" Type="http://schemas.openxmlformats.org/officeDocument/2006/relationships/customXml" Target="../ink/ink384.xml"/><Relationship Id="rId44" Type="http://schemas.openxmlformats.org/officeDocument/2006/relationships/image" Target="../media/image168.png"/><Relationship Id="rId52" Type="http://schemas.openxmlformats.org/officeDocument/2006/relationships/image" Target="../media/image172.png"/><Relationship Id="rId60" Type="http://schemas.openxmlformats.org/officeDocument/2006/relationships/image" Target="../media/image176.png"/><Relationship Id="rId65" Type="http://schemas.openxmlformats.org/officeDocument/2006/relationships/customXml" Target="../ink/ink401.xml"/><Relationship Id="rId73" Type="http://schemas.openxmlformats.org/officeDocument/2006/relationships/customXml" Target="../ink/ink405.xml"/><Relationship Id="rId78" Type="http://schemas.openxmlformats.org/officeDocument/2006/relationships/image" Target="../media/image185.png"/><Relationship Id="rId81" Type="http://schemas.openxmlformats.org/officeDocument/2006/relationships/customXml" Target="../ink/ink409.xml"/><Relationship Id="rId86" Type="http://schemas.openxmlformats.org/officeDocument/2006/relationships/image" Target="../media/image189.png"/><Relationship Id="rId4" Type="http://schemas.openxmlformats.org/officeDocument/2006/relationships/image" Target="../media/image148.png"/><Relationship Id="rId9" Type="http://schemas.openxmlformats.org/officeDocument/2006/relationships/customXml" Target="../ink/ink373.xml"/><Relationship Id="rId13" Type="http://schemas.openxmlformats.org/officeDocument/2006/relationships/customXml" Target="../ink/ink375.xml"/><Relationship Id="rId18" Type="http://schemas.openxmlformats.org/officeDocument/2006/relationships/image" Target="../media/image155.png"/><Relationship Id="rId39" Type="http://schemas.openxmlformats.org/officeDocument/2006/relationships/customXml" Target="../ink/ink388.xml"/><Relationship Id="rId34" Type="http://schemas.openxmlformats.org/officeDocument/2006/relationships/image" Target="../media/image163.png"/><Relationship Id="rId50" Type="http://schemas.openxmlformats.org/officeDocument/2006/relationships/image" Target="../media/image171.png"/><Relationship Id="rId55" Type="http://schemas.openxmlformats.org/officeDocument/2006/relationships/customXml" Target="../ink/ink396.xml"/><Relationship Id="rId76" Type="http://schemas.openxmlformats.org/officeDocument/2006/relationships/image" Target="../media/image184.png"/><Relationship Id="rId7" Type="http://schemas.openxmlformats.org/officeDocument/2006/relationships/customXml" Target="../ink/ink372.xml"/><Relationship Id="rId71" Type="http://schemas.openxmlformats.org/officeDocument/2006/relationships/customXml" Target="../ink/ink404.xml"/><Relationship Id="rId2" Type="http://schemas.openxmlformats.org/officeDocument/2006/relationships/image" Target="../media/image790.png"/><Relationship Id="rId29" Type="http://schemas.openxmlformats.org/officeDocument/2006/relationships/customXml" Target="../ink/ink383.xml"/><Relationship Id="rId24" Type="http://schemas.openxmlformats.org/officeDocument/2006/relationships/image" Target="../media/image158.png"/><Relationship Id="rId40" Type="http://schemas.openxmlformats.org/officeDocument/2006/relationships/image" Target="../media/image166.png"/><Relationship Id="rId45" Type="http://schemas.openxmlformats.org/officeDocument/2006/relationships/customXml" Target="../ink/ink391.xml"/><Relationship Id="rId66" Type="http://schemas.openxmlformats.org/officeDocument/2006/relationships/image" Target="../media/image179.png"/><Relationship Id="rId61" Type="http://schemas.openxmlformats.org/officeDocument/2006/relationships/customXml" Target="../ink/ink399.xml"/><Relationship Id="rId82" Type="http://schemas.openxmlformats.org/officeDocument/2006/relationships/image" Target="../media/image1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E2D09F-4480-4748-9875-76FD7634813B}"/>
              </a:ext>
            </a:extLst>
          </p:cNvPr>
          <p:cNvSpPr txBox="1"/>
          <p:nvPr/>
        </p:nvSpPr>
        <p:spPr>
          <a:xfrm>
            <a:off x="649857" y="626853"/>
            <a:ext cx="534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S of edges is “safe”: there is an MST that contains 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CB49CF0-439C-44FF-B78F-5CC5ED4B1741}"/>
              </a:ext>
            </a:extLst>
          </p:cNvPr>
          <p:cNvGrpSpPr/>
          <p:nvPr/>
        </p:nvGrpSpPr>
        <p:grpSpPr>
          <a:xfrm>
            <a:off x="3978602" y="2501597"/>
            <a:ext cx="6512760" cy="3612240"/>
            <a:chOff x="3806074" y="1995514"/>
            <a:chExt cx="6512760" cy="361224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891105A-5932-45D2-A2FB-35EFF5A5D19A}"/>
                </a:ext>
              </a:extLst>
            </p:cNvPr>
            <p:cNvGrpSpPr/>
            <p:nvPr/>
          </p:nvGrpSpPr>
          <p:grpSpPr>
            <a:xfrm>
              <a:off x="3806074" y="2353354"/>
              <a:ext cx="1263600" cy="1271880"/>
              <a:chOff x="3806074" y="2353354"/>
              <a:chExt cx="1263600" cy="1271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6" name="Ink 5">
                    <a:extLst>
                      <a:ext uri="{FF2B5EF4-FFF2-40B4-BE49-F238E27FC236}">
                        <a16:creationId xmlns:a16="http://schemas.microsoft.com/office/drawing/2014/main" id="{62CFD496-379E-4744-9E64-BBE0651C8623}"/>
                      </a:ext>
                    </a:extLst>
                  </p14:cNvPr>
                  <p14:cNvContentPartPr/>
                  <p14:nvPr/>
                </p14:nvContentPartPr>
                <p14:xfrm>
                  <a:off x="3806074" y="2533714"/>
                  <a:ext cx="519480" cy="597600"/>
                </p14:xfrm>
              </p:contentPart>
            </mc:Choice>
            <mc:Fallback xmlns="">
              <p:pic>
                <p:nvPicPr>
                  <p:cNvPr id="6" name="Ink 5">
                    <a:extLst>
                      <a:ext uri="{FF2B5EF4-FFF2-40B4-BE49-F238E27FC236}">
                        <a16:creationId xmlns:a16="http://schemas.microsoft.com/office/drawing/2014/main" id="{62CFD496-379E-4744-9E64-BBE0651C8623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788074" y="2516074"/>
                    <a:ext cx="555120" cy="63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677F4ADA-6C1E-45C7-A661-5547FBCD94EB}"/>
                      </a:ext>
                    </a:extLst>
                  </p14:cNvPr>
                  <p14:cNvContentPartPr/>
                  <p14:nvPr/>
                </p14:nvContentPartPr>
                <p14:xfrm>
                  <a:off x="3970594" y="3047074"/>
                  <a:ext cx="338400" cy="57816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677F4ADA-6C1E-45C7-A661-5547FBCD94EB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3952594" y="3029434"/>
                    <a:ext cx="374040" cy="61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8" name="Ink 7">
                    <a:extLst>
                      <a:ext uri="{FF2B5EF4-FFF2-40B4-BE49-F238E27FC236}">
                        <a16:creationId xmlns:a16="http://schemas.microsoft.com/office/drawing/2014/main" id="{E81281FB-05DB-4548-9C6A-F5BB16739943}"/>
                      </a:ext>
                    </a:extLst>
                  </p14:cNvPr>
                  <p14:cNvContentPartPr/>
                  <p14:nvPr/>
                </p14:nvContentPartPr>
                <p14:xfrm>
                  <a:off x="4303954" y="2754754"/>
                  <a:ext cx="438120" cy="314280"/>
                </p14:xfrm>
              </p:contentPart>
            </mc:Choice>
            <mc:Fallback xmlns="">
              <p:pic>
                <p:nvPicPr>
                  <p:cNvPr id="8" name="Ink 7">
                    <a:extLst>
                      <a:ext uri="{FF2B5EF4-FFF2-40B4-BE49-F238E27FC236}">
                        <a16:creationId xmlns:a16="http://schemas.microsoft.com/office/drawing/2014/main" id="{E81281FB-05DB-4548-9C6A-F5BB16739943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285954" y="2737114"/>
                    <a:ext cx="473760" cy="349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9" name="Ink 8">
                    <a:extLst>
                      <a:ext uri="{FF2B5EF4-FFF2-40B4-BE49-F238E27FC236}">
                        <a16:creationId xmlns:a16="http://schemas.microsoft.com/office/drawing/2014/main" id="{0C8D78AB-8365-4022-81A4-C85DB2F3A867}"/>
                      </a:ext>
                    </a:extLst>
                  </p14:cNvPr>
                  <p14:cNvContentPartPr/>
                  <p14:nvPr/>
                </p14:nvContentPartPr>
                <p14:xfrm>
                  <a:off x="4690954" y="2723434"/>
                  <a:ext cx="378720" cy="413640"/>
                </p14:xfrm>
              </p:contentPart>
            </mc:Choice>
            <mc:Fallback xmlns="">
              <p:pic>
                <p:nvPicPr>
                  <p:cNvPr id="9" name="Ink 8">
                    <a:extLst>
                      <a:ext uri="{FF2B5EF4-FFF2-40B4-BE49-F238E27FC236}">
                        <a16:creationId xmlns:a16="http://schemas.microsoft.com/office/drawing/2014/main" id="{0C8D78AB-8365-4022-81A4-C85DB2F3A867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4672954" y="2705434"/>
                    <a:ext cx="414360" cy="44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0" name="Ink 9">
                    <a:extLst>
                      <a:ext uri="{FF2B5EF4-FFF2-40B4-BE49-F238E27FC236}">
                        <a16:creationId xmlns:a16="http://schemas.microsoft.com/office/drawing/2014/main" id="{DB7A0E81-6F2C-480C-B364-396BEFC55815}"/>
                      </a:ext>
                    </a:extLst>
                  </p14:cNvPr>
                  <p14:cNvContentPartPr/>
                  <p14:nvPr/>
                </p14:nvContentPartPr>
                <p14:xfrm>
                  <a:off x="4738834" y="2353354"/>
                  <a:ext cx="228960" cy="426600"/>
                </p14:xfrm>
              </p:contentPart>
            </mc:Choice>
            <mc:Fallback xmlns="">
              <p:pic>
                <p:nvPicPr>
                  <p:cNvPr id="10" name="Ink 9">
                    <a:extLst>
                      <a:ext uri="{FF2B5EF4-FFF2-40B4-BE49-F238E27FC236}">
                        <a16:creationId xmlns:a16="http://schemas.microsoft.com/office/drawing/2014/main" id="{DB7A0E81-6F2C-480C-B364-396BEFC55815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21194" y="2335354"/>
                    <a:ext cx="264600" cy="462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48780D9-A1F6-4BC6-92F7-450470085591}"/>
                </a:ext>
              </a:extLst>
            </p:cNvPr>
            <p:cNvGrpSpPr/>
            <p:nvPr/>
          </p:nvGrpSpPr>
          <p:grpSpPr>
            <a:xfrm>
              <a:off x="4325194" y="4002154"/>
              <a:ext cx="716760" cy="939960"/>
              <a:chOff x="4325194" y="4002154"/>
              <a:chExt cx="716760" cy="9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30564545-EAAD-4398-B500-356FD17D6342}"/>
                      </a:ext>
                    </a:extLst>
                  </p14:cNvPr>
                  <p14:cNvContentPartPr/>
                  <p14:nvPr/>
                </p14:nvContentPartPr>
                <p14:xfrm>
                  <a:off x="4582594" y="4002154"/>
                  <a:ext cx="82440" cy="415080"/>
                </p14:xfrm>
              </p:contentPart>
            </mc:Choice>
            <mc:Fallback xmlns=""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30564545-EAAD-4398-B500-356FD17D6342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564954" y="3984514"/>
                    <a:ext cx="118080" cy="45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17E0314D-44BA-44A9-AFEF-FCA7F90EB505}"/>
                      </a:ext>
                    </a:extLst>
                  </p14:cNvPr>
                  <p14:cNvContentPartPr/>
                  <p14:nvPr/>
                </p14:nvContentPartPr>
                <p14:xfrm>
                  <a:off x="4325194" y="4306354"/>
                  <a:ext cx="341280" cy="409680"/>
                </p14:xfrm>
              </p:contentPart>
            </mc:Choice>
            <mc:Fallback xmlns=""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17E0314D-44BA-44A9-AFEF-FCA7F90EB505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4307194" y="4288354"/>
                    <a:ext cx="376920" cy="445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0C651D63-E979-4E4E-A52E-11F1A3B5721D}"/>
                      </a:ext>
                    </a:extLst>
                  </p14:cNvPr>
                  <p14:cNvContentPartPr/>
                  <p14:nvPr/>
                </p14:nvContentPartPr>
                <p14:xfrm>
                  <a:off x="4656394" y="4400674"/>
                  <a:ext cx="385560" cy="93600"/>
                </p14:xfrm>
              </p:contentPart>
            </mc:Choice>
            <mc:Fallback xmlns=""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0C651D63-E979-4E4E-A52E-11F1A3B5721D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4638394" y="4383034"/>
                    <a:ext cx="421200" cy="12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7AAF00EB-66F3-400A-A36A-4EF70AF0A97E}"/>
                      </a:ext>
                    </a:extLst>
                  </p14:cNvPr>
                  <p14:cNvContentPartPr/>
                  <p14:nvPr/>
                </p14:nvContentPartPr>
                <p14:xfrm>
                  <a:off x="4375954" y="4746634"/>
                  <a:ext cx="348120" cy="195480"/>
                </p14:xfrm>
              </p:contentPart>
            </mc:Choice>
            <mc:Fallback xmlns=""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7AAF00EB-66F3-400A-A36A-4EF70AF0A97E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357954" y="4728634"/>
                    <a:ext cx="383760" cy="231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8DC01D8-C206-4F61-B989-EBB30B955BEC}"/>
                </a:ext>
              </a:extLst>
            </p:cNvPr>
            <p:cNvGrpSpPr/>
            <p:nvPr/>
          </p:nvGrpSpPr>
          <p:grpSpPr>
            <a:xfrm>
              <a:off x="6303754" y="2157874"/>
              <a:ext cx="1206000" cy="999360"/>
              <a:chOff x="6303754" y="2157874"/>
              <a:chExt cx="1206000" cy="999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48F62148-1ADF-47F8-A5D0-FB0100796AD0}"/>
                      </a:ext>
                    </a:extLst>
                  </p14:cNvPr>
                  <p14:cNvContentPartPr/>
                  <p14:nvPr/>
                </p14:nvContentPartPr>
                <p14:xfrm>
                  <a:off x="6303754" y="2279914"/>
                  <a:ext cx="413280" cy="32076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48F62148-1ADF-47F8-A5D0-FB0100796AD0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6285754" y="2262274"/>
                    <a:ext cx="448920" cy="356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3C174383-D93B-46F9-8B2D-4D6B43C2481D}"/>
                      </a:ext>
                    </a:extLst>
                  </p14:cNvPr>
                  <p14:cNvContentPartPr/>
                  <p14:nvPr/>
                </p14:nvContentPartPr>
                <p14:xfrm>
                  <a:off x="6395194" y="2604994"/>
                  <a:ext cx="298800" cy="55224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3C174383-D93B-46F9-8B2D-4D6B43C2481D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6377194" y="2586994"/>
                    <a:ext cx="334440" cy="58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E45EC634-C4EE-4788-AC4B-D88A9FB753B7}"/>
                      </a:ext>
                    </a:extLst>
                  </p14:cNvPr>
                  <p14:cNvContentPartPr/>
                  <p14:nvPr/>
                </p14:nvContentPartPr>
                <p14:xfrm>
                  <a:off x="6690034" y="2692474"/>
                  <a:ext cx="477720" cy="29772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E45EC634-C4EE-4788-AC4B-D88A9FB753B7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672034" y="2674474"/>
                    <a:ext cx="513360" cy="33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C991AC1D-2607-4947-A049-006C559ECEEE}"/>
                      </a:ext>
                    </a:extLst>
                  </p14:cNvPr>
                  <p14:cNvContentPartPr/>
                  <p14:nvPr/>
                </p14:nvContentPartPr>
                <p14:xfrm>
                  <a:off x="6638914" y="2632354"/>
                  <a:ext cx="43920" cy="9972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C991AC1D-2607-4947-A049-006C559ECEEE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6620914" y="2614714"/>
                    <a:ext cx="7956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4C1CA00C-D6B5-4033-8195-A6EB542AD2C2}"/>
                      </a:ext>
                    </a:extLst>
                  </p14:cNvPr>
                  <p14:cNvContentPartPr/>
                  <p14:nvPr/>
                </p14:nvContentPartPr>
                <p14:xfrm>
                  <a:off x="6652594" y="2562514"/>
                  <a:ext cx="67320" cy="12708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4C1CA00C-D6B5-4033-8195-A6EB542AD2C2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6634954" y="2544874"/>
                    <a:ext cx="102960" cy="16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25" name="Ink 24">
                    <a:extLst>
                      <a:ext uri="{FF2B5EF4-FFF2-40B4-BE49-F238E27FC236}">
                        <a16:creationId xmlns:a16="http://schemas.microsoft.com/office/drawing/2014/main" id="{919C68FD-B237-4442-8317-4541FE7CA239}"/>
                      </a:ext>
                    </a:extLst>
                  </p14:cNvPr>
                  <p14:cNvContentPartPr/>
                  <p14:nvPr/>
                </p14:nvContentPartPr>
                <p14:xfrm>
                  <a:off x="6967234" y="2340754"/>
                  <a:ext cx="334080" cy="464040"/>
                </p14:xfrm>
              </p:contentPart>
            </mc:Choice>
            <mc:Fallback xmlns="">
              <p:pic>
                <p:nvPicPr>
                  <p:cNvPr id="25" name="Ink 24">
                    <a:extLst>
                      <a:ext uri="{FF2B5EF4-FFF2-40B4-BE49-F238E27FC236}">
                        <a16:creationId xmlns:a16="http://schemas.microsoft.com/office/drawing/2014/main" id="{919C68FD-B237-4442-8317-4541FE7CA239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6949594" y="2322754"/>
                    <a:ext cx="369720" cy="49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27" name="Ink 26">
                    <a:extLst>
                      <a:ext uri="{FF2B5EF4-FFF2-40B4-BE49-F238E27FC236}">
                        <a16:creationId xmlns:a16="http://schemas.microsoft.com/office/drawing/2014/main" id="{157BB5AD-2095-4D67-82E9-3B092B984C72}"/>
                      </a:ext>
                    </a:extLst>
                  </p14:cNvPr>
                  <p14:cNvContentPartPr/>
                  <p14:nvPr/>
                </p14:nvContentPartPr>
                <p14:xfrm>
                  <a:off x="7172074" y="2509954"/>
                  <a:ext cx="337680" cy="223200"/>
                </p14:xfrm>
              </p:contentPart>
            </mc:Choice>
            <mc:Fallback xmlns="">
              <p:pic>
                <p:nvPicPr>
                  <p:cNvPr id="27" name="Ink 26">
                    <a:extLst>
                      <a:ext uri="{FF2B5EF4-FFF2-40B4-BE49-F238E27FC236}">
                        <a16:creationId xmlns:a16="http://schemas.microsoft.com/office/drawing/2014/main" id="{157BB5AD-2095-4D67-82E9-3B092B984C72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154074" y="2492314"/>
                    <a:ext cx="373320" cy="25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0569A6F5-33E6-43D7-9B37-11227EDC6842}"/>
                      </a:ext>
                    </a:extLst>
                  </p14:cNvPr>
                  <p14:cNvContentPartPr/>
                  <p14:nvPr/>
                </p14:nvContentPartPr>
                <p14:xfrm>
                  <a:off x="7254154" y="2157874"/>
                  <a:ext cx="147240" cy="214560"/>
                </p14:xfrm>
              </p:contentPart>
            </mc:Choice>
            <mc:Fallback xmlns=""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0569A6F5-33E6-43D7-9B37-11227EDC6842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7236514" y="2140234"/>
                    <a:ext cx="182880" cy="2502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460B4F7-76F1-4370-AC40-AE65813213F8}"/>
                    </a:ext>
                  </a:extLst>
                </p14:cNvPr>
                <p14:cNvContentPartPr/>
                <p14:nvPr/>
              </p14:nvContentPartPr>
              <p14:xfrm>
                <a:off x="6474034" y="4098274"/>
                <a:ext cx="173880" cy="409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460B4F7-76F1-4370-AC40-AE65813213F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56394" y="4080634"/>
                  <a:ext cx="209520" cy="4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D1030B4-9295-4202-873B-E1FBFF9D2C6B}"/>
                    </a:ext>
                  </a:extLst>
                </p14:cNvPr>
                <p14:cNvContentPartPr/>
                <p14:nvPr/>
              </p14:nvContentPartPr>
              <p14:xfrm>
                <a:off x="7147234" y="4187194"/>
                <a:ext cx="507960" cy="1508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D1030B4-9295-4202-873B-E1FBFF9D2C6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129234" y="4169194"/>
                  <a:ext cx="5436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71F6165-54E5-4F22-B7E1-F33394F8752A}"/>
                    </a:ext>
                  </a:extLst>
                </p14:cNvPr>
                <p14:cNvContentPartPr/>
                <p14:nvPr/>
              </p14:nvContentPartPr>
              <p14:xfrm>
                <a:off x="6303754" y="5232994"/>
                <a:ext cx="248040" cy="3747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71F6165-54E5-4F22-B7E1-F33394F8752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285754" y="5214994"/>
                  <a:ext cx="2836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1E8180F-D0CF-4BF4-9A17-8CA54E40872B}"/>
                    </a:ext>
                  </a:extLst>
                </p14:cNvPr>
                <p14:cNvContentPartPr/>
                <p14:nvPr/>
              </p14:nvContentPartPr>
              <p14:xfrm>
                <a:off x="10148194" y="1995514"/>
                <a:ext cx="170640" cy="2286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1E8180F-D0CF-4BF4-9A17-8CA54E40872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130194" y="1977874"/>
                  <a:ext cx="206280" cy="26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152310E-EE0C-4B81-BAC4-E8F384283B39}"/>
              </a:ext>
            </a:extLst>
          </p:cNvPr>
          <p:cNvGrpSpPr/>
          <p:nvPr/>
        </p:nvGrpSpPr>
        <p:grpSpPr>
          <a:xfrm>
            <a:off x="4215842" y="2462717"/>
            <a:ext cx="3015000" cy="4038480"/>
            <a:chOff x="4043314" y="1956634"/>
            <a:chExt cx="3015000" cy="403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7E97A3B-824F-4863-934F-3829B2FC442D}"/>
                    </a:ext>
                  </a:extLst>
                </p14:cNvPr>
                <p14:cNvContentPartPr/>
                <p14:nvPr/>
              </p14:nvContentPartPr>
              <p14:xfrm>
                <a:off x="4043314" y="3674194"/>
                <a:ext cx="461880" cy="2498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7E97A3B-824F-4863-934F-3829B2FC442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025674" y="3656194"/>
                  <a:ext cx="497520" cy="2854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6FD76064-7F32-4CAD-BB33-8177C9ABC325}"/>
                </a:ext>
              </a:extLst>
            </p:cNvPr>
            <p:cNvGrpSpPr/>
            <p:nvPr/>
          </p:nvGrpSpPr>
          <p:grpSpPr>
            <a:xfrm>
              <a:off x="5011714" y="1956634"/>
              <a:ext cx="1421280" cy="2057760"/>
              <a:chOff x="5011714" y="1956634"/>
              <a:chExt cx="1421280" cy="2057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307FAE41-8667-49F5-B028-AEE972BA0A2E}"/>
                      </a:ext>
                    </a:extLst>
                  </p14:cNvPr>
                  <p14:cNvContentPartPr/>
                  <p14:nvPr/>
                </p14:nvContentPartPr>
                <p14:xfrm>
                  <a:off x="5011714" y="1995874"/>
                  <a:ext cx="531360" cy="33516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307FAE41-8667-49F5-B028-AEE972BA0A2E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4994074" y="1978234"/>
                    <a:ext cx="567000" cy="37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BFDE9F68-46ED-4AA0-8020-AFDEAA059879}"/>
                      </a:ext>
                    </a:extLst>
                  </p14:cNvPr>
                  <p14:cNvContentPartPr/>
                  <p14:nvPr/>
                </p14:nvContentPartPr>
                <p14:xfrm>
                  <a:off x="5603554" y="1956634"/>
                  <a:ext cx="702720" cy="247680"/>
                </p14:xfrm>
              </p:contentPart>
            </mc:Choice>
            <mc:Fallback xmlns=""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BFDE9F68-46ED-4AA0-8020-AFDEAA059879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5585554" y="1938634"/>
                    <a:ext cx="738360" cy="28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FE39825B-62C7-4B53-84C6-D3530BC27BAA}"/>
                      </a:ext>
                    </a:extLst>
                  </p14:cNvPr>
                  <p14:cNvContentPartPr/>
                  <p14:nvPr/>
                </p14:nvContentPartPr>
                <p14:xfrm>
                  <a:off x="5585194" y="2064274"/>
                  <a:ext cx="111960" cy="66060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FE39825B-62C7-4B53-84C6-D3530BC27BAA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5567554" y="2046634"/>
                    <a:ext cx="147600" cy="696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2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51FB4CB3-0FC1-481B-80E1-47FF465066A2}"/>
                      </a:ext>
                    </a:extLst>
                  </p14:cNvPr>
                  <p14:cNvContentPartPr/>
                  <p14:nvPr/>
                </p14:nvContentPartPr>
                <p14:xfrm>
                  <a:off x="5400514" y="2820634"/>
                  <a:ext cx="291600" cy="54900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51FB4CB3-0FC1-481B-80E1-47FF465066A2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5382874" y="2802994"/>
                    <a:ext cx="327240" cy="58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67AE0F86-3C0E-4858-819C-F2AF2BEBC07D}"/>
                      </a:ext>
                    </a:extLst>
                  </p14:cNvPr>
                  <p14:cNvContentPartPr/>
                  <p14:nvPr/>
                </p14:nvContentPartPr>
                <p14:xfrm>
                  <a:off x="5746474" y="2883274"/>
                  <a:ext cx="358560" cy="45756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67AE0F86-3C0E-4858-819C-F2AF2BEBC07D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5728834" y="2865274"/>
                    <a:ext cx="394200" cy="493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37512F81-95EE-4909-BEFA-787A2E5B122B}"/>
                      </a:ext>
                    </a:extLst>
                  </p14:cNvPr>
                  <p14:cNvContentPartPr/>
                  <p14:nvPr/>
                </p14:nvContentPartPr>
                <p14:xfrm>
                  <a:off x="5814874" y="3425074"/>
                  <a:ext cx="269280" cy="344520"/>
                </p14:xfrm>
              </p:contentPart>
            </mc:Choice>
            <mc:Fallback xmlns=""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37512F81-95EE-4909-BEFA-787A2E5B122B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5796874" y="3407434"/>
                    <a:ext cx="304920" cy="38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303FAAF8-0645-47F1-9A79-10384B796828}"/>
                      </a:ext>
                    </a:extLst>
                  </p14:cNvPr>
                  <p14:cNvContentPartPr/>
                  <p14:nvPr/>
                </p14:nvContentPartPr>
                <p14:xfrm>
                  <a:off x="6111514" y="3426514"/>
                  <a:ext cx="186840" cy="27000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303FAAF8-0645-47F1-9A79-10384B796828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6093874" y="3408514"/>
                    <a:ext cx="222480" cy="305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0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3F003107-E8B6-4358-922A-40759D3B700D}"/>
                      </a:ext>
                    </a:extLst>
                  </p14:cNvPr>
                  <p14:cNvContentPartPr/>
                  <p14:nvPr/>
                </p14:nvContentPartPr>
                <p14:xfrm>
                  <a:off x="6333634" y="3785794"/>
                  <a:ext cx="99360" cy="22860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3F003107-E8B6-4358-922A-40759D3B700D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6315994" y="3767794"/>
                    <a:ext cx="135000" cy="264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AF2F4391-FE93-4280-B08A-5E16C37A9CD4}"/>
                    </a:ext>
                  </a:extLst>
                </p14:cNvPr>
                <p14:cNvContentPartPr/>
                <p14:nvPr/>
              </p14:nvContentPartPr>
              <p14:xfrm>
                <a:off x="5308714" y="3864994"/>
                <a:ext cx="418320" cy="1519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AF2F4391-FE93-4280-B08A-5E16C37A9CD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290714" y="3846994"/>
                  <a:ext cx="4539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BE554F35-61E9-428C-AEE1-5A68363C74CA}"/>
                    </a:ext>
                  </a:extLst>
                </p14:cNvPr>
                <p14:cNvContentPartPr/>
                <p14:nvPr/>
              </p14:nvContentPartPr>
              <p14:xfrm>
                <a:off x="6726394" y="4238314"/>
                <a:ext cx="331920" cy="2682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BE554F35-61E9-428C-AEE1-5A68363C74CA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708394" y="4220674"/>
                  <a:ext cx="367560" cy="3038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99AB68F-986D-4A4F-9321-5989967B069C}"/>
                </a:ext>
              </a:extLst>
            </p:cNvPr>
            <p:cNvGrpSpPr/>
            <p:nvPr/>
          </p:nvGrpSpPr>
          <p:grpSpPr>
            <a:xfrm>
              <a:off x="4816234" y="4944634"/>
              <a:ext cx="1432800" cy="1050480"/>
              <a:chOff x="4816234" y="4944634"/>
              <a:chExt cx="1432800" cy="10504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6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2973A700-8651-4FFC-A1A9-94B0B8714A9B}"/>
                      </a:ext>
                    </a:extLst>
                  </p14:cNvPr>
                  <p14:cNvContentPartPr/>
                  <p14:nvPr/>
                </p14:nvContentPartPr>
                <p14:xfrm>
                  <a:off x="4816234" y="5008714"/>
                  <a:ext cx="136800" cy="254880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2973A700-8651-4FFC-A1A9-94B0B8714A9B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4798234" y="4991074"/>
                    <a:ext cx="172440" cy="29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8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1E244748-18BF-40D0-9C1D-D59C2480C051}"/>
                      </a:ext>
                    </a:extLst>
                  </p14:cNvPr>
                  <p14:cNvContentPartPr/>
                  <p14:nvPr/>
                </p14:nvContentPartPr>
                <p14:xfrm>
                  <a:off x="5030074" y="5321914"/>
                  <a:ext cx="403560" cy="11268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1E244748-18BF-40D0-9C1D-D59C2480C051}"/>
                      </a:ext>
                    </a:extLst>
                  </p:cNvPr>
                  <p:cNvPicPr/>
                  <p:nvPr/>
                </p:nvPicPr>
                <p:blipFill>
                  <a:blip r:embed="rId69"/>
                  <a:stretch>
                    <a:fillRect/>
                  </a:stretch>
                </p:blipFill>
                <p:spPr>
                  <a:xfrm>
                    <a:off x="5012074" y="5304274"/>
                    <a:ext cx="43920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0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D852B407-3887-4136-8DA5-6A3F7FBF6129}"/>
                      </a:ext>
                    </a:extLst>
                  </p14:cNvPr>
                  <p14:cNvContentPartPr/>
                  <p14:nvPr/>
                </p14:nvContentPartPr>
                <p14:xfrm>
                  <a:off x="5487274" y="4944634"/>
                  <a:ext cx="160920" cy="414000"/>
                </p14:xfrm>
              </p:contentPart>
            </mc:Choice>
            <mc:Fallback xmlns=""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D852B407-3887-4136-8DA5-6A3F7FBF6129}"/>
                      </a:ext>
                    </a:extLst>
                  </p:cNvPr>
                  <p:cNvPicPr/>
                  <p:nvPr/>
                </p:nvPicPr>
                <p:blipFill>
                  <a:blip r:embed="rId71"/>
                  <a:stretch>
                    <a:fillRect/>
                  </a:stretch>
                </p:blipFill>
                <p:spPr>
                  <a:xfrm>
                    <a:off x="5469274" y="4926994"/>
                    <a:ext cx="196560" cy="449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2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98A8CF17-8CFC-4A5B-BEEF-EF7701C6E359}"/>
                      </a:ext>
                    </a:extLst>
                  </p14:cNvPr>
                  <p14:cNvContentPartPr/>
                  <p14:nvPr/>
                </p14:nvContentPartPr>
                <p14:xfrm>
                  <a:off x="5421754" y="5546194"/>
                  <a:ext cx="75600" cy="434520"/>
                </p14:xfrm>
              </p:contentPart>
            </mc:Choice>
            <mc:Fallback xmlns=""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98A8CF17-8CFC-4A5B-BEEF-EF7701C6E359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5404114" y="5528194"/>
                    <a:ext cx="111240" cy="47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9E8C6DF2-BAAB-4B5A-AAC6-6034253F8E33}"/>
                      </a:ext>
                    </a:extLst>
                  </p14:cNvPr>
                  <p14:cNvContentPartPr/>
                  <p14:nvPr/>
                </p14:nvContentPartPr>
                <p14:xfrm>
                  <a:off x="5572594" y="5484634"/>
                  <a:ext cx="369360" cy="99720"/>
                </p14:xfrm>
              </p:contentPart>
            </mc:Choice>
            <mc:Fallback xmlns=""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9E8C6DF2-BAAB-4B5A-AAC6-6034253F8E33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5554954" y="5466994"/>
                    <a:ext cx="40500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DFE42B18-D59D-4F6C-82F0-79C0D64B4C93}"/>
                      </a:ext>
                    </a:extLst>
                  </p14:cNvPr>
                  <p14:cNvContentPartPr/>
                  <p14:nvPr/>
                </p14:nvContentPartPr>
                <p14:xfrm>
                  <a:off x="6010714" y="5661034"/>
                  <a:ext cx="91440" cy="334080"/>
                </p14:xfrm>
              </p:contentPart>
            </mc:Choice>
            <mc:Fallback xmlns=""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DFE42B18-D59D-4F6C-82F0-79C0D64B4C93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5993074" y="5643394"/>
                    <a:ext cx="127080" cy="36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0E7DAD61-EB3F-4702-AFD1-941D09F30AB0}"/>
                      </a:ext>
                    </a:extLst>
                  </p14:cNvPr>
                  <p14:cNvContentPartPr/>
                  <p14:nvPr/>
                </p14:nvContentPartPr>
                <p14:xfrm>
                  <a:off x="6019714" y="5563474"/>
                  <a:ext cx="229320" cy="39960"/>
                </p14:xfrm>
              </p:contentPart>
            </mc:Choice>
            <mc:Fallback xmlns=""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0E7DAD61-EB3F-4702-AFD1-941D09F30AB0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6001714" y="5545834"/>
                    <a:ext cx="264960" cy="756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3EF0FC2-8E56-4A8F-AED9-C536975FD7A5}"/>
              </a:ext>
            </a:extLst>
          </p:cNvPr>
          <p:cNvGrpSpPr/>
          <p:nvPr/>
        </p:nvGrpSpPr>
        <p:grpSpPr>
          <a:xfrm>
            <a:off x="3935042" y="2449397"/>
            <a:ext cx="3919320" cy="4178520"/>
            <a:chOff x="3762514" y="1943314"/>
            <a:chExt cx="3919320" cy="417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6F6A26DC-A819-4A75-AC9B-1E5D2D271037}"/>
                    </a:ext>
                  </a:extLst>
                </p14:cNvPr>
                <p14:cNvContentPartPr/>
                <p14:nvPr/>
              </p14:nvContentPartPr>
              <p14:xfrm>
                <a:off x="6297994" y="3691474"/>
                <a:ext cx="2160" cy="10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6F6A26DC-A819-4A75-AC9B-1E5D2D271037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280354" y="3673834"/>
                  <a:ext cx="37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05EB74A6-761B-4B3F-B6FF-D3CFDC6EE38B}"/>
                    </a:ext>
                  </a:extLst>
                </p14:cNvPr>
                <p14:cNvContentPartPr/>
                <p14:nvPr/>
              </p14:nvContentPartPr>
              <p14:xfrm>
                <a:off x="3959434" y="3620194"/>
                <a:ext cx="53280" cy="1065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05EB74A6-761B-4B3F-B6FF-D3CFDC6EE38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941434" y="3602194"/>
                  <a:ext cx="889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46598C6-94B4-4D47-B756-C8525BC0121B}"/>
                    </a:ext>
                  </a:extLst>
                </p14:cNvPr>
                <p14:cNvContentPartPr/>
                <p14:nvPr/>
              </p14:nvContentPartPr>
              <p14:xfrm>
                <a:off x="4262914" y="3029074"/>
                <a:ext cx="64080" cy="1335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46598C6-94B4-4D47-B756-C8525BC0121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245274" y="3011074"/>
                  <a:ext cx="997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756FE690-1BC4-4CB5-8B56-0C9B166A9DD2}"/>
                    </a:ext>
                  </a:extLst>
                </p14:cNvPr>
                <p14:cNvContentPartPr/>
                <p14:nvPr/>
              </p14:nvContentPartPr>
              <p14:xfrm>
                <a:off x="4687354" y="2700394"/>
                <a:ext cx="65880" cy="1274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756FE690-1BC4-4CB5-8B56-0C9B166A9DD2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669354" y="2682394"/>
                  <a:ext cx="1015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4233258-A626-4705-A6DD-BA970829CD51}"/>
                    </a:ext>
                  </a:extLst>
                </p14:cNvPr>
                <p14:cNvContentPartPr/>
                <p14:nvPr/>
              </p14:nvContentPartPr>
              <p14:xfrm>
                <a:off x="4954114" y="2297554"/>
                <a:ext cx="59760" cy="928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4233258-A626-4705-A6DD-BA970829CD5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936474" y="2279554"/>
                  <a:ext cx="9540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24ADF3B2-A8CC-4B4A-AC9D-DE27570A6309}"/>
                    </a:ext>
                  </a:extLst>
                </p14:cNvPr>
                <p14:cNvContentPartPr/>
                <p14:nvPr/>
              </p14:nvContentPartPr>
              <p14:xfrm>
                <a:off x="5524354" y="1943314"/>
                <a:ext cx="78840" cy="907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24ADF3B2-A8CC-4B4A-AC9D-DE27570A630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506714" y="1925674"/>
                  <a:ext cx="11448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EFEAB00B-0444-438B-A858-3D4EC5380F6A}"/>
                    </a:ext>
                  </a:extLst>
                </p14:cNvPr>
                <p14:cNvContentPartPr/>
                <p14:nvPr/>
              </p14:nvContentPartPr>
              <p14:xfrm>
                <a:off x="5669074" y="2719474"/>
                <a:ext cx="66960" cy="1069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EFEAB00B-0444-438B-A858-3D4EC5380F6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651434" y="2701834"/>
                  <a:ext cx="102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F8880335-6D52-4AE2-9939-DF16840FA7BE}"/>
                    </a:ext>
                  </a:extLst>
                </p14:cNvPr>
                <p14:cNvContentPartPr/>
                <p14:nvPr/>
              </p14:nvContentPartPr>
              <p14:xfrm>
                <a:off x="5315194" y="3359914"/>
                <a:ext cx="86400" cy="1144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F8880335-6D52-4AE2-9939-DF16840FA7BE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297194" y="3341914"/>
                  <a:ext cx="1220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ECD1D9D-6BAA-4F81-BD5C-C83176B70B46}"/>
                    </a:ext>
                  </a:extLst>
                </p14:cNvPr>
                <p14:cNvContentPartPr/>
                <p14:nvPr/>
              </p14:nvContentPartPr>
              <p14:xfrm>
                <a:off x="5013514" y="3066874"/>
                <a:ext cx="60480" cy="878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ECD1D9D-6BAA-4F81-BD5C-C83176B70B4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995874" y="3049234"/>
                  <a:ext cx="961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C4624E07-3284-4D33-B8A0-7102E50CA9E5}"/>
                    </a:ext>
                  </a:extLst>
                </p14:cNvPr>
                <p14:cNvContentPartPr/>
                <p14:nvPr/>
              </p14:nvContentPartPr>
              <p14:xfrm>
                <a:off x="4496914" y="3885154"/>
                <a:ext cx="61920" cy="860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C4624E07-3284-4D33-B8A0-7102E50CA9E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478914" y="3867154"/>
                  <a:ext cx="975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487959B-56B2-47BC-BC44-E0EC859CD024}"/>
                    </a:ext>
                  </a:extLst>
                </p14:cNvPr>
                <p14:cNvContentPartPr/>
                <p14:nvPr/>
              </p14:nvContentPartPr>
              <p14:xfrm>
                <a:off x="4616794" y="4299514"/>
                <a:ext cx="51480" cy="11196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487959B-56B2-47BC-BC44-E0EC859CD02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599154" y="4281514"/>
                  <a:ext cx="8712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1146B39B-2E66-483D-9DB2-8D6072E0020F}"/>
                    </a:ext>
                  </a:extLst>
                </p14:cNvPr>
                <p14:cNvContentPartPr/>
                <p14:nvPr/>
              </p14:nvContentPartPr>
              <p14:xfrm>
                <a:off x="4305754" y="4628914"/>
                <a:ext cx="51120" cy="1148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1146B39B-2E66-483D-9DB2-8D6072E0020F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287754" y="4611274"/>
                  <a:ext cx="867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11057B67-0909-4CC5-813F-C5130CEEEF5E}"/>
                    </a:ext>
                  </a:extLst>
                </p14:cNvPr>
                <p14:cNvContentPartPr/>
                <p14:nvPr/>
              </p14:nvContentPartPr>
              <p14:xfrm>
                <a:off x="4706434" y="4873354"/>
                <a:ext cx="49680" cy="946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11057B67-0909-4CC5-813F-C5130CEEEF5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688794" y="4855354"/>
                  <a:ext cx="8532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3DD707CE-0CCF-4955-8468-A3445FD196D9}"/>
                    </a:ext>
                  </a:extLst>
                </p14:cNvPr>
                <p14:cNvContentPartPr/>
                <p14:nvPr/>
              </p14:nvContentPartPr>
              <p14:xfrm>
                <a:off x="5046274" y="4472674"/>
                <a:ext cx="46440" cy="1072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3DD707CE-0CCF-4955-8468-A3445FD196D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028634" y="4454674"/>
                  <a:ext cx="82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BA1E91C6-2196-46DB-89F7-7BA235E18494}"/>
                    </a:ext>
                  </a:extLst>
                </p14:cNvPr>
                <p14:cNvContentPartPr/>
                <p14:nvPr/>
              </p14:nvContentPartPr>
              <p14:xfrm>
                <a:off x="4951234" y="5232994"/>
                <a:ext cx="56160" cy="1080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BA1E91C6-2196-46DB-89F7-7BA235E18494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933234" y="5214994"/>
                  <a:ext cx="9180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41A8D6FE-9B19-477F-A8DE-84A04E824C00}"/>
                    </a:ext>
                  </a:extLst>
                </p14:cNvPr>
                <p14:cNvContentPartPr/>
                <p14:nvPr/>
              </p14:nvContentPartPr>
              <p14:xfrm>
                <a:off x="5417074" y="5380234"/>
                <a:ext cx="72360" cy="968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41A8D6FE-9B19-477F-A8DE-84A04E824C0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399074" y="5362234"/>
                  <a:ext cx="1080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D580535D-4D7C-4B22-8138-2B006E9F875A}"/>
                    </a:ext>
                  </a:extLst>
                </p14:cNvPr>
                <p14:cNvContentPartPr/>
                <p14:nvPr/>
              </p14:nvContentPartPr>
              <p14:xfrm>
                <a:off x="5383594" y="5980354"/>
                <a:ext cx="54360" cy="1166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D580535D-4D7C-4B22-8138-2B006E9F875A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365954" y="5962354"/>
                  <a:ext cx="900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85BC7876-5B54-47FD-A364-C237114BD3E7}"/>
                    </a:ext>
                  </a:extLst>
                </p14:cNvPr>
                <p14:cNvContentPartPr/>
                <p14:nvPr/>
              </p14:nvContentPartPr>
              <p14:xfrm>
                <a:off x="5665834" y="4829434"/>
                <a:ext cx="57960" cy="979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85BC7876-5B54-47FD-A364-C237114BD3E7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647834" y="4811794"/>
                  <a:ext cx="936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8454F07-E808-465B-8AD3-F77D4D7F964F}"/>
                    </a:ext>
                  </a:extLst>
                </p14:cNvPr>
                <p14:cNvContentPartPr/>
                <p14:nvPr/>
              </p14:nvContentPartPr>
              <p14:xfrm>
                <a:off x="5968234" y="5529634"/>
                <a:ext cx="47520" cy="1335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8454F07-E808-465B-8AD3-F77D4D7F964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950234" y="5511634"/>
                  <a:ext cx="8316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6A6E412C-63C2-4293-9E10-EB600E24B3CE}"/>
                    </a:ext>
                  </a:extLst>
                </p14:cNvPr>
                <p14:cNvContentPartPr/>
                <p14:nvPr/>
              </p14:nvContentPartPr>
              <p14:xfrm>
                <a:off x="6067234" y="5998714"/>
                <a:ext cx="74520" cy="1231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6A6E412C-63C2-4293-9E10-EB600E24B3C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049594" y="5981074"/>
                  <a:ext cx="1101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FA642B9-7466-49C9-B4DA-04B7CCF2CAEC}"/>
                    </a:ext>
                  </a:extLst>
                </p14:cNvPr>
                <p14:cNvContentPartPr/>
                <p14:nvPr/>
              </p14:nvContentPartPr>
              <p14:xfrm>
                <a:off x="6234274" y="5556274"/>
                <a:ext cx="56160" cy="110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FA642B9-7466-49C9-B4DA-04B7CCF2CAE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216634" y="5538634"/>
                  <a:ext cx="918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37AB1E93-B949-42D4-A1B3-B001A1207569}"/>
                    </a:ext>
                  </a:extLst>
                </p14:cNvPr>
                <p14:cNvContentPartPr/>
                <p14:nvPr/>
              </p14:nvContentPartPr>
              <p14:xfrm>
                <a:off x="6529114" y="5183674"/>
                <a:ext cx="47520" cy="856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37AB1E93-B949-42D4-A1B3-B001A120756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511114" y="5166034"/>
                  <a:ext cx="831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26B3ADFC-4208-4C0E-8CDB-B21DBAD426E6}"/>
                    </a:ext>
                  </a:extLst>
                </p14:cNvPr>
                <p14:cNvContentPartPr/>
                <p14:nvPr/>
              </p14:nvContentPartPr>
              <p14:xfrm>
                <a:off x="5239234" y="3984874"/>
                <a:ext cx="53280" cy="842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26B3ADFC-4208-4C0E-8CDB-B21DBAD426E6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221594" y="3967234"/>
                  <a:ext cx="889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0394E569-2BE2-45C5-935D-4D7835CDCA31}"/>
                    </a:ext>
                  </a:extLst>
                </p14:cNvPr>
                <p14:cNvContentPartPr/>
                <p14:nvPr/>
              </p14:nvContentPartPr>
              <p14:xfrm>
                <a:off x="5744674" y="3769594"/>
                <a:ext cx="55800" cy="1065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0394E569-2BE2-45C5-935D-4D7835CDCA31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727034" y="3751594"/>
                  <a:ext cx="914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CDB14F38-E2D9-4BB4-BE07-0C7C98AF4B74}"/>
                    </a:ext>
                  </a:extLst>
                </p14:cNvPr>
                <p14:cNvContentPartPr/>
                <p14:nvPr/>
              </p14:nvContentPartPr>
              <p14:xfrm>
                <a:off x="6085594" y="3349114"/>
                <a:ext cx="60840" cy="1173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CDB14F38-E2D9-4BB4-BE07-0C7C98AF4B7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067594" y="3331114"/>
                  <a:ext cx="964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57260C11-96C5-4581-B929-AB950C04BA30}"/>
                    </a:ext>
                  </a:extLst>
                </p14:cNvPr>
                <p14:cNvContentPartPr/>
                <p14:nvPr/>
              </p14:nvContentPartPr>
              <p14:xfrm>
                <a:off x="6292234" y="3643954"/>
                <a:ext cx="54360" cy="1130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57260C11-96C5-4581-B929-AB950C04BA30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274234" y="3625954"/>
                  <a:ext cx="900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C8AEF4F-9509-4CD2-907B-FD47D17C7908}"/>
                    </a:ext>
                  </a:extLst>
                </p14:cNvPr>
                <p14:cNvContentPartPr/>
                <p14:nvPr/>
              </p14:nvContentPartPr>
              <p14:xfrm>
                <a:off x="6439114" y="3922234"/>
                <a:ext cx="41760" cy="946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C8AEF4F-9509-4CD2-907B-FD47D17C790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421474" y="3904594"/>
                  <a:ext cx="7740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0773A93-1732-4D5C-A700-C63CC3CC9754}"/>
                    </a:ext>
                  </a:extLst>
                </p14:cNvPr>
                <p14:cNvContentPartPr/>
                <p14:nvPr/>
              </p14:nvContentPartPr>
              <p14:xfrm>
                <a:off x="6611914" y="4453954"/>
                <a:ext cx="64800" cy="1119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0773A93-1732-4D5C-A700-C63CC3CC9754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593914" y="4435954"/>
                  <a:ext cx="10044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4DDF160-4C81-4873-9375-FB266A3F5C15}"/>
                    </a:ext>
                  </a:extLst>
                </p14:cNvPr>
                <p14:cNvContentPartPr/>
                <p14:nvPr/>
              </p14:nvContentPartPr>
              <p14:xfrm>
                <a:off x="7083874" y="4135714"/>
                <a:ext cx="60840" cy="838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4DDF160-4C81-4873-9375-FB266A3F5C1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065874" y="4117714"/>
                  <a:ext cx="964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71A0ADD-9AB3-417B-877D-113C39B8CD3D}"/>
                    </a:ext>
                  </a:extLst>
                </p14:cNvPr>
                <p14:cNvContentPartPr/>
                <p14:nvPr/>
              </p14:nvContentPartPr>
              <p14:xfrm>
                <a:off x="7615954" y="4278634"/>
                <a:ext cx="65880" cy="900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71A0ADD-9AB3-417B-877D-113C39B8CD3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597954" y="4260994"/>
                  <a:ext cx="101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A4B18A84-3529-4DA4-BAC8-9C6978004624}"/>
                    </a:ext>
                  </a:extLst>
                </p14:cNvPr>
                <p14:cNvContentPartPr/>
                <p14:nvPr/>
              </p14:nvContentPartPr>
              <p14:xfrm>
                <a:off x="7192954" y="2960314"/>
                <a:ext cx="47520" cy="669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A4B18A84-3529-4DA4-BAC8-9C6978004624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174954" y="2942674"/>
                  <a:ext cx="831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F86A099F-8D25-4250-8842-6CE2FDBA9D3A}"/>
                    </a:ext>
                  </a:extLst>
                </p14:cNvPr>
                <p14:cNvContentPartPr/>
                <p14:nvPr/>
              </p14:nvContentPartPr>
              <p14:xfrm>
                <a:off x="6930514" y="2774194"/>
                <a:ext cx="51480" cy="680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F86A099F-8D25-4250-8842-6CE2FDBA9D3A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912514" y="2756554"/>
                  <a:ext cx="871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F994ECA0-D609-4B98-9E72-C420AA7D0BAF}"/>
                    </a:ext>
                  </a:extLst>
                </p14:cNvPr>
                <p14:cNvContentPartPr/>
                <p14:nvPr/>
              </p14:nvContentPartPr>
              <p14:xfrm>
                <a:off x="7172434" y="2463514"/>
                <a:ext cx="45720" cy="864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F994ECA0-D609-4B98-9E72-C420AA7D0BA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7154794" y="2445514"/>
                  <a:ext cx="813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26FCE7DC-8AA8-4EFD-8E28-5844C3506327}"/>
                    </a:ext>
                  </a:extLst>
                </p14:cNvPr>
                <p14:cNvContentPartPr/>
                <p14:nvPr/>
              </p14:nvContentPartPr>
              <p14:xfrm>
                <a:off x="7362154" y="2070754"/>
                <a:ext cx="74160" cy="1015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26FCE7DC-8AA8-4EFD-8E28-5844C3506327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7344514" y="2053114"/>
                  <a:ext cx="10980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2B7F96A2-8A5D-447F-A4E8-4854D3B5F478}"/>
                    </a:ext>
                  </a:extLst>
                </p14:cNvPr>
                <p14:cNvContentPartPr/>
                <p14:nvPr/>
              </p14:nvContentPartPr>
              <p14:xfrm>
                <a:off x="7509754" y="2689234"/>
                <a:ext cx="68760" cy="828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2B7F96A2-8A5D-447F-A4E8-4854D3B5F478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491754" y="2671234"/>
                  <a:ext cx="1044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C9906699-93DF-4757-B909-7C14ADDD90BF}"/>
                    </a:ext>
                  </a:extLst>
                </p14:cNvPr>
                <p14:cNvContentPartPr/>
                <p14:nvPr/>
              </p14:nvContentPartPr>
              <p14:xfrm>
                <a:off x="6641074" y="2550274"/>
                <a:ext cx="65520" cy="1177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C9906699-93DF-4757-B909-7C14ADDD90BF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623074" y="2532634"/>
                  <a:ext cx="10116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7F5E7391-A718-4ED9-ACD7-54D860E99CDA}"/>
                    </a:ext>
                  </a:extLst>
                </p14:cNvPr>
                <p14:cNvContentPartPr/>
                <p14:nvPr/>
              </p14:nvContentPartPr>
              <p14:xfrm>
                <a:off x="6372154" y="3026194"/>
                <a:ext cx="54720" cy="1029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7F5E7391-A718-4ED9-ACD7-54D860E99CD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354154" y="3008194"/>
                  <a:ext cx="9036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4D6994EE-2A69-4266-84CB-775D081083AC}"/>
                    </a:ext>
                  </a:extLst>
                </p14:cNvPr>
                <p14:cNvContentPartPr/>
                <p14:nvPr/>
              </p14:nvContentPartPr>
              <p14:xfrm>
                <a:off x="6255514" y="2173354"/>
                <a:ext cx="60480" cy="1346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4D6994EE-2A69-4266-84CB-775D081083AC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237874" y="2155714"/>
                  <a:ext cx="961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EA64320-3573-4A09-920B-261D46C804B9}"/>
                    </a:ext>
                  </a:extLst>
                </p14:cNvPr>
                <p14:cNvContentPartPr/>
                <p14:nvPr/>
              </p14:nvContentPartPr>
              <p14:xfrm>
                <a:off x="3762514" y="2499874"/>
                <a:ext cx="62280" cy="1184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EA64320-3573-4A09-920B-261D46C804B9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3744874" y="2481874"/>
                  <a:ext cx="97920" cy="15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8AB497-42F3-4A86-8232-25DA9BDD5B3E}"/>
                  </a:ext>
                </a:extLst>
              </p14:cNvPr>
              <p14:cNvContentPartPr/>
              <p14:nvPr/>
            </p14:nvContentPartPr>
            <p14:xfrm>
              <a:off x="2327760" y="1018800"/>
              <a:ext cx="433440" cy="29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8AB497-42F3-4A86-8232-25DA9BDD5B3E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2318400" y="1009440"/>
                <a:ext cx="452160" cy="4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919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E2D09F-4480-4748-9875-76FD7634813B}"/>
              </a:ext>
            </a:extLst>
          </p:cNvPr>
          <p:cNvSpPr txBox="1"/>
          <p:nvPr/>
        </p:nvSpPr>
        <p:spPr>
          <a:xfrm>
            <a:off x="649857" y="626853"/>
            <a:ext cx="534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S of edges is “safe”: there is an MST that contains 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7E7CED9-033A-4EDE-8E4A-75188DA00EBA}"/>
              </a:ext>
            </a:extLst>
          </p:cNvPr>
          <p:cNvSpPr txBox="1"/>
          <p:nvPr/>
        </p:nvSpPr>
        <p:spPr>
          <a:xfrm>
            <a:off x="1072554" y="1089807"/>
            <a:ext cx="299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a component C in G[S]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77B9549C-3FD0-42BA-A1F8-2C8F6D518615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77B9549C-3FD0-42BA-A1F8-2C8F6D518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blipFill>
                <a:blip r:embed="rId2"/>
                <a:stretch>
                  <a:fillRect l="-62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DE91073F-A978-4C92-9807-32B3D0E74631}"/>
              </a:ext>
            </a:extLst>
          </p:cNvPr>
          <p:cNvGrpSpPr/>
          <p:nvPr/>
        </p:nvGrpSpPr>
        <p:grpSpPr>
          <a:xfrm>
            <a:off x="3978602" y="2501597"/>
            <a:ext cx="6512760" cy="3612240"/>
            <a:chOff x="3806074" y="1995514"/>
            <a:chExt cx="6512760" cy="3612240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127641C-EB2D-4011-8FA7-FB19EFD903E1}"/>
                </a:ext>
              </a:extLst>
            </p:cNvPr>
            <p:cNvGrpSpPr/>
            <p:nvPr/>
          </p:nvGrpSpPr>
          <p:grpSpPr>
            <a:xfrm>
              <a:off x="3806074" y="2353354"/>
              <a:ext cx="1263600" cy="1271880"/>
              <a:chOff x="3806074" y="2353354"/>
              <a:chExt cx="1263600" cy="1271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14:cNvPr>
                  <p14:cNvContentPartPr/>
                  <p14:nvPr/>
                </p14:nvContentPartPr>
                <p14:xfrm>
                  <a:off x="3806074" y="2533714"/>
                  <a:ext cx="519480" cy="597600"/>
                </p14:xfrm>
              </p:contentPart>
            </mc:Choice>
            <mc:Fallback xmlns="">
              <p:pic>
                <p:nvPicPr>
                  <p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788074" y="2516074"/>
                    <a:ext cx="555120" cy="63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14:cNvPr>
                  <p14:cNvContentPartPr/>
                  <p14:nvPr/>
                </p14:nvContentPartPr>
                <p14:xfrm>
                  <a:off x="3970594" y="3047074"/>
                  <a:ext cx="338400" cy="578160"/>
                </p14:xfrm>
              </p:contentPart>
            </mc:Choice>
            <mc:Fallback xmlns="">
              <p:pic>
                <p:nvPicPr>
                  <p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952594" y="3029434"/>
                    <a:ext cx="374040" cy="61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14:cNvPr>
                  <p14:cNvContentPartPr/>
                  <p14:nvPr/>
                </p14:nvContentPartPr>
                <p14:xfrm>
                  <a:off x="4303954" y="2754754"/>
                  <a:ext cx="438120" cy="314280"/>
                </p14:xfrm>
              </p:contentPart>
            </mc:Choice>
            <mc:Fallback xmlns="">
              <p:pic>
                <p:nvPicPr>
                  <p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:cNvPr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4285954" y="2737114"/>
                    <a:ext cx="473760" cy="349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14:cNvPr>
                  <p14:cNvContentPartPr/>
                  <p14:nvPr/>
                </p14:nvContentPartPr>
                <p14:xfrm>
                  <a:off x="4690954" y="2723434"/>
                  <a:ext cx="378720" cy="413640"/>
                </p14:xfrm>
              </p:contentPart>
            </mc:Choice>
            <mc:Fallback xmlns="">
              <p:pic>
                <p:nvPicPr>
                  <p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4672954" y="2705434"/>
                    <a:ext cx="414360" cy="44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14:cNvPr>
                  <p14:cNvContentPartPr/>
                  <p14:nvPr/>
                </p14:nvContentPartPr>
                <p14:xfrm>
                  <a:off x="4738834" y="2353354"/>
                  <a:ext cx="228960" cy="426600"/>
                </p14:xfrm>
              </p:contentPart>
            </mc:Choice>
            <mc:Fallback xmlns="">
              <p:pic>
                <p:nvPicPr>
                  <p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4721194" y="2335354"/>
                    <a:ext cx="264600" cy="462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3FDEDA-2C3A-4444-843F-D4380551B2B8}"/>
                </a:ext>
              </a:extLst>
            </p:cNvPr>
            <p:cNvGrpSpPr/>
            <p:nvPr/>
          </p:nvGrpSpPr>
          <p:grpSpPr>
            <a:xfrm>
              <a:off x="4325194" y="4002154"/>
              <a:ext cx="716760" cy="939960"/>
              <a:chOff x="4325194" y="4002154"/>
              <a:chExt cx="716760" cy="9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14:cNvPr>
                  <p14:cNvContentPartPr/>
                  <p14:nvPr/>
                </p14:nvContentPartPr>
                <p14:xfrm>
                  <a:off x="4582594" y="4002154"/>
                  <a:ext cx="82440" cy="415080"/>
                </p14:xfrm>
              </p:contentPart>
            </mc:Choice>
            <mc:Fallback xmlns="">
              <p:pic>
                <p:nvPicPr>
                  <p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4564954" y="3984514"/>
                    <a:ext cx="118080" cy="45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14:cNvPr>
                  <p14:cNvContentPartPr/>
                  <p14:nvPr/>
                </p14:nvContentPartPr>
                <p14:xfrm>
                  <a:off x="4325194" y="4306354"/>
                  <a:ext cx="341280" cy="409680"/>
                </p14:xfrm>
              </p:contentPart>
            </mc:Choice>
            <mc:Fallback xmlns="">
              <p:pic>
                <p:nvPicPr>
                  <p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4307194" y="4288354"/>
                    <a:ext cx="376920" cy="445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14:cNvPr>
                  <p14:cNvContentPartPr/>
                  <p14:nvPr/>
                </p14:nvContentPartPr>
                <p14:xfrm>
                  <a:off x="4656394" y="4400674"/>
                  <a:ext cx="385560" cy="93600"/>
                </p14:xfrm>
              </p:contentPart>
            </mc:Choice>
            <mc:Fallback xmlns="">
              <p:pic>
                <p:nvPicPr>
                  <p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4638394" y="4383034"/>
                    <a:ext cx="421200" cy="12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14:cNvPr>
                  <p14:cNvContentPartPr/>
                  <p14:nvPr/>
                </p14:nvContentPartPr>
                <p14:xfrm>
                  <a:off x="4375954" y="4746634"/>
                  <a:ext cx="348120" cy="195480"/>
                </p14:xfrm>
              </p:contentPart>
            </mc:Choice>
            <mc:Fallback xmlns="">
              <p:pic>
                <p:nvPicPr>
                  <p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:cNvPr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4357954" y="4728634"/>
                    <a:ext cx="383760" cy="231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67A7098-7660-4B59-BCE1-FCB2AF895D32}"/>
                </a:ext>
              </a:extLst>
            </p:cNvPr>
            <p:cNvGrpSpPr/>
            <p:nvPr/>
          </p:nvGrpSpPr>
          <p:grpSpPr>
            <a:xfrm>
              <a:off x="6303754" y="2157874"/>
              <a:ext cx="1206000" cy="999360"/>
              <a:chOff x="6303754" y="2157874"/>
              <a:chExt cx="1206000" cy="999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14:cNvPr>
                  <p14:cNvContentPartPr/>
                  <p14:nvPr/>
                </p14:nvContentPartPr>
                <p14:xfrm>
                  <a:off x="6303754" y="2279914"/>
                  <a:ext cx="413280" cy="320760"/>
                </p14:xfrm>
              </p:contentPart>
            </mc:Choice>
            <mc:Fallback xmlns="">
              <p:pic>
                <p:nvPicPr>
                  <p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6285754" y="2262274"/>
                    <a:ext cx="448920" cy="356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14:cNvPr>
                  <p14:cNvContentPartPr/>
                  <p14:nvPr/>
                </p14:nvContentPartPr>
                <p14:xfrm>
                  <a:off x="6395194" y="2604994"/>
                  <a:ext cx="298800" cy="552240"/>
                </p14:xfrm>
              </p:contentPart>
            </mc:Choice>
            <mc:Fallback xmlns="">
              <p:pic>
                <p:nvPicPr>
                  <p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6377194" y="2586994"/>
                    <a:ext cx="334440" cy="58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14:cNvPr>
                  <p14:cNvContentPartPr/>
                  <p14:nvPr/>
                </p14:nvContentPartPr>
                <p14:xfrm>
                  <a:off x="6690034" y="2692474"/>
                  <a:ext cx="477720" cy="297720"/>
                </p14:xfrm>
              </p:contentPart>
            </mc:Choice>
            <mc:Fallback xmlns="">
              <p:pic>
                <p:nvPicPr>
                  <p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6672034" y="2674474"/>
                    <a:ext cx="513360" cy="33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14:cNvPr>
                  <p14:cNvContentPartPr/>
                  <p14:nvPr/>
                </p14:nvContentPartPr>
                <p14:xfrm>
                  <a:off x="6638914" y="2632354"/>
                  <a:ext cx="43920" cy="99720"/>
                </p14:xfrm>
              </p:contentPart>
            </mc:Choice>
            <mc:Fallback xmlns="">
              <p:pic>
                <p:nvPicPr>
                  <p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6620914" y="2614714"/>
                    <a:ext cx="7956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">
                <p14:nvContentPartPr>
                  <p14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14:cNvPr>
                  <p14:cNvContentPartPr/>
                  <p14:nvPr/>
                </p14:nvContentPartPr>
                <p14:xfrm>
                  <a:off x="6652594" y="2562514"/>
                  <a:ext cx="67320" cy="127080"/>
                </p14:xfrm>
              </p:contentPart>
            </mc:Choice>
            <mc:Fallback xmlns="">
              <p:pic>
                <p:nvPicPr>
                  <p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:cNvPr>
                  <p:cNvPicPr/>
                  <p:nvPr/>
                </p:nvPicPr>
                <p:blipFill>
                  <a:blip r:embed="rId30"/>
                  <a:stretch>
                    <a:fillRect/>
                  </a:stretch>
                </p:blipFill>
                <p:spPr>
                  <a:xfrm>
                    <a:off x="6634954" y="2544874"/>
                    <a:ext cx="102960" cy="16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1">
                <p14:nvContentPartPr>
                  <p14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14:cNvPr>
                  <p14:cNvContentPartPr/>
                  <p14:nvPr/>
                </p14:nvContentPartPr>
                <p14:xfrm>
                  <a:off x="6967234" y="2340754"/>
                  <a:ext cx="334080" cy="464040"/>
                </p14:xfrm>
              </p:contentPart>
            </mc:Choice>
            <mc:Fallback xmlns="">
              <p:pic>
                <p:nvPicPr>
                  <p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:cNvPr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6949594" y="2322754"/>
                    <a:ext cx="369720" cy="49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14:cNvPr>
                  <p14:cNvContentPartPr/>
                  <p14:nvPr/>
                </p14:nvContentPartPr>
                <p14:xfrm>
                  <a:off x="7172074" y="2509954"/>
                  <a:ext cx="337680" cy="223200"/>
                </p14:xfrm>
              </p:contentPart>
            </mc:Choice>
            <mc:Fallback xmlns="">
              <p:pic>
                <p:nvPicPr>
                  <p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:cNvPr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7154074" y="2492314"/>
                    <a:ext cx="373320" cy="25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14:cNvPr>
                  <p14:cNvContentPartPr/>
                  <p14:nvPr/>
                </p14:nvContentPartPr>
                <p14:xfrm>
                  <a:off x="7254154" y="2157874"/>
                  <a:ext cx="147240" cy="214560"/>
                </p14:xfrm>
              </p:contentPart>
            </mc:Choice>
            <mc:Fallback xmlns="">
              <p:pic>
                <p:nvPicPr>
                  <p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:cNvPr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7236514" y="2140234"/>
                    <a:ext cx="182880" cy="2502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14:cNvPr>
                <p14:cNvContentPartPr/>
                <p14:nvPr/>
              </p14:nvContentPartPr>
              <p14:xfrm>
                <a:off x="6474034" y="4098274"/>
                <a:ext cx="173880" cy="4093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456394" y="4080634"/>
                  <a:ext cx="209520" cy="4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14:cNvPr>
                <p14:cNvContentPartPr/>
                <p14:nvPr/>
              </p14:nvContentPartPr>
              <p14:xfrm>
                <a:off x="7147234" y="4187194"/>
                <a:ext cx="507960" cy="150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129234" y="4169194"/>
                  <a:ext cx="5436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14:cNvPr>
                <p14:cNvContentPartPr/>
                <p14:nvPr/>
              </p14:nvContentPartPr>
              <p14:xfrm>
                <a:off x="6303754" y="5232994"/>
                <a:ext cx="248040" cy="3747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285754" y="5214994"/>
                  <a:ext cx="2836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14:cNvPr>
                <p14:cNvContentPartPr/>
                <p14:nvPr/>
              </p14:nvContentPartPr>
              <p14:xfrm>
                <a:off x="10148194" y="1995514"/>
                <a:ext cx="170640" cy="2286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130194" y="1977874"/>
                  <a:ext cx="206280" cy="26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C424186-983C-4701-8E28-67E2A397A89F}"/>
              </a:ext>
            </a:extLst>
          </p:cNvPr>
          <p:cNvGrpSpPr/>
          <p:nvPr/>
        </p:nvGrpSpPr>
        <p:grpSpPr>
          <a:xfrm>
            <a:off x="3935042" y="2449397"/>
            <a:ext cx="3919320" cy="4178520"/>
            <a:chOff x="3762514" y="1943314"/>
            <a:chExt cx="3919320" cy="417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14:cNvPr>
                <p14:cNvContentPartPr/>
                <p14:nvPr/>
              </p14:nvContentPartPr>
              <p14:xfrm>
                <a:off x="6297994" y="3691474"/>
                <a:ext cx="2160" cy="108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280354" y="3673834"/>
                  <a:ext cx="37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14:cNvPr>
                <p14:cNvContentPartPr/>
                <p14:nvPr/>
              </p14:nvContentPartPr>
              <p14:xfrm>
                <a:off x="3959434" y="3620194"/>
                <a:ext cx="53280" cy="1065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941434" y="3602194"/>
                  <a:ext cx="889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14:cNvPr>
                <p14:cNvContentPartPr/>
                <p14:nvPr/>
              </p14:nvContentPartPr>
              <p14:xfrm>
                <a:off x="4262914" y="3029074"/>
                <a:ext cx="64080" cy="1335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245274" y="3011074"/>
                  <a:ext cx="997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14:cNvPr>
                <p14:cNvContentPartPr/>
                <p14:nvPr/>
              </p14:nvContentPartPr>
              <p14:xfrm>
                <a:off x="4687354" y="2700394"/>
                <a:ext cx="65880" cy="1274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669354" y="2682394"/>
                  <a:ext cx="1015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14:cNvPr>
                <p14:cNvContentPartPr/>
                <p14:nvPr/>
              </p14:nvContentPartPr>
              <p14:xfrm>
                <a:off x="4954114" y="2297554"/>
                <a:ext cx="59760" cy="928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936474" y="2279554"/>
                  <a:ext cx="9540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14:cNvPr>
                <p14:cNvContentPartPr/>
                <p14:nvPr/>
              </p14:nvContentPartPr>
              <p14:xfrm>
                <a:off x="5524354" y="1943314"/>
                <a:ext cx="78840" cy="9072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506714" y="1925674"/>
                  <a:ext cx="11448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14:cNvPr>
                <p14:cNvContentPartPr/>
                <p14:nvPr/>
              </p14:nvContentPartPr>
              <p14:xfrm>
                <a:off x="5669074" y="2719474"/>
                <a:ext cx="66960" cy="1069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651434" y="2701834"/>
                  <a:ext cx="102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14:cNvPr>
                <p14:cNvContentPartPr/>
                <p14:nvPr/>
              </p14:nvContentPartPr>
              <p14:xfrm>
                <a:off x="5315194" y="3359914"/>
                <a:ext cx="86400" cy="1144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297194" y="3341914"/>
                  <a:ext cx="1220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14:cNvPr>
                <p14:cNvContentPartPr/>
                <p14:nvPr/>
              </p14:nvContentPartPr>
              <p14:xfrm>
                <a:off x="5013514" y="3066874"/>
                <a:ext cx="60480" cy="878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995874" y="3049234"/>
                  <a:ext cx="961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14:cNvPr>
                <p14:cNvContentPartPr/>
                <p14:nvPr/>
              </p14:nvContentPartPr>
              <p14:xfrm>
                <a:off x="4496914" y="3885154"/>
                <a:ext cx="61920" cy="860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478914" y="3867154"/>
                  <a:ext cx="975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14:cNvPr>
                <p14:cNvContentPartPr/>
                <p14:nvPr/>
              </p14:nvContentPartPr>
              <p14:xfrm>
                <a:off x="4616794" y="4299514"/>
                <a:ext cx="51480" cy="11196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599154" y="4281514"/>
                  <a:ext cx="8712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14:cNvPr>
                <p14:cNvContentPartPr/>
                <p14:nvPr/>
              </p14:nvContentPartPr>
              <p14:xfrm>
                <a:off x="4305754" y="4628914"/>
                <a:ext cx="51120" cy="1148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287754" y="4611274"/>
                  <a:ext cx="867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14:cNvPr>
                <p14:cNvContentPartPr/>
                <p14:nvPr/>
              </p14:nvContentPartPr>
              <p14:xfrm>
                <a:off x="4706434" y="4873354"/>
                <a:ext cx="49680" cy="946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688794" y="4855354"/>
                  <a:ext cx="8532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14:cNvPr>
                <p14:cNvContentPartPr/>
                <p14:nvPr/>
              </p14:nvContentPartPr>
              <p14:xfrm>
                <a:off x="5046274" y="4472674"/>
                <a:ext cx="46440" cy="1072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028634" y="4454674"/>
                  <a:ext cx="82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14:cNvPr>
                <p14:cNvContentPartPr/>
                <p14:nvPr/>
              </p14:nvContentPartPr>
              <p14:xfrm>
                <a:off x="4951234" y="5232994"/>
                <a:ext cx="56160" cy="1080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933234" y="5214994"/>
                  <a:ext cx="9180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14:cNvPr>
                <p14:cNvContentPartPr/>
                <p14:nvPr/>
              </p14:nvContentPartPr>
              <p14:xfrm>
                <a:off x="5417074" y="5380234"/>
                <a:ext cx="72360" cy="968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399074" y="5362234"/>
                  <a:ext cx="1080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14:cNvPr>
                <p14:cNvContentPartPr/>
                <p14:nvPr/>
              </p14:nvContentPartPr>
              <p14:xfrm>
                <a:off x="5383594" y="5980354"/>
                <a:ext cx="54360" cy="1166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5365954" y="5962354"/>
                  <a:ext cx="900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14:cNvPr>
                <p14:cNvContentPartPr/>
                <p14:nvPr/>
              </p14:nvContentPartPr>
              <p14:xfrm>
                <a:off x="5665834" y="4829434"/>
                <a:ext cx="57960" cy="979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5647834" y="4811794"/>
                  <a:ext cx="936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14:cNvPr>
                <p14:cNvContentPartPr/>
                <p14:nvPr/>
              </p14:nvContentPartPr>
              <p14:xfrm>
                <a:off x="5968234" y="5529634"/>
                <a:ext cx="47520" cy="1335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5950234" y="5511634"/>
                  <a:ext cx="8316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14:cNvPr>
                <p14:cNvContentPartPr/>
                <p14:nvPr/>
              </p14:nvContentPartPr>
              <p14:xfrm>
                <a:off x="6067234" y="5998714"/>
                <a:ext cx="74520" cy="1231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049594" y="5981074"/>
                  <a:ext cx="1101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14:cNvPr>
                <p14:cNvContentPartPr/>
                <p14:nvPr/>
              </p14:nvContentPartPr>
              <p14:xfrm>
                <a:off x="6234274" y="5556274"/>
                <a:ext cx="56160" cy="1108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216634" y="5538634"/>
                  <a:ext cx="918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14:cNvPr>
                <p14:cNvContentPartPr/>
                <p14:nvPr/>
              </p14:nvContentPartPr>
              <p14:xfrm>
                <a:off x="6529114" y="5183674"/>
                <a:ext cx="47520" cy="856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511114" y="5166034"/>
                  <a:ext cx="831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14:cNvPr>
                <p14:cNvContentPartPr/>
                <p14:nvPr/>
              </p14:nvContentPartPr>
              <p14:xfrm>
                <a:off x="5239234" y="3984874"/>
                <a:ext cx="53280" cy="842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5221594" y="3967234"/>
                  <a:ext cx="889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14:cNvPr>
                <p14:cNvContentPartPr/>
                <p14:nvPr/>
              </p14:nvContentPartPr>
              <p14:xfrm>
                <a:off x="5744674" y="3769594"/>
                <a:ext cx="55800" cy="1065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5727034" y="3751594"/>
                  <a:ext cx="914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14:cNvPr>
                <p14:cNvContentPartPr/>
                <p14:nvPr/>
              </p14:nvContentPartPr>
              <p14:xfrm>
                <a:off x="6085594" y="3349114"/>
                <a:ext cx="60840" cy="1173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6067594" y="3331114"/>
                  <a:ext cx="964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14:cNvPr>
                <p14:cNvContentPartPr/>
                <p14:nvPr/>
              </p14:nvContentPartPr>
              <p14:xfrm>
                <a:off x="6292234" y="3643954"/>
                <a:ext cx="54360" cy="1130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6274234" y="3625954"/>
                  <a:ext cx="900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14:cNvPr>
                <p14:cNvContentPartPr/>
                <p14:nvPr/>
              </p14:nvContentPartPr>
              <p14:xfrm>
                <a:off x="6439114" y="3922234"/>
                <a:ext cx="41760" cy="9468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6421474" y="3904594"/>
                  <a:ext cx="7740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14:cNvPr>
                <p14:cNvContentPartPr/>
                <p14:nvPr/>
              </p14:nvContentPartPr>
              <p14:xfrm>
                <a:off x="6611914" y="4453954"/>
                <a:ext cx="64800" cy="1119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6593914" y="4435954"/>
                  <a:ext cx="10044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14:cNvPr>
                <p14:cNvContentPartPr/>
                <p14:nvPr/>
              </p14:nvContentPartPr>
              <p14:xfrm>
                <a:off x="7083874" y="4135714"/>
                <a:ext cx="60840" cy="838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065874" y="4117714"/>
                  <a:ext cx="964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14:cNvPr>
                <p14:cNvContentPartPr/>
                <p14:nvPr/>
              </p14:nvContentPartPr>
              <p14:xfrm>
                <a:off x="7615954" y="4278634"/>
                <a:ext cx="65880" cy="90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7597954" y="4260994"/>
                  <a:ext cx="101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14:cNvPr>
                <p14:cNvContentPartPr/>
                <p14:nvPr/>
              </p14:nvContentPartPr>
              <p14:xfrm>
                <a:off x="7192954" y="2960314"/>
                <a:ext cx="47520" cy="6696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174954" y="2942674"/>
                  <a:ext cx="831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14:cNvPr>
                <p14:cNvContentPartPr/>
                <p14:nvPr/>
              </p14:nvContentPartPr>
              <p14:xfrm>
                <a:off x="6930514" y="2774194"/>
                <a:ext cx="51480" cy="6804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6912514" y="2756554"/>
                  <a:ext cx="871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14:cNvPr>
                <p14:cNvContentPartPr/>
                <p14:nvPr/>
              </p14:nvContentPartPr>
              <p14:xfrm>
                <a:off x="7172434" y="2463514"/>
                <a:ext cx="45720" cy="8640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154794" y="2445514"/>
                  <a:ext cx="813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14:cNvPr>
                <p14:cNvContentPartPr/>
                <p14:nvPr/>
              </p14:nvContentPartPr>
              <p14:xfrm>
                <a:off x="7362154" y="2070754"/>
                <a:ext cx="74160" cy="10152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7344514" y="2053114"/>
                  <a:ext cx="10980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14:cNvPr>
                <p14:cNvContentPartPr/>
                <p14:nvPr/>
              </p14:nvContentPartPr>
              <p14:xfrm>
                <a:off x="7509754" y="2689234"/>
                <a:ext cx="68760" cy="828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7491754" y="2671234"/>
                  <a:ext cx="1044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14:cNvPr>
                <p14:cNvContentPartPr/>
                <p14:nvPr/>
              </p14:nvContentPartPr>
              <p14:xfrm>
                <a:off x="6641074" y="2550274"/>
                <a:ext cx="65520" cy="1177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6623074" y="2532634"/>
                  <a:ext cx="10116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14:cNvPr>
                <p14:cNvContentPartPr/>
                <p14:nvPr/>
              </p14:nvContentPartPr>
              <p14:xfrm>
                <a:off x="6372154" y="3026194"/>
                <a:ext cx="54720" cy="10296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6354154" y="3008194"/>
                  <a:ext cx="9036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14:cNvPr>
                <p14:cNvContentPartPr/>
                <p14:nvPr/>
              </p14:nvContentPartPr>
              <p14:xfrm>
                <a:off x="6255514" y="2173354"/>
                <a:ext cx="60480" cy="1346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6237874" y="2155714"/>
                  <a:ext cx="961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14:cNvPr>
                <p14:cNvContentPartPr/>
                <p14:nvPr/>
              </p14:nvContentPartPr>
              <p14:xfrm>
                <a:off x="3762514" y="2499874"/>
                <a:ext cx="62280" cy="11844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3744874" y="2481874"/>
                  <a:ext cx="97920" cy="15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BA4F1947-8935-450D-8B07-FA17609EF81B}"/>
                  </a:ext>
                </a:extLst>
              </p14:cNvPr>
              <p14:cNvContentPartPr/>
              <p14:nvPr/>
            </p14:nvContentPartPr>
            <p14:xfrm>
              <a:off x="3896074" y="2760154"/>
              <a:ext cx="1346040" cy="141012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BA4F1947-8935-450D-8B07-FA17609EF81B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3806434" y="2580154"/>
                <a:ext cx="1525680" cy="176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7B4AFDC2-76CE-42A9-BEC4-EE662113AE96}"/>
                  </a:ext>
                </a:extLst>
              </p14:cNvPr>
              <p14:cNvContentPartPr/>
              <p14:nvPr/>
            </p14:nvContentPartPr>
            <p14:xfrm>
              <a:off x="5003794" y="3234274"/>
              <a:ext cx="18000" cy="20448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7B4AFDC2-76CE-42A9-BEC4-EE662113AE96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4914154" y="3054634"/>
                <a:ext cx="197640" cy="56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7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AAB2AEBF-11CB-4C60-A609-3A184047FF2A}"/>
                  </a:ext>
                </a:extLst>
              </p14:cNvPr>
              <p14:cNvContentPartPr/>
              <p14:nvPr/>
            </p14:nvContentPartPr>
            <p14:xfrm>
              <a:off x="4558769" y="2318849"/>
              <a:ext cx="3463200" cy="4171680"/>
            </p14:xfrm>
          </p:contentPart>
        </mc:Choice>
        <mc:Fallback xmlns=""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AAB2AEBF-11CB-4C60-A609-3A184047FF2A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4469129" y="2138849"/>
                <a:ext cx="3642840" cy="45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9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51D1F644-14A5-45B9-90DA-DE1C6A7FAA01}"/>
                  </a:ext>
                </a:extLst>
              </p14:cNvPr>
              <p14:cNvContentPartPr/>
              <p14:nvPr/>
            </p14:nvContentPartPr>
            <p14:xfrm>
              <a:off x="4727609" y="2518649"/>
              <a:ext cx="3397060" cy="382968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51D1F644-14A5-45B9-90DA-DE1C6A7FAA01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4637966" y="2339009"/>
                <a:ext cx="3576705" cy="418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EFEDA9-3001-4AE4-8100-0E12E5785B55}"/>
                  </a:ext>
                </a:extLst>
              </p14:cNvPr>
              <p14:cNvContentPartPr/>
              <p14:nvPr/>
            </p14:nvContentPartPr>
            <p14:xfrm>
              <a:off x="3916440" y="2044800"/>
              <a:ext cx="2636640" cy="1029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EFEDA9-3001-4AE4-8100-0E12E5785B55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3900600" y="1981440"/>
                <a:ext cx="2667960" cy="11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D81AC60-E960-4CE0-B185-56C63A7B73B1}"/>
                  </a:ext>
                </a:extLst>
              </p14:cNvPr>
              <p14:cNvContentPartPr/>
              <p14:nvPr/>
            </p14:nvContentPartPr>
            <p14:xfrm>
              <a:off x="5834160" y="1840320"/>
              <a:ext cx="152640" cy="162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D81AC60-E960-4CE0-B185-56C63A7B73B1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5824800" y="1830960"/>
                <a:ext cx="171360" cy="18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407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E2D09F-4480-4748-9875-76FD7634813B}"/>
              </a:ext>
            </a:extLst>
          </p:cNvPr>
          <p:cNvSpPr txBox="1"/>
          <p:nvPr/>
        </p:nvSpPr>
        <p:spPr>
          <a:xfrm>
            <a:off x="649857" y="626853"/>
            <a:ext cx="534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S of edges is “safe”: there is an MST that contains S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E91073F-A978-4C92-9807-32B3D0E74631}"/>
              </a:ext>
            </a:extLst>
          </p:cNvPr>
          <p:cNvGrpSpPr/>
          <p:nvPr/>
        </p:nvGrpSpPr>
        <p:grpSpPr>
          <a:xfrm>
            <a:off x="3978602" y="2501597"/>
            <a:ext cx="6512760" cy="3612240"/>
            <a:chOff x="3806074" y="1995514"/>
            <a:chExt cx="6512760" cy="3612240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127641C-EB2D-4011-8FA7-FB19EFD903E1}"/>
                </a:ext>
              </a:extLst>
            </p:cNvPr>
            <p:cNvGrpSpPr/>
            <p:nvPr/>
          </p:nvGrpSpPr>
          <p:grpSpPr>
            <a:xfrm>
              <a:off x="3806074" y="2353354"/>
              <a:ext cx="1263600" cy="1271880"/>
              <a:chOff x="3806074" y="2353354"/>
              <a:chExt cx="1263600" cy="1271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14:cNvPr>
                  <p14:cNvContentPartPr/>
                  <p14:nvPr/>
                </p14:nvContentPartPr>
                <p14:xfrm>
                  <a:off x="3806074" y="2533714"/>
                  <a:ext cx="519480" cy="597600"/>
                </p14:xfrm>
              </p:contentPart>
            </mc:Choice>
            <mc:Fallback xmlns="">
              <p:pic>
                <p:nvPicPr>
                  <p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788074" y="2516074"/>
                    <a:ext cx="555120" cy="63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14:cNvPr>
                  <p14:cNvContentPartPr/>
                  <p14:nvPr/>
                </p14:nvContentPartPr>
                <p14:xfrm>
                  <a:off x="3970594" y="3047074"/>
                  <a:ext cx="338400" cy="578160"/>
                </p14:xfrm>
              </p:contentPart>
            </mc:Choice>
            <mc:Fallback xmlns="">
              <p:pic>
                <p:nvPicPr>
                  <p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3952594" y="3029434"/>
                    <a:ext cx="374040" cy="61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14:cNvPr>
                  <p14:cNvContentPartPr/>
                  <p14:nvPr/>
                </p14:nvContentPartPr>
                <p14:xfrm>
                  <a:off x="4303954" y="2754754"/>
                  <a:ext cx="438120" cy="314280"/>
                </p14:xfrm>
              </p:contentPart>
            </mc:Choice>
            <mc:Fallback xmlns="">
              <p:pic>
                <p:nvPicPr>
                  <p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285954" y="2737114"/>
                    <a:ext cx="473760" cy="349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14:cNvPr>
                  <p14:cNvContentPartPr/>
                  <p14:nvPr/>
                </p14:nvContentPartPr>
                <p14:xfrm>
                  <a:off x="4690954" y="2723434"/>
                  <a:ext cx="378720" cy="413640"/>
                </p14:xfrm>
              </p:contentPart>
            </mc:Choice>
            <mc:Fallback xmlns="">
              <p:pic>
                <p:nvPicPr>
                  <p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4672954" y="2705434"/>
                    <a:ext cx="414360" cy="44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14:cNvPr>
                  <p14:cNvContentPartPr/>
                  <p14:nvPr/>
                </p14:nvContentPartPr>
                <p14:xfrm>
                  <a:off x="4738834" y="2353354"/>
                  <a:ext cx="228960" cy="426600"/>
                </p14:xfrm>
              </p:contentPart>
            </mc:Choice>
            <mc:Fallback xmlns="">
              <p:pic>
                <p:nvPicPr>
                  <p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21194" y="2335354"/>
                    <a:ext cx="264600" cy="462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3FDEDA-2C3A-4444-843F-D4380551B2B8}"/>
                </a:ext>
              </a:extLst>
            </p:cNvPr>
            <p:cNvGrpSpPr/>
            <p:nvPr/>
          </p:nvGrpSpPr>
          <p:grpSpPr>
            <a:xfrm>
              <a:off x="4325194" y="4002154"/>
              <a:ext cx="716760" cy="939960"/>
              <a:chOff x="4325194" y="4002154"/>
              <a:chExt cx="716760" cy="9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14:cNvPr>
                  <p14:cNvContentPartPr/>
                  <p14:nvPr/>
                </p14:nvContentPartPr>
                <p14:xfrm>
                  <a:off x="4582594" y="4002154"/>
                  <a:ext cx="82440" cy="415080"/>
                </p14:xfrm>
              </p:contentPart>
            </mc:Choice>
            <mc:Fallback xmlns="">
              <p:pic>
                <p:nvPicPr>
                  <p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564954" y="3984514"/>
                    <a:ext cx="118080" cy="45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14:cNvPr>
                  <p14:cNvContentPartPr/>
                  <p14:nvPr/>
                </p14:nvContentPartPr>
                <p14:xfrm>
                  <a:off x="4325194" y="4306354"/>
                  <a:ext cx="341280" cy="409680"/>
                </p14:xfrm>
              </p:contentPart>
            </mc:Choice>
            <mc:Fallback xmlns="">
              <p:pic>
                <p:nvPicPr>
                  <p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4307194" y="4288354"/>
                    <a:ext cx="376920" cy="445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14:cNvPr>
                  <p14:cNvContentPartPr/>
                  <p14:nvPr/>
                </p14:nvContentPartPr>
                <p14:xfrm>
                  <a:off x="4656394" y="4400674"/>
                  <a:ext cx="385560" cy="93600"/>
                </p14:xfrm>
              </p:contentPart>
            </mc:Choice>
            <mc:Fallback xmlns="">
              <p:pic>
                <p:nvPicPr>
                  <p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4638394" y="4383034"/>
                    <a:ext cx="421200" cy="12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14:cNvPr>
                  <p14:cNvContentPartPr/>
                  <p14:nvPr/>
                </p14:nvContentPartPr>
                <p14:xfrm>
                  <a:off x="4375954" y="4746634"/>
                  <a:ext cx="348120" cy="195480"/>
                </p14:xfrm>
              </p:contentPart>
            </mc:Choice>
            <mc:Fallback xmlns="">
              <p:pic>
                <p:nvPicPr>
                  <p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357954" y="4728634"/>
                    <a:ext cx="383760" cy="231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67A7098-7660-4B59-BCE1-FCB2AF895D32}"/>
                </a:ext>
              </a:extLst>
            </p:cNvPr>
            <p:cNvGrpSpPr/>
            <p:nvPr/>
          </p:nvGrpSpPr>
          <p:grpSpPr>
            <a:xfrm>
              <a:off x="6303754" y="2157874"/>
              <a:ext cx="1206000" cy="999360"/>
              <a:chOff x="6303754" y="2157874"/>
              <a:chExt cx="1206000" cy="999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14:cNvPr>
                  <p14:cNvContentPartPr/>
                  <p14:nvPr/>
                </p14:nvContentPartPr>
                <p14:xfrm>
                  <a:off x="6303754" y="2279914"/>
                  <a:ext cx="413280" cy="320760"/>
                </p14:xfrm>
              </p:contentPart>
            </mc:Choice>
            <mc:Fallback xmlns="">
              <p:pic>
                <p:nvPicPr>
                  <p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6285754" y="2262274"/>
                    <a:ext cx="448920" cy="356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14:cNvPr>
                  <p14:cNvContentPartPr/>
                  <p14:nvPr/>
                </p14:nvContentPartPr>
                <p14:xfrm>
                  <a:off x="6395194" y="2604994"/>
                  <a:ext cx="298800" cy="552240"/>
                </p14:xfrm>
              </p:contentPart>
            </mc:Choice>
            <mc:Fallback xmlns="">
              <p:pic>
                <p:nvPicPr>
                  <p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6377194" y="2586994"/>
                    <a:ext cx="334440" cy="58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14:cNvPr>
                  <p14:cNvContentPartPr/>
                  <p14:nvPr/>
                </p14:nvContentPartPr>
                <p14:xfrm>
                  <a:off x="6690034" y="2692474"/>
                  <a:ext cx="477720" cy="297720"/>
                </p14:xfrm>
              </p:contentPart>
            </mc:Choice>
            <mc:Fallback xmlns="">
              <p:pic>
                <p:nvPicPr>
                  <p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672034" y="2674474"/>
                    <a:ext cx="513360" cy="33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14:cNvPr>
                  <p14:cNvContentPartPr/>
                  <p14:nvPr/>
                </p14:nvContentPartPr>
                <p14:xfrm>
                  <a:off x="6638914" y="2632354"/>
                  <a:ext cx="43920" cy="99720"/>
                </p14:xfrm>
              </p:contentPart>
            </mc:Choice>
            <mc:Fallback xmlns="">
              <p:pic>
                <p:nvPicPr>
                  <p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6620914" y="2614714"/>
                    <a:ext cx="7956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14:cNvPr>
                  <p14:cNvContentPartPr/>
                  <p14:nvPr/>
                </p14:nvContentPartPr>
                <p14:xfrm>
                  <a:off x="6652594" y="2562514"/>
                  <a:ext cx="67320" cy="127080"/>
                </p14:xfrm>
              </p:contentPart>
            </mc:Choice>
            <mc:Fallback xmlns="">
              <p:pic>
                <p:nvPicPr>
                  <p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6634954" y="2544874"/>
                    <a:ext cx="102960" cy="16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14:cNvPr>
                  <p14:cNvContentPartPr/>
                  <p14:nvPr/>
                </p14:nvContentPartPr>
                <p14:xfrm>
                  <a:off x="6967234" y="2340754"/>
                  <a:ext cx="334080" cy="464040"/>
                </p14:xfrm>
              </p:contentPart>
            </mc:Choice>
            <mc:Fallback xmlns="">
              <p:pic>
                <p:nvPicPr>
                  <p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6949594" y="2322754"/>
                    <a:ext cx="369720" cy="49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14:cNvPr>
                  <p14:cNvContentPartPr/>
                  <p14:nvPr/>
                </p14:nvContentPartPr>
                <p14:xfrm>
                  <a:off x="7172074" y="2509954"/>
                  <a:ext cx="337680" cy="223200"/>
                </p14:xfrm>
              </p:contentPart>
            </mc:Choice>
            <mc:Fallback xmlns="">
              <p:pic>
                <p:nvPicPr>
                  <p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154074" y="2492314"/>
                    <a:ext cx="373320" cy="25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14:cNvPr>
                  <p14:cNvContentPartPr/>
                  <p14:nvPr/>
                </p14:nvContentPartPr>
                <p14:xfrm>
                  <a:off x="7254154" y="2157874"/>
                  <a:ext cx="147240" cy="214560"/>
                </p14:xfrm>
              </p:contentPart>
            </mc:Choice>
            <mc:Fallback xmlns="">
              <p:pic>
                <p:nvPicPr>
                  <p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7236514" y="2140234"/>
                    <a:ext cx="182880" cy="2502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14:cNvPr>
                <p14:cNvContentPartPr/>
                <p14:nvPr/>
              </p14:nvContentPartPr>
              <p14:xfrm>
                <a:off x="6474034" y="4098274"/>
                <a:ext cx="173880" cy="4093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56394" y="4080634"/>
                  <a:ext cx="209520" cy="4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14:cNvPr>
                <p14:cNvContentPartPr/>
                <p14:nvPr/>
              </p14:nvContentPartPr>
              <p14:xfrm>
                <a:off x="7147234" y="4187194"/>
                <a:ext cx="507960" cy="150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129234" y="4169194"/>
                  <a:ext cx="5436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14:cNvPr>
                <p14:cNvContentPartPr/>
                <p14:nvPr/>
              </p14:nvContentPartPr>
              <p14:xfrm>
                <a:off x="6303754" y="5232994"/>
                <a:ext cx="248040" cy="3747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285754" y="5214994"/>
                  <a:ext cx="2836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14:cNvPr>
                <p14:cNvContentPartPr/>
                <p14:nvPr/>
              </p14:nvContentPartPr>
              <p14:xfrm>
                <a:off x="10148194" y="1995514"/>
                <a:ext cx="170640" cy="2286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130194" y="1977874"/>
                  <a:ext cx="206280" cy="26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C424186-983C-4701-8E28-67E2A397A89F}"/>
              </a:ext>
            </a:extLst>
          </p:cNvPr>
          <p:cNvGrpSpPr/>
          <p:nvPr/>
        </p:nvGrpSpPr>
        <p:grpSpPr>
          <a:xfrm>
            <a:off x="3935042" y="2449397"/>
            <a:ext cx="3919320" cy="4178520"/>
            <a:chOff x="3762514" y="1943314"/>
            <a:chExt cx="3919320" cy="417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14:cNvPr>
                <p14:cNvContentPartPr/>
                <p14:nvPr/>
              </p14:nvContentPartPr>
              <p14:xfrm>
                <a:off x="6297994" y="3691474"/>
                <a:ext cx="2160" cy="108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280354" y="3673834"/>
                  <a:ext cx="37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14:cNvPr>
                <p14:cNvContentPartPr/>
                <p14:nvPr/>
              </p14:nvContentPartPr>
              <p14:xfrm>
                <a:off x="3959434" y="3620194"/>
                <a:ext cx="53280" cy="1065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941434" y="3602194"/>
                  <a:ext cx="889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14:cNvPr>
                <p14:cNvContentPartPr/>
                <p14:nvPr/>
              </p14:nvContentPartPr>
              <p14:xfrm>
                <a:off x="4262914" y="3029074"/>
                <a:ext cx="64080" cy="1335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245274" y="3011074"/>
                  <a:ext cx="997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14:cNvPr>
                <p14:cNvContentPartPr/>
                <p14:nvPr/>
              </p14:nvContentPartPr>
              <p14:xfrm>
                <a:off x="4687354" y="2700394"/>
                <a:ext cx="65880" cy="1274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669354" y="2682394"/>
                  <a:ext cx="1015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14:cNvPr>
                <p14:cNvContentPartPr/>
                <p14:nvPr/>
              </p14:nvContentPartPr>
              <p14:xfrm>
                <a:off x="4954114" y="2297554"/>
                <a:ext cx="59760" cy="928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936474" y="2279554"/>
                  <a:ext cx="9540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14:cNvPr>
                <p14:cNvContentPartPr/>
                <p14:nvPr/>
              </p14:nvContentPartPr>
              <p14:xfrm>
                <a:off x="5524354" y="1943314"/>
                <a:ext cx="78840" cy="9072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06714" y="1925674"/>
                  <a:ext cx="11448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14:cNvPr>
                <p14:cNvContentPartPr/>
                <p14:nvPr/>
              </p14:nvContentPartPr>
              <p14:xfrm>
                <a:off x="5669074" y="2719474"/>
                <a:ext cx="66960" cy="1069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651434" y="2701834"/>
                  <a:ext cx="102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14:cNvPr>
                <p14:cNvContentPartPr/>
                <p14:nvPr/>
              </p14:nvContentPartPr>
              <p14:xfrm>
                <a:off x="5315194" y="3359914"/>
                <a:ext cx="86400" cy="1144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297194" y="3341914"/>
                  <a:ext cx="1220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14:cNvPr>
                <p14:cNvContentPartPr/>
                <p14:nvPr/>
              </p14:nvContentPartPr>
              <p14:xfrm>
                <a:off x="5013514" y="3066874"/>
                <a:ext cx="60480" cy="878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995874" y="3049234"/>
                  <a:ext cx="961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14:cNvPr>
                <p14:cNvContentPartPr/>
                <p14:nvPr/>
              </p14:nvContentPartPr>
              <p14:xfrm>
                <a:off x="4496914" y="3885154"/>
                <a:ext cx="61920" cy="860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478914" y="3867154"/>
                  <a:ext cx="975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14:cNvPr>
                <p14:cNvContentPartPr/>
                <p14:nvPr/>
              </p14:nvContentPartPr>
              <p14:xfrm>
                <a:off x="4616794" y="4299514"/>
                <a:ext cx="51480" cy="11196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599154" y="4281514"/>
                  <a:ext cx="8712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14:cNvPr>
                <p14:cNvContentPartPr/>
                <p14:nvPr/>
              </p14:nvContentPartPr>
              <p14:xfrm>
                <a:off x="4305754" y="4628914"/>
                <a:ext cx="51120" cy="1148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287754" y="4611274"/>
                  <a:ext cx="867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14:cNvPr>
                <p14:cNvContentPartPr/>
                <p14:nvPr/>
              </p14:nvContentPartPr>
              <p14:xfrm>
                <a:off x="4706434" y="4873354"/>
                <a:ext cx="49680" cy="946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688794" y="4855354"/>
                  <a:ext cx="8532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14:cNvPr>
                <p14:cNvContentPartPr/>
                <p14:nvPr/>
              </p14:nvContentPartPr>
              <p14:xfrm>
                <a:off x="5046274" y="4472674"/>
                <a:ext cx="46440" cy="1072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028634" y="4454674"/>
                  <a:ext cx="82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14:cNvPr>
                <p14:cNvContentPartPr/>
                <p14:nvPr/>
              </p14:nvContentPartPr>
              <p14:xfrm>
                <a:off x="4951234" y="5232994"/>
                <a:ext cx="56160" cy="1080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933234" y="5214994"/>
                  <a:ext cx="9180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14:cNvPr>
                <p14:cNvContentPartPr/>
                <p14:nvPr/>
              </p14:nvContentPartPr>
              <p14:xfrm>
                <a:off x="5417074" y="5380234"/>
                <a:ext cx="72360" cy="968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399074" y="5362234"/>
                  <a:ext cx="1080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14:cNvPr>
                <p14:cNvContentPartPr/>
                <p14:nvPr/>
              </p14:nvContentPartPr>
              <p14:xfrm>
                <a:off x="5383594" y="5980354"/>
                <a:ext cx="54360" cy="1166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365954" y="5962354"/>
                  <a:ext cx="900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14:cNvPr>
                <p14:cNvContentPartPr/>
                <p14:nvPr/>
              </p14:nvContentPartPr>
              <p14:xfrm>
                <a:off x="5665834" y="4829434"/>
                <a:ext cx="57960" cy="979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647834" y="4811794"/>
                  <a:ext cx="936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14:cNvPr>
                <p14:cNvContentPartPr/>
                <p14:nvPr/>
              </p14:nvContentPartPr>
              <p14:xfrm>
                <a:off x="5968234" y="5529634"/>
                <a:ext cx="47520" cy="1335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50234" y="5511634"/>
                  <a:ext cx="8316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14:cNvPr>
                <p14:cNvContentPartPr/>
                <p14:nvPr/>
              </p14:nvContentPartPr>
              <p14:xfrm>
                <a:off x="6067234" y="5998714"/>
                <a:ext cx="74520" cy="1231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049594" y="5981074"/>
                  <a:ext cx="1101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14:cNvPr>
                <p14:cNvContentPartPr/>
                <p14:nvPr/>
              </p14:nvContentPartPr>
              <p14:xfrm>
                <a:off x="6234274" y="5556274"/>
                <a:ext cx="56160" cy="1108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216634" y="5538634"/>
                  <a:ext cx="918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14:cNvPr>
                <p14:cNvContentPartPr/>
                <p14:nvPr/>
              </p14:nvContentPartPr>
              <p14:xfrm>
                <a:off x="6529114" y="5183674"/>
                <a:ext cx="47520" cy="856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511114" y="5166034"/>
                  <a:ext cx="831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14:cNvPr>
                <p14:cNvContentPartPr/>
                <p14:nvPr/>
              </p14:nvContentPartPr>
              <p14:xfrm>
                <a:off x="5239234" y="3984874"/>
                <a:ext cx="53280" cy="842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221594" y="3967234"/>
                  <a:ext cx="889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14:cNvPr>
                <p14:cNvContentPartPr/>
                <p14:nvPr/>
              </p14:nvContentPartPr>
              <p14:xfrm>
                <a:off x="5744674" y="3769594"/>
                <a:ext cx="55800" cy="1065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727034" y="3751594"/>
                  <a:ext cx="914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14:cNvPr>
                <p14:cNvContentPartPr/>
                <p14:nvPr/>
              </p14:nvContentPartPr>
              <p14:xfrm>
                <a:off x="6085594" y="3349114"/>
                <a:ext cx="60840" cy="1173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067594" y="3331114"/>
                  <a:ext cx="964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14:cNvPr>
                <p14:cNvContentPartPr/>
                <p14:nvPr/>
              </p14:nvContentPartPr>
              <p14:xfrm>
                <a:off x="6292234" y="3643954"/>
                <a:ext cx="54360" cy="1130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274234" y="3625954"/>
                  <a:ext cx="900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14:cNvPr>
                <p14:cNvContentPartPr/>
                <p14:nvPr/>
              </p14:nvContentPartPr>
              <p14:xfrm>
                <a:off x="6439114" y="3922234"/>
                <a:ext cx="41760" cy="9468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421474" y="3904594"/>
                  <a:ext cx="7740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14:cNvPr>
                <p14:cNvContentPartPr/>
                <p14:nvPr/>
              </p14:nvContentPartPr>
              <p14:xfrm>
                <a:off x="6611914" y="4453954"/>
                <a:ext cx="64800" cy="1119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593914" y="4435954"/>
                  <a:ext cx="10044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14:cNvPr>
                <p14:cNvContentPartPr/>
                <p14:nvPr/>
              </p14:nvContentPartPr>
              <p14:xfrm>
                <a:off x="7083874" y="4135714"/>
                <a:ext cx="60840" cy="838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065874" y="4117714"/>
                  <a:ext cx="964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14:cNvPr>
                <p14:cNvContentPartPr/>
                <p14:nvPr/>
              </p14:nvContentPartPr>
              <p14:xfrm>
                <a:off x="7615954" y="4278634"/>
                <a:ext cx="65880" cy="90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597954" y="4260994"/>
                  <a:ext cx="101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14:cNvPr>
                <p14:cNvContentPartPr/>
                <p14:nvPr/>
              </p14:nvContentPartPr>
              <p14:xfrm>
                <a:off x="7192954" y="2960314"/>
                <a:ext cx="47520" cy="6696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174954" y="2942674"/>
                  <a:ext cx="831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14:cNvPr>
                <p14:cNvContentPartPr/>
                <p14:nvPr/>
              </p14:nvContentPartPr>
              <p14:xfrm>
                <a:off x="6930514" y="2774194"/>
                <a:ext cx="51480" cy="6804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912514" y="2756554"/>
                  <a:ext cx="871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14:cNvPr>
                <p14:cNvContentPartPr/>
                <p14:nvPr/>
              </p14:nvContentPartPr>
              <p14:xfrm>
                <a:off x="7172434" y="2463514"/>
                <a:ext cx="45720" cy="8640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154794" y="2445514"/>
                  <a:ext cx="813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14:cNvPr>
                <p14:cNvContentPartPr/>
                <p14:nvPr/>
              </p14:nvContentPartPr>
              <p14:xfrm>
                <a:off x="7362154" y="2070754"/>
                <a:ext cx="74160" cy="10152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344514" y="2053114"/>
                  <a:ext cx="10980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14:cNvPr>
                <p14:cNvContentPartPr/>
                <p14:nvPr/>
              </p14:nvContentPartPr>
              <p14:xfrm>
                <a:off x="7509754" y="2689234"/>
                <a:ext cx="68760" cy="828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491754" y="2671234"/>
                  <a:ext cx="1044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14:cNvPr>
                <p14:cNvContentPartPr/>
                <p14:nvPr/>
              </p14:nvContentPartPr>
              <p14:xfrm>
                <a:off x="6641074" y="2550274"/>
                <a:ext cx="65520" cy="1177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623074" y="2532634"/>
                  <a:ext cx="10116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14:cNvPr>
                <p14:cNvContentPartPr/>
                <p14:nvPr/>
              </p14:nvContentPartPr>
              <p14:xfrm>
                <a:off x="6372154" y="3026194"/>
                <a:ext cx="54720" cy="10296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354154" y="3008194"/>
                  <a:ext cx="9036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14:cNvPr>
                <p14:cNvContentPartPr/>
                <p14:nvPr/>
              </p14:nvContentPartPr>
              <p14:xfrm>
                <a:off x="6255514" y="2173354"/>
                <a:ext cx="60480" cy="1346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237874" y="2155714"/>
                  <a:ext cx="961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14:cNvPr>
                <p14:cNvContentPartPr/>
                <p14:nvPr/>
              </p14:nvContentPartPr>
              <p14:xfrm>
                <a:off x="3762514" y="2499874"/>
                <a:ext cx="62280" cy="11844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744874" y="2481874"/>
                  <a:ext cx="97920" cy="1540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4066499-7BD5-436B-AAAA-F1E00DEEABA3}"/>
              </a:ext>
            </a:extLst>
          </p:cNvPr>
          <p:cNvSpPr txBox="1"/>
          <p:nvPr/>
        </p:nvSpPr>
        <p:spPr>
          <a:xfrm>
            <a:off x="534838" y="34290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 not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4911ED5-27A4-414E-A6CE-9FE8C62C36ED}"/>
              </a:ext>
            </a:extLst>
          </p:cNvPr>
          <p:cNvSpPr txBox="1"/>
          <p:nvPr/>
        </p:nvSpPr>
        <p:spPr>
          <a:xfrm>
            <a:off x="1072554" y="1089807"/>
            <a:ext cx="299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a component C in G[S]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blipFill>
                <a:blip r:embed="rId122"/>
                <a:stretch>
                  <a:fillRect l="-62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9463B339-8D4D-4079-B635-C7BC2AA5B82B}"/>
                  </a:ext>
                </a:extLst>
              </p14:cNvPr>
              <p14:cNvContentPartPr/>
              <p14:nvPr/>
            </p14:nvContentPartPr>
            <p14:xfrm>
              <a:off x="3896074" y="2760154"/>
              <a:ext cx="1346040" cy="14101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9463B339-8D4D-4079-B635-C7BC2AA5B82B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3806434" y="2580154"/>
                <a:ext cx="1525680" cy="1769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2AF7A714-2684-4988-B9FD-F99046351989}"/>
              </a:ext>
            </a:extLst>
          </p:cNvPr>
          <p:cNvGrpSpPr/>
          <p:nvPr/>
        </p:nvGrpSpPr>
        <p:grpSpPr>
          <a:xfrm>
            <a:off x="4215842" y="2462717"/>
            <a:ext cx="3015000" cy="4038480"/>
            <a:chOff x="4043314" y="1956634"/>
            <a:chExt cx="3015000" cy="403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DACCE6F1-FA77-4784-875A-6E87281DF01F}"/>
                    </a:ext>
                  </a:extLst>
                </p14:cNvPr>
                <p14:cNvContentPartPr/>
                <p14:nvPr/>
              </p14:nvContentPartPr>
              <p14:xfrm>
                <a:off x="4043314" y="3674194"/>
                <a:ext cx="461880" cy="2498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DACCE6F1-FA77-4784-875A-6E87281DF01F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4025674" y="3656194"/>
                  <a:ext cx="497520" cy="2854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3EA69CB-1117-4CE4-944A-0312217E1781}"/>
                </a:ext>
              </a:extLst>
            </p:cNvPr>
            <p:cNvGrpSpPr/>
            <p:nvPr/>
          </p:nvGrpSpPr>
          <p:grpSpPr>
            <a:xfrm>
              <a:off x="5011714" y="1956634"/>
              <a:ext cx="1421280" cy="2057760"/>
              <a:chOff x="5011714" y="1956634"/>
              <a:chExt cx="1421280" cy="2057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7">
                <p14:nvContentPartPr>
                  <p14:cNvPr id="87" name="Ink 86">
                    <a:extLst>
                      <a:ext uri="{FF2B5EF4-FFF2-40B4-BE49-F238E27FC236}">
                        <a16:creationId xmlns:a16="http://schemas.microsoft.com/office/drawing/2014/main" id="{474B32CA-85FF-4830-B4FB-66F1AA742673}"/>
                      </a:ext>
                    </a:extLst>
                  </p14:cNvPr>
                  <p14:cNvContentPartPr/>
                  <p14:nvPr/>
                </p14:nvContentPartPr>
                <p14:xfrm>
                  <a:off x="5011714" y="1995874"/>
                  <a:ext cx="531360" cy="335160"/>
                </p14:xfrm>
              </p:contentPart>
            </mc:Choice>
            <mc:Fallback xmlns="">
              <p:pic>
                <p:nvPicPr>
                  <p:cNvPr id="87" name="Ink 86">
                    <a:extLst>
                      <a:ext uri="{FF2B5EF4-FFF2-40B4-BE49-F238E27FC236}">
                        <a16:creationId xmlns:a16="http://schemas.microsoft.com/office/drawing/2014/main" id="{474B32CA-85FF-4830-B4FB-66F1AA742673}"/>
                      </a:ext>
                    </a:extLst>
                  </p:cNvPr>
                  <p:cNvPicPr/>
                  <p:nvPr/>
                </p:nvPicPr>
                <p:blipFill>
                  <a:blip r:embed="rId128"/>
                  <a:stretch>
                    <a:fillRect/>
                  </a:stretch>
                </p:blipFill>
                <p:spPr>
                  <a:xfrm>
                    <a:off x="4994074" y="1978234"/>
                    <a:ext cx="567000" cy="37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9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CA651F05-0E34-4AB8-B886-E4101ECB64F1}"/>
                      </a:ext>
                    </a:extLst>
                  </p14:cNvPr>
                  <p14:cNvContentPartPr/>
                  <p14:nvPr/>
                </p14:nvContentPartPr>
                <p14:xfrm>
                  <a:off x="5603554" y="1956634"/>
                  <a:ext cx="702720" cy="24768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CA651F05-0E34-4AB8-B886-E4101ECB64F1}"/>
                      </a:ext>
                    </a:extLst>
                  </p:cNvPr>
                  <p:cNvPicPr/>
                  <p:nvPr/>
                </p:nvPicPr>
                <p:blipFill>
                  <a:blip r:embed="rId130"/>
                  <a:stretch>
                    <a:fillRect/>
                  </a:stretch>
                </p:blipFill>
                <p:spPr>
                  <a:xfrm>
                    <a:off x="5585554" y="1938634"/>
                    <a:ext cx="738360" cy="28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1">
                <p14:nvContentPartPr>
                  <p14:cNvPr id="89" name="Ink 88">
                    <a:extLst>
                      <a:ext uri="{FF2B5EF4-FFF2-40B4-BE49-F238E27FC236}">
                        <a16:creationId xmlns:a16="http://schemas.microsoft.com/office/drawing/2014/main" id="{BFB945E2-BBBF-4063-9E48-7B00A0118E38}"/>
                      </a:ext>
                    </a:extLst>
                  </p14:cNvPr>
                  <p14:cNvContentPartPr/>
                  <p14:nvPr/>
                </p14:nvContentPartPr>
                <p14:xfrm>
                  <a:off x="5585194" y="2064274"/>
                  <a:ext cx="111960" cy="660600"/>
                </p14:xfrm>
              </p:contentPart>
            </mc:Choice>
            <mc:Fallback xmlns="">
              <p:pic>
                <p:nvPicPr>
                  <p:cNvPr id="89" name="Ink 88">
                    <a:extLst>
                      <a:ext uri="{FF2B5EF4-FFF2-40B4-BE49-F238E27FC236}">
                        <a16:creationId xmlns:a16="http://schemas.microsoft.com/office/drawing/2014/main" id="{BFB945E2-BBBF-4063-9E48-7B00A0118E38}"/>
                      </a:ext>
                    </a:extLst>
                  </p:cNvPr>
                  <p:cNvPicPr/>
                  <p:nvPr/>
                </p:nvPicPr>
                <p:blipFill>
                  <a:blip r:embed="rId132"/>
                  <a:stretch>
                    <a:fillRect/>
                  </a:stretch>
                </p:blipFill>
                <p:spPr>
                  <a:xfrm>
                    <a:off x="5567554" y="2046634"/>
                    <a:ext cx="147600" cy="696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3">
                <p14:nvContentPartPr>
                  <p14:cNvPr id="90" name="Ink 89">
                    <a:extLst>
                      <a:ext uri="{FF2B5EF4-FFF2-40B4-BE49-F238E27FC236}">
                        <a16:creationId xmlns:a16="http://schemas.microsoft.com/office/drawing/2014/main" id="{CA46FBF3-9C1C-41B6-9510-7B9D695D7CD1}"/>
                      </a:ext>
                    </a:extLst>
                  </p14:cNvPr>
                  <p14:cNvContentPartPr/>
                  <p14:nvPr/>
                </p14:nvContentPartPr>
                <p14:xfrm>
                  <a:off x="5400514" y="2820634"/>
                  <a:ext cx="291600" cy="549000"/>
                </p14:xfrm>
              </p:contentPart>
            </mc:Choice>
            <mc:Fallback xmlns="">
              <p:pic>
                <p:nvPicPr>
                  <p:cNvPr id="90" name="Ink 89">
                    <a:extLst>
                      <a:ext uri="{FF2B5EF4-FFF2-40B4-BE49-F238E27FC236}">
                        <a16:creationId xmlns:a16="http://schemas.microsoft.com/office/drawing/2014/main" id="{CA46FBF3-9C1C-41B6-9510-7B9D695D7CD1}"/>
                      </a:ext>
                    </a:extLst>
                  </p:cNvPr>
                  <p:cNvPicPr/>
                  <p:nvPr/>
                </p:nvPicPr>
                <p:blipFill>
                  <a:blip r:embed="rId134"/>
                  <a:stretch>
                    <a:fillRect/>
                  </a:stretch>
                </p:blipFill>
                <p:spPr>
                  <a:xfrm>
                    <a:off x="5382874" y="2802994"/>
                    <a:ext cx="327240" cy="58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5">
                <p14:nvContentPartPr>
                  <p14:cNvPr id="91" name="Ink 90">
                    <a:extLst>
                      <a:ext uri="{FF2B5EF4-FFF2-40B4-BE49-F238E27FC236}">
                        <a16:creationId xmlns:a16="http://schemas.microsoft.com/office/drawing/2014/main" id="{AA2D1FE2-4520-4D4F-80F3-2A7B0BDCE1FD}"/>
                      </a:ext>
                    </a:extLst>
                  </p14:cNvPr>
                  <p14:cNvContentPartPr/>
                  <p14:nvPr/>
                </p14:nvContentPartPr>
                <p14:xfrm>
                  <a:off x="5746474" y="2883274"/>
                  <a:ext cx="358560" cy="457560"/>
                </p14:xfrm>
              </p:contentPart>
            </mc:Choice>
            <mc:Fallback xmlns="">
              <p:pic>
                <p:nvPicPr>
                  <p:cNvPr id="91" name="Ink 90">
                    <a:extLst>
                      <a:ext uri="{FF2B5EF4-FFF2-40B4-BE49-F238E27FC236}">
                        <a16:creationId xmlns:a16="http://schemas.microsoft.com/office/drawing/2014/main" id="{AA2D1FE2-4520-4D4F-80F3-2A7B0BDCE1FD}"/>
                      </a:ext>
                    </a:extLst>
                  </p:cNvPr>
                  <p:cNvPicPr/>
                  <p:nvPr/>
                </p:nvPicPr>
                <p:blipFill>
                  <a:blip r:embed="rId136"/>
                  <a:stretch>
                    <a:fillRect/>
                  </a:stretch>
                </p:blipFill>
                <p:spPr>
                  <a:xfrm>
                    <a:off x="5728834" y="2865274"/>
                    <a:ext cx="394200" cy="493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7">
                <p14:nvContentPartPr>
                  <p14:cNvPr id="92" name="Ink 91">
                    <a:extLst>
                      <a:ext uri="{FF2B5EF4-FFF2-40B4-BE49-F238E27FC236}">
                        <a16:creationId xmlns:a16="http://schemas.microsoft.com/office/drawing/2014/main" id="{19377250-61EC-46DA-B388-618813238557}"/>
                      </a:ext>
                    </a:extLst>
                  </p14:cNvPr>
                  <p14:cNvContentPartPr/>
                  <p14:nvPr/>
                </p14:nvContentPartPr>
                <p14:xfrm>
                  <a:off x="5814874" y="3425074"/>
                  <a:ext cx="269280" cy="344520"/>
                </p14:xfrm>
              </p:contentPart>
            </mc:Choice>
            <mc:Fallback xmlns="">
              <p:pic>
                <p:nvPicPr>
                  <p:cNvPr id="92" name="Ink 91">
                    <a:extLst>
                      <a:ext uri="{FF2B5EF4-FFF2-40B4-BE49-F238E27FC236}">
                        <a16:creationId xmlns:a16="http://schemas.microsoft.com/office/drawing/2014/main" id="{19377250-61EC-46DA-B388-618813238557}"/>
                      </a:ext>
                    </a:extLst>
                  </p:cNvPr>
                  <p:cNvPicPr/>
                  <p:nvPr/>
                </p:nvPicPr>
                <p:blipFill>
                  <a:blip r:embed="rId138"/>
                  <a:stretch>
                    <a:fillRect/>
                  </a:stretch>
                </p:blipFill>
                <p:spPr>
                  <a:xfrm>
                    <a:off x="5796874" y="3407434"/>
                    <a:ext cx="304920" cy="38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9">
                <p14:nvContentPartPr>
                  <p14:cNvPr id="93" name="Ink 92">
                    <a:extLst>
                      <a:ext uri="{FF2B5EF4-FFF2-40B4-BE49-F238E27FC236}">
                        <a16:creationId xmlns:a16="http://schemas.microsoft.com/office/drawing/2014/main" id="{1767BB0C-F4B9-4B46-8C9E-5F606DD28EFC}"/>
                      </a:ext>
                    </a:extLst>
                  </p14:cNvPr>
                  <p14:cNvContentPartPr/>
                  <p14:nvPr/>
                </p14:nvContentPartPr>
                <p14:xfrm>
                  <a:off x="6111514" y="3426514"/>
                  <a:ext cx="186840" cy="270000"/>
                </p14:xfrm>
              </p:contentPart>
            </mc:Choice>
            <mc:Fallback xmlns="">
              <p:pic>
                <p:nvPicPr>
                  <p:cNvPr id="93" name="Ink 92">
                    <a:extLst>
                      <a:ext uri="{FF2B5EF4-FFF2-40B4-BE49-F238E27FC236}">
                        <a16:creationId xmlns:a16="http://schemas.microsoft.com/office/drawing/2014/main" id="{1767BB0C-F4B9-4B46-8C9E-5F606DD28EFC}"/>
                      </a:ext>
                    </a:extLst>
                  </p:cNvPr>
                  <p:cNvPicPr/>
                  <p:nvPr/>
                </p:nvPicPr>
                <p:blipFill>
                  <a:blip r:embed="rId140"/>
                  <a:stretch>
                    <a:fillRect/>
                  </a:stretch>
                </p:blipFill>
                <p:spPr>
                  <a:xfrm>
                    <a:off x="6093874" y="3408514"/>
                    <a:ext cx="222480" cy="305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1">
                <p14:nvContentPartPr>
                  <p14:cNvPr id="94" name="Ink 93">
                    <a:extLst>
                      <a:ext uri="{FF2B5EF4-FFF2-40B4-BE49-F238E27FC236}">
                        <a16:creationId xmlns:a16="http://schemas.microsoft.com/office/drawing/2014/main" id="{B4455261-E0AF-4E97-8935-349A20DB3D51}"/>
                      </a:ext>
                    </a:extLst>
                  </p14:cNvPr>
                  <p14:cNvContentPartPr/>
                  <p14:nvPr/>
                </p14:nvContentPartPr>
                <p14:xfrm>
                  <a:off x="6333634" y="3785794"/>
                  <a:ext cx="99360" cy="228600"/>
                </p14:xfrm>
              </p:contentPart>
            </mc:Choice>
            <mc:Fallback xmlns="">
              <p:pic>
                <p:nvPicPr>
                  <p:cNvPr id="94" name="Ink 93">
                    <a:extLst>
                      <a:ext uri="{FF2B5EF4-FFF2-40B4-BE49-F238E27FC236}">
                        <a16:creationId xmlns:a16="http://schemas.microsoft.com/office/drawing/2014/main" id="{B4455261-E0AF-4E97-8935-349A20DB3D51}"/>
                      </a:ext>
                    </a:extLst>
                  </p:cNvPr>
                  <p:cNvPicPr/>
                  <p:nvPr/>
                </p:nvPicPr>
                <p:blipFill>
                  <a:blip r:embed="rId142"/>
                  <a:stretch>
                    <a:fillRect/>
                  </a:stretch>
                </p:blipFill>
                <p:spPr>
                  <a:xfrm>
                    <a:off x="6315994" y="3767794"/>
                    <a:ext cx="135000" cy="264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1439B388-28C7-4F26-A2B7-C59731115F4A}"/>
                    </a:ext>
                  </a:extLst>
                </p14:cNvPr>
                <p14:cNvContentPartPr/>
                <p14:nvPr/>
              </p14:nvContentPartPr>
              <p14:xfrm>
                <a:off x="5308714" y="3864994"/>
                <a:ext cx="418320" cy="1519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1439B388-28C7-4F26-A2B7-C59731115F4A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290714" y="3846994"/>
                  <a:ext cx="4539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F284268-8CD1-4DB4-947F-8EA74AE15436}"/>
                    </a:ext>
                  </a:extLst>
                </p14:cNvPr>
                <p14:cNvContentPartPr/>
                <p14:nvPr/>
              </p14:nvContentPartPr>
              <p14:xfrm>
                <a:off x="6726394" y="4238314"/>
                <a:ext cx="331920" cy="2682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F284268-8CD1-4DB4-947F-8EA74AE15436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708394" y="4220674"/>
                  <a:ext cx="367560" cy="3038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439A6F7-4088-405D-A4D4-097ED4DCF199}"/>
                </a:ext>
              </a:extLst>
            </p:cNvPr>
            <p:cNvGrpSpPr/>
            <p:nvPr/>
          </p:nvGrpSpPr>
          <p:grpSpPr>
            <a:xfrm>
              <a:off x="4816234" y="4944634"/>
              <a:ext cx="1432800" cy="1050480"/>
              <a:chOff x="4816234" y="4944634"/>
              <a:chExt cx="1432800" cy="10504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7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9FB5C281-284F-4DD9-838E-104966277A5B}"/>
                      </a:ext>
                    </a:extLst>
                  </p14:cNvPr>
                  <p14:cNvContentPartPr/>
                  <p14:nvPr/>
                </p14:nvContentPartPr>
                <p14:xfrm>
                  <a:off x="4816234" y="5008714"/>
                  <a:ext cx="136800" cy="25488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9FB5C281-284F-4DD9-838E-104966277A5B}"/>
                      </a:ext>
                    </a:extLst>
                  </p:cNvPr>
                  <p:cNvPicPr/>
                  <p:nvPr/>
                </p:nvPicPr>
                <p:blipFill>
                  <a:blip r:embed="rId148"/>
                  <a:stretch>
                    <a:fillRect/>
                  </a:stretch>
                </p:blipFill>
                <p:spPr>
                  <a:xfrm>
                    <a:off x="4798234" y="4991074"/>
                    <a:ext cx="172440" cy="29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9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CCF53E1E-40A5-42AF-8DB0-C72B75A12596}"/>
                      </a:ext>
                    </a:extLst>
                  </p14:cNvPr>
                  <p14:cNvContentPartPr/>
                  <p14:nvPr/>
                </p14:nvContentPartPr>
                <p14:xfrm>
                  <a:off x="5030074" y="5321914"/>
                  <a:ext cx="403560" cy="11268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CCF53E1E-40A5-42AF-8DB0-C72B75A12596}"/>
                      </a:ext>
                    </a:extLst>
                  </p:cNvPr>
                  <p:cNvPicPr/>
                  <p:nvPr/>
                </p:nvPicPr>
                <p:blipFill>
                  <a:blip r:embed="rId150"/>
                  <a:stretch>
                    <a:fillRect/>
                  </a:stretch>
                </p:blipFill>
                <p:spPr>
                  <a:xfrm>
                    <a:off x="5012074" y="5304274"/>
                    <a:ext cx="43920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1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FE8A0CDE-0CCB-424B-9088-EE1AF70CC45A}"/>
                      </a:ext>
                    </a:extLst>
                  </p14:cNvPr>
                  <p14:cNvContentPartPr/>
                  <p14:nvPr/>
                </p14:nvContentPartPr>
                <p14:xfrm>
                  <a:off x="5487274" y="4944634"/>
                  <a:ext cx="160920" cy="41400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FE8A0CDE-0CCB-424B-9088-EE1AF70CC45A}"/>
                      </a:ext>
                    </a:extLst>
                  </p:cNvPr>
                  <p:cNvPicPr/>
                  <p:nvPr/>
                </p:nvPicPr>
                <p:blipFill>
                  <a:blip r:embed="rId152"/>
                  <a:stretch>
                    <a:fillRect/>
                  </a:stretch>
                </p:blipFill>
                <p:spPr>
                  <a:xfrm>
                    <a:off x="5469274" y="4926994"/>
                    <a:ext cx="196560" cy="449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3">
                <p14:nvContentPartPr>
                  <p14:cNvPr id="83" name="Ink 82">
                    <a:extLst>
                      <a:ext uri="{FF2B5EF4-FFF2-40B4-BE49-F238E27FC236}">
                        <a16:creationId xmlns:a16="http://schemas.microsoft.com/office/drawing/2014/main" id="{73C622FD-B7A2-4F21-B77A-42D80F1D8C28}"/>
                      </a:ext>
                    </a:extLst>
                  </p14:cNvPr>
                  <p14:cNvContentPartPr/>
                  <p14:nvPr/>
                </p14:nvContentPartPr>
                <p14:xfrm>
                  <a:off x="5421754" y="5546194"/>
                  <a:ext cx="75600" cy="434520"/>
                </p14:xfrm>
              </p:contentPart>
            </mc:Choice>
            <mc:Fallback xmlns="">
              <p:pic>
                <p:nvPicPr>
                  <p:cNvPr id="83" name="Ink 82">
                    <a:extLst>
                      <a:ext uri="{FF2B5EF4-FFF2-40B4-BE49-F238E27FC236}">
                        <a16:creationId xmlns:a16="http://schemas.microsoft.com/office/drawing/2014/main" id="{73C622FD-B7A2-4F21-B77A-42D80F1D8C28}"/>
                      </a:ext>
                    </a:extLst>
                  </p:cNvPr>
                  <p:cNvPicPr/>
                  <p:nvPr/>
                </p:nvPicPr>
                <p:blipFill>
                  <a:blip r:embed="rId154"/>
                  <a:stretch>
                    <a:fillRect/>
                  </a:stretch>
                </p:blipFill>
                <p:spPr>
                  <a:xfrm>
                    <a:off x="5404114" y="5528194"/>
                    <a:ext cx="111240" cy="47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5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DE7675CC-4F6A-4493-9383-0AC6ADEE071A}"/>
                      </a:ext>
                    </a:extLst>
                  </p14:cNvPr>
                  <p14:cNvContentPartPr/>
                  <p14:nvPr/>
                </p14:nvContentPartPr>
                <p14:xfrm>
                  <a:off x="5572594" y="5484634"/>
                  <a:ext cx="369360" cy="9972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DE7675CC-4F6A-4493-9383-0AC6ADEE071A}"/>
                      </a:ext>
                    </a:extLst>
                  </p:cNvPr>
                  <p:cNvPicPr/>
                  <p:nvPr/>
                </p:nvPicPr>
                <p:blipFill>
                  <a:blip r:embed="rId156"/>
                  <a:stretch>
                    <a:fillRect/>
                  </a:stretch>
                </p:blipFill>
                <p:spPr>
                  <a:xfrm>
                    <a:off x="5554954" y="5466994"/>
                    <a:ext cx="40500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7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C340BDF0-3926-4BE3-AD25-FCC3F79192FD}"/>
                      </a:ext>
                    </a:extLst>
                  </p14:cNvPr>
                  <p14:cNvContentPartPr/>
                  <p14:nvPr/>
                </p14:nvContentPartPr>
                <p14:xfrm>
                  <a:off x="6010714" y="5661034"/>
                  <a:ext cx="91440" cy="33408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C340BDF0-3926-4BE3-AD25-FCC3F79192FD}"/>
                      </a:ext>
                    </a:extLst>
                  </p:cNvPr>
                  <p:cNvPicPr/>
                  <p:nvPr/>
                </p:nvPicPr>
                <p:blipFill>
                  <a:blip r:embed="rId158"/>
                  <a:stretch>
                    <a:fillRect/>
                  </a:stretch>
                </p:blipFill>
                <p:spPr>
                  <a:xfrm>
                    <a:off x="5993074" y="5643394"/>
                    <a:ext cx="127080" cy="36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9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90179EF4-99DA-40D8-9F1C-08447A41AD8F}"/>
                      </a:ext>
                    </a:extLst>
                  </p14:cNvPr>
                  <p14:cNvContentPartPr/>
                  <p14:nvPr/>
                </p14:nvContentPartPr>
                <p14:xfrm>
                  <a:off x="6019714" y="5563474"/>
                  <a:ext cx="229320" cy="3996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90179EF4-99DA-40D8-9F1C-08447A41AD8F}"/>
                      </a:ext>
                    </a:extLst>
                  </p:cNvPr>
                  <p:cNvPicPr/>
                  <p:nvPr/>
                </p:nvPicPr>
                <p:blipFill>
                  <a:blip r:embed="rId160"/>
                  <a:stretch>
                    <a:fillRect/>
                  </a:stretch>
                </p:blipFill>
                <p:spPr>
                  <a:xfrm>
                    <a:off x="6001714" y="5545834"/>
                    <a:ext cx="264960" cy="756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161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72835076-43EA-4F58-8C5E-3A46EAA36829}"/>
                  </a:ext>
                </a:extLst>
              </p14:cNvPr>
              <p14:cNvContentPartPr/>
              <p14:nvPr/>
            </p14:nvContentPartPr>
            <p14:xfrm>
              <a:off x="4558769" y="2318849"/>
              <a:ext cx="3463200" cy="417168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72835076-43EA-4F58-8C5E-3A46EAA36829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4469129" y="2138849"/>
                <a:ext cx="3642840" cy="45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3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0D29F403-1F49-42DB-BAB4-FF7A1A8AE0FB}"/>
                  </a:ext>
                </a:extLst>
              </p14:cNvPr>
              <p14:cNvContentPartPr/>
              <p14:nvPr/>
            </p14:nvContentPartPr>
            <p14:xfrm>
              <a:off x="4727609" y="2518649"/>
              <a:ext cx="3397060" cy="38296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0D29F403-1F49-42DB-BAB4-FF7A1A8AE0FB}"/>
                  </a:ext>
                </a:extLst>
              </p:cNvPr>
              <p:cNvPicPr/>
              <p:nvPr/>
            </p:nvPicPr>
            <p:blipFill>
              <a:blip r:embed="rId164"/>
              <a:stretch>
                <a:fillRect/>
              </a:stretch>
            </p:blipFill>
            <p:spPr>
              <a:xfrm>
                <a:off x="4637966" y="2339009"/>
                <a:ext cx="3576705" cy="418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B47B6C-01BF-4507-B376-9FC0E8CFC6D8}"/>
                  </a:ext>
                </a:extLst>
              </p14:cNvPr>
              <p14:cNvContentPartPr/>
              <p14:nvPr/>
            </p14:nvContentPartPr>
            <p14:xfrm>
              <a:off x="3918960" y="1795320"/>
              <a:ext cx="3524400" cy="1204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B47B6C-01BF-4507-B376-9FC0E8CFC6D8}"/>
                  </a:ext>
                </a:extLst>
              </p:cNvPr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3903120" y="1731960"/>
                <a:ext cx="3555720" cy="133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E73C804-50BA-4553-A82E-BFDC6536547F}"/>
                  </a:ext>
                </a:extLst>
              </p14:cNvPr>
              <p14:cNvContentPartPr/>
              <p14:nvPr/>
            </p14:nvContentPartPr>
            <p14:xfrm>
              <a:off x="3671280" y="1755720"/>
              <a:ext cx="8337600" cy="5013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E73C804-50BA-4553-A82E-BFDC6536547F}"/>
                  </a:ext>
                </a:extLst>
              </p:cNvPr>
              <p:cNvPicPr/>
              <p:nvPr/>
            </p:nvPicPr>
            <p:blipFill>
              <a:blip r:embed="rId168"/>
              <a:stretch>
                <a:fillRect/>
              </a:stretch>
            </p:blipFill>
            <p:spPr>
              <a:xfrm>
                <a:off x="3661920" y="1746360"/>
                <a:ext cx="8356320" cy="503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143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E2D09F-4480-4748-9875-76FD7634813B}"/>
              </a:ext>
            </a:extLst>
          </p:cNvPr>
          <p:cNvSpPr txBox="1"/>
          <p:nvPr/>
        </p:nvSpPr>
        <p:spPr>
          <a:xfrm>
            <a:off x="649857" y="626853"/>
            <a:ext cx="534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S of edges is “safe”: there is an MST that contains S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E91073F-A978-4C92-9807-32B3D0E74631}"/>
              </a:ext>
            </a:extLst>
          </p:cNvPr>
          <p:cNvGrpSpPr/>
          <p:nvPr/>
        </p:nvGrpSpPr>
        <p:grpSpPr>
          <a:xfrm>
            <a:off x="3978602" y="2501597"/>
            <a:ext cx="6512760" cy="3612240"/>
            <a:chOff x="3806074" y="1995514"/>
            <a:chExt cx="6512760" cy="3612240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127641C-EB2D-4011-8FA7-FB19EFD903E1}"/>
                </a:ext>
              </a:extLst>
            </p:cNvPr>
            <p:cNvGrpSpPr/>
            <p:nvPr/>
          </p:nvGrpSpPr>
          <p:grpSpPr>
            <a:xfrm>
              <a:off x="3806074" y="2353354"/>
              <a:ext cx="1263600" cy="1271880"/>
              <a:chOff x="3806074" y="2353354"/>
              <a:chExt cx="1263600" cy="1271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14:cNvPr>
                  <p14:cNvContentPartPr/>
                  <p14:nvPr/>
                </p14:nvContentPartPr>
                <p14:xfrm>
                  <a:off x="3806074" y="2533714"/>
                  <a:ext cx="519480" cy="597600"/>
                </p14:xfrm>
              </p:contentPart>
            </mc:Choice>
            <mc:Fallback xmlns="">
              <p:pic>
                <p:nvPicPr>
                  <p:cNvPr id="119" name="Ink 118">
                    <a:extLst>
                      <a:ext uri="{FF2B5EF4-FFF2-40B4-BE49-F238E27FC236}">
                        <a16:creationId xmlns:a16="http://schemas.microsoft.com/office/drawing/2014/main" id="{097530B9-94A1-4865-9CA2-F484129CC2E2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788074" y="2516074"/>
                    <a:ext cx="555120" cy="63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14:cNvPr>
                  <p14:cNvContentPartPr/>
                  <p14:nvPr/>
                </p14:nvContentPartPr>
                <p14:xfrm>
                  <a:off x="3970594" y="3047074"/>
                  <a:ext cx="338400" cy="578160"/>
                </p14:xfrm>
              </p:contentPart>
            </mc:Choice>
            <mc:Fallback xmlns="">
              <p:pic>
                <p:nvPicPr>
                  <p:cNvPr id="120" name="Ink 119">
                    <a:extLst>
                      <a:ext uri="{FF2B5EF4-FFF2-40B4-BE49-F238E27FC236}">
                        <a16:creationId xmlns:a16="http://schemas.microsoft.com/office/drawing/2014/main" id="{27CD6A1D-045C-4F11-8870-6FE3BA944120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3952594" y="3029434"/>
                    <a:ext cx="374040" cy="61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14:cNvPr>
                  <p14:cNvContentPartPr/>
                  <p14:nvPr/>
                </p14:nvContentPartPr>
                <p14:xfrm>
                  <a:off x="4303954" y="2754754"/>
                  <a:ext cx="438120" cy="314280"/>
                </p14:xfrm>
              </p:contentPart>
            </mc:Choice>
            <mc:Fallback xmlns="">
              <p:pic>
                <p:nvPicPr>
                  <p:cNvPr id="121" name="Ink 120">
                    <a:extLst>
                      <a:ext uri="{FF2B5EF4-FFF2-40B4-BE49-F238E27FC236}">
                        <a16:creationId xmlns:a16="http://schemas.microsoft.com/office/drawing/2014/main" id="{6CF00678-EDE7-42BC-A339-FD9D5546BCBE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285954" y="2737114"/>
                    <a:ext cx="473760" cy="349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14:cNvPr>
                  <p14:cNvContentPartPr/>
                  <p14:nvPr/>
                </p14:nvContentPartPr>
                <p14:xfrm>
                  <a:off x="4690954" y="2723434"/>
                  <a:ext cx="378720" cy="413640"/>
                </p14:xfrm>
              </p:contentPart>
            </mc:Choice>
            <mc:Fallback xmlns="">
              <p:pic>
                <p:nvPicPr>
                  <p:cNvPr id="122" name="Ink 121">
                    <a:extLst>
                      <a:ext uri="{FF2B5EF4-FFF2-40B4-BE49-F238E27FC236}">
                        <a16:creationId xmlns:a16="http://schemas.microsoft.com/office/drawing/2014/main" id="{039DBED8-0E83-4E14-A01A-B6CFBC795A4B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4672954" y="2705434"/>
                    <a:ext cx="414360" cy="44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14:cNvPr>
                  <p14:cNvContentPartPr/>
                  <p14:nvPr/>
                </p14:nvContentPartPr>
                <p14:xfrm>
                  <a:off x="4738834" y="2353354"/>
                  <a:ext cx="228960" cy="426600"/>
                </p14:xfrm>
              </p:contentPart>
            </mc:Choice>
            <mc:Fallback xmlns="">
              <p:pic>
                <p:nvPicPr>
                  <p:cNvPr id="123" name="Ink 122">
                    <a:extLst>
                      <a:ext uri="{FF2B5EF4-FFF2-40B4-BE49-F238E27FC236}">
                        <a16:creationId xmlns:a16="http://schemas.microsoft.com/office/drawing/2014/main" id="{57F199EE-91CD-41B6-B207-458565996923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21194" y="2335354"/>
                    <a:ext cx="264600" cy="462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3FDEDA-2C3A-4444-843F-D4380551B2B8}"/>
                </a:ext>
              </a:extLst>
            </p:cNvPr>
            <p:cNvGrpSpPr/>
            <p:nvPr/>
          </p:nvGrpSpPr>
          <p:grpSpPr>
            <a:xfrm>
              <a:off x="4325194" y="4002154"/>
              <a:ext cx="716760" cy="939960"/>
              <a:chOff x="4325194" y="4002154"/>
              <a:chExt cx="716760" cy="9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14:cNvPr>
                  <p14:cNvContentPartPr/>
                  <p14:nvPr/>
                </p14:nvContentPartPr>
                <p14:xfrm>
                  <a:off x="4582594" y="4002154"/>
                  <a:ext cx="82440" cy="415080"/>
                </p14:xfrm>
              </p:contentPart>
            </mc:Choice>
            <mc:Fallback xmlns="">
              <p:pic>
                <p:nvPicPr>
                  <p:cNvPr id="115" name="Ink 114">
                    <a:extLst>
                      <a:ext uri="{FF2B5EF4-FFF2-40B4-BE49-F238E27FC236}">
                        <a16:creationId xmlns:a16="http://schemas.microsoft.com/office/drawing/2014/main" id="{BBCA6351-B942-44BC-9855-95C46BC105D0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564954" y="3984514"/>
                    <a:ext cx="118080" cy="45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14:cNvPr>
                  <p14:cNvContentPartPr/>
                  <p14:nvPr/>
                </p14:nvContentPartPr>
                <p14:xfrm>
                  <a:off x="4325194" y="4306354"/>
                  <a:ext cx="341280" cy="409680"/>
                </p14:xfrm>
              </p:contentPart>
            </mc:Choice>
            <mc:Fallback xmlns="">
              <p:pic>
                <p:nvPicPr>
                  <p:cNvPr id="116" name="Ink 115">
                    <a:extLst>
                      <a:ext uri="{FF2B5EF4-FFF2-40B4-BE49-F238E27FC236}">
                        <a16:creationId xmlns:a16="http://schemas.microsoft.com/office/drawing/2014/main" id="{20D21078-840E-4FC2-9EA6-F6DE0B684B51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4307194" y="4288354"/>
                    <a:ext cx="376920" cy="445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14:cNvPr>
                  <p14:cNvContentPartPr/>
                  <p14:nvPr/>
                </p14:nvContentPartPr>
                <p14:xfrm>
                  <a:off x="4656394" y="4400674"/>
                  <a:ext cx="385560" cy="93600"/>
                </p14:xfrm>
              </p:contentPart>
            </mc:Choice>
            <mc:Fallback xmlns="">
              <p:pic>
                <p:nvPicPr>
                  <p:cNvPr id="117" name="Ink 116">
                    <a:extLst>
                      <a:ext uri="{FF2B5EF4-FFF2-40B4-BE49-F238E27FC236}">
                        <a16:creationId xmlns:a16="http://schemas.microsoft.com/office/drawing/2014/main" id="{22569B09-BA25-409C-AB11-FC2D32FEDBAD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4638394" y="4383034"/>
                    <a:ext cx="421200" cy="12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14:cNvPr>
                  <p14:cNvContentPartPr/>
                  <p14:nvPr/>
                </p14:nvContentPartPr>
                <p14:xfrm>
                  <a:off x="4375954" y="4746634"/>
                  <a:ext cx="348120" cy="195480"/>
                </p14:xfrm>
              </p:contentPart>
            </mc:Choice>
            <mc:Fallback xmlns="">
              <p:pic>
                <p:nvPicPr>
                  <p:cNvPr id="118" name="Ink 117">
                    <a:extLst>
                      <a:ext uri="{FF2B5EF4-FFF2-40B4-BE49-F238E27FC236}">
                        <a16:creationId xmlns:a16="http://schemas.microsoft.com/office/drawing/2014/main" id="{4A7236A0-6B5A-4EB2-B372-37CAB4A5B531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357954" y="4728634"/>
                    <a:ext cx="383760" cy="231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67A7098-7660-4B59-BCE1-FCB2AF895D32}"/>
                </a:ext>
              </a:extLst>
            </p:cNvPr>
            <p:cNvGrpSpPr/>
            <p:nvPr/>
          </p:nvGrpSpPr>
          <p:grpSpPr>
            <a:xfrm>
              <a:off x="6303754" y="2157874"/>
              <a:ext cx="1206000" cy="999360"/>
              <a:chOff x="6303754" y="2157874"/>
              <a:chExt cx="1206000" cy="999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14:cNvPr>
                  <p14:cNvContentPartPr/>
                  <p14:nvPr/>
                </p14:nvContentPartPr>
                <p14:xfrm>
                  <a:off x="6303754" y="2279914"/>
                  <a:ext cx="413280" cy="320760"/>
                </p14:xfrm>
              </p:contentPart>
            </mc:Choice>
            <mc:Fallback xmlns="">
              <p:pic>
                <p:nvPicPr>
                  <p:cNvPr id="107" name="Ink 106">
                    <a:extLst>
                      <a:ext uri="{FF2B5EF4-FFF2-40B4-BE49-F238E27FC236}">
                        <a16:creationId xmlns:a16="http://schemas.microsoft.com/office/drawing/2014/main" id="{7F67B9B5-1713-479D-A0A7-C58B786D502E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6285754" y="2262274"/>
                    <a:ext cx="448920" cy="356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14:cNvPr>
                  <p14:cNvContentPartPr/>
                  <p14:nvPr/>
                </p14:nvContentPartPr>
                <p14:xfrm>
                  <a:off x="6395194" y="2604994"/>
                  <a:ext cx="298800" cy="552240"/>
                </p14:xfrm>
              </p:contentPart>
            </mc:Choice>
            <mc:Fallback xmlns="">
              <p:pic>
                <p:nvPicPr>
                  <p:cNvPr id="108" name="Ink 107">
                    <a:extLst>
                      <a:ext uri="{FF2B5EF4-FFF2-40B4-BE49-F238E27FC236}">
                        <a16:creationId xmlns:a16="http://schemas.microsoft.com/office/drawing/2014/main" id="{AC9052FB-7571-429E-9BE1-499FFE6567E3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6377194" y="2586994"/>
                    <a:ext cx="334440" cy="58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14:cNvPr>
                  <p14:cNvContentPartPr/>
                  <p14:nvPr/>
                </p14:nvContentPartPr>
                <p14:xfrm>
                  <a:off x="6690034" y="2692474"/>
                  <a:ext cx="477720" cy="297720"/>
                </p14:xfrm>
              </p:contentPart>
            </mc:Choice>
            <mc:Fallback xmlns="">
              <p:pic>
                <p:nvPicPr>
                  <p:cNvPr id="109" name="Ink 108">
                    <a:extLst>
                      <a:ext uri="{FF2B5EF4-FFF2-40B4-BE49-F238E27FC236}">
                        <a16:creationId xmlns:a16="http://schemas.microsoft.com/office/drawing/2014/main" id="{8360098B-28F1-4ED4-92FE-57168B616BFE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672034" y="2674474"/>
                    <a:ext cx="513360" cy="33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14:cNvPr>
                  <p14:cNvContentPartPr/>
                  <p14:nvPr/>
                </p14:nvContentPartPr>
                <p14:xfrm>
                  <a:off x="6638914" y="2632354"/>
                  <a:ext cx="43920" cy="99720"/>
                </p14:xfrm>
              </p:contentPart>
            </mc:Choice>
            <mc:Fallback xmlns="">
              <p:pic>
                <p:nvPicPr>
                  <p:cNvPr id="110" name="Ink 109">
                    <a:extLst>
                      <a:ext uri="{FF2B5EF4-FFF2-40B4-BE49-F238E27FC236}">
                        <a16:creationId xmlns:a16="http://schemas.microsoft.com/office/drawing/2014/main" id="{7E78370F-EFB5-4337-8F2B-BB4BDA9B3543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6620914" y="2614714"/>
                    <a:ext cx="7956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14:cNvPr>
                  <p14:cNvContentPartPr/>
                  <p14:nvPr/>
                </p14:nvContentPartPr>
                <p14:xfrm>
                  <a:off x="6652594" y="2562514"/>
                  <a:ext cx="67320" cy="127080"/>
                </p14:xfrm>
              </p:contentPart>
            </mc:Choice>
            <mc:Fallback xmlns="">
              <p:pic>
                <p:nvPicPr>
                  <p:cNvPr id="111" name="Ink 110">
                    <a:extLst>
                      <a:ext uri="{FF2B5EF4-FFF2-40B4-BE49-F238E27FC236}">
                        <a16:creationId xmlns:a16="http://schemas.microsoft.com/office/drawing/2014/main" id="{953D0236-2AE9-4D84-ACB0-63409D94CD8B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6634954" y="2544874"/>
                    <a:ext cx="102960" cy="16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14:cNvPr>
                  <p14:cNvContentPartPr/>
                  <p14:nvPr/>
                </p14:nvContentPartPr>
                <p14:xfrm>
                  <a:off x="6967234" y="2340754"/>
                  <a:ext cx="334080" cy="464040"/>
                </p14:xfrm>
              </p:contentPart>
            </mc:Choice>
            <mc:Fallback xmlns="">
              <p:pic>
                <p:nvPicPr>
                  <p:cNvPr id="112" name="Ink 111">
                    <a:extLst>
                      <a:ext uri="{FF2B5EF4-FFF2-40B4-BE49-F238E27FC236}">
                        <a16:creationId xmlns:a16="http://schemas.microsoft.com/office/drawing/2014/main" id="{0708345D-E87D-40B9-8BE9-E328A191A3C9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6949594" y="2322754"/>
                    <a:ext cx="369720" cy="49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14:cNvPr>
                  <p14:cNvContentPartPr/>
                  <p14:nvPr/>
                </p14:nvContentPartPr>
                <p14:xfrm>
                  <a:off x="7172074" y="2509954"/>
                  <a:ext cx="337680" cy="223200"/>
                </p14:xfrm>
              </p:contentPart>
            </mc:Choice>
            <mc:Fallback xmlns="">
              <p:pic>
                <p:nvPicPr>
                  <p:cNvPr id="113" name="Ink 112">
                    <a:extLst>
                      <a:ext uri="{FF2B5EF4-FFF2-40B4-BE49-F238E27FC236}">
                        <a16:creationId xmlns:a16="http://schemas.microsoft.com/office/drawing/2014/main" id="{E1098FC0-71C3-48D7-869A-B781F7AB96CB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154074" y="2492314"/>
                    <a:ext cx="373320" cy="25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14:cNvPr>
                  <p14:cNvContentPartPr/>
                  <p14:nvPr/>
                </p14:nvContentPartPr>
                <p14:xfrm>
                  <a:off x="7254154" y="2157874"/>
                  <a:ext cx="147240" cy="214560"/>
                </p14:xfrm>
              </p:contentPart>
            </mc:Choice>
            <mc:Fallback xmlns="">
              <p:pic>
                <p:nvPicPr>
                  <p:cNvPr id="114" name="Ink 113">
                    <a:extLst>
                      <a:ext uri="{FF2B5EF4-FFF2-40B4-BE49-F238E27FC236}">
                        <a16:creationId xmlns:a16="http://schemas.microsoft.com/office/drawing/2014/main" id="{9BB9319F-1606-4F2E-ACE5-D8DACC644A94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7236514" y="2140234"/>
                    <a:ext cx="182880" cy="2502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14:cNvPr>
                <p14:cNvContentPartPr/>
                <p14:nvPr/>
              </p14:nvContentPartPr>
              <p14:xfrm>
                <a:off x="6474034" y="4098274"/>
                <a:ext cx="173880" cy="4093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791C5B-2C27-4B25-B866-AF44A89C76C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56394" y="4080634"/>
                  <a:ext cx="209520" cy="4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14:cNvPr>
                <p14:cNvContentPartPr/>
                <p14:nvPr/>
              </p14:nvContentPartPr>
              <p14:xfrm>
                <a:off x="7147234" y="4187194"/>
                <a:ext cx="507960" cy="150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E890028-EBF2-4A99-A13A-B314FE848DB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129234" y="4169194"/>
                  <a:ext cx="5436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14:cNvPr>
                <p14:cNvContentPartPr/>
                <p14:nvPr/>
              </p14:nvContentPartPr>
              <p14:xfrm>
                <a:off x="6303754" y="5232994"/>
                <a:ext cx="248040" cy="3747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8D4AB492-FFC6-43B3-95F6-26AFC3D961C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285754" y="5214994"/>
                  <a:ext cx="2836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14:cNvPr>
                <p14:cNvContentPartPr/>
                <p14:nvPr/>
              </p14:nvContentPartPr>
              <p14:xfrm>
                <a:off x="10148194" y="1995514"/>
                <a:ext cx="170640" cy="2286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02A95753-F507-4227-B30A-ABB2A6CC320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130194" y="1977874"/>
                  <a:ext cx="206280" cy="26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C424186-983C-4701-8E28-67E2A397A89F}"/>
              </a:ext>
            </a:extLst>
          </p:cNvPr>
          <p:cNvGrpSpPr/>
          <p:nvPr/>
        </p:nvGrpSpPr>
        <p:grpSpPr>
          <a:xfrm>
            <a:off x="3935042" y="2449397"/>
            <a:ext cx="3919320" cy="4178520"/>
            <a:chOff x="3762514" y="1943314"/>
            <a:chExt cx="3919320" cy="417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14:cNvPr>
                <p14:cNvContentPartPr/>
                <p14:nvPr/>
              </p14:nvContentPartPr>
              <p14:xfrm>
                <a:off x="6297994" y="3691474"/>
                <a:ext cx="2160" cy="108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18AB3B3E-9E0D-4072-8422-DE1861435E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280354" y="3673834"/>
                  <a:ext cx="37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14:cNvPr>
                <p14:cNvContentPartPr/>
                <p14:nvPr/>
              </p14:nvContentPartPr>
              <p14:xfrm>
                <a:off x="3959434" y="3620194"/>
                <a:ext cx="53280" cy="1065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563BB378-48D5-4C3B-8992-73B785A540A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941434" y="3602194"/>
                  <a:ext cx="889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14:cNvPr>
                <p14:cNvContentPartPr/>
                <p14:nvPr/>
              </p14:nvContentPartPr>
              <p14:xfrm>
                <a:off x="4262914" y="3029074"/>
                <a:ext cx="64080" cy="1335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16E7EFEE-F25F-43C4-A998-60AC4BB55DB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245274" y="3011074"/>
                  <a:ext cx="997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14:cNvPr>
                <p14:cNvContentPartPr/>
                <p14:nvPr/>
              </p14:nvContentPartPr>
              <p14:xfrm>
                <a:off x="4687354" y="2700394"/>
                <a:ext cx="65880" cy="1274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B1069D92-FB56-4FEA-93FA-9565006DBE5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669354" y="2682394"/>
                  <a:ext cx="1015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14:cNvPr>
                <p14:cNvContentPartPr/>
                <p14:nvPr/>
              </p14:nvContentPartPr>
              <p14:xfrm>
                <a:off x="4954114" y="2297554"/>
                <a:ext cx="59760" cy="928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EB0CB60-F20D-4DCB-8C65-5CC8595671A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936474" y="2279554"/>
                  <a:ext cx="9540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14:cNvPr>
                <p14:cNvContentPartPr/>
                <p14:nvPr/>
              </p14:nvContentPartPr>
              <p14:xfrm>
                <a:off x="5524354" y="1943314"/>
                <a:ext cx="78840" cy="9072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90486F6F-5765-46CA-AC3E-2E68250BBB7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06714" y="1925674"/>
                  <a:ext cx="11448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14:cNvPr>
                <p14:cNvContentPartPr/>
                <p14:nvPr/>
              </p14:nvContentPartPr>
              <p14:xfrm>
                <a:off x="5669074" y="2719474"/>
                <a:ext cx="66960" cy="1069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43EB80D6-CD65-4C61-80FA-8B454D9BA7D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651434" y="2701834"/>
                  <a:ext cx="102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14:cNvPr>
                <p14:cNvContentPartPr/>
                <p14:nvPr/>
              </p14:nvContentPartPr>
              <p14:xfrm>
                <a:off x="5315194" y="3359914"/>
                <a:ext cx="86400" cy="1144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B60FCC9F-F886-4150-B9AA-696407102CA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297194" y="3341914"/>
                  <a:ext cx="1220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14:cNvPr>
                <p14:cNvContentPartPr/>
                <p14:nvPr/>
              </p14:nvContentPartPr>
              <p14:xfrm>
                <a:off x="5013514" y="3066874"/>
                <a:ext cx="60480" cy="878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EB1CEA9D-CDF3-4478-94FE-49E36BFC760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995874" y="3049234"/>
                  <a:ext cx="961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14:cNvPr>
                <p14:cNvContentPartPr/>
                <p14:nvPr/>
              </p14:nvContentPartPr>
              <p14:xfrm>
                <a:off x="4496914" y="3885154"/>
                <a:ext cx="61920" cy="860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2218936-D4F3-484D-99E3-9C9D21A114A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478914" y="3867154"/>
                  <a:ext cx="975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14:cNvPr>
                <p14:cNvContentPartPr/>
                <p14:nvPr/>
              </p14:nvContentPartPr>
              <p14:xfrm>
                <a:off x="4616794" y="4299514"/>
                <a:ext cx="51480" cy="11196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AB30B1A-F32D-4258-8999-F006FEC6CC3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599154" y="4281514"/>
                  <a:ext cx="8712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14:cNvPr>
                <p14:cNvContentPartPr/>
                <p14:nvPr/>
              </p14:nvContentPartPr>
              <p14:xfrm>
                <a:off x="4305754" y="4628914"/>
                <a:ext cx="51120" cy="1148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A8D28FF-6A75-4CF7-8670-BAC981F6CBB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287754" y="4611274"/>
                  <a:ext cx="867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14:cNvPr>
                <p14:cNvContentPartPr/>
                <p14:nvPr/>
              </p14:nvContentPartPr>
              <p14:xfrm>
                <a:off x="4706434" y="4873354"/>
                <a:ext cx="49680" cy="946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15C6B7F9-E484-4D6A-9E2E-157787F60CF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688794" y="4855354"/>
                  <a:ext cx="8532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14:cNvPr>
                <p14:cNvContentPartPr/>
                <p14:nvPr/>
              </p14:nvContentPartPr>
              <p14:xfrm>
                <a:off x="5046274" y="4472674"/>
                <a:ext cx="46440" cy="1072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FA80208-A064-46D9-8D55-4952FDFB2A8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028634" y="4454674"/>
                  <a:ext cx="82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14:cNvPr>
                <p14:cNvContentPartPr/>
                <p14:nvPr/>
              </p14:nvContentPartPr>
              <p14:xfrm>
                <a:off x="4951234" y="5232994"/>
                <a:ext cx="56160" cy="1080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D7E3C3F-47DD-4FD6-ABBA-A2646A40EAD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933234" y="5214994"/>
                  <a:ext cx="9180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14:cNvPr>
                <p14:cNvContentPartPr/>
                <p14:nvPr/>
              </p14:nvContentPartPr>
              <p14:xfrm>
                <a:off x="5417074" y="5380234"/>
                <a:ext cx="72360" cy="968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5835A27D-41D5-4CA1-947D-1839C3AE213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399074" y="5362234"/>
                  <a:ext cx="1080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14:cNvPr>
                <p14:cNvContentPartPr/>
                <p14:nvPr/>
              </p14:nvContentPartPr>
              <p14:xfrm>
                <a:off x="5383594" y="5980354"/>
                <a:ext cx="54360" cy="1166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8D08B14-8278-4D36-AE22-E1CC4D20BFE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365954" y="5962354"/>
                  <a:ext cx="900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14:cNvPr>
                <p14:cNvContentPartPr/>
                <p14:nvPr/>
              </p14:nvContentPartPr>
              <p14:xfrm>
                <a:off x="5665834" y="4829434"/>
                <a:ext cx="57960" cy="979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6567CCD4-D44A-4620-A101-8172D7BDC1D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647834" y="4811794"/>
                  <a:ext cx="936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14:cNvPr>
                <p14:cNvContentPartPr/>
                <p14:nvPr/>
              </p14:nvContentPartPr>
              <p14:xfrm>
                <a:off x="5968234" y="5529634"/>
                <a:ext cx="47520" cy="1335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6944107F-2DCF-4AA4-B4EC-A733A1A8766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50234" y="5511634"/>
                  <a:ext cx="8316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14:cNvPr>
                <p14:cNvContentPartPr/>
                <p14:nvPr/>
              </p14:nvContentPartPr>
              <p14:xfrm>
                <a:off x="6067234" y="5998714"/>
                <a:ext cx="74520" cy="1231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DB15914A-8732-432A-AC6F-F3F2CDA6F36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049594" y="5981074"/>
                  <a:ext cx="1101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14:cNvPr>
                <p14:cNvContentPartPr/>
                <p14:nvPr/>
              </p14:nvContentPartPr>
              <p14:xfrm>
                <a:off x="6234274" y="5556274"/>
                <a:ext cx="56160" cy="1108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67782086-34FE-49F9-97A1-8A101DF0124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216634" y="5538634"/>
                  <a:ext cx="918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14:cNvPr>
                <p14:cNvContentPartPr/>
                <p14:nvPr/>
              </p14:nvContentPartPr>
              <p14:xfrm>
                <a:off x="6529114" y="5183674"/>
                <a:ext cx="47520" cy="856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8ADFDF14-3A25-49BA-8843-A760DE8FC55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511114" y="5166034"/>
                  <a:ext cx="831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14:cNvPr>
                <p14:cNvContentPartPr/>
                <p14:nvPr/>
              </p14:nvContentPartPr>
              <p14:xfrm>
                <a:off x="5239234" y="3984874"/>
                <a:ext cx="53280" cy="842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318E9C65-1AB4-400E-9DA7-800B5E155E2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221594" y="3967234"/>
                  <a:ext cx="889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14:cNvPr>
                <p14:cNvContentPartPr/>
                <p14:nvPr/>
              </p14:nvContentPartPr>
              <p14:xfrm>
                <a:off x="5744674" y="3769594"/>
                <a:ext cx="55800" cy="1065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661C61CF-64E5-4CAB-8129-8874BAA62C4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727034" y="3751594"/>
                  <a:ext cx="914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14:cNvPr>
                <p14:cNvContentPartPr/>
                <p14:nvPr/>
              </p14:nvContentPartPr>
              <p14:xfrm>
                <a:off x="6085594" y="3349114"/>
                <a:ext cx="60840" cy="1173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2208BDCB-3B4A-472B-81B4-7E38C3EDA22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067594" y="3331114"/>
                  <a:ext cx="964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14:cNvPr>
                <p14:cNvContentPartPr/>
                <p14:nvPr/>
              </p14:nvContentPartPr>
              <p14:xfrm>
                <a:off x="6292234" y="3643954"/>
                <a:ext cx="54360" cy="1130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C146EF32-E2C1-4C2E-B0DB-15646F89394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274234" y="3625954"/>
                  <a:ext cx="900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14:cNvPr>
                <p14:cNvContentPartPr/>
                <p14:nvPr/>
              </p14:nvContentPartPr>
              <p14:xfrm>
                <a:off x="6439114" y="3922234"/>
                <a:ext cx="41760" cy="9468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554A77B9-947A-4C79-B041-E12112577E9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421474" y="3904594"/>
                  <a:ext cx="7740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14:cNvPr>
                <p14:cNvContentPartPr/>
                <p14:nvPr/>
              </p14:nvContentPartPr>
              <p14:xfrm>
                <a:off x="6611914" y="4453954"/>
                <a:ext cx="64800" cy="1119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B3D761AC-5D16-4A9B-AB5A-0AD43E813F8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593914" y="4435954"/>
                  <a:ext cx="10044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14:cNvPr>
                <p14:cNvContentPartPr/>
                <p14:nvPr/>
              </p14:nvContentPartPr>
              <p14:xfrm>
                <a:off x="7083874" y="4135714"/>
                <a:ext cx="60840" cy="838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E4BAC1C-F2CD-4918-A953-F5EFA9059C0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065874" y="4117714"/>
                  <a:ext cx="964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14:cNvPr>
                <p14:cNvContentPartPr/>
                <p14:nvPr/>
              </p14:nvContentPartPr>
              <p14:xfrm>
                <a:off x="7615954" y="4278634"/>
                <a:ext cx="65880" cy="90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2E2EFB26-FDC6-42D4-BB27-E8F8553B74B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597954" y="4260994"/>
                  <a:ext cx="101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14:cNvPr>
                <p14:cNvContentPartPr/>
                <p14:nvPr/>
              </p14:nvContentPartPr>
              <p14:xfrm>
                <a:off x="7192954" y="2960314"/>
                <a:ext cx="47520" cy="6696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001A9810-35F3-4C98-8056-58E5E760B08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174954" y="2942674"/>
                  <a:ext cx="831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14:cNvPr>
                <p14:cNvContentPartPr/>
                <p14:nvPr/>
              </p14:nvContentPartPr>
              <p14:xfrm>
                <a:off x="6930514" y="2774194"/>
                <a:ext cx="51480" cy="6804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4A21D5FB-42BA-4352-BEE8-C6AC8BE6F3C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912514" y="2756554"/>
                  <a:ext cx="871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14:cNvPr>
                <p14:cNvContentPartPr/>
                <p14:nvPr/>
              </p14:nvContentPartPr>
              <p14:xfrm>
                <a:off x="7172434" y="2463514"/>
                <a:ext cx="45720" cy="8640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847F040A-9F10-440E-B3B7-1D4A9619A3E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154794" y="2445514"/>
                  <a:ext cx="813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14:cNvPr>
                <p14:cNvContentPartPr/>
                <p14:nvPr/>
              </p14:nvContentPartPr>
              <p14:xfrm>
                <a:off x="7362154" y="2070754"/>
                <a:ext cx="74160" cy="10152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DFD634B3-F8C4-4152-A96E-0CB638038781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344514" y="2053114"/>
                  <a:ext cx="10980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14:cNvPr>
                <p14:cNvContentPartPr/>
                <p14:nvPr/>
              </p14:nvContentPartPr>
              <p14:xfrm>
                <a:off x="7509754" y="2689234"/>
                <a:ext cx="68760" cy="828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E282248-D212-4362-B17A-82981B7855F5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491754" y="2671234"/>
                  <a:ext cx="1044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14:cNvPr>
                <p14:cNvContentPartPr/>
                <p14:nvPr/>
              </p14:nvContentPartPr>
              <p14:xfrm>
                <a:off x="6641074" y="2550274"/>
                <a:ext cx="65520" cy="1177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F3B9433C-BC2B-48E3-A32D-A0DD117A843E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623074" y="2532634"/>
                  <a:ext cx="10116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14:cNvPr>
                <p14:cNvContentPartPr/>
                <p14:nvPr/>
              </p14:nvContentPartPr>
              <p14:xfrm>
                <a:off x="6372154" y="3026194"/>
                <a:ext cx="54720" cy="10296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3DAB059E-6978-44AF-B7B3-36B1DC393D98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354154" y="3008194"/>
                  <a:ext cx="9036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14:cNvPr>
                <p14:cNvContentPartPr/>
                <p14:nvPr/>
              </p14:nvContentPartPr>
              <p14:xfrm>
                <a:off x="6255514" y="2173354"/>
                <a:ext cx="60480" cy="1346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010324F-D3BD-4B92-ACCB-CE11D309DE4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237874" y="2155714"/>
                  <a:ext cx="961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14:cNvPr>
                <p14:cNvContentPartPr/>
                <p14:nvPr/>
              </p14:nvContentPartPr>
              <p14:xfrm>
                <a:off x="3762514" y="2499874"/>
                <a:ext cx="62280" cy="11844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837E0627-71AE-4843-ABD3-5F8FB03D661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744874" y="2481874"/>
                  <a:ext cx="97920" cy="1540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4066499-7BD5-436B-AAAA-F1E00DEEABA3}"/>
              </a:ext>
            </a:extLst>
          </p:cNvPr>
          <p:cNvSpPr txBox="1"/>
          <p:nvPr/>
        </p:nvSpPr>
        <p:spPr>
          <a:xfrm>
            <a:off x="534838" y="34290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 not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4911ED5-27A4-414E-A6CE-9FE8C62C36ED}"/>
              </a:ext>
            </a:extLst>
          </p:cNvPr>
          <p:cNvSpPr txBox="1"/>
          <p:nvPr/>
        </p:nvSpPr>
        <p:spPr>
          <a:xfrm>
            <a:off x="1072554" y="1089807"/>
            <a:ext cx="299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a component C in G[S]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blipFill>
                <a:blip r:embed="rId122"/>
                <a:stretch>
                  <a:fillRect l="-62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9463B339-8D4D-4079-B635-C7BC2AA5B82B}"/>
                  </a:ext>
                </a:extLst>
              </p14:cNvPr>
              <p14:cNvContentPartPr/>
              <p14:nvPr/>
            </p14:nvContentPartPr>
            <p14:xfrm>
              <a:off x="3896074" y="2760154"/>
              <a:ext cx="1346040" cy="14101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9463B339-8D4D-4079-B635-C7BC2AA5B82B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3806434" y="2580154"/>
                <a:ext cx="1525680" cy="1769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2AF7A714-2684-4988-B9FD-F99046351989}"/>
              </a:ext>
            </a:extLst>
          </p:cNvPr>
          <p:cNvGrpSpPr/>
          <p:nvPr/>
        </p:nvGrpSpPr>
        <p:grpSpPr>
          <a:xfrm>
            <a:off x="4215842" y="2462717"/>
            <a:ext cx="3015000" cy="4038480"/>
            <a:chOff x="4043314" y="1956634"/>
            <a:chExt cx="3015000" cy="403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DACCE6F1-FA77-4784-875A-6E87281DF01F}"/>
                    </a:ext>
                  </a:extLst>
                </p14:cNvPr>
                <p14:cNvContentPartPr/>
                <p14:nvPr/>
              </p14:nvContentPartPr>
              <p14:xfrm>
                <a:off x="4043314" y="3674194"/>
                <a:ext cx="461880" cy="2498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DACCE6F1-FA77-4784-875A-6E87281DF01F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4025674" y="3656194"/>
                  <a:ext cx="497520" cy="2854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3EA69CB-1117-4CE4-944A-0312217E1781}"/>
                </a:ext>
              </a:extLst>
            </p:cNvPr>
            <p:cNvGrpSpPr/>
            <p:nvPr/>
          </p:nvGrpSpPr>
          <p:grpSpPr>
            <a:xfrm>
              <a:off x="5011714" y="1956634"/>
              <a:ext cx="1421280" cy="2057760"/>
              <a:chOff x="5011714" y="1956634"/>
              <a:chExt cx="1421280" cy="2057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7">
                <p14:nvContentPartPr>
                  <p14:cNvPr id="87" name="Ink 86">
                    <a:extLst>
                      <a:ext uri="{FF2B5EF4-FFF2-40B4-BE49-F238E27FC236}">
                        <a16:creationId xmlns:a16="http://schemas.microsoft.com/office/drawing/2014/main" id="{474B32CA-85FF-4830-B4FB-66F1AA742673}"/>
                      </a:ext>
                    </a:extLst>
                  </p14:cNvPr>
                  <p14:cNvContentPartPr/>
                  <p14:nvPr/>
                </p14:nvContentPartPr>
                <p14:xfrm>
                  <a:off x="5011714" y="1995874"/>
                  <a:ext cx="531360" cy="335160"/>
                </p14:xfrm>
              </p:contentPart>
            </mc:Choice>
            <mc:Fallback xmlns="">
              <p:pic>
                <p:nvPicPr>
                  <p:cNvPr id="87" name="Ink 86">
                    <a:extLst>
                      <a:ext uri="{FF2B5EF4-FFF2-40B4-BE49-F238E27FC236}">
                        <a16:creationId xmlns:a16="http://schemas.microsoft.com/office/drawing/2014/main" id="{474B32CA-85FF-4830-B4FB-66F1AA742673}"/>
                      </a:ext>
                    </a:extLst>
                  </p:cNvPr>
                  <p:cNvPicPr/>
                  <p:nvPr/>
                </p:nvPicPr>
                <p:blipFill>
                  <a:blip r:embed="rId128"/>
                  <a:stretch>
                    <a:fillRect/>
                  </a:stretch>
                </p:blipFill>
                <p:spPr>
                  <a:xfrm>
                    <a:off x="4994074" y="1978234"/>
                    <a:ext cx="567000" cy="37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9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CA651F05-0E34-4AB8-B886-E4101ECB64F1}"/>
                      </a:ext>
                    </a:extLst>
                  </p14:cNvPr>
                  <p14:cNvContentPartPr/>
                  <p14:nvPr/>
                </p14:nvContentPartPr>
                <p14:xfrm>
                  <a:off x="5603554" y="1956634"/>
                  <a:ext cx="702720" cy="24768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CA651F05-0E34-4AB8-B886-E4101ECB64F1}"/>
                      </a:ext>
                    </a:extLst>
                  </p:cNvPr>
                  <p:cNvPicPr/>
                  <p:nvPr/>
                </p:nvPicPr>
                <p:blipFill>
                  <a:blip r:embed="rId130"/>
                  <a:stretch>
                    <a:fillRect/>
                  </a:stretch>
                </p:blipFill>
                <p:spPr>
                  <a:xfrm>
                    <a:off x="5585554" y="1938634"/>
                    <a:ext cx="738360" cy="28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1">
                <p14:nvContentPartPr>
                  <p14:cNvPr id="89" name="Ink 88">
                    <a:extLst>
                      <a:ext uri="{FF2B5EF4-FFF2-40B4-BE49-F238E27FC236}">
                        <a16:creationId xmlns:a16="http://schemas.microsoft.com/office/drawing/2014/main" id="{BFB945E2-BBBF-4063-9E48-7B00A0118E38}"/>
                      </a:ext>
                    </a:extLst>
                  </p14:cNvPr>
                  <p14:cNvContentPartPr/>
                  <p14:nvPr/>
                </p14:nvContentPartPr>
                <p14:xfrm>
                  <a:off x="5585194" y="2064274"/>
                  <a:ext cx="111960" cy="660600"/>
                </p14:xfrm>
              </p:contentPart>
            </mc:Choice>
            <mc:Fallback xmlns="">
              <p:pic>
                <p:nvPicPr>
                  <p:cNvPr id="89" name="Ink 88">
                    <a:extLst>
                      <a:ext uri="{FF2B5EF4-FFF2-40B4-BE49-F238E27FC236}">
                        <a16:creationId xmlns:a16="http://schemas.microsoft.com/office/drawing/2014/main" id="{BFB945E2-BBBF-4063-9E48-7B00A0118E38}"/>
                      </a:ext>
                    </a:extLst>
                  </p:cNvPr>
                  <p:cNvPicPr/>
                  <p:nvPr/>
                </p:nvPicPr>
                <p:blipFill>
                  <a:blip r:embed="rId132"/>
                  <a:stretch>
                    <a:fillRect/>
                  </a:stretch>
                </p:blipFill>
                <p:spPr>
                  <a:xfrm>
                    <a:off x="5567554" y="2046634"/>
                    <a:ext cx="147600" cy="696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3">
                <p14:nvContentPartPr>
                  <p14:cNvPr id="90" name="Ink 89">
                    <a:extLst>
                      <a:ext uri="{FF2B5EF4-FFF2-40B4-BE49-F238E27FC236}">
                        <a16:creationId xmlns:a16="http://schemas.microsoft.com/office/drawing/2014/main" id="{CA46FBF3-9C1C-41B6-9510-7B9D695D7CD1}"/>
                      </a:ext>
                    </a:extLst>
                  </p14:cNvPr>
                  <p14:cNvContentPartPr/>
                  <p14:nvPr/>
                </p14:nvContentPartPr>
                <p14:xfrm>
                  <a:off x="5400514" y="2820634"/>
                  <a:ext cx="291600" cy="549000"/>
                </p14:xfrm>
              </p:contentPart>
            </mc:Choice>
            <mc:Fallback xmlns="">
              <p:pic>
                <p:nvPicPr>
                  <p:cNvPr id="90" name="Ink 89">
                    <a:extLst>
                      <a:ext uri="{FF2B5EF4-FFF2-40B4-BE49-F238E27FC236}">
                        <a16:creationId xmlns:a16="http://schemas.microsoft.com/office/drawing/2014/main" id="{CA46FBF3-9C1C-41B6-9510-7B9D695D7CD1}"/>
                      </a:ext>
                    </a:extLst>
                  </p:cNvPr>
                  <p:cNvPicPr/>
                  <p:nvPr/>
                </p:nvPicPr>
                <p:blipFill>
                  <a:blip r:embed="rId134"/>
                  <a:stretch>
                    <a:fillRect/>
                  </a:stretch>
                </p:blipFill>
                <p:spPr>
                  <a:xfrm>
                    <a:off x="5382874" y="2802994"/>
                    <a:ext cx="327240" cy="58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5">
                <p14:nvContentPartPr>
                  <p14:cNvPr id="91" name="Ink 90">
                    <a:extLst>
                      <a:ext uri="{FF2B5EF4-FFF2-40B4-BE49-F238E27FC236}">
                        <a16:creationId xmlns:a16="http://schemas.microsoft.com/office/drawing/2014/main" id="{AA2D1FE2-4520-4D4F-80F3-2A7B0BDCE1FD}"/>
                      </a:ext>
                    </a:extLst>
                  </p14:cNvPr>
                  <p14:cNvContentPartPr/>
                  <p14:nvPr/>
                </p14:nvContentPartPr>
                <p14:xfrm>
                  <a:off x="5746474" y="2883274"/>
                  <a:ext cx="358560" cy="457560"/>
                </p14:xfrm>
              </p:contentPart>
            </mc:Choice>
            <mc:Fallback xmlns="">
              <p:pic>
                <p:nvPicPr>
                  <p:cNvPr id="91" name="Ink 90">
                    <a:extLst>
                      <a:ext uri="{FF2B5EF4-FFF2-40B4-BE49-F238E27FC236}">
                        <a16:creationId xmlns:a16="http://schemas.microsoft.com/office/drawing/2014/main" id="{AA2D1FE2-4520-4D4F-80F3-2A7B0BDCE1FD}"/>
                      </a:ext>
                    </a:extLst>
                  </p:cNvPr>
                  <p:cNvPicPr/>
                  <p:nvPr/>
                </p:nvPicPr>
                <p:blipFill>
                  <a:blip r:embed="rId136"/>
                  <a:stretch>
                    <a:fillRect/>
                  </a:stretch>
                </p:blipFill>
                <p:spPr>
                  <a:xfrm>
                    <a:off x="5728834" y="2865274"/>
                    <a:ext cx="394200" cy="493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7">
                <p14:nvContentPartPr>
                  <p14:cNvPr id="92" name="Ink 91">
                    <a:extLst>
                      <a:ext uri="{FF2B5EF4-FFF2-40B4-BE49-F238E27FC236}">
                        <a16:creationId xmlns:a16="http://schemas.microsoft.com/office/drawing/2014/main" id="{19377250-61EC-46DA-B388-618813238557}"/>
                      </a:ext>
                    </a:extLst>
                  </p14:cNvPr>
                  <p14:cNvContentPartPr/>
                  <p14:nvPr/>
                </p14:nvContentPartPr>
                <p14:xfrm>
                  <a:off x="5814874" y="3425074"/>
                  <a:ext cx="269280" cy="344520"/>
                </p14:xfrm>
              </p:contentPart>
            </mc:Choice>
            <mc:Fallback xmlns="">
              <p:pic>
                <p:nvPicPr>
                  <p:cNvPr id="92" name="Ink 91">
                    <a:extLst>
                      <a:ext uri="{FF2B5EF4-FFF2-40B4-BE49-F238E27FC236}">
                        <a16:creationId xmlns:a16="http://schemas.microsoft.com/office/drawing/2014/main" id="{19377250-61EC-46DA-B388-618813238557}"/>
                      </a:ext>
                    </a:extLst>
                  </p:cNvPr>
                  <p:cNvPicPr/>
                  <p:nvPr/>
                </p:nvPicPr>
                <p:blipFill>
                  <a:blip r:embed="rId138"/>
                  <a:stretch>
                    <a:fillRect/>
                  </a:stretch>
                </p:blipFill>
                <p:spPr>
                  <a:xfrm>
                    <a:off x="5796874" y="3407434"/>
                    <a:ext cx="304920" cy="38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9">
                <p14:nvContentPartPr>
                  <p14:cNvPr id="93" name="Ink 92">
                    <a:extLst>
                      <a:ext uri="{FF2B5EF4-FFF2-40B4-BE49-F238E27FC236}">
                        <a16:creationId xmlns:a16="http://schemas.microsoft.com/office/drawing/2014/main" id="{1767BB0C-F4B9-4B46-8C9E-5F606DD28EFC}"/>
                      </a:ext>
                    </a:extLst>
                  </p14:cNvPr>
                  <p14:cNvContentPartPr/>
                  <p14:nvPr/>
                </p14:nvContentPartPr>
                <p14:xfrm>
                  <a:off x="6111514" y="3426514"/>
                  <a:ext cx="186840" cy="270000"/>
                </p14:xfrm>
              </p:contentPart>
            </mc:Choice>
            <mc:Fallback xmlns="">
              <p:pic>
                <p:nvPicPr>
                  <p:cNvPr id="93" name="Ink 92">
                    <a:extLst>
                      <a:ext uri="{FF2B5EF4-FFF2-40B4-BE49-F238E27FC236}">
                        <a16:creationId xmlns:a16="http://schemas.microsoft.com/office/drawing/2014/main" id="{1767BB0C-F4B9-4B46-8C9E-5F606DD28EFC}"/>
                      </a:ext>
                    </a:extLst>
                  </p:cNvPr>
                  <p:cNvPicPr/>
                  <p:nvPr/>
                </p:nvPicPr>
                <p:blipFill>
                  <a:blip r:embed="rId140"/>
                  <a:stretch>
                    <a:fillRect/>
                  </a:stretch>
                </p:blipFill>
                <p:spPr>
                  <a:xfrm>
                    <a:off x="6093874" y="3408514"/>
                    <a:ext cx="222480" cy="305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1">
                <p14:nvContentPartPr>
                  <p14:cNvPr id="94" name="Ink 93">
                    <a:extLst>
                      <a:ext uri="{FF2B5EF4-FFF2-40B4-BE49-F238E27FC236}">
                        <a16:creationId xmlns:a16="http://schemas.microsoft.com/office/drawing/2014/main" id="{B4455261-E0AF-4E97-8935-349A20DB3D51}"/>
                      </a:ext>
                    </a:extLst>
                  </p14:cNvPr>
                  <p14:cNvContentPartPr/>
                  <p14:nvPr/>
                </p14:nvContentPartPr>
                <p14:xfrm>
                  <a:off x="6333634" y="3785794"/>
                  <a:ext cx="99360" cy="228600"/>
                </p14:xfrm>
              </p:contentPart>
            </mc:Choice>
            <mc:Fallback xmlns="">
              <p:pic>
                <p:nvPicPr>
                  <p:cNvPr id="94" name="Ink 93">
                    <a:extLst>
                      <a:ext uri="{FF2B5EF4-FFF2-40B4-BE49-F238E27FC236}">
                        <a16:creationId xmlns:a16="http://schemas.microsoft.com/office/drawing/2014/main" id="{B4455261-E0AF-4E97-8935-349A20DB3D51}"/>
                      </a:ext>
                    </a:extLst>
                  </p:cNvPr>
                  <p:cNvPicPr/>
                  <p:nvPr/>
                </p:nvPicPr>
                <p:blipFill>
                  <a:blip r:embed="rId142"/>
                  <a:stretch>
                    <a:fillRect/>
                  </a:stretch>
                </p:blipFill>
                <p:spPr>
                  <a:xfrm>
                    <a:off x="6315994" y="3767794"/>
                    <a:ext cx="135000" cy="264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1439B388-28C7-4F26-A2B7-C59731115F4A}"/>
                    </a:ext>
                  </a:extLst>
                </p14:cNvPr>
                <p14:cNvContentPartPr/>
                <p14:nvPr/>
              </p14:nvContentPartPr>
              <p14:xfrm>
                <a:off x="5308714" y="3864994"/>
                <a:ext cx="418320" cy="1519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1439B388-28C7-4F26-A2B7-C59731115F4A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290714" y="3846994"/>
                  <a:ext cx="4539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F284268-8CD1-4DB4-947F-8EA74AE15436}"/>
                    </a:ext>
                  </a:extLst>
                </p14:cNvPr>
                <p14:cNvContentPartPr/>
                <p14:nvPr/>
              </p14:nvContentPartPr>
              <p14:xfrm>
                <a:off x="6726394" y="4238314"/>
                <a:ext cx="331920" cy="2682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F284268-8CD1-4DB4-947F-8EA74AE15436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708394" y="4220674"/>
                  <a:ext cx="367560" cy="3038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439A6F7-4088-405D-A4D4-097ED4DCF199}"/>
                </a:ext>
              </a:extLst>
            </p:cNvPr>
            <p:cNvGrpSpPr/>
            <p:nvPr/>
          </p:nvGrpSpPr>
          <p:grpSpPr>
            <a:xfrm>
              <a:off x="4816234" y="4944634"/>
              <a:ext cx="1432800" cy="1050480"/>
              <a:chOff x="4816234" y="4944634"/>
              <a:chExt cx="1432800" cy="10504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7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9FB5C281-284F-4DD9-838E-104966277A5B}"/>
                      </a:ext>
                    </a:extLst>
                  </p14:cNvPr>
                  <p14:cNvContentPartPr/>
                  <p14:nvPr/>
                </p14:nvContentPartPr>
                <p14:xfrm>
                  <a:off x="4816234" y="5008714"/>
                  <a:ext cx="136800" cy="25488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9FB5C281-284F-4DD9-838E-104966277A5B}"/>
                      </a:ext>
                    </a:extLst>
                  </p:cNvPr>
                  <p:cNvPicPr/>
                  <p:nvPr/>
                </p:nvPicPr>
                <p:blipFill>
                  <a:blip r:embed="rId148"/>
                  <a:stretch>
                    <a:fillRect/>
                  </a:stretch>
                </p:blipFill>
                <p:spPr>
                  <a:xfrm>
                    <a:off x="4798234" y="4991074"/>
                    <a:ext cx="172440" cy="29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9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CCF53E1E-40A5-42AF-8DB0-C72B75A12596}"/>
                      </a:ext>
                    </a:extLst>
                  </p14:cNvPr>
                  <p14:cNvContentPartPr/>
                  <p14:nvPr/>
                </p14:nvContentPartPr>
                <p14:xfrm>
                  <a:off x="5030074" y="5321914"/>
                  <a:ext cx="403560" cy="11268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CCF53E1E-40A5-42AF-8DB0-C72B75A12596}"/>
                      </a:ext>
                    </a:extLst>
                  </p:cNvPr>
                  <p:cNvPicPr/>
                  <p:nvPr/>
                </p:nvPicPr>
                <p:blipFill>
                  <a:blip r:embed="rId150"/>
                  <a:stretch>
                    <a:fillRect/>
                  </a:stretch>
                </p:blipFill>
                <p:spPr>
                  <a:xfrm>
                    <a:off x="5012074" y="5304274"/>
                    <a:ext cx="43920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1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FE8A0CDE-0CCB-424B-9088-EE1AF70CC45A}"/>
                      </a:ext>
                    </a:extLst>
                  </p14:cNvPr>
                  <p14:cNvContentPartPr/>
                  <p14:nvPr/>
                </p14:nvContentPartPr>
                <p14:xfrm>
                  <a:off x="5487274" y="4944634"/>
                  <a:ext cx="160920" cy="41400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FE8A0CDE-0CCB-424B-9088-EE1AF70CC45A}"/>
                      </a:ext>
                    </a:extLst>
                  </p:cNvPr>
                  <p:cNvPicPr/>
                  <p:nvPr/>
                </p:nvPicPr>
                <p:blipFill>
                  <a:blip r:embed="rId152"/>
                  <a:stretch>
                    <a:fillRect/>
                  </a:stretch>
                </p:blipFill>
                <p:spPr>
                  <a:xfrm>
                    <a:off x="5469274" y="4926994"/>
                    <a:ext cx="196560" cy="449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3">
                <p14:nvContentPartPr>
                  <p14:cNvPr id="83" name="Ink 82">
                    <a:extLst>
                      <a:ext uri="{FF2B5EF4-FFF2-40B4-BE49-F238E27FC236}">
                        <a16:creationId xmlns:a16="http://schemas.microsoft.com/office/drawing/2014/main" id="{73C622FD-B7A2-4F21-B77A-42D80F1D8C28}"/>
                      </a:ext>
                    </a:extLst>
                  </p14:cNvPr>
                  <p14:cNvContentPartPr/>
                  <p14:nvPr/>
                </p14:nvContentPartPr>
                <p14:xfrm>
                  <a:off x="5421754" y="5546194"/>
                  <a:ext cx="75600" cy="434520"/>
                </p14:xfrm>
              </p:contentPart>
            </mc:Choice>
            <mc:Fallback xmlns="">
              <p:pic>
                <p:nvPicPr>
                  <p:cNvPr id="83" name="Ink 82">
                    <a:extLst>
                      <a:ext uri="{FF2B5EF4-FFF2-40B4-BE49-F238E27FC236}">
                        <a16:creationId xmlns:a16="http://schemas.microsoft.com/office/drawing/2014/main" id="{73C622FD-B7A2-4F21-B77A-42D80F1D8C28}"/>
                      </a:ext>
                    </a:extLst>
                  </p:cNvPr>
                  <p:cNvPicPr/>
                  <p:nvPr/>
                </p:nvPicPr>
                <p:blipFill>
                  <a:blip r:embed="rId154"/>
                  <a:stretch>
                    <a:fillRect/>
                  </a:stretch>
                </p:blipFill>
                <p:spPr>
                  <a:xfrm>
                    <a:off x="5404114" y="5528194"/>
                    <a:ext cx="111240" cy="47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5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DE7675CC-4F6A-4493-9383-0AC6ADEE071A}"/>
                      </a:ext>
                    </a:extLst>
                  </p14:cNvPr>
                  <p14:cNvContentPartPr/>
                  <p14:nvPr/>
                </p14:nvContentPartPr>
                <p14:xfrm>
                  <a:off x="5572594" y="5484634"/>
                  <a:ext cx="369360" cy="9972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DE7675CC-4F6A-4493-9383-0AC6ADEE071A}"/>
                      </a:ext>
                    </a:extLst>
                  </p:cNvPr>
                  <p:cNvPicPr/>
                  <p:nvPr/>
                </p:nvPicPr>
                <p:blipFill>
                  <a:blip r:embed="rId156"/>
                  <a:stretch>
                    <a:fillRect/>
                  </a:stretch>
                </p:blipFill>
                <p:spPr>
                  <a:xfrm>
                    <a:off x="5554954" y="5466994"/>
                    <a:ext cx="405000" cy="13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7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C340BDF0-3926-4BE3-AD25-FCC3F79192FD}"/>
                      </a:ext>
                    </a:extLst>
                  </p14:cNvPr>
                  <p14:cNvContentPartPr/>
                  <p14:nvPr/>
                </p14:nvContentPartPr>
                <p14:xfrm>
                  <a:off x="6010714" y="5661034"/>
                  <a:ext cx="91440" cy="33408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C340BDF0-3926-4BE3-AD25-FCC3F79192FD}"/>
                      </a:ext>
                    </a:extLst>
                  </p:cNvPr>
                  <p:cNvPicPr/>
                  <p:nvPr/>
                </p:nvPicPr>
                <p:blipFill>
                  <a:blip r:embed="rId158"/>
                  <a:stretch>
                    <a:fillRect/>
                  </a:stretch>
                </p:blipFill>
                <p:spPr>
                  <a:xfrm>
                    <a:off x="5993074" y="5643394"/>
                    <a:ext cx="127080" cy="36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9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90179EF4-99DA-40D8-9F1C-08447A41AD8F}"/>
                      </a:ext>
                    </a:extLst>
                  </p14:cNvPr>
                  <p14:cNvContentPartPr/>
                  <p14:nvPr/>
                </p14:nvContentPartPr>
                <p14:xfrm>
                  <a:off x="6019714" y="5563474"/>
                  <a:ext cx="229320" cy="3996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90179EF4-99DA-40D8-9F1C-08447A41AD8F}"/>
                      </a:ext>
                    </a:extLst>
                  </p:cNvPr>
                  <p:cNvPicPr/>
                  <p:nvPr/>
                </p:nvPicPr>
                <p:blipFill>
                  <a:blip r:embed="rId160"/>
                  <a:stretch>
                    <a:fillRect/>
                  </a:stretch>
                </p:blipFill>
                <p:spPr>
                  <a:xfrm>
                    <a:off x="6001714" y="5545834"/>
                    <a:ext cx="264960" cy="756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161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72835076-43EA-4F58-8C5E-3A46EAA36829}"/>
                  </a:ext>
                </a:extLst>
              </p14:cNvPr>
              <p14:cNvContentPartPr/>
              <p14:nvPr/>
            </p14:nvContentPartPr>
            <p14:xfrm>
              <a:off x="4558769" y="2318849"/>
              <a:ext cx="3463200" cy="417168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72835076-43EA-4F58-8C5E-3A46EAA36829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4469129" y="2138849"/>
                <a:ext cx="3642840" cy="45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3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0D29F403-1F49-42DB-BAB4-FF7A1A8AE0FB}"/>
                  </a:ext>
                </a:extLst>
              </p14:cNvPr>
              <p14:cNvContentPartPr/>
              <p14:nvPr/>
            </p14:nvContentPartPr>
            <p14:xfrm>
              <a:off x="4727609" y="2518649"/>
              <a:ext cx="3397060" cy="38296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0D29F403-1F49-42DB-BAB4-FF7A1A8AE0FB}"/>
                  </a:ext>
                </a:extLst>
              </p:cNvPr>
              <p:cNvPicPr/>
              <p:nvPr/>
            </p:nvPicPr>
            <p:blipFill>
              <a:blip r:embed="rId164"/>
              <a:stretch>
                <a:fillRect/>
              </a:stretch>
            </p:blipFill>
            <p:spPr>
              <a:xfrm>
                <a:off x="4637966" y="2339009"/>
                <a:ext cx="3576705" cy="418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41B057F-78DF-413A-84D9-86F1196D9C9C}"/>
                  </a:ext>
                </a:extLst>
              </p14:cNvPr>
              <p14:cNvContentPartPr/>
              <p14:nvPr/>
            </p14:nvContentPartPr>
            <p14:xfrm>
              <a:off x="5507640" y="3871080"/>
              <a:ext cx="2459160" cy="1274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41B057F-78DF-413A-84D9-86F1196D9C9C}"/>
                  </a:ext>
                </a:extLst>
              </p:cNvPr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5498280" y="3861720"/>
                <a:ext cx="2477880" cy="129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885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E2D09F-4480-4748-9875-76FD7634813B}"/>
              </a:ext>
            </a:extLst>
          </p:cNvPr>
          <p:cNvSpPr txBox="1"/>
          <p:nvPr/>
        </p:nvSpPr>
        <p:spPr>
          <a:xfrm>
            <a:off x="649857" y="626853"/>
            <a:ext cx="534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S of edges is “safe”: there is an MST that contains 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4911ED5-27A4-414E-A6CE-9FE8C62C36ED}"/>
              </a:ext>
            </a:extLst>
          </p:cNvPr>
          <p:cNvSpPr txBox="1"/>
          <p:nvPr/>
        </p:nvSpPr>
        <p:spPr>
          <a:xfrm>
            <a:off x="1072554" y="1089807"/>
            <a:ext cx="299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a component C in G[S]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blipFill>
                <a:blip r:embed="rId2"/>
                <a:stretch>
                  <a:fillRect l="-62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4A759E0-D665-4F9C-9231-65F35ECA2F4F}"/>
              </a:ext>
            </a:extLst>
          </p:cNvPr>
          <p:cNvSpPr txBox="1"/>
          <p:nvPr/>
        </p:nvSpPr>
        <p:spPr>
          <a:xfrm>
            <a:off x="649857" y="2548328"/>
            <a:ext cx="8168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Kruskal’s algorithm: </a:t>
            </a:r>
            <a:r>
              <a:rPr lang="en-US" dirty="0"/>
              <a:t>sort the edges in increasing order of weight</a:t>
            </a:r>
          </a:p>
          <a:p>
            <a:r>
              <a:rPr lang="en-US" dirty="0"/>
              <a:t>     Add an edge if it does not create a cycle with previously added edges, else reject it.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3C3CA3-8FFC-4413-B66E-A8649CCD60A0}"/>
                  </a:ext>
                </a:extLst>
              </p14:cNvPr>
              <p14:cNvContentPartPr/>
              <p14:nvPr/>
            </p14:nvContentPartPr>
            <p14:xfrm>
              <a:off x="5724720" y="3758400"/>
              <a:ext cx="86760" cy="111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3C3CA3-8FFC-4413-B66E-A8649CCD60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15360" y="3749040"/>
                <a:ext cx="10548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316F41D-5D60-4FD2-9344-74556C9591D6}"/>
                  </a:ext>
                </a:extLst>
              </p14:cNvPr>
              <p14:cNvContentPartPr/>
              <p14:nvPr/>
            </p14:nvContentPartPr>
            <p14:xfrm>
              <a:off x="10251451" y="6613584"/>
              <a:ext cx="87480" cy="5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316F41D-5D60-4FD2-9344-74556C9591D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33811" y="6595944"/>
                <a:ext cx="123120" cy="4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AAE3C2F-0346-4710-8670-07284A50B1A7}"/>
                  </a:ext>
                </a:extLst>
              </p14:cNvPr>
              <p14:cNvContentPartPr/>
              <p14:nvPr/>
            </p14:nvContentPartPr>
            <p14:xfrm>
              <a:off x="5144131" y="4714584"/>
              <a:ext cx="124920" cy="1558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AAE3C2F-0346-4710-8670-07284A50B1A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26491" y="4696944"/>
                <a:ext cx="16056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38DD759-8BB5-4129-BFE8-40F3C4C442F8}"/>
                  </a:ext>
                </a:extLst>
              </p14:cNvPr>
              <p14:cNvContentPartPr/>
              <p14:nvPr/>
            </p14:nvContentPartPr>
            <p14:xfrm>
              <a:off x="5213251" y="3818904"/>
              <a:ext cx="578160" cy="972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38DD759-8BB5-4129-BFE8-40F3C4C442F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95251" y="3800904"/>
                <a:ext cx="613800" cy="10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D091260-95DB-4BC4-A9E4-7EBFE10BBC89}"/>
                  </a:ext>
                </a:extLst>
              </p14:cNvPr>
              <p14:cNvContentPartPr/>
              <p14:nvPr/>
            </p14:nvContentPartPr>
            <p14:xfrm>
              <a:off x="5002651" y="4591104"/>
              <a:ext cx="415440" cy="4536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D091260-95DB-4BC4-A9E4-7EBFE10BBC8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85011" y="4573464"/>
                <a:ext cx="451080" cy="48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3760719-C065-474E-9D50-A120CE94A0EF}"/>
                  </a:ext>
                </a:extLst>
              </p14:cNvPr>
              <p14:cNvContentPartPr/>
              <p14:nvPr/>
            </p14:nvContentPartPr>
            <p14:xfrm>
              <a:off x="5576491" y="3481944"/>
              <a:ext cx="453240" cy="5479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3760719-C065-474E-9D50-A120CE94A0E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558851" y="3464304"/>
                <a:ext cx="488880" cy="58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9E19860B-7F1B-4AED-9783-B09B0E58057B}"/>
              </a:ext>
            </a:extLst>
          </p:cNvPr>
          <p:cNvGrpSpPr/>
          <p:nvPr/>
        </p:nvGrpSpPr>
        <p:grpSpPr>
          <a:xfrm>
            <a:off x="6012451" y="4210224"/>
            <a:ext cx="1526400" cy="1828080"/>
            <a:chOff x="6012451" y="4210224"/>
            <a:chExt cx="1526400" cy="1828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72224A8-915D-4D33-AB18-1DB7494CEC30}"/>
                    </a:ext>
                  </a:extLst>
                </p14:cNvPr>
                <p14:cNvContentPartPr/>
                <p14:nvPr/>
              </p14:nvContentPartPr>
              <p14:xfrm>
                <a:off x="6012451" y="5821944"/>
                <a:ext cx="133200" cy="216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72224A8-915D-4D33-AB18-1DB7494CEC3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994811" y="5803944"/>
                  <a:ext cx="1688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A5996D7-FAB0-44BB-9794-FFE26407C421}"/>
                    </a:ext>
                  </a:extLst>
                </p14:cNvPr>
                <p14:cNvContentPartPr/>
                <p14:nvPr/>
              </p14:nvContentPartPr>
              <p14:xfrm>
                <a:off x="7264891" y="4467264"/>
                <a:ext cx="153000" cy="1454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A5996D7-FAB0-44BB-9794-FFE26407C42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246891" y="4449264"/>
                  <a:ext cx="1886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1372EE9-5040-4AD8-BDAC-FBBC3160D2E6}"/>
                    </a:ext>
                  </a:extLst>
                </p14:cNvPr>
                <p14:cNvContentPartPr/>
                <p14:nvPr/>
              </p14:nvContentPartPr>
              <p14:xfrm>
                <a:off x="6979771" y="5341704"/>
                <a:ext cx="149400" cy="2077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1372EE9-5040-4AD8-BDAC-FBBC3160D2E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961771" y="5324064"/>
                  <a:ext cx="1850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C4879D5-5C40-4822-9DEC-F8BB462A156C}"/>
                    </a:ext>
                  </a:extLst>
                </p14:cNvPr>
                <p14:cNvContentPartPr/>
                <p14:nvPr/>
              </p14:nvContentPartPr>
              <p14:xfrm>
                <a:off x="6193531" y="4683984"/>
                <a:ext cx="177120" cy="1908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C4879D5-5C40-4822-9DEC-F8BB462A156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175891" y="4666344"/>
                  <a:ext cx="2127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2CCE8D3-BD34-4755-A145-EB0FE0F9BFC0}"/>
                    </a:ext>
                  </a:extLst>
                </p14:cNvPr>
                <p14:cNvContentPartPr/>
                <p14:nvPr/>
              </p14:nvContentPartPr>
              <p14:xfrm>
                <a:off x="6285331" y="4755264"/>
                <a:ext cx="689760" cy="7203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2CCE8D3-BD34-4755-A145-EB0FE0F9BFC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267331" y="4737264"/>
                  <a:ext cx="72540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BD705F1-2ABD-46BE-85E8-3E362F86B233}"/>
                    </a:ext>
                  </a:extLst>
                </p14:cNvPr>
                <p14:cNvContentPartPr/>
                <p14:nvPr/>
              </p14:nvContentPartPr>
              <p14:xfrm>
                <a:off x="7022971" y="4552584"/>
                <a:ext cx="303480" cy="9255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BD705F1-2ABD-46BE-85E8-3E362F86B233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004971" y="4534944"/>
                  <a:ext cx="339120" cy="9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87885D1-9271-4B5B-A234-6B09C8E2009A}"/>
                    </a:ext>
                  </a:extLst>
                </p14:cNvPr>
                <p14:cNvContentPartPr/>
                <p14:nvPr/>
              </p14:nvContentPartPr>
              <p14:xfrm>
                <a:off x="6390811" y="4725744"/>
                <a:ext cx="22320" cy="111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87885D1-9271-4B5B-A234-6B09C8E2009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372811" y="4708104"/>
                  <a:ext cx="579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8D31F8C-E4C7-409F-ABA0-AF4B21C3A82A}"/>
                    </a:ext>
                  </a:extLst>
                </p14:cNvPr>
                <p14:cNvContentPartPr/>
                <p14:nvPr/>
              </p14:nvContentPartPr>
              <p14:xfrm>
                <a:off x="6493051" y="4652304"/>
                <a:ext cx="115560" cy="327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8D31F8C-E4C7-409F-ABA0-AF4B21C3A82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475051" y="4634304"/>
                  <a:ext cx="15120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07091B3-2145-46FC-B637-5C82F2FCEB87}"/>
                    </a:ext>
                  </a:extLst>
                </p14:cNvPr>
                <p14:cNvContentPartPr/>
                <p14:nvPr/>
              </p14:nvContentPartPr>
              <p14:xfrm>
                <a:off x="6696811" y="4584984"/>
                <a:ext cx="159120" cy="482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07091B3-2145-46FC-B637-5C82F2FCEB87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679171" y="4566984"/>
                  <a:ext cx="1947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4E87D82-9D5E-4F50-B127-DAF0DAB182CF}"/>
                    </a:ext>
                  </a:extLst>
                </p14:cNvPr>
                <p14:cNvContentPartPr/>
                <p14:nvPr/>
              </p14:nvContentPartPr>
              <p14:xfrm>
                <a:off x="6929731" y="4511184"/>
                <a:ext cx="209520" cy="601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4E87D82-9D5E-4F50-B127-DAF0DAB182C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912091" y="4493544"/>
                  <a:ext cx="24516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8B62061-E653-438A-A45F-374CEAD90EAB}"/>
                    </a:ext>
                  </a:extLst>
                </p14:cNvPr>
                <p14:cNvContentPartPr/>
                <p14:nvPr/>
              </p14:nvContentPartPr>
              <p14:xfrm>
                <a:off x="7226731" y="4507584"/>
                <a:ext cx="14760" cy="14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8B62061-E653-438A-A45F-374CEAD90EAB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209091" y="4489584"/>
                  <a:ext cx="504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B8764C8-6A0A-46A6-9928-18AE17B2FD2B}"/>
                    </a:ext>
                  </a:extLst>
                </p14:cNvPr>
                <p14:cNvContentPartPr/>
                <p14:nvPr/>
              </p14:nvContentPartPr>
              <p14:xfrm>
                <a:off x="6213331" y="4939584"/>
                <a:ext cx="4680" cy="57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B8764C8-6A0A-46A6-9928-18AE17B2FD2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195331" y="4921584"/>
                  <a:ext cx="403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68D1B1A-3BD9-4CB5-B6EA-E70B541C07E1}"/>
                    </a:ext>
                  </a:extLst>
                </p14:cNvPr>
                <p14:cNvContentPartPr/>
                <p14:nvPr/>
              </p14:nvContentPartPr>
              <p14:xfrm>
                <a:off x="6163651" y="5022384"/>
                <a:ext cx="29520" cy="1105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68D1B1A-3BD9-4CB5-B6EA-E70B541C07E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146011" y="5004384"/>
                  <a:ext cx="6516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00059E9-D56F-4E98-969A-45566905745F}"/>
                    </a:ext>
                  </a:extLst>
                </p14:cNvPr>
                <p14:cNvContentPartPr/>
                <p14:nvPr/>
              </p14:nvContentPartPr>
              <p14:xfrm>
                <a:off x="6136291" y="5191584"/>
                <a:ext cx="17640" cy="986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00059E9-D56F-4E98-969A-45566905745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118651" y="5173944"/>
                  <a:ext cx="5328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379C2E8-4859-4132-993B-32EA1FB1783D}"/>
                    </a:ext>
                  </a:extLst>
                </p14:cNvPr>
                <p14:cNvContentPartPr/>
                <p14:nvPr/>
              </p14:nvContentPartPr>
              <p14:xfrm>
                <a:off x="6103891" y="5335224"/>
                <a:ext cx="32760" cy="146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379C2E8-4859-4132-993B-32EA1FB1783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086251" y="5317584"/>
                  <a:ext cx="6840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7B0AB02-89E6-4C2F-B736-861E2A1AB02E}"/>
                    </a:ext>
                  </a:extLst>
                </p14:cNvPr>
                <p14:cNvContentPartPr/>
                <p14:nvPr/>
              </p14:nvContentPartPr>
              <p14:xfrm>
                <a:off x="6066451" y="5533224"/>
                <a:ext cx="21960" cy="1306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7B0AB02-89E6-4C2F-B736-861E2A1AB02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048451" y="5515584"/>
                  <a:ext cx="5760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ACD3DE3-7F27-4DD2-9608-A06113D3F03F}"/>
                    </a:ext>
                  </a:extLst>
                </p14:cNvPr>
                <p14:cNvContentPartPr/>
                <p14:nvPr/>
              </p14:nvContentPartPr>
              <p14:xfrm>
                <a:off x="6021091" y="5749584"/>
                <a:ext cx="32760" cy="1015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ACD3DE3-7F27-4DD2-9608-A06113D3F03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003451" y="5731584"/>
                  <a:ext cx="6840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74537C6D-7718-4DCB-9788-954DAE44884C}"/>
                    </a:ext>
                  </a:extLst>
                </p14:cNvPr>
                <p14:cNvContentPartPr/>
                <p14:nvPr/>
              </p14:nvContentPartPr>
              <p14:xfrm>
                <a:off x="6241411" y="4493184"/>
                <a:ext cx="73080" cy="507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74537C6D-7718-4DCB-9788-954DAE44884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223411" y="4475184"/>
                  <a:ext cx="10872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4860BBB-23CD-4F22-B590-9E156AA678B8}"/>
                    </a:ext>
                  </a:extLst>
                </p14:cNvPr>
                <p14:cNvContentPartPr/>
                <p14:nvPr/>
              </p14:nvContentPartPr>
              <p14:xfrm>
                <a:off x="6133051" y="4719264"/>
                <a:ext cx="57600" cy="3564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4860BBB-23CD-4F22-B590-9E156AA678B8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115051" y="4701624"/>
                  <a:ext cx="93240" cy="39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864A95D-5057-4BCC-89E6-3DDD4A12BCC5}"/>
                    </a:ext>
                  </a:extLst>
                </p14:cNvPr>
                <p14:cNvContentPartPr/>
                <p14:nvPr/>
              </p14:nvContentPartPr>
              <p14:xfrm>
                <a:off x="6335371" y="5277264"/>
                <a:ext cx="178560" cy="2408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864A95D-5057-4BCC-89E6-3DDD4A12BCC5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317731" y="5259264"/>
                  <a:ext cx="2142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AF3E82A-ADBB-46F1-A28B-64F3363421C1}"/>
                    </a:ext>
                  </a:extLst>
                </p14:cNvPr>
                <p14:cNvContentPartPr/>
                <p14:nvPr/>
              </p14:nvContentPartPr>
              <p14:xfrm>
                <a:off x="6684931" y="5397864"/>
                <a:ext cx="664200" cy="2991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AF3E82A-ADBB-46F1-A28B-64F3363421C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667291" y="5379864"/>
                  <a:ext cx="69984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12208F8-426B-4252-8904-D281D2054781}"/>
                    </a:ext>
                  </a:extLst>
                </p14:cNvPr>
                <p14:cNvContentPartPr/>
                <p14:nvPr/>
              </p14:nvContentPartPr>
              <p14:xfrm>
                <a:off x="7466851" y="4476264"/>
                <a:ext cx="72000" cy="7030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12208F8-426B-4252-8904-D281D2054781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448851" y="4458264"/>
                  <a:ext cx="107640" cy="73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4719ABC-6760-4052-8019-24EC24E26F0F}"/>
                    </a:ext>
                  </a:extLst>
                </p14:cNvPr>
                <p14:cNvContentPartPr/>
                <p14:nvPr/>
              </p14:nvContentPartPr>
              <p14:xfrm>
                <a:off x="6605011" y="4210224"/>
                <a:ext cx="856080" cy="1450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4719ABC-6760-4052-8019-24EC24E26F0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6587011" y="4192224"/>
                  <a:ext cx="89172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C35F80D-B8AF-4484-931D-320C771EAE6A}"/>
                    </a:ext>
                  </a:extLst>
                </p14:cNvPr>
                <p14:cNvContentPartPr/>
                <p14:nvPr/>
              </p14:nvContentPartPr>
              <p14:xfrm>
                <a:off x="6220891" y="4434864"/>
                <a:ext cx="219960" cy="2113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C35F80D-B8AF-4484-931D-320C771EAE6A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6202891" y="4416864"/>
                  <a:ext cx="25560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A720DB60-BD7A-469A-965D-09021962A4EF}"/>
                    </a:ext>
                  </a:extLst>
                </p14:cNvPr>
                <p14:cNvContentPartPr/>
                <p14:nvPr/>
              </p14:nvContentPartPr>
              <p14:xfrm>
                <a:off x="6173011" y="4818984"/>
                <a:ext cx="101880" cy="3722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A720DB60-BD7A-469A-965D-09021962A4EF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6155371" y="4800984"/>
                  <a:ext cx="137520" cy="407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8913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E2D09F-4480-4748-9875-76FD7634813B}"/>
              </a:ext>
            </a:extLst>
          </p:cNvPr>
          <p:cNvSpPr txBox="1"/>
          <p:nvPr/>
        </p:nvSpPr>
        <p:spPr>
          <a:xfrm>
            <a:off x="649857" y="626853"/>
            <a:ext cx="534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S of edges is “safe”: there is an MST that contains 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4911ED5-27A4-414E-A6CE-9FE8C62C36ED}"/>
              </a:ext>
            </a:extLst>
          </p:cNvPr>
          <p:cNvSpPr txBox="1"/>
          <p:nvPr/>
        </p:nvSpPr>
        <p:spPr>
          <a:xfrm>
            <a:off x="1072554" y="1089807"/>
            <a:ext cx="299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a component C in G[S]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blipFill>
                <a:blip r:embed="rId2"/>
                <a:stretch>
                  <a:fillRect l="-62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4A759E0-D665-4F9C-9231-65F35ECA2F4F}"/>
              </a:ext>
            </a:extLst>
          </p:cNvPr>
          <p:cNvSpPr txBox="1"/>
          <p:nvPr/>
        </p:nvSpPr>
        <p:spPr>
          <a:xfrm>
            <a:off x="649857" y="2548328"/>
            <a:ext cx="6797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Prim’s algorithm: </a:t>
            </a:r>
            <a:r>
              <a:rPr lang="en-US" dirty="0"/>
              <a:t>Start with a “root node”</a:t>
            </a:r>
          </a:p>
          <a:p>
            <a:r>
              <a:rPr lang="en-US" dirty="0"/>
              <a:t>     Each time chosen component = connected component of root node.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89FB86-2C87-4E69-A3B0-3598E8543C08}"/>
                  </a:ext>
                </a:extLst>
              </p14:cNvPr>
              <p14:cNvContentPartPr/>
              <p14:nvPr/>
            </p14:nvContentPartPr>
            <p14:xfrm>
              <a:off x="5269051" y="3649344"/>
              <a:ext cx="122040" cy="16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89FB86-2C87-4E69-A3B0-3598E8543C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51411" y="3631704"/>
                <a:ext cx="15768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8D6C318-3827-4E58-AC82-85B0A0E377C4}"/>
                  </a:ext>
                </a:extLst>
              </p14:cNvPr>
              <p14:cNvContentPartPr/>
              <p14:nvPr/>
            </p14:nvContentPartPr>
            <p14:xfrm>
              <a:off x="4443211" y="4408944"/>
              <a:ext cx="102240" cy="164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8D6C318-3827-4E58-AC82-85B0A0E377C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25211" y="4391304"/>
                <a:ext cx="137880" cy="20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DF0F618-A2EA-42CA-9B74-80FA70D0DB72}"/>
                  </a:ext>
                </a:extLst>
              </p14:cNvPr>
              <p14:cNvContentPartPr/>
              <p14:nvPr/>
            </p14:nvContentPartPr>
            <p14:xfrm>
              <a:off x="6964651" y="4201584"/>
              <a:ext cx="122760" cy="1447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DF0F618-A2EA-42CA-9B74-80FA70D0DB7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46651" y="4183944"/>
                <a:ext cx="15840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D9CCFDD-2DFD-49E2-A050-141C7529CF8D}"/>
                  </a:ext>
                </a:extLst>
              </p14:cNvPr>
              <p14:cNvContentPartPr/>
              <p14:nvPr/>
            </p14:nvContentPartPr>
            <p14:xfrm>
              <a:off x="7101451" y="5127144"/>
              <a:ext cx="126360" cy="153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D9CCFDD-2DFD-49E2-A050-141C7529CF8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83451" y="5109504"/>
                <a:ext cx="16200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8CCFD89-E3E3-4B25-872B-CF10DD52FF20}"/>
                  </a:ext>
                </a:extLst>
              </p14:cNvPr>
              <p14:cNvContentPartPr/>
              <p14:nvPr/>
            </p14:nvContentPartPr>
            <p14:xfrm>
              <a:off x="5739211" y="4733664"/>
              <a:ext cx="115560" cy="1656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8CCFD89-E3E3-4B25-872B-CF10DD52FF2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721211" y="4716024"/>
                <a:ext cx="15120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EF56F38-3B1A-4678-8F20-918F08E3010D}"/>
                  </a:ext>
                </a:extLst>
              </p14:cNvPr>
              <p14:cNvContentPartPr/>
              <p14:nvPr/>
            </p14:nvContentPartPr>
            <p14:xfrm>
              <a:off x="5261131" y="5489304"/>
              <a:ext cx="115920" cy="1332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EF56F38-3B1A-4678-8F20-918F08E3010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43491" y="5471304"/>
                <a:ext cx="15156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D66498C-0062-4776-9D11-4ECF18597805}"/>
                  </a:ext>
                </a:extLst>
              </p14:cNvPr>
              <p14:cNvContentPartPr/>
              <p14:nvPr/>
            </p14:nvContentPartPr>
            <p14:xfrm>
              <a:off x="4176811" y="5680824"/>
              <a:ext cx="113760" cy="1789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D66498C-0062-4776-9D11-4ECF1859780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158811" y="5663184"/>
                <a:ext cx="149400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6A861B7-26F3-4908-BA9E-4BBF8F95C65B}"/>
                  </a:ext>
                </a:extLst>
              </p14:cNvPr>
              <p14:cNvContentPartPr/>
              <p14:nvPr/>
            </p14:nvContentPartPr>
            <p14:xfrm>
              <a:off x="5994091" y="6135144"/>
              <a:ext cx="57600" cy="1616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6A861B7-26F3-4908-BA9E-4BBF8F95C65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976091" y="6117504"/>
                <a:ext cx="9324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463F5B3-5192-4E0D-AE94-71EF15F491CB}"/>
                  </a:ext>
                </a:extLst>
              </p14:cNvPr>
              <p14:cNvContentPartPr/>
              <p14:nvPr/>
            </p14:nvContentPartPr>
            <p14:xfrm>
              <a:off x="5291011" y="3375384"/>
              <a:ext cx="137880" cy="1710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463F5B3-5192-4E0D-AE94-71EF15F491C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273011" y="3357384"/>
                <a:ext cx="173520" cy="20664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88A11E8E-5AE0-484D-AC7A-1F2C2FF9E69A}"/>
              </a:ext>
            </a:extLst>
          </p:cNvPr>
          <p:cNvGrpSpPr/>
          <p:nvPr/>
        </p:nvGrpSpPr>
        <p:grpSpPr>
          <a:xfrm>
            <a:off x="4140451" y="3199344"/>
            <a:ext cx="2849760" cy="1859400"/>
            <a:chOff x="4140451" y="3199344"/>
            <a:chExt cx="2849760" cy="185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D357D4E-E7A9-4AE2-9AFF-9DE44EA0B1F0}"/>
                    </a:ext>
                  </a:extLst>
                </p14:cNvPr>
                <p14:cNvContentPartPr/>
                <p14:nvPr/>
              </p14:nvContentPartPr>
              <p14:xfrm>
                <a:off x="4309291" y="4724664"/>
                <a:ext cx="320400" cy="558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D357D4E-E7A9-4AE2-9AFF-9DE44EA0B1F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291651" y="4707024"/>
                  <a:ext cx="35604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9E1FEC0-8F17-4EFB-8A33-14D80FFCE42C}"/>
                    </a:ext>
                  </a:extLst>
                </p14:cNvPr>
                <p14:cNvContentPartPr/>
                <p14:nvPr/>
              </p14:nvContentPartPr>
              <p14:xfrm>
                <a:off x="5185891" y="3558264"/>
                <a:ext cx="308520" cy="3733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9E1FEC0-8F17-4EFB-8A33-14D80FFCE42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167891" y="3540264"/>
                  <a:ext cx="344160" cy="40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7C1D9F6-1349-4E4C-822A-585B7B469871}"/>
                    </a:ext>
                  </a:extLst>
                </p14:cNvPr>
                <p14:cNvContentPartPr/>
                <p14:nvPr/>
              </p14:nvContentPartPr>
              <p14:xfrm>
                <a:off x="4507651" y="3750504"/>
                <a:ext cx="780120" cy="6818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7C1D9F6-1349-4E4C-822A-585B7B46987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489651" y="3732864"/>
                  <a:ext cx="815760" cy="71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27787C0-3BEF-475E-9C06-92F345AF67C5}"/>
                    </a:ext>
                  </a:extLst>
                </p14:cNvPr>
                <p14:cNvContentPartPr/>
                <p14:nvPr/>
              </p14:nvContentPartPr>
              <p14:xfrm>
                <a:off x="4987891" y="3458184"/>
                <a:ext cx="70200" cy="38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27787C0-3BEF-475E-9C06-92F345AF67C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969891" y="3440184"/>
                  <a:ext cx="10584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2542A2A0-DD8C-4A7D-B7A7-757C64C2276B}"/>
                    </a:ext>
                  </a:extLst>
                </p14:cNvPr>
                <p14:cNvContentPartPr/>
                <p14:nvPr/>
              </p14:nvContentPartPr>
              <p14:xfrm>
                <a:off x="4517731" y="3613344"/>
                <a:ext cx="351000" cy="295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2542A2A0-DD8C-4A7D-B7A7-757C64C2276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499731" y="3595704"/>
                  <a:ext cx="38664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4329E1E-5703-4DCA-8C3A-5D0E23C09F1B}"/>
                    </a:ext>
                  </a:extLst>
                </p14:cNvPr>
                <p14:cNvContentPartPr/>
                <p14:nvPr/>
              </p14:nvContentPartPr>
              <p14:xfrm>
                <a:off x="4252051" y="4147584"/>
                <a:ext cx="126000" cy="4028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4329E1E-5703-4DCA-8C3A-5D0E23C09F1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234411" y="4129584"/>
                  <a:ext cx="161640" cy="43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9318436-D7CB-495C-8BDE-D950B6A4371F}"/>
                    </a:ext>
                  </a:extLst>
                </p14:cNvPr>
                <p14:cNvContentPartPr/>
                <p14:nvPr/>
              </p14:nvContentPartPr>
              <p14:xfrm>
                <a:off x="4900051" y="4138584"/>
                <a:ext cx="491040" cy="4212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9318436-D7CB-495C-8BDE-D950B6A4371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882411" y="4120584"/>
                  <a:ext cx="526680" cy="45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92863F9-0D9A-4BCC-8831-100368704009}"/>
                    </a:ext>
                  </a:extLst>
                </p14:cNvPr>
                <p14:cNvContentPartPr/>
                <p14:nvPr/>
              </p14:nvContentPartPr>
              <p14:xfrm>
                <a:off x="5526451" y="3639264"/>
                <a:ext cx="60120" cy="3355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92863F9-0D9A-4BCC-8831-10036870400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508451" y="3621264"/>
                  <a:ext cx="95760" cy="37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5C9FD532-15BF-4F48-AA05-4EE922122689}"/>
                    </a:ext>
                  </a:extLst>
                </p14:cNvPr>
                <p14:cNvContentPartPr/>
                <p14:nvPr/>
              </p14:nvContentPartPr>
              <p14:xfrm>
                <a:off x="5283091" y="3406344"/>
                <a:ext cx="304920" cy="1180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5C9FD532-15BF-4F48-AA05-4EE922122689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265451" y="3388344"/>
                  <a:ext cx="34056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ACB09D5-3498-4FA3-B7B3-32FAFD417F6D}"/>
                    </a:ext>
                  </a:extLst>
                </p14:cNvPr>
                <p14:cNvContentPartPr/>
                <p14:nvPr/>
              </p14:nvContentPartPr>
              <p14:xfrm>
                <a:off x="5412691" y="3737544"/>
                <a:ext cx="452880" cy="10843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ACB09D5-3498-4FA3-B7B3-32FAFD417F6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395051" y="3719904"/>
                  <a:ext cx="488520" cy="11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BEBF22E-7280-470A-BF93-12A91D68E324}"/>
                    </a:ext>
                  </a:extLst>
                </p14:cNvPr>
                <p14:cNvContentPartPr/>
                <p14:nvPr/>
              </p14:nvContentPartPr>
              <p14:xfrm>
                <a:off x="4198771" y="4620984"/>
                <a:ext cx="66960" cy="137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BEBF22E-7280-470A-BF93-12A91D68E32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181131" y="4602984"/>
                  <a:ext cx="10260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E66D692-8FA3-45A8-9C61-B2943E001618}"/>
                    </a:ext>
                  </a:extLst>
                </p14:cNvPr>
                <p14:cNvContentPartPr/>
                <p14:nvPr/>
              </p14:nvContentPartPr>
              <p14:xfrm>
                <a:off x="4390651" y="4900704"/>
                <a:ext cx="438840" cy="961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E66D692-8FA3-45A8-9C61-B2943E00161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373011" y="4882704"/>
                  <a:ext cx="47448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99DDC2E-86D4-4E1B-AB92-8DB9DA80232C}"/>
                    </a:ext>
                  </a:extLst>
                </p14:cNvPr>
                <p14:cNvContentPartPr/>
                <p14:nvPr/>
              </p14:nvContentPartPr>
              <p14:xfrm>
                <a:off x="5050171" y="4619904"/>
                <a:ext cx="311760" cy="1299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99DDC2E-86D4-4E1B-AB92-8DB9DA80232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032531" y="4601904"/>
                  <a:ext cx="3474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9EF24E7-27A9-4614-8D86-F7F560C13F91}"/>
                    </a:ext>
                  </a:extLst>
                </p14:cNvPr>
                <p14:cNvContentPartPr/>
                <p14:nvPr/>
              </p14:nvContentPartPr>
              <p14:xfrm>
                <a:off x="5508451" y="4897104"/>
                <a:ext cx="478080" cy="1616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9EF24E7-27A9-4614-8D86-F7F560C13F9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490811" y="4879104"/>
                  <a:ext cx="51372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F7E27D4-5BC5-4E47-ACBC-9480A6661F26}"/>
                    </a:ext>
                  </a:extLst>
                </p14:cNvPr>
                <p14:cNvContentPartPr/>
                <p14:nvPr/>
              </p14:nvContentPartPr>
              <p14:xfrm>
                <a:off x="5899051" y="3594984"/>
                <a:ext cx="200880" cy="10224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F7E27D4-5BC5-4E47-ACBC-9480A6661F2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881411" y="3577344"/>
                  <a:ext cx="236520" cy="10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7546E9B-BEB0-4A2D-891A-0EE8BDA701FB}"/>
                    </a:ext>
                  </a:extLst>
                </p14:cNvPr>
                <p14:cNvContentPartPr/>
                <p14:nvPr/>
              </p14:nvContentPartPr>
              <p14:xfrm>
                <a:off x="5299291" y="3199344"/>
                <a:ext cx="530280" cy="1504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7546E9B-BEB0-4A2D-891A-0EE8BDA701F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281291" y="3181344"/>
                  <a:ext cx="56592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0E66488-8B7F-419E-A12B-1E328A01F973}"/>
                    </a:ext>
                  </a:extLst>
                </p14:cNvPr>
                <p14:cNvContentPartPr/>
                <p14:nvPr/>
              </p14:nvContentPartPr>
              <p14:xfrm>
                <a:off x="4140451" y="3348024"/>
                <a:ext cx="833040" cy="9460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0E66488-8B7F-419E-A12B-1E328A01F973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122811" y="3330384"/>
                  <a:ext cx="868680" cy="9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0A0CF3C-4E92-4F85-9C2D-4730066D1811}"/>
                    </a:ext>
                  </a:extLst>
                </p14:cNvPr>
                <p14:cNvContentPartPr/>
                <p14:nvPr/>
              </p14:nvContentPartPr>
              <p14:xfrm>
                <a:off x="4176451" y="4501104"/>
                <a:ext cx="10440" cy="1137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0A0CF3C-4E92-4F85-9C2D-4730066D181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58811" y="4483104"/>
                  <a:ext cx="460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B6D0532-D5F9-4470-9B89-043C4973852F}"/>
                    </a:ext>
                  </a:extLst>
                </p14:cNvPr>
                <p14:cNvContentPartPr/>
                <p14:nvPr/>
              </p14:nvContentPartPr>
              <p14:xfrm>
                <a:off x="5479651" y="3697944"/>
                <a:ext cx="1510560" cy="5742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B6D0532-D5F9-4470-9B89-043C4973852F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461651" y="3680304"/>
                  <a:ext cx="1546200" cy="609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3176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E2D09F-4480-4748-9875-76FD7634813B}"/>
              </a:ext>
            </a:extLst>
          </p:cNvPr>
          <p:cNvSpPr txBox="1"/>
          <p:nvPr/>
        </p:nvSpPr>
        <p:spPr>
          <a:xfrm>
            <a:off x="649857" y="626853"/>
            <a:ext cx="534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S of edges is “safe”: there is an MST that contains 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4911ED5-27A4-414E-A6CE-9FE8C62C36ED}"/>
              </a:ext>
            </a:extLst>
          </p:cNvPr>
          <p:cNvSpPr txBox="1"/>
          <p:nvPr/>
        </p:nvSpPr>
        <p:spPr>
          <a:xfrm>
            <a:off x="1072554" y="1089807"/>
            <a:ext cx="299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a component C in G[S]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/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min-weight edge crossing from C to its complement,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also safe 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3405597-81AA-400E-BF84-82A6FA678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2" y="1416678"/>
                <a:ext cx="7821283" cy="369332"/>
              </a:xfrm>
              <a:prstGeom prst="rect">
                <a:avLst/>
              </a:prstGeom>
              <a:blipFill>
                <a:blip r:embed="rId2"/>
                <a:stretch>
                  <a:fillRect l="-62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4A759E0-D665-4F9C-9231-65F35ECA2F4F}"/>
              </a:ext>
            </a:extLst>
          </p:cNvPr>
          <p:cNvSpPr txBox="1"/>
          <p:nvPr/>
        </p:nvSpPr>
        <p:spPr>
          <a:xfrm>
            <a:off x="649857" y="2548328"/>
            <a:ext cx="6726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Boruvka’s</a:t>
            </a:r>
            <a:r>
              <a:rPr lang="en-US" b="1" dirty="0"/>
              <a:t> algorithm:  </a:t>
            </a:r>
            <a:r>
              <a:rPr lang="en-US" dirty="0"/>
              <a:t>(assume distinct edge weights for simplicity)</a:t>
            </a:r>
          </a:p>
          <a:p>
            <a:r>
              <a:rPr lang="en-US" b="1" dirty="0"/>
              <a:t>    </a:t>
            </a:r>
            <a:r>
              <a:rPr lang="en-US" dirty="0"/>
              <a:t>Each time, for each component choose the cheapest edge leaving it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32EBC3C-E713-4999-8AF0-32D754EDE1F7}"/>
                  </a:ext>
                </a:extLst>
              </p14:cNvPr>
              <p14:cNvContentPartPr/>
              <p14:nvPr/>
            </p14:nvContentPartPr>
            <p14:xfrm>
              <a:off x="6448771" y="6062784"/>
              <a:ext cx="72720" cy="1159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32EBC3C-E713-4999-8AF0-32D754EDE1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31131" y="6044784"/>
                <a:ext cx="10836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84CF4DE-661D-4331-B84F-13878FFFE99C}"/>
                  </a:ext>
                </a:extLst>
              </p14:cNvPr>
              <p14:cNvContentPartPr/>
              <p14:nvPr/>
            </p14:nvContentPartPr>
            <p14:xfrm>
              <a:off x="2938051" y="3783264"/>
              <a:ext cx="185040" cy="1706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84CF4DE-661D-4331-B84F-13878FFFE99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20411" y="3765264"/>
                <a:ext cx="22068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62C7C85-8818-4981-86CA-9203BD81B836}"/>
                  </a:ext>
                </a:extLst>
              </p14:cNvPr>
              <p14:cNvContentPartPr/>
              <p14:nvPr/>
            </p14:nvContentPartPr>
            <p14:xfrm>
              <a:off x="6687091" y="6265104"/>
              <a:ext cx="114120" cy="2667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62C7C85-8818-4981-86CA-9203BD81B83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69091" y="6247104"/>
                <a:ext cx="14976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22972D9-EC07-4B80-9BE8-ECE49AB6F08B}"/>
                  </a:ext>
                </a:extLst>
              </p14:cNvPr>
              <p14:cNvContentPartPr/>
              <p14:nvPr/>
            </p14:nvContentPartPr>
            <p14:xfrm>
              <a:off x="2336851" y="4318584"/>
              <a:ext cx="1014840" cy="7858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22972D9-EC07-4B80-9BE8-ECE49AB6F08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18851" y="4300944"/>
                <a:ext cx="1050480" cy="82152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F86A7C64-6CE4-42F0-B155-EC7934AD5E23}"/>
              </a:ext>
            </a:extLst>
          </p:cNvPr>
          <p:cNvGrpSpPr/>
          <p:nvPr/>
        </p:nvGrpSpPr>
        <p:grpSpPr>
          <a:xfrm>
            <a:off x="2022211" y="4190784"/>
            <a:ext cx="2485800" cy="2202480"/>
            <a:chOff x="2022211" y="4190784"/>
            <a:chExt cx="2485800" cy="220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3B3406C-FCA8-4948-A171-EC55D9A8EA91}"/>
                    </a:ext>
                  </a:extLst>
                </p14:cNvPr>
                <p14:cNvContentPartPr/>
                <p14:nvPr/>
              </p14:nvContentPartPr>
              <p14:xfrm>
                <a:off x="2207251" y="5082504"/>
                <a:ext cx="135000" cy="131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3B3406C-FCA8-4948-A171-EC55D9A8EA9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189251" y="5064864"/>
                  <a:ext cx="17064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750D20A-08FF-4E51-8035-F403D69C212D}"/>
                    </a:ext>
                  </a:extLst>
                </p14:cNvPr>
                <p14:cNvContentPartPr/>
                <p14:nvPr/>
              </p14:nvContentPartPr>
              <p14:xfrm>
                <a:off x="2034451" y="4857864"/>
                <a:ext cx="26280" cy="115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750D20A-08FF-4E51-8035-F403D69C212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16811" y="4839864"/>
                  <a:ext cx="619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E42D431-3D17-4526-A2E5-8D5690C8B15F}"/>
                    </a:ext>
                  </a:extLst>
                </p14:cNvPr>
                <p14:cNvContentPartPr/>
                <p14:nvPr/>
              </p14:nvContentPartPr>
              <p14:xfrm>
                <a:off x="2022211" y="4824384"/>
                <a:ext cx="55440" cy="1854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E42D431-3D17-4526-A2E5-8D5690C8B15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04571" y="4806384"/>
                  <a:ext cx="9108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E52F0103-E3FC-4E77-BD63-56061EED262D}"/>
                    </a:ext>
                  </a:extLst>
                </p14:cNvPr>
                <p14:cNvContentPartPr/>
                <p14:nvPr/>
              </p14:nvContentPartPr>
              <p14:xfrm>
                <a:off x="3278611" y="4190784"/>
                <a:ext cx="102240" cy="1422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E52F0103-E3FC-4E77-BD63-56061EED262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260971" y="4173144"/>
                  <a:ext cx="13788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CB5732D-692C-40F4-A5CE-309FF77DC93F}"/>
                    </a:ext>
                  </a:extLst>
                </p14:cNvPr>
                <p14:cNvContentPartPr/>
                <p14:nvPr/>
              </p14:nvContentPartPr>
              <p14:xfrm>
                <a:off x="4355371" y="5753184"/>
                <a:ext cx="139320" cy="126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CB5732D-692C-40F4-A5CE-309FF77DC93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337371" y="5735544"/>
                  <a:ext cx="17496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EBF2054-C83F-45D7-8BAF-F7A56B3C5B1D}"/>
                    </a:ext>
                  </a:extLst>
                </p14:cNvPr>
                <p14:cNvContentPartPr/>
                <p14:nvPr/>
              </p14:nvContentPartPr>
              <p14:xfrm>
                <a:off x="3005011" y="5873784"/>
                <a:ext cx="92160" cy="1692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EBF2054-C83F-45D7-8BAF-F7A56B3C5B1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987011" y="5856144"/>
                  <a:ext cx="1278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720A41E-1E03-4168-84BA-F0B796FBC84B}"/>
                    </a:ext>
                  </a:extLst>
                </p14:cNvPr>
                <p14:cNvContentPartPr/>
                <p14:nvPr/>
              </p14:nvContentPartPr>
              <p14:xfrm>
                <a:off x="2819971" y="6125784"/>
                <a:ext cx="187920" cy="2674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720A41E-1E03-4168-84BA-F0B796FBC84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802331" y="6108144"/>
                  <a:ext cx="22356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8493ED2-2BB7-4101-B3FE-C10A5E246627}"/>
                    </a:ext>
                  </a:extLst>
                </p14:cNvPr>
                <p14:cNvContentPartPr/>
                <p14:nvPr/>
              </p14:nvContentPartPr>
              <p14:xfrm>
                <a:off x="4345651" y="6054144"/>
                <a:ext cx="162360" cy="227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8493ED2-2BB7-4101-B3FE-C10A5E24662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327651" y="6036144"/>
                  <a:ext cx="19800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5CEBD4A-B74A-4B1A-8E71-B4DFE64C0476}"/>
                    </a:ext>
                  </a:extLst>
                </p14:cNvPr>
                <p14:cNvContentPartPr/>
                <p14:nvPr/>
              </p14:nvContentPartPr>
              <p14:xfrm>
                <a:off x="3320371" y="4259904"/>
                <a:ext cx="1041840" cy="16038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5CEBD4A-B74A-4B1A-8E71-B4DFE64C047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302371" y="4242264"/>
                  <a:ext cx="1077480" cy="163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5DAE684-74FC-4683-A54E-AF2EB12649F2}"/>
                    </a:ext>
                  </a:extLst>
                </p14:cNvPr>
                <p14:cNvContentPartPr/>
                <p14:nvPr/>
              </p14:nvContentPartPr>
              <p14:xfrm>
                <a:off x="2307691" y="5153064"/>
                <a:ext cx="720720" cy="8114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5DAE684-74FC-4683-A54E-AF2EB12649F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290051" y="5135064"/>
                  <a:ext cx="756360" cy="847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80759F22-C627-4BAA-BF73-2C386FCA99E1}"/>
                  </a:ext>
                </a:extLst>
              </p14:cNvPr>
              <p14:cNvContentPartPr/>
              <p14:nvPr/>
            </p14:nvContentPartPr>
            <p14:xfrm>
              <a:off x="7394131" y="4220304"/>
              <a:ext cx="821160" cy="831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80759F22-C627-4BAA-BF73-2C386FCA99E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376131" y="4202304"/>
                <a:ext cx="856800" cy="118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A54578BC-E793-4C78-B5AF-9F7D48C42740}"/>
              </a:ext>
            </a:extLst>
          </p:cNvPr>
          <p:cNvGrpSpPr/>
          <p:nvPr/>
        </p:nvGrpSpPr>
        <p:grpSpPr>
          <a:xfrm>
            <a:off x="6408451" y="3750504"/>
            <a:ext cx="2386080" cy="1717560"/>
            <a:chOff x="6408451" y="3750504"/>
            <a:chExt cx="2386080" cy="1717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16E3373-4BC4-4DE5-87B7-49EE761D837F}"/>
                    </a:ext>
                  </a:extLst>
                </p14:cNvPr>
                <p14:cNvContentPartPr/>
                <p14:nvPr/>
              </p14:nvContentPartPr>
              <p14:xfrm>
                <a:off x="6408451" y="3984504"/>
                <a:ext cx="1773360" cy="3070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16E3373-4BC4-4DE5-87B7-49EE761D837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390811" y="3966864"/>
                  <a:ext cx="1809000" cy="34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39262200-F9A8-4842-A757-E3899B094095}"/>
                    </a:ext>
                  </a:extLst>
                </p14:cNvPr>
                <p14:cNvContentPartPr/>
                <p14:nvPr/>
              </p14:nvContentPartPr>
              <p14:xfrm>
                <a:off x="8445331" y="4590384"/>
                <a:ext cx="30600" cy="8776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39262200-F9A8-4842-A757-E3899B09409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427331" y="4572384"/>
                  <a:ext cx="66240" cy="9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64005E3-B423-4668-A00C-F5A685CF5112}"/>
                    </a:ext>
                  </a:extLst>
                </p14:cNvPr>
                <p14:cNvContentPartPr/>
                <p14:nvPr/>
              </p14:nvContentPartPr>
              <p14:xfrm>
                <a:off x="7660531" y="3750504"/>
                <a:ext cx="25200" cy="1332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64005E3-B423-4668-A00C-F5A685CF511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642531" y="3732864"/>
                  <a:ext cx="6084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8D3A4B4-D76E-4ECE-AB0E-734179A94C67}"/>
                    </a:ext>
                  </a:extLst>
                </p14:cNvPr>
                <p14:cNvContentPartPr/>
                <p14:nvPr/>
              </p14:nvContentPartPr>
              <p14:xfrm>
                <a:off x="8750611" y="4760664"/>
                <a:ext cx="43920" cy="1105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8D3A4B4-D76E-4ECE-AB0E-734179A94C6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732971" y="4743024"/>
                  <a:ext cx="7956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5EC15AF-7006-475E-A68B-4F5F15895FAC}"/>
                    </a:ext>
                  </a:extLst>
                </p14:cNvPr>
                <p14:cNvContentPartPr/>
                <p14:nvPr/>
              </p14:nvContentPartPr>
              <p14:xfrm>
                <a:off x="7672051" y="4757064"/>
                <a:ext cx="14760" cy="471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5EC15AF-7006-475E-A68B-4F5F15895FA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654411" y="4739424"/>
                  <a:ext cx="50400" cy="82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F4C2F2D-6304-4AC5-95A9-18F0FECCECF3}"/>
                  </a:ext>
                </a:extLst>
              </p14:cNvPr>
              <p14:cNvContentPartPr/>
              <p14:nvPr/>
            </p14:nvContentPartPr>
            <p14:xfrm>
              <a:off x="4231171" y="2220504"/>
              <a:ext cx="374040" cy="33840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F4C2F2D-6304-4AC5-95A9-18F0FECCECF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213531" y="2202504"/>
                <a:ext cx="409680" cy="37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6FF7999-6F9B-4731-A2F3-03C5FB0CC50A}"/>
                  </a:ext>
                </a:extLst>
              </p14:cNvPr>
              <p14:cNvContentPartPr/>
              <p14:nvPr/>
            </p14:nvContentPartPr>
            <p14:xfrm>
              <a:off x="6463891" y="3437304"/>
              <a:ext cx="110880" cy="2761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6FF7999-6F9B-4731-A2F3-03C5FB0CC50A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446251" y="3419664"/>
                <a:ext cx="14652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484200E-1EFE-42A3-A8A4-54C814ABA070}"/>
                  </a:ext>
                </a:extLst>
              </p14:cNvPr>
              <p14:cNvContentPartPr/>
              <p14:nvPr/>
            </p14:nvContentPartPr>
            <p14:xfrm>
              <a:off x="6495571" y="3432264"/>
              <a:ext cx="164880" cy="666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484200E-1EFE-42A3-A8A4-54C814ABA070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477931" y="3414264"/>
                <a:ext cx="200520" cy="1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9D1B67E-F8E4-42B4-BBDA-88D9EED0F63E}"/>
                  </a:ext>
                </a:extLst>
              </p14:cNvPr>
              <p14:cNvContentPartPr/>
              <p14:nvPr/>
            </p14:nvContentPartPr>
            <p14:xfrm>
              <a:off x="6182371" y="3908904"/>
              <a:ext cx="112320" cy="1029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9D1B67E-F8E4-42B4-BBDA-88D9EED0F63E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164731" y="3891264"/>
                <a:ext cx="14796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0A53B54-790F-4AA4-BE0F-045528112461}"/>
                  </a:ext>
                </a:extLst>
              </p14:cNvPr>
              <p14:cNvContentPartPr/>
              <p14:nvPr/>
            </p14:nvContentPartPr>
            <p14:xfrm>
              <a:off x="8465491" y="4339104"/>
              <a:ext cx="98640" cy="1270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0A53B54-790F-4AA4-BE0F-045528112461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8447491" y="4321104"/>
                <a:ext cx="13428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8F09124-7B7C-4D03-BE6E-FCE476ECCDC5}"/>
                  </a:ext>
                </a:extLst>
              </p14:cNvPr>
              <p14:cNvContentPartPr/>
              <p14:nvPr/>
            </p14:nvContentPartPr>
            <p14:xfrm>
              <a:off x="8380171" y="5642664"/>
              <a:ext cx="93960" cy="1155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8F09124-7B7C-4D03-BE6E-FCE476ECCDC5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8362531" y="5624664"/>
                <a:ext cx="12960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0AC88BF-E06A-4D07-BDBC-1ACCD4EFEDD4}"/>
                  </a:ext>
                </a:extLst>
              </p14:cNvPr>
              <p14:cNvContentPartPr/>
              <p14:nvPr/>
            </p14:nvContentPartPr>
            <p14:xfrm>
              <a:off x="8754571" y="3970464"/>
              <a:ext cx="104400" cy="2905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0AC88BF-E06A-4D07-BDBC-1ACCD4EFEDD4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736571" y="3952824"/>
                <a:ext cx="14004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95C2CC9-99BC-481A-A081-0B8061E30CD2}"/>
                  </a:ext>
                </a:extLst>
              </p14:cNvPr>
              <p14:cNvContentPartPr/>
              <p14:nvPr/>
            </p14:nvContentPartPr>
            <p14:xfrm>
              <a:off x="6332851" y="3961464"/>
              <a:ext cx="1911240" cy="3520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95C2CC9-99BC-481A-A081-0B8061E30CD2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314851" y="3943824"/>
                <a:ext cx="1946880" cy="38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BF51B825-9AA9-4D00-9C66-49F09DF27250}"/>
                  </a:ext>
                </a:extLst>
              </p14:cNvPr>
              <p14:cNvContentPartPr/>
              <p14:nvPr/>
            </p14:nvContentPartPr>
            <p14:xfrm>
              <a:off x="8474851" y="4583904"/>
              <a:ext cx="94320" cy="98424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BF51B825-9AA9-4D00-9C66-49F09DF27250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8457211" y="4565904"/>
                <a:ext cx="129960" cy="10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03B3AAEE-AE74-43AD-9434-C82C21DCEB3B}"/>
                  </a:ext>
                </a:extLst>
              </p14:cNvPr>
              <p14:cNvContentPartPr/>
              <p14:nvPr/>
            </p14:nvContentPartPr>
            <p14:xfrm>
              <a:off x="7658011" y="3685344"/>
              <a:ext cx="34200" cy="26712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03B3AAEE-AE74-43AD-9434-C82C21DCEB3B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7640371" y="3667704"/>
                <a:ext cx="6984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4CA24106-9282-4799-B447-F3F383F9044D}"/>
                  </a:ext>
                </a:extLst>
              </p14:cNvPr>
              <p14:cNvContentPartPr/>
              <p14:nvPr/>
            </p14:nvContentPartPr>
            <p14:xfrm>
              <a:off x="8693731" y="4723584"/>
              <a:ext cx="210240" cy="20988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4CA24106-9282-4799-B447-F3F383F9044D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8676091" y="4705944"/>
                <a:ext cx="24588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EE111D06-51CB-4A3D-843B-25A85951CBBC}"/>
                  </a:ext>
                </a:extLst>
              </p14:cNvPr>
              <p14:cNvContentPartPr/>
              <p14:nvPr/>
            </p14:nvContentPartPr>
            <p14:xfrm>
              <a:off x="7668811" y="4730784"/>
              <a:ext cx="144000" cy="2761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EE111D06-51CB-4A3D-843B-25A85951CBBC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7651171" y="4712784"/>
                <a:ext cx="17964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69ACFD8E-7E17-4AF9-BD4E-4A3A8605787F}"/>
                  </a:ext>
                </a:extLst>
              </p14:cNvPr>
              <p14:cNvContentPartPr/>
              <p14:nvPr/>
            </p14:nvContentPartPr>
            <p14:xfrm>
              <a:off x="6362731" y="3952104"/>
              <a:ext cx="1910160" cy="32148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69ACFD8E-7E17-4AF9-BD4E-4A3A8605787F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6345091" y="3934464"/>
                <a:ext cx="1945800" cy="35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57DCF39C-F26D-4EFE-8B0E-E231B6812155}"/>
                  </a:ext>
                </a:extLst>
              </p14:cNvPr>
              <p14:cNvContentPartPr/>
              <p14:nvPr/>
            </p14:nvContentPartPr>
            <p14:xfrm>
              <a:off x="6396931" y="4080984"/>
              <a:ext cx="1785240" cy="34488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57DCF39C-F26D-4EFE-8B0E-E231B6812155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6378931" y="4063344"/>
                <a:ext cx="1820880" cy="38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D8D5B9EE-8862-46A7-A380-DFFF3AE6073A}"/>
                  </a:ext>
                </a:extLst>
              </p14:cNvPr>
              <p14:cNvContentPartPr/>
              <p14:nvPr/>
            </p14:nvContentPartPr>
            <p14:xfrm>
              <a:off x="8458291" y="4611624"/>
              <a:ext cx="71640" cy="87948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D8D5B9EE-8862-46A7-A380-DFFF3AE6073A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8440651" y="4593984"/>
                <a:ext cx="107280" cy="91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B9FA7DA9-8D47-4AB6-A039-F0255BBE4B66}"/>
                  </a:ext>
                </a:extLst>
              </p14:cNvPr>
              <p14:cNvContentPartPr/>
              <p14:nvPr/>
            </p14:nvContentPartPr>
            <p14:xfrm>
              <a:off x="9983611" y="3369624"/>
              <a:ext cx="227520" cy="2606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B9FA7DA9-8D47-4AB6-A039-F0255BBE4B66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9965971" y="3351984"/>
                <a:ext cx="263160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94EEE46B-6FBA-4BA5-959F-F70014660C70}"/>
                  </a:ext>
                </a:extLst>
              </p14:cNvPr>
              <p14:cNvContentPartPr/>
              <p14:nvPr/>
            </p14:nvContentPartPr>
            <p14:xfrm>
              <a:off x="10706131" y="3323544"/>
              <a:ext cx="198000" cy="27864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94EEE46B-6FBA-4BA5-959F-F70014660C70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10688491" y="3305904"/>
                <a:ext cx="233640" cy="31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0DE313BE-B876-46D0-BB7A-B2DB5EA658C1}"/>
              </a:ext>
            </a:extLst>
          </p:cNvPr>
          <p:cNvGrpSpPr/>
          <p:nvPr/>
        </p:nvGrpSpPr>
        <p:grpSpPr>
          <a:xfrm>
            <a:off x="8353891" y="5472384"/>
            <a:ext cx="740880" cy="378720"/>
            <a:chOff x="8353891" y="5472384"/>
            <a:chExt cx="740880" cy="378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A124E94-A73A-4C94-9327-E170FD5DE72A}"/>
                    </a:ext>
                  </a:extLst>
                </p14:cNvPr>
                <p14:cNvContentPartPr/>
                <p14:nvPr/>
              </p14:nvContentPartPr>
              <p14:xfrm>
                <a:off x="8890291" y="5472384"/>
                <a:ext cx="139320" cy="2131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A124E94-A73A-4C94-9327-E170FD5DE72A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8872291" y="5454384"/>
                  <a:ext cx="17496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C5A7BB5-88A0-4F7A-A9F8-6962444882F0}"/>
                    </a:ext>
                  </a:extLst>
                </p14:cNvPr>
                <p14:cNvContentPartPr/>
                <p14:nvPr/>
              </p14:nvContentPartPr>
              <p14:xfrm>
                <a:off x="8912251" y="5547984"/>
                <a:ext cx="182520" cy="1746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C5A7BB5-88A0-4F7A-A9F8-6962444882F0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894611" y="5529984"/>
                  <a:ext cx="21816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C3F261C3-B8B2-4BD4-844B-180707905570}"/>
                    </a:ext>
                  </a:extLst>
                </p14:cNvPr>
                <p14:cNvContentPartPr/>
                <p14:nvPr/>
              </p14:nvContentPartPr>
              <p14:xfrm>
                <a:off x="8353891" y="5618904"/>
                <a:ext cx="242640" cy="2322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C3F261C3-B8B2-4BD4-844B-180707905570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8335891" y="5601264"/>
                  <a:ext cx="278280" cy="26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09083CF-BD3D-4472-8DFA-923D9B1EA404}"/>
              </a:ext>
            </a:extLst>
          </p:cNvPr>
          <p:cNvGrpSpPr/>
          <p:nvPr/>
        </p:nvGrpSpPr>
        <p:grpSpPr>
          <a:xfrm>
            <a:off x="10066771" y="3676704"/>
            <a:ext cx="170640" cy="524880"/>
            <a:chOff x="10066771" y="3676704"/>
            <a:chExt cx="170640" cy="524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702FE14-A96D-4B9C-8498-4266389C077D}"/>
                    </a:ext>
                  </a:extLst>
                </p14:cNvPr>
                <p14:cNvContentPartPr/>
                <p14:nvPr/>
              </p14:nvContentPartPr>
              <p14:xfrm>
                <a:off x="10126171" y="3676704"/>
                <a:ext cx="67680" cy="5248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702FE14-A96D-4B9C-8498-4266389C077D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0108531" y="3659064"/>
                  <a:ext cx="103320" cy="56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5E74BA5-7EDA-4131-AA3B-8D1954A90CF0}"/>
                    </a:ext>
                  </a:extLst>
                </p14:cNvPr>
                <p14:cNvContentPartPr/>
                <p14:nvPr/>
              </p14:nvContentPartPr>
              <p14:xfrm>
                <a:off x="10066771" y="3691464"/>
                <a:ext cx="170640" cy="1422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5E74BA5-7EDA-4131-AA3B-8D1954A90CF0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0049131" y="3673824"/>
                  <a:ext cx="206280" cy="177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9101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360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Anupam Gupta</dc:creator>
  <cp:lastModifiedBy>Anupam Gupta</cp:lastModifiedBy>
  <cp:revision>6</cp:revision>
  <dcterms:created xsi:type="dcterms:W3CDTF">2021-02-03T22:30:46Z</dcterms:created>
  <dcterms:modified xsi:type="dcterms:W3CDTF">2021-02-04T17:01:43Z</dcterms:modified>
</cp:coreProperties>
</file>