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2" r:id="rId2"/>
    <p:sldId id="1251" r:id="rId3"/>
    <p:sldId id="1159" r:id="rId4"/>
    <p:sldId id="1200" r:id="rId5"/>
    <p:sldId id="1201" r:id="rId6"/>
    <p:sldId id="1202" r:id="rId7"/>
    <p:sldId id="1203" r:id="rId8"/>
    <p:sldId id="1204" r:id="rId9"/>
    <p:sldId id="1242" r:id="rId10"/>
    <p:sldId id="1205" r:id="rId11"/>
    <p:sldId id="1206" r:id="rId12"/>
    <p:sldId id="1207" r:id="rId13"/>
    <p:sldId id="1168" r:id="rId14"/>
    <p:sldId id="1169" r:id="rId15"/>
    <p:sldId id="1170" r:id="rId16"/>
    <p:sldId id="1196" r:id="rId17"/>
    <p:sldId id="1241" r:id="rId18"/>
    <p:sldId id="1235" r:id="rId19"/>
    <p:sldId id="1178" r:id="rId20"/>
    <p:sldId id="1179" r:id="rId21"/>
    <p:sldId id="1180" r:id="rId22"/>
    <p:sldId id="1245" r:id="rId23"/>
    <p:sldId id="1199" r:id="rId24"/>
    <p:sldId id="1240" r:id="rId25"/>
    <p:sldId id="1247" r:id="rId26"/>
    <p:sldId id="1250" r:id="rId27"/>
    <p:sldId id="1172" r:id="rId28"/>
    <p:sldId id="1173" r:id="rId29"/>
    <p:sldId id="1176" r:id="rId30"/>
    <p:sldId id="1187" r:id="rId31"/>
    <p:sldId id="1252" r:id="rId32"/>
    <p:sldId id="1243" r:id="rId33"/>
  </p:sldIdLst>
  <p:sldSz cx="9144000" cy="6858000" type="screen4x3"/>
  <p:notesSz cx="7302500" cy="9586913"/>
  <p:custDataLst>
    <p:tags r:id="rId3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02" autoAdjust="0"/>
    <p:restoredTop sz="87322" autoAdjust="0"/>
  </p:normalViewPr>
  <p:slideViewPr>
    <p:cSldViewPr snapToObjects="1">
      <p:cViewPr varScale="1">
        <p:scale>
          <a:sx n="95" d="100"/>
          <a:sy n="95" d="100"/>
        </p:scale>
        <p:origin x="1671" y="51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linking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15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25,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AA874-5F90-D180-6AD8-2C192D4A3DFD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BEC0-AC3A-4C70-B558-66F27FA31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896225" cy="762000"/>
          </a:xfrm>
        </p:spPr>
        <p:txBody>
          <a:bodyPr/>
          <a:lstStyle/>
          <a:p>
            <a:r>
              <a:rPr lang="en-US" dirty="0"/>
              <a:t>Malloc Lab and Code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10DB7-B0D9-44A4-A1FA-598665396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191125"/>
          </a:xfrm>
        </p:spPr>
        <p:txBody>
          <a:bodyPr/>
          <a:lstStyle/>
          <a:p>
            <a:r>
              <a:rPr lang="en-US" dirty="0"/>
              <a:t>Malloc Deadlines</a:t>
            </a:r>
          </a:p>
          <a:p>
            <a:pPr lvl="1"/>
            <a:r>
              <a:rPr lang="en-US" dirty="0"/>
              <a:t>Checkpoint due Tuesday November 1</a:t>
            </a:r>
          </a:p>
          <a:p>
            <a:pPr lvl="1"/>
            <a:r>
              <a:rPr lang="en-US" dirty="0"/>
              <a:t>Final Submission due Tuesday November 8</a:t>
            </a:r>
          </a:p>
          <a:p>
            <a:endParaRPr lang="en-US" dirty="0"/>
          </a:p>
          <a:p>
            <a:r>
              <a:rPr lang="en-US" dirty="0"/>
              <a:t>Malloc (Final) Bootcamp</a:t>
            </a:r>
          </a:p>
          <a:p>
            <a:pPr lvl="1"/>
            <a:r>
              <a:rPr lang="en-US" dirty="0"/>
              <a:t>Sunday October 30 at 5-8pm ET in Rashid Auditorium (GHC 4401)</a:t>
            </a:r>
          </a:p>
          <a:p>
            <a:pPr lvl="1"/>
            <a:r>
              <a:rPr lang="en-US" dirty="0"/>
              <a:t>Will be on zoom and recorded, but in-person will be better</a:t>
            </a:r>
          </a:p>
          <a:p>
            <a:pPr lvl="1"/>
            <a:r>
              <a:rPr lang="en-US" dirty="0"/>
              <a:t>Most helpful if you have finished the checkpoint (or are close)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Code Reviews</a:t>
            </a:r>
          </a:p>
          <a:p>
            <a:pPr lvl="1"/>
            <a:r>
              <a:rPr lang="en-US" dirty="0"/>
              <a:t>All labs from cache lab onwards will be code reviewed one-on-one</a:t>
            </a:r>
          </a:p>
          <a:p>
            <a:pPr lvl="1"/>
            <a:r>
              <a:rPr lang="en-US" dirty="0"/>
              <a:t>You must make an appointment with a TA for this part of the grade</a:t>
            </a:r>
          </a:p>
        </p:txBody>
      </p:sp>
    </p:spTree>
    <p:extLst>
      <p:ext uri="{BB962C8B-B14F-4D97-AF65-F5344CB8AC3E}">
        <p14:creationId xmlns:p14="http://schemas.microsoft.com/office/powerpoint/2010/main" val="161179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Activity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E25E9-861D-F5E0-F8F5-871A0175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7FB6-4A0B-AD54-497A-61F261C3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activity</a:t>
            </a:r>
          </a:p>
          <a:p>
            <a:pPr lvl="1"/>
            <a:r>
              <a:rPr lang="en-US" dirty="0"/>
              <a:t>Go to Canvas → Assignments </a:t>
            </a:r>
          </a:p>
          <a:p>
            <a:pPr lvl="1"/>
            <a:r>
              <a:rPr lang="en-US" dirty="0"/>
              <a:t>Or here is a direct link: </a:t>
            </a:r>
            <a:r>
              <a:rPr lang="en-US" dirty="0">
                <a:hlinkClick r:id="rId2"/>
              </a:rPr>
              <a:t>https://www.cs.cmu.edu/~213/activities/linking.pdf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 groups of 2</a:t>
            </a:r>
          </a:p>
          <a:p>
            <a:pPr lvl="1"/>
            <a:r>
              <a:rPr lang="en-US" dirty="0"/>
              <a:t>One person runs the activity on a shark machine</a:t>
            </a:r>
          </a:p>
          <a:p>
            <a:pPr lvl="1"/>
            <a:r>
              <a:rPr lang="en-US" dirty="0"/>
              <a:t>The other person fills in the answers</a:t>
            </a:r>
          </a:p>
          <a:p>
            <a:pPr lvl="1"/>
            <a:endParaRPr lang="en-US" dirty="0"/>
          </a:p>
          <a:p>
            <a:r>
              <a:rPr lang="en-US" dirty="0"/>
              <a:t>Submit on Canvas by 11:59pm ET today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68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Sometimes: </a:t>
            </a:r>
            <a:r>
              <a:rPr lang="en-US"/>
              <a:t>Strange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1: Modularity</a:t>
            </a:r>
          </a:p>
          <a:p>
            <a:endParaRPr lang="en-US" dirty="0"/>
          </a:p>
          <a:p>
            <a:pPr lvl="1"/>
            <a:r>
              <a:rPr lang="en-US" dirty="0"/>
              <a:t>Program can be written as a collection of smaller source files, rather than one monolithic mass.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build libraries of common functions</a:t>
            </a:r>
          </a:p>
          <a:p>
            <a:pPr lvl="2"/>
            <a:r>
              <a:rPr lang="en-US" dirty="0"/>
              <a:t>e.g., Math library, standard C library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28804</TotalTime>
  <Words>3179</Words>
  <Application>Microsoft Office PowerPoint</Application>
  <PresentationFormat>On-screen Show (4:3)</PresentationFormat>
  <Paragraphs>636</Paragraphs>
  <Slides>32</Slides>
  <Notes>30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Arial Narrow</vt:lpstr>
      <vt:lpstr>Calibri</vt:lpstr>
      <vt:lpstr>Century Gothic</vt:lpstr>
      <vt:lpstr>Courier</vt:lpstr>
      <vt:lpstr>Courier New</vt:lpstr>
      <vt:lpstr>Noto Sans Symbols</vt:lpstr>
      <vt:lpstr>Times New Roman</vt:lpstr>
      <vt:lpstr>Wingdings</vt:lpstr>
      <vt:lpstr>Wingdings 2</vt:lpstr>
      <vt:lpstr>template2007</vt:lpstr>
      <vt:lpstr>Linking  15-213/14-513/15-513: Introduction to Computer Systems 15th Lecture, October 25, 2022</vt:lpstr>
      <vt:lpstr>Malloc Lab and Code Reviews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Activity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694</cp:revision>
  <cp:lastPrinted>2017-10-10T16:05:23Z</cp:lastPrinted>
  <dcterms:created xsi:type="dcterms:W3CDTF">2012-10-04T19:17:13Z</dcterms:created>
  <dcterms:modified xsi:type="dcterms:W3CDTF">2022-10-25T05:01:40Z</dcterms:modified>
</cp:coreProperties>
</file>