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4"/>
  </p:notesMasterIdLst>
  <p:handoutMasterIdLst>
    <p:handoutMasterId r:id="rId45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003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119" d="100"/>
          <a:sy n="119" d="100"/>
        </p:scale>
        <p:origin x="13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gs" Target="tags/tag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3813/quizzes/97406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March 2,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8D4EAF-7998-D9E3-4CB5-54B783C21E72}"/>
              </a:ext>
            </a:extLst>
          </p:cNvPr>
          <p:cNvSpPr txBox="1"/>
          <p:nvPr/>
        </p:nvSpPr>
        <p:spPr>
          <a:xfrm>
            <a:off x="685800" y="4382815"/>
            <a:ext cx="461141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Have several free lists, one for 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Which blocks go in which size classes is a design decision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Can have major impact on both utilization and throughput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Common choices include: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One class for each small size (16, 32, 48, 64, …)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At some point switch to powers of two: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https://canvas.cmu.edu/courses/33813/quizzes/97406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15661</TotalTime>
  <Words>2467</Words>
  <Application>Microsoft Office PowerPoint</Application>
  <PresentationFormat>On-screen Show (4:3)</PresentationFormat>
  <Paragraphs>530</Paragraphs>
  <Slides>39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15-213/14-513/15-513: Introduction to Computer Systems 14th Lecture, March 2, 2023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Zack Weinberg</cp:lastModifiedBy>
  <cp:revision>741</cp:revision>
  <cp:lastPrinted>2016-11-01T18:34:42Z</cp:lastPrinted>
  <dcterms:created xsi:type="dcterms:W3CDTF">2012-11-01T14:52:42Z</dcterms:created>
  <dcterms:modified xsi:type="dcterms:W3CDTF">2023-03-02T18:37:27Z</dcterms:modified>
</cp:coreProperties>
</file>