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42" r:id="rId2"/>
    <p:sldId id="645" r:id="rId3"/>
    <p:sldId id="580" r:id="rId4"/>
    <p:sldId id="581" r:id="rId5"/>
    <p:sldId id="734" r:id="rId6"/>
    <p:sldId id="733" r:id="rId7"/>
    <p:sldId id="732" r:id="rId8"/>
    <p:sldId id="735" r:id="rId9"/>
    <p:sldId id="585" r:id="rId10"/>
    <p:sldId id="586" r:id="rId11"/>
    <p:sldId id="646" r:id="rId12"/>
    <p:sldId id="680" r:id="rId13"/>
    <p:sldId id="632" r:id="rId14"/>
    <p:sldId id="661" r:id="rId15"/>
    <p:sldId id="683" r:id="rId16"/>
    <p:sldId id="740" r:id="rId17"/>
    <p:sldId id="651" r:id="rId18"/>
    <p:sldId id="639" r:id="rId19"/>
    <p:sldId id="684" r:id="rId20"/>
    <p:sldId id="741" r:id="rId21"/>
    <p:sldId id="649" r:id="rId22"/>
    <p:sldId id="597" r:id="rId23"/>
    <p:sldId id="598" r:id="rId24"/>
    <p:sldId id="668" r:id="rId25"/>
    <p:sldId id="742" r:id="rId26"/>
    <p:sldId id="682" r:id="rId27"/>
    <p:sldId id="599" r:id="rId28"/>
    <p:sldId id="601" r:id="rId29"/>
    <p:sldId id="602" r:id="rId30"/>
    <p:sldId id="663" r:id="rId31"/>
    <p:sldId id="664" r:id="rId32"/>
    <p:sldId id="665" r:id="rId33"/>
    <p:sldId id="666" r:id="rId34"/>
    <p:sldId id="667" r:id="rId35"/>
    <p:sldId id="669" r:id="rId36"/>
    <p:sldId id="689" r:id="rId37"/>
    <p:sldId id="678" r:id="rId38"/>
    <p:sldId id="670" r:id="rId39"/>
    <p:sldId id="737" r:id="rId40"/>
    <p:sldId id="672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591" r:id="rId50"/>
    <p:sldId id="592" r:id="rId51"/>
    <p:sldId id="593" r:id="rId52"/>
    <p:sldId id="687" r:id="rId53"/>
    <p:sldId id="594" r:id="rId54"/>
    <p:sldId id="595" r:id="rId55"/>
    <p:sldId id="659" r:id="rId56"/>
    <p:sldId id="743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680"/>
            <p14:sldId id="632"/>
            <p14:sldId id="661"/>
            <p14:sldId id="683"/>
            <p14:sldId id="740"/>
            <p14:sldId id="651"/>
            <p14:sldId id="639"/>
            <p14:sldId id="684"/>
            <p14:sldId id="741"/>
            <p14:sldId id="649"/>
            <p14:sldId id="597"/>
            <p14:sldId id="598"/>
            <p14:sldId id="668"/>
            <p14:sldId id="742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9"/>
            <p14:sldId id="689"/>
            <p14:sldId id="678"/>
            <p14:sldId id="670"/>
            <p14:sldId id="737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  <p14:sldId id="7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998" y="5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7415/quizzes/143248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15-213/15-503: Introduction to Computer Systems</a:t>
            </a:r>
            <a:br>
              <a:rPr lang="en-US" sz="2000" b="0" dirty="0"/>
            </a:br>
            <a:r>
              <a:rPr lang="en-US" sz="2000" b="0" dirty="0"/>
              <a:t>3rd Lecture,  May 15,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7DC9-C5B2-8918-E904-16AF17255BDC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FEA6-E070-902F-04A9-00DB3EB32AE2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4262D-BA8E-6844-EF6A-AB896DC2E98E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4DB9-3280-D56C-5693-5C6423C698AA}"/>
              </a:ext>
            </a:extLst>
          </p:cNvPr>
          <p:cNvSpPr txBox="1"/>
          <p:nvPr/>
        </p:nvSpPr>
        <p:spPr>
          <a:xfrm>
            <a:off x="4085663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BA29C-3F05-4E31-D580-A03A0C067EAC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62938-6695-4E48-18F4-C38D4119E1AB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A7743-618E-ACD0-57C1-237B8808B0A6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4BD66-0250-1510-A688-2A7B3E938520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4C-D43C-EE32-8535-A3423E3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5737-3E39-4F6A-8924-F306A86B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30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B79E-EB03-DDAF-E080-BFC9CFE3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B802-882B-3623-DC85-CFE3558B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https://canvas.cmu.edu/courses/47415/quizzes/143248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8835-F0EC-17E2-4619-FBA7267E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D5D1-DF37-F7D4-2E2A-214EA201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note that act2 depends on knowing </a:t>
            </a:r>
            <a:r>
              <a:rPr lang="en-US" dirty="0" err="1"/>
              <a:t>whatIsThis</a:t>
            </a:r>
            <a:r>
              <a:rPr lang="en-US"/>
              <a:t>() which is in act1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0813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28791</TotalTime>
  <Words>4631</Words>
  <Application>Microsoft Office PowerPoint</Application>
  <PresentationFormat>On-screen Show (4:3)</PresentationFormat>
  <Paragraphs>956</Paragraphs>
  <Slides>56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Times New Roman</vt:lpstr>
      <vt:lpstr>Wingdings</vt:lpstr>
      <vt:lpstr>Wingdings 2</vt:lpstr>
      <vt:lpstr>template2007</vt:lpstr>
      <vt:lpstr>Machine-Level Programming I: Basics  15-213/15-503: Introduction to Computer Systems 3rd Lecture,  May 15, 2025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Assembly: Data Types</vt:lpstr>
      <vt:lpstr>x86-64 Integer Registers</vt:lpstr>
      <vt:lpstr>Some History: IA32 Registers</vt:lpstr>
      <vt:lpstr>Assembly: Operations</vt:lpstr>
      <vt:lpstr>Activity 1</vt:lpstr>
      <vt:lpstr>Moving Data</vt:lpstr>
      <vt:lpstr>movq Operand Combinations</vt:lpstr>
      <vt:lpstr>Simple Memory Addressing Modes</vt:lpstr>
      <vt:lpstr>Complete Memory Addressing Modes</vt:lpstr>
      <vt:lpstr>Activity 2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Quiz Time!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Brian Railing</cp:lastModifiedBy>
  <cp:revision>756</cp:revision>
  <cp:lastPrinted>2011-09-12T20:37:42Z</cp:lastPrinted>
  <dcterms:created xsi:type="dcterms:W3CDTF">2012-09-11T15:51:41Z</dcterms:created>
  <dcterms:modified xsi:type="dcterms:W3CDTF">2025-05-15T17:39:42Z</dcterms:modified>
  <cp:category/>
</cp:coreProperties>
</file>