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79" r:id="rId5"/>
    <p:sldId id="280" r:id="rId6"/>
    <p:sldId id="281" r:id="rId7"/>
    <p:sldId id="261" r:id="rId8"/>
    <p:sldId id="263" r:id="rId9"/>
    <p:sldId id="264" r:id="rId10"/>
    <p:sldId id="274" r:id="rId11"/>
    <p:sldId id="275" r:id="rId12"/>
    <p:sldId id="276" r:id="rId13"/>
    <p:sldId id="277" r:id="rId14"/>
    <p:sldId id="278" r:id="rId15"/>
    <p:sldId id="271" r:id="rId16"/>
    <p:sldId id="273" r:id="rId17"/>
    <p:sldId id="258" r:id="rId18"/>
    <p:sldId id="260" r:id="rId19"/>
    <p:sldId id="26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4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1500" b="0">
                <a:latin typeface="Calibri" pitchFamily="34" charset="0"/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83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55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4" y="228602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2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36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6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6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9" y="1362077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9" y="3924302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496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6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6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9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59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latin typeface="Calibri" pitchFamily="34" charset="0"/>
              </a:defRPr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692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6" y="1362075"/>
            <a:ext cx="3871913" cy="4972050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800">
                <a:latin typeface="Calibri" pitchFamily="34" charset="0"/>
              </a:defRPr>
            </a:lvl2pPr>
            <a:lvl3pPr>
              <a:defRPr sz="1500">
                <a:latin typeface="Calibri" pitchFamily="34" charset="0"/>
              </a:defRPr>
            </a:lvl3pPr>
            <a:lvl4pPr>
              <a:defRPr sz="1350">
                <a:latin typeface="Calibri" pitchFamily="34" charset="0"/>
              </a:defRPr>
            </a:lvl4pPr>
            <a:lvl5pPr>
              <a:defRPr sz="1350">
                <a:latin typeface="Calibri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9" y="1362075"/>
            <a:ext cx="3871912" cy="4972050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800">
                <a:latin typeface="Calibri" pitchFamily="34" charset="0"/>
              </a:defRPr>
            </a:lvl2pPr>
            <a:lvl3pPr>
              <a:defRPr sz="1500">
                <a:latin typeface="Calibri" pitchFamily="34" charset="0"/>
              </a:defRPr>
            </a:lvl3pPr>
            <a:lvl4pPr>
              <a:defRPr sz="1350">
                <a:latin typeface="Calibri" pitchFamily="34" charset="0"/>
              </a:defRPr>
            </a:lvl4pPr>
            <a:lvl5pPr>
              <a:defRPr sz="1350">
                <a:latin typeface="Calibri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3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>
                <a:latin typeface="Calibri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>
                <a:latin typeface="Calibri" pitchFamily="34" charset="0"/>
              </a:defRPr>
            </a:lvl1pPr>
            <a:lvl2pPr>
              <a:defRPr sz="1500">
                <a:latin typeface="Calibri" pitchFamily="34" charset="0"/>
              </a:defRPr>
            </a:lvl2pPr>
            <a:lvl3pPr>
              <a:defRPr sz="1350">
                <a:latin typeface="Calibri" pitchFamily="34" charset="0"/>
              </a:defRPr>
            </a:lvl3pPr>
            <a:lvl4pPr>
              <a:defRPr sz="1200">
                <a:latin typeface="Calibri" pitchFamily="34" charset="0"/>
              </a:defRPr>
            </a:lvl4pPr>
            <a:lvl5pPr>
              <a:defRPr sz="1200">
                <a:latin typeface="Calibri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>
                <a:latin typeface="Calibri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>
                <a:latin typeface="Calibri" pitchFamily="34" charset="0"/>
              </a:defRPr>
            </a:lvl1pPr>
            <a:lvl2pPr>
              <a:defRPr sz="1500">
                <a:latin typeface="Calibri" pitchFamily="34" charset="0"/>
              </a:defRPr>
            </a:lvl2pPr>
            <a:lvl3pPr>
              <a:defRPr sz="1350">
                <a:latin typeface="Calibri" pitchFamily="34" charset="0"/>
              </a:defRPr>
            </a:lvl3pPr>
            <a:lvl4pPr>
              <a:defRPr sz="1200">
                <a:latin typeface="Calibri" pitchFamily="34" charset="0"/>
              </a:defRPr>
            </a:lvl4pPr>
            <a:lvl5pPr>
              <a:defRPr sz="1200">
                <a:latin typeface="Calibri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881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3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97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5462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500">
                <a:latin typeface="Calibri" pitchFamily="34" charset="0"/>
              </a:defRPr>
            </a:lvl4pPr>
            <a:lvl5pPr>
              <a:defRPr sz="1500">
                <a:latin typeface="Calibri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>
                <a:latin typeface="Calibri" pitchFamily="34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693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>
                <a:latin typeface="Calibri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>
                <a:latin typeface="Calibri" pitchFamily="34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732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1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endParaRPr lang="en-US" sz="1350" b="0">
              <a:latin typeface="Times New Roman" pitchFamily="-1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7897814" y="-26987"/>
            <a:ext cx="1309687" cy="2308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900">
                <a:solidFill>
                  <a:schemeClr val="bg1"/>
                </a:solidFill>
                <a:latin typeface="Times New Roman" pitchFamily="-1" charset="0"/>
              </a:rPr>
              <a:t>Carnegie Mellon</a:t>
            </a: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8831263" y="6611940"/>
            <a:ext cx="296876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fld id="{4C2444F9-CA7F-3E43-ACC7-BF7CD14DC1B7}" type="slidenum">
              <a:rPr lang="en-US" sz="750">
                <a:solidFill>
                  <a:srgbClr val="000000"/>
                </a:solidFill>
              </a:rPr>
              <a:pPr eaLnBrk="0" hangingPunct="0"/>
              <a:t>‹#›</a:t>
            </a:fld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29978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marL="89297" indent="-89297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1pPr>
      <a:lvl2pPr marL="89297" indent="-89297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marL="89297" indent="-89297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marL="89297" indent="-89297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marL="89297" indent="-89297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32197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 Narrow" pitchFamily="34" charset="0"/>
        </a:defRPr>
      </a:lvl6pPr>
      <a:lvl7pPr marL="775097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 Narrow" pitchFamily="34" charset="0"/>
        </a:defRPr>
      </a:lvl7pPr>
      <a:lvl8pPr marL="1117997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 Narrow" pitchFamily="34" charset="0"/>
        </a:defRPr>
      </a:lvl8pPr>
      <a:lvl9pPr marL="1460897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 Narrow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1" charset="2"/>
        <a:buChar char="¢"/>
        <a:defRPr sz="1800" b="1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1" charset="2"/>
        <a:buChar char="§"/>
        <a:defRPr sz="1500">
          <a:solidFill>
            <a:schemeClr val="tx1"/>
          </a:solidFill>
          <a:latin typeface="Calibri" pitchFamily="34" charset="0"/>
          <a:ea typeface="ＭＳ Ｐゴシック" pitchFamily="-1" charset="-128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-1" charset="2"/>
        <a:buChar char="§"/>
        <a:defRPr sz="1500">
          <a:solidFill>
            <a:schemeClr val="tx1"/>
          </a:solidFill>
          <a:latin typeface="Calibri" pitchFamily="34" charset="0"/>
          <a:ea typeface="ＭＳ Ｐゴシック" pitchFamily="-1" charset="-128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Calibri" pitchFamily="34" charset="0"/>
          <a:ea typeface="ＭＳ Ｐゴシック" pitchFamily="-1" charset="-128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Calibri" pitchFamily="34" charset="0"/>
          <a:ea typeface="ＭＳ Ｐゴシック" pitchFamily="-1" charset="-128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N" dirty="0" smtClean="0"/>
              <a:t>152</a:t>
            </a:r>
            <a:r>
              <a:rPr lang="en-IN" dirty="0" smtClean="0"/>
              <a:t>13/15513/18213 </a:t>
            </a:r>
            <a:r>
              <a:rPr lang="en-IN" dirty="0" smtClean="0"/>
              <a:t>Final </a:t>
            </a:r>
            <a:r>
              <a:rPr lang="en-IN" dirty="0" smtClean="0"/>
              <a:t>Exam Review </a:t>
            </a:r>
            <a:r>
              <a:rPr lang="en-IN" dirty="0" smtClean="0"/>
              <a:t>Recitation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50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Final Exam Fall </a:t>
            </a:r>
            <a:r>
              <a:rPr lang="en-IN" dirty="0" smtClean="0"/>
              <a:t>2012</a:t>
            </a:r>
            <a:endParaRPr lang="en-IN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73" y="2226223"/>
            <a:ext cx="7224650" cy="2502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32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281" y="1238586"/>
            <a:ext cx="7153445" cy="404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38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606" y="600683"/>
            <a:ext cx="6418755" cy="604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00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986" y="1027167"/>
            <a:ext cx="7578758" cy="4747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89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492" y="1074228"/>
            <a:ext cx="6872820" cy="489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10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Processes and 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Final Exam Fall </a:t>
            </a:r>
            <a:r>
              <a:rPr lang="en-IN" dirty="0" smtClean="0"/>
              <a:t>2012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561" y="1753982"/>
            <a:ext cx="5928363" cy="474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49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47" y="1303206"/>
            <a:ext cx="7959848" cy="381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71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Final </a:t>
            </a:r>
            <a:r>
              <a:rPr lang="en-IN" dirty="0"/>
              <a:t>E</a:t>
            </a:r>
            <a:r>
              <a:rPr lang="en-IN" dirty="0" smtClean="0"/>
              <a:t>xam </a:t>
            </a:r>
            <a:r>
              <a:rPr lang="en-IN" dirty="0" smtClean="0"/>
              <a:t>Spring </a:t>
            </a:r>
            <a:r>
              <a:rPr lang="en-IN" dirty="0" smtClean="0"/>
              <a:t>2011</a:t>
            </a:r>
            <a:endParaRPr lang="en-IN" dirty="0" smtClean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9997" y="1787770"/>
            <a:ext cx="5969357" cy="4846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9765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384" y="1591346"/>
            <a:ext cx="7183392" cy="157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46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20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Virtual Memory</a:t>
            </a:r>
          </a:p>
          <a:p>
            <a:r>
              <a:rPr lang="en-IN" dirty="0" smtClean="0"/>
              <a:t>I/O Redirection</a:t>
            </a:r>
          </a:p>
          <a:p>
            <a:r>
              <a:rPr lang="en-IN" dirty="0" smtClean="0"/>
              <a:t>Threading</a:t>
            </a:r>
            <a:endParaRPr lang="en-IN" dirty="0" smtClean="0"/>
          </a:p>
          <a:p>
            <a:r>
              <a:rPr lang="en-IN" dirty="0" smtClean="0"/>
              <a:t>Processes and Signals</a:t>
            </a:r>
          </a:p>
          <a:p>
            <a:r>
              <a:rPr lang="en-IN" dirty="0" smtClean="0"/>
              <a:t>Deadlock</a:t>
            </a:r>
          </a:p>
          <a:p>
            <a:endParaRPr lang="en-IN" dirty="0"/>
          </a:p>
          <a:p>
            <a:r>
              <a:rPr lang="en-IN" dirty="0" smtClean="0">
                <a:solidFill>
                  <a:srgbClr val="FF0000"/>
                </a:solidFill>
              </a:rPr>
              <a:t>Note: other topics may appear on the final exam!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9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Virtual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Final Exam </a:t>
            </a:r>
            <a:r>
              <a:rPr lang="en-IN" dirty="0" smtClean="0"/>
              <a:t>Fall 2012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285" y="1658356"/>
            <a:ext cx="5296157" cy="506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80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225" y="409575"/>
            <a:ext cx="7067550" cy="603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25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0" y="895350"/>
            <a:ext cx="7048500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22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462" y="1357312"/>
            <a:ext cx="7077075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8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I/O Redirection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Final Exam Spring </a:t>
            </a:r>
            <a:r>
              <a:rPr lang="en-IN" dirty="0" smtClean="0"/>
              <a:t>2011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25" y="1963709"/>
            <a:ext cx="7429882" cy="376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5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37"/>
          <a:stretch/>
        </p:blipFill>
        <p:spPr>
          <a:xfrm>
            <a:off x="2223059" y="1556950"/>
            <a:ext cx="5494751" cy="4129728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47448" y="917231"/>
            <a:ext cx="7896225" cy="417298"/>
          </a:xfrm>
        </p:spPr>
        <p:txBody>
          <a:bodyPr/>
          <a:lstStyle/>
          <a:p>
            <a:r>
              <a:rPr lang="en-IN" dirty="0" smtClean="0"/>
              <a:t>A. List all outputs of the following 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68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521" y="1334529"/>
            <a:ext cx="2992245" cy="5263979"/>
          </a:xfrm>
          <a:prstGeom prst="rect">
            <a:avLst/>
          </a:prstGeom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347448" y="917231"/>
            <a:ext cx="7896225" cy="417298"/>
          </a:xfrm>
          <a:prstGeom prst="rect">
            <a:avLst/>
          </a:prstGeom>
        </p:spPr>
        <p:txBody>
          <a:bodyPr/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1" charset="2"/>
              <a:buChar char="¢"/>
              <a:defRPr sz="1800" b="1">
                <a:solidFill>
                  <a:schemeClr val="tx1"/>
                </a:solidFill>
                <a:latin typeface="Calibri" pitchFamily="34" charset="0"/>
                <a:ea typeface="ＭＳ Ｐゴシック" pitchFamily="-1" charset="-128"/>
                <a:cs typeface="ＭＳ Ｐゴシック" pitchFamily="-1" charset="-128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1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  <a:ea typeface="ＭＳ Ｐゴシック" pitchFamily="-1" charset="-128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-1" charset="2"/>
              <a:buChar char="§"/>
              <a:defRPr sz="1500">
                <a:solidFill>
                  <a:schemeClr val="tx1"/>
                </a:solidFill>
                <a:latin typeface="Calibri" pitchFamily="34" charset="0"/>
                <a:ea typeface="ＭＳ Ｐゴシック" pitchFamily="-1" charset="-128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Calibri" pitchFamily="34" charset="0"/>
                <a:ea typeface="ＭＳ Ｐゴシック" pitchFamily="-1" charset="-128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Calibri" pitchFamily="34" charset="0"/>
                <a:ea typeface="ＭＳ Ｐゴシック" pitchFamily="-1" charset="-128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6pPr>
            <a:lvl7pPr marL="22288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7pPr>
            <a:lvl8pPr marL="25717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8pPr>
            <a:lvl9pPr marL="29146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IN" kern="0" dirty="0"/>
              <a:t>B</a:t>
            </a:r>
            <a:r>
              <a:rPr lang="en-IN" kern="0" dirty="0" smtClean="0"/>
              <a:t>. List all outputs of the following code.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9666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mu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mu" id="{D09124DD-C92D-4BB9-9AA4-B1A5C8D276B6}" vid="{53A6D6A9-8151-445B-A6B6-2B1BBEFB43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cmu</Template>
  <TotalTime>132</TotalTime>
  <Words>77</Words>
  <Application>Microsoft Office PowerPoint</Application>
  <PresentationFormat>On-screen Show (4:3)</PresentationFormat>
  <Paragraphs>22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ＭＳ Ｐゴシック</vt:lpstr>
      <vt:lpstr>Arial</vt:lpstr>
      <vt:lpstr>Arial Narrow</vt:lpstr>
      <vt:lpstr>Calibri</vt:lpstr>
      <vt:lpstr>Times New Roman</vt:lpstr>
      <vt:lpstr>Wingdings</vt:lpstr>
      <vt:lpstr>Wingdings 2</vt:lpstr>
      <vt:lpstr>cmu</vt:lpstr>
      <vt:lpstr>15213/15513/18213 Final Exam Review Recitation</vt:lpstr>
      <vt:lpstr>Topics</vt:lpstr>
      <vt:lpstr>Virtual Memory</vt:lpstr>
      <vt:lpstr>PowerPoint Presentation</vt:lpstr>
      <vt:lpstr>PowerPoint Presentation</vt:lpstr>
      <vt:lpstr>PowerPoint Presentation</vt:lpstr>
      <vt:lpstr>I/O Redirection</vt:lpstr>
      <vt:lpstr>PowerPoint Presentation</vt:lpstr>
      <vt:lpstr>PowerPoint Presentation</vt:lpstr>
      <vt:lpstr>Threading</vt:lpstr>
      <vt:lpstr>PowerPoint Presentation</vt:lpstr>
      <vt:lpstr>PowerPoint Presentation</vt:lpstr>
      <vt:lpstr>PowerPoint Presentation</vt:lpstr>
      <vt:lpstr>PowerPoint Presentation</vt:lpstr>
      <vt:lpstr>Processes and Signals</vt:lpstr>
      <vt:lpstr>PowerPoint Presentation</vt:lpstr>
      <vt:lpstr>Deadlock</vt:lpstr>
      <vt:lpstr>PowerPoint Presentation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15213 Final Exam Recitation</dc:title>
  <dc:creator>dhruven shah</dc:creator>
  <cp:lastModifiedBy>Ben Spinelli</cp:lastModifiedBy>
  <cp:revision>22</cp:revision>
  <dcterms:created xsi:type="dcterms:W3CDTF">2015-08-04T04:39:34Z</dcterms:created>
  <dcterms:modified xsi:type="dcterms:W3CDTF">2015-12-03T19:47:21Z</dcterms:modified>
</cp:coreProperties>
</file>