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77"/>
  </p:notesMasterIdLst>
  <p:handoutMasterIdLst>
    <p:handoutMasterId r:id="rId78"/>
  </p:handoutMasterIdLst>
  <p:sldIdLst>
    <p:sldId id="257" r:id="rId2"/>
    <p:sldId id="317" r:id="rId3"/>
    <p:sldId id="318" r:id="rId4"/>
    <p:sldId id="319" r:id="rId5"/>
    <p:sldId id="320" r:id="rId6"/>
    <p:sldId id="321" r:id="rId7"/>
    <p:sldId id="329" r:id="rId8"/>
    <p:sldId id="339" r:id="rId9"/>
    <p:sldId id="340" r:id="rId10"/>
    <p:sldId id="341" r:id="rId11"/>
    <p:sldId id="342" r:id="rId12"/>
    <p:sldId id="343" r:id="rId13"/>
    <p:sldId id="344" r:id="rId14"/>
    <p:sldId id="345" r:id="rId15"/>
    <p:sldId id="346" r:id="rId16"/>
    <p:sldId id="347" r:id="rId17"/>
    <p:sldId id="348" r:id="rId18"/>
    <p:sldId id="349" r:id="rId19"/>
    <p:sldId id="350" r:id="rId20"/>
    <p:sldId id="351" r:id="rId21"/>
    <p:sldId id="352" r:id="rId22"/>
    <p:sldId id="353" r:id="rId23"/>
    <p:sldId id="354" r:id="rId24"/>
    <p:sldId id="355" r:id="rId25"/>
    <p:sldId id="358" r:id="rId26"/>
    <p:sldId id="410" r:id="rId27"/>
    <p:sldId id="363" r:id="rId28"/>
    <p:sldId id="364" r:id="rId29"/>
    <p:sldId id="365" r:id="rId30"/>
    <p:sldId id="383" r:id="rId31"/>
    <p:sldId id="366" r:id="rId32"/>
    <p:sldId id="359" r:id="rId33"/>
    <p:sldId id="360" r:id="rId34"/>
    <p:sldId id="367" r:id="rId35"/>
    <p:sldId id="368" r:id="rId36"/>
    <p:sldId id="369" r:id="rId37"/>
    <p:sldId id="411" r:id="rId38"/>
    <p:sldId id="370" r:id="rId39"/>
    <p:sldId id="412" r:id="rId40"/>
    <p:sldId id="372" r:id="rId41"/>
    <p:sldId id="413" r:id="rId42"/>
    <p:sldId id="385" r:id="rId43"/>
    <p:sldId id="386" r:id="rId44"/>
    <p:sldId id="387" r:id="rId45"/>
    <p:sldId id="392" r:id="rId46"/>
    <p:sldId id="393" r:id="rId47"/>
    <p:sldId id="394" r:id="rId48"/>
    <p:sldId id="395" r:id="rId49"/>
    <p:sldId id="396" r:id="rId50"/>
    <p:sldId id="397" r:id="rId51"/>
    <p:sldId id="398" r:id="rId52"/>
    <p:sldId id="399" r:id="rId53"/>
    <p:sldId id="401" r:id="rId54"/>
    <p:sldId id="402" r:id="rId55"/>
    <p:sldId id="403" r:id="rId56"/>
    <p:sldId id="404" r:id="rId57"/>
    <p:sldId id="405" r:id="rId58"/>
    <p:sldId id="406" r:id="rId59"/>
    <p:sldId id="407" r:id="rId60"/>
    <p:sldId id="408" r:id="rId61"/>
    <p:sldId id="409" r:id="rId62"/>
    <p:sldId id="371" r:id="rId63"/>
    <p:sldId id="373" r:id="rId64"/>
    <p:sldId id="361" r:id="rId65"/>
    <p:sldId id="374" r:id="rId66"/>
    <p:sldId id="375" r:id="rId67"/>
    <p:sldId id="376" r:id="rId68"/>
    <p:sldId id="377" r:id="rId69"/>
    <p:sldId id="378" r:id="rId70"/>
    <p:sldId id="379" r:id="rId71"/>
    <p:sldId id="380" r:id="rId72"/>
    <p:sldId id="381" r:id="rId73"/>
    <p:sldId id="382" r:id="rId74"/>
    <p:sldId id="384" r:id="rId75"/>
    <p:sldId id="278" r:id="rId76"/>
  </p:sldIdLst>
  <p:sldSz cx="9144000" cy="6858000" type="letter"/>
  <p:notesSz cx="6991350" cy="92821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kumimoji="1"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kumimoji="1"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kumimoji="1"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kumimoji="1"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3">
          <p15:clr>
            <a:srgbClr val="A4A3A4"/>
          </p15:clr>
        </p15:guide>
        <p15:guide id="2" pos="220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B1B1B1"/>
    <a:srgbClr val="003399"/>
    <a:srgbClr val="336699"/>
    <a:srgbClr val="008080"/>
    <a:srgbClr val="009999"/>
    <a:srgbClr val="FF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napToGrid="0">
      <p:cViewPr varScale="1">
        <p:scale>
          <a:sx n="153" d="100"/>
          <a:sy n="153" d="100"/>
        </p:scale>
        <p:origin x="144" y="9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6126"/>
    </p:cViewPr>
  </p:sorterViewPr>
  <p:notesViewPr>
    <p:cSldViewPr snapToGrid="0">
      <p:cViewPr varScale="1">
        <p:scale>
          <a:sx n="62" d="100"/>
          <a:sy n="62" d="100"/>
        </p:scale>
        <p:origin x="-1638" y="-78"/>
      </p:cViewPr>
      <p:guideLst>
        <p:guide orient="horz" pos="2923"/>
        <p:guide pos="220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handoutMaster" Target="handoutMasters/handoutMaster1.xml"/><Relationship Id="rId8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31.xml"/><Relationship Id="rId2" Type="http://schemas.openxmlformats.org/officeDocument/2006/relationships/slide" Target="slides/slide30.xml"/><Relationship Id="rId1" Type="http://schemas.openxmlformats.org/officeDocument/2006/relationships/slide" Target="slides/slide2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3C5A77C5-D093-47D3-BFA9-D61558C2373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0538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1E264A14-A727-403E-91D0-CB7CCCDA33DB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0813" y="0"/>
            <a:ext cx="3030537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pPr>
              <a:defRPr/>
            </a:pPr>
            <a:fld id="{A14D5046-B18F-40EE-BCB5-EDA2F8025445}" type="datetime1">
              <a:rPr lang="en-US"/>
              <a:pPr>
                <a:defRPr/>
              </a:pPr>
              <a:t>2/4/2020</a:t>
            </a:fld>
            <a:endParaRPr lang="en-US" dirty="0"/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D0254271-FC0C-4DDF-8635-7A96CF420134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18563"/>
            <a:ext cx="3030538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1" name="Rectangle 5">
            <a:extLst>
              <a:ext uri="{FF2B5EF4-FFF2-40B4-BE49-F238E27FC236}">
                <a16:creationId xmlns:a16="http://schemas.microsoft.com/office/drawing/2014/main" id="{82E85F5E-3B47-412B-A266-0FB5DC02B329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0813" y="8818563"/>
            <a:ext cx="3030537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fld id="{A7806521-FA8B-40CD-A9D2-212C4F69ED1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Rectangle 8">
            <a:extLst>
              <a:ext uri="{FF2B5EF4-FFF2-40B4-BE49-F238E27FC236}">
                <a16:creationId xmlns:a16="http://schemas.microsoft.com/office/drawing/2014/main" id="{D8CEF2A7-97F4-479C-875B-DA1B147BD21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0538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9875" name="Rectangle 9">
            <a:extLst>
              <a:ext uri="{FF2B5EF4-FFF2-40B4-BE49-F238E27FC236}">
                <a16:creationId xmlns:a16="http://schemas.microsoft.com/office/drawing/2014/main" id="{A2985243-077B-46A1-9583-AC186B2F17FE}"/>
              </a:ext>
            </a:extLst>
          </p:cNvPr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1174750" y="696913"/>
            <a:ext cx="4641850" cy="34798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8" name="Rectangle 10">
            <a:extLst>
              <a:ext uri="{FF2B5EF4-FFF2-40B4-BE49-F238E27FC236}">
                <a16:creationId xmlns:a16="http://schemas.microsoft.com/office/drawing/2014/main" id="{4DC3C37C-1B69-4F16-9A28-AAB232B497C1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3450" y="4408488"/>
            <a:ext cx="5124450" cy="417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59" name="Rectangle 11">
            <a:extLst>
              <a:ext uri="{FF2B5EF4-FFF2-40B4-BE49-F238E27FC236}">
                <a16:creationId xmlns:a16="http://schemas.microsoft.com/office/drawing/2014/main" id="{C484F6A0-D567-42FC-AC4F-519E79707B9E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60813" y="0"/>
            <a:ext cx="3030537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pPr>
              <a:defRPr/>
            </a:pPr>
            <a:fld id="{ED7E099D-C24C-43E0-9073-B3CBB57A2A58}" type="datetime1">
              <a:rPr lang="en-US"/>
              <a:pPr>
                <a:defRPr/>
              </a:pPr>
              <a:t>2/4/2020</a:t>
            </a:fld>
            <a:endParaRPr lang="en-US" dirty="0"/>
          </a:p>
        </p:txBody>
      </p:sp>
      <p:sp>
        <p:nvSpPr>
          <p:cNvPr id="2060" name="Rectangle 12">
            <a:extLst>
              <a:ext uri="{FF2B5EF4-FFF2-40B4-BE49-F238E27FC236}">
                <a16:creationId xmlns:a16="http://schemas.microsoft.com/office/drawing/2014/main" id="{6E48BB5B-7071-4BCE-BD65-E0DDAF88DC85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18563"/>
            <a:ext cx="3030538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61" name="Rectangle 13">
            <a:extLst>
              <a:ext uri="{FF2B5EF4-FFF2-40B4-BE49-F238E27FC236}">
                <a16:creationId xmlns:a16="http://schemas.microsoft.com/office/drawing/2014/main" id="{8B5F9811-4480-4C43-BFB4-BEB377E9026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0813" y="8818563"/>
            <a:ext cx="3030537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fld id="{348B32F2-8723-4187-A4FA-072B426BE14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11">
            <a:extLst>
              <a:ext uri="{FF2B5EF4-FFF2-40B4-BE49-F238E27FC236}">
                <a16:creationId xmlns:a16="http://schemas.microsoft.com/office/drawing/2014/main" id="{462A7966-C0F5-4221-8E70-A7886CE8DAE3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15D518FD-C83C-4036-A0A1-053A4AF3CF58}" type="datetime1">
              <a:rPr kumimoji="0" lang="en-US" altLang="en-US" sz="1200" smtClean="0"/>
              <a:pPr/>
              <a:t>2/4/2020</a:t>
            </a:fld>
            <a:endParaRPr kumimoji="0" lang="en-US" altLang="en-US" sz="1200"/>
          </a:p>
        </p:txBody>
      </p:sp>
      <p:sp>
        <p:nvSpPr>
          <p:cNvPr id="80899" name="Rectangle 13">
            <a:extLst>
              <a:ext uri="{FF2B5EF4-FFF2-40B4-BE49-F238E27FC236}">
                <a16:creationId xmlns:a16="http://schemas.microsoft.com/office/drawing/2014/main" id="{1FA46D63-D62D-4F25-A30C-1FC15629095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913C551-10F3-40C6-850B-70C84B7D7EE6}" type="slidenum">
              <a:rPr kumimoji="0" lang="en-US" altLang="en-US" sz="1200"/>
              <a:pPr/>
              <a:t>1</a:t>
            </a:fld>
            <a:endParaRPr kumimoji="0" lang="en-US" altLang="en-US" sz="1200"/>
          </a:p>
        </p:txBody>
      </p:sp>
      <p:sp>
        <p:nvSpPr>
          <p:cNvPr id="80900" name="Rectangle 2">
            <a:extLst>
              <a:ext uri="{FF2B5EF4-FFF2-40B4-BE49-F238E27FC236}">
                <a16:creationId xmlns:a16="http://schemas.microsoft.com/office/drawing/2014/main" id="{25696DB4-EE04-476A-96A4-6CA653BC154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80901" name="Rectangle 3">
            <a:extLst>
              <a:ext uri="{FF2B5EF4-FFF2-40B4-BE49-F238E27FC236}">
                <a16:creationId xmlns:a16="http://schemas.microsoft.com/office/drawing/2014/main" id="{ADF80995-046B-41E3-B550-C608DB94D9D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Slide Image Placeholder 1">
            <a:extLst>
              <a:ext uri="{FF2B5EF4-FFF2-40B4-BE49-F238E27FC236}">
                <a16:creationId xmlns:a16="http://schemas.microsoft.com/office/drawing/2014/main" id="{66B7B521-4AA0-4E31-8556-1B01DA54463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90115" name="Notes Placeholder 2">
            <a:extLst>
              <a:ext uri="{FF2B5EF4-FFF2-40B4-BE49-F238E27FC236}">
                <a16:creationId xmlns:a16="http://schemas.microsoft.com/office/drawing/2014/main" id="{317E94C7-1B2A-4D29-B9A6-2B1E63350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90116" name="Date Placeholder 3">
            <a:extLst>
              <a:ext uri="{FF2B5EF4-FFF2-40B4-BE49-F238E27FC236}">
                <a16:creationId xmlns:a16="http://schemas.microsoft.com/office/drawing/2014/main" id="{26835837-8EEA-4B92-AFC3-7B7460A1D2C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F12783D-68A9-4BAD-9309-7DBD6DB19C70}" type="datetime1">
              <a:rPr kumimoji="0" lang="en-US" altLang="en-US" sz="1200" smtClean="0"/>
              <a:pPr/>
              <a:t>2/4/2020</a:t>
            </a:fld>
            <a:endParaRPr kumimoji="0" lang="en-US" altLang="en-US" sz="1200"/>
          </a:p>
        </p:txBody>
      </p:sp>
      <p:sp>
        <p:nvSpPr>
          <p:cNvPr id="90117" name="Slide Number Placeholder 4">
            <a:extLst>
              <a:ext uri="{FF2B5EF4-FFF2-40B4-BE49-F238E27FC236}">
                <a16:creationId xmlns:a16="http://schemas.microsoft.com/office/drawing/2014/main" id="{13D897BA-D23D-4834-B29C-CA490FA65AC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5589E82-CF9C-4745-BC5F-D90607F78BC4}" type="slidenum">
              <a:rPr kumimoji="0" lang="en-US" altLang="en-US" sz="1200"/>
              <a:pPr/>
              <a:t>10</a:t>
            </a:fld>
            <a:endParaRPr kumimoji="0" lang="en-US" altLang="en-US" sz="120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Slide Image Placeholder 1">
            <a:extLst>
              <a:ext uri="{FF2B5EF4-FFF2-40B4-BE49-F238E27FC236}">
                <a16:creationId xmlns:a16="http://schemas.microsoft.com/office/drawing/2014/main" id="{49FD7ACD-F4CC-442C-9690-E27E159B9C5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91139" name="Notes Placeholder 2">
            <a:extLst>
              <a:ext uri="{FF2B5EF4-FFF2-40B4-BE49-F238E27FC236}">
                <a16:creationId xmlns:a16="http://schemas.microsoft.com/office/drawing/2014/main" id="{306397B9-2BC3-476A-A84F-5946CF7001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91140" name="Date Placeholder 3">
            <a:extLst>
              <a:ext uri="{FF2B5EF4-FFF2-40B4-BE49-F238E27FC236}">
                <a16:creationId xmlns:a16="http://schemas.microsoft.com/office/drawing/2014/main" id="{4D66E409-0F16-4EA5-BDE0-C34B2B8E85B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5681BE5-7582-42DA-B20A-D87FA673A48A}" type="datetime1">
              <a:rPr kumimoji="0" lang="en-US" altLang="en-US" sz="1200" smtClean="0"/>
              <a:pPr/>
              <a:t>2/4/2020</a:t>
            </a:fld>
            <a:endParaRPr kumimoji="0" lang="en-US" altLang="en-US" sz="1200"/>
          </a:p>
        </p:txBody>
      </p:sp>
      <p:sp>
        <p:nvSpPr>
          <p:cNvPr id="91141" name="Slide Number Placeholder 4">
            <a:extLst>
              <a:ext uri="{FF2B5EF4-FFF2-40B4-BE49-F238E27FC236}">
                <a16:creationId xmlns:a16="http://schemas.microsoft.com/office/drawing/2014/main" id="{FE5286CD-65F4-4C8F-AF3A-AC8192D1EC8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41AC67C-773F-464F-83A7-3C5CA0E85E86}" type="slidenum">
              <a:rPr kumimoji="0" lang="en-US" altLang="en-US" sz="1200"/>
              <a:pPr/>
              <a:t>11</a:t>
            </a:fld>
            <a:endParaRPr kumimoji="0" lang="en-US" altLang="en-US" sz="120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Slide Image Placeholder 1">
            <a:extLst>
              <a:ext uri="{FF2B5EF4-FFF2-40B4-BE49-F238E27FC236}">
                <a16:creationId xmlns:a16="http://schemas.microsoft.com/office/drawing/2014/main" id="{6B3015AC-9615-4136-BCBF-0F1613ECB2C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92163" name="Notes Placeholder 2">
            <a:extLst>
              <a:ext uri="{FF2B5EF4-FFF2-40B4-BE49-F238E27FC236}">
                <a16:creationId xmlns:a16="http://schemas.microsoft.com/office/drawing/2014/main" id="{3918FEB8-DACF-4E33-9AEA-284EA2AC77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92164" name="Date Placeholder 3">
            <a:extLst>
              <a:ext uri="{FF2B5EF4-FFF2-40B4-BE49-F238E27FC236}">
                <a16:creationId xmlns:a16="http://schemas.microsoft.com/office/drawing/2014/main" id="{D8345517-7A4A-4FCB-B587-F1A0D66B89D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CACC2A3-918E-4D47-9F71-B94871A1501B}" type="datetime1">
              <a:rPr kumimoji="0" lang="en-US" altLang="en-US" sz="1200" smtClean="0"/>
              <a:pPr/>
              <a:t>2/4/2020</a:t>
            </a:fld>
            <a:endParaRPr kumimoji="0" lang="en-US" altLang="en-US" sz="1200"/>
          </a:p>
        </p:txBody>
      </p:sp>
      <p:sp>
        <p:nvSpPr>
          <p:cNvPr id="92165" name="Slide Number Placeholder 4">
            <a:extLst>
              <a:ext uri="{FF2B5EF4-FFF2-40B4-BE49-F238E27FC236}">
                <a16:creationId xmlns:a16="http://schemas.microsoft.com/office/drawing/2014/main" id="{9E8722E3-C691-4933-BB3B-206870AFC13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5E8CA46-94F7-494D-9FA4-13427F8CD8C1}" type="slidenum">
              <a:rPr kumimoji="0" lang="en-US" altLang="en-US" sz="1200"/>
              <a:pPr/>
              <a:t>12</a:t>
            </a:fld>
            <a:endParaRPr kumimoji="0" lang="en-US" altLang="en-US" sz="120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Slide Image Placeholder 1">
            <a:extLst>
              <a:ext uri="{FF2B5EF4-FFF2-40B4-BE49-F238E27FC236}">
                <a16:creationId xmlns:a16="http://schemas.microsoft.com/office/drawing/2014/main" id="{01DF59C7-6F2D-41E1-9A0C-38474F45AF5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93187" name="Notes Placeholder 2">
            <a:extLst>
              <a:ext uri="{FF2B5EF4-FFF2-40B4-BE49-F238E27FC236}">
                <a16:creationId xmlns:a16="http://schemas.microsoft.com/office/drawing/2014/main" id="{B6E1A645-EA63-48F6-93D1-F8DDFB297E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93188" name="Date Placeholder 3">
            <a:extLst>
              <a:ext uri="{FF2B5EF4-FFF2-40B4-BE49-F238E27FC236}">
                <a16:creationId xmlns:a16="http://schemas.microsoft.com/office/drawing/2014/main" id="{D4A00A12-C5B5-4A6A-B277-1F72626FFC5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9918897-57C9-4F39-A7F8-2DE3CFA7D00F}" type="datetime1">
              <a:rPr kumimoji="0" lang="en-US" altLang="en-US" sz="1200" smtClean="0"/>
              <a:pPr/>
              <a:t>2/4/2020</a:t>
            </a:fld>
            <a:endParaRPr kumimoji="0" lang="en-US" altLang="en-US" sz="1200"/>
          </a:p>
        </p:txBody>
      </p:sp>
      <p:sp>
        <p:nvSpPr>
          <p:cNvPr id="93189" name="Slide Number Placeholder 4">
            <a:extLst>
              <a:ext uri="{FF2B5EF4-FFF2-40B4-BE49-F238E27FC236}">
                <a16:creationId xmlns:a16="http://schemas.microsoft.com/office/drawing/2014/main" id="{0784AA7B-4427-40E7-93E3-610C5CE6603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16C2D22-3671-414F-9CF1-D76723A7114D}" type="slidenum">
              <a:rPr kumimoji="0" lang="en-US" altLang="en-US" sz="1200"/>
              <a:pPr/>
              <a:t>13</a:t>
            </a:fld>
            <a:endParaRPr kumimoji="0" lang="en-US" altLang="en-US" sz="120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Slide Image Placeholder 1">
            <a:extLst>
              <a:ext uri="{FF2B5EF4-FFF2-40B4-BE49-F238E27FC236}">
                <a16:creationId xmlns:a16="http://schemas.microsoft.com/office/drawing/2014/main" id="{C4B79C54-12BA-4E08-AEE2-9A80A82A10B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94211" name="Notes Placeholder 2">
            <a:extLst>
              <a:ext uri="{FF2B5EF4-FFF2-40B4-BE49-F238E27FC236}">
                <a16:creationId xmlns:a16="http://schemas.microsoft.com/office/drawing/2014/main" id="{3D7CD8C8-A0A7-4B8F-8E5E-33D3A0E9D6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94212" name="Date Placeholder 3">
            <a:extLst>
              <a:ext uri="{FF2B5EF4-FFF2-40B4-BE49-F238E27FC236}">
                <a16:creationId xmlns:a16="http://schemas.microsoft.com/office/drawing/2014/main" id="{431C2CF7-384B-4612-B67E-3F975CF987B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19E5989-0A7C-4C76-ACF0-6E6B574E6153}" type="datetime1">
              <a:rPr kumimoji="0" lang="en-US" altLang="en-US" sz="1200" smtClean="0"/>
              <a:pPr/>
              <a:t>2/4/2020</a:t>
            </a:fld>
            <a:endParaRPr kumimoji="0" lang="en-US" altLang="en-US" sz="1200"/>
          </a:p>
        </p:txBody>
      </p:sp>
      <p:sp>
        <p:nvSpPr>
          <p:cNvPr id="94213" name="Slide Number Placeholder 4">
            <a:extLst>
              <a:ext uri="{FF2B5EF4-FFF2-40B4-BE49-F238E27FC236}">
                <a16:creationId xmlns:a16="http://schemas.microsoft.com/office/drawing/2014/main" id="{9B781CA1-B898-4EF0-9F63-FF12769E4D6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2F47590-6DE5-4628-8F02-2E7094F7070B}" type="slidenum">
              <a:rPr kumimoji="0" lang="en-US" altLang="en-US" sz="1200"/>
              <a:pPr/>
              <a:t>14</a:t>
            </a:fld>
            <a:endParaRPr kumimoji="0" lang="en-US" altLang="en-US" sz="120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Slide Image Placeholder 1">
            <a:extLst>
              <a:ext uri="{FF2B5EF4-FFF2-40B4-BE49-F238E27FC236}">
                <a16:creationId xmlns:a16="http://schemas.microsoft.com/office/drawing/2014/main" id="{0077CF30-FFA8-421C-8B19-AA7B70A43DD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95235" name="Notes Placeholder 2">
            <a:extLst>
              <a:ext uri="{FF2B5EF4-FFF2-40B4-BE49-F238E27FC236}">
                <a16:creationId xmlns:a16="http://schemas.microsoft.com/office/drawing/2014/main" id="{0E37ED0F-FDF9-4130-9117-25A45625F3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95236" name="Date Placeholder 3">
            <a:extLst>
              <a:ext uri="{FF2B5EF4-FFF2-40B4-BE49-F238E27FC236}">
                <a16:creationId xmlns:a16="http://schemas.microsoft.com/office/drawing/2014/main" id="{828B3D69-823C-42E8-84F2-FF6D9B97DD9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3AD5609-C17B-440F-A5E2-4C8E9B5CC603}" type="datetime1">
              <a:rPr kumimoji="0" lang="en-US" altLang="en-US" sz="1200" smtClean="0"/>
              <a:pPr/>
              <a:t>2/4/2020</a:t>
            </a:fld>
            <a:endParaRPr kumimoji="0" lang="en-US" altLang="en-US" sz="1200"/>
          </a:p>
        </p:txBody>
      </p:sp>
      <p:sp>
        <p:nvSpPr>
          <p:cNvPr id="95237" name="Slide Number Placeholder 4">
            <a:extLst>
              <a:ext uri="{FF2B5EF4-FFF2-40B4-BE49-F238E27FC236}">
                <a16:creationId xmlns:a16="http://schemas.microsoft.com/office/drawing/2014/main" id="{EAA5B5AC-C36F-438C-8B17-DEC7C349D67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2F55251-09DC-4080-B966-967B0C68AEF1}" type="slidenum">
              <a:rPr kumimoji="0" lang="en-US" altLang="en-US" sz="1200"/>
              <a:pPr/>
              <a:t>15</a:t>
            </a:fld>
            <a:endParaRPr kumimoji="0" lang="en-US" altLang="en-US" sz="120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Slide Image Placeholder 1">
            <a:extLst>
              <a:ext uri="{FF2B5EF4-FFF2-40B4-BE49-F238E27FC236}">
                <a16:creationId xmlns:a16="http://schemas.microsoft.com/office/drawing/2014/main" id="{20BD0744-B003-4A69-8E28-D426E271F56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96259" name="Notes Placeholder 2">
            <a:extLst>
              <a:ext uri="{FF2B5EF4-FFF2-40B4-BE49-F238E27FC236}">
                <a16:creationId xmlns:a16="http://schemas.microsoft.com/office/drawing/2014/main" id="{D5D53FBF-2B8D-4F8E-A579-C1804B04FE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96260" name="Date Placeholder 3">
            <a:extLst>
              <a:ext uri="{FF2B5EF4-FFF2-40B4-BE49-F238E27FC236}">
                <a16:creationId xmlns:a16="http://schemas.microsoft.com/office/drawing/2014/main" id="{945E0A7F-8D53-49D1-A9A5-B61553E34D7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8DC9082-4BCA-405C-B293-0E14BA3CBE96}" type="datetime1">
              <a:rPr kumimoji="0" lang="en-US" altLang="en-US" sz="1200" smtClean="0"/>
              <a:pPr/>
              <a:t>2/4/2020</a:t>
            </a:fld>
            <a:endParaRPr kumimoji="0" lang="en-US" altLang="en-US" sz="1200"/>
          </a:p>
        </p:txBody>
      </p:sp>
      <p:sp>
        <p:nvSpPr>
          <p:cNvPr id="96261" name="Slide Number Placeholder 4">
            <a:extLst>
              <a:ext uri="{FF2B5EF4-FFF2-40B4-BE49-F238E27FC236}">
                <a16:creationId xmlns:a16="http://schemas.microsoft.com/office/drawing/2014/main" id="{B7D13F4F-A57D-421A-8A1B-C3CB2D3DF72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E707056-9846-48A7-8A8B-8DA705094ECB}" type="slidenum">
              <a:rPr kumimoji="0" lang="en-US" altLang="en-US" sz="1200"/>
              <a:pPr/>
              <a:t>16</a:t>
            </a:fld>
            <a:endParaRPr kumimoji="0" lang="en-US" altLang="en-US" sz="120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Slide Image Placeholder 1">
            <a:extLst>
              <a:ext uri="{FF2B5EF4-FFF2-40B4-BE49-F238E27FC236}">
                <a16:creationId xmlns:a16="http://schemas.microsoft.com/office/drawing/2014/main" id="{FF9E28E5-DBC8-432E-B44F-DF10FDBA6CF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97283" name="Notes Placeholder 2">
            <a:extLst>
              <a:ext uri="{FF2B5EF4-FFF2-40B4-BE49-F238E27FC236}">
                <a16:creationId xmlns:a16="http://schemas.microsoft.com/office/drawing/2014/main" id="{934CDA63-176C-42E7-ACEA-0F0C268B31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97284" name="Date Placeholder 3">
            <a:extLst>
              <a:ext uri="{FF2B5EF4-FFF2-40B4-BE49-F238E27FC236}">
                <a16:creationId xmlns:a16="http://schemas.microsoft.com/office/drawing/2014/main" id="{5481FEA9-AB83-4CDF-A80A-8AECCE4A9C1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5C6B0F7-8721-49EB-B8EE-FFB97F7F3ADE}" type="datetime1">
              <a:rPr kumimoji="0" lang="en-US" altLang="en-US" sz="1200" smtClean="0"/>
              <a:pPr/>
              <a:t>2/4/2020</a:t>
            </a:fld>
            <a:endParaRPr kumimoji="0" lang="en-US" altLang="en-US" sz="1200"/>
          </a:p>
        </p:txBody>
      </p:sp>
      <p:sp>
        <p:nvSpPr>
          <p:cNvPr id="97285" name="Slide Number Placeholder 4">
            <a:extLst>
              <a:ext uri="{FF2B5EF4-FFF2-40B4-BE49-F238E27FC236}">
                <a16:creationId xmlns:a16="http://schemas.microsoft.com/office/drawing/2014/main" id="{B5A7E590-97E2-42F3-BA96-13928AE4EEE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959C6CA-C026-467F-812E-340BFDA49A2A}" type="slidenum">
              <a:rPr kumimoji="0" lang="en-US" altLang="en-US" sz="1200"/>
              <a:pPr/>
              <a:t>17</a:t>
            </a:fld>
            <a:endParaRPr kumimoji="0" lang="en-US" altLang="en-US" sz="120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Slide Image Placeholder 1">
            <a:extLst>
              <a:ext uri="{FF2B5EF4-FFF2-40B4-BE49-F238E27FC236}">
                <a16:creationId xmlns:a16="http://schemas.microsoft.com/office/drawing/2014/main" id="{D04F901B-6E28-4F27-9331-3F25C2A9672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98307" name="Notes Placeholder 2">
            <a:extLst>
              <a:ext uri="{FF2B5EF4-FFF2-40B4-BE49-F238E27FC236}">
                <a16:creationId xmlns:a16="http://schemas.microsoft.com/office/drawing/2014/main" id="{D71F6CF5-08D8-4C71-A487-3B705316CB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98308" name="Date Placeholder 3">
            <a:extLst>
              <a:ext uri="{FF2B5EF4-FFF2-40B4-BE49-F238E27FC236}">
                <a16:creationId xmlns:a16="http://schemas.microsoft.com/office/drawing/2014/main" id="{5BD58158-B0CB-44C4-AD7E-88C1E1BFCD6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CB7A308-1A6E-44BF-96C6-F0267B0E9CAB}" type="datetime1">
              <a:rPr kumimoji="0" lang="en-US" altLang="en-US" sz="1200" smtClean="0"/>
              <a:pPr/>
              <a:t>2/4/2020</a:t>
            </a:fld>
            <a:endParaRPr kumimoji="0" lang="en-US" altLang="en-US" sz="1200"/>
          </a:p>
        </p:txBody>
      </p:sp>
      <p:sp>
        <p:nvSpPr>
          <p:cNvPr id="98309" name="Slide Number Placeholder 4">
            <a:extLst>
              <a:ext uri="{FF2B5EF4-FFF2-40B4-BE49-F238E27FC236}">
                <a16:creationId xmlns:a16="http://schemas.microsoft.com/office/drawing/2014/main" id="{063272A9-A622-43AA-928E-F03319D72CF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1A8852B-74F4-42B8-9974-D9F1069BA941}" type="slidenum">
              <a:rPr kumimoji="0" lang="en-US" altLang="en-US" sz="1200"/>
              <a:pPr/>
              <a:t>18</a:t>
            </a:fld>
            <a:endParaRPr kumimoji="0" lang="en-US" altLang="en-US" sz="120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Slide Image Placeholder 1">
            <a:extLst>
              <a:ext uri="{FF2B5EF4-FFF2-40B4-BE49-F238E27FC236}">
                <a16:creationId xmlns:a16="http://schemas.microsoft.com/office/drawing/2014/main" id="{13590FFA-EE1C-4475-843B-B6469BAC973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99331" name="Notes Placeholder 2">
            <a:extLst>
              <a:ext uri="{FF2B5EF4-FFF2-40B4-BE49-F238E27FC236}">
                <a16:creationId xmlns:a16="http://schemas.microsoft.com/office/drawing/2014/main" id="{961EE992-38B4-4620-8337-3ECF793479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99332" name="Date Placeholder 3">
            <a:extLst>
              <a:ext uri="{FF2B5EF4-FFF2-40B4-BE49-F238E27FC236}">
                <a16:creationId xmlns:a16="http://schemas.microsoft.com/office/drawing/2014/main" id="{209A9386-84BD-4547-A55A-AF98157F42D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4F4DF29-B075-4113-B94E-C5C0CFB8C976}" type="datetime1">
              <a:rPr kumimoji="0" lang="en-US" altLang="en-US" sz="1200" smtClean="0"/>
              <a:pPr/>
              <a:t>2/4/2020</a:t>
            </a:fld>
            <a:endParaRPr kumimoji="0" lang="en-US" altLang="en-US" sz="1200"/>
          </a:p>
        </p:txBody>
      </p:sp>
      <p:sp>
        <p:nvSpPr>
          <p:cNvPr id="99333" name="Slide Number Placeholder 4">
            <a:extLst>
              <a:ext uri="{FF2B5EF4-FFF2-40B4-BE49-F238E27FC236}">
                <a16:creationId xmlns:a16="http://schemas.microsoft.com/office/drawing/2014/main" id="{ACFED32A-BA20-4479-B173-606155616C6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ECC75C7-517D-4292-870B-85F532268DE5}" type="slidenum">
              <a:rPr kumimoji="0" lang="en-US" altLang="en-US" sz="1200"/>
              <a:pPr/>
              <a:t>19</a:t>
            </a:fld>
            <a:endParaRPr kumimoji="0" lang="en-US" altLang="en-US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Slide Image Placeholder 1">
            <a:extLst>
              <a:ext uri="{FF2B5EF4-FFF2-40B4-BE49-F238E27FC236}">
                <a16:creationId xmlns:a16="http://schemas.microsoft.com/office/drawing/2014/main" id="{4E8FF08B-43E3-41DC-80BD-EC9397F192D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81923" name="Notes Placeholder 2">
            <a:extLst>
              <a:ext uri="{FF2B5EF4-FFF2-40B4-BE49-F238E27FC236}">
                <a16:creationId xmlns:a16="http://schemas.microsoft.com/office/drawing/2014/main" id="{CD4A32C2-954A-4903-B682-053615AD16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81924" name="Date Placeholder 3">
            <a:extLst>
              <a:ext uri="{FF2B5EF4-FFF2-40B4-BE49-F238E27FC236}">
                <a16:creationId xmlns:a16="http://schemas.microsoft.com/office/drawing/2014/main" id="{383FBFCC-4629-4F1D-B7A0-263CC061D72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186F0C67-077F-47A5-9A73-7C231AFB3486}" type="datetime1">
              <a:rPr kumimoji="0" lang="en-US" altLang="en-US" sz="1200" smtClean="0"/>
              <a:pPr/>
              <a:t>2/4/2020</a:t>
            </a:fld>
            <a:endParaRPr kumimoji="0" lang="en-US" altLang="en-US" sz="1200"/>
          </a:p>
        </p:txBody>
      </p:sp>
      <p:sp>
        <p:nvSpPr>
          <p:cNvPr id="81925" name="Slide Number Placeholder 4">
            <a:extLst>
              <a:ext uri="{FF2B5EF4-FFF2-40B4-BE49-F238E27FC236}">
                <a16:creationId xmlns:a16="http://schemas.microsoft.com/office/drawing/2014/main" id="{FF8FD049-6A3B-4B45-AF7C-A485C34687A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F921AC9-F4F9-4363-A4B3-E2EAD7191041}" type="slidenum">
              <a:rPr kumimoji="0" lang="en-US" altLang="en-US" sz="1200"/>
              <a:pPr/>
              <a:t>2</a:t>
            </a:fld>
            <a:endParaRPr kumimoji="0" lang="en-US" altLang="en-US" sz="120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Slide Image Placeholder 1">
            <a:extLst>
              <a:ext uri="{FF2B5EF4-FFF2-40B4-BE49-F238E27FC236}">
                <a16:creationId xmlns:a16="http://schemas.microsoft.com/office/drawing/2014/main" id="{D9529885-9FF9-4181-8146-5DC97627CB4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00355" name="Notes Placeholder 2">
            <a:extLst>
              <a:ext uri="{FF2B5EF4-FFF2-40B4-BE49-F238E27FC236}">
                <a16:creationId xmlns:a16="http://schemas.microsoft.com/office/drawing/2014/main" id="{931EF77B-4EB3-4CF2-8B55-F4584CFE03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00356" name="Date Placeholder 3">
            <a:extLst>
              <a:ext uri="{FF2B5EF4-FFF2-40B4-BE49-F238E27FC236}">
                <a16:creationId xmlns:a16="http://schemas.microsoft.com/office/drawing/2014/main" id="{FDB53ED1-4A4C-4647-BA47-9A1F81BDC3C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A85BDCB-2AA7-4ECC-A962-2EC8DF34206C}" type="datetime1">
              <a:rPr kumimoji="0" lang="en-US" altLang="en-US" sz="1200" smtClean="0"/>
              <a:pPr/>
              <a:t>2/4/2020</a:t>
            </a:fld>
            <a:endParaRPr kumimoji="0" lang="en-US" altLang="en-US" sz="1200"/>
          </a:p>
        </p:txBody>
      </p:sp>
      <p:sp>
        <p:nvSpPr>
          <p:cNvPr id="100357" name="Slide Number Placeholder 4">
            <a:extLst>
              <a:ext uri="{FF2B5EF4-FFF2-40B4-BE49-F238E27FC236}">
                <a16:creationId xmlns:a16="http://schemas.microsoft.com/office/drawing/2014/main" id="{50E4B600-A751-4D58-B038-A5860924500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C8C3E4E-2E4E-4E86-9AA9-95FF37ED2585}" type="slidenum">
              <a:rPr kumimoji="0" lang="en-US" altLang="en-US" sz="1200"/>
              <a:pPr/>
              <a:t>20</a:t>
            </a:fld>
            <a:endParaRPr kumimoji="0" lang="en-US" altLang="en-US" sz="120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Slide Image Placeholder 1">
            <a:extLst>
              <a:ext uri="{FF2B5EF4-FFF2-40B4-BE49-F238E27FC236}">
                <a16:creationId xmlns:a16="http://schemas.microsoft.com/office/drawing/2014/main" id="{7202E011-B17B-4EE8-BEC0-2BFAA90DDE5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01379" name="Notes Placeholder 2">
            <a:extLst>
              <a:ext uri="{FF2B5EF4-FFF2-40B4-BE49-F238E27FC236}">
                <a16:creationId xmlns:a16="http://schemas.microsoft.com/office/drawing/2014/main" id="{8DA90911-8E02-4AF2-B618-334C54A299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01380" name="Date Placeholder 3">
            <a:extLst>
              <a:ext uri="{FF2B5EF4-FFF2-40B4-BE49-F238E27FC236}">
                <a16:creationId xmlns:a16="http://schemas.microsoft.com/office/drawing/2014/main" id="{BF7163B6-000E-435C-99E3-134FAA47EB8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7F7B9E5-7DAA-42E6-8B0C-21E1B2A25289}" type="datetime1">
              <a:rPr kumimoji="0" lang="en-US" altLang="en-US" sz="1200" smtClean="0"/>
              <a:pPr/>
              <a:t>2/4/2020</a:t>
            </a:fld>
            <a:endParaRPr kumimoji="0" lang="en-US" altLang="en-US" sz="1200"/>
          </a:p>
        </p:txBody>
      </p:sp>
      <p:sp>
        <p:nvSpPr>
          <p:cNvPr id="101381" name="Slide Number Placeholder 4">
            <a:extLst>
              <a:ext uri="{FF2B5EF4-FFF2-40B4-BE49-F238E27FC236}">
                <a16:creationId xmlns:a16="http://schemas.microsoft.com/office/drawing/2014/main" id="{B9DBEDC1-7A0A-43F6-9571-4DC1F9F4B31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79B9025-BE48-45DA-858F-EBCC951ACD84}" type="slidenum">
              <a:rPr kumimoji="0" lang="en-US" altLang="en-US" sz="1200"/>
              <a:pPr/>
              <a:t>21</a:t>
            </a:fld>
            <a:endParaRPr kumimoji="0" lang="en-US" altLang="en-US" sz="120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Slide Image Placeholder 1">
            <a:extLst>
              <a:ext uri="{FF2B5EF4-FFF2-40B4-BE49-F238E27FC236}">
                <a16:creationId xmlns:a16="http://schemas.microsoft.com/office/drawing/2014/main" id="{EDA8C308-D404-40E7-8E22-7983759606F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02403" name="Notes Placeholder 2">
            <a:extLst>
              <a:ext uri="{FF2B5EF4-FFF2-40B4-BE49-F238E27FC236}">
                <a16:creationId xmlns:a16="http://schemas.microsoft.com/office/drawing/2014/main" id="{1F8546C4-8D6B-41B0-8450-08D3735E2C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02404" name="Date Placeholder 3">
            <a:extLst>
              <a:ext uri="{FF2B5EF4-FFF2-40B4-BE49-F238E27FC236}">
                <a16:creationId xmlns:a16="http://schemas.microsoft.com/office/drawing/2014/main" id="{60BCE3DF-7194-4DC0-8DEC-6C19582A489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2A22396-B6B9-41FC-8989-A549C765D6E3}" type="datetime1">
              <a:rPr kumimoji="0" lang="en-US" altLang="en-US" sz="1200" smtClean="0"/>
              <a:pPr/>
              <a:t>2/4/2020</a:t>
            </a:fld>
            <a:endParaRPr kumimoji="0" lang="en-US" altLang="en-US" sz="1200"/>
          </a:p>
        </p:txBody>
      </p:sp>
      <p:sp>
        <p:nvSpPr>
          <p:cNvPr id="102405" name="Slide Number Placeholder 4">
            <a:extLst>
              <a:ext uri="{FF2B5EF4-FFF2-40B4-BE49-F238E27FC236}">
                <a16:creationId xmlns:a16="http://schemas.microsoft.com/office/drawing/2014/main" id="{91C981A9-D07A-40CD-8CB0-2321CC57ED6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F3BA8F4-4866-439C-BEEE-4BE51273438A}" type="slidenum">
              <a:rPr kumimoji="0" lang="en-US" altLang="en-US" sz="1200"/>
              <a:pPr/>
              <a:t>22</a:t>
            </a:fld>
            <a:endParaRPr kumimoji="0" lang="en-US" altLang="en-US" sz="120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Slide Image Placeholder 1">
            <a:extLst>
              <a:ext uri="{FF2B5EF4-FFF2-40B4-BE49-F238E27FC236}">
                <a16:creationId xmlns:a16="http://schemas.microsoft.com/office/drawing/2014/main" id="{6D8E95C2-2674-45ED-AEC7-5BD9C26688D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03427" name="Notes Placeholder 2">
            <a:extLst>
              <a:ext uri="{FF2B5EF4-FFF2-40B4-BE49-F238E27FC236}">
                <a16:creationId xmlns:a16="http://schemas.microsoft.com/office/drawing/2014/main" id="{622401B3-B61B-4BDC-82F8-C936353F5A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03428" name="Date Placeholder 3">
            <a:extLst>
              <a:ext uri="{FF2B5EF4-FFF2-40B4-BE49-F238E27FC236}">
                <a16:creationId xmlns:a16="http://schemas.microsoft.com/office/drawing/2014/main" id="{FF380A4F-DFFC-4714-AF94-FEA2371A61C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3B05C94-76D3-4572-B436-9E00A9E5A3BC}" type="datetime1">
              <a:rPr kumimoji="0" lang="en-US" altLang="en-US" sz="1200" smtClean="0"/>
              <a:pPr/>
              <a:t>2/4/2020</a:t>
            </a:fld>
            <a:endParaRPr kumimoji="0" lang="en-US" altLang="en-US" sz="1200"/>
          </a:p>
        </p:txBody>
      </p:sp>
      <p:sp>
        <p:nvSpPr>
          <p:cNvPr id="103429" name="Slide Number Placeholder 4">
            <a:extLst>
              <a:ext uri="{FF2B5EF4-FFF2-40B4-BE49-F238E27FC236}">
                <a16:creationId xmlns:a16="http://schemas.microsoft.com/office/drawing/2014/main" id="{6F70B835-A6D3-4A9F-BB45-5399D72EDF8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9B1F499-637F-4BB8-A142-27B28A1531DC}" type="slidenum">
              <a:rPr kumimoji="0" lang="en-US" altLang="en-US" sz="1200"/>
              <a:pPr/>
              <a:t>23</a:t>
            </a:fld>
            <a:endParaRPr kumimoji="0" lang="en-US" altLang="en-US" sz="120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Slide Image Placeholder 1">
            <a:extLst>
              <a:ext uri="{FF2B5EF4-FFF2-40B4-BE49-F238E27FC236}">
                <a16:creationId xmlns:a16="http://schemas.microsoft.com/office/drawing/2014/main" id="{8A923BC4-68C9-4905-BD2E-1B2C1C92464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04451" name="Notes Placeholder 2">
            <a:extLst>
              <a:ext uri="{FF2B5EF4-FFF2-40B4-BE49-F238E27FC236}">
                <a16:creationId xmlns:a16="http://schemas.microsoft.com/office/drawing/2014/main" id="{EA884145-8669-466D-87D1-ECA59779C3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04452" name="Date Placeholder 3">
            <a:extLst>
              <a:ext uri="{FF2B5EF4-FFF2-40B4-BE49-F238E27FC236}">
                <a16:creationId xmlns:a16="http://schemas.microsoft.com/office/drawing/2014/main" id="{9BCFAE9B-D912-459A-840F-C9AFD4ED476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80426C0-150E-44F7-B56B-860A18D6B616}" type="datetime1">
              <a:rPr kumimoji="0" lang="en-US" altLang="en-US" sz="1200" smtClean="0"/>
              <a:pPr/>
              <a:t>2/4/2020</a:t>
            </a:fld>
            <a:endParaRPr kumimoji="0" lang="en-US" altLang="en-US" sz="1200"/>
          </a:p>
        </p:txBody>
      </p:sp>
      <p:sp>
        <p:nvSpPr>
          <p:cNvPr id="104453" name="Slide Number Placeholder 4">
            <a:extLst>
              <a:ext uri="{FF2B5EF4-FFF2-40B4-BE49-F238E27FC236}">
                <a16:creationId xmlns:a16="http://schemas.microsoft.com/office/drawing/2014/main" id="{57042F2B-D5EF-4C21-ADA2-F32CC7FDA75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3F968A7-C210-42E9-98C5-4821830E6941}" type="slidenum">
              <a:rPr kumimoji="0" lang="en-US" altLang="en-US" sz="1200"/>
              <a:pPr/>
              <a:t>24</a:t>
            </a:fld>
            <a:endParaRPr kumimoji="0" lang="en-US" altLang="en-US" sz="120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Slide Image Placeholder 1">
            <a:extLst>
              <a:ext uri="{FF2B5EF4-FFF2-40B4-BE49-F238E27FC236}">
                <a16:creationId xmlns:a16="http://schemas.microsoft.com/office/drawing/2014/main" id="{BA9EEDE7-1CA4-4D58-8778-08A672F8C3E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05475" name="Notes Placeholder 2">
            <a:extLst>
              <a:ext uri="{FF2B5EF4-FFF2-40B4-BE49-F238E27FC236}">
                <a16:creationId xmlns:a16="http://schemas.microsoft.com/office/drawing/2014/main" id="{180BD5FB-4EB0-4528-AAB1-58A6711738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05476" name="Date Placeholder 3">
            <a:extLst>
              <a:ext uri="{FF2B5EF4-FFF2-40B4-BE49-F238E27FC236}">
                <a16:creationId xmlns:a16="http://schemas.microsoft.com/office/drawing/2014/main" id="{6173570B-7814-46A5-9797-6935255A843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6A67BF6-A052-4863-BDB6-291C115D8C76}" type="datetime1">
              <a:rPr kumimoji="0" lang="en-US" altLang="en-US" sz="1200" smtClean="0"/>
              <a:pPr/>
              <a:t>2/4/2020</a:t>
            </a:fld>
            <a:endParaRPr kumimoji="0" lang="en-US" altLang="en-US" sz="1200"/>
          </a:p>
        </p:txBody>
      </p:sp>
      <p:sp>
        <p:nvSpPr>
          <p:cNvPr id="105477" name="Slide Number Placeholder 4">
            <a:extLst>
              <a:ext uri="{FF2B5EF4-FFF2-40B4-BE49-F238E27FC236}">
                <a16:creationId xmlns:a16="http://schemas.microsoft.com/office/drawing/2014/main" id="{80AAAD52-F290-45BB-A94F-E67D4100589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FED5439-0F32-4DE6-8170-D884B3E7CE82}" type="slidenum">
              <a:rPr kumimoji="0" lang="en-US" altLang="en-US" sz="1200"/>
              <a:pPr/>
              <a:t>25</a:t>
            </a:fld>
            <a:endParaRPr kumimoji="0" lang="en-US" altLang="en-US" sz="120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Slide Image Placeholder 1">
            <a:extLst>
              <a:ext uri="{FF2B5EF4-FFF2-40B4-BE49-F238E27FC236}">
                <a16:creationId xmlns:a16="http://schemas.microsoft.com/office/drawing/2014/main" id="{C1483E2A-6490-4890-8934-4E0F185D26C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06499" name="Notes Placeholder 2">
            <a:extLst>
              <a:ext uri="{FF2B5EF4-FFF2-40B4-BE49-F238E27FC236}">
                <a16:creationId xmlns:a16="http://schemas.microsoft.com/office/drawing/2014/main" id="{2D5DCDBF-1EB5-4694-83EB-8BB971A0CC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06500" name="Date Placeholder 3">
            <a:extLst>
              <a:ext uri="{FF2B5EF4-FFF2-40B4-BE49-F238E27FC236}">
                <a16:creationId xmlns:a16="http://schemas.microsoft.com/office/drawing/2014/main" id="{0C7C3A62-357D-4728-9897-706137D59CD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AA4B495-584B-4243-86E5-FA61F6082669}" type="datetime1">
              <a:rPr kumimoji="0" lang="en-US" altLang="en-US" sz="1200" smtClean="0"/>
              <a:pPr/>
              <a:t>2/4/2020</a:t>
            </a:fld>
            <a:endParaRPr kumimoji="0" lang="en-US" altLang="en-US" sz="1200"/>
          </a:p>
        </p:txBody>
      </p:sp>
      <p:sp>
        <p:nvSpPr>
          <p:cNvPr id="106501" name="Slide Number Placeholder 4">
            <a:extLst>
              <a:ext uri="{FF2B5EF4-FFF2-40B4-BE49-F238E27FC236}">
                <a16:creationId xmlns:a16="http://schemas.microsoft.com/office/drawing/2014/main" id="{BAD6BC0B-5CD3-4B02-9E08-4E10B235E97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D878402-6C66-4718-9DDF-4A2160D17F71}" type="slidenum">
              <a:rPr kumimoji="0" lang="en-US" altLang="en-US" sz="1200"/>
              <a:pPr/>
              <a:t>26</a:t>
            </a:fld>
            <a:endParaRPr kumimoji="0" lang="en-US" altLang="en-US" sz="120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Slide Image Placeholder 1">
            <a:extLst>
              <a:ext uri="{FF2B5EF4-FFF2-40B4-BE49-F238E27FC236}">
                <a16:creationId xmlns:a16="http://schemas.microsoft.com/office/drawing/2014/main" id="{021710E6-90F1-475F-A816-7EDE7D3ACB4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07523" name="Notes Placeholder 2">
            <a:extLst>
              <a:ext uri="{FF2B5EF4-FFF2-40B4-BE49-F238E27FC236}">
                <a16:creationId xmlns:a16="http://schemas.microsoft.com/office/drawing/2014/main" id="{3DCE2D04-7F8C-4D6C-9472-89C47ED88E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07524" name="Date Placeholder 3">
            <a:extLst>
              <a:ext uri="{FF2B5EF4-FFF2-40B4-BE49-F238E27FC236}">
                <a16:creationId xmlns:a16="http://schemas.microsoft.com/office/drawing/2014/main" id="{42D58B93-2F9B-4764-A6DC-8B82823C490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1E88F5D-D02F-43B2-890C-92B7C729CB9F}" type="datetime1">
              <a:rPr kumimoji="0" lang="en-US" altLang="en-US" sz="1200" smtClean="0"/>
              <a:pPr/>
              <a:t>2/4/2020</a:t>
            </a:fld>
            <a:endParaRPr kumimoji="0" lang="en-US" altLang="en-US" sz="1200"/>
          </a:p>
        </p:txBody>
      </p:sp>
      <p:sp>
        <p:nvSpPr>
          <p:cNvPr id="107525" name="Slide Number Placeholder 4">
            <a:extLst>
              <a:ext uri="{FF2B5EF4-FFF2-40B4-BE49-F238E27FC236}">
                <a16:creationId xmlns:a16="http://schemas.microsoft.com/office/drawing/2014/main" id="{9A73DAE0-5720-4914-B07B-7D505562CD8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B280EEC-D3AF-4FBF-A66E-92CDD16F05B9}" type="slidenum">
              <a:rPr kumimoji="0" lang="en-US" altLang="en-US" sz="1200"/>
              <a:pPr/>
              <a:t>27</a:t>
            </a:fld>
            <a:endParaRPr kumimoji="0" lang="en-US" altLang="en-US" sz="120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Slide Image Placeholder 1">
            <a:extLst>
              <a:ext uri="{FF2B5EF4-FFF2-40B4-BE49-F238E27FC236}">
                <a16:creationId xmlns:a16="http://schemas.microsoft.com/office/drawing/2014/main" id="{345BE05F-5005-4636-9874-2C0FC90CBB0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08547" name="Notes Placeholder 2">
            <a:extLst>
              <a:ext uri="{FF2B5EF4-FFF2-40B4-BE49-F238E27FC236}">
                <a16:creationId xmlns:a16="http://schemas.microsoft.com/office/drawing/2014/main" id="{E401F6BA-19C5-4F86-8AA0-EC522C5E57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08548" name="Date Placeholder 3">
            <a:extLst>
              <a:ext uri="{FF2B5EF4-FFF2-40B4-BE49-F238E27FC236}">
                <a16:creationId xmlns:a16="http://schemas.microsoft.com/office/drawing/2014/main" id="{98E9C6F4-6DD2-4FA8-9486-9D44C2705D7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E130B50-A0AF-4C3A-9A83-E5F076DDE718}" type="datetime1">
              <a:rPr kumimoji="0" lang="en-US" altLang="en-US" sz="1200" smtClean="0"/>
              <a:pPr/>
              <a:t>2/4/2020</a:t>
            </a:fld>
            <a:endParaRPr kumimoji="0" lang="en-US" altLang="en-US" sz="1200"/>
          </a:p>
        </p:txBody>
      </p:sp>
      <p:sp>
        <p:nvSpPr>
          <p:cNvPr id="108549" name="Slide Number Placeholder 4">
            <a:extLst>
              <a:ext uri="{FF2B5EF4-FFF2-40B4-BE49-F238E27FC236}">
                <a16:creationId xmlns:a16="http://schemas.microsoft.com/office/drawing/2014/main" id="{1E5416AD-231F-4375-A7A2-DD2B1DF9190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37EFD26-F47F-4171-99D5-782B71E760B9}" type="slidenum">
              <a:rPr kumimoji="0" lang="en-US" altLang="en-US" sz="1200"/>
              <a:pPr/>
              <a:t>28</a:t>
            </a:fld>
            <a:endParaRPr kumimoji="0" lang="en-US" altLang="en-US" sz="120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Slide Image Placeholder 1">
            <a:extLst>
              <a:ext uri="{FF2B5EF4-FFF2-40B4-BE49-F238E27FC236}">
                <a16:creationId xmlns:a16="http://schemas.microsoft.com/office/drawing/2014/main" id="{81DA3656-4C84-4C28-95AF-3E39DE7C208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09571" name="Notes Placeholder 2">
            <a:extLst>
              <a:ext uri="{FF2B5EF4-FFF2-40B4-BE49-F238E27FC236}">
                <a16:creationId xmlns:a16="http://schemas.microsoft.com/office/drawing/2014/main" id="{228A614D-FE03-44F5-A321-055F0E1E55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09572" name="Date Placeholder 3">
            <a:extLst>
              <a:ext uri="{FF2B5EF4-FFF2-40B4-BE49-F238E27FC236}">
                <a16:creationId xmlns:a16="http://schemas.microsoft.com/office/drawing/2014/main" id="{A0D4C28A-7AB8-45F9-9EF0-38BE819C2CC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AEBF708-A569-4124-A28F-DF00C34D5D46}" type="datetime1">
              <a:rPr kumimoji="0" lang="en-US" altLang="en-US" sz="1200" smtClean="0"/>
              <a:pPr/>
              <a:t>2/4/2020</a:t>
            </a:fld>
            <a:endParaRPr kumimoji="0" lang="en-US" altLang="en-US" sz="1200"/>
          </a:p>
        </p:txBody>
      </p:sp>
      <p:sp>
        <p:nvSpPr>
          <p:cNvPr id="109573" name="Slide Number Placeholder 4">
            <a:extLst>
              <a:ext uri="{FF2B5EF4-FFF2-40B4-BE49-F238E27FC236}">
                <a16:creationId xmlns:a16="http://schemas.microsoft.com/office/drawing/2014/main" id="{3BF28D0F-8266-45A4-982B-2937AA2CFA2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C947198-A9CE-4D7E-9DC9-275F6B1D00F5}" type="slidenum">
              <a:rPr kumimoji="0" lang="en-US" altLang="en-US" sz="1200"/>
              <a:pPr/>
              <a:t>29</a:t>
            </a:fld>
            <a:endParaRPr kumimoji="0" lang="en-US" altLang="en-US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Slide Image Placeholder 1">
            <a:extLst>
              <a:ext uri="{FF2B5EF4-FFF2-40B4-BE49-F238E27FC236}">
                <a16:creationId xmlns:a16="http://schemas.microsoft.com/office/drawing/2014/main" id="{1C47F225-BB2A-4A31-A7FC-85F49941773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82947" name="Notes Placeholder 2">
            <a:extLst>
              <a:ext uri="{FF2B5EF4-FFF2-40B4-BE49-F238E27FC236}">
                <a16:creationId xmlns:a16="http://schemas.microsoft.com/office/drawing/2014/main" id="{72B97242-5571-406D-A4ED-9CD0675F26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82948" name="Date Placeholder 3">
            <a:extLst>
              <a:ext uri="{FF2B5EF4-FFF2-40B4-BE49-F238E27FC236}">
                <a16:creationId xmlns:a16="http://schemas.microsoft.com/office/drawing/2014/main" id="{9A5F4266-3010-4696-81B7-2DA3E961556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CD88C73-C485-496F-9846-B25BA4B9F8E6}" type="datetime1">
              <a:rPr kumimoji="0" lang="en-US" altLang="en-US" sz="1200" smtClean="0"/>
              <a:pPr/>
              <a:t>2/4/2020</a:t>
            </a:fld>
            <a:endParaRPr kumimoji="0" lang="en-US" altLang="en-US" sz="1200"/>
          </a:p>
        </p:txBody>
      </p:sp>
      <p:sp>
        <p:nvSpPr>
          <p:cNvPr id="82949" name="Slide Number Placeholder 4">
            <a:extLst>
              <a:ext uri="{FF2B5EF4-FFF2-40B4-BE49-F238E27FC236}">
                <a16:creationId xmlns:a16="http://schemas.microsoft.com/office/drawing/2014/main" id="{3D47B2DF-9C6F-41FE-AC20-43886C1A351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836DBC9-70A3-4DE5-BFA3-8351F8CEC064}" type="slidenum">
              <a:rPr kumimoji="0" lang="en-US" altLang="en-US" sz="1200"/>
              <a:pPr/>
              <a:t>3</a:t>
            </a:fld>
            <a:endParaRPr kumimoji="0" lang="en-US" altLang="en-US" sz="120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Slide Image Placeholder 1">
            <a:extLst>
              <a:ext uri="{FF2B5EF4-FFF2-40B4-BE49-F238E27FC236}">
                <a16:creationId xmlns:a16="http://schemas.microsoft.com/office/drawing/2014/main" id="{54BE6905-8500-4DFB-99BB-568A4C6D867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10595" name="Notes Placeholder 2">
            <a:extLst>
              <a:ext uri="{FF2B5EF4-FFF2-40B4-BE49-F238E27FC236}">
                <a16:creationId xmlns:a16="http://schemas.microsoft.com/office/drawing/2014/main" id="{7AE4DF94-DC1C-44B9-9743-89D911CB9E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10596" name="Date Placeholder 3">
            <a:extLst>
              <a:ext uri="{FF2B5EF4-FFF2-40B4-BE49-F238E27FC236}">
                <a16:creationId xmlns:a16="http://schemas.microsoft.com/office/drawing/2014/main" id="{361CB839-2A25-4DAA-AFDE-1969E834CBC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E6B4F38-C213-421A-936F-517DCFF9AC7A}" type="datetime1">
              <a:rPr kumimoji="0" lang="en-US" altLang="en-US" sz="1200" smtClean="0"/>
              <a:pPr/>
              <a:t>2/4/2020</a:t>
            </a:fld>
            <a:endParaRPr kumimoji="0" lang="en-US" altLang="en-US" sz="1200"/>
          </a:p>
        </p:txBody>
      </p:sp>
      <p:sp>
        <p:nvSpPr>
          <p:cNvPr id="110597" name="Slide Number Placeholder 4">
            <a:extLst>
              <a:ext uri="{FF2B5EF4-FFF2-40B4-BE49-F238E27FC236}">
                <a16:creationId xmlns:a16="http://schemas.microsoft.com/office/drawing/2014/main" id="{1DBDD582-0887-4607-B173-4E6E017E478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66A85FC-73AB-4906-8456-AD2A093DF169}" type="slidenum">
              <a:rPr kumimoji="0" lang="en-US" altLang="en-US" sz="1200"/>
              <a:pPr/>
              <a:t>30</a:t>
            </a:fld>
            <a:endParaRPr kumimoji="0" lang="en-US" altLang="en-US" sz="120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Slide Image Placeholder 1">
            <a:extLst>
              <a:ext uri="{FF2B5EF4-FFF2-40B4-BE49-F238E27FC236}">
                <a16:creationId xmlns:a16="http://schemas.microsoft.com/office/drawing/2014/main" id="{0EA045BE-686E-4048-BA35-E984CFC1F7F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11619" name="Notes Placeholder 2">
            <a:extLst>
              <a:ext uri="{FF2B5EF4-FFF2-40B4-BE49-F238E27FC236}">
                <a16:creationId xmlns:a16="http://schemas.microsoft.com/office/drawing/2014/main" id="{DE7E4644-2E1C-4DD4-BF1D-161D415FCD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11620" name="Date Placeholder 3">
            <a:extLst>
              <a:ext uri="{FF2B5EF4-FFF2-40B4-BE49-F238E27FC236}">
                <a16:creationId xmlns:a16="http://schemas.microsoft.com/office/drawing/2014/main" id="{22C601B8-6B2B-44A2-A966-8F26A146EC1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B78ECA2-ABB2-4206-BBA9-F392E4F586B8}" type="datetime1">
              <a:rPr kumimoji="0" lang="en-US" altLang="en-US" sz="1200" smtClean="0"/>
              <a:pPr/>
              <a:t>2/4/2020</a:t>
            </a:fld>
            <a:endParaRPr kumimoji="0" lang="en-US" altLang="en-US" sz="1200"/>
          </a:p>
        </p:txBody>
      </p:sp>
      <p:sp>
        <p:nvSpPr>
          <p:cNvPr id="111621" name="Slide Number Placeholder 4">
            <a:extLst>
              <a:ext uri="{FF2B5EF4-FFF2-40B4-BE49-F238E27FC236}">
                <a16:creationId xmlns:a16="http://schemas.microsoft.com/office/drawing/2014/main" id="{6E7114A3-DA39-4F27-91C8-DB620B28919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244DD3A-2E86-438F-BA96-9C99AFF37595}" type="slidenum">
              <a:rPr kumimoji="0" lang="en-US" altLang="en-US" sz="1200"/>
              <a:pPr/>
              <a:t>31</a:t>
            </a:fld>
            <a:endParaRPr kumimoji="0" lang="en-US" altLang="en-US" sz="120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Slide Image Placeholder 1">
            <a:extLst>
              <a:ext uri="{FF2B5EF4-FFF2-40B4-BE49-F238E27FC236}">
                <a16:creationId xmlns:a16="http://schemas.microsoft.com/office/drawing/2014/main" id="{CF26CCAE-D688-4A2C-9D4A-AA6C773E7A2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12643" name="Notes Placeholder 2">
            <a:extLst>
              <a:ext uri="{FF2B5EF4-FFF2-40B4-BE49-F238E27FC236}">
                <a16:creationId xmlns:a16="http://schemas.microsoft.com/office/drawing/2014/main" id="{9DD1F605-CC33-4EA2-9251-EF990340CA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12644" name="Date Placeholder 3">
            <a:extLst>
              <a:ext uri="{FF2B5EF4-FFF2-40B4-BE49-F238E27FC236}">
                <a16:creationId xmlns:a16="http://schemas.microsoft.com/office/drawing/2014/main" id="{B371A84F-904C-4D00-8319-BC75400CA76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CE03B36-5D20-47C2-8817-8121DE36EDAC}" type="datetime1">
              <a:rPr kumimoji="0" lang="en-US" altLang="en-US" sz="1200" smtClean="0"/>
              <a:pPr/>
              <a:t>2/4/2020</a:t>
            </a:fld>
            <a:endParaRPr kumimoji="0" lang="en-US" altLang="en-US" sz="1200"/>
          </a:p>
        </p:txBody>
      </p:sp>
      <p:sp>
        <p:nvSpPr>
          <p:cNvPr id="112645" name="Slide Number Placeholder 4">
            <a:extLst>
              <a:ext uri="{FF2B5EF4-FFF2-40B4-BE49-F238E27FC236}">
                <a16:creationId xmlns:a16="http://schemas.microsoft.com/office/drawing/2014/main" id="{34F195A7-59AA-4CA9-8766-F59B8182364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A839BA9-D9AD-4A4F-8BAF-710623BA4246}" type="slidenum">
              <a:rPr kumimoji="0" lang="en-US" altLang="en-US" sz="1200"/>
              <a:pPr/>
              <a:t>32</a:t>
            </a:fld>
            <a:endParaRPr kumimoji="0" lang="en-US" altLang="en-US" sz="120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Slide Image Placeholder 1">
            <a:extLst>
              <a:ext uri="{FF2B5EF4-FFF2-40B4-BE49-F238E27FC236}">
                <a16:creationId xmlns:a16="http://schemas.microsoft.com/office/drawing/2014/main" id="{59EC755C-E799-42AF-8F06-FB0F91558DF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13667" name="Notes Placeholder 2">
            <a:extLst>
              <a:ext uri="{FF2B5EF4-FFF2-40B4-BE49-F238E27FC236}">
                <a16:creationId xmlns:a16="http://schemas.microsoft.com/office/drawing/2014/main" id="{FF3CE348-DDB2-46F8-B6C9-F45455DB26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13668" name="Date Placeholder 3">
            <a:extLst>
              <a:ext uri="{FF2B5EF4-FFF2-40B4-BE49-F238E27FC236}">
                <a16:creationId xmlns:a16="http://schemas.microsoft.com/office/drawing/2014/main" id="{E9F4B023-6BC0-43C8-9A13-AF0FFAD0782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9F4E40A-3A03-402A-813B-254AEC755BCA}" type="datetime1">
              <a:rPr kumimoji="0" lang="en-US" altLang="en-US" sz="1200" smtClean="0"/>
              <a:pPr/>
              <a:t>2/4/2020</a:t>
            </a:fld>
            <a:endParaRPr kumimoji="0" lang="en-US" altLang="en-US" sz="1200"/>
          </a:p>
        </p:txBody>
      </p:sp>
      <p:sp>
        <p:nvSpPr>
          <p:cNvPr id="113669" name="Slide Number Placeholder 4">
            <a:extLst>
              <a:ext uri="{FF2B5EF4-FFF2-40B4-BE49-F238E27FC236}">
                <a16:creationId xmlns:a16="http://schemas.microsoft.com/office/drawing/2014/main" id="{AAD66510-31BF-4FDF-8BBF-235CFE7DF8A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C5A7242-9C69-4255-A81C-B901887F5C39}" type="slidenum">
              <a:rPr kumimoji="0" lang="en-US" altLang="en-US" sz="1200"/>
              <a:pPr/>
              <a:t>33</a:t>
            </a:fld>
            <a:endParaRPr kumimoji="0" lang="en-US" altLang="en-US" sz="120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Slide Image Placeholder 1">
            <a:extLst>
              <a:ext uri="{FF2B5EF4-FFF2-40B4-BE49-F238E27FC236}">
                <a16:creationId xmlns:a16="http://schemas.microsoft.com/office/drawing/2014/main" id="{5A8FDC4E-5B84-4245-93B9-A2A651B7B66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14691" name="Notes Placeholder 2">
            <a:extLst>
              <a:ext uri="{FF2B5EF4-FFF2-40B4-BE49-F238E27FC236}">
                <a16:creationId xmlns:a16="http://schemas.microsoft.com/office/drawing/2014/main" id="{A30EFC28-6A90-4EE4-97F8-0781F0B76B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14692" name="Date Placeholder 3">
            <a:extLst>
              <a:ext uri="{FF2B5EF4-FFF2-40B4-BE49-F238E27FC236}">
                <a16:creationId xmlns:a16="http://schemas.microsoft.com/office/drawing/2014/main" id="{3259F23D-1C34-4F86-9CED-1FA915E2CF9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11F9EA1-8638-48E2-B1BA-9A46125C8D2E}" type="datetime1">
              <a:rPr kumimoji="0" lang="en-US" altLang="en-US" sz="1200" smtClean="0"/>
              <a:pPr/>
              <a:t>2/4/2020</a:t>
            </a:fld>
            <a:endParaRPr kumimoji="0" lang="en-US" altLang="en-US" sz="1200"/>
          </a:p>
        </p:txBody>
      </p:sp>
      <p:sp>
        <p:nvSpPr>
          <p:cNvPr id="114693" name="Slide Number Placeholder 4">
            <a:extLst>
              <a:ext uri="{FF2B5EF4-FFF2-40B4-BE49-F238E27FC236}">
                <a16:creationId xmlns:a16="http://schemas.microsoft.com/office/drawing/2014/main" id="{075675C6-EEBD-4731-95D2-FE3058FF345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29C3BF8-16D9-4A4A-AC56-1173561B82AF}" type="slidenum">
              <a:rPr kumimoji="0" lang="en-US" altLang="en-US" sz="1200"/>
              <a:pPr/>
              <a:t>34</a:t>
            </a:fld>
            <a:endParaRPr kumimoji="0" lang="en-US" altLang="en-US" sz="120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Slide Image Placeholder 1">
            <a:extLst>
              <a:ext uri="{FF2B5EF4-FFF2-40B4-BE49-F238E27FC236}">
                <a16:creationId xmlns:a16="http://schemas.microsoft.com/office/drawing/2014/main" id="{EFAF6520-A3B1-4227-861C-46FD40D9D86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15715" name="Notes Placeholder 2">
            <a:extLst>
              <a:ext uri="{FF2B5EF4-FFF2-40B4-BE49-F238E27FC236}">
                <a16:creationId xmlns:a16="http://schemas.microsoft.com/office/drawing/2014/main" id="{015A9E16-A34A-4D4B-90B3-FCB60864C9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15716" name="Date Placeholder 3">
            <a:extLst>
              <a:ext uri="{FF2B5EF4-FFF2-40B4-BE49-F238E27FC236}">
                <a16:creationId xmlns:a16="http://schemas.microsoft.com/office/drawing/2014/main" id="{9B46CDA8-52D1-46CA-985B-8436C4E60D7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05A9B40-1787-49C9-BC31-D8EAB1091B9B}" type="datetime1">
              <a:rPr kumimoji="0" lang="en-US" altLang="en-US" sz="1200" smtClean="0"/>
              <a:pPr/>
              <a:t>2/4/2020</a:t>
            </a:fld>
            <a:endParaRPr kumimoji="0" lang="en-US" altLang="en-US" sz="1200"/>
          </a:p>
        </p:txBody>
      </p:sp>
      <p:sp>
        <p:nvSpPr>
          <p:cNvPr id="115717" name="Slide Number Placeholder 4">
            <a:extLst>
              <a:ext uri="{FF2B5EF4-FFF2-40B4-BE49-F238E27FC236}">
                <a16:creationId xmlns:a16="http://schemas.microsoft.com/office/drawing/2014/main" id="{A91E167F-EC4C-4FC2-B5EF-4677C8A0414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07C920A-34EB-4A30-980C-F3361D5BA36D}" type="slidenum">
              <a:rPr kumimoji="0" lang="en-US" altLang="en-US" sz="1200"/>
              <a:pPr/>
              <a:t>35</a:t>
            </a:fld>
            <a:endParaRPr kumimoji="0" lang="en-US" altLang="en-US" sz="120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Slide Image Placeholder 1">
            <a:extLst>
              <a:ext uri="{FF2B5EF4-FFF2-40B4-BE49-F238E27FC236}">
                <a16:creationId xmlns:a16="http://schemas.microsoft.com/office/drawing/2014/main" id="{1E73E650-8379-4C1B-8AFC-2E5C7270A4B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16739" name="Notes Placeholder 2">
            <a:extLst>
              <a:ext uri="{FF2B5EF4-FFF2-40B4-BE49-F238E27FC236}">
                <a16:creationId xmlns:a16="http://schemas.microsoft.com/office/drawing/2014/main" id="{248479B6-82F0-4163-A5D9-F6803F999F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16740" name="Date Placeholder 3">
            <a:extLst>
              <a:ext uri="{FF2B5EF4-FFF2-40B4-BE49-F238E27FC236}">
                <a16:creationId xmlns:a16="http://schemas.microsoft.com/office/drawing/2014/main" id="{E514A3C4-6B38-4E3D-8721-0967FC3C878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184FB6C4-107D-4D78-A1A5-6AE8FBC36541}" type="datetime1">
              <a:rPr kumimoji="0" lang="en-US" altLang="en-US" sz="1200" smtClean="0"/>
              <a:pPr/>
              <a:t>2/4/2020</a:t>
            </a:fld>
            <a:endParaRPr kumimoji="0" lang="en-US" altLang="en-US" sz="1200"/>
          </a:p>
        </p:txBody>
      </p:sp>
      <p:sp>
        <p:nvSpPr>
          <p:cNvPr id="116741" name="Slide Number Placeholder 4">
            <a:extLst>
              <a:ext uri="{FF2B5EF4-FFF2-40B4-BE49-F238E27FC236}">
                <a16:creationId xmlns:a16="http://schemas.microsoft.com/office/drawing/2014/main" id="{61056BF6-8625-4EE6-A933-0150DBBC3E1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3A7F057-792A-4CA5-99FE-CB8BD13E155F}" type="slidenum">
              <a:rPr kumimoji="0" lang="en-US" altLang="en-US" sz="1200"/>
              <a:pPr/>
              <a:t>36</a:t>
            </a:fld>
            <a:endParaRPr kumimoji="0" lang="en-US" altLang="en-US" sz="120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Slide Image Placeholder 1">
            <a:extLst>
              <a:ext uri="{FF2B5EF4-FFF2-40B4-BE49-F238E27FC236}">
                <a16:creationId xmlns:a16="http://schemas.microsoft.com/office/drawing/2014/main" id="{E4AF6C75-427D-48D4-8D41-4701637A0D1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17763" name="Notes Placeholder 2">
            <a:extLst>
              <a:ext uri="{FF2B5EF4-FFF2-40B4-BE49-F238E27FC236}">
                <a16:creationId xmlns:a16="http://schemas.microsoft.com/office/drawing/2014/main" id="{FFFEDAE7-EC5D-42A9-B89A-60C164885A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17764" name="Date Placeholder 3">
            <a:extLst>
              <a:ext uri="{FF2B5EF4-FFF2-40B4-BE49-F238E27FC236}">
                <a16:creationId xmlns:a16="http://schemas.microsoft.com/office/drawing/2014/main" id="{8ED65A2D-F903-41E7-B9DA-B78A4980307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4974018-A8CB-40EE-9D6E-A8FCF20230A9}" type="datetime1">
              <a:rPr kumimoji="0" lang="en-US" altLang="en-US" sz="1200" smtClean="0"/>
              <a:pPr/>
              <a:t>2/4/2020</a:t>
            </a:fld>
            <a:endParaRPr kumimoji="0" lang="en-US" altLang="en-US" sz="1200"/>
          </a:p>
        </p:txBody>
      </p:sp>
      <p:sp>
        <p:nvSpPr>
          <p:cNvPr id="117765" name="Slide Number Placeholder 4">
            <a:extLst>
              <a:ext uri="{FF2B5EF4-FFF2-40B4-BE49-F238E27FC236}">
                <a16:creationId xmlns:a16="http://schemas.microsoft.com/office/drawing/2014/main" id="{FD2DAC9A-25B7-4887-A428-EAA67023376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2F71AC6-98B7-4407-BCFE-02B7E828BD71}" type="slidenum">
              <a:rPr kumimoji="0" lang="en-US" altLang="en-US" sz="1200"/>
              <a:pPr/>
              <a:t>37</a:t>
            </a:fld>
            <a:endParaRPr kumimoji="0" lang="en-US" altLang="en-US" sz="120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Slide Image Placeholder 1">
            <a:extLst>
              <a:ext uri="{FF2B5EF4-FFF2-40B4-BE49-F238E27FC236}">
                <a16:creationId xmlns:a16="http://schemas.microsoft.com/office/drawing/2014/main" id="{D5F68E9A-A4B4-4A87-88C2-1F325A40CC0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18787" name="Notes Placeholder 2">
            <a:extLst>
              <a:ext uri="{FF2B5EF4-FFF2-40B4-BE49-F238E27FC236}">
                <a16:creationId xmlns:a16="http://schemas.microsoft.com/office/drawing/2014/main" id="{C3A6E4C9-A785-4D49-8DD8-8AAACA1541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18788" name="Date Placeholder 3">
            <a:extLst>
              <a:ext uri="{FF2B5EF4-FFF2-40B4-BE49-F238E27FC236}">
                <a16:creationId xmlns:a16="http://schemas.microsoft.com/office/drawing/2014/main" id="{2A1DCD06-C8B3-4251-96BA-C8914DA67B9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0BE5283-78EC-4A57-8EE3-2598846F801A}" type="datetime1">
              <a:rPr kumimoji="0" lang="en-US" altLang="en-US" sz="1200" smtClean="0"/>
              <a:pPr/>
              <a:t>2/4/2020</a:t>
            </a:fld>
            <a:endParaRPr kumimoji="0" lang="en-US" altLang="en-US" sz="1200"/>
          </a:p>
        </p:txBody>
      </p:sp>
      <p:sp>
        <p:nvSpPr>
          <p:cNvPr id="118789" name="Slide Number Placeholder 4">
            <a:extLst>
              <a:ext uri="{FF2B5EF4-FFF2-40B4-BE49-F238E27FC236}">
                <a16:creationId xmlns:a16="http://schemas.microsoft.com/office/drawing/2014/main" id="{D099A8AC-2161-4F4B-BE6D-FAFB12716FB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C76407A-E4B9-40E9-89B2-0083AE6B532F}" type="slidenum">
              <a:rPr kumimoji="0" lang="en-US" altLang="en-US" sz="1200"/>
              <a:pPr/>
              <a:t>38</a:t>
            </a:fld>
            <a:endParaRPr kumimoji="0" lang="en-US" altLang="en-US" sz="1200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Slide Image Placeholder 1">
            <a:extLst>
              <a:ext uri="{FF2B5EF4-FFF2-40B4-BE49-F238E27FC236}">
                <a16:creationId xmlns:a16="http://schemas.microsoft.com/office/drawing/2014/main" id="{B6B00453-0F7F-4278-B0B1-EFEA347FBD4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19811" name="Notes Placeholder 2">
            <a:extLst>
              <a:ext uri="{FF2B5EF4-FFF2-40B4-BE49-F238E27FC236}">
                <a16:creationId xmlns:a16="http://schemas.microsoft.com/office/drawing/2014/main" id="{F0BFCA1E-5370-4F07-B4F4-877D2D93D9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19812" name="Date Placeholder 3">
            <a:extLst>
              <a:ext uri="{FF2B5EF4-FFF2-40B4-BE49-F238E27FC236}">
                <a16:creationId xmlns:a16="http://schemas.microsoft.com/office/drawing/2014/main" id="{E47C19C0-7661-41C7-9BD2-BB8E8C08C4C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A2638DE-C773-4093-A34D-336DD36225C8}" type="datetime1">
              <a:rPr kumimoji="0" lang="en-US" altLang="en-US" sz="1200" smtClean="0"/>
              <a:pPr/>
              <a:t>2/4/2020</a:t>
            </a:fld>
            <a:endParaRPr kumimoji="0" lang="en-US" altLang="en-US" sz="1200"/>
          </a:p>
        </p:txBody>
      </p:sp>
      <p:sp>
        <p:nvSpPr>
          <p:cNvPr id="119813" name="Slide Number Placeholder 4">
            <a:extLst>
              <a:ext uri="{FF2B5EF4-FFF2-40B4-BE49-F238E27FC236}">
                <a16:creationId xmlns:a16="http://schemas.microsoft.com/office/drawing/2014/main" id="{A021A559-989A-473F-A3A4-DAA303E3BE4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9AF026F-28FA-440A-907B-10E0534A3A5B}" type="slidenum">
              <a:rPr kumimoji="0" lang="en-US" altLang="en-US" sz="1200"/>
              <a:pPr/>
              <a:t>39</a:t>
            </a:fld>
            <a:endParaRPr kumimoji="0" lang="en-US" altLang="en-US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Image Placeholder 1">
            <a:extLst>
              <a:ext uri="{FF2B5EF4-FFF2-40B4-BE49-F238E27FC236}">
                <a16:creationId xmlns:a16="http://schemas.microsoft.com/office/drawing/2014/main" id="{16DE7B73-4F33-4E9B-BF0E-C9FF8E5B0FD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83971" name="Notes Placeholder 2">
            <a:extLst>
              <a:ext uri="{FF2B5EF4-FFF2-40B4-BE49-F238E27FC236}">
                <a16:creationId xmlns:a16="http://schemas.microsoft.com/office/drawing/2014/main" id="{93993D80-29B8-453F-A184-DD136A6B3F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83972" name="Date Placeholder 3">
            <a:extLst>
              <a:ext uri="{FF2B5EF4-FFF2-40B4-BE49-F238E27FC236}">
                <a16:creationId xmlns:a16="http://schemas.microsoft.com/office/drawing/2014/main" id="{77E7E83B-FECB-4556-BA6A-10F9DB5B322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D7BACE3-8D46-46BB-82C3-56C6906DC693}" type="datetime1">
              <a:rPr kumimoji="0" lang="en-US" altLang="en-US" sz="1200" smtClean="0"/>
              <a:pPr/>
              <a:t>2/4/2020</a:t>
            </a:fld>
            <a:endParaRPr kumimoji="0" lang="en-US" altLang="en-US" sz="1200"/>
          </a:p>
        </p:txBody>
      </p:sp>
      <p:sp>
        <p:nvSpPr>
          <p:cNvPr id="83973" name="Slide Number Placeholder 4">
            <a:extLst>
              <a:ext uri="{FF2B5EF4-FFF2-40B4-BE49-F238E27FC236}">
                <a16:creationId xmlns:a16="http://schemas.microsoft.com/office/drawing/2014/main" id="{3B7BF87A-6248-495A-88BF-AD31B08701F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323BA9C-B441-4201-915E-1544B07C00D8}" type="slidenum">
              <a:rPr kumimoji="0" lang="en-US" altLang="en-US" sz="1200"/>
              <a:pPr/>
              <a:t>4</a:t>
            </a:fld>
            <a:endParaRPr kumimoji="0" lang="en-US" altLang="en-US" sz="120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Slide Image Placeholder 1">
            <a:extLst>
              <a:ext uri="{FF2B5EF4-FFF2-40B4-BE49-F238E27FC236}">
                <a16:creationId xmlns:a16="http://schemas.microsoft.com/office/drawing/2014/main" id="{03A6E3B7-8A8F-48FF-AFAD-A6D532DFDC8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20835" name="Notes Placeholder 2">
            <a:extLst>
              <a:ext uri="{FF2B5EF4-FFF2-40B4-BE49-F238E27FC236}">
                <a16:creationId xmlns:a16="http://schemas.microsoft.com/office/drawing/2014/main" id="{62F40795-5BBF-4A71-9FF6-C655766BEE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20836" name="Date Placeholder 3">
            <a:extLst>
              <a:ext uri="{FF2B5EF4-FFF2-40B4-BE49-F238E27FC236}">
                <a16:creationId xmlns:a16="http://schemas.microsoft.com/office/drawing/2014/main" id="{2F503FCB-FFEC-46A2-AD9B-68D51D3F8FF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CF31351-5BC6-4B4A-B6E1-1FD6C890A91D}" type="datetime1">
              <a:rPr kumimoji="0" lang="en-US" altLang="en-US" sz="1200" smtClean="0"/>
              <a:pPr/>
              <a:t>2/4/2020</a:t>
            </a:fld>
            <a:endParaRPr kumimoji="0" lang="en-US" altLang="en-US" sz="1200"/>
          </a:p>
        </p:txBody>
      </p:sp>
      <p:sp>
        <p:nvSpPr>
          <p:cNvPr id="120837" name="Slide Number Placeholder 4">
            <a:extLst>
              <a:ext uri="{FF2B5EF4-FFF2-40B4-BE49-F238E27FC236}">
                <a16:creationId xmlns:a16="http://schemas.microsoft.com/office/drawing/2014/main" id="{671257E4-D99B-4417-BBEC-A2F15C04C51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E6FB36D-8501-4D90-874F-2A2ACD516BE1}" type="slidenum">
              <a:rPr kumimoji="0" lang="en-US" altLang="en-US" sz="1200"/>
              <a:pPr/>
              <a:t>40</a:t>
            </a:fld>
            <a:endParaRPr kumimoji="0" lang="en-US" altLang="en-US" sz="1200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Slide Image Placeholder 1">
            <a:extLst>
              <a:ext uri="{FF2B5EF4-FFF2-40B4-BE49-F238E27FC236}">
                <a16:creationId xmlns:a16="http://schemas.microsoft.com/office/drawing/2014/main" id="{34EDF3E0-3371-4AA3-B617-37C38EC59A1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21859" name="Notes Placeholder 2">
            <a:extLst>
              <a:ext uri="{FF2B5EF4-FFF2-40B4-BE49-F238E27FC236}">
                <a16:creationId xmlns:a16="http://schemas.microsoft.com/office/drawing/2014/main" id="{EE0238F7-9AE2-44B8-8476-4F7C7368FF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21860" name="Date Placeholder 3">
            <a:extLst>
              <a:ext uri="{FF2B5EF4-FFF2-40B4-BE49-F238E27FC236}">
                <a16:creationId xmlns:a16="http://schemas.microsoft.com/office/drawing/2014/main" id="{63D426AD-C8B3-4BA4-8E30-893C0B40695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149F18F-C1A5-429C-AA8E-14B9DC7E1F0C}" type="datetime1">
              <a:rPr kumimoji="0" lang="en-US" altLang="en-US" sz="1200" smtClean="0"/>
              <a:pPr/>
              <a:t>2/4/2020</a:t>
            </a:fld>
            <a:endParaRPr kumimoji="0" lang="en-US" altLang="en-US" sz="1200"/>
          </a:p>
        </p:txBody>
      </p:sp>
      <p:sp>
        <p:nvSpPr>
          <p:cNvPr id="121861" name="Slide Number Placeholder 4">
            <a:extLst>
              <a:ext uri="{FF2B5EF4-FFF2-40B4-BE49-F238E27FC236}">
                <a16:creationId xmlns:a16="http://schemas.microsoft.com/office/drawing/2014/main" id="{13B6D5EA-9598-4983-8770-2F2DDAD1B3C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56AF453-5B42-4F40-8E35-37702C5DCCF8}" type="slidenum">
              <a:rPr kumimoji="0" lang="en-US" altLang="en-US" sz="1200"/>
              <a:pPr/>
              <a:t>41</a:t>
            </a:fld>
            <a:endParaRPr kumimoji="0" lang="en-US" altLang="en-US" sz="1200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Slide Image Placeholder 1">
            <a:extLst>
              <a:ext uri="{FF2B5EF4-FFF2-40B4-BE49-F238E27FC236}">
                <a16:creationId xmlns:a16="http://schemas.microsoft.com/office/drawing/2014/main" id="{28ECE471-1EC8-428A-A7FF-71BD57C2A56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22883" name="Notes Placeholder 2">
            <a:extLst>
              <a:ext uri="{FF2B5EF4-FFF2-40B4-BE49-F238E27FC236}">
                <a16:creationId xmlns:a16="http://schemas.microsoft.com/office/drawing/2014/main" id="{088F1475-544A-4826-911A-80ED038114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22884" name="Date Placeholder 3">
            <a:extLst>
              <a:ext uri="{FF2B5EF4-FFF2-40B4-BE49-F238E27FC236}">
                <a16:creationId xmlns:a16="http://schemas.microsoft.com/office/drawing/2014/main" id="{5FA12280-E5F7-402C-92F7-8C095FDEC2D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99B6AE5-12BF-4FEE-9B68-74C05027AC09}" type="datetime1">
              <a:rPr kumimoji="0" lang="en-US" altLang="en-US" sz="1200" smtClean="0"/>
              <a:pPr/>
              <a:t>2/4/2020</a:t>
            </a:fld>
            <a:endParaRPr kumimoji="0" lang="en-US" altLang="en-US" sz="1200"/>
          </a:p>
        </p:txBody>
      </p:sp>
      <p:sp>
        <p:nvSpPr>
          <p:cNvPr id="122885" name="Slide Number Placeholder 4">
            <a:extLst>
              <a:ext uri="{FF2B5EF4-FFF2-40B4-BE49-F238E27FC236}">
                <a16:creationId xmlns:a16="http://schemas.microsoft.com/office/drawing/2014/main" id="{F68680A2-D2FD-429E-8DD6-8F9D0DBAF12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A2056FD-B863-4F12-8FE4-E0AA02BE22F7}" type="slidenum">
              <a:rPr kumimoji="0" lang="en-US" altLang="en-US" sz="1200"/>
              <a:pPr/>
              <a:t>42</a:t>
            </a:fld>
            <a:endParaRPr kumimoji="0" lang="en-US" altLang="en-US" sz="1200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Slide Image Placeholder 1">
            <a:extLst>
              <a:ext uri="{FF2B5EF4-FFF2-40B4-BE49-F238E27FC236}">
                <a16:creationId xmlns:a16="http://schemas.microsoft.com/office/drawing/2014/main" id="{43542B7F-F2AC-4F4E-94A8-27131ED4BE5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23907" name="Notes Placeholder 2">
            <a:extLst>
              <a:ext uri="{FF2B5EF4-FFF2-40B4-BE49-F238E27FC236}">
                <a16:creationId xmlns:a16="http://schemas.microsoft.com/office/drawing/2014/main" id="{9D0CD119-2651-4FE7-ADDA-AFBE8053EB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23908" name="Date Placeholder 3">
            <a:extLst>
              <a:ext uri="{FF2B5EF4-FFF2-40B4-BE49-F238E27FC236}">
                <a16:creationId xmlns:a16="http://schemas.microsoft.com/office/drawing/2014/main" id="{23689F78-89D2-43D7-B51D-76DDDFC522D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826D2A5-9C66-47B0-9F3D-9A9763879948}" type="datetime1">
              <a:rPr kumimoji="0" lang="en-US" altLang="en-US" sz="1200" smtClean="0"/>
              <a:pPr/>
              <a:t>2/4/2020</a:t>
            </a:fld>
            <a:endParaRPr kumimoji="0" lang="en-US" altLang="en-US" sz="1200"/>
          </a:p>
        </p:txBody>
      </p:sp>
      <p:sp>
        <p:nvSpPr>
          <p:cNvPr id="123909" name="Slide Number Placeholder 4">
            <a:extLst>
              <a:ext uri="{FF2B5EF4-FFF2-40B4-BE49-F238E27FC236}">
                <a16:creationId xmlns:a16="http://schemas.microsoft.com/office/drawing/2014/main" id="{D7DACF0E-C039-49D9-9FB5-09BA56726B5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191D34D-ACC5-4290-B3D8-3EA5DE600058}" type="slidenum">
              <a:rPr kumimoji="0" lang="en-US" altLang="en-US" sz="1200"/>
              <a:pPr/>
              <a:t>43</a:t>
            </a:fld>
            <a:endParaRPr kumimoji="0" lang="en-US" altLang="en-US" sz="1200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Slide Image Placeholder 1">
            <a:extLst>
              <a:ext uri="{FF2B5EF4-FFF2-40B4-BE49-F238E27FC236}">
                <a16:creationId xmlns:a16="http://schemas.microsoft.com/office/drawing/2014/main" id="{43299CDF-0D18-44FD-9C32-6E3224D0A3E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24931" name="Notes Placeholder 2">
            <a:extLst>
              <a:ext uri="{FF2B5EF4-FFF2-40B4-BE49-F238E27FC236}">
                <a16:creationId xmlns:a16="http://schemas.microsoft.com/office/drawing/2014/main" id="{4639E305-8DBD-4731-8203-9847D4CC3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24932" name="Date Placeholder 3">
            <a:extLst>
              <a:ext uri="{FF2B5EF4-FFF2-40B4-BE49-F238E27FC236}">
                <a16:creationId xmlns:a16="http://schemas.microsoft.com/office/drawing/2014/main" id="{FC5E8751-3085-4AFD-83CC-A22A1B623C4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D7D34B2-9406-4272-803C-9E7164F6D96A}" type="datetime1">
              <a:rPr kumimoji="0" lang="en-US" altLang="en-US" sz="1200" smtClean="0"/>
              <a:pPr/>
              <a:t>2/4/2020</a:t>
            </a:fld>
            <a:endParaRPr kumimoji="0" lang="en-US" altLang="en-US" sz="1200"/>
          </a:p>
        </p:txBody>
      </p:sp>
      <p:sp>
        <p:nvSpPr>
          <p:cNvPr id="124933" name="Slide Number Placeholder 4">
            <a:extLst>
              <a:ext uri="{FF2B5EF4-FFF2-40B4-BE49-F238E27FC236}">
                <a16:creationId xmlns:a16="http://schemas.microsoft.com/office/drawing/2014/main" id="{6BF740C7-6DB1-418B-B529-13D55FD36F3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12E836DA-6621-4A42-A6B1-5616C84B4420}" type="slidenum">
              <a:rPr kumimoji="0" lang="en-US" altLang="en-US" sz="1200"/>
              <a:pPr/>
              <a:t>44</a:t>
            </a:fld>
            <a:endParaRPr kumimoji="0" lang="en-US" altLang="en-US" sz="1200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Slide Image Placeholder 1">
            <a:extLst>
              <a:ext uri="{FF2B5EF4-FFF2-40B4-BE49-F238E27FC236}">
                <a16:creationId xmlns:a16="http://schemas.microsoft.com/office/drawing/2014/main" id="{381A3517-6851-409F-909A-7DB173390B0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25955" name="Notes Placeholder 2">
            <a:extLst>
              <a:ext uri="{FF2B5EF4-FFF2-40B4-BE49-F238E27FC236}">
                <a16:creationId xmlns:a16="http://schemas.microsoft.com/office/drawing/2014/main" id="{9148E299-EA4E-4953-AFAE-82E2D8682E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25956" name="Date Placeholder 3">
            <a:extLst>
              <a:ext uri="{FF2B5EF4-FFF2-40B4-BE49-F238E27FC236}">
                <a16:creationId xmlns:a16="http://schemas.microsoft.com/office/drawing/2014/main" id="{908610C7-7F14-46ED-A683-D68DD3C07B5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55FCE8C-9EBA-46BF-9FBE-4F423E6223C2}" type="datetime1">
              <a:rPr kumimoji="0" lang="en-US" altLang="en-US" sz="1200" smtClean="0"/>
              <a:pPr/>
              <a:t>2/4/2020</a:t>
            </a:fld>
            <a:endParaRPr kumimoji="0" lang="en-US" altLang="en-US" sz="1200"/>
          </a:p>
        </p:txBody>
      </p:sp>
      <p:sp>
        <p:nvSpPr>
          <p:cNvPr id="125957" name="Slide Number Placeholder 4">
            <a:extLst>
              <a:ext uri="{FF2B5EF4-FFF2-40B4-BE49-F238E27FC236}">
                <a16:creationId xmlns:a16="http://schemas.microsoft.com/office/drawing/2014/main" id="{6A541F2F-1A0E-474F-9862-EF8FF306A9C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3CCE09E-E15F-4E7B-BF66-96423F790246}" type="slidenum">
              <a:rPr kumimoji="0" lang="en-US" altLang="en-US" sz="1200"/>
              <a:pPr/>
              <a:t>45</a:t>
            </a:fld>
            <a:endParaRPr kumimoji="0" lang="en-US" altLang="en-US" sz="1200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Slide Image Placeholder 1">
            <a:extLst>
              <a:ext uri="{FF2B5EF4-FFF2-40B4-BE49-F238E27FC236}">
                <a16:creationId xmlns:a16="http://schemas.microsoft.com/office/drawing/2014/main" id="{76B82DF7-1E5F-4B97-8AF8-9706578A838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26979" name="Notes Placeholder 2">
            <a:extLst>
              <a:ext uri="{FF2B5EF4-FFF2-40B4-BE49-F238E27FC236}">
                <a16:creationId xmlns:a16="http://schemas.microsoft.com/office/drawing/2014/main" id="{B3EE4120-2250-44D1-BDA2-6B05327AA9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26980" name="Date Placeholder 3">
            <a:extLst>
              <a:ext uri="{FF2B5EF4-FFF2-40B4-BE49-F238E27FC236}">
                <a16:creationId xmlns:a16="http://schemas.microsoft.com/office/drawing/2014/main" id="{E9371464-18F6-473B-AAA2-6A35956F829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942EBBD-7319-46BF-8A0B-B02968E37CC9}" type="datetime1">
              <a:rPr kumimoji="0" lang="en-US" altLang="en-US" sz="1200" smtClean="0"/>
              <a:pPr/>
              <a:t>2/4/2020</a:t>
            </a:fld>
            <a:endParaRPr kumimoji="0" lang="en-US" altLang="en-US" sz="1200"/>
          </a:p>
        </p:txBody>
      </p:sp>
      <p:sp>
        <p:nvSpPr>
          <p:cNvPr id="126981" name="Slide Number Placeholder 4">
            <a:extLst>
              <a:ext uri="{FF2B5EF4-FFF2-40B4-BE49-F238E27FC236}">
                <a16:creationId xmlns:a16="http://schemas.microsoft.com/office/drawing/2014/main" id="{5EAC1AC7-21F0-471B-A31E-6FC41BDCFDA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3AEA1EA-A979-46BB-8C5C-E8D16EC6D6A0}" type="slidenum">
              <a:rPr kumimoji="0" lang="en-US" altLang="en-US" sz="1200"/>
              <a:pPr/>
              <a:t>46</a:t>
            </a:fld>
            <a:endParaRPr kumimoji="0" lang="en-US" altLang="en-US" sz="1200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Slide Image Placeholder 1">
            <a:extLst>
              <a:ext uri="{FF2B5EF4-FFF2-40B4-BE49-F238E27FC236}">
                <a16:creationId xmlns:a16="http://schemas.microsoft.com/office/drawing/2014/main" id="{0E8E4EF8-EF79-4D2C-B617-5B05404E387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28003" name="Notes Placeholder 2">
            <a:extLst>
              <a:ext uri="{FF2B5EF4-FFF2-40B4-BE49-F238E27FC236}">
                <a16:creationId xmlns:a16="http://schemas.microsoft.com/office/drawing/2014/main" id="{E9E4597D-AA85-4A72-A4DD-75D929F43E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28004" name="Date Placeholder 3">
            <a:extLst>
              <a:ext uri="{FF2B5EF4-FFF2-40B4-BE49-F238E27FC236}">
                <a16:creationId xmlns:a16="http://schemas.microsoft.com/office/drawing/2014/main" id="{07F39B1B-D3E3-4FE0-9D49-94ECD872180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7DC18F6-934D-4F1E-AB0E-0992252F30B7}" type="datetime1">
              <a:rPr kumimoji="0" lang="en-US" altLang="en-US" sz="1200" smtClean="0"/>
              <a:pPr/>
              <a:t>2/4/2020</a:t>
            </a:fld>
            <a:endParaRPr kumimoji="0" lang="en-US" altLang="en-US" sz="1200"/>
          </a:p>
        </p:txBody>
      </p:sp>
      <p:sp>
        <p:nvSpPr>
          <p:cNvPr id="128005" name="Slide Number Placeholder 4">
            <a:extLst>
              <a:ext uri="{FF2B5EF4-FFF2-40B4-BE49-F238E27FC236}">
                <a16:creationId xmlns:a16="http://schemas.microsoft.com/office/drawing/2014/main" id="{445FAC46-2DF0-495D-844C-41653B674D8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776A744-B89C-4206-88DA-4D9D426C2E67}" type="slidenum">
              <a:rPr kumimoji="0" lang="en-US" altLang="en-US" sz="1200"/>
              <a:pPr/>
              <a:t>47</a:t>
            </a:fld>
            <a:endParaRPr kumimoji="0" lang="en-US" altLang="en-US" sz="1200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Slide Image Placeholder 1">
            <a:extLst>
              <a:ext uri="{FF2B5EF4-FFF2-40B4-BE49-F238E27FC236}">
                <a16:creationId xmlns:a16="http://schemas.microsoft.com/office/drawing/2014/main" id="{16F1FD2B-37E4-4AAF-9918-D5C92404307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29027" name="Notes Placeholder 2">
            <a:extLst>
              <a:ext uri="{FF2B5EF4-FFF2-40B4-BE49-F238E27FC236}">
                <a16:creationId xmlns:a16="http://schemas.microsoft.com/office/drawing/2014/main" id="{19181AB7-6174-434A-BA6A-BF230734E4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29028" name="Date Placeholder 3">
            <a:extLst>
              <a:ext uri="{FF2B5EF4-FFF2-40B4-BE49-F238E27FC236}">
                <a16:creationId xmlns:a16="http://schemas.microsoft.com/office/drawing/2014/main" id="{20C142B6-098A-4FBA-91E0-403AFE9BEE0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B55D3DC-54BF-46F5-8315-494D4B136B8B}" type="datetime1">
              <a:rPr kumimoji="0" lang="en-US" altLang="en-US" sz="1200" smtClean="0"/>
              <a:pPr/>
              <a:t>2/4/2020</a:t>
            </a:fld>
            <a:endParaRPr kumimoji="0" lang="en-US" altLang="en-US" sz="1200"/>
          </a:p>
        </p:txBody>
      </p:sp>
      <p:sp>
        <p:nvSpPr>
          <p:cNvPr id="129029" name="Slide Number Placeholder 4">
            <a:extLst>
              <a:ext uri="{FF2B5EF4-FFF2-40B4-BE49-F238E27FC236}">
                <a16:creationId xmlns:a16="http://schemas.microsoft.com/office/drawing/2014/main" id="{2D37AE7F-90B7-4A92-A2BA-A6C06F8E5F3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58389AD-9056-4013-AE11-33643DB90385}" type="slidenum">
              <a:rPr kumimoji="0" lang="en-US" altLang="en-US" sz="1200"/>
              <a:pPr/>
              <a:t>48</a:t>
            </a:fld>
            <a:endParaRPr kumimoji="0" lang="en-US" altLang="en-US" sz="1200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Slide Image Placeholder 1">
            <a:extLst>
              <a:ext uri="{FF2B5EF4-FFF2-40B4-BE49-F238E27FC236}">
                <a16:creationId xmlns:a16="http://schemas.microsoft.com/office/drawing/2014/main" id="{412471ED-B221-41FC-B806-A7C6EFE9835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30051" name="Notes Placeholder 2">
            <a:extLst>
              <a:ext uri="{FF2B5EF4-FFF2-40B4-BE49-F238E27FC236}">
                <a16:creationId xmlns:a16="http://schemas.microsoft.com/office/drawing/2014/main" id="{F4F40CB7-3FA0-4A17-9E94-91C4F63600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30052" name="Date Placeholder 3">
            <a:extLst>
              <a:ext uri="{FF2B5EF4-FFF2-40B4-BE49-F238E27FC236}">
                <a16:creationId xmlns:a16="http://schemas.microsoft.com/office/drawing/2014/main" id="{32B6B8FB-473B-4153-97FF-603A969CD3C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1D217FF0-61F2-4658-8F59-3CF8F9DA9D82}" type="datetime1">
              <a:rPr kumimoji="0" lang="en-US" altLang="en-US" sz="1200" smtClean="0"/>
              <a:pPr/>
              <a:t>2/4/2020</a:t>
            </a:fld>
            <a:endParaRPr kumimoji="0" lang="en-US" altLang="en-US" sz="1200"/>
          </a:p>
        </p:txBody>
      </p:sp>
      <p:sp>
        <p:nvSpPr>
          <p:cNvPr id="130053" name="Slide Number Placeholder 4">
            <a:extLst>
              <a:ext uri="{FF2B5EF4-FFF2-40B4-BE49-F238E27FC236}">
                <a16:creationId xmlns:a16="http://schemas.microsoft.com/office/drawing/2014/main" id="{FA08A618-34F5-4323-8232-8E36FE65273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E179D59-74AC-42BC-9899-5338402F59F7}" type="slidenum">
              <a:rPr kumimoji="0" lang="en-US" altLang="en-US" sz="1200"/>
              <a:pPr/>
              <a:t>49</a:t>
            </a:fld>
            <a:endParaRPr kumimoji="0" lang="en-US" altLang="en-US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ide Image Placeholder 1">
            <a:extLst>
              <a:ext uri="{FF2B5EF4-FFF2-40B4-BE49-F238E27FC236}">
                <a16:creationId xmlns:a16="http://schemas.microsoft.com/office/drawing/2014/main" id="{DEA9FA3A-C854-41BF-8D72-0787E655C78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84995" name="Notes Placeholder 2">
            <a:extLst>
              <a:ext uri="{FF2B5EF4-FFF2-40B4-BE49-F238E27FC236}">
                <a16:creationId xmlns:a16="http://schemas.microsoft.com/office/drawing/2014/main" id="{49BBD0B5-FF3C-4A02-960E-1E7815ADE1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84996" name="Date Placeholder 3">
            <a:extLst>
              <a:ext uri="{FF2B5EF4-FFF2-40B4-BE49-F238E27FC236}">
                <a16:creationId xmlns:a16="http://schemas.microsoft.com/office/drawing/2014/main" id="{315C2F15-7015-4D25-9617-CF50C22F865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059871B-93C3-4098-9920-2CB6421553FA}" type="datetime1">
              <a:rPr kumimoji="0" lang="en-US" altLang="en-US" sz="1200" smtClean="0"/>
              <a:pPr/>
              <a:t>2/4/2020</a:t>
            </a:fld>
            <a:endParaRPr kumimoji="0" lang="en-US" altLang="en-US" sz="1200"/>
          </a:p>
        </p:txBody>
      </p:sp>
      <p:sp>
        <p:nvSpPr>
          <p:cNvPr id="84997" name="Slide Number Placeholder 4">
            <a:extLst>
              <a:ext uri="{FF2B5EF4-FFF2-40B4-BE49-F238E27FC236}">
                <a16:creationId xmlns:a16="http://schemas.microsoft.com/office/drawing/2014/main" id="{8E134AEF-15D2-4909-9458-4A4AFDE0783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FCC95B3-A630-4E0B-8EC5-E7F52AC16C5B}" type="slidenum">
              <a:rPr kumimoji="0" lang="en-US" altLang="en-US" sz="1200"/>
              <a:pPr/>
              <a:t>5</a:t>
            </a:fld>
            <a:endParaRPr kumimoji="0" lang="en-US" altLang="en-US" sz="1200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Slide Image Placeholder 1">
            <a:extLst>
              <a:ext uri="{FF2B5EF4-FFF2-40B4-BE49-F238E27FC236}">
                <a16:creationId xmlns:a16="http://schemas.microsoft.com/office/drawing/2014/main" id="{F698B0F7-4132-4CE5-A547-0638EB22F38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31075" name="Notes Placeholder 2">
            <a:extLst>
              <a:ext uri="{FF2B5EF4-FFF2-40B4-BE49-F238E27FC236}">
                <a16:creationId xmlns:a16="http://schemas.microsoft.com/office/drawing/2014/main" id="{D74D18F2-F52E-4698-B28D-FB19CA0BBF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31076" name="Date Placeholder 3">
            <a:extLst>
              <a:ext uri="{FF2B5EF4-FFF2-40B4-BE49-F238E27FC236}">
                <a16:creationId xmlns:a16="http://schemas.microsoft.com/office/drawing/2014/main" id="{B1AE7DCF-C771-4EA7-9D3E-579D26A9B86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DB69957-875C-47F0-8D9A-A10AA47233F3}" type="datetime1">
              <a:rPr kumimoji="0" lang="en-US" altLang="en-US" sz="1200" smtClean="0"/>
              <a:pPr/>
              <a:t>2/4/2020</a:t>
            </a:fld>
            <a:endParaRPr kumimoji="0" lang="en-US" altLang="en-US" sz="1200"/>
          </a:p>
        </p:txBody>
      </p:sp>
      <p:sp>
        <p:nvSpPr>
          <p:cNvPr id="131077" name="Slide Number Placeholder 4">
            <a:extLst>
              <a:ext uri="{FF2B5EF4-FFF2-40B4-BE49-F238E27FC236}">
                <a16:creationId xmlns:a16="http://schemas.microsoft.com/office/drawing/2014/main" id="{9079DC09-B9E4-45E0-B10F-DC0B1B42F07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2AE6E60-13CE-4C56-9187-87431E6FE40C}" type="slidenum">
              <a:rPr kumimoji="0" lang="en-US" altLang="en-US" sz="1200"/>
              <a:pPr/>
              <a:t>50</a:t>
            </a:fld>
            <a:endParaRPr kumimoji="0" lang="en-US" altLang="en-US" sz="1200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Slide Image Placeholder 1">
            <a:extLst>
              <a:ext uri="{FF2B5EF4-FFF2-40B4-BE49-F238E27FC236}">
                <a16:creationId xmlns:a16="http://schemas.microsoft.com/office/drawing/2014/main" id="{4D17C653-7CB9-4E29-8F3E-12094B00537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32099" name="Notes Placeholder 2">
            <a:extLst>
              <a:ext uri="{FF2B5EF4-FFF2-40B4-BE49-F238E27FC236}">
                <a16:creationId xmlns:a16="http://schemas.microsoft.com/office/drawing/2014/main" id="{F16C4FEC-6571-403E-9049-0E5EAD0387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32100" name="Date Placeholder 3">
            <a:extLst>
              <a:ext uri="{FF2B5EF4-FFF2-40B4-BE49-F238E27FC236}">
                <a16:creationId xmlns:a16="http://schemas.microsoft.com/office/drawing/2014/main" id="{3DDFF6C4-5100-4B32-9DBD-81C3789CA57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81C0887-2542-45FB-BE66-4D7F4CBD8F89}" type="datetime1">
              <a:rPr kumimoji="0" lang="en-US" altLang="en-US" sz="1200" smtClean="0"/>
              <a:pPr/>
              <a:t>2/4/2020</a:t>
            </a:fld>
            <a:endParaRPr kumimoji="0" lang="en-US" altLang="en-US" sz="1200"/>
          </a:p>
        </p:txBody>
      </p:sp>
      <p:sp>
        <p:nvSpPr>
          <p:cNvPr id="132101" name="Slide Number Placeholder 4">
            <a:extLst>
              <a:ext uri="{FF2B5EF4-FFF2-40B4-BE49-F238E27FC236}">
                <a16:creationId xmlns:a16="http://schemas.microsoft.com/office/drawing/2014/main" id="{E27BB96D-A295-4368-8AE8-B852E527357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1F6C2F9-EF51-4FE7-A51C-7906E2768873}" type="slidenum">
              <a:rPr kumimoji="0" lang="en-US" altLang="en-US" sz="1200"/>
              <a:pPr/>
              <a:t>51</a:t>
            </a:fld>
            <a:endParaRPr kumimoji="0" lang="en-US" altLang="en-US" sz="1200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Slide Image Placeholder 1">
            <a:extLst>
              <a:ext uri="{FF2B5EF4-FFF2-40B4-BE49-F238E27FC236}">
                <a16:creationId xmlns:a16="http://schemas.microsoft.com/office/drawing/2014/main" id="{963C8A1D-0403-4483-912E-D4445D30D2B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33123" name="Notes Placeholder 2">
            <a:extLst>
              <a:ext uri="{FF2B5EF4-FFF2-40B4-BE49-F238E27FC236}">
                <a16:creationId xmlns:a16="http://schemas.microsoft.com/office/drawing/2014/main" id="{C6D76381-E7C4-419F-9735-0B2F5C2F8E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33124" name="Date Placeholder 3">
            <a:extLst>
              <a:ext uri="{FF2B5EF4-FFF2-40B4-BE49-F238E27FC236}">
                <a16:creationId xmlns:a16="http://schemas.microsoft.com/office/drawing/2014/main" id="{74938E7F-4348-4886-8A85-AE7B1ED854F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1E7E6FC-4CA5-4393-87AB-B931BBCBCFB3}" type="datetime1">
              <a:rPr kumimoji="0" lang="en-US" altLang="en-US" sz="1200" smtClean="0"/>
              <a:pPr/>
              <a:t>2/4/2020</a:t>
            </a:fld>
            <a:endParaRPr kumimoji="0" lang="en-US" altLang="en-US" sz="1200"/>
          </a:p>
        </p:txBody>
      </p:sp>
      <p:sp>
        <p:nvSpPr>
          <p:cNvPr id="133125" name="Slide Number Placeholder 4">
            <a:extLst>
              <a:ext uri="{FF2B5EF4-FFF2-40B4-BE49-F238E27FC236}">
                <a16:creationId xmlns:a16="http://schemas.microsoft.com/office/drawing/2014/main" id="{371BE9E9-DD6C-4F44-B658-9383BA19FFA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5BB6E0E-D1C7-4726-84C7-230DC1557357}" type="slidenum">
              <a:rPr kumimoji="0" lang="en-US" altLang="en-US" sz="1200"/>
              <a:pPr/>
              <a:t>52</a:t>
            </a:fld>
            <a:endParaRPr kumimoji="0" lang="en-US" altLang="en-US" sz="1200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Slide Image Placeholder 1">
            <a:extLst>
              <a:ext uri="{FF2B5EF4-FFF2-40B4-BE49-F238E27FC236}">
                <a16:creationId xmlns:a16="http://schemas.microsoft.com/office/drawing/2014/main" id="{387C75CE-70E7-410B-8060-6EE7A0D6552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34147" name="Notes Placeholder 2">
            <a:extLst>
              <a:ext uri="{FF2B5EF4-FFF2-40B4-BE49-F238E27FC236}">
                <a16:creationId xmlns:a16="http://schemas.microsoft.com/office/drawing/2014/main" id="{69D17A81-E19F-4458-9D86-BBB5A5134A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34148" name="Date Placeholder 3">
            <a:extLst>
              <a:ext uri="{FF2B5EF4-FFF2-40B4-BE49-F238E27FC236}">
                <a16:creationId xmlns:a16="http://schemas.microsoft.com/office/drawing/2014/main" id="{E7EBBB94-9BDF-4001-93DB-17F613B211E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5A1E538-EBE4-459D-89CC-BD5C17A618D0}" type="datetime1">
              <a:rPr kumimoji="0" lang="en-US" altLang="en-US" sz="1200" smtClean="0"/>
              <a:pPr/>
              <a:t>2/4/2020</a:t>
            </a:fld>
            <a:endParaRPr kumimoji="0" lang="en-US" altLang="en-US" sz="1200"/>
          </a:p>
        </p:txBody>
      </p:sp>
      <p:sp>
        <p:nvSpPr>
          <p:cNvPr id="134149" name="Slide Number Placeholder 4">
            <a:extLst>
              <a:ext uri="{FF2B5EF4-FFF2-40B4-BE49-F238E27FC236}">
                <a16:creationId xmlns:a16="http://schemas.microsoft.com/office/drawing/2014/main" id="{18B5CA3A-C9C7-484B-B30A-2EA7F2B13C2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078DA18-BE29-4C2B-A0D1-F47772A2B63D}" type="slidenum">
              <a:rPr kumimoji="0" lang="en-US" altLang="en-US" sz="1200"/>
              <a:pPr/>
              <a:t>53</a:t>
            </a:fld>
            <a:endParaRPr kumimoji="0" lang="en-US" altLang="en-US" sz="1200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Slide Image Placeholder 1">
            <a:extLst>
              <a:ext uri="{FF2B5EF4-FFF2-40B4-BE49-F238E27FC236}">
                <a16:creationId xmlns:a16="http://schemas.microsoft.com/office/drawing/2014/main" id="{9B256291-9C36-453F-9B93-92822D12C66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35171" name="Notes Placeholder 2">
            <a:extLst>
              <a:ext uri="{FF2B5EF4-FFF2-40B4-BE49-F238E27FC236}">
                <a16:creationId xmlns:a16="http://schemas.microsoft.com/office/drawing/2014/main" id="{819034DD-4820-4C40-A4ED-D97637FF0D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35172" name="Date Placeholder 3">
            <a:extLst>
              <a:ext uri="{FF2B5EF4-FFF2-40B4-BE49-F238E27FC236}">
                <a16:creationId xmlns:a16="http://schemas.microsoft.com/office/drawing/2014/main" id="{5D82655C-C122-4B8A-8E3A-05A814AFD40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911062F-1591-4C9C-9A5D-77D70EA82B6F}" type="datetime1">
              <a:rPr kumimoji="0" lang="en-US" altLang="en-US" sz="1200" smtClean="0"/>
              <a:pPr/>
              <a:t>2/4/2020</a:t>
            </a:fld>
            <a:endParaRPr kumimoji="0" lang="en-US" altLang="en-US" sz="1200"/>
          </a:p>
        </p:txBody>
      </p:sp>
      <p:sp>
        <p:nvSpPr>
          <p:cNvPr id="135173" name="Slide Number Placeholder 4">
            <a:extLst>
              <a:ext uri="{FF2B5EF4-FFF2-40B4-BE49-F238E27FC236}">
                <a16:creationId xmlns:a16="http://schemas.microsoft.com/office/drawing/2014/main" id="{A8A7DE69-784D-4C57-A207-721ED7F0D03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4737232-EA11-4154-BBD0-4054EF7AC7B9}" type="slidenum">
              <a:rPr kumimoji="0" lang="en-US" altLang="en-US" sz="1200"/>
              <a:pPr/>
              <a:t>54</a:t>
            </a:fld>
            <a:endParaRPr kumimoji="0" lang="en-US" altLang="en-US" sz="1200"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Slide Image Placeholder 1">
            <a:extLst>
              <a:ext uri="{FF2B5EF4-FFF2-40B4-BE49-F238E27FC236}">
                <a16:creationId xmlns:a16="http://schemas.microsoft.com/office/drawing/2014/main" id="{CEC9509E-7822-4D69-8146-E10CFCF56D2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36195" name="Notes Placeholder 2">
            <a:extLst>
              <a:ext uri="{FF2B5EF4-FFF2-40B4-BE49-F238E27FC236}">
                <a16:creationId xmlns:a16="http://schemas.microsoft.com/office/drawing/2014/main" id="{753B94B2-5814-413F-B566-170E0B9823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36196" name="Date Placeholder 3">
            <a:extLst>
              <a:ext uri="{FF2B5EF4-FFF2-40B4-BE49-F238E27FC236}">
                <a16:creationId xmlns:a16="http://schemas.microsoft.com/office/drawing/2014/main" id="{5F584138-E6A0-450C-8B95-1900D9B3D87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2DFD0B4-EE1E-4234-BC4C-5B94B71E40C7}" type="datetime1">
              <a:rPr kumimoji="0" lang="en-US" altLang="en-US" sz="1200" smtClean="0"/>
              <a:pPr/>
              <a:t>2/4/2020</a:t>
            </a:fld>
            <a:endParaRPr kumimoji="0" lang="en-US" altLang="en-US" sz="1200"/>
          </a:p>
        </p:txBody>
      </p:sp>
      <p:sp>
        <p:nvSpPr>
          <p:cNvPr id="136197" name="Slide Number Placeholder 4">
            <a:extLst>
              <a:ext uri="{FF2B5EF4-FFF2-40B4-BE49-F238E27FC236}">
                <a16:creationId xmlns:a16="http://schemas.microsoft.com/office/drawing/2014/main" id="{F014D65E-9BC4-4E02-8D72-81D7EB2CD87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E1E7949-6DBB-47E2-9647-D6041341065E}" type="slidenum">
              <a:rPr kumimoji="0" lang="en-US" altLang="en-US" sz="1200"/>
              <a:pPr/>
              <a:t>55</a:t>
            </a:fld>
            <a:endParaRPr kumimoji="0" lang="en-US" altLang="en-US" sz="1200"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Slide Image Placeholder 1">
            <a:extLst>
              <a:ext uri="{FF2B5EF4-FFF2-40B4-BE49-F238E27FC236}">
                <a16:creationId xmlns:a16="http://schemas.microsoft.com/office/drawing/2014/main" id="{763D04C4-76D6-4975-BA1E-2DDABF167EA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37219" name="Notes Placeholder 2">
            <a:extLst>
              <a:ext uri="{FF2B5EF4-FFF2-40B4-BE49-F238E27FC236}">
                <a16:creationId xmlns:a16="http://schemas.microsoft.com/office/drawing/2014/main" id="{1229EAD4-B458-416C-AE31-758D2542F1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37220" name="Date Placeholder 3">
            <a:extLst>
              <a:ext uri="{FF2B5EF4-FFF2-40B4-BE49-F238E27FC236}">
                <a16:creationId xmlns:a16="http://schemas.microsoft.com/office/drawing/2014/main" id="{2613AD41-B718-46FE-A210-97D1C3BDE2F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7713FC4-BDD2-4893-A500-AFD482B36A5C}" type="datetime1">
              <a:rPr kumimoji="0" lang="en-US" altLang="en-US" sz="1200" smtClean="0"/>
              <a:pPr/>
              <a:t>2/4/2020</a:t>
            </a:fld>
            <a:endParaRPr kumimoji="0" lang="en-US" altLang="en-US" sz="1200"/>
          </a:p>
        </p:txBody>
      </p:sp>
      <p:sp>
        <p:nvSpPr>
          <p:cNvPr id="137221" name="Slide Number Placeholder 4">
            <a:extLst>
              <a:ext uri="{FF2B5EF4-FFF2-40B4-BE49-F238E27FC236}">
                <a16:creationId xmlns:a16="http://schemas.microsoft.com/office/drawing/2014/main" id="{1D675DBD-C81C-4C0D-832B-A23CD5AEB5F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7EF17B6-ADF7-4147-A8E2-FA3AF08A13E1}" type="slidenum">
              <a:rPr kumimoji="0" lang="en-US" altLang="en-US" sz="1200"/>
              <a:pPr/>
              <a:t>56</a:t>
            </a:fld>
            <a:endParaRPr kumimoji="0" lang="en-US" altLang="en-US" sz="1200"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Slide Image Placeholder 1">
            <a:extLst>
              <a:ext uri="{FF2B5EF4-FFF2-40B4-BE49-F238E27FC236}">
                <a16:creationId xmlns:a16="http://schemas.microsoft.com/office/drawing/2014/main" id="{FF05C8ED-9BFB-410F-9833-6D4DFCFC7BF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38243" name="Notes Placeholder 2">
            <a:extLst>
              <a:ext uri="{FF2B5EF4-FFF2-40B4-BE49-F238E27FC236}">
                <a16:creationId xmlns:a16="http://schemas.microsoft.com/office/drawing/2014/main" id="{9070100E-B53F-4E5E-A976-8E80BB6513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38244" name="Date Placeholder 3">
            <a:extLst>
              <a:ext uri="{FF2B5EF4-FFF2-40B4-BE49-F238E27FC236}">
                <a16:creationId xmlns:a16="http://schemas.microsoft.com/office/drawing/2014/main" id="{400D3FC3-AB71-4451-BEEF-5820C1735A2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0E662E3-1309-45A8-9B6B-BA4EF08206D1}" type="datetime1">
              <a:rPr kumimoji="0" lang="en-US" altLang="en-US" sz="1200" smtClean="0"/>
              <a:pPr/>
              <a:t>2/4/2020</a:t>
            </a:fld>
            <a:endParaRPr kumimoji="0" lang="en-US" altLang="en-US" sz="1200"/>
          </a:p>
        </p:txBody>
      </p:sp>
      <p:sp>
        <p:nvSpPr>
          <p:cNvPr id="138245" name="Slide Number Placeholder 4">
            <a:extLst>
              <a:ext uri="{FF2B5EF4-FFF2-40B4-BE49-F238E27FC236}">
                <a16:creationId xmlns:a16="http://schemas.microsoft.com/office/drawing/2014/main" id="{72C6E81B-841A-484B-B1E5-616700883EF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54EFD17-569D-4F0F-8098-681FA30F923A}" type="slidenum">
              <a:rPr kumimoji="0" lang="en-US" altLang="en-US" sz="1200"/>
              <a:pPr/>
              <a:t>57</a:t>
            </a:fld>
            <a:endParaRPr kumimoji="0" lang="en-US" altLang="en-US" sz="1200"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Slide Image Placeholder 1">
            <a:extLst>
              <a:ext uri="{FF2B5EF4-FFF2-40B4-BE49-F238E27FC236}">
                <a16:creationId xmlns:a16="http://schemas.microsoft.com/office/drawing/2014/main" id="{9D509528-90FD-4CA2-945D-AC99CDC5D27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39267" name="Notes Placeholder 2">
            <a:extLst>
              <a:ext uri="{FF2B5EF4-FFF2-40B4-BE49-F238E27FC236}">
                <a16:creationId xmlns:a16="http://schemas.microsoft.com/office/drawing/2014/main" id="{3703E2C8-3216-4824-BED5-DFF27FC3AA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39268" name="Date Placeholder 3">
            <a:extLst>
              <a:ext uri="{FF2B5EF4-FFF2-40B4-BE49-F238E27FC236}">
                <a16:creationId xmlns:a16="http://schemas.microsoft.com/office/drawing/2014/main" id="{1A5EED6F-7D9A-4E20-A534-008601CB660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8954B6F-9F57-468C-A4E1-10A53CF68075}" type="datetime1">
              <a:rPr kumimoji="0" lang="en-US" altLang="en-US" sz="1200" smtClean="0"/>
              <a:pPr/>
              <a:t>2/4/2020</a:t>
            </a:fld>
            <a:endParaRPr kumimoji="0" lang="en-US" altLang="en-US" sz="1200"/>
          </a:p>
        </p:txBody>
      </p:sp>
      <p:sp>
        <p:nvSpPr>
          <p:cNvPr id="139269" name="Slide Number Placeholder 4">
            <a:extLst>
              <a:ext uri="{FF2B5EF4-FFF2-40B4-BE49-F238E27FC236}">
                <a16:creationId xmlns:a16="http://schemas.microsoft.com/office/drawing/2014/main" id="{F8FB40FE-9CFB-40C2-A63F-C21F4C30E41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18E7C4F-8E51-42DD-9B2F-7C0E9A4238F4}" type="slidenum">
              <a:rPr kumimoji="0" lang="en-US" altLang="en-US" sz="1200"/>
              <a:pPr/>
              <a:t>58</a:t>
            </a:fld>
            <a:endParaRPr kumimoji="0" lang="en-US" altLang="en-US" sz="1200"/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Slide Image Placeholder 1">
            <a:extLst>
              <a:ext uri="{FF2B5EF4-FFF2-40B4-BE49-F238E27FC236}">
                <a16:creationId xmlns:a16="http://schemas.microsoft.com/office/drawing/2014/main" id="{2489FF8D-FFB7-48BD-8EA0-C0D168F5927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40291" name="Notes Placeholder 2">
            <a:extLst>
              <a:ext uri="{FF2B5EF4-FFF2-40B4-BE49-F238E27FC236}">
                <a16:creationId xmlns:a16="http://schemas.microsoft.com/office/drawing/2014/main" id="{B6A851F8-3566-4689-9C92-D0867F83C1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40292" name="Date Placeholder 3">
            <a:extLst>
              <a:ext uri="{FF2B5EF4-FFF2-40B4-BE49-F238E27FC236}">
                <a16:creationId xmlns:a16="http://schemas.microsoft.com/office/drawing/2014/main" id="{152BAEA9-704B-44C4-9BBE-103B3D43838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3EDE2AA-306D-4F89-BED4-27FEB64C7C1A}" type="datetime1">
              <a:rPr kumimoji="0" lang="en-US" altLang="en-US" sz="1200" smtClean="0"/>
              <a:pPr/>
              <a:t>2/4/2020</a:t>
            </a:fld>
            <a:endParaRPr kumimoji="0" lang="en-US" altLang="en-US" sz="1200"/>
          </a:p>
        </p:txBody>
      </p:sp>
      <p:sp>
        <p:nvSpPr>
          <p:cNvPr id="140293" name="Slide Number Placeholder 4">
            <a:extLst>
              <a:ext uri="{FF2B5EF4-FFF2-40B4-BE49-F238E27FC236}">
                <a16:creationId xmlns:a16="http://schemas.microsoft.com/office/drawing/2014/main" id="{3142744C-A3D2-48B6-B8E6-F26E4BDBC5A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99BB868-2F48-4819-9EC2-EFB84C65510C}" type="slidenum">
              <a:rPr kumimoji="0" lang="en-US" altLang="en-US" sz="1200"/>
              <a:pPr/>
              <a:t>59</a:t>
            </a:fld>
            <a:endParaRPr kumimoji="0" lang="en-US" altLang="en-US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Slide Image Placeholder 1">
            <a:extLst>
              <a:ext uri="{FF2B5EF4-FFF2-40B4-BE49-F238E27FC236}">
                <a16:creationId xmlns:a16="http://schemas.microsoft.com/office/drawing/2014/main" id="{6A1553AD-F981-4161-B0F8-0C38B0FDDA9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86019" name="Notes Placeholder 2">
            <a:extLst>
              <a:ext uri="{FF2B5EF4-FFF2-40B4-BE49-F238E27FC236}">
                <a16:creationId xmlns:a16="http://schemas.microsoft.com/office/drawing/2014/main" id="{A7903B7D-5D33-42BB-AAE8-7FAB6AEC93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86020" name="Date Placeholder 3">
            <a:extLst>
              <a:ext uri="{FF2B5EF4-FFF2-40B4-BE49-F238E27FC236}">
                <a16:creationId xmlns:a16="http://schemas.microsoft.com/office/drawing/2014/main" id="{C9282C5E-8BB5-4CC0-B09E-8CD161E4037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4F3125F-91E8-4E89-8C93-3F3CE4CD3B9A}" type="datetime1">
              <a:rPr kumimoji="0" lang="en-US" altLang="en-US" sz="1200" smtClean="0"/>
              <a:pPr/>
              <a:t>2/4/2020</a:t>
            </a:fld>
            <a:endParaRPr kumimoji="0" lang="en-US" altLang="en-US" sz="1200"/>
          </a:p>
        </p:txBody>
      </p:sp>
      <p:sp>
        <p:nvSpPr>
          <p:cNvPr id="86021" name="Slide Number Placeholder 4">
            <a:extLst>
              <a:ext uri="{FF2B5EF4-FFF2-40B4-BE49-F238E27FC236}">
                <a16:creationId xmlns:a16="http://schemas.microsoft.com/office/drawing/2014/main" id="{A39A1F2B-CD2B-40FE-B58B-4AD308D11FE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D64B7B9-1654-40B7-B2D5-7155F990AFA4}" type="slidenum">
              <a:rPr kumimoji="0" lang="en-US" altLang="en-US" sz="1200"/>
              <a:pPr/>
              <a:t>6</a:t>
            </a:fld>
            <a:endParaRPr kumimoji="0" lang="en-US" altLang="en-US" sz="1200"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Slide Image Placeholder 1">
            <a:extLst>
              <a:ext uri="{FF2B5EF4-FFF2-40B4-BE49-F238E27FC236}">
                <a16:creationId xmlns:a16="http://schemas.microsoft.com/office/drawing/2014/main" id="{1C57E529-6DB0-4114-B435-F2D110442A2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41315" name="Notes Placeholder 2">
            <a:extLst>
              <a:ext uri="{FF2B5EF4-FFF2-40B4-BE49-F238E27FC236}">
                <a16:creationId xmlns:a16="http://schemas.microsoft.com/office/drawing/2014/main" id="{B5104DEC-08FD-404F-9A58-6756A56080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41316" name="Date Placeholder 3">
            <a:extLst>
              <a:ext uri="{FF2B5EF4-FFF2-40B4-BE49-F238E27FC236}">
                <a16:creationId xmlns:a16="http://schemas.microsoft.com/office/drawing/2014/main" id="{853C8D1B-3259-4DE0-9555-0F4FB00482E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6A9203F-6E07-478F-AE26-0247A777A2DD}" type="datetime1">
              <a:rPr kumimoji="0" lang="en-US" altLang="en-US" sz="1200" smtClean="0"/>
              <a:pPr/>
              <a:t>2/4/2020</a:t>
            </a:fld>
            <a:endParaRPr kumimoji="0" lang="en-US" altLang="en-US" sz="1200"/>
          </a:p>
        </p:txBody>
      </p:sp>
      <p:sp>
        <p:nvSpPr>
          <p:cNvPr id="141317" name="Slide Number Placeholder 4">
            <a:extLst>
              <a:ext uri="{FF2B5EF4-FFF2-40B4-BE49-F238E27FC236}">
                <a16:creationId xmlns:a16="http://schemas.microsoft.com/office/drawing/2014/main" id="{5CCE4AA6-EDC1-4C7F-BC46-CBEB2BB8A36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02A98A6-97FC-483B-BA5B-3B77B8E4D2CF}" type="slidenum">
              <a:rPr kumimoji="0" lang="en-US" altLang="en-US" sz="1200"/>
              <a:pPr/>
              <a:t>60</a:t>
            </a:fld>
            <a:endParaRPr kumimoji="0" lang="en-US" altLang="en-US" sz="1200"/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Slide Image Placeholder 1">
            <a:extLst>
              <a:ext uri="{FF2B5EF4-FFF2-40B4-BE49-F238E27FC236}">
                <a16:creationId xmlns:a16="http://schemas.microsoft.com/office/drawing/2014/main" id="{CA4B2089-B108-46FB-A5CD-80428A95B08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42339" name="Notes Placeholder 2">
            <a:extLst>
              <a:ext uri="{FF2B5EF4-FFF2-40B4-BE49-F238E27FC236}">
                <a16:creationId xmlns:a16="http://schemas.microsoft.com/office/drawing/2014/main" id="{189F1C99-9A60-44DD-8206-5F59C8E0E5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42340" name="Date Placeholder 3">
            <a:extLst>
              <a:ext uri="{FF2B5EF4-FFF2-40B4-BE49-F238E27FC236}">
                <a16:creationId xmlns:a16="http://schemas.microsoft.com/office/drawing/2014/main" id="{B93BDA16-C064-43E5-9CBB-5BCFC9F1893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29310C5-1EE4-467F-890F-B3B4D7E8F114}" type="datetime1">
              <a:rPr kumimoji="0" lang="en-US" altLang="en-US" sz="1200" smtClean="0"/>
              <a:pPr/>
              <a:t>2/4/2020</a:t>
            </a:fld>
            <a:endParaRPr kumimoji="0" lang="en-US" altLang="en-US" sz="1200"/>
          </a:p>
        </p:txBody>
      </p:sp>
      <p:sp>
        <p:nvSpPr>
          <p:cNvPr id="142341" name="Slide Number Placeholder 4">
            <a:extLst>
              <a:ext uri="{FF2B5EF4-FFF2-40B4-BE49-F238E27FC236}">
                <a16:creationId xmlns:a16="http://schemas.microsoft.com/office/drawing/2014/main" id="{C9C5A88C-67DA-46E8-8EEC-86A3AC7E7E6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B48F23D-BC6E-4CD7-B38B-726C648768A3}" type="slidenum">
              <a:rPr kumimoji="0" lang="en-US" altLang="en-US" sz="1200"/>
              <a:pPr/>
              <a:t>61</a:t>
            </a:fld>
            <a:endParaRPr kumimoji="0" lang="en-US" altLang="en-US" sz="1200"/>
          </a:p>
        </p:txBody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Slide Image Placeholder 1">
            <a:extLst>
              <a:ext uri="{FF2B5EF4-FFF2-40B4-BE49-F238E27FC236}">
                <a16:creationId xmlns:a16="http://schemas.microsoft.com/office/drawing/2014/main" id="{41ACE44E-BC4B-4CB7-A4F9-F5E4F5E8935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43363" name="Notes Placeholder 2">
            <a:extLst>
              <a:ext uri="{FF2B5EF4-FFF2-40B4-BE49-F238E27FC236}">
                <a16:creationId xmlns:a16="http://schemas.microsoft.com/office/drawing/2014/main" id="{F11F1480-8A6E-40FF-BE35-07D5BEB01E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43364" name="Date Placeholder 3">
            <a:extLst>
              <a:ext uri="{FF2B5EF4-FFF2-40B4-BE49-F238E27FC236}">
                <a16:creationId xmlns:a16="http://schemas.microsoft.com/office/drawing/2014/main" id="{9F61CBC2-5657-46AE-A55A-EA731EE8BD4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925DACD-EFD7-42E1-A080-E6AB6C454A1D}" type="datetime1">
              <a:rPr kumimoji="0" lang="en-US" altLang="en-US" sz="1200" smtClean="0"/>
              <a:pPr/>
              <a:t>2/4/2020</a:t>
            </a:fld>
            <a:endParaRPr kumimoji="0" lang="en-US" altLang="en-US" sz="1200"/>
          </a:p>
        </p:txBody>
      </p:sp>
      <p:sp>
        <p:nvSpPr>
          <p:cNvPr id="143365" name="Slide Number Placeholder 4">
            <a:extLst>
              <a:ext uri="{FF2B5EF4-FFF2-40B4-BE49-F238E27FC236}">
                <a16:creationId xmlns:a16="http://schemas.microsoft.com/office/drawing/2014/main" id="{DDF042EC-C065-4F71-B741-571D7652BC2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45FC724-6F4B-49C0-86FD-2168659B820F}" type="slidenum">
              <a:rPr kumimoji="0" lang="en-US" altLang="en-US" sz="1200"/>
              <a:pPr/>
              <a:t>62</a:t>
            </a:fld>
            <a:endParaRPr kumimoji="0" lang="en-US" altLang="en-US" sz="1200"/>
          </a:p>
        </p:txBody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Slide Image Placeholder 1">
            <a:extLst>
              <a:ext uri="{FF2B5EF4-FFF2-40B4-BE49-F238E27FC236}">
                <a16:creationId xmlns:a16="http://schemas.microsoft.com/office/drawing/2014/main" id="{59801125-F3DE-44CF-856E-7B1BE3CE186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44387" name="Notes Placeholder 2">
            <a:extLst>
              <a:ext uri="{FF2B5EF4-FFF2-40B4-BE49-F238E27FC236}">
                <a16:creationId xmlns:a16="http://schemas.microsoft.com/office/drawing/2014/main" id="{CAEFFDC5-7F9F-4F86-9667-A0DA078AE5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44388" name="Date Placeholder 3">
            <a:extLst>
              <a:ext uri="{FF2B5EF4-FFF2-40B4-BE49-F238E27FC236}">
                <a16:creationId xmlns:a16="http://schemas.microsoft.com/office/drawing/2014/main" id="{4230B0CA-83F1-4126-BB69-987EFD1D470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8FB8C3A-FC8F-47C7-A2E9-20E8C638CAF4}" type="datetime1">
              <a:rPr kumimoji="0" lang="en-US" altLang="en-US" sz="1200" smtClean="0"/>
              <a:pPr/>
              <a:t>2/4/2020</a:t>
            </a:fld>
            <a:endParaRPr kumimoji="0" lang="en-US" altLang="en-US" sz="1200"/>
          </a:p>
        </p:txBody>
      </p:sp>
      <p:sp>
        <p:nvSpPr>
          <p:cNvPr id="144389" name="Slide Number Placeholder 4">
            <a:extLst>
              <a:ext uri="{FF2B5EF4-FFF2-40B4-BE49-F238E27FC236}">
                <a16:creationId xmlns:a16="http://schemas.microsoft.com/office/drawing/2014/main" id="{EA8E98C6-1DA5-48C8-86C1-B5B2D1EA4EA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8582E7B-6E83-4346-B91F-FC5173400DDA}" type="slidenum">
              <a:rPr kumimoji="0" lang="en-US" altLang="en-US" sz="1200"/>
              <a:pPr/>
              <a:t>63</a:t>
            </a:fld>
            <a:endParaRPr kumimoji="0" lang="en-US" altLang="en-US" sz="1200"/>
          </a:p>
        </p:txBody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Slide Image Placeholder 1">
            <a:extLst>
              <a:ext uri="{FF2B5EF4-FFF2-40B4-BE49-F238E27FC236}">
                <a16:creationId xmlns:a16="http://schemas.microsoft.com/office/drawing/2014/main" id="{E3376F6F-45C4-4743-8E3C-47CF5B634B8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45411" name="Notes Placeholder 2">
            <a:extLst>
              <a:ext uri="{FF2B5EF4-FFF2-40B4-BE49-F238E27FC236}">
                <a16:creationId xmlns:a16="http://schemas.microsoft.com/office/drawing/2014/main" id="{F35E341E-05B8-4E0A-8528-8DF2074746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45412" name="Date Placeholder 3">
            <a:extLst>
              <a:ext uri="{FF2B5EF4-FFF2-40B4-BE49-F238E27FC236}">
                <a16:creationId xmlns:a16="http://schemas.microsoft.com/office/drawing/2014/main" id="{FBFC568E-9085-40B4-BD64-169F3AB2DBB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9B05456-BE5B-4DDA-83BB-BDD1E1B202CC}" type="datetime1">
              <a:rPr kumimoji="0" lang="en-US" altLang="en-US" sz="1200" smtClean="0"/>
              <a:pPr/>
              <a:t>2/4/2020</a:t>
            </a:fld>
            <a:endParaRPr kumimoji="0" lang="en-US" altLang="en-US" sz="1200"/>
          </a:p>
        </p:txBody>
      </p:sp>
      <p:sp>
        <p:nvSpPr>
          <p:cNvPr id="145413" name="Slide Number Placeholder 4">
            <a:extLst>
              <a:ext uri="{FF2B5EF4-FFF2-40B4-BE49-F238E27FC236}">
                <a16:creationId xmlns:a16="http://schemas.microsoft.com/office/drawing/2014/main" id="{599FA463-7CCB-4F72-A649-20BC2C6484A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BBEEE68-0644-498D-AC96-D417B07D6CDD}" type="slidenum">
              <a:rPr kumimoji="0" lang="en-US" altLang="en-US" sz="1200"/>
              <a:pPr/>
              <a:t>64</a:t>
            </a:fld>
            <a:endParaRPr kumimoji="0" lang="en-US" altLang="en-US" sz="1200"/>
          </a:p>
        </p:txBody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Slide Image Placeholder 1">
            <a:extLst>
              <a:ext uri="{FF2B5EF4-FFF2-40B4-BE49-F238E27FC236}">
                <a16:creationId xmlns:a16="http://schemas.microsoft.com/office/drawing/2014/main" id="{5C62EED0-FD52-40E5-852A-7747988BDBC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46435" name="Notes Placeholder 2">
            <a:extLst>
              <a:ext uri="{FF2B5EF4-FFF2-40B4-BE49-F238E27FC236}">
                <a16:creationId xmlns:a16="http://schemas.microsoft.com/office/drawing/2014/main" id="{CF82B4FB-3F08-4FB4-B3C3-3D9983487C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46436" name="Date Placeholder 3">
            <a:extLst>
              <a:ext uri="{FF2B5EF4-FFF2-40B4-BE49-F238E27FC236}">
                <a16:creationId xmlns:a16="http://schemas.microsoft.com/office/drawing/2014/main" id="{E4E61AB0-2BC5-4317-B44E-5EBA483DF32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AD298DE-922C-4183-834F-CAA59E5A69A1}" type="datetime1">
              <a:rPr kumimoji="0" lang="en-US" altLang="en-US" sz="1200" smtClean="0"/>
              <a:pPr/>
              <a:t>2/4/2020</a:t>
            </a:fld>
            <a:endParaRPr kumimoji="0" lang="en-US" altLang="en-US" sz="1200"/>
          </a:p>
        </p:txBody>
      </p:sp>
      <p:sp>
        <p:nvSpPr>
          <p:cNvPr id="146437" name="Slide Number Placeholder 4">
            <a:extLst>
              <a:ext uri="{FF2B5EF4-FFF2-40B4-BE49-F238E27FC236}">
                <a16:creationId xmlns:a16="http://schemas.microsoft.com/office/drawing/2014/main" id="{316CDA41-0E9C-474D-B719-6948A5C2166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59F5115-8690-4FD7-BEF4-0ABAE0F705EC}" type="slidenum">
              <a:rPr kumimoji="0" lang="en-US" altLang="en-US" sz="1200"/>
              <a:pPr/>
              <a:t>65</a:t>
            </a:fld>
            <a:endParaRPr kumimoji="0" lang="en-US" altLang="en-US" sz="1200"/>
          </a:p>
        </p:txBody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Slide Image Placeholder 1">
            <a:extLst>
              <a:ext uri="{FF2B5EF4-FFF2-40B4-BE49-F238E27FC236}">
                <a16:creationId xmlns:a16="http://schemas.microsoft.com/office/drawing/2014/main" id="{3B78CE18-94A0-48AA-87C0-308B5B51975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47459" name="Notes Placeholder 2">
            <a:extLst>
              <a:ext uri="{FF2B5EF4-FFF2-40B4-BE49-F238E27FC236}">
                <a16:creationId xmlns:a16="http://schemas.microsoft.com/office/drawing/2014/main" id="{609B6F88-E32C-4D72-9B1E-C40149039C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47460" name="Date Placeholder 3">
            <a:extLst>
              <a:ext uri="{FF2B5EF4-FFF2-40B4-BE49-F238E27FC236}">
                <a16:creationId xmlns:a16="http://schemas.microsoft.com/office/drawing/2014/main" id="{C13E5798-9888-4107-B02E-118791AE4E3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1D71D3D8-A35F-4FBD-9ADC-19C366AF4699}" type="datetime1">
              <a:rPr kumimoji="0" lang="en-US" altLang="en-US" sz="1200" smtClean="0"/>
              <a:pPr/>
              <a:t>2/4/2020</a:t>
            </a:fld>
            <a:endParaRPr kumimoji="0" lang="en-US" altLang="en-US" sz="1200"/>
          </a:p>
        </p:txBody>
      </p:sp>
      <p:sp>
        <p:nvSpPr>
          <p:cNvPr id="147461" name="Slide Number Placeholder 4">
            <a:extLst>
              <a:ext uri="{FF2B5EF4-FFF2-40B4-BE49-F238E27FC236}">
                <a16:creationId xmlns:a16="http://schemas.microsoft.com/office/drawing/2014/main" id="{9AF24C11-AA17-4DBA-8AB9-719F10AF22C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1E777F2-DB8C-45C9-B624-1323122DEE77}" type="slidenum">
              <a:rPr kumimoji="0" lang="en-US" altLang="en-US" sz="1200"/>
              <a:pPr/>
              <a:t>66</a:t>
            </a:fld>
            <a:endParaRPr kumimoji="0" lang="en-US" altLang="en-US" sz="1200"/>
          </a:p>
        </p:txBody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Slide Image Placeholder 1">
            <a:extLst>
              <a:ext uri="{FF2B5EF4-FFF2-40B4-BE49-F238E27FC236}">
                <a16:creationId xmlns:a16="http://schemas.microsoft.com/office/drawing/2014/main" id="{1E09A218-99A7-4A79-9D79-47C52A65A0A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48483" name="Notes Placeholder 2">
            <a:extLst>
              <a:ext uri="{FF2B5EF4-FFF2-40B4-BE49-F238E27FC236}">
                <a16:creationId xmlns:a16="http://schemas.microsoft.com/office/drawing/2014/main" id="{432E897C-F012-438D-9B2C-08BE752976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48484" name="Date Placeholder 3">
            <a:extLst>
              <a:ext uri="{FF2B5EF4-FFF2-40B4-BE49-F238E27FC236}">
                <a16:creationId xmlns:a16="http://schemas.microsoft.com/office/drawing/2014/main" id="{83FAE044-1865-4AA6-A4D9-B7FE723A46C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7021A68-B4DA-4B0B-B595-F132581A9364}" type="datetime1">
              <a:rPr kumimoji="0" lang="en-US" altLang="en-US" sz="1200" smtClean="0"/>
              <a:pPr/>
              <a:t>2/4/2020</a:t>
            </a:fld>
            <a:endParaRPr kumimoji="0" lang="en-US" altLang="en-US" sz="1200"/>
          </a:p>
        </p:txBody>
      </p:sp>
      <p:sp>
        <p:nvSpPr>
          <p:cNvPr id="148485" name="Slide Number Placeholder 4">
            <a:extLst>
              <a:ext uri="{FF2B5EF4-FFF2-40B4-BE49-F238E27FC236}">
                <a16:creationId xmlns:a16="http://schemas.microsoft.com/office/drawing/2014/main" id="{8E143774-8D84-43F9-89ED-DBDDA01B1C7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F764FD9-7317-4504-8758-E6A18972BFDD}" type="slidenum">
              <a:rPr kumimoji="0" lang="en-US" altLang="en-US" sz="1200"/>
              <a:pPr/>
              <a:t>67</a:t>
            </a:fld>
            <a:endParaRPr kumimoji="0" lang="en-US" altLang="en-US" sz="1200"/>
          </a:p>
        </p:txBody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Slide Image Placeholder 1">
            <a:extLst>
              <a:ext uri="{FF2B5EF4-FFF2-40B4-BE49-F238E27FC236}">
                <a16:creationId xmlns:a16="http://schemas.microsoft.com/office/drawing/2014/main" id="{F2386482-B144-411D-97AA-3B846B8BB38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49507" name="Notes Placeholder 2">
            <a:extLst>
              <a:ext uri="{FF2B5EF4-FFF2-40B4-BE49-F238E27FC236}">
                <a16:creationId xmlns:a16="http://schemas.microsoft.com/office/drawing/2014/main" id="{958F5517-AB01-42B0-ADD7-A9DDE4AC1E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49508" name="Date Placeholder 3">
            <a:extLst>
              <a:ext uri="{FF2B5EF4-FFF2-40B4-BE49-F238E27FC236}">
                <a16:creationId xmlns:a16="http://schemas.microsoft.com/office/drawing/2014/main" id="{731CFC80-F9AB-415E-BBB8-14047548AB4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F2EE781-698C-4072-9D57-FD50C9F1B631}" type="datetime1">
              <a:rPr kumimoji="0" lang="en-US" altLang="en-US" sz="1200" smtClean="0"/>
              <a:pPr/>
              <a:t>2/4/2020</a:t>
            </a:fld>
            <a:endParaRPr kumimoji="0" lang="en-US" altLang="en-US" sz="1200"/>
          </a:p>
        </p:txBody>
      </p:sp>
      <p:sp>
        <p:nvSpPr>
          <p:cNvPr id="149509" name="Slide Number Placeholder 4">
            <a:extLst>
              <a:ext uri="{FF2B5EF4-FFF2-40B4-BE49-F238E27FC236}">
                <a16:creationId xmlns:a16="http://schemas.microsoft.com/office/drawing/2014/main" id="{032465D1-B2E0-4211-B720-53576D30BA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9577F75-88C8-4FA7-B597-77F8CF4323FD}" type="slidenum">
              <a:rPr kumimoji="0" lang="en-US" altLang="en-US" sz="1200"/>
              <a:pPr/>
              <a:t>68</a:t>
            </a:fld>
            <a:endParaRPr kumimoji="0" lang="en-US" altLang="en-US" sz="1200"/>
          </a:p>
        </p:txBody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Slide Image Placeholder 1">
            <a:extLst>
              <a:ext uri="{FF2B5EF4-FFF2-40B4-BE49-F238E27FC236}">
                <a16:creationId xmlns:a16="http://schemas.microsoft.com/office/drawing/2014/main" id="{3BD638B7-6C7B-4FC7-B346-A423783034C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50531" name="Notes Placeholder 2">
            <a:extLst>
              <a:ext uri="{FF2B5EF4-FFF2-40B4-BE49-F238E27FC236}">
                <a16:creationId xmlns:a16="http://schemas.microsoft.com/office/drawing/2014/main" id="{5F521F56-CBC4-42E7-BC0C-CC0EDBBCF2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50532" name="Date Placeholder 3">
            <a:extLst>
              <a:ext uri="{FF2B5EF4-FFF2-40B4-BE49-F238E27FC236}">
                <a16:creationId xmlns:a16="http://schemas.microsoft.com/office/drawing/2014/main" id="{401F8A6B-2DEB-456A-9C64-90E626D563A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CE753D2-8766-499C-838C-F88888ED6A25}" type="datetime1">
              <a:rPr kumimoji="0" lang="en-US" altLang="en-US" sz="1200" smtClean="0"/>
              <a:pPr/>
              <a:t>2/4/2020</a:t>
            </a:fld>
            <a:endParaRPr kumimoji="0" lang="en-US" altLang="en-US" sz="1200"/>
          </a:p>
        </p:txBody>
      </p:sp>
      <p:sp>
        <p:nvSpPr>
          <p:cNvPr id="150533" name="Slide Number Placeholder 4">
            <a:extLst>
              <a:ext uri="{FF2B5EF4-FFF2-40B4-BE49-F238E27FC236}">
                <a16:creationId xmlns:a16="http://schemas.microsoft.com/office/drawing/2014/main" id="{CE65B283-41C3-48E4-B4F8-5E6301A9568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1E84A51-9B2A-4FF8-9A17-9D76A7091193}" type="slidenum">
              <a:rPr kumimoji="0" lang="en-US" altLang="en-US" sz="1200"/>
              <a:pPr/>
              <a:t>69</a:t>
            </a:fld>
            <a:endParaRPr kumimoji="0" lang="en-US" altLang="en-US" sz="120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lide Image Placeholder 1">
            <a:extLst>
              <a:ext uri="{FF2B5EF4-FFF2-40B4-BE49-F238E27FC236}">
                <a16:creationId xmlns:a16="http://schemas.microsoft.com/office/drawing/2014/main" id="{8B819A95-69A9-4DE0-A7E2-8BF5575D529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87043" name="Notes Placeholder 2">
            <a:extLst>
              <a:ext uri="{FF2B5EF4-FFF2-40B4-BE49-F238E27FC236}">
                <a16:creationId xmlns:a16="http://schemas.microsoft.com/office/drawing/2014/main" id="{AF810CEB-5B49-4B8A-8045-4D65D7B4A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87044" name="Date Placeholder 3">
            <a:extLst>
              <a:ext uri="{FF2B5EF4-FFF2-40B4-BE49-F238E27FC236}">
                <a16:creationId xmlns:a16="http://schemas.microsoft.com/office/drawing/2014/main" id="{069853A2-E7E2-4A1A-9FAB-F62B9E5044B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C180504-54C0-406A-BE47-AB907AE9AAFE}" type="datetime1">
              <a:rPr kumimoji="0" lang="en-US" altLang="en-US" sz="1200" smtClean="0"/>
              <a:pPr/>
              <a:t>2/4/2020</a:t>
            </a:fld>
            <a:endParaRPr kumimoji="0" lang="en-US" altLang="en-US" sz="1200"/>
          </a:p>
        </p:txBody>
      </p:sp>
      <p:sp>
        <p:nvSpPr>
          <p:cNvPr id="87045" name="Slide Number Placeholder 4">
            <a:extLst>
              <a:ext uri="{FF2B5EF4-FFF2-40B4-BE49-F238E27FC236}">
                <a16:creationId xmlns:a16="http://schemas.microsoft.com/office/drawing/2014/main" id="{1D5FDEE2-D328-4811-BC33-BB419D759C0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12F83E73-73C1-487E-97C8-BB1CBCFA7AC2}" type="slidenum">
              <a:rPr kumimoji="0" lang="en-US" altLang="en-US" sz="1200"/>
              <a:pPr/>
              <a:t>7</a:t>
            </a:fld>
            <a:endParaRPr kumimoji="0" lang="en-US" altLang="en-US" sz="1200"/>
          </a:p>
        </p:txBody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Slide Image Placeholder 1">
            <a:extLst>
              <a:ext uri="{FF2B5EF4-FFF2-40B4-BE49-F238E27FC236}">
                <a16:creationId xmlns:a16="http://schemas.microsoft.com/office/drawing/2014/main" id="{56ECBCAA-7145-4805-BB33-8BDCEECB46D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51555" name="Notes Placeholder 2">
            <a:extLst>
              <a:ext uri="{FF2B5EF4-FFF2-40B4-BE49-F238E27FC236}">
                <a16:creationId xmlns:a16="http://schemas.microsoft.com/office/drawing/2014/main" id="{0C8DC733-4FD1-4504-AD50-E5739AAA68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51556" name="Date Placeholder 3">
            <a:extLst>
              <a:ext uri="{FF2B5EF4-FFF2-40B4-BE49-F238E27FC236}">
                <a16:creationId xmlns:a16="http://schemas.microsoft.com/office/drawing/2014/main" id="{0BDE20BD-583E-4CE3-BBB0-D6B13475019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7CB0B26-7559-46CD-97A2-84FA5914D6E8}" type="datetime1">
              <a:rPr kumimoji="0" lang="en-US" altLang="en-US" sz="1200" smtClean="0"/>
              <a:pPr/>
              <a:t>2/4/2020</a:t>
            </a:fld>
            <a:endParaRPr kumimoji="0" lang="en-US" altLang="en-US" sz="1200"/>
          </a:p>
        </p:txBody>
      </p:sp>
      <p:sp>
        <p:nvSpPr>
          <p:cNvPr id="151557" name="Slide Number Placeholder 4">
            <a:extLst>
              <a:ext uri="{FF2B5EF4-FFF2-40B4-BE49-F238E27FC236}">
                <a16:creationId xmlns:a16="http://schemas.microsoft.com/office/drawing/2014/main" id="{5CECF144-C8CF-4E7E-9BC1-9B3BCFF1050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621B055-1AB4-406A-873D-8737A530978D}" type="slidenum">
              <a:rPr kumimoji="0" lang="en-US" altLang="en-US" sz="1200"/>
              <a:pPr/>
              <a:t>70</a:t>
            </a:fld>
            <a:endParaRPr kumimoji="0" lang="en-US" altLang="en-US" sz="1200"/>
          </a:p>
        </p:txBody>
      </p:sp>
    </p:spTree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Slide Image Placeholder 1">
            <a:extLst>
              <a:ext uri="{FF2B5EF4-FFF2-40B4-BE49-F238E27FC236}">
                <a16:creationId xmlns:a16="http://schemas.microsoft.com/office/drawing/2014/main" id="{AB1DF803-D798-40F2-86DB-F5B1D72F801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52579" name="Notes Placeholder 2">
            <a:extLst>
              <a:ext uri="{FF2B5EF4-FFF2-40B4-BE49-F238E27FC236}">
                <a16:creationId xmlns:a16="http://schemas.microsoft.com/office/drawing/2014/main" id="{FEA2454F-91E2-4711-93E1-5FD5D4BF0A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52580" name="Date Placeholder 3">
            <a:extLst>
              <a:ext uri="{FF2B5EF4-FFF2-40B4-BE49-F238E27FC236}">
                <a16:creationId xmlns:a16="http://schemas.microsoft.com/office/drawing/2014/main" id="{B2934997-F5B7-48BE-AF3D-820751DAD72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0660441-BAE3-4AA2-B7D1-7F71A43B8166}" type="datetime1">
              <a:rPr kumimoji="0" lang="en-US" altLang="en-US" sz="1200" smtClean="0"/>
              <a:pPr/>
              <a:t>2/4/2020</a:t>
            </a:fld>
            <a:endParaRPr kumimoji="0" lang="en-US" altLang="en-US" sz="1200"/>
          </a:p>
        </p:txBody>
      </p:sp>
      <p:sp>
        <p:nvSpPr>
          <p:cNvPr id="152581" name="Slide Number Placeholder 4">
            <a:extLst>
              <a:ext uri="{FF2B5EF4-FFF2-40B4-BE49-F238E27FC236}">
                <a16:creationId xmlns:a16="http://schemas.microsoft.com/office/drawing/2014/main" id="{23CADEBB-A993-4209-8EED-701C86EECBD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7177A0A-3332-4517-A093-581296B946FF}" type="slidenum">
              <a:rPr kumimoji="0" lang="en-US" altLang="en-US" sz="1200"/>
              <a:pPr/>
              <a:t>71</a:t>
            </a:fld>
            <a:endParaRPr kumimoji="0" lang="en-US" altLang="en-US" sz="1200"/>
          </a:p>
        </p:txBody>
      </p:sp>
    </p:spTree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Slide Image Placeholder 1">
            <a:extLst>
              <a:ext uri="{FF2B5EF4-FFF2-40B4-BE49-F238E27FC236}">
                <a16:creationId xmlns:a16="http://schemas.microsoft.com/office/drawing/2014/main" id="{6A9AFDCF-5912-4F59-92C2-1CA82E9A8F3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53603" name="Notes Placeholder 2">
            <a:extLst>
              <a:ext uri="{FF2B5EF4-FFF2-40B4-BE49-F238E27FC236}">
                <a16:creationId xmlns:a16="http://schemas.microsoft.com/office/drawing/2014/main" id="{C5DA4C93-62FF-4E36-BAE2-DED21E8E51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53604" name="Date Placeholder 3">
            <a:extLst>
              <a:ext uri="{FF2B5EF4-FFF2-40B4-BE49-F238E27FC236}">
                <a16:creationId xmlns:a16="http://schemas.microsoft.com/office/drawing/2014/main" id="{37F5059A-84D1-4E13-AB95-9B5044DB3C9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DABC89B-56A6-4748-A22B-A2B6138045C1}" type="datetime1">
              <a:rPr kumimoji="0" lang="en-US" altLang="en-US" sz="1200" smtClean="0"/>
              <a:pPr/>
              <a:t>2/4/2020</a:t>
            </a:fld>
            <a:endParaRPr kumimoji="0" lang="en-US" altLang="en-US" sz="1200"/>
          </a:p>
        </p:txBody>
      </p:sp>
      <p:sp>
        <p:nvSpPr>
          <p:cNvPr id="153605" name="Slide Number Placeholder 4">
            <a:extLst>
              <a:ext uri="{FF2B5EF4-FFF2-40B4-BE49-F238E27FC236}">
                <a16:creationId xmlns:a16="http://schemas.microsoft.com/office/drawing/2014/main" id="{9A2EB30B-428D-4BC9-BBAA-5EBA4C6E1C0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8E87B05-B9DF-4A0B-8F17-660E79169E91}" type="slidenum">
              <a:rPr kumimoji="0" lang="en-US" altLang="en-US" sz="1200"/>
              <a:pPr/>
              <a:t>72</a:t>
            </a:fld>
            <a:endParaRPr kumimoji="0" lang="en-US" altLang="en-US" sz="1200"/>
          </a:p>
        </p:txBody>
      </p:sp>
    </p:spTree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Slide Image Placeholder 1">
            <a:extLst>
              <a:ext uri="{FF2B5EF4-FFF2-40B4-BE49-F238E27FC236}">
                <a16:creationId xmlns:a16="http://schemas.microsoft.com/office/drawing/2014/main" id="{FB6F680B-E757-450B-9EAE-B567259F752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54627" name="Notes Placeholder 2">
            <a:extLst>
              <a:ext uri="{FF2B5EF4-FFF2-40B4-BE49-F238E27FC236}">
                <a16:creationId xmlns:a16="http://schemas.microsoft.com/office/drawing/2014/main" id="{8EA83D47-0190-4709-A376-1E440B447D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54628" name="Date Placeholder 3">
            <a:extLst>
              <a:ext uri="{FF2B5EF4-FFF2-40B4-BE49-F238E27FC236}">
                <a16:creationId xmlns:a16="http://schemas.microsoft.com/office/drawing/2014/main" id="{A48C5E63-C79B-49A5-95C3-BAE7382CD34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6D285C4-C202-4944-8F27-FF5CAAE40299}" type="datetime1">
              <a:rPr kumimoji="0" lang="en-US" altLang="en-US" sz="1200" smtClean="0"/>
              <a:pPr/>
              <a:t>2/4/2020</a:t>
            </a:fld>
            <a:endParaRPr kumimoji="0" lang="en-US" altLang="en-US" sz="1200"/>
          </a:p>
        </p:txBody>
      </p:sp>
      <p:sp>
        <p:nvSpPr>
          <p:cNvPr id="154629" name="Slide Number Placeholder 4">
            <a:extLst>
              <a:ext uri="{FF2B5EF4-FFF2-40B4-BE49-F238E27FC236}">
                <a16:creationId xmlns:a16="http://schemas.microsoft.com/office/drawing/2014/main" id="{B8DFA99E-9B03-4B40-BEEF-87DEFBD27FC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A2761EA-F8F5-465A-95BB-F2EC82471F00}" type="slidenum">
              <a:rPr kumimoji="0" lang="en-US" altLang="en-US" sz="1200"/>
              <a:pPr/>
              <a:t>73</a:t>
            </a:fld>
            <a:endParaRPr kumimoji="0" lang="en-US" altLang="en-US" sz="1200"/>
          </a:p>
        </p:txBody>
      </p:sp>
    </p:spTree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Slide Image Placeholder 1">
            <a:extLst>
              <a:ext uri="{FF2B5EF4-FFF2-40B4-BE49-F238E27FC236}">
                <a16:creationId xmlns:a16="http://schemas.microsoft.com/office/drawing/2014/main" id="{2851EFDA-93B4-47AA-9060-A55B2C975E0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55651" name="Notes Placeholder 2">
            <a:extLst>
              <a:ext uri="{FF2B5EF4-FFF2-40B4-BE49-F238E27FC236}">
                <a16:creationId xmlns:a16="http://schemas.microsoft.com/office/drawing/2014/main" id="{1CF6D25C-4071-4515-836B-C2451C1DE4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55652" name="Date Placeholder 3">
            <a:extLst>
              <a:ext uri="{FF2B5EF4-FFF2-40B4-BE49-F238E27FC236}">
                <a16:creationId xmlns:a16="http://schemas.microsoft.com/office/drawing/2014/main" id="{C2636D5B-5D4D-4624-A8F9-4E49CFADB48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354C6EA-3003-477C-8B39-02CE679950EF}" type="datetime1">
              <a:rPr kumimoji="0" lang="en-US" altLang="en-US" sz="1200" smtClean="0"/>
              <a:pPr/>
              <a:t>2/4/2020</a:t>
            </a:fld>
            <a:endParaRPr kumimoji="0" lang="en-US" altLang="en-US" sz="1200"/>
          </a:p>
        </p:txBody>
      </p:sp>
      <p:sp>
        <p:nvSpPr>
          <p:cNvPr id="155653" name="Slide Number Placeholder 4">
            <a:extLst>
              <a:ext uri="{FF2B5EF4-FFF2-40B4-BE49-F238E27FC236}">
                <a16:creationId xmlns:a16="http://schemas.microsoft.com/office/drawing/2014/main" id="{10241E64-C978-4D71-A3B9-4DE4CD5FDFA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128FD9D-1824-4E2E-A490-F5C7543B55A9}" type="slidenum">
              <a:rPr kumimoji="0" lang="en-US" altLang="en-US" sz="1200"/>
              <a:pPr/>
              <a:t>74</a:t>
            </a:fld>
            <a:endParaRPr kumimoji="0" lang="en-US" altLang="en-US" sz="1200"/>
          </a:p>
        </p:txBody>
      </p:sp>
    </p:spTree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Slide Image Placeholder 1">
            <a:extLst>
              <a:ext uri="{FF2B5EF4-FFF2-40B4-BE49-F238E27FC236}">
                <a16:creationId xmlns:a16="http://schemas.microsoft.com/office/drawing/2014/main" id="{4C3BA178-4179-40E2-B1CB-BB30649C059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156675" name="Notes Placeholder 2">
            <a:extLst>
              <a:ext uri="{FF2B5EF4-FFF2-40B4-BE49-F238E27FC236}">
                <a16:creationId xmlns:a16="http://schemas.microsoft.com/office/drawing/2014/main" id="{F07709ED-6497-4E95-99A8-87679C1823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56676" name="Date Placeholder 3">
            <a:extLst>
              <a:ext uri="{FF2B5EF4-FFF2-40B4-BE49-F238E27FC236}">
                <a16:creationId xmlns:a16="http://schemas.microsoft.com/office/drawing/2014/main" id="{37A0EFBE-90D1-4132-AD96-D171B083FBA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76096CB-F257-477C-8648-D3148C78CE16}" type="datetime1">
              <a:rPr kumimoji="0" lang="en-US" altLang="en-US" sz="1200" smtClean="0"/>
              <a:pPr/>
              <a:t>2/4/2020</a:t>
            </a:fld>
            <a:endParaRPr kumimoji="0" lang="en-US" altLang="en-US" sz="1200"/>
          </a:p>
        </p:txBody>
      </p:sp>
      <p:sp>
        <p:nvSpPr>
          <p:cNvPr id="156677" name="Slide Number Placeholder 4">
            <a:extLst>
              <a:ext uri="{FF2B5EF4-FFF2-40B4-BE49-F238E27FC236}">
                <a16:creationId xmlns:a16="http://schemas.microsoft.com/office/drawing/2014/main" id="{BD35CE4F-452F-40AB-BB53-935868E1D39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695472C-CA8F-4DF5-8F5F-4DAB87CFA55A}" type="slidenum">
              <a:rPr kumimoji="0" lang="en-US" altLang="en-US" sz="1200"/>
              <a:pPr/>
              <a:t>75</a:t>
            </a:fld>
            <a:endParaRPr kumimoji="0" lang="en-US" altLang="en-US" sz="120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Slide Image Placeholder 1">
            <a:extLst>
              <a:ext uri="{FF2B5EF4-FFF2-40B4-BE49-F238E27FC236}">
                <a16:creationId xmlns:a16="http://schemas.microsoft.com/office/drawing/2014/main" id="{2D0CB946-DF63-4543-94B4-63FB544686C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88067" name="Notes Placeholder 2">
            <a:extLst>
              <a:ext uri="{FF2B5EF4-FFF2-40B4-BE49-F238E27FC236}">
                <a16:creationId xmlns:a16="http://schemas.microsoft.com/office/drawing/2014/main" id="{F9FBF861-EA16-49F5-BE2F-DA5EB64801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88068" name="Date Placeholder 3">
            <a:extLst>
              <a:ext uri="{FF2B5EF4-FFF2-40B4-BE49-F238E27FC236}">
                <a16:creationId xmlns:a16="http://schemas.microsoft.com/office/drawing/2014/main" id="{30B69F8D-E696-4C8D-AD6B-890A0835A3F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2C57822-994C-4DB7-8CD3-DC79C6886FB4}" type="datetime1">
              <a:rPr kumimoji="0" lang="en-US" altLang="en-US" sz="1200" smtClean="0"/>
              <a:pPr/>
              <a:t>2/4/2020</a:t>
            </a:fld>
            <a:endParaRPr kumimoji="0" lang="en-US" altLang="en-US" sz="1200"/>
          </a:p>
        </p:txBody>
      </p:sp>
      <p:sp>
        <p:nvSpPr>
          <p:cNvPr id="88069" name="Slide Number Placeholder 4">
            <a:extLst>
              <a:ext uri="{FF2B5EF4-FFF2-40B4-BE49-F238E27FC236}">
                <a16:creationId xmlns:a16="http://schemas.microsoft.com/office/drawing/2014/main" id="{B144E42D-5E1F-4B66-BA25-0A62869D4CE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C1076C6-4864-45EA-A676-26DB09DB5575}" type="slidenum">
              <a:rPr kumimoji="0" lang="en-US" altLang="en-US" sz="1200"/>
              <a:pPr/>
              <a:t>8</a:t>
            </a:fld>
            <a:endParaRPr kumimoji="0" lang="en-US" altLang="en-US" sz="120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Slide Image Placeholder 1">
            <a:extLst>
              <a:ext uri="{FF2B5EF4-FFF2-40B4-BE49-F238E27FC236}">
                <a16:creationId xmlns:a16="http://schemas.microsoft.com/office/drawing/2014/main" id="{8D7F4D9F-9A6D-4793-BC20-4269F84CA94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1176338" y="696913"/>
            <a:ext cx="4638675" cy="3479800"/>
          </a:xfrm>
          <a:ln/>
        </p:spPr>
      </p:sp>
      <p:sp>
        <p:nvSpPr>
          <p:cNvPr id="89091" name="Notes Placeholder 2">
            <a:extLst>
              <a:ext uri="{FF2B5EF4-FFF2-40B4-BE49-F238E27FC236}">
                <a16:creationId xmlns:a16="http://schemas.microsoft.com/office/drawing/2014/main" id="{3DA772EB-9EA0-44AB-A596-5BABF95977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89092" name="Date Placeholder 3">
            <a:extLst>
              <a:ext uri="{FF2B5EF4-FFF2-40B4-BE49-F238E27FC236}">
                <a16:creationId xmlns:a16="http://schemas.microsoft.com/office/drawing/2014/main" id="{14F15143-C76A-4E40-AFE4-B2910780B40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C4AC45B-1678-49A5-ADA2-0DCB0C0A88AB}" type="datetime1">
              <a:rPr kumimoji="0" lang="en-US" altLang="en-US" sz="1200" smtClean="0"/>
              <a:pPr/>
              <a:t>2/4/2020</a:t>
            </a:fld>
            <a:endParaRPr kumimoji="0" lang="en-US" altLang="en-US" sz="1200"/>
          </a:p>
        </p:txBody>
      </p:sp>
      <p:sp>
        <p:nvSpPr>
          <p:cNvPr id="89093" name="Slide Number Placeholder 4">
            <a:extLst>
              <a:ext uri="{FF2B5EF4-FFF2-40B4-BE49-F238E27FC236}">
                <a16:creationId xmlns:a16="http://schemas.microsoft.com/office/drawing/2014/main" id="{9E14EFE8-288C-4EEF-9951-04DB0387BA2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1DEBCD3-2C86-441F-BAB5-99859FF4EC41}" type="slidenum">
              <a:rPr kumimoji="0" lang="en-US" altLang="en-US" sz="1200"/>
              <a:pPr/>
              <a:t>9</a:t>
            </a:fld>
            <a:endParaRPr kumimoji="0" lang="en-US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/>
          <p:cNvSpPr>
            <a:spLocks noGrp="1" noChangeArrowheads="1"/>
          </p:cNvSpPr>
          <p:nvPr>
            <p:ph type="ctrTitle" sz="quarter"/>
          </p:nvPr>
        </p:nvSpPr>
        <p:spPr>
          <a:xfrm>
            <a:off x="990600" y="381000"/>
            <a:ext cx="6399213" cy="1524000"/>
          </a:xfrm>
        </p:spPr>
        <p:txBody>
          <a:bodyPr anchor="b"/>
          <a:lstStyle>
            <a:lvl1pPr>
              <a:lnSpc>
                <a:spcPct val="80000"/>
              </a:lnSpc>
              <a:defRPr sz="6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4191000" y="1752600"/>
            <a:ext cx="4572000" cy="1752600"/>
          </a:xfrm>
        </p:spPr>
        <p:txBody>
          <a:bodyPr/>
          <a:lstStyle>
            <a:lvl1pPr marL="0" indent="0">
              <a:buFont typeface="Monotype Sorts" pitchFamily="2" charset="2"/>
              <a:buNone/>
              <a:defRPr sz="40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0510D8-CB6A-41B7-A918-A594CE3C01E8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3AB427-DCFC-4B55-8372-47D07FEF02D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752243-2177-46F9-857D-77E719E0E83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hlink"/>
                </a:solidFill>
              </a:defRPr>
            </a:lvl1pPr>
          </a:lstStyle>
          <a:p>
            <a:fld id="{CAA90EAA-F8DA-4C21-ADB6-9594049F3B0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95212940"/>
      </p:ext>
    </p:extLst>
  </p:cSld>
  <p:clrMapOvr>
    <a:masterClrMapping/>
  </p:clrMapOvr>
  <p:transition>
    <p:randomBar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6DD61FEA-407B-4538-B9E9-AD7719CB534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EA8F6B7-FE07-4B96-85EF-5FC5E8329B9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0AA9F021-69D6-4336-9FE6-B10BE7674A6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9663673-0EB0-4BB2-82CA-2D92D829CD36}" type="slidenum">
              <a:rPr lang="en-US" altLang="en-US"/>
              <a:pPr/>
              <a:t>‹#›</a:t>
            </a:fld>
            <a:endParaRPr lang="en-US" altLang="en-US">
              <a:solidFill>
                <a:schemeClr val="hlin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7062875"/>
      </p:ext>
    </p:extLst>
  </p:cSld>
  <p:clrMapOvr>
    <a:masterClrMapping/>
  </p:clrMapOvr>
  <p:transition>
    <p:randomBar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2750" y="304800"/>
            <a:ext cx="2152650" cy="6248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305550" cy="6248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6F5A0E7A-0B04-41A7-B5ED-3D861A455D7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07FEB20-8A7E-4539-9B09-25F41576985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ABDEBA77-B9B9-4900-A345-442738A8948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DFDFBEB-E2AC-4343-BC2B-05E105FEFF0C}" type="slidenum">
              <a:rPr lang="en-US" altLang="en-US"/>
              <a:pPr/>
              <a:t>‹#›</a:t>
            </a:fld>
            <a:endParaRPr lang="en-US" altLang="en-US">
              <a:solidFill>
                <a:schemeClr val="hlin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8384455"/>
      </p:ext>
    </p:extLst>
  </p:cSld>
  <p:clrMapOvr>
    <a:masterClrMapping/>
  </p:clrMapOvr>
  <p:transition>
    <p:randomBa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E0B41A2-B6A9-4CF3-97AA-452F019CC95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34D074D-0615-44EA-9B69-10E33E519A8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4ABA5EBE-0C71-476E-BF9A-2E15CB621E1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F49412-E2C6-4209-BBE2-A7FA7627B1E9}" type="slidenum">
              <a:rPr lang="en-US" altLang="en-US"/>
              <a:pPr/>
              <a:t>‹#›</a:t>
            </a:fld>
            <a:endParaRPr lang="en-US" altLang="en-US">
              <a:solidFill>
                <a:schemeClr val="hlin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4508527"/>
      </p:ext>
    </p:extLst>
  </p:cSld>
  <p:clrMapOvr>
    <a:masterClrMapping/>
  </p:clrMapOvr>
  <p:transition>
    <p:randomBa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64CA697-8489-49A3-B7B6-6CE68F36C0D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050672C8-DFA7-4755-9A6E-DE3C75840EF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EA5C82B4-2810-405E-92CF-7932AA33765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6A6AD38-84A2-4065-B85E-026AFC810D6F}" type="slidenum">
              <a:rPr lang="en-US" altLang="en-US"/>
              <a:pPr/>
              <a:t>‹#›</a:t>
            </a:fld>
            <a:endParaRPr lang="en-US" altLang="en-US">
              <a:solidFill>
                <a:schemeClr val="hlin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8865761"/>
      </p:ext>
    </p:extLst>
  </p:cSld>
  <p:clrMapOvr>
    <a:masterClrMapping/>
  </p:clrMapOvr>
  <p:transition>
    <p:randomBa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2291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600200"/>
            <a:ext cx="42291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5320D5B-48D0-4087-AEFC-0152CD7E11F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C8749AF-30EE-4DF1-AF1E-33492409731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DFEA8C3C-CD35-45D1-92E4-963BADA70CF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C40AFCE-F554-4F26-A502-7CA8D5312137}" type="slidenum">
              <a:rPr lang="en-US" altLang="en-US"/>
              <a:pPr/>
              <a:t>‹#›</a:t>
            </a:fld>
            <a:endParaRPr lang="en-US" altLang="en-US">
              <a:solidFill>
                <a:schemeClr val="hlin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8759657"/>
      </p:ext>
    </p:extLst>
  </p:cSld>
  <p:clrMapOvr>
    <a:masterClrMapping/>
  </p:clrMapOvr>
  <p:transition>
    <p:randomBa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F6DD33C1-A9AE-4C9A-BBAE-59DE4D6095F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877E0C2C-F182-499F-8D05-CFD9479D879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">
            <a:extLst>
              <a:ext uri="{FF2B5EF4-FFF2-40B4-BE49-F238E27FC236}">
                <a16:creationId xmlns:a16="http://schemas.microsoft.com/office/drawing/2014/main" id="{28BFF25F-EAE3-4798-892C-CF906A412FA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A48845-2B7D-481F-9949-3B3E6DD67CBC}" type="slidenum">
              <a:rPr lang="en-US" altLang="en-US"/>
              <a:pPr/>
              <a:t>‹#›</a:t>
            </a:fld>
            <a:endParaRPr lang="en-US" altLang="en-US">
              <a:solidFill>
                <a:schemeClr val="hlin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7382760"/>
      </p:ext>
    </p:extLst>
  </p:cSld>
  <p:clrMapOvr>
    <a:masterClrMapping/>
  </p:clrMapOvr>
  <p:transition>
    <p:randomBa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E2C2A8C9-7DD4-467A-84FC-E0F140D6D6A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3FBAB863-C23C-439D-9B72-A071CFC598A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90BE2930-859C-4C45-AD44-0F6B3903A2C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2CC3DF-8B4B-4567-B298-677DE350A5FC}" type="slidenum">
              <a:rPr lang="en-US" altLang="en-US"/>
              <a:pPr/>
              <a:t>‹#›</a:t>
            </a:fld>
            <a:endParaRPr lang="en-US" altLang="en-US">
              <a:solidFill>
                <a:schemeClr val="hlin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6017963"/>
      </p:ext>
    </p:extLst>
  </p:cSld>
  <p:clrMapOvr>
    <a:masterClrMapping/>
  </p:clrMapOvr>
  <p:transition>
    <p:randomBar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F1CFB55B-6514-40C0-87EB-8EA827E9A01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C7C25F16-CA3A-4027-A270-394F327CBDC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0FF47400-F9DF-43C9-AFD7-4FEA67B2C24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0B65163-3963-4393-AE2A-D9510F41D153}" type="slidenum">
              <a:rPr lang="en-US" altLang="en-US"/>
              <a:pPr/>
              <a:t>‹#›</a:t>
            </a:fld>
            <a:endParaRPr lang="en-US" altLang="en-US">
              <a:solidFill>
                <a:schemeClr val="hlin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275490"/>
      </p:ext>
    </p:extLst>
  </p:cSld>
  <p:clrMapOvr>
    <a:masterClrMapping/>
  </p:clrMapOvr>
  <p:transition>
    <p:randomBa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6D39195-E3CC-474D-BE11-1639AB00BBA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42E5054-08AE-4DEB-B9CF-177F6EEA459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7638F050-A741-4360-A95A-8964B6CA221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5C2188F-53CE-416E-8779-9AA158FA73D1}" type="slidenum">
              <a:rPr lang="en-US" altLang="en-US"/>
              <a:pPr/>
              <a:t>‹#›</a:t>
            </a:fld>
            <a:endParaRPr lang="en-US" altLang="en-US">
              <a:solidFill>
                <a:schemeClr val="hlin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3789288"/>
      </p:ext>
    </p:extLst>
  </p:cSld>
  <p:clrMapOvr>
    <a:masterClrMapping/>
  </p:clrMapOvr>
  <p:transition>
    <p:randomBar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381AA62-24AE-4DCF-B25A-7BA4776B445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DDD5AD9-2657-449C-9BDB-AFE4CF4BC82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841116AF-E4B9-45FA-B8A0-57DA457469B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5ABBA6-B4FD-4D46-929C-D11B63B3881F}" type="slidenum">
              <a:rPr lang="en-US" altLang="en-US"/>
              <a:pPr/>
              <a:t>‹#›</a:t>
            </a:fld>
            <a:endParaRPr lang="en-US" altLang="en-US">
              <a:solidFill>
                <a:schemeClr val="hlin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1342470"/>
      </p:ext>
    </p:extLst>
  </p:cSld>
  <p:clrMapOvr>
    <a:masterClrMapping/>
  </p:clrMapOvr>
  <p:transition>
    <p:randomBar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B1B1B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>
            <a:extLst>
              <a:ext uri="{FF2B5EF4-FFF2-40B4-BE49-F238E27FC236}">
                <a16:creationId xmlns:a16="http://schemas.microsoft.com/office/drawing/2014/main" id="{6E376BEF-4894-4A89-BC97-16D6CED8ED0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04800"/>
            <a:ext cx="8610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4">
            <a:extLst>
              <a:ext uri="{FF2B5EF4-FFF2-40B4-BE49-F238E27FC236}">
                <a16:creationId xmlns:a16="http://schemas.microsoft.com/office/drawing/2014/main" id="{A13B401B-F83F-4B92-9B1F-A85A9E8FC3E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600200"/>
            <a:ext cx="8610600" cy="495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5C1BF28-2B0A-4B5F-AD91-77FB1AE5980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hlink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3111B879-6678-44BF-A695-DB64E9BFD27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hlink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1" name="Rectangle 7">
            <a:extLst>
              <a:ext uri="{FF2B5EF4-FFF2-40B4-BE49-F238E27FC236}">
                <a16:creationId xmlns:a16="http://schemas.microsoft.com/office/drawing/2014/main" id="{7B789BE9-3266-48A9-9877-9787A90A9EC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772400" y="6705600"/>
            <a:ext cx="13716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2"/>
                </a:solidFill>
                <a:latin typeface="Arial" panose="020B0604020202020204" pitchFamily="34" charset="0"/>
              </a:defRPr>
            </a:lvl1pPr>
          </a:lstStyle>
          <a:p>
            <a:fld id="{6DEC69A2-B7F6-481C-AF56-88220B182D93}" type="slidenum">
              <a:rPr lang="en-US" altLang="en-US"/>
              <a:pPr/>
              <a:t>‹#›</a:t>
            </a:fld>
            <a:endParaRPr lang="en-US" altLang="en-US">
              <a:solidFill>
                <a:schemeClr val="hlink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ransition>
    <p:randomBar/>
  </p:transition>
  <p:hf hdr="0" ftr="0" dt="0"/>
  <p:txStyles>
    <p:titleStyle>
      <a:lvl1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48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4800" b="1">
          <a:solidFill>
            <a:schemeClr val="tx2"/>
          </a:solidFill>
          <a:latin typeface="Arial Narrow" pitchFamily="34" charset="0"/>
        </a:defRPr>
      </a:lvl2pPr>
      <a:lvl3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4800" b="1">
          <a:solidFill>
            <a:schemeClr val="tx2"/>
          </a:solidFill>
          <a:latin typeface="Arial Narrow" pitchFamily="34" charset="0"/>
        </a:defRPr>
      </a:lvl3pPr>
      <a:lvl4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4800" b="1">
          <a:solidFill>
            <a:schemeClr val="tx2"/>
          </a:solidFill>
          <a:latin typeface="Arial Narrow" pitchFamily="34" charset="0"/>
        </a:defRPr>
      </a:lvl4pPr>
      <a:lvl5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4800" b="1">
          <a:solidFill>
            <a:schemeClr val="tx2"/>
          </a:solidFill>
          <a:latin typeface="Arial Narrow" pitchFamily="34" charset="0"/>
        </a:defRPr>
      </a:lvl5pPr>
      <a:lvl6pPr marL="4572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4800" b="1">
          <a:solidFill>
            <a:schemeClr val="tx2"/>
          </a:solidFill>
          <a:latin typeface="Arial Narrow" pitchFamily="34" charset="0"/>
        </a:defRPr>
      </a:lvl6pPr>
      <a:lvl7pPr marL="9144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4800" b="1">
          <a:solidFill>
            <a:schemeClr val="tx2"/>
          </a:solidFill>
          <a:latin typeface="Arial Narrow" pitchFamily="34" charset="0"/>
        </a:defRPr>
      </a:lvl7pPr>
      <a:lvl8pPr marL="13716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4800" b="1">
          <a:solidFill>
            <a:schemeClr val="tx2"/>
          </a:solidFill>
          <a:latin typeface="Arial Narrow" pitchFamily="34" charset="0"/>
        </a:defRPr>
      </a:lvl8pPr>
      <a:lvl9pPr marL="18288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4800" b="1">
          <a:solidFill>
            <a:schemeClr val="tx2"/>
          </a:solidFill>
          <a:latin typeface="Arial Narrow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0000"/>
        <a:buFont typeface="Monotype Sorts" pitchFamily="2" charset="2"/>
        <a:buChar char="n"/>
        <a:defRPr kumimoji="1" sz="4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Char char="–"/>
        <a:defRPr kumimoji="1" sz="3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Monotype Sorts" pitchFamily="2" charset="2"/>
        <a:buChar char="F"/>
        <a:defRPr kumimoji="1" sz="36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00000"/>
        <a:buChar char="•"/>
        <a:defRPr kumimoji="1" sz="3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kumimoji="1" sz="3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kumimoji="1" sz="3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kumimoji="1" sz="3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kumimoji="1" sz="3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kumimoji="1" sz="3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3" Type="http://schemas.openxmlformats.org/officeDocument/2006/relationships/hyperlink" Target="http://doi.acm.org/10.1145/117009.117012" TargetMode="External"/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doi.acm.org/10.1145/76372.77531" TargetMode="Externa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3B7FE694-D088-43BB-9F0B-3AAA2749003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04800" y="1066800"/>
            <a:ext cx="8610600" cy="3886200"/>
          </a:xfrm>
        </p:spPr>
        <p:txBody>
          <a:bodyPr/>
          <a:lstStyle/>
          <a:p>
            <a:pPr algn="r"/>
            <a:r>
              <a:rPr lang="en-US" altLang="en-US"/>
              <a:t>Algorithms for Constraint Satisfaction in User Interfaces</a:t>
            </a:r>
            <a:br>
              <a:rPr lang="en-US" altLang="en-US"/>
            </a:br>
            <a:br>
              <a:rPr lang="en-US" altLang="en-US"/>
            </a:br>
            <a:r>
              <a:rPr lang="en-US" altLang="en-US" sz="4800"/>
              <a:t>Scott Hudson</a:t>
            </a:r>
          </a:p>
        </p:txBody>
      </p:sp>
    </p:spTree>
  </p:cSld>
  <p:clrMapOvr>
    <a:masterClrMapping/>
  </p:clrMapOvr>
  <p:transition>
    <p:randomBar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lide Number Placeholder 5">
            <a:extLst>
              <a:ext uri="{FF2B5EF4-FFF2-40B4-BE49-F238E27FC236}">
                <a16:creationId xmlns:a16="http://schemas.microsoft.com/office/drawing/2014/main" id="{022CDE5E-8590-4583-A075-9908F5E16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ECC2F35-0614-4DA2-93B2-4F696D03F6C9}" type="slidenum"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pPr/>
              <a:t>10</a:t>
            </a:fld>
            <a:endParaRPr lang="en-US" altLang="en-US" sz="140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sp>
        <p:nvSpPr>
          <p:cNvPr id="12291" name="Rectangle 2">
            <a:extLst>
              <a:ext uri="{FF2B5EF4-FFF2-40B4-BE49-F238E27FC236}">
                <a16:creationId xmlns:a16="http://schemas.microsoft.com/office/drawing/2014/main" id="{32683A16-2522-4650-9CAB-6A8B0FC1D9F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Dependency graphs</a:t>
            </a:r>
          </a:p>
        </p:txBody>
      </p:sp>
      <p:sp>
        <p:nvSpPr>
          <p:cNvPr id="12292" name="Rectangle 3">
            <a:extLst>
              <a:ext uri="{FF2B5EF4-FFF2-40B4-BE49-F238E27FC236}">
                <a16:creationId xmlns:a16="http://schemas.microsoft.com/office/drawing/2014/main" id="{45863BA4-2CB8-43C0-938B-A6AC2EBF38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Monotype Sorts" pitchFamily="2" charset="2"/>
              <a:buNone/>
            </a:pPr>
            <a:r>
              <a:rPr lang="en-US" altLang="en-US"/>
              <a:t>Dependency graphs chain together:     X = g( A, Y)</a:t>
            </a:r>
          </a:p>
        </p:txBody>
      </p:sp>
      <p:grpSp>
        <p:nvGrpSpPr>
          <p:cNvPr id="12293" name="Group 20">
            <a:extLst>
              <a:ext uri="{FF2B5EF4-FFF2-40B4-BE49-F238E27FC236}">
                <a16:creationId xmlns:a16="http://schemas.microsoft.com/office/drawing/2014/main" id="{6CD0AFE1-760A-4FE4-B74D-44EA5B625B78}"/>
              </a:ext>
            </a:extLst>
          </p:cNvPr>
          <p:cNvGrpSpPr>
            <a:grpSpLocks/>
          </p:cNvGrpSpPr>
          <p:nvPr/>
        </p:nvGrpSpPr>
        <p:grpSpPr bwMode="auto">
          <a:xfrm>
            <a:off x="914400" y="3429000"/>
            <a:ext cx="7034213" cy="2819400"/>
            <a:chOff x="576" y="2160"/>
            <a:chExt cx="4431" cy="1776"/>
          </a:xfrm>
        </p:grpSpPr>
        <p:grpSp>
          <p:nvGrpSpPr>
            <p:cNvPr id="12294" name="Group 4">
              <a:extLst>
                <a:ext uri="{FF2B5EF4-FFF2-40B4-BE49-F238E27FC236}">
                  <a16:creationId xmlns:a16="http://schemas.microsoft.com/office/drawing/2014/main" id="{9852F321-B621-47C3-95F8-6BF76401D6A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88" y="2160"/>
              <a:ext cx="2319" cy="1488"/>
              <a:chOff x="1632" y="1680"/>
              <a:chExt cx="2319" cy="1488"/>
            </a:xfrm>
          </p:grpSpPr>
          <p:sp>
            <p:nvSpPr>
              <p:cNvPr id="12301" name="Text Box 5">
                <a:extLst>
                  <a:ext uri="{FF2B5EF4-FFF2-40B4-BE49-F238E27FC236}">
                    <a16:creationId xmlns:a16="http://schemas.microsoft.com/office/drawing/2014/main" id="{D144CE5E-6164-4800-837E-B823AC066EC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632" y="2064"/>
                <a:ext cx="370" cy="4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kumimoji="0" lang="en-US" altLang="en-US">
                    <a:latin typeface="Times New Roman" panose="02020603050405020304" pitchFamily="18" charset="0"/>
                  </a:rPr>
                  <a:t>A</a:t>
                </a:r>
                <a:endParaRPr kumimoji="0"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2302" name="Text Box 6">
                <a:extLst>
                  <a:ext uri="{FF2B5EF4-FFF2-40B4-BE49-F238E27FC236}">
                    <a16:creationId xmlns:a16="http://schemas.microsoft.com/office/drawing/2014/main" id="{84B8CE54-85A0-41ED-ADF6-C2C2CF61385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600" y="1680"/>
                <a:ext cx="351" cy="4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kumimoji="0" lang="en-US" altLang="en-US">
                    <a:latin typeface="Times New Roman" panose="02020603050405020304" pitchFamily="18" charset="0"/>
                  </a:rPr>
                  <a:t>B</a:t>
                </a:r>
                <a:endParaRPr kumimoji="0"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2303" name="Text Box 7">
                <a:extLst>
                  <a:ext uri="{FF2B5EF4-FFF2-40B4-BE49-F238E27FC236}">
                    <a16:creationId xmlns:a16="http://schemas.microsoft.com/office/drawing/2014/main" id="{BFF22E4D-1815-48D6-9986-414DF6FB919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552" y="2208"/>
                <a:ext cx="351" cy="4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kumimoji="0" lang="en-US" altLang="en-US">
                    <a:latin typeface="Times New Roman" panose="02020603050405020304" pitchFamily="18" charset="0"/>
                  </a:rPr>
                  <a:t>C</a:t>
                </a:r>
                <a:endParaRPr kumimoji="0"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2304" name="Text Box 8">
                <a:extLst>
                  <a:ext uri="{FF2B5EF4-FFF2-40B4-BE49-F238E27FC236}">
                    <a16:creationId xmlns:a16="http://schemas.microsoft.com/office/drawing/2014/main" id="{162D5CEE-5A82-4D50-8B86-62660B389FC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552" y="2688"/>
                <a:ext cx="370" cy="4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kumimoji="0" lang="en-US" altLang="en-US">
                    <a:latin typeface="Times New Roman" panose="02020603050405020304" pitchFamily="18" charset="0"/>
                  </a:rPr>
                  <a:t>D</a:t>
                </a:r>
                <a:endParaRPr kumimoji="0"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2305" name="Text Box 9">
                <a:extLst>
                  <a:ext uri="{FF2B5EF4-FFF2-40B4-BE49-F238E27FC236}">
                    <a16:creationId xmlns:a16="http://schemas.microsoft.com/office/drawing/2014/main" id="{23F8751C-07CA-4993-806C-9C0383FACF0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544" y="2016"/>
                <a:ext cx="233" cy="4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kumimoji="0" lang="en-US" altLang="en-US">
                    <a:solidFill>
                      <a:schemeClr val="bg2"/>
                    </a:solidFill>
                    <a:latin typeface="Times New Roman" panose="02020603050405020304" pitchFamily="18" charset="0"/>
                  </a:rPr>
                  <a:t>f</a:t>
                </a:r>
                <a:endParaRPr kumimoji="0" lang="en-US" altLang="en-US" sz="2400">
                  <a:solidFill>
                    <a:schemeClr val="bg2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2306" name="Line 10">
                <a:extLst>
                  <a:ext uri="{FF2B5EF4-FFF2-40B4-BE49-F238E27FC236}">
                    <a16:creationId xmlns:a16="http://schemas.microsoft.com/office/drawing/2014/main" id="{802B5AE1-F522-4146-BB22-7DF10C71420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920" y="2304"/>
                <a:ext cx="67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7" name="Line 11">
                <a:extLst>
                  <a:ext uri="{FF2B5EF4-FFF2-40B4-BE49-F238E27FC236}">
                    <a16:creationId xmlns:a16="http://schemas.microsoft.com/office/drawing/2014/main" id="{BF7D9250-4022-4657-A609-F8864E6A579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736" y="1920"/>
                <a:ext cx="912" cy="38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8" name="Line 12">
                <a:extLst>
                  <a:ext uri="{FF2B5EF4-FFF2-40B4-BE49-F238E27FC236}">
                    <a16:creationId xmlns:a16="http://schemas.microsoft.com/office/drawing/2014/main" id="{1C8EFDCD-F44D-4107-B3CD-023FDB7B362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36" y="2304"/>
                <a:ext cx="864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9" name="Line 13">
                <a:extLst>
                  <a:ext uri="{FF2B5EF4-FFF2-40B4-BE49-F238E27FC236}">
                    <a16:creationId xmlns:a16="http://schemas.microsoft.com/office/drawing/2014/main" id="{6104722A-5F2F-4DD2-9012-BCE4DA2A630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36" y="2304"/>
                <a:ext cx="864" cy="67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2295" name="Text Box 14">
              <a:extLst>
                <a:ext uri="{FF2B5EF4-FFF2-40B4-BE49-F238E27FC236}">
                  <a16:creationId xmlns:a16="http://schemas.microsoft.com/office/drawing/2014/main" id="{C0A23E00-A97C-447B-B97B-BF6CD5F0E5B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6" y="2592"/>
              <a:ext cx="336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4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>
                  <a:latin typeface="Times New Roman" panose="02020603050405020304" pitchFamily="18" charset="0"/>
                </a:rPr>
                <a:t>X</a:t>
              </a:r>
              <a:endParaRPr kumimoji="0"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2296" name="Text Box 15">
              <a:extLst>
                <a:ext uri="{FF2B5EF4-FFF2-40B4-BE49-F238E27FC236}">
                  <a16:creationId xmlns:a16="http://schemas.microsoft.com/office/drawing/2014/main" id="{46316DA5-420D-4574-9E5B-4D6C407CA5E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84" y="3456"/>
              <a:ext cx="336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4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>
                  <a:latin typeface="Times New Roman" panose="02020603050405020304" pitchFamily="18" charset="0"/>
                </a:rPr>
                <a:t>Y</a:t>
              </a:r>
              <a:endParaRPr kumimoji="0"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2297" name="Text Box 16">
              <a:extLst>
                <a:ext uri="{FF2B5EF4-FFF2-40B4-BE49-F238E27FC236}">
                  <a16:creationId xmlns:a16="http://schemas.microsoft.com/office/drawing/2014/main" id="{9A8FA732-8484-4143-9D92-F990FBBF11C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84" y="2544"/>
              <a:ext cx="336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4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>
                  <a:solidFill>
                    <a:schemeClr val="bg2"/>
                  </a:solidFill>
                  <a:latin typeface="Times New Roman" panose="02020603050405020304" pitchFamily="18" charset="0"/>
                </a:rPr>
                <a:t>g</a:t>
              </a:r>
              <a:endParaRPr kumimoji="0"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2298" name="Line 17">
              <a:extLst>
                <a:ext uri="{FF2B5EF4-FFF2-40B4-BE49-F238E27FC236}">
                  <a16:creationId xmlns:a16="http://schemas.microsoft.com/office/drawing/2014/main" id="{D9F25423-6D8A-4A83-B0DB-F337B7B6D32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64" y="2832"/>
              <a:ext cx="72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9" name="Line 18">
              <a:extLst>
                <a:ext uri="{FF2B5EF4-FFF2-40B4-BE49-F238E27FC236}">
                  <a16:creationId xmlns:a16="http://schemas.microsoft.com/office/drawing/2014/main" id="{4FAB18EF-6A54-4746-9FF7-97F9CA1CF8E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24" y="2832"/>
              <a:ext cx="91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0" name="Line 19">
              <a:extLst>
                <a:ext uri="{FF2B5EF4-FFF2-40B4-BE49-F238E27FC236}">
                  <a16:creationId xmlns:a16="http://schemas.microsoft.com/office/drawing/2014/main" id="{9CD4F459-9A4A-4D11-B98A-58DEC1C9B98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3024"/>
              <a:ext cx="48" cy="52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>
    <p:randomBar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7ABDC5E0-CD5A-4D79-9DDD-3E18328561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F9CC97D-03ED-4535-8EAA-BF492A7458FC}" type="slidenum"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pPr/>
              <a:t>11</a:t>
            </a:fld>
            <a:endParaRPr lang="en-US" altLang="en-US" sz="140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E3E0FDED-89B1-4AF0-A96B-6CEC5F2B7DF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Kinds of constraint systems</a:t>
            </a:r>
          </a:p>
        </p:txBody>
      </p:sp>
      <p:sp>
        <p:nvSpPr>
          <p:cNvPr id="13316" name="Rectangle 3">
            <a:extLst>
              <a:ext uri="{FF2B5EF4-FFF2-40B4-BE49-F238E27FC236}">
                <a16:creationId xmlns:a16="http://schemas.microsoft.com/office/drawing/2014/main" id="{30C17E2B-D83B-402B-A110-55D8EF27B0B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4000"/>
              <a:t>Actually lots of kinds, but 3 major varieties used in UI work </a:t>
            </a:r>
          </a:p>
          <a:p>
            <a:pPr lvl="1">
              <a:lnSpc>
                <a:spcPct val="90000"/>
              </a:lnSpc>
            </a:pPr>
            <a:r>
              <a:rPr lang="en-US" altLang="en-US" sz="3200"/>
              <a:t>one-way, multi-way, numerical (less use)</a:t>
            </a:r>
          </a:p>
          <a:p>
            <a:pPr lvl="1">
              <a:lnSpc>
                <a:spcPct val="90000"/>
              </a:lnSpc>
            </a:pPr>
            <a:r>
              <a:rPr lang="en-US" altLang="en-US" sz="3200"/>
              <a:t>reflect kinds of limitations imposed</a:t>
            </a: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4000"/>
              <a:t>One-Way constraints</a:t>
            </a:r>
          </a:p>
          <a:p>
            <a:pPr lvl="1">
              <a:lnSpc>
                <a:spcPct val="90000"/>
              </a:lnSpc>
            </a:pPr>
            <a:r>
              <a:rPr lang="en-US" altLang="en-US" sz="3200"/>
              <a:t>must have a single variable on LHS</a:t>
            </a:r>
          </a:p>
          <a:p>
            <a:pPr lvl="1">
              <a:lnSpc>
                <a:spcPct val="90000"/>
              </a:lnSpc>
            </a:pPr>
            <a:r>
              <a:rPr lang="en-US" altLang="en-US" sz="3200"/>
              <a:t>information only flows to that variable</a:t>
            </a:r>
          </a:p>
          <a:p>
            <a:pPr marL="914400" lvl="2" indent="0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3200"/>
              <a:t>can change B,C,D system will find A</a:t>
            </a:r>
          </a:p>
          <a:p>
            <a:pPr marL="914400" lvl="2" indent="0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3200"/>
              <a:t>can’t do reverse (change A …)</a:t>
            </a:r>
          </a:p>
          <a:p>
            <a:pPr lvl="1">
              <a:lnSpc>
                <a:spcPct val="90000"/>
              </a:lnSpc>
            </a:pPr>
            <a:endParaRPr lang="en-US" altLang="en-US" sz="3200"/>
          </a:p>
        </p:txBody>
      </p:sp>
    </p:spTree>
  </p:cSld>
  <p:clrMapOvr>
    <a:masterClrMapping/>
  </p:clrMapOvr>
  <p:transition>
    <p:randomBar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64E99FB9-F726-47C4-88F2-50A460482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2DA58F4-27BE-41A1-BE11-6318911C2944}" type="slidenum"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pPr/>
              <a:t>12</a:t>
            </a:fld>
            <a:endParaRPr lang="en-US" altLang="en-US" sz="140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3D9ED01B-8632-482E-AC69-AAEB6862474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One-Way constraints</a:t>
            </a:r>
          </a:p>
        </p:txBody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94DC96BE-2C12-4791-8DD8-5B7897F8CEA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371600"/>
            <a:ext cx="8610600" cy="4953000"/>
          </a:xfrm>
        </p:spPr>
        <p:txBody>
          <a:bodyPr/>
          <a:lstStyle/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altLang="en-US" sz="3600" dirty="0"/>
              <a:t>Results in a directed dependency graph: </a:t>
            </a:r>
            <a:r>
              <a:rPr lang="en-US" altLang="en-US" sz="4000" dirty="0"/>
              <a:t> A = f(B,C,D)</a:t>
            </a:r>
          </a:p>
          <a:p>
            <a:pPr>
              <a:lnSpc>
                <a:spcPct val="90000"/>
              </a:lnSpc>
              <a:defRPr/>
            </a:pPr>
            <a:endParaRPr lang="en-US" altLang="en-US" sz="4000" dirty="0"/>
          </a:p>
          <a:p>
            <a:pPr>
              <a:lnSpc>
                <a:spcPct val="60000"/>
              </a:lnSpc>
              <a:defRPr/>
            </a:pPr>
            <a:endParaRPr lang="en-US" altLang="en-US" sz="4000" dirty="0"/>
          </a:p>
          <a:p>
            <a:pPr>
              <a:lnSpc>
                <a:spcPct val="90000"/>
              </a:lnSpc>
              <a:defRPr/>
            </a:pPr>
            <a:endParaRPr lang="en-US" altLang="en-US" sz="4000" dirty="0"/>
          </a:p>
          <a:p>
            <a:pPr>
              <a:lnSpc>
                <a:spcPct val="90000"/>
              </a:lnSpc>
              <a:defRPr/>
            </a:pPr>
            <a:endParaRPr lang="en-US" altLang="en-US" sz="4000" dirty="0"/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altLang="en-US" sz="4000" dirty="0"/>
              <a:t>Normally require dependency graph to be acyclic</a:t>
            </a:r>
          </a:p>
          <a:p>
            <a:pPr lvl="1">
              <a:lnSpc>
                <a:spcPct val="90000"/>
              </a:lnSpc>
              <a:defRPr/>
            </a:pPr>
            <a:r>
              <a:rPr lang="en-US" altLang="en-US" sz="3200" dirty="0"/>
              <a:t>cyclic graph means cyclic definition</a:t>
            </a:r>
          </a:p>
        </p:txBody>
      </p:sp>
      <p:grpSp>
        <p:nvGrpSpPr>
          <p:cNvPr id="14341" name="Group 14">
            <a:extLst>
              <a:ext uri="{FF2B5EF4-FFF2-40B4-BE49-F238E27FC236}">
                <a16:creationId xmlns:a16="http://schemas.microsoft.com/office/drawing/2014/main" id="{47FD1861-B96B-46DE-B807-2B79EBCCB5F4}"/>
              </a:ext>
            </a:extLst>
          </p:cNvPr>
          <p:cNvGrpSpPr>
            <a:grpSpLocks/>
          </p:cNvGrpSpPr>
          <p:nvPr/>
        </p:nvGrpSpPr>
        <p:grpSpPr bwMode="auto">
          <a:xfrm>
            <a:off x="2971800" y="2514600"/>
            <a:ext cx="3681413" cy="2362200"/>
            <a:chOff x="1632" y="1680"/>
            <a:chExt cx="2319" cy="1488"/>
          </a:xfrm>
        </p:grpSpPr>
        <p:sp>
          <p:nvSpPr>
            <p:cNvPr id="14342" name="Text Box 5">
              <a:extLst>
                <a:ext uri="{FF2B5EF4-FFF2-40B4-BE49-F238E27FC236}">
                  <a16:creationId xmlns:a16="http://schemas.microsoft.com/office/drawing/2014/main" id="{BEF75649-A781-4823-9C46-F5BB5381742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32" y="2064"/>
              <a:ext cx="370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4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kumimoji="0" lang="en-US" altLang="en-US">
                  <a:latin typeface="Times New Roman" panose="02020603050405020304" pitchFamily="18" charset="0"/>
                </a:rPr>
                <a:t>A</a:t>
              </a:r>
              <a:endParaRPr kumimoji="0"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4343" name="Text Box 6">
              <a:extLst>
                <a:ext uri="{FF2B5EF4-FFF2-40B4-BE49-F238E27FC236}">
                  <a16:creationId xmlns:a16="http://schemas.microsoft.com/office/drawing/2014/main" id="{57ECFF52-F737-4E3E-81C5-965854566F6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00" y="1680"/>
              <a:ext cx="351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4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kumimoji="0" lang="en-US" altLang="en-US">
                  <a:latin typeface="Times New Roman" panose="02020603050405020304" pitchFamily="18" charset="0"/>
                </a:rPr>
                <a:t>B</a:t>
              </a:r>
              <a:endParaRPr kumimoji="0"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4344" name="Text Box 7">
              <a:extLst>
                <a:ext uri="{FF2B5EF4-FFF2-40B4-BE49-F238E27FC236}">
                  <a16:creationId xmlns:a16="http://schemas.microsoft.com/office/drawing/2014/main" id="{BDACD1EE-AD66-40AA-9E22-2933569C853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52" y="2208"/>
              <a:ext cx="351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4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kumimoji="0" lang="en-US" altLang="en-US">
                  <a:latin typeface="Times New Roman" panose="02020603050405020304" pitchFamily="18" charset="0"/>
                </a:rPr>
                <a:t>C</a:t>
              </a:r>
              <a:endParaRPr kumimoji="0"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4345" name="Text Box 8">
              <a:extLst>
                <a:ext uri="{FF2B5EF4-FFF2-40B4-BE49-F238E27FC236}">
                  <a16:creationId xmlns:a16="http://schemas.microsoft.com/office/drawing/2014/main" id="{347DB12F-629D-4A4D-808D-98ACE7192CE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52" y="2688"/>
              <a:ext cx="370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4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kumimoji="0" lang="en-US" altLang="en-US">
                  <a:latin typeface="Times New Roman" panose="02020603050405020304" pitchFamily="18" charset="0"/>
                </a:rPr>
                <a:t>D</a:t>
              </a:r>
              <a:endParaRPr kumimoji="0"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4346" name="Text Box 9">
              <a:extLst>
                <a:ext uri="{FF2B5EF4-FFF2-40B4-BE49-F238E27FC236}">
                  <a16:creationId xmlns:a16="http://schemas.microsoft.com/office/drawing/2014/main" id="{F1E92206-8687-4351-93AC-27A67AE11B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44" y="2016"/>
              <a:ext cx="233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4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kumimoji="0" lang="en-US" altLang="en-US">
                  <a:solidFill>
                    <a:schemeClr val="bg2"/>
                  </a:solidFill>
                  <a:latin typeface="Times New Roman" panose="02020603050405020304" pitchFamily="18" charset="0"/>
                </a:rPr>
                <a:t>f</a:t>
              </a:r>
              <a:endParaRPr kumimoji="0" lang="en-US" altLang="en-US" sz="2400">
                <a:solidFill>
                  <a:schemeClr val="bg2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4347" name="Line 10">
              <a:extLst>
                <a:ext uri="{FF2B5EF4-FFF2-40B4-BE49-F238E27FC236}">
                  <a16:creationId xmlns:a16="http://schemas.microsoft.com/office/drawing/2014/main" id="{0A05178C-E104-45BE-BCAE-4F37DDBDD83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20" y="2304"/>
              <a:ext cx="67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48" name="Line 11">
              <a:extLst>
                <a:ext uri="{FF2B5EF4-FFF2-40B4-BE49-F238E27FC236}">
                  <a16:creationId xmlns:a16="http://schemas.microsoft.com/office/drawing/2014/main" id="{4E9286B3-1ECC-4B3F-A948-40F7BDE45C9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36" y="1920"/>
              <a:ext cx="912" cy="38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arrow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49" name="Line 12">
              <a:extLst>
                <a:ext uri="{FF2B5EF4-FFF2-40B4-BE49-F238E27FC236}">
                  <a16:creationId xmlns:a16="http://schemas.microsoft.com/office/drawing/2014/main" id="{A94D3E37-8F85-47A7-9FF3-D5A426EB990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36" y="2304"/>
              <a:ext cx="864" cy="14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arrow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50" name="Line 13">
              <a:extLst>
                <a:ext uri="{FF2B5EF4-FFF2-40B4-BE49-F238E27FC236}">
                  <a16:creationId xmlns:a16="http://schemas.microsoft.com/office/drawing/2014/main" id="{8D14A21C-BE18-4EEE-8D37-58EA5EBD499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36" y="2304"/>
              <a:ext cx="864" cy="67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arrow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>
    <p:randomBar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4A30CEE0-F5A6-4905-8A42-43DC171D40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65AEA6C-8820-4B69-AEAC-609870D4A790}" type="slidenum"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pPr/>
              <a:t>13</a:t>
            </a:fld>
            <a:endParaRPr lang="en-US" altLang="en-US" sz="140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341C05FF-C18D-4D35-A3F7-DE76A26DF9A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One-Way constraints</a:t>
            </a:r>
          </a:p>
        </p:txBody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24381363-03B2-4DB0-A9AA-45E48976818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Monotype Sorts" pitchFamily="2" charset="2"/>
              <a:buNone/>
            </a:pPr>
            <a:r>
              <a:rPr lang="en-US" altLang="en-US"/>
              <a:t>Problem with one-way: </a:t>
            </a:r>
            <a:br>
              <a:rPr lang="en-US" altLang="en-US"/>
            </a:br>
            <a:r>
              <a:rPr lang="en-US" altLang="en-US"/>
              <a:t>introduces an asymmetry</a:t>
            </a:r>
          </a:p>
          <a:p>
            <a:pPr lvl="1">
              <a:buFontTx/>
              <a:buNone/>
            </a:pPr>
            <a:r>
              <a:rPr lang="en-US" altLang="en-US"/>
              <a:t>		this.x = that.x + that.w + 5</a:t>
            </a:r>
          </a:p>
          <a:p>
            <a:pPr lvl="1"/>
            <a:r>
              <a:rPr lang="en-US" altLang="en-US"/>
              <a:t>can move “that” (change that.x)</a:t>
            </a:r>
            <a:br>
              <a:rPr lang="en-US" altLang="en-US"/>
            </a:br>
            <a:r>
              <a:rPr lang="en-US" altLang="en-US"/>
              <a:t>but can’t move “this”</a:t>
            </a:r>
          </a:p>
        </p:txBody>
      </p:sp>
    </p:spTree>
  </p:cSld>
  <p:clrMapOvr>
    <a:masterClrMapping/>
  </p:clrMapOvr>
  <p:transition>
    <p:randomBar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A35D4FC2-269F-4033-A633-70605E5A5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802CA05-CD5C-4ABE-9D69-E0633F5B0B36}" type="slidenum"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pPr/>
              <a:t>14</a:t>
            </a:fld>
            <a:endParaRPr lang="en-US" altLang="en-US" sz="140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DB13DAB9-AC6C-4B97-9409-4595BC1FC0F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Multi-way constraints</a:t>
            </a:r>
          </a:p>
        </p:txBody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D9B0100E-5211-4B9F-9984-6EE548CFA62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dirty="0"/>
              <a:t>Don’t require info flow only to the left in equation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can change A and have system find B,C,D</a:t>
            </a: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dirty="0"/>
              <a:t>Not as hard as it might seem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most systems require you to explicitly factor the equations for them</a:t>
            </a:r>
          </a:p>
          <a:p>
            <a:pPr lvl="2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en-US" dirty="0"/>
              <a:t>provide B = g(A,C,D), etc.</a:t>
            </a:r>
          </a:p>
        </p:txBody>
      </p:sp>
    </p:spTree>
  </p:cSld>
  <p:clrMapOvr>
    <a:masterClrMapping/>
  </p:clrMapOvr>
  <p:transition>
    <p:randomBar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6355F00B-3116-4B11-AB73-7E1AD64285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8737503-AF1E-4C73-9FB2-61E74880F27C}" type="slidenum"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pPr/>
              <a:t>15</a:t>
            </a:fld>
            <a:endParaRPr lang="en-US" altLang="en-US" sz="140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16D110A5-B593-4183-9887-3705031C34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Multi-way constraints</a:t>
            </a:r>
          </a:p>
        </p:txBody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2191E4BE-C59E-46C5-A7FD-D098E474B3F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Monotype Sorts" pitchFamily="2" charset="2"/>
              <a:buNone/>
              <a:defRPr/>
            </a:pPr>
            <a:r>
              <a:rPr lang="en-US" altLang="en-US" dirty="0"/>
              <a:t>Modeled as an undirected dependency graph</a:t>
            </a:r>
          </a:p>
          <a:p>
            <a:pPr>
              <a:defRPr/>
            </a:pPr>
            <a:endParaRPr lang="en-US" altLang="en-US" dirty="0"/>
          </a:p>
          <a:p>
            <a:pPr marL="0" indent="0">
              <a:buFont typeface="Monotype Sorts" pitchFamily="2" charset="2"/>
              <a:buNone/>
              <a:defRPr/>
            </a:pPr>
            <a:r>
              <a:rPr lang="en-US" altLang="en-US" dirty="0"/>
              <a:t>No longer have asymmetry</a:t>
            </a:r>
          </a:p>
        </p:txBody>
      </p:sp>
    </p:spTree>
  </p:cSld>
  <p:clrMapOvr>
    <a:masterClrMapping/>
  </p:clrMapOvr>
  <p:transition>
    <p:randomBar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lide Number Placeholder 5">
            <a:extLst>
              <a:ext uri="{FF2B5EF4-FFF2-40B4-BE49-F238E27FC236}">
                <a16:creationId xmlns:a16="http://schemas.microsoft.com/office/drawing/2014/main" id="{DEF32F00-B3F5-4AF6-8C89-3E03057714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F500F66-9CFD-492E-BABE-75FFFB72AB3C}" type="slidenum"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pPr/>
              <a:t>16</a:t>
            </a:fld>
            <a:endParaRPr lang="en-US" altLang="en-US" sz="140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4660BB6E-062B-4014-B054-1AF1208048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Multi-way constraints</a:t>
            </a:r>
          </a:p>
        </p:txBody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439E5C69-DC9A-4E5D-A40C-B9C9EE51CFA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Monotype Sorts" pitchFamily="2" charset="2"/>
              <a:buNone/>
              <a:defRPr/>
            </a:pPr>
            <a:r>
              <a:rPr lang="en-US" altLang="en-US" dirty="0"/>
              <a:t>But all is not rosy</a:t>
            </a:r>
          </a:p>
          <a:p>
            <a:pPr lvl="1">
              <a:defRPr/>
            </a:pPr>
            <a:r>
              <a:rPr lang="en-US" altLang="en-US" dirty="0"/>
              <a:t>most efficient algorithms require that dependency graph be a tree (acyclic undirected graph)</a:t>
            </a:r>
          </a:p>
          <a:p>
            <a:pPr lvl="1">
              <a:defRPr/>
            </a:pPr>
            <a:endParaRPr lang="en-US" altLang="en-US" dirty="0"/>
          </a:p>
          <a:p>
            <a:pPr lvl="1">
              <a:defRPr/>
            </a:pPr>
            <a:endParaRPr lang="en-US" altLang="en-US" dirty="0"/>
          </a:p>
          <a:p>
            <a:pPr marL="0" indent="0">
              <a:buFont typeface="Monotype Sorts" pitchFamily="2" charset="2"/>
              <a:buNone/>
              <a:defRPr/>
            </a:pPr>
            <a:r>
              <a:rPr lang="en-US" altLang="en-US" dirty="0"/>
              <a:t>                                 OK</a:t>
            </a:r>
          </a:p>
          <a:p>
            <a:pPr>
              <a:defRPr/>
            </a:pPr>
            <a:endParaRPr lang="en-US" altLang="en-US" dirty="0"/>
          </a:p>
        </p:txBody>
      </p:sp>
      <p:grpSp>
        <p:nvGrpSpPr>
          <p:cNvPr id="18437" name="Group 4">
            <a:extLst>
              <a:ext uri="{FF2B5EF4-FFF2-40B4-BE49-F238E27FC236}">
                <a16:creationId xmlns:a16="http://schemas.microsoft.com/office/drawing/2014/main" id="{B51938CA-5638-406B-9F4C-30349A0CED11}"/>
              </a:ext>
            </a:extLst>
          </p:cNvPr>
          <p:cNvGrpSpPr>
            <a:grpSpLocks/>
          </p:cNvGrpSpPr>
          <p:nvPr/>
        </p:nvGrpSpPr>
        <p:grpSpPr bwMode="auto">
          <a:xfrm>
            <a:off x="914400" y="3429000"/>
            <a:ext cx="7034213" cy="2819400"/>
            <a:chOff x="576" y="2160"/>
            <a:chExt cx="4431" cy="1776"/>
          </a:xfrm>
        </p:grpSpPr>
        <p:grpSp>
          <p:nvGrpSpPr>
            <p:cNvPr id="18438" name="Group 5">
              <a:extLst>
                <a:ext uri="{FF2B5EF4-FFF2-40B4-BE49-F238E27FC236}">
                  <a16:creationId xmlns:a16="http://schemas.microsoft.com/office/drawing/2014/main" id="{7C4FAD2E-83A4-493F-A0F5-3ED8483497C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88" y="2160"/>
              <a:ext cx="2319" cy="1488"/>
              <a:chOff x="1632" y="1680"/>
              <a:chExt cx="2319" cy="1488"/>
            </a:xfrm>
          </p:grpSpPr>
          <p:sp>
            <p:nvSpPr>
              <p:cNvPr id="18445" name="Text Box 6">
                <a:extLst>
                  <a:ext uri="{FF2B5EF4-FFF2-40B4-BE49-F238E27FC236}">
                    <a16:creationId xmlns:a16="http://schemas.microsoft.com/office/drawing/2014/main" id="{56C545A8-E6E4-4CF9-9B4E-872C3128371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632" y="2064"/>
                <a:ext cx="370" cy="4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kumimoji="0" lang="en-US" altLang="en-US">
                    <a:latin typeface="Times New Roman" panose="02020603050405020304" pitchFamily="18" charset="0"/>
                  </a:rPr>
                  <a:t>A</a:t>
                </a:r>
                <a:endParaRPr kumimoji="0"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8446" name="Text Box 7">
                <a:extLst>
                  <a:ext uri="{FF2B5EF4-FFF2-40B4-BE49-F238E27FC236}">
                    <a16:creationId xmlns:a16="http://schemas.microsoft.com/office/drawing/2014/main" id="{EA6BF477-E3D8-4610-A9E1-0910597F0A7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600" y="1680"/>
                <a:ext cx="351" cy="4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kumimoji="0" lang="en-US" altLang="en-US">
                    <a:latin typeface="Times New Roman" panose="02020603050405020304" pitchFamily="18" charset="0"/>
                  </a:rPr>
                  <a:t>B</a:t>
                </a:r>
                <a:endParaRPr kumimoji="0"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8447" name="Text Box 8">
                <a:extLst>
                  <a:ext uri="{FF2B5EF4-FFF2-40B4-BE49-F238E27FC236}">
                    <a16:creationId xmlns:a16="http://schemas.microsoft.com/office/drawing/2014/main" id="{A5365881-ABC6-4158-91E6-9FA419C783C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552" y="2208"/>
                <a:ext cx="351" cy="4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kumimoji="0" lang="en-US" altLang="en-US">
                    <a:latin typeface="Times New Roman" panose="02020603050405020304" pitchFamily="18" charset="0"/>
                  </a:rPr>
                  <a:t>C</a:t>
                </a:r>
                <a:endParaRPr kumimoji="0"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8448" name="Text Box 9">
                <a:extLst>
                  <a:ext uri="{FF2B5EF4-FFF2-40B4-BE49-F238E27FC236}">
                    <a16:creationId xmlns:a16="http://schemas.microsoft.com/office/drawing/2014/main" id="{93C14690-94CE-4A03-8800-BDA8387E18A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552" y="2688"/>
                <a:ext cx="370" cy="4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kumimoji="0" lang="en-US" altLang="en-US">
                    <a:latin typeface="Times New Roman" panose="02020603050405020304" pitchFamily="18" charset="0"/>
                  </a:rPr>
                  <a:t>D</a:t>
                </a:r>
                <a:endParaRPr kumimoji="0"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8449" name="Text Box 10">
                <a:extLst>
                  <a:ext uri="{FF2B5EF4-FFF2-40B4-BE49-F238E27FC236}">
                    <a16:creationId xmlns:a16="http://schemas.microsoft.com/office/drawing/2014/main" id="{732BA211-0158-45B7-A6C3-9F1BB2C4C29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544" y="2016"/>
                <a:ext cx="233" cy="4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kumimoji="0" lang="en-US" altLang="en-US">
                    <a:solidFill>
                      <a:schemeClr val="bg2"/>
                    </a:solidFill>
                    <a:latin typeface="Times New Roman" panose="02020603050405020304" pitchFamily="18" charset="0"/>
                  </a:rPr>
                  <a:t>f</a:t>
                </a:r>
                <a:endParaRPr kumimoji="0" lang="en-US" altLang="en-US" sz="2400">
                  <a:solidFill>
                    <a:schemeClr val="bg2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8450" name="Line 11">
                <a:extLst>
                  <a:ext uri="{FF2B5EF4-FFF2-40B4-BE49-F238E27FC236}">
                    <a16:creationId xmlns:a16="http://schemas.microsoft.com/office/drawing/2014/main" id="{1BD4F1E3-731A-4BA1-A115-101DC7EBAAA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920" y="2304"/>
                <a:ext cx="67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51" name="Line 12">
                <a:extLst>
                  <a:ext uri="{FF2B5EF4-FFF2-40B4-BE49-F238E27FC236}">
                    <a16:creationId xmlns:a16="http://schemas.microsoft.com/office/drawing/2014/main" id="{163F3E08-25E5-4BF8-8A6E-7EBB24A4515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736" y="1920"/>
                <a:ext cx="912" cy="38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52" name="Line 13">
                <a:extLst>
                  <a:ext uri="{FF2B5EF4-FFF2-40B4-BE49-F238E27FC236}">
                    <a16:creationId xmlns:a16="http://schemas.microsoft.com/office/drawing/2014/main" id="{75034EE7-6811-4637-8433-99CFBB1719E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36" y="2304"/>
                <a:ext cx="864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53" name="Line 14">
                <a:extLst>
                  <a:ext uri="{FF2B5EF4-FFF2-40B4-BE49-F238E27FC236}">
                    <a16:creationId xmlns:a16="http://schemas.microsoft.com/office/drawing/2014/main" id="{0094109E-5F78-41CC-AEDD-9C5189CAAFD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36" y="2304"/>
                <a:ext cx="864" cy="67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8439" name="Text Box 15">
              <a:extLst>
                <a:ext uri="{FF2B5EF4-FFF2-40B4-BE49-F238E27FC236}">
                  <a16:creationId xmlns:a16="http://schemas.microsoft.com/office/drawing/2014/main" id="{840AEABE-176A-4320-924D-C46B2B8D09D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6" y="2592"/>
              <a:ext cx="336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4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>
                  <a:latin typeface="Times New Roman" panose="02020603050405020304" pitchFamily="18" charset="0"/>
                </a:rPr>
                <a:t>X</a:t>
              </a:r>
              <a:endParaRPr kumimoji="0"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8440" name="Text Box 16">
              <a:extLst>
                <a:ext uri="{FF2B5EF4-FFF2-40B4-BE49-F238E27FC236}">
                  <a16:creationId xmlns:a16="http://schemas.microsoft.com/office/drawing/2014/main" id="{11C791D0-01A5-4752-95F4-2C84FC73D22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84" y="3456"/>
              <a:ext cx="336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4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>
                  <a:latin typeface="Times New Roman" panose="02020603050405020304" pitchFamily="18" charset="0"/>
                </a:rPr>
                <a:t>Y</a:t>
              </a:r>
              <a:endParaRPr kumimoji="0"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8441" name="Text Box 17">
              <a:extLst>
                <a:ext uri="{FF2B5EF4-FFF2-40B4-BE49-F238E27FC236}">
                  <a16:creationId xmlns:a16="http://schemas.microsoft.com/office/drawing/2014/main" id="{1FDD089E-82B7-4A06-B35F-C496DF4CFAB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84" y="2544"/>
              <a:ext cx="336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4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>
                  <a:solidFill>
                    <a:schemeClr val="bg2"/>
                  </a:solidFill>
                  <a:latin typeface="Times New Roman" panose="02020603050405020304" pitchFamily="18" charset="0"/>
                </a:rPr>
                <a:t>g</a:t>
              </a:r>
              <a:endParaRPr kumimoji="0"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8442" name="Line 18">
              <a:extLst>
                <a:ext uri="{FF2B5EF4-FFF2-40B4-BE49-F238E27FC236}">
                  <a16:creationId xmlns:a16="http://schemas.microsoft.com/office/drawing/2014/main" id="{C876BB79-7B37-4653-A9BA-91711C7FE01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64" y="2832"/>
              <a:ext cx="72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3" name="Line 19">
              <a:extLst>
                <a:ext uri="{FF2B5EF4-FFF2-40B4-BE49-F238E27FC236}">
                  <a16:creationId xmlns:a16="http://schemas.microsoft.com/office/drawing/2014/main" id="{47BCAB9C-0194-4806-83A2-5028FA0E3CC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24" y="2832"/>
              <a:ext cx="91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4" name="Line 20">
              <a:extLst>
                <a:ext uri="{FF2B5EF4-FFF2-40B4-BE49-F238E27FC236}">
                  <a16:creationId xmlns:a16="http://schemas.microsoft.com/office/drawing/2014/main" id="{A82DF364-4AD4-4435-87EE-387461B91C9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3024"/>
              <a:ext cx="48" cy="52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>
    <p:randomBar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5">
            <a:extLst>
              <a:ext uri="{FF2B5EF4-FFF2-40B4-BE49-F238E27FC236}">
                <a16:creationId xmlns:a16="http://schemas.microsoft.com/office/drawing/2014/main" id="{B57B6665-5D62-4F0B-A4ED-E231132F0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23BC690-D90E-41E8-A967-A190F2440858}" type="slidenum"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pPr/>
              <a:t>17</a:t>
            </a:fld>
            <a:endParaRPr lang="en-US" altLang="en-US" sz="140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2F359368-83B6-4C0F-A63B-D5027F5B328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Multi-way constraints</a:t>
            </a:r>
          </a:p>
        </p:txBody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41CA6F97-8BC1-4097-87F7-A88F2101B22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Monotype Sorts" pitchFamily="2" charset="2"/>
              <a:buNone/>
              <a:defRPr/>
            </a:pPr>
            <a:r>
              <a:rPr lang="en-US" altLang="en-US" dirty="0"/>
              <a:t>But: A = f(B,C,D) &amp; X = h(D,A)</a:t>
            </a:r>
          </a:p>
          <a:p>
            <a:pPr>
              <a:defRPr/>
            </a:pPr>
            <a:endParaRPr lang="en-US" altLang="en-US" dirty="0"/>
          </a:p>
          <a:p>
            <a:pPr>
              <a:defRPr/>
            </a:pPr>
            <a:endParaRPr lang="en-US" altLang="en-US" dirty="0"/>
          </a:p>
          <a:p>
            <a:pPr>
              <a:defRPr/>
            </a:pPr>
            <a:endParaRPr lang="en-US" altLang="en-US" dirty="0"/>
          </a:p>
          <a:p>
            <a:pPr marL="0" indent="0">
              <a:buFont typeface="Monotype Sorts" pitchFamily="2" charset="2"/>
              <a:buNone/>
              <a:defRPr/>
            </a:pPr>
            <a:r>
              <a:rPr lang="en-US" altLang="en-US" dirty="0"/>
              <a:t>Not OK because it has a cycle (not a tree)</a:t>
            </a:r>
          </a:p>
        </p:txBody>
      </p:sp>
      <p:grpSp>
        <p:nvGrpSpPr>
          <p:cNvPr id="19461" name="Group 24">
            <a:extLst>
              <a:ext uri="{FF2B5EF4-FFF2-40B4-BE49-F238E27FC236}">
                <a16:creationId xmlns:a16="http://schemas.microsoft.com/office/drawing/2014/main" id="{32EED5B7-1F8D-437B-B2A0-BE0D99838039}"/>
              </a:ext>
            </a:extLst>
          </p:cNvPr>
          <p:cNvGrpSpPr>
            <a:grpSpLocks/>
          </p:cNvGrpSpPr>
          <p:nvPr/>
        </p:nvGrpSpPr>
        <p:grpSpPr bwMode="auto">
          <a:xfrm>
            <a:off x="990600" y="2514600"/>
            <a:ext cx="7034213" cy="2362200"/>
            <a:chOff x="624" y="1584"/>
            <a:chExt cx="4431" cy="1488"/>
          </a:xfrm>
        </p:grpSpPr>
        <p:grpSp>
          <p:nvGrpSpPr>
            <p:cNvPr id="19462" name="Group 5">
              <a:extLst>
                <a:ext uri="{FF2B5EF4-FFF2-40B4-BE49-F238E27FC236}">
                  <a16:creationId xmlns:a16="http://schemas.microsoft.com/office/drawing/2014/main" id="{37B9FC19-AB25-44A3-B8DE-F2AF42D8358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736" y="1584"/>
              <a:ext cx="2319" cy="1488"/>
              <a:chOff x="1632" y="1680"/>
              <a:chExt cx="2319" cy="1488"/>
            </a:xfrm>
          </p:grpSpPr>
          <p:sp>
            <p:nvSpPr>
              <p:cNvPr id="19468" name="Text Box 6">
                <a:extLst>
                  <a:ext uri="{FF2B5EF4-FFF2-40B4-BE49-F238E27FC236}">
                    <a16:creationId xmlns:a16="http://schemas.microsoft.com/office/drawing/2014/main" id="{2EB3C09A-BAE8-4808-BFBD-049261C28B5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632" y="2064"/>
                <a:ext cx="370" cy="4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kumimoji="0" lang="en-US" altLang="en-US">
                    <a:latin typeface="Times New Roman" panose="02020603050405020304" pitchFamily="18" charset="0"/>
                  </a:rPr>
                  <a:t>A</a:t>
                </a:r>
                <a:endParaRPr kumimoji="0"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9469" name="Text Box 7">
                <a:extLst>
                  <a:ext uri="{FF2B5EF4-FFF2-40B4-BE49-F238E27FC236}">
                    <a16:creationId xmlns:a16="http://schemas.microsoft.com/office/drawing/2014/main" id="{BD5FDB08-172D-4EAB-8CB0-A0B568F5743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600" y="1680"/>
                <a:ext cx="351" cy="4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kumimoji="0" lang="en-US" altLang="en-US">
                    <a:latin typeface="Times New Roman" panose="02020603050405020304" pitchFamily="18" charset="0"/>
                  </a:rPr>
                  <a:t>B</a:t>
                </a:r>
                <a:endParaRPr kumimoji="0"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9470" name="Text Box 8">
                <a:extLst>
                  <a:ext uri="{FF2B5EF4-FFF2-40B4-BE49-F238E27FC236}">
                    <a16:creationId xmlns:a16="http://schemas.microsoft.com/office/drawing/2014/main" id="{DEF81099-733B-45AC-9A29-9B048834CE1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552" y="2208"/>
                <a:ext cx="351" cy="4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kumimoji="0" lang="en-US" altLang="en-US">
                    <a:latin typeface="Times New Roman" panose="02020603050405020304" pitchFamily="18" charset="0"/>
                  </a:rPr>
                  <a:t>C</a:t>
                </a:r>
                <a:endParaRPr kumimoji="0"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9471" name="Text Box 9">
                <a:extLst>
                  <a:ext uri="{FF2B5EF4-FFF2-40B4-BE49-F238E27FC236}">
                    <a16:creationId xmlns:a16="http://schemas.microsoft.com/office/drawing/2014/main" id="{33116AE6-FBA7-47D0-9AD6-315B32F35B8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552" y="2688"/>
                <a:ext cx="370" cy="4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kumimoji="0" lang="en-US" altLang="en-US">
                    <a:latin typeface="Times New Roman" panose="02020603050405020304" pitchFamily="18" charset="0"/>
                  </a:rPr>
                  <a:t>D</a:t>
                </a:r>
                <a:endParaRPr kumimoji="0"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9472" name="Text Box 10">
                <a:extLst>
                  <a:ext uri="{FF2B5EF4-FFF2-40B4-BE49-F238E27FC236}">
                    <a16:creationId xmlns:a16="http://schemas.microsoft.com/office/drawing/2014/main" id="{5FDB1D7D-FFE6-477C-94D1-F0B4C2CB3DE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544" y="2016"/>
                <a:ext cx="233" cy="4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kumimoji="0" lang="en-US" altLang="en-US">
                    <a:solidFill>
                      <a:schemeClr val="bg2"/>
                    </a:solidFill>
                    <a:latin typeface="Times New Roman" panose="02020603050405020304" pitchFamily="18" charset="0"/>
                  </a:rPr>
                  <a:t>f</a:t>
                </a:r>
                <a:endParaRPr kumimoji="0" lang="en-US" altLang="en-US" sz="2400">
                  <a:solidFill>
                    <a:schemeClr val="bg2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9473" name="Line 11">
                <a:extLst>
                  <a:ext uri="{FF2B5EF4-FFF2-40B4-BE49-F238E27FC236}">
                    <a16:creationId xmlns:a16="http://schemas.microsoft.com/office/drawing/2014/main" id="{CB74EB13-4DE9-46B9-B05D-412D694D8A8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920" y="2304"/>
                <a:ext cx="67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474" name="Line 12">
                <a:extLst>
                  <a:ext uri="{FF2B5EF4-FFF2-40B4-BE49-F238E27FC236}">
                    <a16:creationId xmlns:a16="http://schemas.microsoft.com/office/drawing/2014/main" id="{9B0A996E-1AB9-4843-A4C8-D5C5063AB9F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736" y="1920"/>
                <a:ext cx="912" cy="38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475" name="Line 13">
                <a:extLst>
                  <a:ext uri="{FF2B5EF4-FFF2-40B4-BE49-F238E27FC236}">
                    <a16:creationId xmlns:a16="http://schemas.microsoft.com/office/drawing/2014/main" id="{948909B5-68B3-468C-9D41-3DA752F5A8E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36" y="2304"/>
                <a:ext cx="864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476" name="Line 14">
                <a:extLst>
                  <a:ext uri="{FF2B5EF4-FFF2-40B4-BE49-F238E27FC236}">
                    <a16:creationId xmlns:a16="http://schemas.microsoft.com/office/drawing/2014/main" id="{F3719E6C-1CDE-4A0F-BF6D-531BAFBAABC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36" y="2304"/>
                <a:ext cx="864" cy="67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9463" name="Text Box 15">
              <a:extLst>
                <a:ext uri="{FF2B5EF4-FFF2-40B4-BE49-F238E27FC236}">
                  <a16:creationId xmlns:a16="http://schemas.microsoft.com/office/drawing/2014/main" id="{C6FB01FD-6E0C-4A4B-8099-9BADEEC9AA2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4" y="2016"/>
              <a:ext cx="336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4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>
                  <a:latin typeface="Times New Roman" panose="02020603050405020304" pitchFamily="18" charset="0"/>
                </a:rPr>
                <a:t>X</a:t>
              </a:r>
              <a:endParaRPr kumimoji="0"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9464" name="Text Box 17">
              <a:extLst>
                <a:ext uri="{FF2B5EF4-FFF2-40B4-BE49-F238E27FC236}">
                  <a16:creationId xmlns:a16="http://schemas.microsoft.com/office/drawing/2014/main" id="{FDAEAB87-AD4D-4CAC-8D08-B66B53D8839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32" y="1968"/>
              <a:ext cx="336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4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>
                  <a:solidFill>
                    <a:schemeClr val="bg2"/>
                  </a:solidFill>
                  <a:latin typeface="Times New Roman" panose="02020603050405020304" pitchFamily="18" charset="0"/>
                </a:rPr>
                <a:t>h</a:t>
              </a:r>
              <a:endParaRPr kumimoji="0"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9465" name="Line 18">
              <a:extLst>
                <a:ext uri="{FF2B5EF4-FFF2-40B4-BE49-F238E27FC236}">
                  <a16:creationId xmlns:a16="http://schemas.microsoft.com/office/drawing/2014/main" id="{1AF14C20-6FE5-43A0-8EB4-74137D601E0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12" y="2256"/>
              <a:ext cx="72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66" name="Line 19">
              <a:extLst>
                <a:ext uri="{FF2B5EF4-FFF2-40B4-BE49-F238E27FC236}">
                  <a16:creationId xmlns:a16="http://schemas.microsoft.com/office/drawing/2014/main" id="{008971D6-0BCC-4863-8532-D6B4D771A28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2" y="2256"/>
              <a:ext cx="91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67" name="Line 21">
              <a:extLst>
                <a:ext uri="{FF2B5EF4-FFF2-40B4-BE49-F238E27FC236}">
                  <a16:creationId xmlns:a16="http://schemas.microsoft.com/office/drawing/2014/main" id="{59CE1079-E881-4988-AC2D-F6D3A35F7A6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24" y="2448"/>
              <a:ext cx="2880" cy="48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>
    <p:randomBar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8BC7520A-4A60-442C-AD0A-6992F7BDBF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61D45AF-30EA-4C51-B0FD-EACED6A764B5}" type="slidenum"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pPr/>
              <a:t>18</a:t>
            </a:fld>
            <a:endParaRPr lang="en-US" altLang="en-US" sz="140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D0BC3734-6CAF-49E2-ACE9-90494174DED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Another important issue</a:t>
            </a:r>
          </a:p>
        </p:txBody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27AA9961-6804-45C0-BA69-1AC5AF6CBFB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Monotype Sorts" pitchFamily="2" charset="2"/>
              <a:buNone/>
            </a:pPr>
            <a:r>
              <a:rPr lang="en-US" altLang="en-US"/>
              <a:t>A set of constraints can be:</a:t>
            </a:r>
          </a:p>
          <a:p>
            <a:pPr lvl="1"/>
            <a:r>
              <a:rPr lang="en-US" altLang="en-US"/>
              <a:t>Over-constrained</a:t>
            </a:r>
          </a:p>
          <a:p>
            <a:pPr marL="914400" lvl="2" indent="0">
              <a:buFont typeface="Monotype Sorts" pitchFamily="2" charset="2"/>
              <a:buNone/>
            </a:pPr>
            <a:r>
              <a:rPr lang="en-US" altLang="en-US"/>
              <a:t>No valid solution that meets all constraints</a:t>
            </a:r>
          </a:p>
          <a:p>
            <a:pPr lvl="1"/>
            <a:r>
              <a:rPr lang="en-US" altLang="en-US"/>
              <a:t>Under-constrained</a:t>
            </a:r>
          </a:p>
          <a:p>
            <a:pPr marL="914400" lvl="2" indent="0">
              <a:buFont typeface="Monotype Sorts" pitchFamily="2" charset="2"/>
              <a:buNone/>
            </a:pPr>
            <a:r>
              <a:rPr lang="en-US" altLang="en-US"/>
              <a:t>More than one solution</a:t>
            </a:r>
          </a:p>
          <a:p>
            <a:pPr marL="1371600" lvl="3" indent="0">
              <a:buFontTx/>
              <a:buNone/>
            </a:pPr>
            <a:r>
              <a:rPr lang="en-US" altLang="en-US"/>
              <a:t>sometimes infinite numbers</a:t>
            </a:r>
          </a:p>
        </p:txBody>
      </p:sp>
    </p:spTree>
  </p:cSld>
  <p:clrMapOvr>
    <a:masterClrMapping/>
  </p:clrMapOvr>
  <p:transition>
    <p:randomBar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09555F1F-82CA-42E8-B1C8-5D232838D0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274D703-9FA3-4168-B655-A7265FA5A504}" type="slidenum"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pPr/>
              <a:t>19</a:t>
            </a:fld>
            <a:endParaRPr lang="en-US" altLang="en-US" sz="140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B4FA4170-4FE5-4A69-A374-442FBBBED4D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Over- and under-constrained</a:t>
            </a:r>
          </a:p>
        </p:txBody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598A1C9C-EB66-447D-9CB3-8191A236CCC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Monotype Sorts" pitchFamily="2" charset="2"/>
              <a:buNone/>
            </a:pPr>
            <a:r>
              <a:rPr lang="en-US" altLang="en-US" dirty="0"/>
              <a:t>Over-constrained systems</a:t>
            </a:r>
          </a:p>
          <a:p>
            <a:pPr lvl="1"/>
            <a:r>
              <a:rPr lang="en-US" altLang="en-US" dirty="0"/>
              <a:t>solver will fail</a:t>
            </a:r>
          </a:p>
          <a:p>
            <a:pPr lvl="1"/>
            <a:r>
              <a:rPr lang="en-US" altLang="en-US" dirty="0"/>
              <a:t>isn’t nice to do this in interactive systems</a:t>
            </a:r>
          </a:p>
          <a:p>
            <a:pPr lvl="1"/>
            <a:r>
              <a:rPr lang="en-US" altLang="en-US" dirty="0"/>
              <a:t>typically need to avoid this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altLang="en-US" dirty="0"/>
              <a:t>need at least a “fallback” solution</a:t>
            </a:r>
          </a:p>
        </p:txBody>
      </p:sp>
    </p:spTree>
  </p:cSld>
  <p:clrMapOvr>
    <a:masterClrMapping/>
  </p:clrMapOvr>
  <p:transition>
    <p:randomBar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AE572AE8-7180-442D-A077-FD6287629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578B3AB-0819-452D-879B-05418D490DE6}" type="slidenum"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pPr/>
              <a:t>2</a:t>
            </a:fld>
            <a:endParaRPr lang="en-US" altLang="en-US" sz="140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7D6DC44A-5318-423D-B148-EA5AEDCB53B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Constraints (quick review)</a:t>
            </a:r>
          </a:p>
        </p:txBody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D2A70B13-71E2-4AAA-ABFC-DD8E237F5E8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610600" cy="4953000"/>
          </a:xfrm>
        </p:spPr>
        <p:txBody>
          <a:bodyPr/>
          <a:lstStyle/>
          <a:p>
            <a:pPr marL="0" indent="0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4000"/>
              <a:t>General mechanism for establishing and maintaining relationships between things</a:t>
            </a:r>
          </a:p>
          <a:p>
            <a:pPr lvl="1">
              <a:lnSpc>
                <a:spcPct val="90000"/>
              </a:lnSpc>
            </a:pPr>
            <a:r>
              <a:rPr lang="en-US" altLang="en-US" sz="3200"/>
              <a:t>layout is a good motivating example</a:t>
            </a:r>
          </a:p>
          <a:p>
            <a:pPr lvl="1">
              <a:lnSpc>
                <a:spcPct val="90000"/>
              </a:lnSpc>
            </a:pPr>
            <a:r>
              <a:rPr lang="en-US" altLang="en-US" sz="3200"/>
              <a:t>several other uses in UI</a:t>
            </a:r>
          </a:p>
          <a:p>
            <a:pPr marL="914400" lvl="2" indent="0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3200"/>
              <a:t>deriving appearance from data</a:t>
            </a:r>
          </a:p>
          <a:p>
            <a:pPr marL="1371600" lvl="3" indent="0">
              <a:lnSpc>
                <a:spcPct val="90000"/>
              </a:lnSpc>
              <a:buFontTx/>
              <a:buNone/>
            </a:pPr>
            <a:r>
              <a:rPr lang="en-US" altLang="en-US" sz="3200"/>
              <a:t>automated semantic feedback</a:t>
            </a:r>
          </a:p>
          <a:p>
            <a:pPr marL="914400" lvl="2" indent="0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3200"/>
              <a:t>maintaining highlight &amp; enable status</a:t>
            </a:r>
          </a:p>
          <a:p>
            <a:pPr marL="914400" lvl="2" indent="0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3200"/>
              <a:t>multiple views of same data</a:t>
            </a:r>
          </a:p>
        </p:txBody>
      </p:sp>
    </p:spTree>
  </p:cSld>
  <p:clrMapOvr>
    <a:masterClrMapping/>
  </p:clrMapOvr>
  <p:transition>
    <p:randomBar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8B0F5372-E458-4461-9F0B-35E63C2C2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C406F60-4430-427C-AFFF-033FB827ABD5}" type="slidenum"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pPr/>
              <a:t>20</a:t>
            </a:fld>
            <a:endParaRPr lang="en-US" altLang="en-US" sz="140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sp>
        <p:nvSpPr>
          <p:cNvPr id="22531" name="Rectangle 2">
            <a:extLst>
              <a:ext uri="{FF2B5EF4-FFF2-40B4-BE49-F238E27FC236}">
                <a16:creationId xmlns:a16="http://schemas.microsoft.com/office/drawing/2014/main" id="{C1E7C924-A8B1-4581-9972-6BBEA6FB52A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Over- and under-constrained</a:t>
            </a:r>
          </a:p>
        </p:txBody>
      </p:sp>
      <p:sp>
        <p:nvSpPr>
          <p:cNvPr id="22532" name="Rectangle 3">
            <a:extLst>
              <a:ext uri="{FF2B5EF4-FFF2-40B4-BE49-F238E27FC236}">
                <a16:creationId xmlns:a16="http://schemas.microsoft.com/office/drawing/2014/main" id="{C1D579C6-DABC-4FC8-9AFD-C9703B1B34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Monotype Sorts" pitchFamily="2" charset="2"/>
              <a:buNone/>
            </a:pPr>
            <a:r>
              <a:rPr lang="en-US" altLang="en-US"/>
              <a:t>Under-constrained</a:t>
            </a:r>
          </a:p>
          <a:p>
            <a:pPr lvl="1"/>
            <a:r>
              <a:rPr lang="en-US" altLang="en-US"/>
              <a:t>many solutions</a:t>
            </a:r>
          </a:p>
          <a:p>
            <a:pPr lvl="1"/>
            <a:r>
              <a:rPr lang="en-US" altLang="en-US"/>
              <a:t>system has to pick one</a:t>
            </a:r>
          </a:p>
          <a:p>
            <a:pPr lvl="1"/>
            <a:r>
              <a:rPr lang="en-US" altLang="en-US"/>
              <a:t>may not be the one you expect</a:t>
            </a:r>
          </a:p>
          <a:p>
            <a:pPr lvl="1"/>
            <a:r>
              <a:rPr lang="en-US" altLang="en-US"/>
              <a:t>example: constraint: point stays at midpoint of line segment</a:t>
            </a:r>
          </a:p>
          <a:p>
            <a:pPr marL="914400" lvl="2" indent="0">
              <a:buFont typeface="Monotype Sorts" pitchFamily="2" charset="2"/>
              <a:buNone/>
            </a:pPr>
            <a:r>
              <a:rPr lang="en-US" altLang="en-US"/>
              <a:t>  move end point, then?</a:t>
            </a:r>
          </a:p>
        </p:txBody>
      </p:sp>
      <p:grpSp>
        <p:nvGrpSpPr>
          <p:cNvPr id="22533" name="Group 15">
            <a:extLst>
              <a:ext uri="{FF2B5EF4-FFF2-40B4-BE49-F238E27FC236}">
                <a16:creationId xmlns:a16="http://schemas.microsoft.com/office/drawing/2014/main" id="{3645A678-8B66-4987-8A7B-4AE2B1AB7BC4}"/>
              </a:ext>
            </a:extLst>
          </p:cNvPr>
          <p:cNvGrpSpPr>
            <a:grpSpLocks/>
          </p:cNvGrpSpPr>
          <p:nvPr/>
        </p:nvGrpSpPr>
        <p:grpSpPr bwMode="auto">
          <a:xfrm>
            <a:off x="5943600" y="5943600"/>
            <a:ext cx="2971800" cy="533400"/>
            <a:chOff x="960" y="3744"/>
            <a:chExt cx="1872" cy="336"/>
          </a:xfrm>
        </p:grpSpPr>
        <p:sp>
          <p:nvSpPr>
            <p:cNvPr id="22534" name="Line 9">
              <a:extLst>
                <a:ext uri="{FF2B5EF4-FFF2-40B4-BE49-F238E27FC236}">
                  <a16:creationId xmlns:a16="http://schemas.microsoft.com/office/drawing/2014/main" id="{3BD3D44C-1CBC-4E34-BE00-312A0015E4A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08" y="3792"/>
              <a:ext cx="1776" cy="24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35" name="Oval 10">
              <a:extLst>
                <a:ext uri="{FF2B5EF4-FFF2-40B4-BE49-F238E27FC236}">
                  <a16:creationId xmlns:a16="http://schemas.microsoft.com/office/drawing/2014/main" id="{2F89BA56-EEC1-4F1B-B723-0C40533EF5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6" y="3888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4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800">
                <a:latin typeface="Times New Roman" panose="02020603050405020304" pitchFamily="18" charset="0"/>
              </a:endParaRPr>
            </a:p>
          </p:txBody>
        </p:sp>
        <p:sp>
          <p:nvSpPr>
            <p:cNvPr id="22536" name="Rectangle 11">
              <a:extLst>
                <a:ext uri="{FF2B5EF4-FFF2-40B4-BE49-F238E27FC236}">
                  <a16:creationId xmlns:a16="http://schemas.microsoft.com/office/drawing/2014/main" id="{546797E7-9585-4C30-967A-F8376CFBEE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0" y="3984"/>
              <a:ext cx="96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4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800">
                <a:latin typeface="Times New Roman" panose="02020603050405020304" pitchFamily="18" charset="0"/>
              </a:endParaRPr>
            </a:p>
          </p:txBody>
        </p:sp>
        <p:sp>
          <p:nvSpPr>
            <p:cNvPr id="22537" name="Rectangle 12">
              <a:extLst>
                <a:ext uri="{FF2B5EF4-FFF2-40B4-BE49-F238E27FC236}">
                  <a16:creationId xmlns:a16="http://schemas.microsoft.com/office/drawing/2014/main" id="{570B9E4A-DFF4-4A22-B807-92C341A1EB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36" y="3744"/>
              <a:ext cx="96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4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800">
                <a:latin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ransition>
    <p:randomBar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1A03A4B7-DDFC-41B2-9619-E230497F4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4CF9326-96CE-4347-9AE2-A0B00D2199CA}" type="slidenum"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pPr/>
              <a:t>21</a:t>
            </a:fld>
            <a:endParaRPr lang="en-US" altLang="en-US" sz="140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F1542E23-98F7-437D-9405-99E4531CF4F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Over- and under-constrained</a:t>
            </a:r>
          </a:p>
        </p:txBody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6FC980F1-4007-46D4-B708-2090D0A64D8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Monotype Sorts" pitchFamily="2" charset="2"/>
              <a:buNone/>
              <a:defRPr/>
            </a:pPr>
            <a:r>
              <a:rPr lang="en-US" altLang="en-US" dirty="0"/>
              <a:t>Under-constrained</a:t>
            </a:r>
          </a:p>
          <a:p>
            <a:pPr lvl="1">
              <a:defRPr/>
            </a:pPr>
            <a:r>
              <a:rPr lang="en-US" altLang="en-US" dirty="0"/>
              <a:t>example: constraint: point stays at midpoint of line segment</a:t>
            </a:r>
          </a:p>
          <a:p>
            <a:pPr marL="914400" lvl="2" indent="0">
              <a:buFont typeface="Monotype Sorts" pitchFamily="2" charset="2"/>
              <a:buNone/>
              <a:defRPr/>
            </a:pPr>
            <a:r>
              <a:rPr lang="en-US" altLang="en-US" dirty="0"/>
              <a:t>move end point, then?</a:t>
            </a:r>
          </a:p>
          <a:p>
            <a:pPr marL="914400" lvl="2" indent="0">
              <a:buFont typeface="Monotype Sorts" pitchFamily="2" charset="2"/>
              <a:buNone/>
              <a:defRPr/>
            </a:pPr>
            <a:r>
              <a:rPr lang="en-US" altLang="en-US" dirty="0"/>
              <a:t>Lots of valid solutions</a:t>
            </a:r>
          </a:p>
          <a:p>
            <a:pPr marL="1371600" lvl="3" indent="0">
              <a:buFontTx/>
              <a:buNone/>
              <a:defRPr/>
            </a:pPr>
            <a:r>
              <a:rPr lang="en-US" altLang="en-US" dirty="0"/>
              <a:t>move other end point</a:t>
            </a:r>
          </a:p>
          <a:p>
            <a:pPr marL="1371600" lvl="3" indent="0">
              <a:buFontTx/>
              <a:buNone/>
              <a:defRPr/>
            </a:pPr>
            <a:r>
              <a:rPr lang="en-US" altLang="en-US" dirty="0"/>
              <a:t>collapse to one point</a:t>
            </a:r>
          </a:p>
          <a:p>
            <a:pPr marL="1371600" lvl="3" indent="0">
              <a:buFontTx/>
              <a:buNone/>
              <a:defRPr/>
            </a:pPr>
            <a:r>
              <a:rPr lang="en-US" altLang="en-US" dirty="0"/>
              <a:t>etc.</a:t>
            </a:r>
          </a:p>
          <a:p>
            <a:pPr>
              <a:defRPr/>
            </a:pPr>
            <a:endParaRPr lang="en-US" altLang="en-US" dirty="0"/>
          </a:p>
        </p:txBody>
      </p:sp>
    </p:spTree>
  </p:cSld>
  <p:clrMapOvr>
    <a:masterClrMapping/>
  </p:clrMapOvr>
  <p:transition>
    <p:randomBar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051815E0-0CA9-4946-827B-1380944B2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4053F68-B91A-4667-8C37-79CB41689777}" type="slidenum"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pPr/>
              <a:t>22</a:t>
            </a:fld>
            <a:endParaRPr lang="en-US" altLang="en-US" sz="140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id="{BB6227A5-F6B4-4F9A-B806-9A75141DF29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Over- and under-constrained</a:t>
            </a:r>
          </a:p>
        </p:txBody>
      </p:sp>
      <p:sp>
        <p:nvSpPr>
          <p:cNvPr id="24580" name="Rectangle 3">
            <a:extLst>
              <a:ext uri="{FF2B5EF4-FFF2-40B4-BE49-F238E27FC236}">
                <a16:creationId xmlns:a16="http://schemas.microsoft.com/office/drawing/2014/main" id="{25C9B7BC-09D6-4D16-975A-9219048B38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Monotype Sorts" pitchFamily="2" charset="2"/>
              <a:buNone/>
            </a:pPr>
            <a:r>
              <a:rPr lang="en-US" altLang="en-US"/>
              <a:t>Good news is that one-way is never over- or under-constrained (assuming acyclic)</a:t>
            </a:r>
          </a:p>
          <a:p>
            <a:pPr lvl="1"/>
            <a:r>
              <a:rPr lang="en-US" altLang="en-US"/>
              <a:t>system makes no arbitrary choices</a:t>
            </a:r>
          </a:p>
          <a:p>
            <a:pPr lvl="1"/>
            <a:r>
              <a:rPr lang="en-US" altLang="en-US"/>
              <a:t>pretty easy to understand</a:t>
            </a:r>
          </a:p>
        </p:txBody>
      </p:sp>
    </p:spTree>
  </p:cSld>
  <p:clrMapOvr>
    <a:masterClrMapping/>
  </p:clrMapOvr>
  <p:transition>
    <p:randomBar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BF0562C2-1A2C-448F-98DF-16EF7EEC40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9F636F9-087E-490F-BA2D-0C78DC4FE0D9}" type="slidenum"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pPr/>
              <a:t>23</a:t>
            </a:fld>
            <a:endParaRPr lang="en-US" altLang="en-US" sz="140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423DA5A7-7F43-4154-9229-6EA765A74E0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Over- and under-constrained</a:t>
            </a:r>
          </a:p>
        </p:txBody>
      </p:sp>
      <p:sp>
        <p:nvSpPr>
          <p:cNvPr id="25604" name="Rectangle 3">
            <a:extLst>
              <a:ext uri="{FF2B5EF4-FFF2-40B4-BE49-F238E27FC236}">
                <a16:creationId xmlns:a16="http://schemas.microsoft.com/office/drawing/2014/main" id="{4AC21880-1D17-4A77-9610-8B821FAD23A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Monotype Sorts" pitchFamily="2" charset="2"/>
              <a:buNone/>
            </a:pPr>
            <a:r>
              <a:rPr lang="en-US" altLang="en-US" dirty="0"/>
              <a:t>Multi-way can be either </a:t>
            </a:r>
            <a:br>
              <a:rPr lang="en-US" altLang="en-US" dirty="0"/>
            </a:br>
            <a:r>
              <a:rPr lang="en-US" altLang="en-US" dirty="0"/>
              <a:t>over- or under-constrained</a:t>
            </a:r>
          </a:p>
          <a:p>
            <a:pPr lvl="1"/>
            <a:r>
              <a:rPr lang="en-US" altLang="en-US" dirty="0"/>
              <a:t>have to pay for extra power somewhere</a:t>
            </a:r>
          </a:p>
          <a:p>
            <a:pPr lvl="1"/>
            <a:r>
              <a:rPr lang="en-US" altLang="en-US" dirty="0"/>
              <a:t>typical approach is to over-constrain, but have a mechanism for breaking / loosening constraints in priority order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altLang="en-US" dirty="0"/>
              <a:t>one means: “constraint hierarchies”</a:t>
            </a:r>
          </a:p>
        </p:txBody>
      </p:sp>
    </p:spTree>
  </p:cSld>
  <p:clrMapOvr>
    <a:masterClrMapping/>
  </p:clrMapOvr>
  <p:transition>
    <p:randomBar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2C1428A0-6C7B-45D1-82BB-A60D391A06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14A12EED-1D47-4C75-A866-6EFF40A0C321}" type="slidenum"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pPr/>
              <a:t>24</a:t>
            </a:fld>
            <a:endParaRPr lang="en-US" altLang="en-US" sz="140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58A359CD-BA7B-4646-A63F-594A688E762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Over- and under-constrained</a:t>
            </a:r>
          </a:p>
        </p:txBody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EE9EFD97-0F94-4F1E-98AC-C7FB521228E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Monotype Sorts" pitchFamily="2" charset="2"/>
              <a:buNone/>
            </a:pPr>
            <a:r>
              <a:rPr lang="en-US" altLang="en-US" dirty="0"/>
              <a:t>Multi-way can be either over- or under-constrained</a:t>
            </a:r>
          </a:p>
          <a:p>
            <a:pPr lvl="1"/>
            <a:r>
              <a:rPr lang="en-US" altLang="en-US" dirty="0"/>
              <a:t>unfortunately system </a:t>
            </a:r>
            <a:r>
              <a:rPr lang="en-US" altLang="en-US" i="1" dirty="0"/>
              <a:t>still</a:t>
            </a:r>
            <a:r>
              <a:rPr lang="en-US" altLang="en-US" dirty="0"/>
              <a:t> has to make arbitrary choices</a:t>
            </a:r>
          </a:p>
          <a:p>
            <a:pPr lvl="1"/>
            <a:r>
              <a:rPr lang="en-US" altLang="en-US" dirty="0"/>
              <a:t>generally harder to understand and control </a:t>
            </a:r>
          </a:p>
        </p:txBody>
      </p:sp>
    </p:spTree>
  </p:cSld>
  <p:clrMapOvr>
    <a:masterClrMapping/>
  </p:clrMapOvr>
  <p:transition>
    <p:randomBar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782936-6C88-4EAE-8E74-CF329165F6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64C20C8-19BB-4BB3-BD79-1BC8EDB70ABC}" type="slidenum"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pPr/>
              <a:t>25</a:t>
            </a:fld>
            <a:endParaRPr lang="en-US" altLang="en-US" sz="140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54C5819A-96CF-4558-AC42-805FCB8D70D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Implementing constraints</a:t>
            </a:r>
          </a:p>
        </p:txBody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B75CC061-2413-47F5-AB6B-7BE0D942F70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Monotype Sorts" pitchFamily="2" charset="2"/>
              <a:buNone/>
            </a:pPr>
            <a:r>
              <a:rPr lang="en-US" altLang="en-US"/>
              <a:t>Algorithm for one-way systems</a:t>
            </a:r>
          </a:p>
          <a:p>
            <a:pPr lvl="1"/>
            <a:r>
              <a:rPr lang="en-US" altLang="en-US"/>
              <a:t>Need bookkeeping for variables</a:t>
            </a:r>
          </a:p>
          <a:p>
            <a:pPr lvl="1"/>
            <a:r>
              <a:rPr lang="en-US" altLang="en-US"/>
              <a:t>For each keep:</a:t>
            </a:r>
          </a:p>
          <a:p>
            <a:pPr marL="914400" lvl="2" indent="0">
              <a:buFont typeface="Monotype Sorts" pitchFamily="2" charset="2"/>
              <a:buNone/>
            </a:pPr>
            <a:r>
              <a:rPr lang="en-US" altLang="en-US"/>
              <a:t>value	- the value of the var</a:t>
            </a:r>
          </a:p>
          <a:p>
            <a:pPr marL="914400" lvl="2" indent="0">
              <a:buFont typeface="Monotype Sorts" pitchFamily="2" charset="2"/>
              <a:buNone/>
            </a:pPr>
            <a:r>
              <a:rPr lang="en-US" altLang="en-US"/>
              <a:t>eqn       - code to eval constraint</a:t>
            </a:r>
          </a:p>
          <a:p>
            <a:pPr marL="914400" lvl="2" indent="0">
              <a:buFont typeface="Monotype Sorts" pitchFamily="2" charset="2"/>
              <a:buNone/>
            </a:pPr>
            <a:r>
              <a:rPr lang="en-US" altLang="en-US"/>
              <a:t>dep	- list of vars we depend on</a:t>
            </a:r>
          </a:p>
          <a:p>
            <a:pPr marL="914400" lvl="2" indent="0">
              <a:buFont typeface="Monotype Sorts" pitchFamily="2" charset="2"/>
              <a:buNone/>
            </a:pPr>
            <a:r>
              <a:rPr lang="en-US" altLang="en-US"/>
              <a:t>done	- boolean “mark” for alg</a:t>
            </a:r>
          </a:p>
        </p:txBody>
      </p:sp>
      <p:sp>
        <p:nvSpPr>
          <p:cNvPr id="27653" name="Line 5">
            <a:extLst>
              <a:ext uri="{FF2B5EF4-FFF2-40B4-BE49-F238E27FC236}">
                <a16:creationId xmlns:a16="http://schemas.microsoft.com/office/drawing/2014/main" id="{4874F7E8-6CB5-4240-8E96-18EEDB085E80}"/>
              </a:ext>
            </a:extLst>
          </p:cNvPr>
          <p:cNvSpPr>
            <a:spLocks noChangeShapeType="1"/>
          </p:cNvSpPr>
          <p:nvPr/>
        </p:nvSpPr>
        <p:spPr bwMode="auto">
          <a:xfrm>
            <a:off x="1295400" y="5715000"/>
            <a:ext cx="6934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randomBar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43FA7C-6F9F-48A0-A6E9-53DEC766FA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4B64ABA-4777-42CC-8754-851E3A0BC5E4}" type="slidenum"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pPr/>
              <a:t>26</a:t>
            </a:fld>
            <a:endParaRPr lang="en-US" altLang="en-US" sz="140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sp>
        <p:nvSpPr>
          <p:cNvPr id="28675" name="Rectangle 2">
            <a:extLst>
              <a:ext uri="{FF2B5EF4-FFF2-40B4-BE49-F238E27FC236}">
                <a16:creationId xmlns:a16="http://schemas.microsoft.com/office/drawing/2014/main" id="{70FA1F05-E9B2-4D33-B6F9-041DDA3B1C7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Implementing constraints</a:t>
            </a:r>
          </a:p>
        </p:txBody>
      </p:sp>
      <p:sp>
        <p:nvSpPr>
          <p:cNvPr id="28676" name="Rectangle 3">
            <a:extLst>
              <a:ext uri="{FF2B5EF4-FFF2-40B4-BE49-F238E27FC236}">
                <a16:creationId xmlns:a16="http://schemas.microsoft.com/office/drawing/2014/main" id="{05AAE026-D33D-4BF5-9076-B303DF33BC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Monotype Sorts" pitchFamily="2" charset="2"/>
              <a:buNone/>
            </a:pPr>
            <a:r>
              <a:rPr lang="en-US" altLang="en-US"/>
              <a:t>Algorithm for one-way systems</a:t>
            </a:r>
          </a:p>
          <a:p>
            <a:pPr lvl="1"/>
            <a:r>
              <a:rPr lang="en-US" altLang="en-US"/>
              <a:t>Need bookkeeping for variables</a:t>
            </a:r>
          </a:p>
          <a:p>
            <a:pPr lvl="1"/>
            <a:r>
              <a:rPr lang="en-US" altLang="en-US"/>
              <a:t>For each keep:</a:t>
            </a:r>
          </a:p>
          <a:p>
            <a:pPr marL="914400" lvl="2" indent="0">
              <a:buFont typeface="Monotype Sorts" pitchFamily="2" charset="2"/>
              <a:buNone/>
            </a:pPr>
            <a:r>
              <a:rPr lang="en-US" altLang="en-US"/>
              <a:t>value	- the value of the var</a:t>
            </a:r>
          </a:p>
          <a:p>
            <a:pPr marL="914400" lvl="2" indent="0">
              <a:buFont typeface="Monotype Sorts" pitchFamily="2" charset="2"/>
              <a:buNone/>
            </a:pPr>
            <a:r>
              <a:rPr lang="en-US" altLang="en-US"/>
              <a:t>eqn       - code to eval constraint</a:t>
            </a:r>
          </a:p>
          <a:p>
            <a:pPr marL="914400" lvl="2" indent="0">
              <a:buFont typeface="Monotype Sorts" pitchFamily="2" charset="2"/>
              <a:buNone/>
            </a:pPr>
            <a:r>
              <a:rPr lang="en-US" altLang="en-US"/>
              <a:t>dep	- list of vars we depend on</a:t>
            </a:r>
          </a:p>
          <a:p>
            <a:pPr marL="914400" lvl="2" indent="0">
              <a:buFont typeface="Monotype Sorts" pitchFamily="2" charset="2"/>
              <a:buNone/>
            </a:pPr>
            <a:r>
              <a:rPr lang="en-US" altLang="en-US"/>
              <a:t>done	- boolean “mark” for alg</a:t>
            </a:r>
          </a:p>
        </p:txBody>
      </p:sp>
      <p:sp>
        <p:nvSpPr>
          <p:cNvPr id="28677" name="Line 5">
            <a:extLst>
              <a:ext uri="{FF2B5EF4-FFF2-40B4-BE49-F238E27FC236}">
                <a16:creationId xmlns:a16="http://schemas.microsoft.com/office/drawing/2014/main" id="{4E807545-5B76-46BB-AFC4-0BB0F902E40C}"/>
              </a:ext>
            </a:extLst>
          </p:cNvPr>
          <p:cNvSpPr>
            <a:spLocks noChangeShapeType="1"/>
          </p:cNvSpPr>
          <p:nvPr/>
        </p:nvSpPr>
        <p:spPr bwMode="auto">
          <a:xfrm>
            <a:off x="1295400" y="5715000"/>
            <a:ext cx="6934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Line Callout 1 1">
            <a:extLst>
              <a:ext uri="{FF2B5EF4-FFF2-40B4-BE49-F238E27FC236}">
                <a16:creationId xmlns:a16="http://schemas.microsoft.com/office/drawing/2014/main" id="{C6E67F3F-9C90-4F85-837F-648EB81E815E}"/>
              </a:ext>
            </a:extLst>
          </p:cNvPr>
          <p:cNvSpPr/>
          <p:nvPr/>
        </p:nvSpPr>
        <p:spPr bwMode="auto">
          <a:xfrm>
            <a:off x="7254875" y="2846388"/>
            <a:ext cx="1820863" cy="923925"/>
          </a:xfrm>
          <a:prstGeom prst="borderCallout1">
            <a:avLst>
              <a:gd name="adj1" fmla="val 98189"/>
              <a:gd name="adj2" fmla="val 1146"/>
              <a:gd name="adj3" fmla="val 252687"/>
              <a:gd name="adj4" fmla="val -60608"/>
            </a:avLst>
          </a:prstGeom>
          <a:solidFill>
            <a:schemeClr val="accent1"/>
          </a:solidFill>
          <a:ln w="57150" cap="flat" cmpd="sng" algn="ctr">
            <a:solidFill>
              <a:schemeClr val="bg2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/>
          <a:lstStyle/>
          <a:p>
            <a:pPr algn="ctr">
              <a:defRPr/>
            </a:pPr>
            <a:r>
              <a:rPr lang="en-US" dirty="0">
                <a:latin typeface="+mn-lt"/>
              </a:rPr>
              <a:t>Incoming Edges</a:t>
            </a:r>
          </a:p>
        </p:txBody>
      </p:sp>
    </p:spTree>
  </p:cSld>
  <p:clrMapOvr>
    <a:masterClrMapping/>
  </p:clrMapOvr>
  <p:transition>
    <p:randomBar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F8A29644-61E6-4E03-AE4B-AFAB41A676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B491942-2602-4984-87BF-8E0DD4147060}" type="slidenum"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pPr/>
              <a:t>27</a:t>
            </a:fld>
            <a:endParaRPr lang="en-US" altLang="en-US" sz="140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id="{C5DD3CB7-AB82-4D43-8264-1599EB4C161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Naïve algorithm</a:t>
            </a:r>
          </a:p>
        </p:txBody>
      </p:sp>
      <p:sp>
        <p:nvSpPr>
          <p:cNvPr id="29700" name="Rectangle 3">
            <a:extLst>
              <a:ext uri="{FF2B5EF4-FFF2-40B4-BE49-F238E27FC236}">
                <a16:creationId xmlns:a16="http://schemas.microsoft.com/office/drawing/2014/main" id="{2C077B6C-EBBB-4B75-98E9-9A41C07EFCE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3200">
                <a:solidFill>
                  <a:schemeClr val="bg2"/>
                </a:solidFill>
                <a:latin typeface="Lucida Console" panose="020B0609040504020204" pitchFamily="49" charset="0"/>
              </a:rPr>
              <a:t>For each variable v do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3200">
                <a:solidFill>
                  <a:schemeClr val="bg2"/>
                </a:solidFill>
                <a:latin typeface="Lucida Console" panose="020B0609040504020204" pitchFamily="49" charset="0"/>
              </a:rPr>
              <a:t>	evaluate(v)</a:t>
            </a:r>
          </a:p>
          <a:p>
            <a:pPr lvl="1">
              <a:lnSpc>
                <a:spcPct val="90000"/>
              </a:lnSpc>
              <a:buFontTx/>
              <a:buNone/>
            </a:pPr>
            <a:endParaRPr lang="en-US" altLang="en-US" sz="3200">
              <a:solidFill>
                <a:schemeClr val="bg2"/>
              </a:solidFill>
              <a:latin typeface="Lucida Console" panose="020B0609040504020204" pitchFamily="49" charset="0"/>
            </a:endParaRP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3200">
                <a:solidFill>
                  <a:schemeClr val="bg2"/>
                </a:solidFill>
                <a:latin typeface="Lucida Console" panose="020B0609040504020204" pitchFamily="49" charset="0"/>
              </a:rPr>
              <a:t>evaluate(v):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3200">
                <a:solidFill>
                  <a:schemeClr val="bg2"/>
                </a:solidFill>
                <a:latin typeface="Lucida Console" panose="020B0609040504020204" pitchFamily="49" charset="0"/>
              </a:rPr>
              <a:t>	Parms = empty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3200">
                <a:solidFill>
                  <a:schemeClr val="bg2"/>
                </a:solidFill>
                <a:latin typeface="Lucida Console" panose="020B0609040504020204" pitchFamily="49" charset="0"/>
              </a:rPr>
              <a:t>	for each DepVar in v.dep do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3200">
                <a:solidFill>
                  <a:schemeClr val="bg2"/>
                </a:solidFill>
                <a:latin typeface="Lucida Console" panose="020B0609040504020204" pitchFamily="49" charset="0"/>
              </a:rPr>
              <a:t>		Parms += evaluate(DepVar)	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3200">
                <a:solidFill>
                  <a:schemeClr val="bg2"/>
                </a:solidFill>
                <a:latin typeface="Lucida Console" panose="020B0609040504020204" pitchFamily="49" charset="0"/>
              </a:rPr>
              <a:t>	v.value = v.eqn(Parms)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3200">
                <a:solidFill>
                  <a:schemeClr val="bg2"/>
                </a:solidFill>
                <a:latin typeface="Lucida Console" panose="020B0609040504020204" pitchFamily="49" charset="0"/>
              </a:rPr>
              <a:t>	return v.value</a:t>
            </a:r>
          </a:p>
          <a:p>
            <a:pPr lvl="1">
              <a:lnSpc>
                <a:spcPct val="90000"/>
              </a:lnSpc>
            </a:pPr>
            <a:endParaRPr lang="en-US" altLang="en-US"/>
          </a:p>
          <a:p>
            <a:pPr lvl="1">
              <a:lnSpc>
                <a:spcPct val="90000"/>
              </a:lnSpc>
            </a:pPr>
            <a:endParaRPr lang="en-US" altLang="en-US" sz="3200"/>
          </a:p>
          <a:p>
            <a:pPr lvl="1">
              <a:lnSpc>
                <a:spcPct val="90000"/>
              </a:lnSpc>
            </a:pPr>
            <a:endParaRPr lang="en-US" altLang="en-US" sz="3200"/>
          </a:p>
          <a:p>
            <a:pPr lvl="1">
              <a:lnSpc>
                <a:spcPct val="90000"/>
              </a:lnSpc>
            </a:pPr>
            <a:endParaRPr lang="en-US" altLang="en-US" sz="3200"/>
          </a:p>
        </p:txBody>
      </p:sp>
    </p:spTree>
  </p:cSld>
  <p:clrMapOvr>
    <a:masterClrMapping/>
  </p:clrMapOvr>
  <p:transition>
    <p:randomBar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955DEC36-9F58-4C28-ACF2-CF00483708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9CE9F5D-157C-4725-9799-C2BE8C47A300}" type="slidenum"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pPr/>
              <a:t>28</a:t>
            </a:fld>
            <a:endParaRPr lang="en-US" altLang="en-US" sz="140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sp>
        <p:nvSpPr>
          <p:cNvPr id="30723" name="Rectangle 2">
            <a:extLst>
              <a:ext uri="{FF2B5EF4-FFF2-40B4-BE49-F238E27FC236}">
                <a16:creationId xmlns:a16="http://schemas.microsoft.com/office/drawing/2014/main" id="{36E1696F-7365-4FC2-9C2D-EF0990E9893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Why is this not a good plan?</a:t>
            </a:r>
          </a:p>
        </p:txBody>
      </p:sp>
      <p:sp>
        <p:nvSpPr>
          <p:cNvPr id="30724" name="Rectangle 3">
            <a:extLst>
              <a:ext uri="{FF2B5EF4-FFF2-40B4-BE49-F238E27FC236}">
                <a16:creationId xmlns:a16="http://schemas.microsoft.com/office/drawing/2014/main" id="{25514CD1-76BC-45C2-92C1-168E64907CB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>
    <p:randomBar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lide Number Placeholder 5">
            <a:extLst>
              <a:ext uri="{FF2B5EF4-FFF2-40B4-BE49-F238E27FC236}">
                <a16:creationId xmlns:a16="http://schemas.microsoft.com/office/drawing/2014/main" id="{3C7CC765-E843-4116-8910-818F4B9256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A0B819C-C633-4799-8CDD-A14694C742E0}" type="slidenum"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pPr/>
              <a:t>29</a:t>
            </a:fld>
            <a:endParaRPr lang="en-US" altLang="en-US" sz="140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sp>
        <p:nvSpPr>
          <p:cNvPr id="31747" name="Rectangle 2">
            <a:extLst>
              <a:ext uri="{FF2B5EF4-FFF2-40B4-BE49-F238E27FC236}">
                <a16:creationId xmlns:a16="http://schemas.microsoft.com/office/drawing/2014/main" id="{295FE5A0-D7C3-4F55-90EC-2E0F5F6AFF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Exponential Wasted Work</a:t>
            </a:r>
          </a:p>
        </p:txBody>
      </p:sp>
      <p:sp>
        <p:nvSpPr>
          <p:cNvPr id="31748" name="Rectangle 3">
            <a:extLst>
              <a:ext uri="{FF2B5EF4-FFF2-40B4-BE49-F238E27FC236}">
                <a16:creationId xmlns:a16="http://schemas.microsoft.com/office/drawing/2014/main" id="{7AEE01E2-8C27-4E1F-AC1C-34234D83266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  <p:grpSp>
        <p:nvGrpSpPr>
          <p:cNvPr id="31749" name="Group 76">
            <a:extLst>
              <a:ext uri="{FF2B5EF4-FFF2-40B4-BE49-F238E27FC236}">
                <a16:creationId xmlns:a16="http://schemas.microsoft.com/office/drawing/2014/main" id="{858A3462-3435-45BB-A850-851F2CD947F0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533400" y="2667000"/>
            <a:ext cx="7086600" cy="2286000"/>
            <a:chOff x="240" y="1632"/>
            <a:chExt cx="4464" cy="1440"/>
          </a:xfrm>
        </p:grpSpPr>
        <p:grpSp>
          <p:nvGrpSpPr>
            <p:cNvPr id="31754" name="Group 21">
              <a:extLst>
                <a:ext uri="{FF2B5EF4-FFF2-40B4-BE49-F238E27FC236}">
                  <a16:creationId xmlns:a16="http://schemas.microsoft.com/office/drawing/2014/main" id="{47D4474E-1391-409D-8903-6505535C085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0" y="1728"/>
              <a:ext cx="1776" cy="1344"/>
              <a:chOff x="240" y="1728"/>
              <a:chExt cx="1776" cy="1344"/>
            </a:xfrm>
          </p:grpSpPr>
          <p:sp>
            <p:nvSpPr>
              <p:cNvPr id="31783" name="Line 8">
                <a:extLst>
                  <a:ext uri="{FF2B5EF4-FFF2-40B4-BE49-F238E27FC236}">
                    <a16:creationId xmlns:a16="http://schemas.microsoft.com/office/drawing/2014/main" id="{D07D6DA6-866E-4142-98AF-591E81EB4F1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76" y="2064"/>
                <a:ext cx="336" cy="24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84" name="Line 9">
                <a:extLst>
                  <a:ext uri="{FF2B5EF4-FFF2-40B4-BE49-F238E27FC236}">
                    <a16:creationId xmlns:a16="http://schemas.microsoft.com/office/drawing/2014/main" id="{73308828-974F-4DC7-BF71-0D310DCC75F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76" y="2592"/>
                <a:ext cx="384" cy="1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85" name="Line 16">
                <a:extLst>
                  <a:ext uri="{FF2B5EF4-FFF2-40B4-BE49-F238E27FC236}">
                    <a16:creationId xmlns:a16="http://schemas.microsoft.com/office/drawing/2014/main" id="{4DAAEF89-877B-420B-AD07-341EC9B5E8C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00" y="2112"/>
                <a:ext cx="96" cy="24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86" name="Line 17">
                <a:extLst>
                  <a:ext uri="{FF2B5EF4-FFF2-40B4-BE49-F238E27FC236}">
                    <a16:creationId xmlns:a16="http://schemas.microsoft.com/office/drawing/2014/main" id="{5E5DDB6F-85F3-4D2E-939C-782A20D6239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152" y="2448"/>
                <a:ext cx="144" cy="1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87" name="Line 18">
                <a:extLst>
                  <a:ext uri="{FF2B5EF4-FFF2-40B4-BE49-F238E27FC236}">
                    <a16:creationId xmlns:a16="http://schemas.microsoft.com/office/drawing/2014/main" id="{EFCECB96-8269-4484-8A21-5E3A140FA14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76" y="2400"/>
                <a:ext cx="67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88" name="Line 19">
                <a:extLst>
                  <a:ext uri="{FF2B5EF4-FFF2-40B4-BE49-F238E27FC236}">
                    <a16:creationId xmlns:a16="http://schemas.microsoft.com/office/drawing/2014/main" id="{0E5CCAE6-A607-4F7D-A72A-95A97EF16B5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96" y="2400"/>
                <a:ext cx="28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89" name="Oval 4">
                <a:extLst>
                  <a:ext uri="{FF2B5EF4-FFF2-40B4-BE49-F238E27FC236}">
                    <a16:creationId xmlns:a16="http://schemas.microsoft.com/office/drawing/2014/main" id="{C7ECF48D-F27F-476E-AF44-DE9748FDD8B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0" y="2208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790" name="Oval 5">
                <a:extLst>
                  <a:ext uri="{FF2B5EF4-FFF2-40B4-BE49-F238E27FC236}">
                    <a16:creationId xmlns:a16="http://schemas.microsoft.com/office/drawing/2014/main" id="{2305E314-EED3-45D5-98DB-EA0F3A8E56D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791" name="Oval 6">
                <a:extLst>
                  <a:ext uri="{FF2B5EF4-FFF2-40B4-BE49-F238E27FC236}">
                    <a16:creationId xmlns:a16="http://schemas.microsoft.com/office/drawing/2014/main" id="{FF1921E5-98AA-48BC-8F98-586E65947A8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64" y="1728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792" name="Oval 7">
                <a:extLst>
                  <a:ext uri="{FF2B5EF4-FFF2-40B4-BE49-F238E27FC236}">
                    <a16:creationId xmlns:a16="http://schemas.microsoft.com/office/drawing/2014/main" id="{0F8E11F9-6EC4-4112-8B8A-5676CA4C440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84" y="2160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793" name="Rectangle 13">
                <a:extLst>
                  <a:ext uri="{FF2B5EF4-FFF2-40B4-BE49-F238E27FC236}">
                    <a16:creationId xmlns:a16="http://schemas.microsoft.com/office/drawing/2014/main" id="{A0C6AA91-E351-4353-A68D-CDB00415349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8" y="2352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794" name="Rectangle 14">
                <a:extLst>
                  <a:ext uri="{FF2B5EF4-FFF2-40B4-BE49-F238E27FC236}">
                    <a16:creationId xmlns:a16="http://schemas.microsoft.com/office/drawing/2014/main" id="{D7848C5A-2281-47AD-ABF2-A99D8261A07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20" y="2640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795" name="Rectangle 15">
                <a:extLst>
                  <a:ext uri="{FF2B5EF4-FFF2-40B4-BE49-F238E27FC236}">
                    <a16:creationId xmlns:a16="http://schemas.microsoft.com/office/drawing/2014/main" id="{FF1462AA-9336-4659-930E-9BBBE26D1B7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72" y="2160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31755" name="Group 22">
              <a:extLst>
                <a:ext uri="{FF2B5EF4-FFF2-40B4-BE49-F238E27FC236}">
                  <a16:creationId xmlns:a16="http://schemas.microsoft.com/office/drawing/2014/main" id="{82BE32D5-856C-46FE-84AE-F54DEE09C83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584" y="1680"/>
              <a:ext cx="1776" cy="1344"/>
              <a:chOff x="240" y="1728"/>
              <a:chExt cx="1776" cy="1344"/>
            </a:xfrm>
          </p:grpSpPr>
          <p:sp>
            <p:nvSpPr>
              <p:cNvPr id="31770" name="Line 23">
                <a:extLst>
                  <a:ext uri="{FF2B5EF4-FFF2-40B4-BE49-F238E27FC236}">
                    <a16:creationId xmlns:a16="http://schemas.microsoft.com/office/drawing/2014/main" id="{0151ADA4-3297-49D1-83EC-80BBA98AE7F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76" y="2064"/>
                <a:ext cx="336" cy="24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71" name="Line 24">
                <a:extLst>
                  <a:ext uri="{FF2B5EF4-FFF2-40B4-BE49-F238E27FC236}">
                    <a16:creationId xmlns:a16="http://schemas.microsoft.com/office/drawing/2014/main" id="{DF32DB21-EFD2-4C60-88B8-CECA642D08E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76" y="2592"/>
                <a:ext cx="384" cy="1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72" name="Line 25">
                <a:extLst>
                  <a:ext uri="{FF2B5EF4-FFF2-40B4-BE49-F238E27FC236}">
                    <a16:creationId xmlns:a16="http://schemas.microsoft.com/office/drawing/2014/main" id="{0D00277A-EBCA-4488-93C1-AA5A29B5C60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00" y="2112"/>
                <a:ext cx="96" cy="24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73" name="Line 26">
                <a:extLst>
                  <a:ext uri="{FF2B5EF4-FFF2-40B4-BE49-F238E27FC236}">
                    <a16:creationId xmlns:a16="http://schemas.microsoft.com/office/drawing/2014/main" id="{DAE67988-023D-4D59-BD42-DC474F36FAE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152" y="2448"/>
                <a:ext cx="144" cy="1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74" name="Line 27">
                <a:extLst>
                  <a:ext uri="{FF2B5EF4-FFF2-40B4-BE49-F238E27FC236}">
                    <a16:creationId xmlns:a16="http://schemas.microsoft.com/office/drawing/2014/main" id="{EBC737E0-5DA6-4E1C-94AA-EB8CA76AD6D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76" y="2400"/>
                <a:ext cx="67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75" name="Line 28">
                <a:extLst>
                  <a:ext uri="{FF2B5EF4-FFF2-40B4-BE49-F238E27FC236}">
                    <a16:creationId xmlns:a16="http://schemas.microsoft.com/office/drawing/2014/main" id="{4AC2749D-D0BE-47C5-B70F-FBF5F7DCB22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96" y="2400"/>
                <a:ext cx="28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76" name="Oval 29">
                <a:extLst>
                  <a:ext uri="{FF2B5EF4-FFF2-40B4-BE49-F238E27FC236}">
                    <a16:creationId xmlns:a16="http://schemas.microsoft.com/office/drawing/2014/main" id="{A3EC462D-224B-41FD-9E69-70E9987833D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0" y="2208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777" name="Oval 30">
                <a:extLst>
                  <a:ext uri="{FF2B5EF4-FFF2-40B4-BE49-F238E27FC236}">
                    <a16:creationId xmlns:a16="http://schemas.microsoft.com/office/drawing/2014/main" id="{833EA421-8A48-410D-9B9E-93CCDE51E91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778" name="Oval 31">
                <a:extLst>
                  <a:ext uri="{FF2B5EF4-FFF2-40B4-BE49-F238E27FC236}">
                    <a16:creationId xmlns:a16="http://schemas.microsoft.com/office/drawing/2014/main" id="{347B4F1C-1541-474A-B8C0-D5787106231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64" y="1728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779" name="Oval 32">
                <a:extLst>
                  <a:ext uri="{FF2B5EF4-FFF2-40B4-BE49-F238E27FC236}">
                    <a16:creationId xmlns:a16="http://schemas.microsoft.com/office/drawing/2014/main" id="{CD413C7D-9035-496F-B946-E43A1FBCAFB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84" y="2160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780" name="Rectangle 33">
                <a:extLst>
                  <a:ext uri="{FF2B5EF4-FFF2-40B4-BE49-F238E27FC236}">
                    <a16:creationId xmlns:a16="http://schemas.microsoft.com/office/drawing/2014/main" id="{6E953364-DC77-4D2D-A0C7-BCA67EA9B96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8" y="2352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781" name="Rectangle 34">
                <a:extLst>
                  <a:ext uri="{FF2B5EF4-FFF2-40B4-BE49-F238E27FC236}">
                    <a16:creationId xmlns:a16="http://schemas.microsoft.com/office/drawing/2014/main" id="{D8AAA23B-29BB-4773-9D5A-AA6D9DFFE66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20" y="2640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782" name="Rectangle 35">
                <a:extLst>
                  <a:ext uri="{FF2B5EF4-FFF2-40B4-BE49-F238E27FC236}">
                    <a16:creationId xmlns:a16="http://schemas.microsoft.com/office/drawing/2014/main" id="{A9722C95-A5AF-4399-AE75-E4555A4DC40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72" y="2160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31756" name="Group 36">
              <a:extLst>
                <a:ext uri="{FF2B5EF4-FFF2-40B4-BE49-F238E27FC236}">
                  <a16:creationId xmlns:a16="http://schemas.microsoft.com/office/drawing/2014/main" id="{96D54299-04E2-4343-82F7-F58FD8D5103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928" y="1632"/>
              <a:ext cx="1776" cy="1344"/>
              <a:chOff x="240" y="1728"/>
              <a:chExt cx="1776" cy="1344"/>
            </a:xfrm>
          </p:grpSpPr>
          <p:sp>
            <p:nvSpPr>
              <p:cNvPr id="31757" name="Line 37">
                <a:extLst>
                  <a:ext uri="{FF2B5EF4-FFF2-40B4-BE49-F238E27FC236}">
                    <a16:creationId xmlns:a16="http://schemas.microsoft.com/office/drawing/2014/main" id="{A972CBDF-DE37-4DA0-B1AF-16EDAF64C95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76" y="2064"/>
                <a:ext cx="336" cy="24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58" name="Line 38">
                <a:extLst>
                  <a:ext uri="{FF2B5EF4-FFF2-40B4-BE49-F238E27FC236}">
                    <a16:creationId xmlns:a16="http://schemas.microsoft.com/office/drawing/2014/main" id="{15963745-2A12-472E-A9BA-1C3AE38DCE1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76" y="2592"/>
                <a:ext cx="384" cy="1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59" name="Line 39">
                <a:extLst>
                  <a:ext uri="{FF2B5EF4-FFF2-40B4-BE49-F238E27FC236}">
                    <a16:creationId xmlns:a16="http://schemas.microsoft.com/office/drawing/2014/main" id="{22E2CDEA-3DA9-4947-A64C-FF1FCBD41A0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00" y="2112"/>
                <a:ext cx="96" cy="24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60" name="Line 40">
                <a:extLst>
                  <a:ext uri="{FF2B5EF4-FFF2-40B4-BE49-F238E27FC236}">
                    <a16:creationId xmlns:a16="http://schemas.microsoft.com/office/drawing/2014/main" id="{91669CFF-F219-451D-B807-588BF5D4D10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152" y="2448"/>
                <a:ext cx="144" cy="1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61" name="Line 41">
                <a:extLst>
                  <a:ext uri="{FF2B5EF4-FFF2-40B4-BE49-F238E27FC236}">
                    <a16:creationId xmlns:a16="http://schemas.microsoft.com/office/drawing/2014/main" id="{0D628E16-2392-48CF-A0F1-A86C5B9E9AF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76" y="2400"/>
                <a:ext cx="67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62" name="Line 42">
                <a:extLst>
                  <a:ext uri="{FF2B5EF4-FFF2-40B4-BE49-F238E27FC236}">
                    <a16:creationId xmlns:a16="http://schemas.microsoft.com/office/drawing/2014/main" id="{03F2438C-95E3-49EE-90C4-EC3517B319E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96" y="2400"/>
                <a:ext cx="28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63" name="Oval 43">
                <a:extLst>
                  <a:ext uri="{FF2B5EF4-FFF2-40B4-BE49-F238E27FC236}">
                    <a16:creationId xmlns:a16="http://schemas.microsoft.com/office/drawing/2014/main" id="{27DCB616-5CCB-4E8C-9445-F31E9562722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0" y="2208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764" name="Oval 44">
                <a:extLst>
                  <a:ext uri="{FF2B5EF4-FFF2-40B4-BE49-F238E27FC236}">
                    <a16:creationId xmlns:a16="http://schemas.microsoft.com/office/drawing/2014/main" id="{EBA35E72-4FE2-424B-83A6-B41FF58CEF1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765" name="Oval 45">
                <a:extLst>
                  <a:ext uri="{FF2B5EF4-FFF2-40B4-BE49-F238E27FC236}">
                    <a16:creationId xmlns:a16="http://schemas.microsoft.com/office/drawing/2014/main" id="{BEAEA965-1CA8-4ED4-9088-120D3DC6DB1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64" y="1728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766" name="Oval 46">
                <a:extLst>
                  <a:ext uri="{FF2B5EF4-FFF2-40B4-BE49-F238E27FC236}">
                    <a16:creationId xmlns:a16="http://schemas.microsoft.com/office/drawing/2014/main" id="{D80C0A66-A5FE-4B38-9E92-A03344DEF33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84" y="2160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767" name="Rectangle 47">
                <a:extLst>
                  <a:ext uri="{FF2B5EF4-FFF2-40B4-BE49-F238E27FC236}">
                    <a16:creationId xmlns:a16="http://schemas.microsoft.com/office/drawing/2014/main" id="{761C22C2-2CC7-4D3E-9BEF-91647E65D1B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8" y="2352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768" name="Rectangle 48">
                <a:extLst>
                  <a:ext uri="{FF2B5EF4-FFF2-40B4-BE49-F238E27FC236}">
                    <a16:creationId xmlns:a16="http://schemas.microsoft.com/office/drawing/2014/main" id="{F48CDE11-4C0F-41AE-9920-5625C4699BB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20" y="2640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769" name="Rectangle 49">
                <a:extLst>
                  <a:ext uri="{FF2B5EF4-FFF2-40B4-BE49-F238E27FC236}">
                    <a16:creationId xmlns:a16="http://schemas.microsoft.com/office/drawing/2014/main" id="{77E0E128-E602-4E52-9C63-9DF02903067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72" y="2160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31750" name="Group 77">
            <a:extLst>
              <a:ext uri="{FF2B5EF4-FFF2-40B4-BE49-F238E27FC236}">
                <a16:creationId xmlns:a16="http://schemas.microsoft.com/office/drawing/2014/main" id="{8FCC90BC-858B-469E-AC04-5463B8D14D82}"/>
              </a:ext>
            </a:extLst>
          </p:cNvPr>
          <p:cNvGrpSpPr>
            <a:grpSpLocks/>
          </p:cNvGrpSpPr>
          <p:nvPr/>
        </p:nvGrpSpPr>
        <p:grpSpPr bwMode="auto">
          <a:xfrm>
            <a:off x="7696200" y="3886200"/>
            <a:ext cx="762000" cy="152400"/>
            <a:chOff x="4848" y="2256"/>
            <a:chExt cx="480" cy="96"/>
          </a:xfrm>
        </p:grpSpPr>
        <p:sp>
          <p:nvSpPr>
            <p:cNvPr id="31751" name="Oval 64">
              <a:extLst>
                <a:ext uri="{FF2B5EF4-FFF2-40B4-BE49-F238E27FC236}">
                  <a16:creationId xmlns:a16="http://schemas.microsoft.com/office/drawing/2014/main" id="{A65D8680-0620-481F-BB04-2557F4D749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48" y="2256"/>
              <a:ext cx="96" cy="96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4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800">
                <a:latin typeface="Times New Roman" panose="02020603050405020304" pitchFamily="18" charset="0"/>
              </a:endParaRPr>
            </a:p>
          </p:txBody>
        </p:sp>
        <p:sp>
          <p:nvSpPr>
            <p:cNvPr id="31752" name="Oval 65">
              <a:extLst>
                <a:ext uri="{FF2B5EF4-FFF2-40B4-BE49-F238E27FC236}">
                  <a16:creationId xmlns:a16="http://schemas.microsoft.com/office/drawing/2014/main" id="{567DF9BA-C8B4-4CB8-B518-43C6133434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40" y="2256"/>
              <a:ext cx="96" cy="96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4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800">
                <a:latin typeface="Times New Roman" panose="02020603050405020304" pitchFamily="18" charset="0"/>
              </a:endParaRPr>
            </a:p>
          </p:txBody>
        </p:sp>
        <p:sp>
          <p:nvSpPr>
            <p:cNvPr id="31753" name="Oval 66">
              <a:extLst>
                <a:ext uri="{FF2B5EF4-FFF2-40B4-BE49-F238E27FC236}">
                  <a16:creationId xmlns:a16="http://schemas.microsoft.com/office/drawing/2014/main" id="{F6ACECA3-B727-407B-8DB4-3DAA956EBA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32" y="2256"/>
              <a:ext cx="96" cy="96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4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800">
                <a:latin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ransition>
    <p:randomBar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D100BDF4-C380-49B0-8DA9-E8DBB7F3A0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F5ACFAB-8500-44FA-9D9F-AE566FDB9A02}" type="slidenum"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pPr/>
              <a:t>3</a:t>
            </a:fld>
            <a:endParaRPr lang="en-US" altLang="en-US" sz="140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00E9F76E-8B36-423E-8D00-B5DE1633802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General form: declare relationships</a:t>
            </a:r>
          </a:p>
        </p:txBody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B4BD9092-8A1E-4586-A60A-D7669103DB7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295400"/>
            <a:ext cx="8610600" cy="4953000"/>
          </a:xfrm>
        </p:spPr>
        <p:txBody>
          <a:bodyPr/>
          <a:lstStyle/>
          <a:p>
            <a:pPr marL="0" indent="0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/>
              <a:t>Declare “what” should hold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this should be centered in that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this should be 12 pixels to the right of that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parent should be 5 pixels larger than its children</a:t>
            </a: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/>
              <a:t>System automatically maintains relationships under change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system provides the “how”</a:t>
            </a:r>
          </a:p>
        </p:txBody>
      </p:sp>
    </p:spTree>
  </p:cSld>
  <p:clrMapOvr>
    <a:masterClrMapping/>
  </p:clrMapOvr>
  <p:transition>
    <p:randomBar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lide Number Placeholder 5">
            <a:extLst>
              <a:ext uri="{FF2B5EF4-FFF2-40B4-BE49-F238E27FC236}">
                <a16:creationId xmlns:a16="http://schemas.microsoft.com/office/drawing/2014/main" id="{AD6E540D-C482-41F8-B0B9-379B219589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A5BA166-D5FF-4985-8150-D8924493ECD5}" type="slidenum"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pPr/>
              <a:t>30</a:t>
            </a:fld>
            <a:endParaRPr lang="en-US" altLang="en-US" sz="140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sp>
        <p:nvSpPr>
          <p:cNvPr id="32771" name="Rectangle 2">
            <a:extLst>
              <a:ext uri="{FF2B5EF4-FFF2-40B4-BE49-F238E27FC236}">
                <a16:creationId xmlns:a16="http://schemas.microsoft.com/office/drawing/2014/main" id="{F7E20A47-AE2C-4109-850D-B24794AD9D8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Exponential Wasted Work</a:t>
            </a:r>
          </a:p>
        </p:txBody>
      </p:sp>
      <p:sp>
        <p:nvSpPr>
          <p:cNvPr id="32772" name="Rectangle 3">
            <a:extLst>
              <a:ext uri="{FF2B5EF4-FFF2-40B4-BE49-F238E27FC236}">
                <a16:creationId xmlns:a16="http://schemas.microsoft.com/office/drawing/2014/main" id="{BE982CA2-71C4-4D33-B400-794B8AD6784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  <p:grpSp>
        <p:nvGrpSpPr>
          <p:cNvPr id="32773" name="Group 4">
            <a:extLst>
              <a:ext uri="{FF2B5EF4-FFF2-40B4-BE49-F238E27FC236}">
                <a16:creationId xmlns:a16="http://schemas.microsoft.com/office/drawing/2014/main" id="{F96B8AEF-3D95-4F55-B654-FB7ADDE19135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533400" y="2667000"/>
            <a:ext cx="7086600" cy="2286000"/>
            <a:chOff x="240" y="1632"/>
            <a:chExt cx="4464" cy="1440"/>
          </a:xfrm>
        </p:grpSpPr>
        <p:grpSp>
          <p:nvGrpSpPr>
            <p:cNvPr id="32783" name="Group 5">
              <a:extLst>
                <a:ext uri="{FF2B5EF4-FFF2-40B4-BE49-F238E27FC236}">
                  <a16:creationId xmlns:a16="http://schemas.microsoft.com/office/drawing/2014/main" id="{D41D5298-51E7-4EB4-BFA2-9B659801098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0" y="1728"/>
              <a:ext cx="1776" cy="1344"/>
              <a:chOff x="240" y="1728"/>
              <a:chExt cx="1776" cy="1344"/>
            </a:xfrm>
          </p:grpSpPr>
          <p:sp>
            <p:nvSpPr>
              <p:cNvPr id="32812" name="Line 6">
                <a:extLst>
                  <a:ext uri="{FF2B5EF4-FFF2-40B4-BE49-F238E27FC236}">
                    <a16:creationId xmlns:a16="http://schemas.microsoft.com/office/drawing/2014/main" id="{CF12EEC1-47CC-4BD8-9E28-471FBB115C4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76" y="2064"/>
                <a:ext cx="336" cy="24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13" name="Line 7">
                <a:extLst>
                  <a:ext uri="{FF2B5EF4-FFF2-40B4-BE49-F238E27FC236}">
                    <a16:creationId xmlns:a16="http://schemas.microsoft.com/office/drawing/2014/main" id="{74707EDE-3BE8-453E-917D-3B144F8DD07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76" y="2592"/>
                <a:ext cx="384" cy="1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14" name="Line 8">
                <a:extLst>
                  <a:ext uri="{FF2B5EF4-FFF2-40B4-BE49-F238E27FC236}">
                    <a16:creationId xmlns:a16="http://schemas.microsoft.com/office/drawing/2014/main" id="{388EB34A-11DA-4EB6-94E7-47D9A80637D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00" y="2112"/>
                <a:ext cx="96" cy="24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15" name="Line 9">
                <a:extLst>
                  <a:ext uri="{FF2B5EF4-FFF2-40B4-BE49-F238E27FC236}">
                    <a16:creationId xmlns:a16="http://schemas.microsoft.com/office/drawing/2014/main" id="{008255B1-1941-432C-BA22-67CED35FFDB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152" y="2448"/>
                <a:ext cx="144" cy="1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16" name="Line 10">
                <a:extLst>
                  <a:ext uri="{FF2B5EF4-FFF2-40B4-BE49-F238E27FC236}">
                    <a16:creationId xmlns:a16="http://schemas.microsoft.com/office/drawing/2014/main" id="{85C49CC9-3655-4055-B1CB-7FD7C2DC9DF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76" y="2400"/>
                <a:ext cx="67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17" name="Line 11">
                <a:extLst>
                  <a:ext uri="{FF2B5EF4-FFF2-40B4-BE49-F238E27FC236}">
                    <a16:creationId xmlns:a16="http://schemas.microsoft.com/office/drawing/2014/main" id="{4890B777-AE91-46AC-B6D4-76FE7434551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96" y="2400"/>
                <a:ext cx="28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18" name="Oval 12">
                <a:extLst>
                  <a:ext uri="{FF2B5EF4-FFF2-40B4-BE49-F238E27FC236}">
                    <a16:creationId xmlns:a16="http://schemas.microsoft.com/office/drawing/2014/main" id="{4540AB59-BC90-4CAD-B9AC-CDADE2936B2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0" y="2208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2819" name="Oval 13">
                <a:extLst>
                  <a:ext uri="{FF2B5EF4-FFF2-40B4-BE49-F238E27FC236}">
                    <a16:creationId xmlns:a16="http://schemas.microsoft.com/office/drawing/2014/main" id="{396E828C-F12B-497A-927F-53EA35FFBD4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2820" name="Oval 14">
                <a:extLst>
                  <a:ext uri="{FF2B5EF4-FFF2-40B4-BE49-F238E27FC236}">
                    <a16:creationId xmlns:a16="http://schemas.microsoft.com/office/drawing/2014/main" id="{B0475853-3718-4B6F-B32A-7C21AD53F4E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64" y="1728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2821" name="Oval 15">
                <a:extLst>
                  <a:ext uri="{FF2B5EF4-FFF2-40B4-BE49-F238E27FC236}">
                    <a16:creationId xmlns:a16="http://schemas.microsoft.com/office/drawing/2014/main" id="{51D4A9F0-20BE-445C-B2E1-75F93C38EF2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84" y="2160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2822" name="Rectangle 16">
                <a:extLst>
                  <a:ext uri="{FF2B5EF4-FFF2-40B4-BE49-F238E27FC236}">
                    <a16:creationId xmlns:a16="http://schemas.microsoft.com/office/drawing/2014/main" id="{6CA35B5B-5AF9-40A9-9C55-E639A695716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8" y="2352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2823" name="Rectangle 17">
                <a:extLst>
                  <a:ext uri="{FF2B5EF4-FFF2-40B4-BE49-F238E27FC236}">
                    <a16:creationId xmlns:a16="http://schemas.microsoft.com/office/drawing/2014/main" id="{917B241C-1599-47DD-B097-A746E2EDFF6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20" y="2640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2824" name="Rectangle 18">
                <a:extLst>
                  <a:ext uri="{FF2B5EF4-FFF2-40B4-BE49-F238E27FC236}">
                    <a16:creationId xmlns:a16="http://schemas.microsoft.com/office/drawing/2014/main" id="{20956EE4-27A6-4365-9AE4-33E7D922803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72" y="2160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32784" name="Group 19">
              <a:extLst>
                <a:ext uri="{FF2B5EF4-FFF2-40B4-BE49-F238E27FC236}">
                  <a16:creationId xmlns:a16="http://schemas.microsoft.com/office/drawing/2014/main" id="{4EA33884-CF9A-474F-BB34-9AAA3908057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584" y="1680"/>
              <a:ext cx="1776" cy="1344"/>
              <a:chOff x="240" y="1728"/>
              <a:chExt cx="1776" cy="1344"/>
            </a:xfrm>
          </p:grpSpPr>
          <p:sp>
            <p:nvSpPr>
              <p:cNvPr id="32799" name="Line 20">
                <a:extLst>
                  <a:ext uri="{FF2B5EF4-FFF2-40B4-BE49-F238E27FC236}">
                    <a16:creationId xmlns:a16="http://schemas.microsoft.com/office/drawing/2014/main" id="{E0D450BB-63A0-4342-A775-6B90790E0BB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76" y="2064"/>
                <a:ext cx="336" cy="24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00" name="Line 21">
                <a:extLst>
                  <a:ext uri="{FF2B5EF4-FFF2-40B4-BE49-F238E27FC236}">
                    <a16:creationId xmlns:a16="http://schemas.microsoft.com/office/drawing/2014/main" id="{A6A513FF-C29E-43FC-B9B9-A7D15097EA1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76" y="2592"/>
                <a:ext cx="384" cy="1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01" name="Line 22">
                <a:extLst>
                  <a:ext uri="{FF2B5EF4-FFF2-40B4-BE49-F238E27FC236}">
                    <a16:creationId xmlns:a16="http://schemas.microsoft.com/office/drawing/2014/main" id="{11E20F6D-7CFF-4D33-955A-9E084F02033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00" y="2112"/>
                <a:ext cx="96" cy="24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02" name="Line 23">
                <a:extLst>
                  <a:ext uri="{FF2B5EF4-FFF2-40B4-BE49-F238E27FC236}">
                    <a16:creationId xmlns:a16="http://schemas.microsoft.com/office/drawing/2014/main" id="{D108FE60-D8EA-481F-8F27-5F896ADF2A0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152" y="2448"/>
                <a:ext cx="144" cy="1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03" name="Line 24">
                <a:extLst>
                  <a:ext uri="{FF2B5EF4-FFF2-40B4-BE49-F238E27FC236}">
                    <a16:creationId xmlns:a16="http://schemas.microsoft.com/office/drawing/2014/main" id="{C8474746-278E-4A56-8554-1A53BA5768B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76" y="2400"/>
                <a:ext cx="67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04" name="Line 25">
                <a:extLst>
                  <a:ext uri="{FF2B5EF4-FFF2-40B4-BE49-F238E27FC236}">
                    <a16:creationId xmlns:a16="http://schemas.microsoft.com/office/drawing/2014/main" id="{D8E7DB97-B05A-4090-8418-EF35EC11943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96" y="2400"/>
                <a:ext cx="28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05" name="Oval 26">
                <a:extLst>
                  <a:ext uri="{FF2B5EF4-FFF2-40B4-BE49-F238E27FC236}">
                    <a16:creationId xmlns:a16="http://schemas.microsoft.com/office/drawing/2014/main" id="{51E58F16-FB67-4273-9F3C-23D3D31AD20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0" y="2208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2806" name="Oval 27">
                <a:extLst>
                  <a:ext uri="{FF2B5EF4-FFF2-40B4-BE49-F238E27FC236}">
                    <a16:creationId xmlns:a16="http://schemas.microsoft.com/office/drawing/2014/main" id="{EA64DE95-8D62-4052-BE82-340E9C8ED4F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2807" name="Oval 28">
                <a:extLst>
                  <a:ext uri="{FF2B5EF4-FFF2-40B4-BE49-F238E27FC236}">
                    <a16:creationId xmlns:a16="http://schemas.microsoft.com/office/drawing/2014/main" id="{5AC6AFEF-8113-4E73-9F9B-A4D5FA5780B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64" y="1728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2808" name="Oval 29">
                <a:extLst>
                  <a:ext uri="{FF2B5EF4-FFF2-40B4-BE49-F238E27FC236}">
                    <a16:creationId xmlns:a16="http://schemas.microsoft.com/office/drawing/2014/main" id="{CFC4222E-E303-4AA0-B534-67064990741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84" y="2160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2809" name="Rectangle 30">
                <a:extLst>
                  <a:ext uri="{FF2B5EF4-FFF2-40B4-BE49-F238E27FC236}">
                    <a16:creationId xmlns:a16="http://schemas.microsoft.com/office/drawing/2014/main" id="{01EC5AE6-8B80-4725-9088-2A67065069B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8" y="2352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2810" name="Rectangle 31">
                <a:extLst>
                  <a:ext uri="{FF2B5EF4-FFF2-40B4-BE49-F238E27FC236}">
                    <a16:creationId xmlns:a16="http://schemas.microsoft.com/office/drawing/2014/main" id="{F0623986-1871-46E0-A9D8-600CBABDF45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20" y="2640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2811" name="Rectangle 32">
                <a:extLst>
                  <a:ext uri="{FF2B5EF4-FFF2-40B4-BE49-F238E27FC236}">
                    <a16:creationId xmlns:a16="http://schemas.microsoft.com/office/drawing/2014/main" id="{A1D48F60-2091-4511-BB88-384DCAA5CCB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72" y="2160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32785" name="Group 33">
              <a:extLst>
                <a:ext uri="{FF2B5EF4-FFF2-40B4-BE49-F238E27FC236}">
                  <a16:creationId xmlns:a16="http://schemas.microsoft.com/office/drawing/2014/main" id="{0DF74E6B-B6A0-473D-9CCB-020CE118B00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928" y="1632"/>
              <a:ext cx="1776" cy="1344"/>
              <a:chOff x="240" y="1728"/>
              <a:chExt cx="1776" cy="1344"/>
            </a:xfrm>
          </p:grpSpPr>
          <p:sp>
            <p:nvSpPr>
              <p:cNvPr id="32786" name="Line 34">
                <a:extLst>
                  <a:ext uri="{FF2B5EF4-FFF2-40B4-BE49-F238E27FC236}">
                    <a16:creationId xmlns:a16="http://schemas.microsoft.com/office/drawing/2014/main" id="{F54C8404-0C92-4638-A32F-DC56400F954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76" y="2064"/>
                <a:ext cx="336" cy="24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787" name="Line 35">
                <a:extLst>
                  <a:ext uri="{FF2B5EF4-FFF2-40B4-BE49-F238E27FC236}">
                    <a16:creationId xmlns:a16="http://schemas.microsoft.com/office/drawing/2014/main" id="{98209196-D891-4172-954B-F63014C8827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76" y="2592"/>
                <a:ext cx="384" cy="1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788" name="Line 36">
                <a:extLst>
                  <a:ext uri="{FF2B5EF4-FFF2-40B4-BE49-F238E27FC236}">
                    <a16:creationId xmlns:a16="http://schemas.microsoft.com/office/drawing/2014/main" id="{1FAABE23-255F-4DF6-B4EE-F35D9FD2673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00" y="2112"/>
                <a:ext cx="96" cy="24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789" name="Line 37">
                <a:extLst>
                  <a:ext uri="{FF2B5EF4-FFF2-40B4-BE49-F238E27FC236}">
                    <a16:creationId xmlns:a16="http://schemas.microsoft.com/office/drawing/2014/main" id="{A9E711BC-4E2F-4DFF-954D-32BE9E680BD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152" y="2448"/>
                <a:ext cx="144" cy="1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790" name="Line 38">
                <a:extLst>
                  <a:ext uri="{FF2B5EF4-FFF2-40B4-BE49-F238E27FC236}">
                    <a16:creationId xmlns:a16="http://schemas.microsoft.com/office/drawing/2014/main" id="{367B7327-8029-4324-BCB0-AE96E676F1B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76" y="2400"/>
                <a:ext cx="67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791" name="Line 39">
                <a:extLst>
                  <a:ext uri="{FF2B5EF4-FFF2-40B4-BE49-F238E27FC236}">
                    <a16:creationId xmlns:a16="http://schemas.microsoft.com/office/drawing/2014/main" id="{F0C81DDE-567C-497E-9EE3-F1B42452C93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96" y="2400"/>
                <a:ext cx="28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792" name="Oval 40">
                <a:extLst>
                  <a:ext uri="{FF2B5EF4-FFF2-40B4-BE49-F238E27FC236}">
                    <a16:creationId xmlns:a16="http://schemas.microsoft.com/office/drawing/2014/main" id="{D23A3B51-B6B8-490C-BEFB-7EA071FFD9A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0" y="2208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2793" name="Oval 41">
                <a:extLst>
                  <a:ext uri="{FF2B5EF4-FFF2-40B4-BE49-F238E27FC236}">
                    <a16:creationId xmlns:a16="http://schemas.microsoft.com/office/drawing/2014/main" id="{58F8391E-B491-4B05-993F-2823F146B9E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2794" name="Oval 42">
                <a:extLst>
                  <a:ext uri="{FF2B5EF4-FFF2-40B4-BE49-F238E27FC236}">
                    <a16:creationId xmlns:a16="http://schemas.microsoft.com/office/drawing/2014/main" id="{C410873B-DB7E-4CCE-93C2-6F001ECC5A9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64" y="1728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2795" name="Oval 43">
                <a:extLst>
                  <a:ext uri="{FF2B5EF4-FFF2-40B4-BE49-F238E27FC236}">
                    <a16:creationId xmlns:a16="http://schemas.microsoft.com/office/drawing/2014/main" id="{DD173DAC-7E7B-4B64-97D8-02F9FE6E452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84" y="2160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2796" name="Rectangle 44">
                <a:extLst>
                  <a:ext uri="{FF2B5EF4-FFF2-40B4-BE49-F238E27FC236}">
                    <a16:creationId xmlns:a16="http://schemas.microsoft.com/office/drawing/2014/main" id="{D20853AA-0ED7-4364-9AC4-505D86705B2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8" y="2352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2797" name="Rectangle 45">
                <a:extLst>
                  <a:ext uri="{FF2B5EF4-FFF2-40B4-BE49-F238E27FC236}">
                    <a16:creationId xmlns:a16="http://schemas.microsoft.com/office/drawing/2014/main" id="{679AC7E6-B76E-4A7E-BD77-84B71E4C356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20" y="2640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2798" name="Rectangle 46">
                <a:extLst>
                  <a:ext uri="{FF2B5EF4-FFF2-40B4-BE49-F238E27FC236}">
                    <a16:creationId xmlns:a16="http://schemas.microsoft.com/office/drawing/2014/main" id="{A3A665C4-BDE0-49AB-A376-BA9813DA49F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72" y="2160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32774" name="Group 47">
            <a:extLst>
              <a:ext uri="{FF2B5EF4-FFF2-40B4-BE49-F238E27FC236}">
                <a16:creationId xmlns:a16="http://schemas.microsoft.com/office/drawing/2014/main" id="{36765386-5E02-4DDA-BD38-069CCA3A7397}"/>
              </a:ext>
            </a:extLst>
          </p:cNvPr>
          <p:cNvGrpSpPr>
            <a:grpSpLocks/>
          </p:cNvGrpSpPr>
          <p:nvPr/>
        </p:nvGrpSpPr>
        <p:grpSpPr bwMode="auto">
          <a:xfrm>
            <a:off x="7696200" y="3886200"/>
            <a:ext cx="762000" cy="152400"/>
            <a:chOff x="4848" y="2256"/>
            <a:chExt cx="480" cy="96"/>
          </a:xfrm>
        </p:grpSpPr>
        <p:sp>
          <p:nvSpPr>
            <p:cNvPr id="32780" name="Oval 48">
              <a:extLst>
                <a:ext uri="{FF2B5EF4-FFF2-40B4-BE49-F238E27FC236}">
                  <a16:creationId xmlns:a16="http://schemas.microsoft.com/office/drawing/2014/main" id="{0E7DE38E-A00B-4636-B2DD-82FF4969FD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48" y="2256"/>
              <a:ext cx="96" cy="96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4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800">
                <a:latin typeface="Times New Roman" panose="02020603050405020304" pitchFamily="18" charset="0"/>
              </a:endParaRPr>
            </a:p>
          </p:txBody>
        </p:sp>
        <p:sp>
          <p:nvSpPr>
            <p:cNvPr id="32781" name="Oval 49">
              <a:extLst>
                <a:ext uri="{FF2B5EF4-FFF2-40B4-BE49-F238E27FC236}">
                  <a16:creationId xmlns:a16="http://schemas.microsoft.com/office/drawing/2014/main" id="{5F5EFD40-A971-4303-8829-1E9CA639C8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40" y="2256"/>
              <a:ext cx="96" cy="96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4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800">
                <a:latin typeface="Times New Roman" panose="02020603050405020304" pitchFamily="18" charset="0"/>
              </a:endParaRPr>
            </a:p>
          </p:txBody>
        </p:sp>
        <p:sp>
          <p:nvSpPr>
            <p:cNvPr id="32782" name="Oval 50">
              <a:extLst>
                <a:ext uri="{FF2B5EF4-FFF2-40B4-BE49-F238E27FC236}">
                  <a16:creationId xmlns:a16="http://schemas.microsoft.com/office/drawing/2014/main" id="{B0212643-DE8A-4072-94FB-6DC0EBF938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32" y="2256"/>
              <a:ext cx="96" cy="96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4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800">
                <a:latin typeface="Times New Roman" panose="02020603050405020304" pitchFamily="18" charset="0"/>
              </a:endParaRPr>
            </a:p>
          </p:txBody>
        </p:sp>
      </p:grpSp>
      <p:sp>
        <p:nvSpPr>
          <p:cNvPr id="32775" name="Text Box 51">
            <a:extLst>
              <a:ext uri="{FF2B5EF4-FFF2-40B4-BE49-F238E27FC236}">
                <a16:creationId xmlns:a16="http://schemas.microsoft.com/office/drawing/2014/main" id="{14715978-55A9-40BA-88CB-BBB9519505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4850" y="3443288"/>
            <a:ext cx="3619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32776" name="Text Box 52">
            <a:extLst>
              <a:ext uri="{FF2B5EF4-FFF2-40B4-BE49-F238E27FC236}">
                <a16:creationId xmlns:a16="http://schemas.microsoft.com/office/drawing/2014/main" id="{BA7F3E33-5EA8-40CA-80DB-BA6E093A3E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3495675"/>
            <a:ext cx="3619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32777" name="Text Box 53">
            <a:extLst>
              <a:ext uri="{FF2B5EF4-FFF2-40B4-BE49-F238E27FC236}">
                <a16:creationId xmlns:a16="http://schemas.microsoft.com/office/drawing/2014/main" id="{3ED5E085-7095-403E-940B-A350207E55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05650" y="3648075"/>
            <a:ext cx="5397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27</a:t>
            </a:r>
          </a:p>
        </p:txBody>
      </p:sp>
      <p:sp>
        <p:nvSpPr>
          <p:cNvPr id="32778" name="Text Box 54">
            <a:extLst>
              <a:ext uri="{FF2B5EF4-FFF2-40B4-BE49-F238E27FC236}">
                <a16:creationId xmlns:a16="http://schemas.microsoft.com/office/drawing/2014/main" id="{62459C43-3080-4D35-9FA7-B04FF27545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72050" y="3581400"/>
            <a:ext cx="3619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9</a:t>
            </a:r>
          </a:p>
        </p:txBody>
      </p:sp>
      <p:sp>
        <p:nvSpPr>
          <p:cNvPr id="32779" name="Text Box 55">
            <a:extLst>
              <a:ext uri="{FF2B5EF4-FFF2-40B4-BE49-F238E27FC236}">
                <a16:creationId xmlns:a16="http://schemas.microsoft.com/office/drawing/2014/main" id="{F6F0EB51-C6C7-41D4-A96B-B751FD880F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34400" y="3657600"/>
            <a:ext cx="482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3</a:t>
            </a:r>
            <a:r>
              <a:rPr lang="en-US" altLang="en-US" sz="2800" baseline="30000">
                <a:latin typeface="Times New Roman" panose="02020603050405020304" pitchFamily="18" charset="0"/>
              </a:rPr>
              <a:t>n</a:t>
            </a:r>
          </a:p>
        </p:txBody>
      </p:sp>
    </p:spTree>
  </p:cSld>
  <p:clrMapOvr>
    <a:masterClrMapping/>
  </p:clrMapOvr>
  <p:transition>
    <p:randomBar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lide Number Placeholder 5">
            <a:extLst>
              <a:ext uri="{FF2B5EF4-FFF2-40B4-BE49-F238E27FC236}">
                <a16:creationId xmlns:a16="http://schemas.microsoft.com/office/drawing/2014/main" id="{733FCCAF-8CBD-4DF9-A365-510D85C654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6B5D3A7-9460-4434-8867-BA582E3244CC}" type="slidenum"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pPr/>
              <a:t>31</a:t>
            </a:fld>
            <a:endParaRPr lang="en-US" altLang="en-US" sz="140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sp>
        <p:nvSpPr>
          <p:cNvPr id="33795" name="Rectangle 2">
            <a:extLst>
              <a:ext uri="{FF2B5EF4-FFF2-40B4-BE49-F238E27FC236}">
                <a16:creationId xmlns:a16="http://schemas.microsoft.com/office/drawing/2014/main" id="{9B17830C-A310-41DE-803E-4659D4356C4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Exponential Wasted Work</a:t>
            </a:r>
          </a:p>
        </p:txBody>
      </p:sp>
      <p:sp>
        <p:nvSpPr>
          <p:cNvPr id="32772" name="Rectangle 3">
            <a:extLst>
              <a:ext uri="{FF2B5EF4-FFF2-40B4-BE49-F238E27FC236}">
                <a16:creationId xmlns:a16="http://schemas.microsoft.com/office/drawing/2014/main" id="{58E25E06-1E88-4DA2-A64F-3B0CAD88E94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altLang="en-US" sz="4000" dirty="0"/>
              <a:t>Breadth first does not fix this</a:t>
            </a:r>
          </a:p>
          <a:p>
            <a:pPr>
              <a:lnSpc>
                <a:spcPct val="90000"/>
              </a:lnSpc>
              <a:defRPr/>
            </a:pPr>
            <a:endParaRPr lang="en-US" altLang="en-US" sz="4000" dirty="0"/>
          </a:p>
          <a:p>
            <a:pPr>
              <a:lnSpc>
                <a:spcPct val="90000"/>
              </a:lnSpc>
              <a:defRPr/>
            </a:pPr>
            <a:endParaRPr lang="en-US" altLang="en-US" sz="4000" dirty="0"/>
          </a:p>
          <a:p>
            <a:pPr>
              <a:lnSpc>
                <a:spcPct val="90000"/>
              </a:lnSpc>
              <a:defRPr/>
            </a:pPr>
            <a:endParaRPr lang="en-US" altLang="en-US" sz="4000" dirty="0"/>
          </a:p>
          <a:p>
            <a:pPr>
              <a:lnSpc>
                <a:spcPct val="90000"/>
              </a:lnSpc>
              <a:defRPr/>
            </a:pPr>
            <a:endParaRPr lang="en-US" altLang="en-US" sz="4000" dirty="0"/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altLang="en-US" sz="4000" dirty="0"/>
              <a:t>No fixed order works for all graphs</a:t>
            </a: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altLang="en-US" sz="4000" dirty="0"/>
              <a:t>Must respect topological ordering of graph (do in reverse </a:t>
            </a:r>
            <a:r>
              <a:rPr lang="en-US" altLang="en-US" sz="4000" dirty="0" err="1"/>
              <a:t>topsort</a:t>
            </a:r>
            <a:r>
              <a:rPr lang="en-US" altLang="en-US" sz="4000" dirty="0"/>
              <a:t> order)</a:t>
            </a:r>
          </a:p>
        </p:txBody>
      </p:sp>
      <p:grpSp>
        <p:nvGrpSpPr>
          <p:cNvPr id="33797" name="Group 54">
            <a:extLst>
              <a:ext uri="{FF2B5EF4-FFF2-40B4-BE49-F238E27FC236}">
                <a16:creationId xmlns:a16="http://schemas.microsoft.com/office/drawing/2014/main" id="{9DF9592C-D249-4AF2-9447-1783B80E0B3A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533400" y="2667000"/>
            <a:ext cx="7086600" cy="2286000"/>
            <a:chOff x="240" y="1632"/>
            <a:chExt cx="4464" cy="1440"/>
          </a:xfrm>
        </p:grpSpPr>
        <p:grpSp>
          <p:nvGrpSpPr>
            <p:cNvPr id="33807" name="Group 55">
              <a:extLst>
                <a:ext uri="{FF2B5EF4-FFF2-40B4-BE49-F238E27FC236}">
                  <a16:creationId xmlns:a16="http://schemas.microsoft.com/office/drawing/2014/main" id="{32EFF4D0-98F2-43E7-9819-B681DA51E43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0" y="1728"/>
              <a:ext cx="1776" cy="1344"/>
              <a:chOff x="240" y="1728"/>
              <a:chExt cx="1776" cy="1344"/>
            </a:xfrm>
          </p:grpSpPr>
          <p:sp>
            <p:nvSpPr>
              <p:cNvPr id="33836" name="Line 56">
                <a:extLst>
                  <a:ext uri="{FF2B5EF4-FFF2-40B4-BE49-F238E27FC236}">
                    <a16:creationId xmlns:a16="http://schemas.microsoft.com/office/drawing/2014/main" id="{DD9097E7-67A3-4569-92C0-D2307B60FA0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76" y="2064"/>
                <a:ext cx="336" cy="24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837" name="Line 57">
                <a:extLst>
                  <a:ext uri="{FF2B5EF4-FFF2-40B4-BE49-F238E27FC236}">
                    <a16:creationId xmlns:a16="http://schemas.microsoft.com/office/drawing/2014/main" id="{9FA48F27-C853-4A11-8510-5953F08153D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76" y="2592"/>
                <a:ext cx="384" cy="1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838" name="Line 58">
                <a:extLst>
                  <a:ext uri="{FF2B5EF4-FFF2-40B4-BE49-F238E27FC236}">
                    <a16:creationId xmlns:a16="http://schemas.microsoft.com/office/drawing/2014/main" id="{E77E488F-30A5-495C-97B7-8BA43AD1644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00" y="2112"/>
                <a:ext cx="96" cy="24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839" name="Line 59">
                <a:extLst>
                  <a:ext uri="{FF2B5EF4-FFF2-40B4-BE49-F238E27FC236}">
                    <a16:creationId xmlns:a16="http://schemas.microsoft.com/office/drawing/2014/main" id="{881F8156-D878-4657-BF9A-D21BB1E41EB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152" y="2448"/>
                <a:ext cx="144" cy="1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840" name="Line 60">
                <a:extLst>
                  <a:ext uri="{FF2B5EF4-FFF2-40B4-BE49-F238E27FC236}">
                    <a16:creationId xmlns:a16="http://schemas.microsoft.com/office/drawing/2014/main" id="{0DF3D69E-B00F-41D0-B7F2-841385ACA75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76" y="2400"/>
                <a:ext cx="67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841" name="Line 61">
                <a:extLst>
                  <a:ext uri="{FF2B5EF4-FFF2-40B4-BE49-F238E27FC236}">
                    <a16:creationId xmlns:a16="http://schemas.microsoft.com/office/drawing/2014/main" id="{D54BEEA1-EFBC-400A-99F9-98868ADD463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96" y="2400"/>
                <a:ext cx="28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842" name="Oval 62">
                <a:extLst>
                  <a:ext uri="{FF2B5EF4-FFF2-40B4-BE49-F238E27FC236}">
                    <a16:creationId xmlns:a16="http://schemas.microsoft.com/office/drawing/2014/main" id="{ACD54DEE-FAB2-40BF-B2CF-8F643E8F412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0" y="2208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3843" name="Oval 63">
                <a:extLst>
                  <a:ext uri="{FF2B5EF4-FFF2-40B4-BE49-F238E27FC236}">
                    <a16:creationId xmlns:a16="http://schemas.microsoft.com/office/drawing/2014/main" id="{74C7A885-2C90-4439-B22F-51919160D83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3844" name="Oval 64">
                <a:extLst>
                  <a:ext uri="{FF2B5EF4-FFF2-40B4-BE49-F238E27FC236}">
                    <a16:creationId xmlns:a16="http://schemas.microsoft.com/office/drawing/2014/main" id="{689E2BA8-7150-425A-9CC8-3E4CB00C61C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64" y="1728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3845" name="Oval 65">
                <a:extLst>
                  <a:ext uri="{FF2B5EF4-FFF2-40B4-BE49-F238E27FC236}">
                    <a16:creationId xmlns:a16="http://schemas.microsoft.com/office/drawing/2014/main" id="{201FC596-2648-4B81-9165-9034CD9CE0C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84" y="2160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3846" name="Rectangle 66">
                <a:extLst>
                  <a:ext uri="{FF2B5EF4-FFF2-40B4-BE49-F238E27FC236}">
                    <a16:creationId xmlns:a16="http://schemas.microsoft.com/office/drawing/2014/main" id="{9CF28A0D-51DE-4099-8474-6A9AC575F8D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8" y="2352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3847" name="Rectangle 67">
                <a:extLst>
                  <a:ext uri="{FF2B5EF4-FFF2-40B4-BE49-F238E27FC236}">
                    <a16:creationId xmlns:a16="http://schemas.microsoft.com/office/drawing/2014/main" id="{1C4E97A1-FF0C-44BC-A175-0C1393A5CAE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20" y="2640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3848" name="Rectangle 68">
                <a:extLst>
                  <a:ext uri="{FF2B5EF4-FFF2-40B4-BE49-F238E27FC236}">
                    <a16:creationId xmlns:a16="http://schemas.microsoft.com/office/drawing/2014/main" id="{071DDE45-6228-4460-B352-CCC1EF71DBF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72" y="2160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33808" name="Group 69">
              <a:extLst>
                <a:ext uri="{FF2B5EF4-FFF2-40B4-BE49-F238E27FC236}">
                  <a16:creationId xmlns:a16="http://schemas.microsoft.com/office/drawing/2014/main" id="{0C372A6D-D129-419E-81B2-A1076E49FF4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584" y="1680"/>
              <a:ext cx="1776" cy="1344"/>
              <a:chOff x="240" y="1728"/>
              <a:chExt cx="1776" cy="1344"/>
            </a:xfrm>
          </p:grpSpPr>
          <p:sp>
            <p:nvSpPr>
              <p:cNvPr id="33823" name="Line 70">
                <a:extLst>
                  <a:ext uri="{FF2B5EF4-FFF2-40B4-BE49-F238E27FC236}">
                    <a16:creationId xmlns:a16="http://schemas.microsoft.com/office/drawing/2014/main" id="{1C3169A5-753D-48EE-BE1D-ACEAB96A4C6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76" y="2064"/>
                <a:ext cx="336" cy="24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824" name="Line 71">
                <a:extLst>
                  <a:ext uri="{FF2B5EF4-FFF2-40B4-BE49-F238E27FC236}">
                    <a16:creationId xmlns:a16="http://schemas.microsoft.com/office/drawing/2014/main" id="{C067219C-CDB9-4610-8A40-6449BBAB196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76" y="2592"/>
                <a:ext cx="384" cy="1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825" name="Line 72">
                <a:extLst>
                  <a:ext uri="{FF2B5EF4-FFF2-40B4-BE49-F238E27FC236}">
                    <a16:creationId xmlns:a16="http://schemas.microsoft.com/office/drawing/2014/main" id="{5A11356C-31D4-4A76-9D3E-9979353D28A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00" y="2112"/>
                <a:ext cx="96" cy="24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826" name="Line 73">
                <a:extLst>
                  <a:ext uri="{FF2B5EF4-FFF2-40B4-BE49-F238E27FC236}">
                    <a16:creationId xmlns:a16="http://schemas.microsoft.com/office/drawing/2014/main" id="{FF51C6FA-AE72-43F5-AAAA-DA4E95A492B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152" y="2448"/>
                <a:ext cx="144" cy="1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827" name="Line 74">
                <a:extLst>
                  <a:ext uri="{FF2B5EF4-FFF2-40B4-BE49-F238E27FC236}">
                    <a16:creationId xmlns:a16="http://schemas.microsoft.com/office/drawing/2014/main" id="{248F3A04-27EF-4016-86DB-5C88F84D715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76" y="2400"/>
                <a:ext cx="67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828" name="Line 75">
                <a:extLst>
                  <a:ext uri="{FF2B5EF4-FFF2-40B4-BE49-F238E27FC236}">
                    <a16:creationId xmlns:a16="http://schemas.microsoft.com/office/drawing/2014/main" id="{2B78A312-6A87-4892-8D0A-13BE976F389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96" y="2400"/>
                <a:ext cx="28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829" name="Oval 76">
                <a:extLst>
                  <a:ext uri="{FF2B5EF4-FFF2-40B4-BE49-F238E27FC236}">
                    <a16:creationId xmlns:a16="http://schemas.microsoft.com/office/drawing/2014/main" id="{440B5350-ADCC-475F-8AE7-F31497881B5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0" y="2208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3830" name="Oval 77">
                <a:extLst>
                  <a:ext uri="{FF2B5EF4-FFF2-40B4-BE49-F238E27FC236}">
                    <a16:creationId xmlns:a16="http://schemas.microsoft.com/office/drawing/2014/main" id="{0F270A6F-3401-42EF-BB57-62F056BD33D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3831" name="Oval 78">
                <a:extLst>
                  <a:ext uri="{FF2B5EF4-FFF2-40B4-BE49-F238E27FC236}">
                    <a16:creationId xmlns:a16="http://schemas.microsoft.com/office/drawing/2014/main" id="{612FB31B-64D9-4DFD-8412-2118A5BDC25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64" y="1728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3832" name="Oval 79">
                <a:extLst>
                  <a:ext uri="{FF2B5EF4-FFF2-40B4-BE49-F238E27FC236}">
                    <a16:creationId xmlns:a16="http://schemas.microsoft.com/office/drawing/2014/main" id="{D3A92B42-382E-4ED9-8C21-6CFE4BDE242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84" y="2160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3833" name="Rectangle 80">
                <a:extLst>
                  <a:ext uri="{FF2B5EF4-FFF2-40B4-BE49-F238E27FC236}">
                    <a16:creationId xmlns:a16="http://schemas.microsoft.com/office/drawing/2014/main" id="{E35D5DA4-5AF4-4520-BDA2-98745219F78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8" y="2352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3834" name="Rectangle 81">
                <a:extLst>
                  <a:ext uri="{FF2B5EF4-FFF2-40B4-BE49-F238E27FC236}">
                    <a16:creationId xmlns:a16="http://schemas.microsoft.com/office/drawing/2014/main" id="{8693BE96-066B-4503-8FF4-37E09F117AF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20" y="2640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3835" name="Rectangle 82">
                <a:extLst>
                  <a:ext uri="{FF2B5EF4-FFF2-40B4-BE49-F238E27FC236}">
                    <a16:creationId xmlns:a16="http://schemas.microsoft.com/office/drawing/2014/main" id="{41049FC4-15AD-42E5-A8DA-6844FFD3FBE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72" y="2160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33809" name="Group 83">
              <a:extLst>
                <a:ext uri="{FF2B5EF4-FFF2-40B4-BE49-F238E27FC236}">
                  <a16:creationId xmlns:a16="http://schemas.microsoft.com/office/drawing/2014/main" id="{2915A20E-DD06-470E-930F-D568A28F267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928" y="1632"/>
              <a:ext cx="1776" cy="1344"/>
              <a:chOff x="240" y="1728"/>
              <a:chExt cx="1776" cy="1344"/>
            </a:xfrm>
          </p:grpSpPr>
          <p:sp>
            <p:nvSpPr>
              <p:cNvPr id="33810" name="Line 84">
                <a:extLst>
                  <a:ext uri="{FF2B5EF4-FFF2-40B4-BE49-F238E27FC236}">
                    <a16:creationId xmlns:a16="http://schemas.microsoft.com/office/drawing/2014/main" id="{7B50D46C-232A-46E1-AF84-1EC1CC4146B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76" y="2064"/>
                <a:ext cx="336" cy="24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811" name="Line 85">
                <a:extLst>
                  <a:ext uri="{FF2B5EF4-FFF2-40B4-BE49-F238E27FC236}">
                    <a16:creationId xmlns:a16="http://schemas.microsoft.com/office/drawing/2014/main" id="{07D7D0AB-CEDE-4483-81AC-D4937BD99E9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76" y="2592"/>
                <a:ext cx="384" cy="1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812" name="Line 86">
                <a:extLst>
                  <a:ext uri="{FF2B5EF4-FFF2-40B4-BE49-F238E27FC236}">
                    <a16:creationId xmlns:a16="http://schemas.microsoft.com/office/drawing/2014/main" id="{CCF86008-6E7C-4A53-BA50-E8C4FBCED7C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00" y="2112"/>
                <a:ext cx="96" cy="24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813" name="Line 87">
                <a:extLst>
                  <a:ext uri="{FF2B5EF4-FFF2-40B4-BE49-F238E27FC236}">
                    <a16:creationId xmlns:a16="http://schemas.microsoft.com/office/drawing/2014/main" id="{CFBF7ACC-774D-4F61-9A6E-4B12B667861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152" y="2448"/>
                <a:ext cx="144" cy="1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814" name="Line 88">
                <a:extLst>
                  <a:ext uri="{FF2B5EF4-FFF2-40B4-BE49-F238E27FC236}">
                    <a16:creationId xmlns:a16="http://schemas.microsoft.com/office/drawing/2014/main" id="{77457360-B971-4A2C-8A96-BAF0E22AD7C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76" y="2400"/>
                <a:ext cx="67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815" name="Line 89">
                <a:extLst>
                  <a:ext uri="{FF2B5EF4-FFF2-40B4-BE49-F238E27FC236}">
                    <a16:creationId xmlns:a16="http://schemas.microsoft.com/office/drawing/2014/main" id="{1785F7F4-2BF1-4C97-AC94-D10C4D9AC44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96" y="2400"/>
                <a:ext cx="28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816" name="Oval 90">
                <a:extLst>
                  <a:ext uri="{FF2B5EF4-FFF2-40B4-BE49-F238E27FC236}">
                    <a16:creationId xmlns:a16="http://schemas.microsoft.com/office/drawing/2014/main" id="{A0487591-581D-484D-81B4-5CDD811CC9F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0" y="2208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3817" name="Oval 91">
                <a:extLst>
                  <a:ext uri="{FF2B5EF4-FFF2-40B4-BE49-F238E27FC236}">
                    <a16:creationId xmlns:a16="http://schemas.microsoft.com/office/drawing/2014/main" id="{9851A888-1178-4BE3-998C-3CAEEF0CB55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3818" name="Oval 92">
                <a:extLst>
                  <a:ext uri="{FF2B5EF4-FFF2-40B4-BE49-F238E27FC236}">
                    <a16:creationId xmlns:a16="http://schemas.microsoft.com/office/drawing/2014/main" id="{6A72A053-D0D6-41D8-9327-01F3D186B35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64" y="1728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3819" name="Oval 93">
                <a:extLst>
                  <a:ext uri="{FF2B5EF4-FFF2-40B4-BE49-F238E27FC236}">
                    <a16:creationId xmlns:a16="http://schemas.microsoft.com/office/drawing/2014/main" id="{9207E212-2FE0-4402-B78E-FEFC115CA22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84" y="2160"/>
                <a:ext cx="432" cy="43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3820" name="Rectangle 94">
                <a:extLst>
                  <a:ext uri="{FF2B5EF4-FFF2-40B4-BE49-F238E27FC236}">
                    <a16:creationId xmlns:a16="http://schemas.microsoft.com/office/drawing/2014/main" id="{15DD84B4-0573-4471-A9C9-76E21594A98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8" y="2352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3821" name="Rectangle 95">
                <a:extLst>
                  <a:ext uri="{FF2B5EF4-FFF2-40B4-BE49-F238E27FC236}">
                    <a16:creationId xmlns:a16="http://schemas.microsoft.com/office/drawing/2014/main" id="{4F428182-883E-4CD5-9CA7-C217171ED93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20" y="2640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3822" name="Rectangle 96">
                <a:extLst>
                  <a:ext uri="{FF2B5EF4-FFF2-40B4-BE49-F238E27FC236}">
                    <a16:creationId xmlns:a16="http://schemas.microsoft.com/office/drawing/2014/main" id="{57D11563-489E-4B24-861C-5F9D7DCF90C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72" y="2160"/>
                <a:ext cx="96" cy="9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4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3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800">
                  <a:latin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33798" name="Group 97">
            <a:extLst>
              <a:ext uri="{FF2B5EF4-FFF2-40B4-BE49-F238E27FC236}">
                <a16:creationId xmlns:a16="http://schemas.microsoft.com/office/drawing/2014/main" id="{FA9941C2-F4FD-4922-BB07-9388061B4F9C}"/>
              </a:ext>
            </a:extLst>
          </p:cNvPr>
          <p:cNvGrpSpPr>
            <a:grpSpLocks/>
          </p:cNvGrpSpPr>
          <p:nvPr/>
        </p:nvGrpSpPr>
        <p:grpSpPr bwMode="auto">
          <a:xfrm>
            <a:off x="7696200" y="3886200"/>
            <a:ext cx="762000" cy="152400"/>
            <a:chOff x="4848" y="2256"/>
            <a:chExt cx="480" cy="96"/>
          </a:xfrm>
        </p:grpSpPr>
        <p:sp>
          <p:nvSpPr>
            <p:cNvPr id="33804" name="Oval 98">
              <a:extLst>
                <a:ext uri="{FF2B5EF4-FFF2-40B4-BE49-F238E27FC236}">
                  <a16:creationId xmlns:a16="http://schemas.microsoft.com/office/drawing/2014/main" id="{37F4F6EE-F648-4204-AC8F-CF6E40C326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48" y="2256"/>
              <a:ext cx="96" cy="96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4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800">
                <a:latin typeface="Times New Roman" panose="02020603050405020304" pitchFamily="18" charset="0"/>
              </a:endParaRPr>
            </a:p>
          </p:txBody>
        </p:sp>
        <p:sp>
          <p:nvSpPr>
            <p:cNvPr id="33805" name="Oval 99">
              <a:extLst>
                <a:ext uri="{FF2B5EF4-FFF2-40B4-BE49-F238E27FC236}">
                  <a16:creationId xmlns:a16="http://schemas.microsoft.com/office/drawing/2014/main" id="{E86C38D5-FEED-4E29-828C-E75A3BA2EC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40" y="2256"/>
              <a:ext cx="96" cy="96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4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800">
                <a:latin typeface="Times New Roman" panose="02020603050405020304" pitchFamily="18" charset="0"/>
              </a:endParaRPr>
            </a:p>
          </p:txBody>
        </p:sp>
        <p:sp>
          <p:nvSpPr>
            <p:cNvPr id="33806" name="Oval 100">
              <a:extLst>
                <a:ext uri="{FF2B5EF4-FFF2-40B4-BE49-F238E27FC236}">
                  <a16:creationId xmlns:a16="http://schemas.microsoft.com/office/drawing/2014/main" id="{38011BB0-63BB-49B2-9371-837E7C57D0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32" y="2256"/>
              <a:ext cx="96" cy="96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4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800">
                <a:latin typeface="Times New Roman" panose="02020603050405020304" pitchFamily="18" charset="0"/>
              </a:endParaRPr>
            </a:p>
          </p:txBody>
        </p:sp>
      </p:grpSp>
      <p:sp>
        <p:nvSpPr>
          <p:cNvPr id="33799" name="Text Box 101">
            <a:extLst>
              <a:ext uri="{FF2B5EF4-FFF2-40B4-BE49-F238E27FC236}">
                <a16:creationId xmlns:a16="http://schemas.microsoft.com/office/drawing/2014/main" id="{F5D05102-821F-4587-B772-4B13BF64E5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4850" y="3443288"/>
            <a:ext cx="3619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33800" name="Text Box 102">
            <a:extLst>
              <a:ext uri="{FF2B5EF4-FFF2-40B4-BE49-F238E27FC236}">
                <a16:creationId xmlns:a16="http://schemas.microsoft.com/office/drawing/2014/main" id="{E30D4F52-4B47-4295-80F8-D2397EE387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3495675"/>
            <a:ext cx="3619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33801" name="Text Box 103">
            <a:extLst>
              <a:ext uri="{FF2B5EF4-FFF2-40B4-BE49-F238E27FC236}">
                <a16:creationId xmlns:a16="http://schemas.microsoft.com/office/drawing/2014/main" id="{B23E389F-02F7-4D79-9B68-E7E2727F01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05650" y="3648075"/>
            <a:ext cx="3619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8</a:t>
            </a:r>
          </a:p>
        </p:txBody>
      </p:sp>
      <p:sp>
        <p:nvSpPr>
          <p:cNvPr id="33802" name="Text Box 104">
            <a:extLst>
              <a:ext uri="{FF2B5EF4-FFF2-40B4-BE49-F238E27FC236}">
                <a16:creationId xmlns:a16="http://schemas.microsoft.com/office/drawing/2014/main" id="{BAEC3E17-289C-407C-ABC3-822CF36B74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72050" y="3581400"/>
            <a:ext cx="3619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4</a:t>
            </a:r>
          </a:p>
        </p:txBody>
      </p:sp>
      <p:sp>
        <p:nvSpPr>
          <p:cNvPr id="33803" name="Text Box 105">
            <a:extLst>
              <a:ext uri="{FF2B5EF4-FFF2-40B4-BE49-F238E27FC236}">
                <a16:creationId xmlns:a16="http://schemas.microsoft.com/office/drawing/2014/main" id="{7BF12C28-2506-45E1-BE16-5ED45CB564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34400" y="3657600"/>
            <a:ext cx="482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2</a:t>
            </a:r>
            <a:r>
              <a:rPr lang="en-US" altLang="en-US" sz="2800" baseline="30000">
                <a:latin typeface="Times New Roman" panose="02020603050405020304" pitchFamily="18" charset="0"/>
              </a:rPr>
              <a:t>n</a:t>
            </a:r>
          </a:p>
        </p:txBody>
      </p:sp>
    </p:spTree>
  </p:cSld>
  <p:clrMapOvr>
    <a:masterClrMapping/>
  </p:clrMapOvr>
  <p:transition>
    <p:randomBar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4B9B8D3D-E630-4B9E-BEC1-6C0D275CB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12530657-1FA4-4633-8492-0809277A57E0}" type="slidenum"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pPr/>
              <a:t>32</a:t>
            </a:fld>
            <a:endParaRPr lang="en-US" altLang="en-US" sz="140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sp>
        <p:nvSpPr>
          <p:cNvPr id="34819" name="Rectangle 2">
            <a:extLst>
              <a:ext uri="{FF2B5EF4-FFF2-40B4-BE49-F238E27FC236}">
                <a16:creationId xmlns:a16="http://schemas.microsoft.com/office/drawing/2014/main" id="{05C3FB74-D485-4982-ADE3-237DBD222E0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457200"/>
            <a:ext cx="8610600" cy="1143000"/>
          </a:xfrm>
        </p:spPr>
        <p:txBody>
          <a:bodyPr/>
          <a:lstStyle/>
          <a:p>
            <a:pPr algn="ctr">
              <a:lnSpc>
                <a:spcPct val="80000"/>
              </a:lnSpc>
            </a:pPr>
            <a:r>
              <a:rPr lang="en-US" altLang="en-US"/>
              <a:t>Simple algorithm for one-way</a:t>
            </a:r>
            <a:br>
              <a:rPr lang="en-US" altLang="en-US"/>
            </a:br>
            <a:r>
              <a:rPr lang="en-US" altLang="en-US"/>
              <a:t>(Embed evaluation in topsort)</a:t>
            </a:r>
            <a:br>
              <a:rPr lang="en-US" altLang="en-US"/>
            </a:br>
            <a:endParaRPr lang="en-US" altLang="en-US"/>
          </a:p>
        </p:txBody>
      </p:sp>
      <p:sp>
        <p:nvSpPr>
          <p:cNvPr id="34820" name="Rectangle 3">
            <a:extLst>
              <a:ext uri="{FF2B5EF4-FFF2-40B4-BE49-F238E27FC236}">
                <a16:creationId xmlns:a16="http://schemas.microsoft.com/office/drawing/2014/main" id="{A9818DEF-4F80-418B-A491-F0D3405F897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524000"/>
            <a:ext cx="8610600" cy="4800600"/>
          </a:xfrm>
        </p:spPr>
        <p:txBody>
          <a:bodyPr/>
          <a:lstStyle/>
          <a:p>
            <a:pPr marL="0" indent="0">
              <a:buNone/>
            </a:pPr>
            <a:r>
              <a:rPr lang="en-US" altLang="en-US" sz="4000" dirty="0"/>
              <a:t>After any change:</a:t>
            </a:r>
          </a:p>
          <a:p>
            <a:pPr lvl="1">
              <a:buFontTx/>
              <a:buNone/>
            </a:pPr>
            <a:r>
              <a:rPr lang="en-US" altLang="en-US" sz="3200" dirty="0">
                <a:solidFill>
                  <a:schemeClr val="bg2"/>
                </a:solidFill>
                <a:latin typeface="Lucida Console" panose="020B0609040504020204" pitchFamily="49" charset="0"/>
              </a:rPr>
              <a:t>// reset all the marks</a:t>
            </a:r>
          </a:p>
          <a:p>
            <a:pPr lvl="1">
              <a:buFontTx/>
              <a:buNone/>
            </a:pPr>
            <a:r>
              <a:rPr lang="en-US" altLang="en-US" sz="3200" dirty="0">
                <a:solidFill>
                  <a:schemeClr val="bg2"/>
                </a:solidFill>
                <a:latin typeface="Lucida Console" panose="020B0609040504020204" pitchFamily="49" charset="0"/>
              </a:rPr>
              <a:t>for each variable V do</a:t>
            </a:r>
          </a:p>
          <a:p>
            <a:pPr lvl="2">
              <a:buFont typeface="Monotype Sorts" pitchFamily="2" charset="2"/>
              <a:buNone/>
            </a:pPr>
            <a:r>
              <a:rPr lang="en-US" altLang="en-US" sz="3200" dirty="0" err="1">
                <a:solidFill>
                  <a:schemeClr val="bg2"/>
                </a:solidFill>
                <a:latin typeface="Lucida Console" panose="020B0609040504020204" pitchFamily="49" charset="0"/>
              </a:rPr>
              <a:t>V.done</a:t>
            </a:r>
            <a:r>
              <a:rPr lang="en-US" altLang="en-US" sz="3200" dirty="0">
                <a:solidFill>
                  <a:schemeClr val="bg2"/>
                </a:solidFill>
                <a:latin typeface="Lucida Console" panose="020B0609040504020204" pitchFamily="49" charset="0"/>
              </a:rPr>
              <a:t> = false</a:t>
            </a:r>
          </a:p>
          <a:p>
            <a:pPr lvl="2">
              <a:buFont typeface="Monotype Sorts" pitchFamily="2" charset="2"/>
              <a:buNone/>
            </a:pPr>
            <a:endParaRPr lang="en-US" altLang="en-US" sz="3200" dirty="0">
              <a:solidFill>
                <a:schemeClr val="bg2"/>
              </a:solidFill>
              <a:latin typeface="Lucida Console" panose="020B0609040504020204" pitchFamily="49" charset="0"/>
            </a:endParaRPr>
          </a:p>
          <a:p>
            <a:pPr lvl="1">
              <a:buFontTx/>
              <a:buNone/>
            </a:pPr>
            <a:r>
              <a:rPr lang="en-US" altLang="en-US" sz="3200" dirty="0">
                <a:solidFill>
                  <a:schemeClr val="bg2"/>
                </a:solidFill>
                <a:latin typeface="Lucida Console" panose="020B0609040504020204" pitchFamily="49" charset="0"/>
              </a:rPr>
              <a:t>// make each var up-to-date</a:t>
            </a:r>
          </a:p>
          <a:p>
            <a:pPr lvl="1">
              <a:buFontTx/>
              <a:buNone/>
            </a:pPr>
            <a:r>
              <a:rPr lang="en-US" altLang="en-US" sz="3200" dirty="0">
                <a:solidFill>
                  <a:schemeClr val="bg2"/>
                </a:solidFill>
                <a:latin typeface="Lucida Console" panose="020B0609040504020204" pitchFamily="49" charset="0"/>
              </a:rPr>
              <a:t>for each variable V do</a:t>
            </a:r>
          </a:p>
          <a:p>
            <a:pPr lvl="2">
              <a:buFont typeface="Monotype Sorts" pitchFamily="2" charset="2"/>
              <a:buNone/>
            </a:pPr>
            <a:r>
              <a:rPr lang="en-US" altLang="en-US" sz="3200" dirty="0">
                <a:solidFill>
                  <a:schemeClr val="bg2"/>
                </a:solidFill>
                <a:latin typeface="Lucida Console" panose="020B0609040504020204" pitchFamily="49" charset="0"/>
              </a:rPr>
              <a:t>evaluate(V)</a:t>
            </a:r>
          </a:p>
        </p:txBody>
      </p:sp>
    </p:spTree>
  </p:cSld>
  <p:clrMapOvr>
    <a:masterClrMapping/>
  </p:clrMapOvr>
  <p:transition>
    <p:randomBar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5F4452B-831A-4B99-BEE3-785B6F438A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E26A3C5-B8DB-462D-B339-6EEA8D911B84}" type="slidenum"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pPr/>
              <a:t>33</a:t>
            </a:fld>
            <a:endParaRPr lang="en-US" altLang="en-US" sz="140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sp>
        <p:nvSpPr>
          <p:cNvPr id="35843" name="Rectangle 2">
            <a:extLst>
              <a:ext uri="{FF2B5EF4-FFF2-40B4-BE49-F238E27FC236}">
                <a16:creationId xmlns:a16="http://schemas.microsoft.com/office/drawing/2014/main" id="{CC6B5BCB-423C-4E0F-8FD2-248920CB729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Simple algorithm for one-way</a:t>
            </a:r>
          </a:p>
        </p:txBody>
      </p:sp>
      <p:sp>
        <p:nvSpPr>
          <p:cNvPr id="35844" name="Rectangle 3">
            <a:extLst>
              <a:ext uri="{FF2B5EF4-FFF2-40B4-BE49-F238E27FC236}">
                <a16:creationId xmlns:a16="http://schemas.microsoft.com/office/drawing/2014/main" id="{D2921575-DC55-4A10-B15C-CD6D4CE8B7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>
                <a:solidFill>
                  <a:schemeClr val="bg2"/>
                </a:solidFill>
                <a:latin typeface="Lucida Console" panose="020B0609040504020204" pitchFamily="49" charset="0"/>
              </a:rPr>
              <a:t>evaluate(V):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>
                <a:solidFill>
                  <a:schemeClr val="bg2"/>
                </a:solidFill>
                <a:latin typeface="Lucida Console" panose="020B0609040504020204" pitchFamily="49" charset="0"/>
              </a:rPr>
              <a:t>if (!V.done)</a:t>
            </a:r>
          </a:p>
          <a:p>
            <a:pPr lvl="2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>
                <a:solidFill>
                  <a:schemeClr val="bg2"/>
                </a:solidFill>
                <a:latin typeface="Lucida Console" panose="020B0609040504020204" pitchFamily="49" charset="0"/>
              </a:rPr>
              <a:t>V.done = true</a:t>
            </a:r>
          </a:p>
          <a:p>
            <a:pPr lvl="2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>
                <a:solidFill>
                  <a:schemeClr val="bg2"/>
                </a:solidFill>
                <a:latin typeface="Lucida Console" panose="020B0609040504020204" pitchFamily="49" charset="0"/>
              </a:rPr>
              <a:t>Parms = empty</a:t>
            </a:r>
          </a:p>
          <a:p>
            <a:pPr lvl="2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>
                <a:solidFill>
                  <a:schemeClr val="bg2"/>
                </a:solidFill>
                <a:latin typeface="Lucida Console" panose="020B0609040504020204" pitchFamily="49" charset="0"/>
              </a:rPr>
              <a:t>for each DepVar in V.dep do</a:t>
            </a:r>
          </a:p>
          <a:p>
            <a:pPr lvl="3">
              <a:lnSpc>
                <a:spcPct val="90000"/>
              </a:lnSpc>
              <a:buFontTx/>
              <a:buNone/>
            </a:pPr>
            <a:r>
              <a:rPr lang="en-US" altLang="en-US">
                <a:solidFill>
                  <a:schemeClr val="bg2"/>
                </a:solidFill>
                <a:latin typeface="Lucida Console" panose="020B0609040504020204" pitchFamily="49" charset="0"/>
              </a:rPr>
              <a:t>Parms += evaluate(DepVar)</a:t>
            </a:r>
          </a:p>
          <a:p>
            <a:pPr lvl="2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>
                <a:solidFill>
                  <a:schemeClr val="bg2"/>
                </a:solidFill>
                <a:latin typeface="Lucida Console" panose="020B0609040504020204" pitchFamily="49" charset="0"/>
              </a:rPr>
              <a:t>V.value = V.eqn(Parms)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>
                <a:solidFill>
                  <a:schemeClr val="bg2"/>
                </a:solidFill>
                <a:latin typeface="Lucida Console" panose="020B0609040504020204" pitchFamily="49" charset="0"/>
              </a:rPr>
              <a:t>return V.value</a:t>
            </a:r>
          </a:p>
        </p:txBody>
      </p:sp>
      <p:sp>
        <p:nvSpPr>
          <p:cNvPr id="35845" name="Line 4">
            <a:extLst>
              <a:ext uri="{FF2B5EF4-FFF2-40B4-BE49-F238E27FC236}">
                <a16:creationId xmlns:a16="http://schemas.microsoft.com/office/drawing/2014/main" id="{66268D17-42C0-4C2B-B9CE-52FDB1B02149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2819400"/>
            <a:ext cx="0" cy="3124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6" name="Line 5">
            <a:extLst>
              <a:ext uri="{FF2B5EF4-FFF2-40B4-BE49-F238E27FC236}">
                <a16:creationId xmlns:a16="http://schemas.microsoft.com/office/drawing/2014/main" id="{D6CFD4EF-1F4B-4E7F-A33E-CAF092CE9E98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0" y="4572000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randomBar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2E17D71B-1C62-4686-98CF-55478EC99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DED78DC-FC5B-48A4-A250-163466FEF4D5}" type="slidenum"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pPr/>
              <a:t>34</a:t>
            </a:fld>
            <a:endParaRPr lang="en-US" altLang="en-US" sz="140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sp>
        <p:nvSpPr>
          <p:cNvPr id="36867" name="Rectangle 2">
            <a:extLst>
              <a:ext uri="{FF2B5EF4-FFF2-40B4-BE49-F238E27FC236}">
                <a16:creationId xmlns:a16="http://schemas.microsoft.com/office/drawing/2014/main" id="{48EDD7FE-3028-4E16-92E9-271C317BABA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Still a lot of wasted work</a:t>
            </a:r>
          </a:p>
        </p:txBody>
      </p:sp>
      <p:sp>
        <p:nvSpPr>
          <p:cNvPr id="35844" name="Rectangle 3">
            <a:extLst>
              <a:ext uri="{FF2B5EF4-FFF2-40B4-BE49-F238E27FC236}">
                <a16:creationId xmlns:a16="http://schemas.microsoft.com/office/drawing/2014/main" id="{D6B642EA-E7B3-4B70-A646-B7EF56FCDB8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altLang="en-US" sz="4000" dirty="0"/>
              <a:t>Typically only change small part of system, but this algorithm evaluates all variables every time</a:t>
            </a:r>
          </a:p>
          <a:p>
            <a:pPr>
              <a:lnSpc>
                <a:spcPct val="20000"/>
              </a:lnSpc>
              <a:defRPr/>
            </a:pPr>
            <a:endParaRPr lang="en-US" altLang="en-US" sz="4000" dirty="0"/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altLang="en-US" sz="4000" dirty="0"/>
              <a:t>Also evaluates variables even if nothing they depend on has changed, or system never needs value </a:t>
            </a:r>
          </a:p>
          <a:p>
            <a:pPr lvl="1">
              <a:lnSpc>
                <a:spcPct val="90000"/>
              </a:lnSpc>
              <a:defRPr/>
            </a:pPr>
            <a:r>
              <a:rPr lang="en-US" altLang="en-US" sz="3200" dirty="0"/>
              <a:t>e.g., with non-strict functions such as </a:t>
            </a:r>
            <a:r>
              <a:rPr lang="en-US" altLang="en-US" sz="3200" dirty="0" err="1"/>
              <a:t>boolean</a:t>
            </a:r>
            <a:r>
              <a:rPr lang="en-US" altLang="en-US" sz="3200" dirty="0"/>
              <a:t> ops and conditionals</a:t>
            </a:r>
          </a:p>
        </p:txBody>
      </p:sp>
    </p:spTree>
  </p:cSld>
  <p:clrMapOvr>
    <a:masterClrMapping/>
  </p:clrMapOvr>
  <p:transition>
    <p:randomBar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69C6DE-A3B6-4510-899E-C5B3C750BC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47D4079-3F67-4488-99B5-5C833573BE40}" type="slidenum"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pPr/>
              <a:t>35</a:t>
            </a:fld>
            <a:endParaRPr lang="en-US" altLang="en-US" sz="140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sp>
        <p:nvSpPr>
          <p:cNvPr id="37891" name="Rectangle 2">
            <a:extLst>
              <a:ext uri="{FF2B5EF4-FFF2-40B4-BE49-F238E27FC236}">
                <a16:creationId xmlns:a16="http://schemas.microsoft.com/office/drawing/2014/main" id="{5853D1C5-37B2-4A77-A949-4F6F8A9CB0A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An efficient incremental algorithm</a:t>
            </a:r>
          </a:p>
        </p:txBody>
      </p:sp>
      <p:sp>
        <p:nvSpPr>
          <p:cNvPr id="37892" name="Rectangle 3">
            <a:extLst>
              <a:ext uri="{FF2B5EF4-FFF2-40B4-BE49-F238E27FC236}">
                <a16:creationId xmlns:a16="http://schemas.microsoft.com/office/drawing/2014/main" id="{0D5FBAC0-CC58-49A7-9ADD-8F959FE61F5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/>
              <a:t>Add bookkeeping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For each variable: OODMark</a:t>
            </a:r>
          </a:p>
          <a:p>
            <a:pPr marL="914400" lvl="2" indent="0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/>
              <a:t>Indicates variable </a:t>
            </a:r>
            <a:r>
              <a:rPr lang="en-US" altLang="en-US" i="1"/>
              <a:t>may</a:t>
            </a:r>
            <a:r>
              <a:rPr lang="en-US" altLang="en-US"/>
              <a:t> be out of date with respect to its constraint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For each dependency edge: pending</a:t>
            </a:r>
          </a:p>
          <a:p>
            <a:pPr marL="914400" lvl="2" indent="0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/>
              <a:t>Indicates that variable depended upon has changed, but value has not propagated across the edge</a:t>
            </a:r>
          </a:p>
        </p:txBody>
      </p:sp>
    </p:spTree>
  </p:cSld>
  <p:clrMapOvr>
    <a:masterClrMapping/>
  </p:clrMapOvr>
  <p:transition>
    <p:randomBar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7DA0E467-789D-49A4-A84D-CBBC3E0B5F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C116CA4-F871-4774-937B-8FA37029F7AA}" type="slidenum"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pPr/>
              <a:t>36</a:t>
            </a:fld>
            <a:endParaRPr lang="en-US" altLang="en-US" sz="140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sp>
        <p:nvSpPr>
          <p:cNvPr id="38915" name="Rectangle 2">
            <a:extLst>
              <a:ext uri="{FF2B5EF4-FFF2-40B4-BE49-F238E27FC236}">
                <a16:creationId xmlns:a16="http://schemas.microsoft.com/office/drawing/2014/main" id="{4E0F582E-1DA0-44E0-A0BB-536A0476BA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Part one (of two)</a:t>
            </a:r>
          </a:p>
        </p:txBody>
      </p:sp>
      <p:sp>
        <p:nvSpPr>
          <p:cNvPr id="37892" name="Rectangle 3">
            <a:extLst>
              <a:ext uri="{FF2B5EF4-FFF2-40B4-BE49-F238E27FC236}">
                <a16:creationId xmlns:a16="http://schemas.microsoft.com/office/drawing/2014/main" id="{8F7656A7-3AE7-4C54-BE14-8FE97C3A866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altLang="en-US" sz="4000" dirty="0"/>
              <a:t>When variable (or constraint) changed, call </a:t>
            </a:r>
            <a:r>
              <a:rPr lang="en-US" altLang="en-US" sz="4000" dirty="0" err="1"/>
              <a:t>MarkOOD</a:t>
            </a:r>
            <a:r>
              <a:rPr lang="en-US" altLang="en-US" sz="4000" dirty="0"/>
              <a:t>() at point of change</a:t>
            </a:r>
          </a:p>
          <a:p>
            <a:pPr>
              <a:lnSpc>
                <a:spcPct val="60000"/>
              </a:lnSpc>
              <a:defRPr/>
            </a:pPr>
            <a:endParaRPr lang="en-US" altLang="en-US" sz="4000" dirty="0"/>
          </a:p>
          <a:p>
            <a:pPr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altLang="en-US" sz="2800" dirty="0" err="1">
                <a:solidFill>
                  <a:schemeClr val="bg2"/>
                </a:solidFill>
                <a:latin typeface="Lucida Console" pitchFamily="49" charset="0"/>
              </a:rPr>
              <a:t>MarkOOD</a:t>
            </a:r>
            <a:r>
              <a:rPr lang="en-US" altLang="en-US" sz="2800" dirty="0">
                <a:solidFill>
                  <a:schemeClr val="bg2"/>
                </a:solidFill>
                <a:latin typeface="Lucida Console" pitchFamily="49" charset="0"/>
              </a:rPr>
              <a:t>(v):                   [x]</a:t>
            </a:r>
          </a:p>
          <a:p>
            <a:pPr lvl="1">
              <a:lnSpc>
                <a:spcPct val="90000"/>
              </a:lnSpc>
              <a:buFontTx/>
              <a:buNone/>
              <a:defRPr/>
            </a:pPr>
            <a:r>
              <a:rPr lang="en-US" altLang="en-US" sz="2800" dirty="0">
                <a:solidFill>
                  <a:schemeClr val="bg2"/>
                </a:solidFill>
                <a:latin typeface="Lucida Console" pitchFamily="49" charset="0"/>
              </a:rPr>
              <a:t>if !</a:t>
            </a:r>
            <a:r>
              <a:rPr lang="en-US" altLang="en-US" sz="2800" dirty="0" err="1">
                <a:solidFill>
                  <a:schemeClr val="bg2"/>
                </a:solidFill>
                <a:latin typeface="Lucida Console" pitchFamily="49" charset="0"/>
              </a:rPr>
              <a:t>v.OODMark</a:t>
            </a:r>
            <a:r>
              <a:rPr lang="en-US" altLang="en-US" sz="2800" dirty="0">
                <a:solidFill>
                  <a:schemeClr val="bg2"/>
                </a:solidFill>
                <a:latin typeface="Lucida Console" pitchFamily="49" charset="0"/>
              </a:rPr>
              <a:t> </a:t>
            </a:r>
          </a:p>
          <a:p>
            <a:pPr lvl="2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altLang="en-US" sz="2800" dirty="0" err="1">
                <a:solidFill>
                  <a:schemeClr val="bg2"/>
                </a:solidFill>
                <a:latin typeface="Lucida Console" pitchFamily="49" charset="0"/>
              </a:rPr>
              <a:t>v.OODMark</a:t>
            </a:r>
            <a:r>
              <a:rPr lang="en-US" altLang="en-US" sz="2800" dirty="0">
                <a:solidFill>
                  <a:schemeClr val="bg2"/>
                </a:solidFill>
                <a:latin typeface="Lucida Console" pitchFamily="49" charset="0"/>
              </a:rPr>
              <a:t> = true</a:t>
            </a:r>
          </a:p>
          <a:p>
            <a:pPr lvl="2">
              <a:lnSpc>
                <a:spcPct val="90000"/>
              </a:lnSpc>
              <a:buFont typeface="Monotype Sorts" pitchFamily="2" charset="2"/>
              <a:buNone/>
              <a:defRPr/>
            </a:pPr>
            <a:r>
              <a:rPr lang="en-US" altLang="en-US" sz="2800" dirty="0">
                <a:solidFill>
                  <a:schemeClr val="bg2"/>
                </a:solidFill>
                <a:latin typeface="Lucida Console" pitchFamily="49" charset="0"/>
              </a:rPr>
              <a:t>for each </a:t>
            </a:r>
            <a:r>
              <a:rPr lang="en-US" altLang="en-US" sz="2800" dirty="0" err="1">
                <a:solidFill>
                  <a:schemeClr val="bg2"/>
                </a:solidFill>
                <a:latin typeface="Lucida Console" pitchFamily="49" charset="0"/>
              </a:rPr>
              <a:t>depV</a:t>
            </a:r>
            <a:r>
              <a:rPr lang="en-US" altLang="en-US" sz="2800" dirty="0">
                <a:solidFill>
                  <a:schemeClr val="bg2"/>
                </a:solidFill>
                <a:latin typeface="Lucida Console" pitchFamily="49" charset="0"/>
              </a:rPr>
              <a:t> depending upon v do</a:t>
            </a:r>
          </a:p>
          <a:p>
            <a:pPr lvl="3">
              <a:lnSpc>
                <a:spcPct val="90000"/>
              </a:lnSpc>
              <a:buFontTx/>
              <a:buNone/>
              <a:defRPr/>
            </a:pPr>
            <a:r>
              <a:rPr lang="en-US" altLang="en-US" sz="2800" dirty="0" err="1">
                <a:solidFill>
                  <a:schemeClr val="bg2"/>
                </a:solidFill>
                <a:latin typeface="Lucida Console" pitchFamily="49" charset="0"/>
              </a:rPr>
              <a:t>MarkOOD</a:t>
            </a:r>
            <a:r>
              <a:rPr lang="en-US" altLang="en-US" sz="2800" dirty="0">
                <a:solidFill>
                  <a:schemeClr val="bg2"/>
                </a:solidFill>
                <a:latin typeface="Lucida Console" pitchFamily="49" charset="0"/>
              </a:rPr>
              <a:t>(</a:t>
            </a:r>
            <a:r>
              <a:rPr lang="en-US" altLang="en-US" sz="2800" dirty="0" err="1">
                <a:solidFill>
                  <a:schemeClr val="bg2"/>
                </a:solidFill>
                <a:latin typeface="Lucida Console" pitchFamily="49" charset="0"/>
              </a:rPr>
              <a:t>depV</a:t>
            </a:r>
            <a:r>
              <a:rPr lang="en-US" altLang="en-US" sz="2800" dirty="0">
                <a:solidFill>
                  <a:schemeClr val="bg2"/>
                </a:solidFill>
                <a:latin typeface="Lucida Console" pitchFamily="49" charset="0"/>
              </a:rPr>
              <a:t>)</a:t>
            </a:r>
          </a:p>
        </p:txBody>
      </p:sp>
    </p:spTree>
  </p:cSld>
  <p:clrMapOvr>
    <a:masterClrMapping/>
  </p:clrMapOvr>
  <p:transition>
    <p:randomBar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0EA63FAE-70C3-4D97-B8CF-7236D1A43A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458029E-FBB6-427A-AD58-79E48E205AF3}" type="slidenum"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pPr/>
              <a:t>37</a:t>
            </a:fld>
            <a:endParaRPr lang="en-US" altLang="en-US" sz="140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sp>
        <p:nvSpPr>
          <p:cNvPr id="39939" name="Rectangle 2">
            <a:extLst>
              <a:ext uri="{FF2B5EF4-FFF2-40B4-BE49-F238E27FC236}">
                <a16:creationId xmlns:a16="http://schemas.microsoft.com/office/drawing/2014/main" id="{631FB028-5FD1-4D5E-960B-A89CAF80F78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Part one (of two)</a:t>
            </a:r>
          </a:p>
        </p:txBody>
      </p:sp>
      <p:sp>
        <p:nvSpPr>
          <p:cNvPr id="39940" name="Rectangle 3">
            <a:extLst>
              <a:ext uri="{FF2B5EF4-FFF2-40B4-BE49-F238E27FC236}">
                <a16:creationId xmlns:a16="http://schemas.microsoft.com/office/drawing/2014/main" id="{2DE95801-F2FB-4F71-923C-A7996AA690F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lang="en-US" altLang="en-US" sz="4000" dirty="0"/>
              <a:t>When variable (or constraint) changed, call </a:t>
            </a:r>
            <a:r>
              <a:rPr lang="en-US" altLang="en-US" sz="4000" dirty="0" err="1"/>
              <a:t>MarkOOD</a:t>
            </a:r>
            <a:r>
              <a:rPr lang="en-US" altLang="en-US" sz="4000" dirty="0"/>
              <a:t>() at point of change</a:t>
            </a:r>
          </a:p>
          <a:p>
            <a:pPr>
              <a:lnSpc>
                <a:spcPct val="60000"/>
              </a:lnSpc>
            </a:pPr>
            <a:endParaRPr lang="en-US" altLang="en-US" sz="4000" dirty="0"/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2800" dirty="0" err="1">
                <a:solidFill>
                  <a:schemeClr val="bg2"/>
                </a:solidFill>
                <a:latin typeface="Lucida Console" panose="020B0609040504020204" pitchFamily="49" charset="0"/>
              </a:rPr>
              <a:t>MarkOOD</a:t>
            </a:r>
            <a:r>
              <a:rPr lang="en-US" altLang="en-US" sz="2800" dirty="0">
                <a:solidFill>
                  <a:schemeClr val="bg2"/>
                </a:solidFill>
                <a:latin typeface="Lucida Console" panose="020B0609040504020204" pitchFamily="49" charset="0"/>
              </a:rPr>
              <a:t>(v):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2800" dirty="0">
                <a:solidFill>
                  <a:schemeClr val="bg2"/>
                </a:solidFill>
                <a:latin typeface="Lucida Console" panose="020B0609040504020204" pitchFamily="49" charset="0"/>
              </a:rPr>
              <a:t>if !</a:t>
            </a:r>
            <a:r>
              <a:rPr lang="en-US" altLang="en-US" sz="2800" dirty="0" err="1">
                <a:solidFill>
                  <a:schemeClr val="bg2"/>
                </a:solidFill>
                <a:latin typeface="Lucida Console" panose="020B0609040504020204" pitchFamily="49" charset="0"/>
              </a:rPr>
              <a:t>v.OODMark</a:t>
            </a:r>
            <a:r>
              <a:rPr lang="en-US" altLang="en-US" sz="2800" dirty="0">
                <a:solidFill>
                  <a:schemeClr val="bg2"/>
                </a:solidFill>
                <a:latin typeface="Lucida Console" panose="020B0609040504020204" pitchFamily="49" charset="0"/>
              </a:rPr>
              <a:t> </a:t>
            </a:r>
          </a:p>
          <a:p>
            <a:pPr lvl="2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2800" dirty="0" err="1">
                <a:solidFill>
                  <a:schemeClr val="bg2"/>
                </a:solidFill>
                <a:latin typeface="Lucida Console" panose="020B0609040504020204" pitchFamily="49" charset="0"/>
              </a:rPr>
              <a:t>v.OODMark</a:t>
            </a:r>
            <a:r>
              <a:rPr lang="en-US" altLang="en-US" sz="2800" dirty="0">
                <a:solidFill>
                  <a:schemeClr val="bg2"/>
                </a:solidFill>
                <a:latin typeface="Lucida Console" panose="020B0609040504020204" pitchFamily="49" charset="0"/>
              </a:rPr>
              <a:t> = true</a:t>
            </a:r>
          </a:p>
          <a:p>
            <a:pPr lvl="2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2800" dirty="0">
                <a:solidFill>
                  <a:schemeClr val="bg2"/>
                </a:solidFill>
                <a:latin typeface="Lucida Console" panose="020B0609040504020204" pitchFamily="49" charset="0"/>
              </a:rPr>
              <a:t>for each </a:t>
            </a:r>
            <a:r>
              <a:rPr lang="en-US" altLang="en-US" sz="2800" dirty="0" err="1">
                <a:solidFill>
                  <a:schemeClr val="bg2"/>
                </a:solidFill>
                <a:latin typeface="Lucida Console" panose="020B0609040504020204" pitchFamily="49" charset="0"/>
              </a:rPr>
              <a:t>depV</a:t>
            </a:r>
            <a:r>
              <a:rPr lang="en-US" altLang="en-US" sz="2800" dirty="0">
                <a:solidFill>
                  <a:schemeClr val="bg2"/>
                </a:solidFill>
                <a:latin typeface="Lucida Console" panose="020B0609040504020204" pitchFamily="49" charset="0"/>
              </a:rPr>
              <a:t> depending upon v do</a:t>
            </a:r>
          </a:p>
          <a:p>
            <a:pPr lvl="3">
              <a:lnSpc>
                <a:spcPct val="90000"/>
              </a:lnSpc>
              <a:buFontTx/>
              <a:buNone/>
            </a:pPr>
            <a:r>
              <a:rPr lang="en-US" altLang="en-US" sz="2800" dirty="0" err="1">
                <a:solidFill>
                  <a:schemeClr val="bg2"/>
                </a:solidFill>
                <a:latin typeface="Lucida Console" panose="020B0609040504020204" pitchFamily="49" charset="0"/>
              </a:rPr>
              <a:t>MarkOOD</a:t>
            </a:r>
            <a:r>
              <a:rPr lang="en-US" altLang="en-US" sz="2800" dirty="0">
                <a:solidFill>
                  <a:schemeClr val="bg2"/>
                </a:solidFill>
                <a:latin typeface="Lucida Console" panose="020B0609040504020204" pitchFamily="49" charset="0"/>
              </a:rPr>
              <a:t>(</a:t>
            </a:r>
            <a:r>
              <a:rPr lang="en-US" altLang="en-US" sz="2800" dirty="0" err="1">
                <a:solidFill>
                  <a:schemeClr val="bg2"/>
                </a:solidFill>
                <a:latin typeface="Lucida Console" panose="020B0609040504020204" pitchFamily="49" charset="0"/>
              </a:rPr>
              <a:t>depV</a:t>
            </a:r>
            <a:r>
              <a:rPr lang="en-US" altLang="en-US" sz="2800" dirty="0">
                <a:solidFill>
                  <a:schemeClr val="bg2"/>
                </a:solidFill>
                <a:latin typeface="Lucida Console" panose="020B0609040504020204" pitchFamily="49" charset="0"/>
              </a:rPr>
              <a:t>)</a:t>
            </a:r>
          </a:p>
        </p:txBody>
      </p:sp>
      <p:sp>
        <p:nvSpPr>
          <p:cNvPr id="6" name="Line Callout 1 5">
            <a:extLst>
              <a:ext uri="{FF2B5EF4-FFF2-40B4-BE49-F238E27FC236}">
                <a16:creationId xmlns:a16="http://schemas.microsoft.com/office/drawing/2014/main" id="{CAB94339-2915-4C39-9EB6-F98AA1F9677F}"/>
              </a:ext>
            </a:extLst>
          </p:cNvPr>
          <p:cNvSpPr/>
          <p:nvPr/>
        </p:nvSpPr>
        <p:spPr bwMode="auto">
          <a:xfrm>
            <a:off x="7254875" y="2846388"/>
            <a:ext cx="1820863" cy="923925"/>
          </a:xfrm>
          <a:prstGeom prst="borderCallout1">
            <a:avLst>
              <a:gd name="adj1" fmla="val 98189"/>
              <a:gd name="adj2" fmla="val 1146"/>
              <a:gd name="adj3" fmla="val 252687"/>
              <a:gd name="adj4" fmla="val -60608"/>
            </a:avLst>
          </a:prstGeom>
          <a:solidFill>
            <a:schemeClr val="accent1"/>
          </a:solidFill>
          <a:ln w="57150" cap="flat" cmpd="sng" algn="ctr">
            <a:solidFill>
              <a:schemeClr val="bg2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/>
          <a:lstStyle/>
          <a:p>
            <a:pPr algn="ctr">
              <a:defRPr/>
            </a:pPr>
            <a:r>
              <a:rPr lang="en-US" dirty="0">
                <a:latin typeface="+mn-lt"/>
              </a:rPr>
              <a:t>Outgoing Edges</a:t>
            </a:r>
          </a:p>
        </p:txBody>
      </p:sp>
    </p:spTree>
  </p:cSld>
  <p:clrMapOvr>
    <a:masterClrMapping/>
  </p:clrMapOvr>
  <p:transition>
    <p:randomBar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C0B3328D-FCEB-4C45-96B0-7C9543731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C464DB7-0C07-4CED-817F-F937689640E5}" type="slidenum"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pPr/>
              <a:t>38</a:t>
            </a:fld>
            <a:endParaRPr lang="en-US" altLang="en-US" sz="140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sp>
        <p:nvSpPr>
          <p:cNvPr id="40963" name="Rectangle 2">
            <a:extLst>
              <a:ext uri="{FF2B5EF4-FFF2-40B4-BE49-F238E27FC236}">
                <a16:creationId xmlns:a16="http://schemas.microsoft.com/office/drawing/2014/main" id="{CBBE2B16-15A0-4D53-A2B5-122B9827FF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Part 2: only evaluate variables when value requested (lazy eval)</a:t>
            </a:r>
          </a:p>
        </p:txBody>
      </p:sp>
      <p:sp>
        <p:nvSpPr>
          <p:cNvPr id="40964" name="Rectangle 3">
            <a:extLst>
              <a:ext uri="{FF2B5EF4-FFF2-40B4-BE49-F238E27FC236}">
                <a16:creationId xmlns:a16="http://schemas.microsoft.com/office/drawing/2014/main" id="{4596FA40-64B9-4D8E-BC53-C0D8BA41ADE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3600">
                <a:solidFill>
                  <a:schemeClr val="bg2"/>
                </a:solidFill>
                <a:latin typeface="Lucida Console" panose="020B0609040504020204" pitchFamily="49" charset="0"/>
              </a:rPr>
              <a:t>Evaluate(v):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>
                <a:solidFill>
                  <a:schemeClr val="bg2"/>
                </a:solidFill>
                <a:latin typeface="Lucida Console" panose="020B0609040504020204" pitchFamily="49" charset="0"/>
              </a:rPr>
              <a:t>if v.OODMark</a:t>
            </a:r>
          </a:p>
          <a:p>
            <a:pPr lvl="2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>
                <a:solidFill>
                  <a:schemeClr val="bg2"/>
                </a:solidFill>
                <a:latin typeface="Lucida Console" panose="020B0609040504020204" pitchFamily="49" charset="0"/>
              </a:rPr>
              <a:t>v.OODMark = false</a:t>
            </a:r>
          </a:p>
          <a:p>
            <a:pPr lvl="2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>
                <a:solidFill>
                  <a:schemeClr val="bg2"/>
                </a:solidFill>
                <a:latin typeface="Lucida Console" panose="020B0609040504020204" pitchFamily="49" charset="0"/>
              </a:rPr>
              <a:t>Parms = empty </a:t>
            </a:r>
          </a:p>
          <a:p>
            <a:pPr lvl="2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>
                <a:solidFill>
                  <a:schemeClr val="bg2"/>
                </a:solidFill>
                <a:latin typeface="Lucida Console" panose="020B0609040504020204" pitchFamily="49" charset="0"/>
              </a:rPr>
              <a:t>for each depVar in V.dep do</a:t>
            </a:r>
          </a:p>
          <a:p>
            <a:pPr lvl="3">
              <a:lnSpc>
                <a:spcPct val="90000"/>
              </a:lnSpc>
              <a:buFontTx/>
              <a:buNone/>
            </a:pPr>
            <a:r>
              <a:rPr lang="en-US" altLang="en-US">
                <a:solidFill>
                  <a:schemeClr val="bg2"/>
                </a:solidFill>
                <a:latin typeface="Lucida Console" panose="020B0609040504020204" pitchFamily="49" charset="0"/>
              </a:rPr>
              <a:t>Parms += Evaluate(depVar)</a:t>
            </a:r>
          </a:p>
          <a:p>
            <a:pPr lvl="2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>
                <a:solidFill>
                  <a:schemeClr val="bg2"/>
                </a:solidFill>
                <a:latin typeface="Lucida Console" panose="020B0609040504020204" pitchFamily="49" charset="0"/>
              </a:rPr>
              <a:t>UpdateIfPending(v,Parms)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>
                <a:solidFill>
                  <a:schemeClr val="bg2"/>
                </a:solidFill>
                <a:latin typeface="Lucida Console" panose="020B0609040504020204" pitchFamily="49" charset="0"/>
              </a:rPr>
              <a:t>return v.value</a:t>
            </a:r>
          </a:p>
          <a:p>
            <a:pPr lvl="2">
              <a:lnSpc>
                <a:spcPct val="90000"/>
              </a:lnSpc>
            </a:pPr>
            <a:endParaRPr lang="en-US" altLang="en-US">
              <a:solidFill>
                <a:schemeClr val="bg2"/>
              </a:solidFill>
            </a:endParaRPr>
          </a:p>
          <a:p>
            <a:pPr lvl="2">
              <a:lnSpc>
                <a:spcPct val="90000"/>
              </a:lnSpc>
            </a:pPr>
            <a:endParaRPr lang="en-US" altLang="en-US" sz="4000"/>
          </a:p>
        </p:txBody>
      </p:sp>
    </p:spTree>
  </p:cSld>
  <p:clrMapOvr>
    <a:masterClrMapping/>
  </p:clrMapOvr>
  <p:transition>
    <p:randomBar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6BF8067C-432C-4559-B031-67EB081BE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806768D-8FA5-4354-93F4-A931A28B4636}" type="slidenum"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pPr/>
              <a:t>39</a:t>
            </a:fld>
            <a:endParaRPr lang="en-US" altLang="en-US" sz="140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sp>
        <p:nvSpPr>
          <p:cNvPr id="41987" name="Rectangle 2">
            <a:extLst>
              <a:ext uri="{FF2B5EF4-FFF2-40B4-BE49-F238E27FC236}">
                <a16:creationId xmlns:a16="http://schemas.microsoft.com/office/drawing/2014/main" id="{A7B6650B-B645-4A05-893D-3DAD6A4C852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Part 2: only evaluate variables when value requested (lazy eval)</a:t>
            </a:r>
          </a:p>
        </p:txBody>
      </p:sp>
      <p:sp>
        <p:nvSpPr>
          <p:cNvPr id="41988" name="Rectangle 3">
            <a:extLst>
              <a:ext uri="{FF2B5EF4-FFF2-40B4-BE49-F238E27FC236}">
                <a16:creationId xmlns:a16="http://schemas.microsoft.com/office/drawing/2014/main" id="{C899968A-59A7-4DEC-91D2-99C7203550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3600">
                <a:solidFill>
                  <a:schemeClr val="bg2"/>
                </a:solidFill>
                <a:latin typeface="Lucida Console" panose="020B0609040504020204" pitchFamily="49" charset="0"/>
              </a:rPr>
              <a:t>Evaluate(v):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>
                <a:solidFill>
                  <a:schemeClr val="bg2"/>
                </a:solidFill>
                <a:latin typeface="Lucida Console" panose="020B0609040504020204" pitchFamily="49" charset="0"/>
              </a:rPr>
              <a:t>if v.OODMark</a:t>
            </a:r>
          </a:p>
          <a:p>
            <a:pPr lvl="2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>
                <a:solidFill>
                  <a:schemeClr val="bg2"/>
                </a:solidFill>
                <a:latin typeface="Lucida Console" panose="020B0609040504020204" pitchFamily="49" charset="0"/>
              </a:rPr>
              <a:t>v.OODMark = false</a:t>
            </a:r>
          </a:p>
          <a:p>
            <a:pPr lvl="2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>
                <a:solidFill>
                  <a:schemeClr val="bg2"/>
                </a:solidFill>
                <a:latin typeface="Lucida Console" panose="020B0609040504020204" pitchFamily="49" charset="0"/>
              </a:rPr>
              <a:t>Parms = empty </a:t>
            </a:r>
          </a:p>
          <a:p>
            <a:pPr lvl="2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>
                <a:solidFill>
                  <a:schemeClr val="bg2"/>
                </a:solidFill>
                <a:latin typeface="Lucida Console" panose="020B0609040504020204" pitchFamily="49" charset="0"/>
              </a:rPr>
              <a:t>for each depVar in V.dep do</a:t>
            </a:r>
          </a:p>
          <a:p>
            <a:pPr lvl="3">
              <a:lnSpc>
                <a:spcPct val="90000"/>
              </a:lnSpc>
              <a:buFontTx/>
              <a:buNone/>
            </a:pPr>
            <a:r>
              <a:rPr lang="en-US" altLang="en-US">
                <a:solidFill>
                  <a:schemeClr val="bg2"/>
                </a:solidFill>
                <a:latin typeface="Lucida Console" panose="020B0609040504020204" pitchFamily="49" charset="0"/>
              </a:rPr>
              <a:t>Parms += Evaluate(depVar)</a:t>
            </a:r>
          </a:p>
          <a:p>
            <a:pPr lvl="2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>
                <a:solidFill>
                  <a:schemeClr val="bg2"/>
                </a:solidFill>
                <a:latin typeface="Lucida Console" panose="020B0609040504020204" pitchFamily="49" charset="0"/>
              </a:rPr>
              <a:t>UpdateIfPending(v,Parms)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>
                <a:solidFill>
                  <a:schemeClr val="bg2"/>
                </a:solidFill>
                <a:latin typeface="Lucida Console" panose="020B0609040504020204" pitchFamily="49" charset="0"/>
              </a:rPr>
              <a:t>return v.value</a:t>
            </a:r>
          </a:p>
          <a:p>
            <a:pPr lvl="2">
              <a:lnSpc>
                <a:spcPct val="90000"/>
              </a:lnSpc>
            </a:pPr>
            <a:endParaRPr lang="en-US" altLang="en-US">
              <a:solidFill>
                <a:schemeClr val="bg2"/>
              </a:solidFill>
            </a:endParaRPr>
          </a:p>
          <a:p>
            <a:pPr lvl="2">
              <a:lnSpc>
                <a:spcPct val="90000"/>
              </a:lnSpc>
            </a:pPr>
            <a:endParaRPr lang="en-US" altLang="en-US" sz="4000"/>
          </a:p>
        </p:txBody>
      </p:sp>
      <p:sp>
        <p:nvSpPr>
          <p:cNvPr id="6" name="Line Callout 1 5">
            <a:extLst>
              <a:ext uri="{FF2B5EF4-FFF2-40B4-BE49-F238E27FC236}">
                <a16:creationId xmlns:a16="http://schemas.microsoft.com/office/drawing/2014/main" id="{E191C93C-A94A-46C0-9568-0BDD616C6559}"/>
              </a:ext>
            </a:extLst>
          </p:cNvPr>
          <p:cNvSpPr/>
          <p:nvPr/>
        </p:nvSpPr>
        <p:spPr bwMode="auto">
          <a:xfrm>
            <a:off x="7254875" y="1820863"/>
            <a:ext cx="1820863" cy="922337"/>
          </a:xfrm>
          <a:prstGeom prst="borderCallout1">
            <a:avLst>
              <a:gd name="adj1" fmla="val 98189"/>
              <a:gd name="adj2" fmla="val 1146"/>
              <a:gd name="adj3" fmla="val 246145"/>
              <a:gd name="adj4" fmla="val -28380"/>
            </a:avLst>
          </a:prstGeom>
          <a:solidFill>
            <a:schemeClr val="accent1"/>
          </a:solidFill>
          <a:ln w="57150" cap="flat" cmpd="sng" algn="ctr">
            <a:solidFill>
              <a:schemeClr val="bg2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/>
          <a:lstStyle/>
          <a:p>
            <a:pPr algn="ctr">
              <a:defRPr/>
            </a:pPr>
            <a:r>
              <a:rPr lang="en-US" dirty="0">
                <a:latin typeface="+mn-lt"/>
              </a:rPr>
              <a:t>Incoming Edges</a:t>
            </a:r>
          </a:p>
        </p:txBody>
      </p:sp>
    </p:spTree>
  </p:cSld>
  <p:clrMapOvr>
    <a:masterClrMapping/>
  </p:clrMapOvr>
  <p:transition>
    <p:randomBar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BBC4996D-8BD9-4BB1-BACF-E8108DB5FB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113EEB5-81F9-448F-AED3-AC1DDE822B2B}" type="slidenum"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pPr/>
              <a:t>4</a:t>
            </a:fld>
            <a:endParaRPr lang="en-US" altLang="en-US" sz="140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CAB7D960-AB9D-470E-BE92-58855D75B81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You say what</a:t>
            </a:r>
            <a:br>
              <a:rPr lang="en-US" altLang="en-US"/>
            </a:br>
            <a:r>
              <a:rPr lang="en-US" altLang="en-US"/>
              <a:t>System figures out how</a:t>
            </a:r>
          </a:p>
        </p:txBody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0F65236-360C-463D-9DB8-CFCB7F1B57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Monotype Sorts" pitchFamily="2" charset="2"/>
              <a:buNone/>
            </a:pPr>
            <a:r>
              <a:rPr lang="en-US" altLang="en-US"/>
              <a:t>A very good deal </a:t>
            </a:r>
          </a:p>
          <a:p>
            <a:pPr marL="0" indent="0">
              <a:buFont typeface="Monotype Sorts" pitchFamily="2" charset="2"/>
              <a:buNone/>
            </a:pPr>
            <a:r>
              <a:rPr lang="en-US" altLang="en-US"/>
              <a:t>But sounds too good to be true</a:t>
            </a:r>
          </a:p>
        </p:txBody>
      </p:sp>
    </p:spTree>
  </p:cSld>
  <p:clrMapOvr>
    <a:masterClrMapping/>
  </p:clrMapOvr>
  <p:transition>
    <p:randomBar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9F642ECF-1518-44A6-A995-C4F4EEB737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2AE7834-7328-43B5-BC7C-9CA49D034199}" type="slidenum"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pPr/>
              <a:t>40</a:t>
            </a:fld>
            <a:endParaRPr lang="en-US" altLang="en-US" sz="140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sp>
        <p:nvSpPr>
          <p:cNvPr id="43011" name="Rectangle 2">
            <a:extLst>
              <a:ext uri="{FF2B5EF4-FFF2-40B4-BE49-F238E27FC236}">
                <a16:creationId xmlns:a16="http://schemas.microsoft.com/office/drawing/2014/main" id="{C974C3FE-5C5E-4E56-8156-A6D8CDE526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Part 2: only evaluate variables when value requested (lazy eval)</a:t>
            </a:r>
          </a:p>
        </p:txBody>
      </p:sp>
      <p:sp>
        <p:nvSpPr>
          <p:cNvPr id="43012" name="Rectangle 3">
            <a:extLst>
              <a:ext uri="{FF2B5EF4-FFF2-40B4-BE49-F238E27FC236}">
                <a16:creationId xmlns:a16="http://schemas.microsoft.com/office/drawing/2014/main" id="{5F330507-B553-4D5B-A74E-3221CE17D81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2200">
                <a:solidFill>
                  <a:schemeClr val="bg2"/>
                </a:solidFill>
                <a:latin typeface="Lucida Console" panose="020B0609040504020204" pitchFamily="49" charset="0"/>
              </a:rPr>
              <a:t>UpdateIfPending(v,Parms):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2200">
                <a:solidFill>
                  <a:schemeClr val="bg2"/>
                </a:solidFill>
                <a:latin typeface="Lucida Console" panose="020B0609040504020204" pitchFamily="49" charset="0"/>
              </a:rPr>
              <a:t>  pendingIn = false  </a:t>
            </a:r>
            <a:r>
              <a:rPr lang="en-US" altLang="en-US" sz="1600" i="1">
                <a:solidFill>
                  <a:schemeClr val="bg2"/>
                </a:solidFill>
                <a:latin typeface="Lucida Console" panose="020B0609040504020204" pitchFamily="49" charset="0"/>
              </a:rPr>
              <a:t>//any incoming pending?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2200">
                <a:solidFill>
                  <a:schemeClr val="bg2"/>
                </a:solidFill>
                <a:latin typeface="Lucida Console" panose="020B0609040504020204" pitchFamily="49" charset="0"/>
              </a:rPr>
              <a:t>  For each incoming dep edge E do</a:t>
            </a:r>
          </a:p>
          <a:p>
            <a:pPr lvl="2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2200">
                <a:solidFill>
                  <a:schemeClr val="bg2"/>
                </a:solidFill>
                <a:latin typeface="Lucida Console" panose="020B0609040504020204" pitchFamily="49" charset="0"/>
              </a:rPr>
              <a:t>pendingIn |= E.pending</a:t>
            </a:r>
          </a:p>
          <a:p>
            <a:pPr lvl="2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2200">
                <a:solidFill>
                  <a:schemeClr val="bg2"/>
                </a:solidFill>
                <a:latin typeface="Lucida Console" panose="020B0609040504020204" pitchFamily="49" charset="0"/>
              </a:rPr>
              <a:t>E.pending = false</a:t>
            </a:r>
          </a:p>
          <a:p>
            <a:pPr lvl="2">
              <a:lnSpc>
                <a:spcPct val="50000"/>
              </a:lnSpc>
              <a:buFont typeface="Monotype Sorts" pitchFamily="2" charset="2"/>
              <a:buNone/>
            </a:pPr>
            <a:endParaRPr lang="en-US" altLang="en-US" sz="2200">
              <a:solidFill>
                <a:schemeClr val="bg2"/>
              </a:solidFill>
              <a:latin typeface="Lucida Console" panose="020B0609040504020204" pitchFamily="49" charset="0"/>
            </a:endParaRP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2200">
                <a:solidFill>
                  <a:schemeClr val="bg2"/>
                </a:solidFill>
                <a:latin typeface="Lucida Console" panose="020B0609040504020204" pitchFamily="49" charset="0"/>
              </a:rPr>
              <a:t>if pendingIn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2200">
                <a:solidFill>
                  <a:schemeClr val="bg2"/>
                </a:solidFill>
                <a:latin typeface="Lucida Console" panose="020B0609040504020204" pitchFamily="49" charset="0"/>
              </a:rPr>
              <a:t>  newVal = V.eqn(Parms)      [*]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2200">
                <a:solidFill>
                  <a:schemeClr val="bg2"/>
                </a:solidFill>
                <a:latin typeface="Lucida Console" panose="020B0609040504020204" pitchFamily="49" charset="0"/>
              </a:rPr>
              <a:t>	 if newval != v.value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2200">
                <a:solidFill>
                  <a:schemeClr val="bg2"/>
                </a:solidFill>
                <a:latin typeface="Lucida Console" panose="020B0609040504020204" pitchFamily="49" charset="0"/>
              </a:rPr>
              <a:t>		  v.value = newval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2200">
                <a:solidFill>
                  <a:schemeClr val="bg2"/>
                </a:solidFill>
                <a:latin typeface="Lucida Console" panose="020B0609040504020204" pitchFamily="49" charset="0"/>
              </a:rPr>
              <a:t>		  Foreach outgoing dependency edge D do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2200">
                <a:solidFill>
                  <a:schemeClr val="bg2"/>
                </a:solidFill>
                <a:latin typeface="Lucida Console" panose="020B0609040504020204" pitchFamily="49" charset="0"/>
              </a:rPr>
              <a:t>       D.pending = true</a:t>
            </a:r>
          </a:p>
          <a:p>
            <a:pPr lvl="2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2000">
                <a:solidFill>
                  <a:schemeClr val="bg2"/>
                </a:solidFill>
                <a:latin typeface="Lucida Console" panose="020B0609040504020204" pitchFamily="49" charset="0"/>
              </a:rPr>
              <a:t>			</a:t>
            </a:r>
          </a:p>
        </p:txBody>
      </p:sp>
    </p:spTree>
  </p:cSld>
  <p:clrMapOvr>
    <a:masterClrMapping/>
  </p:clrMapOvr>
  <p:transition>
    <p:randomBar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626FE92A-5532-48AD-88A5-DAB897AF8A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D6DCD20-8115-425A-A099-D5E8F6EB8322}" type="slidenum"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pPr/>
              <a:t>41</a:t>
            </a:fld>
            <a:endParaRPr lang="en-US" altLang="en-US" sz="140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sp>
        <p:nvSpPr>
          <p:cNvPr id="44035" name="Rectangle 2">
            <a:extLst>
              <a:ext uri="{FF2B5EF4-FFF2-40B4-BE49-F238E27FC236}">
                <a16:creationId xmlns:a16="http://schemas.microsoft.com/office/drawing/2014/main" id="{921CD240-910F-4366-9075-BFC145F7CBF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Part 2: only evaluate variables when value requested (lazy eval)</a:t>
            </a:r>
          </a:p>
        </p:txBody>
      </p:sp>
      <p:sp>
        <p:nvSpPr>
          <p:cNvPr id="44036" name="Rectangle 3">
            <a:extLst>
              <a:ext uri="{FF2B5EF4-FFF2-40B4-BE49-F238E27FC236}">
                <a16:creationId xmlns:a16="http://schemas.microsoft.com/office/drawing/2014/main" id="{26F71D9C-DD0A-40E8-9548-573C0F53B61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2200">
                <a:solidFill>
                  <a:schemeClr val="bg2"/>
                </a:solidFill>
                <a:latin typeface="Lucida Console" panose="020B0609040504020204" pitchFamily="49" charset="0"/>
              </a:rPr>
              <a:t>UpdateIfPending(v,Parms):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2200">
                <a:solidFill>
                  <a:schemeClr val="bg2"/>
                </a:solidFill>
                <a:latin typeface="Lucida Console" panose="020B0609040504020204" pitchFamily="49" charset="0"/>
              </a:rPr>
              <a:t>  pendingIn = false  </a:t>
            </a:r>
            <a:r>
              <a:rPr lang="en-US" altLang="en-US" sz="1600" i="1">
                <a:solidFill>
                  <a:schemeClr val="bg2"/>
                </a:solidFill>
                <a:latin typeface="Lucida Console" panose="020B0609040504020204" pitchFamily="49" charset="0"/>
              </a:rPr>
              <a:t>//any incoming pending?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2200">
                <a:solidFill>
                  <a:schemeClr val="bg2"/>
                </a:solidFill>
                <a:latin typeface="Lucida Console" panose="020B0609040504020204" pitchFamily="49" charset="0"/>
              </a:rPr>
              <a:t>  For each incoming dep edge E do</a:t>
            </a:r>
          </a:p>
          <a:p>
            <a:pPr lvl="2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2200">
                <a:solidFill>
                  <a:schemeClr val="bg2"/>
                </a:solidFill>
                <a:latin typeface="Lucida Console" panose="020B0609040504020204" pitchFamily="49" charset="0"/>
              </a:rPr>
              <a:t>pendingIn |= E.pending</a:t>
            </a:r>
          </a:p>
          <a:p>
            <a:pPr lvl="2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2200">
                <a:solidFill>
                  <a:schemeClr val="bg2"/>
                </a:solidFill>
                <a:latin typeface="Lucida Console" panose="020B0609040504020204" pitchFamily="49" charset="0"/>
              </a:rPr>
              <a:t>E.pending = false</a:t>
            </a:r>
          </a:p>
          <a:p>
            <a:pPr lvl="2">
              <a:lnSpc>
                <a:spcPct val="50000"/>
              </a:lnSpc>
              <a:buFont typeface="Monotype Sorts" pitchFamily="2" charset="2"/>
              <a:buNone/>
            </a:pPr>
            <a:endParaRPr lang="en-US" altLang="en-US" sz="2200">
              <a:solidFill>
                <a:schemeClr val="bg2"/>
              </a:solidFill>
              <a:latin typeface="Lucida Console" panose="020B0609040504020204" pitchFamily="49" charset="0"/>
            </a:endParaRP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2200">
                <a:solidFill>
                  <a:schemeClr val="bg2"/>
                </a:solidFill>
                <a:latin typeface="Lucida Console" panose="020B0609040504020204" pitchFamily="49" charset="0"/>
              </a:rPr>
              <a:t>if pendingIn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2200">
                <a:solidFill>
                  <a:schemeClr val="bg2"/>
                </a:solidFill>
                <a:latin typeface="Lucida Console" panose="020B0609040504020204" pitchFamily="49" charset="0"/>
              </a:rPr>
              <a:t>  newVal = V.eqn(Parms)      [*]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2200">
                <a:solidFill>
                  <a:schemeClr val="bg2"/>
                </a:solidFill>
                <a:latin typeface="Lucida Console" panose="020B0609040504020204" pitchFamily="49" charset="0"/>
              </a:rPr>
              <a:t>	 if newval != v.value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2200">
                <a:solidFill>
                  <a:schemeClr val="bg2"/>
                </a:solidFill>
                <a:latin typeface="Lucida Console" panose="020B0609040504020204" pitchFamily="49" charset="0"/>
              </a:rPr>
              <a:t>		  v.value = newval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2200">
                <a:solidFill>
                  <a:schemeClr val="bg2"/>
                </a:solidFill>
                <a:latin typeface="Lucida Console" panose="020B0609040504020204" pitchFamily="49" charset="0"/>
              </a:rPr>
              <a:t>		  Foreach outgoing dependency edge D do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2200">
                <a:solidFill>
                  <a:schemeClr val="bg2"/>
                </a:solidFill>
                <a:latin typeface="Lucida Console" panose="020B0609040504020204" pitchFamily="49" charset="0"/>
              </a:rPr>
              <a:t>       D.pending = true</a:t>
            </a:r>
          </a:p>
          <a:p>
            <a:pPr lvl="2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2000">
                <a:solidFill>
                  <a:schemeClr val="bg2"/>
                </a:solidFill>
                <a:latin typeface="Lucida Console" panose="020B0609040504020204" pitchFamily="49" charset="0"/>
              </a:rPr>
              <a:t>			</a:t>
            </a:r>
          </a:p>
        </p:txBody>
      </p:sp>
      <p:sp>
        <p:nvSpPr>
          <p:cNvPr id="6" name="Line Callout 1 5">
            <a:extLst>
              <a:ext uri="{FF2B5EF4-FFF2-40B4-BE49-F238E27FC236}">
                <a16:creationId xmlns:a16="http://schemas.microsoft.com/office/drawing/2014/main" id="{02AAE43F-A713-4A33-B1B3-068CFA64A497}"/>
              </a:ext>
            </a:extLst>
          </p:cNvPr>
          <p:cNvSpPr/>
          <p:nvPr/>
        </p:nvSpPr>
        <p:spPr bwMode="auto">
          <a:xfrm>
            <a:off x="6288088" y="2587625"/>
            <a:ext cx="2665412" cy="992188"/>
          </a:xfrm>
          <a:prstGeom prst="borderCallout1">
            <a:avLst>
              <a:gd name="adj1" fmla="val 98189"/>
              <a:gd name="adj2" fmla="val 1146"/>
              <a:gd name="adj3" fmla="val 154921"/>
              <a:gd name="adj4" fmla="val -60686"/>
            </a:avLst>
          </a:prstGeom>
          <a:solidFill>
            <a:schemeClr val="accent1"/>
          </a:solidFill>
          <a:ln w="57150" cap="flat" cmpd="sng" algn="ctr">
            <a:solidFill>
              <a:schemeClr val="bg2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/>
          <a:lstStyle/>
          <a:p>
            <a:pPr algn="ctr">
              <a:defRPr/>
            </a:pPr>
            <a:r>
              <a:rPr lang="en-US" dirty="0">
                <a:latin typeface="+mn-lt"/>
              </a:rPr>
              <a:t>Can do lazy evaluation here</a:t>
            </a:r>
          </a:p>
        </p:txBody>
      </p:sp>
    </p:spTree>
  </p:cSld>
  <p:clrMapOvr>
    <a:masterClrMapping/>
  </p:clrMapOvr>
  <p:transition>
    <p:randomBar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lide Number Placeholder 5">
            <a:extLst>
              <a:ext uri="{FF2B5EF4-FFF2-40B4-BE49-F238E27FC236}">
                <a16:creationId xmlns:a16="http://schemas.microsoft.com/office/drawing/2014/main" id="{8A7350F1-AF26-4A7A-86B2-8ACE194148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BC3998D-5902-416F-81B8-A667A6605F92}" type="slidenum"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pPr/>
              <a:t>42</a:t>
            </a:fld>
            <a:endParaRPr lang="en-US" altLang="en-US" sz="140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sp>
        <p:nvSpPr>
          <p:cNvPr id="45059" name="AutoShape 30">
            <a:extLst>
              <a:ext uri="{FF2B5EF4-FFF2-40B4-BE49-F238E27FC236}">
                <a16:creationId xmlns:a16="http://schemas.microsoft.com/office/drawing/2014/main" id="{32076127-43A2-4451-ABB2-606CE15F17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8400" y="1447800"/>
            <a:ext cx="2590800" cy="3429000"/>
          </a:xfrm>
          <a:prstGeom prst="cloudCallout">
            <a:avLst>
              <a:gd name="adj1" fmla="val -33088"/>
              <a:gd name="adj2" fmla="val -1759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45060" name="AutoShape 28">
            <a:extLst>
              <a:ext uri="{FF2B5EF4-FFF2-40B4-BE49-F238E27FC236}">
                <a16:creationId xmlns:a16="http://schemas.microsoft.com/office/drawing/2014/main" id="{CBC8CCCF-F464-488F-B035-2EEA404F6E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4419600"/>
            <a:ext cx="1981200" cy="1371600"/>
          </a:xfrm>
          <a:prstGeom prst="cloudCallout">
            <a:avLst>
              <a:gd name="adj1" fmla="val 319"/>
              <a:gd name="adj2" fmla="val -46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45061" name="Rectangle 2">
            <a:extLst>
              <a:ext uri="{FF2B5EF4-FFF2-40B4-BE49-F238E27FC236}">
                <a16:creationId xmlns:a16="http://schemas.microsoft.com/office/drawing/2014/main" id="{2E635EC6-39E5-41AB-8E1A-0F1EC3C8744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</a:t>
            </a:r>
          </a:p>
        </p:txBody>
      </p:sp>
      <p:grpSp>
        <p:nvGrpSpPr>
          <p:cNvPr id="45062" name="Group 27">
            <a:extLst>
              <a:ext uri="{FF2B5EF4-FFF2-40B4-BE49-F238E27FC236}">
                <a16:creationId xmlns:a16="http://schemas.microsoft.com/office/drawing/2014/main" id="{9E76758F-6D76-4AD5-9005-89E04ECECEF7}"/>
              </a:ext>
            </a:extLst>
          </p:cNvPr>
          <p:cNvGrpSpPr>
            <a:grpSpLocks/>
          </p:cNvGrpSpPr>
          <p:nvPr/>
        </p:nvGrpSpPr>
        <p:grpSpPr bwMode="auto">
          <a:xfrm>
            <a:off x="2019300" y="1371600"/>
            <a:ext cx="5105400" cy="4762500"/>
            <a:chOff x="768" y="1080"/>
            <a:chExt cx="3216" cy="3000"/>
          </a:xfrm>
        </p:grpSpPr>
        <p:grpSp>
          <p:nvGrpSpPr>
            <p:cNvPr id="45063" name="Group 16">
              <a:extLst>
                <a:ext uri="{FF2B5EF4-FFF2-40B4-BE49-F238E27FC236}">
                  <a16:creationId xmlns:a16="http://schemas.microsoft.com/office/drawing/2014/main" id="{B69A1007-9AA6-4941-8AE6-B1103A27DC2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32" y="1920"/>
              <a:ext cx="2352" cy="2160"/>
              <a:chOff x="1632" y="1920"/>
              <a:chExt cx="2352" cy="2160"/>
            </a:xfrm>
          </p:grpSpPr>
          <p:grpSp>
            <p:nvGrpSpPr>
              <p:cNvPr id="45074" name="Group 11">
                <a:extLst>
                  <a:ext uri="{FF2B5EF4-FFF2-40B4-BE49-F238E27FC236}">
                    <a16:creationId xmlns:a16="http://schemas.microsoft.com/office/drawing/2014/main" id="{F6531FC2-CAFD-4A98-8DC2-B1CB0C3259D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45079" name="Oval 6">
                  <a:extLst>
                    <a:ext uri="{FF2B5EF4-FFF2-40B4-BE49-F238E27FC236}">
                      <a16:creationId xmlns:a16="http://schemas.microsoft.com/office/drawing/2014/main" id="{FC7CCE51-869F-4098-901B-A2F85FB7A77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45080" name="Line 10">
                  <a:extLst>
                    <a:ext uri="{FF2B5EF4-FFF2-40B4-BE49-F238E27FC236}">
                      <a16:creationId xmlns:a16="http://schemas.microsoft.com/office/drawing/2014/main" id="{0A2C34ED-DF5F-4B6A-A3A7-FFC7CDFB6A5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5081" name="Oval 8">
                  <a:extLst>
                    <a:ext uri="{FF2B5EF4-FFF2-40B4-BE49-F238E27FC236}">
                      <a16:creationId xmlns:a16="http://schemas.microsoft.com/office/drawing/2014/main" id="{406F67D9-D3FE-4FF1-8624-BFCDC4AF273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45075" name="Group 12">
                <a:extLst>
                  <a:ext uri="{FF2B5EF4-FFF2-40B4-BE49-F238E27FC236}">
                    <a16:creationId xmlns:a16="http://schemas.microsoft.com/office/drawing/2014/main" id="{E542BE69-052B-44BF-9152-C4A18B67F80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45076" name="Oval 13">
                  <a:extLst>
                    <a:ext uri="{FF2B5EF4-FFF2-40B4-BE49-F238E27FC236}">
                      <a16:creationId xmlns:a16="http://schemas.microsoft.com/office/drawing/2014/main" id="{644B95F1-8D62-4720-A8DF-D4F956E4867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45077" name="Line 14">
                  <a:extLst>
                    <a:ext uri="{FF2B5EF4-FFF2-40B4-BE49-F238E27FC236}">
                      <a16:creationId xmlns:a16="http://schemas.microsoft.com/office/drawing/2014/main" id="{4BB3B6EF-8663-471D-9541-C0A3229FE8E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5078" name="Oval 15">
                  <a:extLst>
                    <a:ext uri="{FF2B5EF4-FFF2-40B4-BE49-F238E27FC236}">
                      <a16:creationId xmlns:a16="http://schemas.microsoft.com/office/drawing/2014/main" id="{721BC248-EE10-4AAE-954B-3DC4CFFA4FB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grpSp>
          <p:nvGrpSpPr>
            <p:cNvPr id="45064" name="Group 17">
              <a:extLst>
                <a:ext uri="{FF2B5EF4-FFF2-40B4-BE49-F238E27FC236}">
                  <a16:creationId xmlns:a16="http://schemas.microsoft.com/office/drawing/2014/main" id="{F687B93A-96CC-49A3-AD32-E6BE96A0AC8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68" y="1080"/>
              <a:ext cx="2352" cy="2160"/>
              <a:chOff x="1632" y="1920"/>
              <a:chExt cx="2352" cy="2160"/>
            </a:xfrm>
          </p:grpSpPr>
          <p:grpSp>
            <p:nvGrpSpPr>
              <p:cNvPr id="45066" name="Group 18">
                <a:extLst>
                  <a:ext uri="{FF2B5EF4-FFF2-40B4-BE49-F238E27FC236}">
                    <a16:creationId xmlns:a16="http://schemas.microsoft.com/office/drawing/2014/main" id="{3D0B78CF-7BAD-4CF5-9683-C231E8ABAD4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45071" name="Oval 19">
                  <a:extLst>
                    <a:ext uri="{FF2B5EF4-FFF2-40B4-BE49-F238E27FC236}">
                      <a16:creationId xmlns:a16="http://schemas.microsoft.com/office/drawing/2014/main" id="{1C38A9DA-C4F8-4819-BF09-712BE41EDFA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45072" name="Line 20">
                  <a:extLst>
                    <a:ext uri="{FF2B5EF4-FFF2-40B4-BE49-F238E27FC236}">
                      <a16:creationId xmlns:a16="http://schemas.microsoft.com/office/drawing/2014/main" id="{B3FD44D3-071C-4D8F-AF61-27511477A58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5073" name="Oval 21">
                  <a:extLst>
                    <a:ext uri="{FF2B5EF4-FFF2-40B4-BE49-F238E27FC236}">
                      <a16:creationId xmlns:a16="http://schemas.microsoft.com/office/drawing/2014/main" id="{81BFEA08-0235-4200-AC28-72E3266E08C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45067" name="Group 22">
                <a:extLst>
                  <a:ext uri="{FF2B5EF4-FFF2-40B4-BE49-F238E27FC236}">
                    <a16:creationId xmlns:a16="http://schemas.microsoft.com/office/drawing/2014/main" id="{46CDAFE5-49FF-4592-B2DE-9CA4D48978F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45068" name="Oval 23">
                  <a:extLst>
                    <a:ext uri="{FF2B5EF4-FFF2-40B4-BE49-F238E27FC236}">
                      <a16:creationId xmlns:a16="http://schemas.microsoft.com/office/drawing/2014/main" id="{35A49858-5893-4E4C-B16F-D9F3009CFCE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45069" name="Line 24">
                  <a:extLst>
                    <a:ext uri="{FF2B5EF4-FFF2-40B4-BE49-F238E27FC236}">
                      <a16:creationId xmlns:a16="http://schemas.microsoft.com/office/drawing/2014/main" id="{20ABB995-3EFA-4499-8C34-AE1C2162A5F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5070" name="Oval 25">
                  <a:extLst>
                    <a:ext uri="{FF2B5EF4-FFF2-40B4-BE49-F238E27FC236}">
                      <a16:creationId xmlns:a16="http://schemas.microsoft.com/office/drawing/2014/main" id="{61AB2310-D2A6-4BF8-9299-573E4EF7F27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sp>
          <p:nvSpPr>
            <p:cNvPr id="45065" name="Line 26">
              <a:extLst>
                <a:ext uri="{FF2B5EF4-FFF2-40B4-BE49-F238E27FC236}">
                  <a16:creationId xmlns:a16="http://schemas.microsoft.com/office/drawing/2014/main" id="{46EF7CEF-BEFE-4689-8854-A1D9FFEE3DE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112" y="2304"/>
              <a:ext cx="528" cy="52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>
    <p:randomBar/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lide Number Placeholder 5">
            <a:extLst>
              <a:ext uri="{FF2B5EF4-FFF2-40B4-BE49-F238E27FC236}">
                <a16:creationId xmlns:a16="http://schemas.microsoft.com/office/drawing/2014/main" id="{B69E190A-36CB-4963-90B9-FDAFC40B16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6E8B9A3-84DF-4A0A-B1F8-F564EA9ECF3D}" type="slidenum"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pPr/>
              <a:t>43</a:t>
            </a:fld>
            <a:endParaRPr lang="en-US" altLang="en-US" sz="140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sp>
        <p:nvSpPr>
          <p:cNvPr id="46083" name="AutoShape 28">
            <a:extLst>
              <a:ext uri="{FF2B5EF4-FFF2-40B4-BE49-F238E27FC236}">
                <a16:creationId xmlns:a16="http://schemas.microsoft.com/office/drawing/2014/main" id="{5C106699-974A-481A-BACC-FF531DC804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8400" y="1447800"/>
            <a:ext cx="2590800" cy="3429000"/>
          </a:xfrm>
          <a:prstGeom prst="cloudCallout">
            <a:avLst>
              <a:gd name="adj1" fmla="val -33088"/>
              <a:gd name="adj2" fmla="val -1759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46084" name="AutoShape 26">
            <a:extLst>
              <a:ext uri="{FF2B5EF4-FFF2-40B4-BE49-F238E27FC236}">
                <a16:creationId xmlns:a16="http://schemas.microsoft.com/office/drawing/2014/main" id="{9E5DA778-B4EA-497D-A9F5-DFDBBE3284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4419600"/>
            <a:ext cx="1981200" cy="1371600"/>
          </a:xfrm>
          <a:prstGeom prst="cloudCallout">
            <a:avLst>
              <a:gd name="adj1" fmla="val 319"/>
              <a:gd name="adj2" fmla="val -46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46085" name="Rectangle 2">
            <a:extLst>
              <a:ext uri="{FF2B5EF4-FFF2-40B4-BE49-F238E27FC236}">
                <a16:creationId xmlns:a16="http://schemas.microsoft.com/office/drawing/2014/main" id="{59875261-35B5-404F-B1D7-CD2AF5EF8A9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</a:t>
            </a:r>
          </a:p>
        </p:txBody>
      </p:sp>
      <p:grpSp>
        <p:nvGrpSpPr>
          <p:cNvPr id="46086" name="Group 4">
            <a:extLst>
              <a:ext uri="{FF2B5EF4-FFF2-40B4-BE49-F238E27FC236}">
                <a16:creationId xmlns:a16="http://schemas.microsoft.com/office/drawing/2014/main" id="{D2BAC97F-E9E9-474D-AA07-71C4C9460F31}"/>
              </a:ext>
            </a:extLst>
          </p:cNvPr>
          <p:cNvGrpSpPr>
            <a:grpSpLocks/>
          </p:cNvGrpSpPr>
          <p:nvPr/>
        </p:nvGrpSpPr>
        <p:grpSpPr bwMode="auto">
          <a:xfrm>
            <a:off x="2019300" y="1371600"/>
            <a:ext cx="5105400" cy="4762500"/>
            <a:chOff x="768" y="1080"/>
            <a:chExt cx="3216" cy="3000"/>
          </a:xfrm>
        </p:grpSpPr>
        <p:grpSp>
          <p:nvGrpSpPr>
            <p:cNvPr id="46089" name="Group 5">
              <a:extLst>
                <a:ext uri="{FF2B5EF4-FFF2-40B4-BE49-F238E27FC236}">
                  <a16:creationId xmlns:a16="http://schemas.microsoft.com/office/drawing/2014/main" id="{3B59015E-2A8F-4784-B064-874120BDA30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32" y="1920"/>
              <a:ext cx="2352" cy="2160"/>
              <a:chOff x="1632" y="1920"/>
              <a:chExt cx="2352" cy="2160"/>
            </a:xfrm>
          </p:grpSpPr>
          <p:grpSp>
            <p:nvGrpSpPr>
              <p:cNvPr id="46100" name="Group 6">
                <a:extLst>
                  <a:ext uri="{FF2B5EF4-FFF2-40B4-BE49-F238E27FC236}">
                    <a16:creationId xmlns:a16="http://schemas.microsoft.com/office/drawing/2014/main" id="{93E86178-9560-4BA6-AAF0-2384A891745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46105" name="Oval 7">
                  <a:extLst>
                    <a:ext uri="{FF2B5EF4-FFF2-40B4-BE49-F238E27FC236}">
                      <a16:creationId xmlns:a16="http://schemas.microsoft.com/office/drawing/2014/main" id="{8253FC6B-F0D1-4D4D-A102-F0F9FCDBC69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46106" name="Line 8">
                  <a:extLst>
                    <a:ext uri="{FF2B5EF4-FFF2-40B4-BE49-F238E27FC236}">
                      <a16:creationId xmlns:a16="http://schemas.microsoft.com/office/drawing/2014/main" id="{AAAB2B30-8C0A-4B96-8C10-BE2BE27A0E4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6107" name="Oval 9">
                  <a:extLst>
                    <a:ext uri="{FF2B5EF4-FFF2-40B4-BE49-F238E27FC236}">
                      <a16:creationId xmlns:a16="http://schemas.microsoft.com/office/drawing/2014/main" id="{7BED60A8-3B06-40DE-A6BF-8D30F3564BC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46101" name="Group 10">
                <a:extLst>
                  <a:ext uri="{FF2B5EF4-FFF2-40B4-BE49-F238E27FC236}">
                    <a16:creationId xmlns:a16="http://schemas.microsoft.com/office/drawing/2014/main" id="{229D4A07-4A65-4589-BF8F-39EB255CE3B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46102" name="Oval 11">
                  <a:extLst>
                    <a:ext uri="{FF2B5EF4-FFF2-40B4-BE49-F238E27FC236}">
                      <a16:creationId xmlns:a16="http://schemas.microsoft.com/office/drawing/2014/main" id="{F084B0A2-3203-4058-8DA4-21D27E074F8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46103" name="Line 12">
                  <a:extLst>
                    <a:ext uri="{FF2B5EF4-FFF2-40B4-BE49-F238E27FC236}">
                      <a16:creationId xmlns:a16="http://schemas.microsoft.com/office/drawing/2014/main" id="{E64D5D83-2C59-4FB1-8E01-79A795D16AD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6104" name="Oval 13">
                  <a:extLst>
                    <a:ext uri="{FF2B5EF4-FFF2-40B4-BE49-F238E27FC236}">
                      <a16:creationId xmlns:a16="http://schemas.microsoft.com/office/drawing/2014/main" id="{EE2EEABB-3525-4AA4-8392-9E972E61C58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grpSp>
          <p:nvGrpSpPr>
            <p:cNvPr id="46090" name="Group 14">
              <a:extLst>
                <a:ext uri="{FF2B5EF4-FFF2-40B4-BE49-F238E27FC236}">
                  <a16:creationId xmlns:a16="http://schemas.microsoft.com/office/drawing/2014/main" id="{C37E7FAC-0CE1-419F-BC54-CA19EE8FA1E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68" y="1080"/>
              <a:ext cx="2352" cy="2160"/>
              <a:chOff x="1632" y="1920"/>
              <a:chExt cx="2352" cy="2160"/>
            </a:xfrm>
          </p:grpSpPr>
          <p:grpSp>
            <p:nvGrpSpPr>
              <p:cNvPr id="46092" name="Group 15">
                <a:extLst>
                  <a:ext uri="{FF2B5EF4-FFF2-40B4-BE49-F238E27FC236}">
                    <a16:creationId xmlns:a16="http://schemas.microsoft.com/office/drawing/2014/main" id="{538C6D0B-153A-4169-B31E-40142D3F4BD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46097" name="Oval 16">
                  <a:extLst>
                    <a:ext uri="{FF2B5EF4-FFF2-40B4-BE49-F238E27FC236}">
                      <a16:creationId xmlns:a16="http://schemas.microsoft.com/office/drawing/2014/main" id="{A05EA9B0-1FE6-494A-BFC2-7562D8A510C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46098" name="Line 17">
                  <a:extLst>
                    <a:ext uri="{FF2B5EF4-FFF2-40B4-BE49-F238E27FC236}">
                      <a16:creationId xmlns:a16="http://schemas.microsoft.com/office/drawing/2014/main" id="{87651496-4035-4ABC-BAB1-EEBCB34E03E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6099" name="Oval 18">
                  <a:extLst>
                    <a:ext uri="{FF2B5EF4-FFF2-40B4-BE49-F238E27FC236}">
                      <a16:creationId xmlns:a16="http://schemas.microsoft.com/office/drawing/2014/main" id="{C98A88E5-0DEE-42AE-B271-2CBCEAE0EA7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46093" name="Group 19">
                <a:extLst>
                  <a:ext uri="{FF2B5EF4-FFF2-40B4-BE49-F238E27FC236}">
                    <a16:creationId xmlns:a16="http://schemas.microsoft.com/office/drawing/2014/main" id="{C7D47052-3C61-4EE9-8112-E1A70E84DF7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46094" name="Oval 20">
                  <a:extLst>
                    <a:ext uri="{FF2B5EF4-FFF2-40B4-BE49-F238E27FC236}">
                      <a16:creationId xmlns:a16="http://schemas.microsoft.com/office/drawing/2014/main" id="{34CFD094-11FF-4E05-A72B-03FB418B31D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46095" name="Line 21">
                  <a:extLst>
                    <a:ext uri="{FF2B5EF4-FFF2-40B4-BE49-F238E27FC236}">
                      <a16:creationId xmlns:a16="http://schemas.microsoft.com/office/drawing/2014/main" id="{47AFF3BC-B7BC-4DDF-A5BC-CA2CCAA4B09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6096" name="Oval 22">
                  <a:extLst>
                    <a:ext uri="{FF2B5EF4-FFF2-40B4-BE49-F238E27FC236}">
                      <a16:creationId xmlns:a16="http://schemas.microsoft.com/office/drawing/2014/main" id="{24B7DA46-8F03-447B-B2B0-C94888EDE43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sp>
          <p:nvSpPr>
            <p:cNvPr id="46091" name="Line 23">
              <a:extLst>
                <a:ext uri="{FF2B5EF4-FFF2-40B4-BE49-F238E27FC236}">
                  <a16:creationId xmlns:a16="http://schemas.microsoft.com/office/drawing/2014/main" id="{D9D284C1-2FA9-4088-8BE4-DDE6D45C1D8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112" y="2304"/>
              <a:ext cx="528" cy="52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6087" name="Text Box 24">
            <a:extLst>
              <a:ext uri="{FF2B5EF4-FFF2-40B4-BE49-F238E27FC236}">
                <a16:creationId xmlns:a16="http://schemas.microsoft.com/office/drawing/2014/main" id="{D2B863A7-8AF6-46E1-AB6E-1F7FFE7832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6080125"/>
            <a:ext cx="2849563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000">
                <a:latin typeface="Times New Roman" panose="02020603050405020304" pitchFamily="18" charset="0"/>
              </a:rPr>
              <a:t>Change Here</a:t>
            </a:r>
          </a:p>
        </p:txBody>
      </p:sp>
      <p:sp>
        <p:nvSpPr>
          <p:cNvPr id="46088" name="Line 25">
            <a:extLst>
              <a:ext uri="{FF2B5EF4-FFF2-40B4-BE49-F238E27FC236}">
                <a16:creationId xmlns:a16="http://schemas.microsoft.com/office/drawing/2014/main" id="{3EAEF2A1-D2BF-45A2-96F2-223907F4DB4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90800" y="5791200"/>
            <a:ext cx="1143000" cy="5334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randomBar/>
  </p:transition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ide Number Placeholder 5">
            <a:extLst>
              <a:ext uri="{FF2B5EF4-FFF2-40B4-BE49-F238E27FC236}">
                <a16:creationId xmlns:a16="http://schemas.microsoft.com/office/drawing/2014/main" id="{5F624115-E881-4DCD-BEE5-3B6BE46DBD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277D029-42E2-4B47-9599-63D9C1FAED21}" type="slidenum"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pPr/>
              <a:t>44</a:t>
            </a:fld>
            <a:endParaRPr lang="en-US" altLang="en-US" sz="140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sp>
        <p:nvSpPr>
          <p:cNvPr id="47107" name="AutoShape 44">
            <a:extLst>
              <a:ext uri="{FF2B5EF4-FFF2-40B4-BE49-F238E27FC236}">
                <a16:creationId xmlns:a16="http://schemas.microsoft.com/office/drawing/2014/main" id="{9C9B7513-EDDA-4EFD-B660-24BDDDD322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8400" y="1447800"/>
            <a:ext cx="2590800" cy="3429000"/>
          </a:xfrm>
          <a:prstGeom prst="cloudCallout">
            <a:avLst>
              <a:gd name="adj1" fmla="val -33088"/>
              <a:gd name="adj2" fmla="val -1759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47108" name="AutoShape 39">
            <a:extLst>
              <a:ext uri="{FF2B5EF4-FFF2-40B4-BE49-F238E27FC236}">
                <a16:creationId xmlns:a16="http://schemas.microsoft.com/office/drawing/2014/main" id="{A345F274-ADED-4603-8AB9-3CEFBDF3D0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4419600"/>
            <a:ext cx="1981200" cy="1371600"/>
          </a:xfrm>
          <a:prstGeom prst="cloudCallout">
            <a:avLst>
              <a:gd name="adj1" fmla="val 319"/>
              <a:gd name="adj2" fmla="val -46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47109" name="Rectangle 2">
            <a:extLst>
              <a:ext uri="{FF2B5EF4-FFF2-40B4-BE49-F238E27FC236}">
                <a16:creationId xmlns:a16="http://schemas.microsoft.com/office/drawing/2014/main" id="{10BB97C0-0130-4157-B2F9-058C862F9E4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</a:t>
            </a:r>
          </a:p>
        </p:txBody>
      </p:sp>
      <p:sp>
        <p:nvSpPr>
          <p:cNvPr id="47110" name="Rectangle 3">
            <a:extLst>
              <a:ext uri="{FF2B5EF4-FFF2-40B4-BE49-F238E27FC236}">
                <a16:creationId xmlns:a16="http://schemas.microsoft.com/office/drawing/2014/main" id="{E880F2BD-AD1F-4F2F-B4AB-C37D9E13A5E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Monotype Sorts" pitchFamily="2" charset="2"/>
              <a:buNone/>
            </a:pPr>
            <a:r>
              <a:rPr lang="en-US" altLang="en-US"/>
              <a:t>Mark out of date</a:t>
            </a:r>
          </a:p>
        </p:txBody>
      </p:sp>
      <p:grpSp>
        <p:nvGrpSpPr>
          <p:cNvPr id="47111" name="Group 4">
            <a:extLst>
              <a:ext uri="{FF2B5EF4-FFF2-40B4-BE49-F238E27FC236}">
                <a16:creationId xmlns:a16="http://schemas.microsoft.com/office/drawing/2014/main" id="{BAF10E64-F4B7-496E-A271-7CE70B23D3EE}"/>
              </a:ext>
            </a:extLst>
          </p:cNvPr>
          <p:cNvGrpSpPr>
            <a:grpSpLocks/>
          </p:cNvGrpSpPr>
          <p:nvPr/>
        </p:nvGrpSpPr>
        <p:grpSpPr bwMode="auto">
          <a:xfrm>
            <a:off x="2019300" y="1371600"/>
            <a:ext cx="5105400" cy="4762500"/>
            <a:chOff x="768" y="1080"/>
            <a:chExt cx="3216" cy="3000"/>
          </a:xfrm>
        </p:grpSpPr>
        <p:grpSp>
          <p:nvGrpSpPr>
            <p:cNvPr id="47127" name="Group 5">
              <a:extLst>
                <a:ext uri="{FF2B5EF4-FFF2-40B4-BE49-F238E27FC236}">
                  <a16:creationId xmlns:a16="http://schemas.microsoft.com/office/drawing/2014/main" id="{ED6E66A9-77C1-4B96-BF3F-5BD917EA42F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32" y="1920"/>
              <a:ext cx="2352" cy="2160"/>
              <a:chOff x="1632" y="1920"/>
              <a:chExt cx="2352" cy="2160"/>
            </a:xfrm>
          </p:grpSpPr>
          <p:grpSp>
            <p:nvGrpSpPr>
              <p:cNvPr id="47138" name="Group 6">
                <a:extLst>
                  <a:ext uri="{FF2B5EF4-FFF2-40B4-BE49-F238E27FC236}">
                    <a16:creationId xmlns:a16="http://schemas.microsoft.com/office/drawing/2014/main" id="{533C2FBA-D96C-497B-A1A2-2C2798CAEE9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47143" name="Oval 7">
                  <a:extLst>
                    <a:ext uri="{FF2B5EF4-FFF2-40B4-BE49-F238E27FC236}">
                      <a16:creationId xmlns:a16="http://schemas.microsoft.com/office/drawing/2014/main" id="{D57C9019-F533-454D-A613-1E4EC8837A8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47144" name="Line 8">
                  <a:extLst>
                    <a:ext uri="{FF2B5EF4-FFF2-40B4-BE49-F238E27FC236}">
                      <a16:creationId xmlns:a16="http://schemas.microsoft.com/office/drawing/2014/main" id="{BC51FBB3-92FD-40CE-9152-439C2D9E614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7145" name="Oval 9">
                  <a:extLst>
                    <a:ext uri="{FF2B5EF4-FFF2-40B4-BE49-F238E27FC236}">
                      <a16:creationId xmlns:a16="http://schemas.microsoft.com/office/drawing/2014/main" id="{7510B0B5-E942-48FB-8AD7-D72E4ED1903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47139" name="Group 10">
                <a:extLst>
                  <a:ext uri="{FF2B5EF4-FFF2-40B4-BE49-F238E27FC236}">
                    <a16:creationId xmlns:a16="http://schemas.microsoft.com/office/drawing/2014/main" id="{357DBEAA-6A51-4359-A0C3-B7F823D78A0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47140" name="Oval 11">
                  <a:extLst>
                    <a:ext uri="{FF2B5EF4-FFF2-40B4-BE49-F238E27FC236}">
                      <a16:creationId xmlns:a16="http://schemas.microsoft.com/office/drawing/2014/main" id="{1D3A5676-5412-418B-8ADB-C2BC48E7D2C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47141" name="Line 12">
                  <a:extLst>
                    <a:ext uri="{FF2B5EF4-FFF2-40B4-BE49-F238E27FC236}">
                      <a16:creationId xmlns:a16="http://schemas.microsoft.com/office/drawing/2014/main" id="{3977B014-3817-40CB-9FDB-6F3A71AEFD9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7142" name="Oval 13">
                  <a:extLst>
                    <a:ext uri="{FF2B5EF4-FFF2-40B4-BE49-F238E27FC236}">
                      <a16:creationId xmlns:a16="http://schemas.microsoft.com/office/drawing/2014/main" id="{8668800D-CB17-4346-BD97-76CD58299B1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grpSp>
          <p:nvGrpSpPr>
            <p:cNvPr id="47128" name="Group 14">
              <a:extLst>
                <a:ext uri="{FF2B5EF4-FFF2-40B4-BE49-F238E27FC236}">
                  <a16:creationId xmlns:a16="http://schemas.microsoft.com/office/drawing/2014/main" id="{B9DEBC10-826D-4936-96A6-7A4CBCDB246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68" y="1080"/>
              <a:ext cx="2352" cy="2160"/>
              <a:chOff x="1632" y="1920"/>
              <a:chExt cx="2352" cy="2160"/>
            </a:xfrm>
          </p:grpSpPr>
          <p:grpSp>
            <p:nvGrpSpPr>
              <p:cNvPr id="47130" name="Group 15">
                <a:extLst>
                  <a:ext uri="{FF2B5EF4-FFF2-40B4-BE49-F238E27FC236}">
                    <a16:creationId xmlns:a16="http://schemas.microsoft.com/office/drawing/2014/main" id="{BFB5BAA2-B99B-4B7E-8B6A-2E735A818C7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47135" name="Oval 16">
                  <a:extLst>
                    <a:ext uri="{FF2B5EF4-FFF2-40B4-BE49-F238E27FC236}">
                      <a16:creationId xmlns:a16="http://schemas.microsoft.com/office/drawing/2014/main" id="{35099F61-4A44-4C57-98FF-D3F43D76512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47136" name="Line 17">
                  <a:extLst>
                    <a:ext uri="{FF2B5EF4-FFF2-40B4-BE49-F238E27FC236}">
                      <a16:creationId xmlns:a16="http://schemas.microsoft.com/office/drawing/2014/main" id="{4997946C-FD6A-4C96-B502-BCFA3FE32DA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7137" name="Oval 18">
                  <a:extLst>
                    <a:ext uri="{FF2B5EF4-FFF2-40B4-BE49-F238E27FC236}">
                      <a16:creationId xmlns:a16="http://schemas.microsoft.com/office/drawing/2014/main" id="{D0653E7F-D844-4F08-B46C-49829C4C6D2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47131" name="Group 19">
                <a:extLst>
                  <a:ext uri="{FF2B5EF4-FFF2-40B4-BE49-F238E27FC236}">
                    <a16:creationId xmlns:a16="http://schemas.microsoft.com/office/drawing/2014/main" id="{C7EEC8D4-0EF9-4FF0-BEA8-F195D88BC60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47132" name="Oval 20">
                  <a:extLst>
                    <a:ext uri="{FF2B5EF4-FFF2-40B4-BE49-F238E27FC236}">
                      <a16:creationId xmlns:a16="http://schemas.microsoft.com/office/drawing/2014/main" id="{CBDCFD86-B35F-4E20-9E67-645BE3D8693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47133" name="Line 21">
                  <a:extLst>
                    <a:ext uri="{FF2B5EF4-FFF2-40B4-BE49-F238E27FC236}">
                      <a16:creationId xmlns:a16="http://schemas.microsoft.com/office/drawing/2014/main" id="{3A46C061-AB3E-4B79-8E1E-FE4A9728D83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7134" name="Oval 22">
                  <a:extLst>
                    <a:ext uri="{FF2B5EF4-FFF2-40B4-BE49-F238E27FC236}">
                      <a16:creationId xmlns:a16="http://schemas.microsoft.com/office/drawing/2014/main" id="{7E96F496-1AB9-40D6-80C5-C30E0CCD0A7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sp>
          <p:nvSpPr>
            <p:cNvPr id="47129" name="Line 23">
              <a:extLst>
                <a:ext uri="{FF2B5EF4-FFF2-40B4-BE49-F238E27FC236}">
                  <a16:creationId xmlns:a16="http://schemas.microsoft.com/office/drawing/2014/main" id="{9DC5C1F6-D7F0-4FDB-88F0-A0920FF8179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112" y="2304"/>
              <a:ext cx="528" cy="52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7112" name="Group 26">
            <a:extLst>
              <a:ext uri="{FF2B5EF4-FFF2-40B4-BE49-F238E27FC236}">
                <a16:creationId xmlns:a16="http://schemas.microsoft.com/office/drawing/2014/main" id="{646290B6-E1B4-4B05-928F-40ECF04264CC}"/>
              </a:ext>
            </a:extLst>
          </p:cNvPr>
          <p:cNvGrpSpPr>
            <a:grpSpLocks/>
          </p:cNvGrpSpPr>
          <p:nvPr/>
        </p:nvGrpSpPr>
        <p:grpSpPr bwMode="auto">
          <a:xfrm>
            <a:off x="5105400" y="4191000"/>
            <a:ext cx="304800" cy="457200"/>
            <a:chOff x="1056" y="3552"/>
            <a:chExt cx="192" cy="288"/>
          </a:xfrm>
        </p:grpSpPr>
        <p:sp>
          <p:nvSpPr>
            <p:cNvPr id="47125" name="Line 24">
              <a:extLst>
                <a:ext uri="{FF2B5EF4-FFF2-40B4-BE49-F238E27FC236}">
                  <a16:creationId xmlns:a16="http://schemas.microsoft.com/office/drawing/2014/main" id="{FCD3CC50-7345-4FF7-96F9-1ECD96D609C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126" name="Line 25">
              <a:extLst>
                <a:ext uri="{FF2B5EF4-FFF2-40B4-BE49-F238E27FC236}">
                  <a16:creationId xmlns:a16="http://schemas.microsoft.com/office/drawing/2014/main" id="{94344CD8-6483-452A-8D01-AEBF6AACA67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7113" name="Group 27">
            <a:extLst>
              <a:ext uri="{FF2B5EF4-FFF2-40B4-BE49-F238E27FC236}">
                <a16:creationId xmlns:a16="http://schemas.microsoft.com/office/drawing/2014/main" id="{A28F6E62-2E87-493B-A735-A955C858EAF8}"/>
              </a:ext>
            </a:extLst>
          </p:cNvPr>
          <p:cNvGrpSpPr>
            <a:grpSpLocks/>
          </p:cNvGrpSpPr>
          <p:nvPr/>
        </p:nvGrpSpPr>
        <p:grpSpPr bwMode="auto">
          <a:xfrm>
            <a:off x="6629400" y="2819400"/>
            <a:ext cx="304800" cy="457200"/>
            <a:chOff x="1056" y="3552"/>
            <a:chExt cx="192" cy="288"/>
          </a:xfrm>
        </p:grpSpPr>
        <p:sp>
          <p:nvSpPr>
            <p:cNvPr id="47123" name="Line 28">
              <a:extLst>
                <a:ext uri="{FF2B5EF4-FFF2-40B4-BE49-F238E27FC236}">
                  <a16:creationId xmlns:a16="http://schemas.microsoft.com/office/drawing/2014/main" id="{24A30286-8E2D-4C61-A700-84B9E4D6F47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124" name="Line 29">
              <a:extLst>
                <a:ext uri="{FF2B5EF4-FFF2-40B4-BE49-F238E27FC236}">
                  <a16:creationId xmlns:a16="http://schemas.microsoft.com/office/drawing/2014/main" id="{B32EEB78-16A0-4601-A1CB-16E1F8D9C99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7114" name="Group 30">
            <a:extLst>
              <a:ext uri="{FF2B5EF4-FFF2-40B4-BE49-F238E27FC236}">
                <a16:creationId xmlns:a16="http://schemas.microsoft.com/office/drawing/2014/main" id="{428AA6B8-06C9-4CE4-8F1D-97BE7216DBEC}"/>
              </a:ext>
            </a:extLst>
          </p:cNvPr>
          <p:cNvGrpSpPr>
            <a:grpSpLocks/>
          </p:cNvGrpSpPr>
          <p:nvPr/>
        </p:nvGrpSpPr>
        <p:grpSpPr bwMode="auto">
          <a:xfrm>
            <a:off x="3733800" y="2895600"/>
            <a:ext cx="304800" cy="457200"/>
            <a:chOff x="1056" y="3552"/>
            <a:chExt cx="192" cy="288"/>
          </a:xfrm>
        </p:grpSpPr>
        <p:sp>
          <p:nvSpPr>
            <p:cNvPr id="47121" name="Line 31">
              <a:extLst>
                <a:ext uri="{FF2B5EF4-FFF2-40B4-BE49-F238E27FC236}">
                  <a16:creationId xmlns:a16="http://schemas.microsoft.com/office/drawing/2014/main" id="{B3ACD3E4-4811-4032-AF12-9A84FAA85D0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122" name="Line 32">
              <a:extLst>
                <a:ext uri="{FF2B5EF4-FFF2-40B4-BE49-F238E27FC236}">
                  <a16:creationId xmlns:a16="http://schemas.microsoft.com/office/drawing/2014/main" id="{2AFD5320-3C78-4F85-B6BA-43A12E5F758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7115" name="Group 33">
            <a:extLst>
              <a:ext uri="{FF2B5EF4-FFF2-40B4-BE49-F238E27FC236}">
                <a16:creationId xmlns:a16="http://schemas.microsoft.com/office/drawing/2014/main" id="{2F4FE5C8-A3B0-4A7D-B6A5-E6954F785C3F}"/>
              </a:ext>
            </a:extLst>
          </p:cNvPr>
          <p:cNvGrpSpPr>
            <a:grpSpLocks/>
          </p:cNvGrpSpPr>
          <p:nvPr/>
        </p:nvGrpSpPr>
        <p:grpSpPr bwMode="auto">
          <a:xfrm>
            <a:off x="5257800" y="1447800"/>
            <a:ext cx="304800" cy="457200"/>
            <a:chOff x="1056" y="3552"/>
            <a:chExt cx="192" cy="288"/>
          </a:xfrm>
        </p:grpSpPr>
        <p:sp>
          <p:nvSpPr>
            <p:cNvPr id="47119" name="Line 34">
              <a:extLst>
                <a:ext uri="{FF2B5EF4-FFF2-40B4-BE49-F238E27FC236}">
                  <a16:creationId xmlns:a16="http://schemas.microsoft.com/office/drawing/2014/main" id="{5C99489F-27F2-48E1-B32B-78C120142FF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120" name="Line 35">
              <a:extLst>
                <a:ext uri="{FF2B5EF4-FFF2-40B4-BE49-F238E27FC236}">
                  <a16:creationId xmlns:a16="http://schemas.microsoft.com/office/drawing/2014/main" id="{4727C03B-F830-4276-97AB-2BD1557112C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7116" name="Group 41">
            <a:extLst>
              <a:ext uri="{FF2B5EF4-FFF2-40B4-BE49-F238E27FC236}">
                <a16:creationId xmlns:a16="http://schemas.microsoft.com/office/drawing/2014/main" id="{3ABCAAF2-6175-4741-8F26-6C5578901693}"/>
              </a:ext>
            </a:extLst>
          </p:cNvPr>
          <p:cNvGrpSpPr>
            <a:grpSpLocks/>
          </p:cNvGrpSpPr>
          <p:nvPr/>
        </p:nvGrpSpPr>
        <p:grpSpPr bwMode="auto">
          <a:xfrm rot="-1527565">
            <a:off x="4267200" y="4953000"/>
            <a:ext cx="304800" cy="457200"/>
            <a:chOff x="1056" y="3552"/>
            <a:chExt cx="192" cy="288"/>
          </a:xfrm>
        </p:grpSpPr>
        <p:sp>
          <p:nvSpPr>
            <p:cNvPr id="47117" name="Line 42">
              <a:extLst>
                <a:ext uri="{FF2B5EF4-FFF2-40B4-BE49-F238E27FC236}">
                  <a16:creationId xmlns:a16="http://schemas.microsoft.com/office/drawing/2014/main" id="{D3BE8AF6-9C07-4647-9CA5-AE55787E66A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118" name="Line 43">
              <a:extLst>
                <a:ext uri="{FF2B5EF4-FFF2-40B4-BE49-F238E27FC236}">
                  <a16:creationId xmlns:a16="http://schemas.microsoft.com/office/drawing/2014/main" id="{F5C7A043-7A55-446B-8F36-A17A470234B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>
    <p:randomBar/>
  </p:transition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lide Number Placeholder 5">
            <a:extLst>
              <a:ext uri="{FF2B5EF4-FFF2-40B4-BE49-F238E27FC236}">
                <a16:creationId xmlns:a16="http://schemas.microsoft.com/office/drawing/2014/main" id="{75D9AE91-4BF6-402E-8971-56F307E304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CFE9B10-2ECF-49A3-AE70-EF6001DEB62F}" type="slidenum"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pPr/>
              <a:t>45</a:t>
            </a:fld>
            <a:endParaRPr lang="en-US" altLang="en-US" sz="140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sp>
        <p:nvSpPr>
          <p:cNvPr id="48131" name="AutoShape 45">
            <a:extLst>
              <a:ext uri="{FF2B5EF4-FFF2-40B4-BE49-F238E27FC236}">
                <a16:creationId xmlns:a16="http://schemas.microsoft.com/office/drawing/2014/main" id="{20864430-3388-4E73-B11F-FB492A58E5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8400" y="1447800"/>
            <a:ext cx="2590800" cy="3429000"/>
          </a:xfrm>
          <a:prstGeom prst="cloudCallout">
            <a:avLst>
              <a:gd name="adj1" fmla="val -33088"/>
              <a:gd name="adj2" fmla="val -1759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48132" name="AutoShape 40">
            <a:extLst>
              <a:ext uri="{FF2B5EF4-FFF2-40B4-BE49-F238E27FC236}">
                <a16:creationId xmlns:a16="http://schemas.microsoft.com/office/drawing/2014/main" id="{11C68200-75E5-4490-97C2-EFCB00716B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4419600"/>
            <a:ext cx="1981200" cy="1371600"/>
          </a:xfrm>
          <a:prstGeom prst="cloudCallout">
            <a:avLst>
              <a:gd name="adj1" fmla="val 319"/>
              <a:gd name="adj2" fmla="val -46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48133" name="Rectangle 2">
            <a:extLst>
              <a:ext uri="{FF2B5EF4-FFF2-40B4-BE49-F238E27FC236}">
                <a16:creationId xmlns:a16="http://schemas.microsoft.com/office/drawing/2014/main" id="{415CF025-0267-4E9B-947C-6C315483F9C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</a:t>
            </a:r>
          </a:p>
        </p:txBody>
      </p:sp>
      <p:sp>
        <p:nvSpPr>
          <p:cNvPr id="48134" name="Rectangle 3">
            <a:extLst>
              <a:ext uri="{FF2B5EF4-FFF2-40B4-BE49-F238E27FC236}">
                <a16:creationId xmlns:a16="http://schemas.microsoft.com/office/drawing/2014/main" id="{453D290C-B59C-4852-98E8-C83EC92E07F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Monotype Sorts" pitchFamily="2" charset="2"/>
              <a:buNone/>
            </a:pPr>
            <a:r>
              <a:rPr lang="en-US" altLang="en-US"/>
              <a:t>Eval this</a:t>
            </a:r>
          </a:p>
        </p:txBody>
      </p:sp>
      <p:grpSp>
        <p:nvGrpSpPr>
          <p:cNvPr id="48135" name="Group 4">
            <a:extLst>
              <a:ext uri="{FF2B5EF4-FFF2-40B4-BE49-F238E27FC236}">
                <a16:creationId xmlns:a16="http://schemas.microsoft.com/office/drawing/2014/main" id="{973CD260-E71F-4C15-81AE-05FD8F45E2A0}"/>
              </a:ext>
            </a:extLst>
          </p:cNvPr>
          <p:cNvGrpSpPr>
            <a:grpSpLocks/>
          </p:cNvGrpSpPr>
          <p:nvPr/>
        </p:nvGrpSpPr>
        <p:grpSpPr bwMode="auto">
          <a:xfrm>
            <a:off x="2019300" y="1371600"/>
            <a:ext cx="5105400" cy="4762500"/>
            <a:chOff x="768" y="1080"/>
            <a:chExt cx="3216" cy="3000"/>
          </a:xfrm>
        </p:grpSpPr>
        <p:grpSp>
          <p:nvGrpSpPr>
            <p:cNvPr id="48152" name="Group 5">
              <a:extLst>
                <a:ext uri="{FF2B5EF4-FFF2-40B4-BE49-F238E27FC236}">
                  <a16:creationId xmlns:a16="http://schemas.microsoft.com/office/drawing/2014/main" id="{37C7BB56-EF1E-4262-9004-13A512607FD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32" y="1920"/>
              <a:ext cx="2352" cy="2160"/>
              <a:chOff x="1632" y="1920"/>
              <a:chExt cx="2352" cy="2160"/>
            </a:xfrm>
          </p:grpSpPr>
          <p:grpSp>
            <p:nvGrpSpPr>
              <p:cNvPr id="48163" name="Group 6">
                <a:extLst>
                  <a:ext uri="{FF2B5EF4-FFF2-40B4-BE49-F238E27FC236}">
                    <a16:creationId xmlns:a16="http://schemas.microsoft.com/office/drawing/2014/main" id="{F9FE208B-3B93-43D5-AD73-19C8DB3117D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48168" name="Oval 7">
                  <a:extLst>
                    <a:ext uri="{FF2B5EF4-FFF2-40B4-BE49-F238E27FC236}">
                      <a16:creationId xmlns:a16="http://schemas.microsoft.com/office/drawing/2014/main" id="{916260DE-93EF-48BE-BEFC-7FE1B4BED27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48169" name="Line 8">
                  <a:extLst>
                    <a:ext uri="{FF2B5EF4-FFF2-40B4-BE49-F238E27FC236}">
                      <a16:creationId xmlns:a16="http://schemas.microsoft.com/office/drawing/2014/main" id="{785AE93A-D9AA-4A19-AA01-692B08C4652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8170" name="Oval 9">
                  <a:extLst>
                    <a:ext uri="{FF2B5EF4-FFF2-40B4-BE49-F238E27FC236}">
                      <a16:creationId xmlns:a16="http://schemas.microsoft.com/office/drawing/2014/main" id="{F7BC7525-AF3D-4861-BA0C-F0B07290D84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48164" name="Group 10">
                <a:extLst>
                  <a:ext uri="{FF2B5EF4-FFF2-40B4-BE49-F238E27FC236}">
                    <a16:creationId xmlns:a16="http://schemas.microsoft.com/office/drawing/2014/main" id="{C5609C65-7C6E-4A68-A17D-8EC1A109CE5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48165" name="Oval 11">
                  <a:extLst>
                    <a:ext uri="{FF2B5EF4-FFF2-40B4-BE49-F238E27FC236}">
                      <a16:creationId xmlns:a16="http://schemas.microsoft.com/office/drawing/2014/main" id="{308F98F6-B02B-4B3B-AE4A-97023C74892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48166" name="Line 12">
                  <a:extLst>
                    <a:ext uri="{FF2B5EF4-FFF2-40B4-BE49-F238E27FC236}">
                      <a16:creationId xmlns:a16="http://schemas.microsoft.com/office/drawing/2014/main" id="{91B6BEA8-FF3B-4611-B035-46F50E5CA02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8167" name="Oval 13">
                  <a:extLst>
                    <a:ext uri="{FF2B5EF4-FFF2-40B4-BE49-F238E27FC236}">
                      <a16:creationId xmlns:a16="http://schemas.microsoft.com/office/drawing/2014/main" id="{D2DF17A4-8510-4641-8D03-117461B7591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grpSp>
          <p:nvGrpSpPr>
            <p:cNvPr id="48153" name="Group 14">
              <a:extLst>
                <a:ext uri="{FF2B5EF4-FFF2-40B4-BE49-F238E27FC236}">
                  <a16:creationId xmlns:a16="http://schemas.microsoft.com/office/drawing/2014/main" id="{D73503A3-C8C5-446D-BA31-8F07BEDC6CB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68" y="1080"/>
              <a:ext cx="2352" cy="2160"/>
              <a:chOff x="1632" y="1920"/>
              <a:chExt cx="2352" cy="2160"/>
            </a:xfrm>
          </p:grpSpPr>
          <p:grpSp>
            <p:nvGrpSpPr>
              <p:cNvPr id="48155" name="Group 15">
                <a:extLst>
                  <a:ext uri="{FF2B5EF4-FFF2-40B4-BE49-F238E27FC236}">
                    <a16:creationId xmlns:a16="http://schemas.microsoft.com/office/drawing/2014/main" id="{E6B1712D-CA72-4CF3-BB9D-1A52C647CB3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48160" name="Oval 16">
                  <a:extLst>
                    <a:ext uri="{FF2B5EF4-FFF2-40B4-BE49-F238E27FC236}">
                      <a16:creationId xmlns:a16="http://schemas.microsoft.com/office/drawing/2014/main" id="{7CD2C8B5-406A-48CF-9A21-962C1DC4FD8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48161" name="Line 17">
                  <a:extLst>
                    <a:ext uri="{FF2B5EF4-FFF2-40B4-BE49-F238E27FC236}">
                      <a16:creationId xmlns:a16="http://schemas.microsoft.com/office/drawing/2014/main" id="{C8B786CC-F387-4CE7-BF0C-236D54DA3C9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8162" name="Oval 18">
                  <a:extLst>
                    <a:ext uri="{FF2B5EF4-FFF2-40B4-BE49-F238E27FC236}">
                      <a16:creationId xmlns:a16="http://schemas.microsoft.com/office/drawing/2014/main" id="{BE2DF257-1EA9-4C96-B48B-60E852DE507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48156" name="Group 19">
                <a:extLst>
                  <a:ext uri="{FF2B5EF4-FFF2-40B4-BE49-F238E27FC236}">
                    <a16:creationId xmlns:a16="http://schemas.microsoft.com/office/drawing/2014/main" id="{F3373AD0-CD63-4840-A472-A804F67BCBB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48157" name="Oval 20">
                  <a:extLst>
                    <a:ext uri="{FF2B5EF4-FFF2-40B4-BE49-F238E27FC236}">
                      <a16:creationId xmlns:a16="http://schemas.microsoft.com/office/drawing/2014/main" id="{303EF45E-430A-4401-A023-5B93F3AC5FE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48158" name="Line 21">
                  <a:extLst>
                    <a:ext uri="{FF2B5EF4-FFF2-40B4-BE49-F238E27FC236}">
                      <a16:creationId xmlns:a16="http://schemas.microsoft.com/office/drawing/2014/main" id="{6CBCFA27-0384-40A4-8187-1DCB2233AD8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8159" name="Oval 22">
                  <a:extLst>
                    <a:ext uri="{FF2B5EF4-FFF2-40B4-BE49-F238E27FC236}">
                      <a16:creationId xmlns:a16="http://schemas.microsoft.com/office/drawing/2014/main" id="{F8AA66DB-8434-41FE-82ED-79CFB4DDF8B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sp>
          <p:nvSpPr>
            <p:cNvPr id="48154" name="Line 23">
              <a:extLst>
                <a:ext uri="{FF2B5EF4-FFF2-40B4-BE49-F238E27FC236}">
                  <a16:creationId xmlns:a16="http://schemas.microsoft.com/office/drawing/2014/main" id="{C3B4F354-B8A0-423A-A86B-A9F37D1C735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112" y="2304"/>
              <a:ext cx="528" cy="52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8136" name="Group 24">
            <a:extLst>
              <a:ext uri="{FF2B5EF4-FFF2-40B4-BE49-F238E27FC236}">
                <a16:creationId xmlns:a16="http://schemas.microsoft.com/office/drawing/2014/main" id="{E47373B0-567A-4B37-BBAE-CF4AA7236E9E}"/>
              </a:ext>
            </a:extLst>
          </p:cNvPr>
          <p:cNvGrpSpPr>
            <a:grpSpLocks/>
          </p:cNvGrpSpPr>
          <p:nvPr/>
        </p:nvGrpSpPr>
        <p:grpSpPr bwMode="auto">
          <a:xfrm>
            <a:off x="5105400" y="4191000"/>
            <a:ext cx="304800" cy="457200"/>
            <a:chOff x="1056" y="3552"/>
            <a:chExt cx="192" cy="288"/>
          </a:xfrm>
        </p:grpSpPr>
        <p:sp>
          <p:nvSpPr>
            <p:cNvPr id="48150" name="Line 25">
              <a:extLst>
                <a:ext uri="{FF2B5EF4-FFF2-40B4-BE49-F238E27FC236}">
                  <a16:creationId xmlns:a16="http://schemas.microsoft.com/office/drawing/2014/main" id="{9218F50A-3D11-4E2D-BBC9-90DDB9E1BC8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51" name="Line 26">
              <a:extLst>
                <a:ext uri="{FF2B5EF4-FFF2-40B4-BE49-F238E27FC236}">
                  <a16:creationId xmlns:a16="http://schemas.microsoft.com/office/drawing/2014/main" id="{3C0EAE07-39E8-447B-96AF-B3F5A1BA842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8137" name="Group 27">
            <a:extLst>
              <a:ext uri="{FF2B5EF4-FFF2-40B4-BE49-F238E27FC236}">
                <a16:creationId xmlns:a16="http://schemas.microsoft.com/office/drawing/2014/main" id="{A8449F94-FB54-4572-8596-94DD55621739}"/>
              </a:ext>
            </a:extLst>
          </p:cNvPr>
          <p:cNvGrpSpPr>
            <a:grpSpLocks/>
          </p:cNvGrpSpPr>
          <p:nvPr/>
        </p:nvGrpSpPr>
        <p:grpSpPr bwMode="auto">
          <a:xfrm>
            <a:off x="6629400" y="2819400"/>
            <a:ext cx="304800" cy="457200"/>
            <a:chOff x="1056" y="3552"/>
            <a:chExt cx="192" cy="288"/>
          </a:xfrm>
        </p:grpSpPr>
        <p:sp>
          <p:nvSpPr>
            <p:cNvPr id="48148" name="Line 28">
              <a:extLst>
                <a:ext uri="{FF2B5EF4-FFF2-40B4-BE49-F238E27FC236}">
                  <a16:creationId xmlns:a16="http://schemas.microsoft.com/office/drawing/2014/main" id="{08B73B07-2E70-459E-8620-863443081BB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49" name="Line 29">
              <a:extLst>
                <a:ext uri="{FF2B5EF4-FFF2-40B4-BE49-F238E27FC236}">
                  <a16:creationId xmlns:a16="http://schemas.microsoft.com/office/drawing/2014/main" id="{887278D8-1915-43BD-BBE8-6C5FC7575AC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8138" name="Group 30">
            <a:extLst>
              <a:ext uri="{FF2B5EF4-FFF2-40B4-BE49-F238E27FC236}">
                <a16:creationId xmlns:a16="http://schemas.microsoft.com/office/drawing/2014/main" id="{FCDD1E1E-BE10-4BCA-8CB6-6AC5C5EEED55}"/>
              </a:ext>
            </a:extLst>
          </p:cNvPr>
          <p:cNvGrpSpPr>
            <a:grpSpLocks/>
          </p:cNvGrpSpPr>
          <p:nvPr/>
        </p:nvGrpSpPr>
        <p:grpSpPr bwMode="auto">
          <a:xfrm>
            <a:off x="3733800" y="2895600"/>
            <a:ext cx="304800" cy="457200"/>
            <a:chOff x="1056" y="3552"/>
            <a:chExt cx="192" cy="288"/>
          </a:xfrm>
        </p:grpSpPr>
        <p:sp>
          <p:nvSpPr>
            <p:cNvPr id="48146" name="Line 31">
              <a:extLst>
                <a:ext uri="{FF2B5EF4-FFF2-40B4-BE49-F238E27FC236}">
                  <a16:creationId xmlns:a16="http://schemas.microsoft.com/office/drawing/2014/main" id="{1DBBCB93-505A-4DD9-8262-8FB17030511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47" name="Line 32">
              <a:extLst>
                <a:ext uri="{FF2B5EF4-FFF2-40B4-BE49-F238E27FC236}">
                  <a16:creationId xmlns:a16="http://schemas.microsoft.com/office/drawing/2014/main" id="{926C75DC-8409-4F96-B5C3-AE050487C62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8139" name="Group 33">
            <a:extLst>
              <a:ext uri="{FF2B5EF4-FFF2-40B4-BE49-F238E27FC236}">
                <a16:creationId xmlns:a16="http://schemas.microsoft.com/office/drawing/2014/main" id="{1E9BE8AF-FF98-4E5F-B455-F1D79D5E2441}"/>
              </a:ext>
            </a:extLst>
          </p:cNvPr>
          <p:cNvGrpSpPr>
            <a:grpSpLocks/>
          </p:cNvGrpSpPr>
          <p:nvPr/>
        </p:nvGrpSpPr>
        <p:grpSpPr bwMode="auto">
          <a:xfrm>
            <a:off x="5257800" y="1447800"/>
            <a:ext cx="304800" cy="457200"/>
            <a:chOff x="1056" y="3552"/>
            <a:chExt cx="192" cy="288"/>
          </a:xfrm>
        </p:grpSpPr>
        <p:sp>
          <p:nvSpPr>
            <p:cNvPr id="48144" name="Line 34">
              <a:extLst>
                <a:ext uri="{FF2B5EF4-FFF2-40B4-BE49-F238E27FC236}">
                  <a16:creationId xmlns:a16="http://schemas.microsoft.com/office/drawing/2014/main" id="{2FD76546-BBE8-4047-BB8E-52335F00439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45" name="Line 35">
              <a:extLst>
                <a:ext uri="{FF2B5EF4-FFF2-40B4-BE49-F238E27FC236}">
                  <a16:creationId xmlns:a16="http://schemas.microsoft.com/office/drawing/2014/main" id="{10079BEF-9451-41F4-85FF-37DC7A52183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8140" name="Line 39">
            <a:extLst>
              <a:ext uri="{FF2B5EF4-FFF2-40B4-BE49-F238E27FC236}">
                <a16:creationId xmlns:a16="http://schemas.microsoft.com/office/drawing/2014/main" id="{05FD6841-F072-442A-AE0F-737CA6FC20E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613025" y="1676400"/>
            <a:ext cx="2720975" cy="3810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8141" name="Group 46">
            <a:extLst>
              <a:ext uri="{FF2B5EF4-FFF2-40B4-BE49-F238E27FC236}">
                <a16:creationId xmlns:a16="http://schemas.microsoft.com/office/drawing/2014/main" id="{8F18E3FA-1311-414D-B14F-AA844066C7FB}"/>
              </a:ext>
            </a:extLst>
          </p:cNvPr>
          <p:cNvGrpSpPr>
            <a:grpSpLocks/>
          </p:cNvGrpSpPr>
          <p:nvPr/>
        </p:nvGrpSpPr>
        <p:grpSpPr bwMode="auto">
          <a:xfrm rot="-1527565">
            <a:off x="4267200" y="4953000"/>
            <a:ext cx="304800" cy="457200"/>
            <a:chOff x="1056" y="3552"/>
            <a:chExt cx="192" cy="288"/>
          </a:xfrm>
        </p:grpSpPr>
        <p:sp>
          <p:nvSpPr>
            <p:cNvPr id="48142" name="Line 47">
              <a:extLst>
                <a:ext uri="{FF2B5EF4-FFF2-40B4-BE49-F238E27FC236}">
                  <a16:creationId xmlns:a16="http://schemas.microsoft.com/office/drawing/2014/main" id="{FEAED1A3-D03F-441D-B371-087F55C5179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43" name="Line 48">
              <a:extLst>
                <a:ext uri="{FF2B5EF4-FFF2-40B4-BE49-F238E27FC236}">
                  <a16:creationId xmlns:a16="http://schemas.microsoft.com/office/drawing/2014/main" id="{7B5D4E81-EEB6-43AC-8977-9A60D938B31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>
    <p:randomBar/>
  </p:transition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lide Number Placeholder 5">
            <a:extLst>
              <a:ext uri="{FF2B5EF4-FFF2-40B4-BE49-F238E27FC236}">
                <a16:creationId xmlns:a16="http://schemas.microsoft.com/office/drawing/2014/main" id="{2A6F7299-4E00-4A4A-A113-F8DCA228E3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1F37EB73-E3A9-40FA-B530-45DB8CC1BE8E}" type="slidenum"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pPr/>
              <a:t>46</a:t>
            </a:fld>
            <a:endParaRPr lang="en-US" altLang="en-US" sz="140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sp>
        <p:nvSpPr>
          <p:cNvPr id="49155" name="AutoShape 47">
            <a:extLst>
              <a:ext uri="{FF2B5EF4-FFF2-40B4-BE49-F238E27FC236}">
                <a16:creationId xmlns:a16="http://schemas.microsoft.com/office/drawing/2014/main" id="{FC2493AA-BAE5-49B8-802A-63B947335F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8400" y="1447800"/>
            <a:ext cx="2590800" cy="3429000"/>
          </a:xfrm>
          <a:prstGeom prst="cloudCallout">
            <a:avLst>
              <a:gd name="adj1" fmla="val -33088"/>
              <a:gd name="adj2" fmla="val -1759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49156" name="AutoShape 2">
            <a:extLst>
              <a:ext uri="{FF2B5EF4-FFF2-40B4-BE49-F238E27FC236}">
                <a16:creationId xmlns:a16="http://schemas.microsoft.com/office/drawing/2014/main" id="{2B7E1D73-770D-4B6E-8005-20B2E93E69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4419600"/>
            <a:ext cx="1981200" cy="1371600"/>
          </a:xfrm>
          <a:prstGeom prst="cloudCallout">
            <a:avLst>
              <a:gd name="adj1" fmla="val 319"/>
              <a:gd name="adj2" fmla="val -46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49157" name="Rectangle 4">
            <a:extLst>
              <a:ext uri="{FF2B5EF4-FFF2-40B4-BE49-F238E27FC236}">
                <a16:creationId xmlns:a16="http://schemas.microsoft.com/office/drawing/2014/main" id="{5236F2B0-0D73-41F0-AE4E-474A86669F0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</a:t>
            </a:r>
          </a:p>
        </p:txBody>
      </p:sp>
      <p:grpSp>
        <p:nvGrpSpPr>
          <p:cNvPr id="49158" name="Group 6">
            <a:extLst>
              <a:ext uri="{FF2B5EF4-FFF2-40B4-BE49-F238E27FC236}">
                <a16:creationId xmlns:a16="http://schemas.microsoft.com/office/drawing/2014/main" id="{55DF5DA2-1600-4B28-973A-BC7B6C3D7310}"/>
              </a:ext>
            </a:extLst>
          </p:cNvPr>
          <p:cNvGrpSpPr>
            <a:grpSpLocks/>
          </p:cNvGrpSpPr>
          <p:nvPr/>
        </p:nvGrpSpPr>
        <p:grpSpPr bwMode="auto">
          <a:xfrm>
            <a:off x="2019300" y="1371600"/>
            <a:ext cx="5105400" cy="4762500"/>
            <a:chOff x="768" y="1080"/>
            <a:chExt cx="3216" cy="3000"/>
          </a:xfrm>
        </p:grpSpPr>
        <p:grpSp>
          <p:nvGrpSpPr>
            <p:cNvPr id="49177" name="Group 7">
              <a:extLst>
                <a:ext uri="{FF2B5EF4-FFF2-40B4-BE49-F238E27FC236}">
                  <a16:creationId xmlns:a16="http://schemas.microsoft.com/office/drawing/2014/main" id="{82F6034A-AE76-44E7-B4E2-46A50CACA5D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32" y="1920"/>
              <a:ext cx="2352" cy="2160"/>
              <a:chOff x="1632" y="1920"/>
              <a:chExt cx="2352" cy="2160"/>
            </a:xfrm>
          </p:grpSpPr>
          <p:grpSp>
            <p:nvGrpSpPr>
              <p:cNvPr id="49188" name="Group 8">
                <a:extLst>
                  <a:ext uri="{FF2B5EF4-FFF2-40B4-BE49-F238E27FC236}">
                    <a16:creationId xmlns:a16="http://schemas.microsoft.com/office/drawing/2014/main" id="{6447A87A-9CC6-4CAC-B446-8FD084B4763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49193" name="Oval 9">
                  <a:extLst>
                    <a:ext uri="{FF2B5EF4-FFF2-40B4-BE49-F238E27FC236}">
                      <a16:creationId xmlns:a16="http://schemas.microsoft.com/office/drawing/2014/main" id="{F72FB920-332C-4B9E-911A-2192649F85D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49194" name="Line 10">
                  <a:extLst>
                    <a:ext uri="{FF2B5EF4-FFF2-40B4-BE49-F238E27FC236}">
                      <a16:creationId xmlns:a16="http://schemas.microsoft.com/office/drawing/2014/main" id="{A65E63C1-222D-4175-802E-65521F19793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9195" name="Oval 11">
                  <a:extLst>
                    <a:ext uri="{FF2B5EF4-FFF2-40B4-BE49-F238E27FC236}">
                      <a16:creationId xmlns:a16="http://schemas.microsoft.com/office/drawing/2014/main" id="{0562B138-59AE-469F-A264-CFEFC44958C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49189" name="Group 12">
                <a:extLst>
                  <a:ext uri="{FF2B5EF4-FFF2-40B4-BE49-F238E27FC236}">
                    <a16:creationId xmlns:a16="http://schemas.microsoft.com/office/drawing/2014/main" id="{0A35D9F9-2624-463A-8825-393D950E6B8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49190" name="Oval 13">
                  <a:extLst>
                    <a:ext uri="{FF2B5EF4-FFF2-40B4-BE49-F238E27FC236}">
                      <a16:creationId xmlns:a16="http://schemas.microsoft.com/office/drawing/2014/main" id="{61549CA4-E132-41D8-9B97-F8107E040E3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49191" name="Line 14">
                  <a:extLst>
                    <a:ext uri="{FF2B5EF4-FFF2-40B4-BE49-F238E27FC236}">
                      <a16:creationId xmlns:a16="http://schemas.microsoft.com/office/drawing/2014/main" id="{9ADD8124-C963-486F-AD08-C89C3A0DD1F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9192" name="Oval 15">
                  <a:extLst>
                    <a:ext uri="{FF2B5EF4-FFF2-40B4-BE49-F238E27FC236}">
                      <a16:creationId xmlns:a16="http://schemas.microsoft.com/office/drawing/2014/main" id="{244ED23F-3FB9-4F23-8676-8F035B88F93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grpSp>
          <p:nvGrpSpPr>
            <p:cNvPr id="49178" name="Group 16">
              <a:extLst>
                <a:ext uri="{FF2B5EF4-FFF2-40B4-BE49-F238E27FC236}">
                  <a16:creationId xmlns:a16="http://schemas.microsoft.com/office/drawing/2014/main" id="{A9AC8FEC-8FC5-40E4-88E1-68033536AB0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68" y="1080"/>
              <a:ext cx="2352" cy="2160"/>
              <a:chOff x="1632" y="1920"/>
              <a:chExt cx="2352" cy="2160"/>
            </a:xfrm>
          </p:grpSpPr>
          <p:grpSp>
            <p:nvGrpSpPr>
              <p:cNvPr id="49180" name="Group 17">
                <a:extLst>
                  <a:ext uri="{FF2B5EF4-FFF2-40B4-BE49-F238E27FC236}">
                    <a16:creationId xmlns:a16="http://schemas.microsoft.com/office/drawing/2014/main" id="{36D9901A-94BE-446C-8ADA-B52EBA78F36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49185" name="Oval 18">
                  <a:extLst>
                    <a:ext uri="{FF2B5EF4-FFF2-40B4-BE49-F238E27FC236}">
                      <a16:creationId xmlns:a16="http://schemas.microsoft.com/office/drawing/2014/main" id="{2F9CE9CA-D71D-4B15-8C25-02D565C8DBC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49186" name="Line 19">
                  <a:extLst>
                    <a:ext uri="{FF2B5EF4-FFF2-40B4-BE49-F238E27FC236}">
                      <a16:creationId xmlns:a16="http://schemas.microsoft.com/office/drawing/2014/main" id="{FAFA8542-C02A-4F11-BACF-152559614AF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9187" name="Oval 20">
                  <a:extLst>
                    <a:ext uri="{FF2B5EF4-FFF2-40B4-BE49-F238E27FC236}">
                      <a16:creationId xmlns:a16="http://schemas.microsoft.com/office/drawing/2014/main" id="{F7F4FF59-2E65-4260-A507-3C9C532C8C5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49181" name="Group 21">
                <a:extLst>
                  <a:ext uri="{FF2B5EF4-FFF2-40B4-BE49-F238E27FC236}">
                    <a16:creationId xmlns:a16="http://schemas.microsoft.com/office/drawing/2014/main" id="{3D2D923F-2C4C-4DD1-A1FB-D504A6D020D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49182" name="Oval 22">
                  <a:extLst>
                    <a:ext uri="{FF2B5EF4-FFF2-40B4-BE49-F238E27FC236}">
                      <a16:creationId xmlns:a16="http://schemas.microsoft.com/office/drawing/2014/main" id="{73A87543-8D86-4AD3-B178-0DA828C9CF6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49183" name="Line 23">
                  <a:extLst>
                    <a:ext uri="{FF2B5EF4-FFF2-40B4-BE49-F238E27FC236}">
                      <a16:creationId xmlns:a16="http://schemas.microsoft.com/office/drawing/2014/main" id="{ED1EC266-9A3B-4C91-84EB-F6EC8711962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9184" name="Oval 24">
                  <a:extLst>
                    <a:ext uri="{FF2B5EF4-FFF2-40B4-BE49-F238E27FC236}">
                      <a16:creationId xmlns:a16="http://schemas.microsoft.com/office/drawing/2014/main" id="{B12779B5-6CBD-45F1-AD27-B6FEE3EC516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sp>
          <p:nvSpPr>
            <p:cNvPr id="49179" name="Line 25">
              <a:extLst>
                <a:ext uri="{FF2B5EF4-FFF2-40B4-BE49-F238E27FC236}">
                  <a16:creationId xmlns:a16="http://schemas.microsoft.com/office/drawing/2014/main" id="{B38D98CD-4DDF-4018-B7BC-3C1F6DC4C60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112" y="2304"/>
              <a:ext cx="528" cy="52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9159" name="Group 26">
            <a:extLst>
              <a:ext uri="{FF2B5EF4-FFF2-40B4-BE49-F238E27FC236}">
                <a16:creationId xmlns:a16="http://schemas.microsoft.com/office/drawing/2014/main" id="{66BD980D-8BA9-4B38-846E-02C4635724DD}"/>
              </a:ext>
            </a:extLst>
          </p:cNvPr>
          <p:cNvGrpSpPr>
            <a:grpSpLocks/>
          </p:cNvGrpSpPr>
          <p:nvPr/>
        </p:nvGrpSpPr>
        <p:grpSpPr bwMode="auto">
          <a:xfrm>
            <a:off x="5105400" y="4191000"/>
            <a:ext cx="304800" cy="457200"/>
            <a:chOff x="1056" y="3552"/>
            <a:chExt cx="192" cy="288"/>
          </a:xfrm>
        </p:grpSpPr>
        <p:sp>
          <p:nvSpPr>
            <p:cNvPr id="49175" name="Line 27">
              <a:extLst>
                <a:ext uri="{FF2B5EF4-FFF2-40B4-BE49-F238E27FC236}">
                  <a16:creationId xmlns:a16="http://schemas.microsoft.com/office/drawing/2014/main" id="{8DBFCC08-D7EE-4ADE-BECA-B2D0D49433D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176" name="Line 28">
              <a:extLst>
                <a:ext uri="{FF2B5EF4-FFF2-40B4-BE49-F238E27FC236}">
                  <a16:creationId xmlns:a16="http://schemas.microsoft.com/office/drawing/2014/main" id="{96043DF5-36A4-455F-9FEB-1F713DB8DC4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9160" name="Group 29">
            <a:extLst>
              <a:ext uri="{FF2B5EF4-FFF2-40B4-BE49-F238E27FC236}">
                <a16:creationId xmlns:a16="http://schemas.microsoft.com/office/drawing/2014/main" id="{A96B90C2-CDF9-472A-B119-D943D8D5B41D}"/>
              </a:ext>
            </a:extLst>
          </p:cNvPr>
          <p:cNvGrpSpPr>
            <a:grpSpLocks/>
          </p:cNvGrpSpPr>
          <p:nvPr/>
        </p:nvGrpSpPr>
        <p:grpSpPr bwMode="auto">
          <a:xfrm>
            <a:off x="6629400" y="2819400"/>
            <a:ext cx="304800" cy="457200"/>
            <a:chOff x="1056" y="3552"/>
            <a:chExt cx="192" cy="288"/>
          </a:xfrm>
        </p:grpSpPr>
        <p:sp>
          <p:nvSpPr>
            <p:cNvPr id="49173" name="Line 30">
              <a:extLst>
                <a:ext uri="{FF2B5EF4-FFF2-40B4-BE49-F238E27FC236}">
                  <a16:creationId xmlns:a16="http://schemas.microsoft.com/office/drawing/2014/main" id="{47BD7A1C-8721-472C-8AA8-2956AEABE99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174" name="Line 31">
              <a:extLst>
                <a:ext uri="{FF2B5EF4-FFF2-40B4-BE49-F238E27FC236}">
                  <a16:creationId xmlns:a16="http://schemas.microsoft.com/office/drawing/2014/main" id="{1048DC7A-CA81-48F3-AAD4-3C9883224A1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9161" name="Group 32">
            <a:extLst>
              <a:ext uri="{FF2B5EF4-FFF2-40B4-BE49-F238E27FC236}">
                <a16:creationId xmlns:a16="http://schemas.microsoft.com/office/drawing/2014/main" id="{55A38A4A-4A7E-4D71-93CA-A7F8DCACAA17}"/>
              </a:ext>
            </a:extLst>
          </p:cNvPr>
          <p:cNvGrpSpPr>
            <a:grpSpLocks/>
          </p:cNvGrpSpPr>
          <p:nvPr/>
        </p:nvGrpSpPr>
        <p:grpSpPr bwMode="auto">
          <a:xfrm>
            <a:off x="3733800" y="2895600"/>
            <a:ext cx="304800" cy="457200"/>
            <a:chOff x="1056" y="3552"/>
            <a:chExt cx="192" cy="288"/>
          </a:xfrm>
        </p:grpSpPr>
        <p:sp>
          <p:nvSpPr>
            <p:cNvPr id="49171" name="Line 33">
              <a:extLst>
                <a:ext uri="{FF2B5EF4-FFF2-40B4-BE49-F238E27FC236}">
                  <a16:creationId xmlns:a16="http://schemas.microsoft.com/office/drawing/2014/main" id="{A4CF9C52-76CE-45CE-801F-71103D59D63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172" name="Line 34">
              <a:extLst>
                <a:ext uri="{FF2B5EF4-FFF2-40B4-BE49-F238E27FC236}">
                  <a16:creationId xmlns:a16="http://schemas.microsoft.com/office/drawing/2014/main" id="{C0AA2626-73E4-4764-AA08-6480654E2DA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9162" name="Group 35">
            <a:extLst>
              <a:ext uri="{FF2B5EF4-FFF2-40B4-BE49-F238E27FC236}">
                <a16:creationId xmlns:a16="http://schemas.microsoft.com/office/drawing/2014/main" id="{E9DED043-EF82-4CD7-8657-135B342A42E9}"/>
              </a:ext>
            </a:extLst>
          </p:cNvPr>
          <p:cNvGrpSpPr>
            <a:grpSpLocks/>
          </p:cNvGrpSpPr>
          <p:nvPr/>
        </p:nvGrpSpPr>
        <p:grpSpPr bwMode="auto">
          <a:xfrm>
            <a:off x="5257800" y="1447800"/>
            <a:ext cx="304800" cy="457200"/>
            <a:chOff x="1056" y="3552"/>
            <a:chExt cx="192" cy="288"/>
          </a:xfrm>
        </p:grpSpPr>
        <p:sp>
          <p:nvSpPr>
            <p:cNvPr id="49169" name="Line 36">
              <a:extLst>
                <a:ext uri="{FF2B5EF4-FFF2-40B4-BE49-F238E27FC236}">
                  <a16:creationId xmlns:a16="http://schemas.microsoft.com/office/drawing/2014/main" id="{14EDE107-23BD-4B36-95C0-A18D32893F9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170" name="Line 37">
              <a:extLst>
                <a:ext uri="{FF2B5EF4-FFF2-40B4-BE49-F238E27FC236}">
                  <a16:creationId xmlns:a16="http://schemas.microsoft.com/office/drawing/2014/main" id="{813FA097-E9A5-472A-A96C-70E4B0DBE4C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9163" name="Line 41">
            <a:extLst>
              <a:ext uri="{FF2B5EF4-FFF2-40B4-BE49-F238E27FC236}">
                <a16:creationId xmlns:a16="http://schemas.microsoft.com/office/drawing/2014/main" id="{679797F0-F9A3-4D6B-83F4-42D4ED998CC1}"/>
              </a:ext>
            </a:extLst>
          </p:cNvPr>
          <p:cNvSpPr>
            <a:spLocks noChangeShapeType="1"/>
          </p:cNvSpPr>
          <p:nvPr/>
        </p:nvSpPr>
        <p:spPr bwMode="auto">
          <a:xfrm>
            <a:off x="3581400" y="914400"/>
            <a:ext cx="1752600" cy="7620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64" name="Line 42">
            <a:extLst>
              <a:ext uri="{FF2B5EF4-FFF2-40B4-BE49-F238E27FC236}">
                <a16:creationId xmlns:a16="http://schemas.microsoft.com/office/drawing/2014/main" id="{8399ADCA-2E8A-4039-A00B-D4D0C647AF1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733800" y="1752600"/>
            <a:ext cx="1295400" cy="9906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65" name="Text Box 43">
            <a:extLst>
              <a:ext uri="{FF2B5EF4-FFF2-40B4-BE49-F238E27FC236}">
                <a16:creationId xmlns:a16="http://schemas.microsoft.com/office/drawing/2014/main" id="{D2FD8E73-AFBC-4E58-A7D6-620D5CA27DFB}"/>
              </a:ext>
            </a:extLst>
          </p:cNvPr>
          <p:cNvSpPr txBox="1">
            <a:spLocks noChangeArrowheads="1"/>
          </p:cNvSpPr>
          <p:nvPr/>
        </p:nvSpPr>
        <p:spPr bwMode="auto">
          <a:xfrm rot="-2308363">
            <a:off x="3505200" y="1828800"/>
            <a:ext cx="1327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Request</a:t>
            </a:r>
          </a:p>
        </p:txBody>
      </p:sp>
      <p:grpSp>
        <p:nvGrpSpPr>
          <p:cNvPr id="49166" name="Group 48">
            <a:extLst>
              <a:ext uri="{FF2B5EF4-FFF2-40B4-BE49-F238E27FC236}">
                <a16:creationId xmlns:a16="http://schemas.microsoft.com/office/drawing/2014/main" id="{9E54F086-4529-4907-86A5-0D9852DA6689}"/>
              </a:ext>
            </a:extLst>
          </p:cNvPr>
          <p:cNvGrpSpPr>
            <a:grpSpLocks/>
          </p:cNvGrpSpPr>
          <p:nvPr/>
        </p:nvGrpSpPr>
        <p:grpSpPr bwMode="auto">
          <a:xfrm rot="-1527565">
            <a:off x="4267200" y="4953000"/>
            <a:ext cx="304800" cy="457200"/>
            <a:chOff x="1056" y="3552"/>
            <a:chExt cx="192" cy="288"/>
          </a:xfrm>
        </p:grpSpPr>
        <p:sp>
          <p:nvSpPr>
            <p:cNvPr id="49167" name="Line 49">
              <a:extLst>
                <a:ext uri="{FF2B5EF4-FFF2-40B4-BE49-F238E27FC236}">
                  <a16:creationId xmlns:a16="http://schemas.microsoft.com/office/drawing/2014/main" id="{E6602B54-E2F6-42A1-A675-C7B08DE18CA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168" name="Line 50">
              <a:extLst>
                <a:ext uri="{FF2B5EF4-FFF2-40B4-BE49-F238E27FC236}">
                  <a16:creationId xmlns:a16="http://schemas.microsoft.com/office/drawing/2014/main" id="{1177B75E-45F2-4E5C-9854-B09B352092E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>
    <p:wipe dir="u"/>
  </p:transition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lide Number Placeholder 5">
            <a:extLst>
              <a:ext uri="{FF2B5EF4-FFF2-40B4-BE49-F238E27FC236}">
                <a16:creationId xmlns:a16="http://schemas.microsoft.com/office/drawing/2014/main" id="{9A076CB5-3FC0-4BCF-AF7E-5A416E54CC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6DB04A3-B011-48C7-AD6C-CC4DE7BC3A81}" type="slidenum"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pPr/>
              <a:t>47</a:t>
            </a:fld>
            <a:endParaRPr lang="en-US" altLang="en-US" sz="140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sp>
        <p:nvSpPr>
          <p:cNvPr id="50179" name="AutoShape 45">
            <a:extLst>
              <a:ext uri="{FF2B5EF4-FFF2-40B4-BE49-F238E27FC236}">
                <a16:creationId xmlns:a16="http://schemas.microsoft.com/office/drawing/2014/main" id="{6715E525-2647-4350-8001-59E4FCDF42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8400" y="1447800"/>
            <a:ext cx="2590800" cy="3429000"/>
          </a:xfrm>
          <a:prstGeom prst="cloudCallout">
            <a:avLst>
              <a:gd name="adj1" fmla="val -33088"/>
              <a:gd name="adj2" fmla="val -1759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50180" name="AutoShape 2">
            <a:extLst>
              <a:ext uri="{FF2B5EF4-FFF2-40B4-BE49-F238E27FC236}">
                <a16:creationId xmlns:a16="http://schemas.microsoft.com/office/drawing/2014/main" id="{1DB2BED0-FD6C-4666-9FCE-5182A68BCD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4419600"/>
            <a:ext cx="1981200" cy="1371600"/>
          </a:xfrm>
          <a:prstGeom prst="cloudCallout">
            <a:avLst>
              <a:gd name="adj1" fmla="val 319"/>
              <a:gd name="adj2" fmla="val -46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50181" name="Rectangle 4">
            <a:extLst>
              <a:ext uri="{FF2B5EF4-FFF2-40B4-BE49-F238E27FC236}">
                <a16:creationId xmlns:a16="http://schemas.microsoft.com/office/drawing/2014/main" id="{583608CA-8AF5-43C6-9F57-5038969B269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</a:t>
            </a:r>
          </a:p>
        </p:txBody>
      </p:sp>
      <p:grpSp>
        <p:nvGrpSpPr>
          <p:cNvPr id="50182" name="Group 6">
            <a:extLst>
              <a:ext uri="{FF2B5EF4-FFF2-40B4-BE49-F238E27FC236}">
                <a16:creationId xmlns:a16="http://schemas.microsoft.com/office/drawing/2014/main" id="{4A39E4D4-5D7A-46BF-9CFA-C0B68F0D6160}"/>
              </a:ext>
            </a:extLst>
          </p:cNvPr>
          <p:cNvGrpSpPr>
            <a:grpSpLocks/>
          </p:cNvGrpSpPr>
          <p:nvPr/>
        </p:nvGrpSpPr>
        <p:grpSpPr bwMode="auto">
          <a:xfrm>
            <a:off x="2019300" y="1371600"/>
            <a:ext cx="5105400" cy="4762500"/>
            <a:chOff x="768" y="1080"/>
            <a:chExt cx="3216" cy="3000"/>
          </a:xfrm>
        </p:grpSpPr>
        <p:grpSp>
          <p:nvGrpSpPr>
            <p:cNvPr id="50201" name="Group 7">
              <a:extLst>
                <a:ext uri="{FF2B5EF4-FFF2-40B4-BE49-F238E27FC236}">
                  <a16:creationId xmlns:a16="http://schemas.microsoft.com/office/drawing/2014/main" id="{60332CD5-4E04-4B47-B20E-92BE8AD47A2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32" y="1920"/>
              <a:ext cx="2352" cy="2160"/>
              <a:chOff x="1632" y="1920"/>
              <a:chExt cx="2352" cy="2160"/>
            </a:xfrm>
          </p:grpSpPr>
          <p:grpSp>
            <p:nvGrpSpPr>
              <p:cNvPr id="50212" name="Group 8">
                <a:extLst>
                  <a:ext uri="{FF2B5EF4-FFF2-40B4-BE49-F238E27FC236}">
                    <a16:creationId xmlns:a16="http://schemas.microsoft.com/office/drawing/2014/main" id="{F1130062-494E-4BCB-A75C-F9BC2BA8182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50217" name="Oval 9">
                  <a:extLst>
                    <a:ext uri="{FF2B5EF4-FFF2-40B4-BE49-F238E27FC236}">
                      <a16:creationId xmlns:a16="http://schemas.microsoft.com/office/drawing/2014/main" id="{AF852D16-8218-4E5D-88F1-ED96DABD6E9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0218" name="Line 10">
                  <a:extLst>
                    <a:ext uri="{FF2B5EF4-FFF2-40B4-BE49-F238E27FC236}">
                      <a16:creationId xmlns:a16="http://schemas.microsoft.com/office/drawing/2014/main" id="{83E5FA1B-5F3F-4623-BBB5-212E72CAF67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0219" name="Oval 11">
                  <a:extLst>
                    <a:ext uri="{FF2B5EF4-FFF2-40B4-BE49-F238E27FC236}">
                      <a16:creationId xmlns:a16="http://schemas.microsoft.com/office/drawing/2014/main" id="{6D35ACCC-198B-4A92-896D-F603BFC3D44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50213" name="Group 12">
                <a:extLst>
                  <a:ext uri="{FF2B5EF4-FFF2-40B4-BE49-F238E27FC236}">
                    <a16:creationId xmlns:a16="http://schemas.microsoft.com/office/drawing/2014/main" id="{647CD4C9-B045-47B9-BB4E-E1A5E3A77C3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50214" name="Oval 13">
                  <a:extLst>
                    <a:ext uri="{FF2B5EF4-FFF2-40B4-BE49-F238E27FC236}">
                      <a16:creationId xmlns:a16="http://schemas.microsoft.com/office/drawing/2014/main" id="{CB7A939A-0FF6-483D-AB0F-031F17A6CC2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0215" name="Line 14">
                  <a:extLst>
                    <a:ext uri="{FF2B5EF4-FFF2-40B4-BE49-F238E27FC236}">
                      <a16:creationId xmlns:a16="http://schemas.microsoft.com/office/drawing/2014/main" id="{40498915-6978-412A-B240-05562CFC58A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0216" name="Oval 15">
                  <a:extLst>
                    <a:ext uri="{FF2B5EF4-FFF2-40B4-BE49-F238E27FC236}">
                      <a16:creationId xmlns:a16="http://schemas.microsoft.com/office/drawing/2014/main" id="{2BD5CFA6-5886-49E4-ABCC-F50CF09A8E5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grpSp>
          <p:nvGrpSpPr>
            <p:cNvPr id="50202" name="Group 16">
              <a:extLst>
                <a:ext uri="{FF2B5EF4-FFF2-40B4-BE49-F238E27FC236}">
                  <a16:creationId xmlns:a16="http://schemas.microsoft.com/office/drawing/2014/main" id="{80D82DB0-18B4-4456-ADEB-719692B23E1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68" y="1080"/>
              <a:ext cx="2352" cy="2160"/>
              <a:chOff x="1632" y="1920"/>
              <a:chExt cx="2352" cy="2160"/>
            </a:xfrm>
          </p:grpSpPr>
          <p:grpSp>
            <p:nvGrpSpPr>
              <p:cNvPr id="50204" name="Group 17">
                <a:extLst>
                  <a:ext uri="{FF2B5EF4-FFF2-40B4-BE49-F238E27FC236}">
                    <a16:creationId xmlns:a16="http://schemas.microsoft.com/office/drawing/2014/main" id="{CB7C8BB5-ABDD-461E-BC84-A30D224D9D5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50209" name="Oval 18">
                  <a:extLst>
                    <a:ext uri="{FF2B5EF4-FFF2-40B4-BE49-F238E27FC236}">
                      <a16:creationId xmlns:a16="http://schemas.microsoft.com/office/drawing/2014/main" id="{77000179-341B-4195-BEB0-753BC1DC06F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0210" name="Line 19">
                  <a:extLst>
                    <a:ext uri="{FF2B5EF4-FFF2-40B4-BE49-F238E27FC236}">
                      <a16:creationId xmlns:a16="http://schemas.microsoft.com/office/drawing/2014/main" id="{BB598241-A34B-40EE-A842-DC0FFC67F16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0211" name="Oval 20">
                  <a:extLst>
                    <a:ext uri="{FF2B5EF4-FFF2-40B4-BE49-F238E27FC236}">
                      <a16:creationId xmlns:a16="http://schemas.microsoft.com/office/drawing/2014/main" id="{870337CD-2E0D-4E05-909C-A7FF57E5FED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50205" name="Group 21">
                <a:extLst>
                  <a:ext uri="{FF2B5EF4-FFF2-40B4-BE49-F238E27FC236}">
                    <a16:creationId xmlns:a16="http://schemas.microsoft.com/office/drawing/2014/main" id="{6CBF141C-8EBC-4B6D-8C91-4003ED7FE4E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50206" name="Oval 22">
                  <a:extLst>
                    <a:ext uri="{FF2B5EF4-FFF2-40B4-BE49-F238E27FC236}">
                      <a16:creationId xmlns:a16="http://schemas.microsoft.com/office/drawing/2014/main" id="{696067F6-9241-4077-BAE6-917683CA09C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0207" name="Line 23">
                  <a:extLst>
                    <a:ext uri="{FF2B5EF4-FFF2-40B4-BE49-F238E27FC236}">
                      <a16:creationId xmlns:a16="http://schemas.microsoft.com/office/drawing/2014/main" id="{0F09646B-4534-4453-A1BC-2B4134DFA2B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0208" name="Oval 24">
                  <a:extLst>
                    <a:ext uri="{FF2B5EF4-FFF2-40B4-BE49-F238E27FC236}">
                      <a16:creationId xmlns:a16="http://schemas.microsoft.com/office/drawing/2014/main" id="{F86AA7B4-FB19-4884-AF56-DAB73B5AB23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sp>
          <p:nvSpPr>
            <p:cNvPr id="50203" name="Line 25">
              <a:extLst>
                <a:ext uri="{FF2B5EF4-FFF2-40B4-BE49-F238E27FC236}">
                  <a16:creationId xmlns:a16="http://schemas.microsoft.com/office/drawing/2014/main" id="{546A9902-7F24-4E51-BED6-24D4C478363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112" y="2304"/>
              <a:ext cx="528" cy="52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0183" name="Group 26">
            <a:extLst>
              <a:ext uri="{FF2B5EF4-FFF2-40B4-BE49-F238E27FC236}">
                <a16:creationId xmlns:a16="http://schemas.microsoft.com/office/drawing/2014/main" id="{688A9185-E109-4888-B299-FEA18423D7DD}"/>
              </a:ext>
            </a:extLst>
          </p:cNvPr>
          <p:cNvGrpSpPr>
            <a:grpSpLocks/>
          </p:cNvGrpSpPr>
          <p:nvPr/>
        </p:nvGrpSpPr>
        <p:grpSpPr bwMode="auto">
          <a:xfrm>
            <a:off x="5105400" y="4191000"/>
            <a:ext cx="304800" cy="457200"/>
            <a:chOff x="1056" y="3552"/>
            <a:chExt cx="192" cy="288"/>
          </a:xfrm>
        </p:grpSpPr>
        <p:sp>
          <p:nvSpPr>
            <p:cNvPr id="50199" name="Line 27">
              <a:extLst>
                <a:ext uri="{FF2B5EF4-FFF2-40B4-BE49-F238E27FC236}">
                  <a16:creationId xmlns:a16="http://schemas.microsoft.com/office/drawing/2014/main" id="{DA928A18-3C62-4E77-BDB3-3BEC2AC24AB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200" name="Line 28">
              <a:extLst>
                <a:ext uri="{FF2B5EF4-FFF2-40B4-BE49-F238E27FC236}">
                  <a16:creationId xmlns:a16="http://schemas.microsoft.com/office/drawing/2014/main" id="{017EF662-8F4A-43AF-ADCE-5D5B1D40CF6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0184" name="Group 29">
            <a:extLst>
              <a:ext uri="{FF2B5EF4-FFF2-40B4-BE49-F238E27FC236}">
                <a16:creationId xmlns:a16="http://schemas.microsoft.com/office/drawing/2014/main" id="{5724E589-29D5-47A5-B146-EE9D5A2E9979}"/>
              </a:ext>
            </a:extLst>
          </p:cNvPr>
          <p:cNvGrpSpPr>
            <a:grpSpLocks/>
          </p:cNvGrpSpPr>
          <p:nvPr/>
        </p:nvGrpSpPr>
        <p:grpSpPr bwMode="auto">
          <a:xfrm>
            <a:off x="6629400" y="2819400"/>
            <a:ext cx="304800" cy="457200"/>
            <a:chOff x="1056" y="3552"/>
            <a:chExt cx="192" cy="288"/>
          </a:xfrm>
        </p:grpSpPr>
        <p:sp>
          <p:nvSpPr>
            <p:cNvPr id="50197" name="Line 30">
              <a:extLst>
                <a:ext uri="{FF2B5EF4-FFF2-40B4-BE49-F238E27FC236}">
                  <a16:creationId xmlns:a16="http://schemas.microsoft.com/office/drawing/2014/main" id="{1F9117D8-8C91-435F-9070-D5D1C006CB3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198" name="Line 31">
              <a:extLst>
                <a:ext uri="{FF2B5EF4-FFF2-40B4-BE49-F238E27FC236}">
                  <a16:creationId xmlns:a16="http://schemas.microsoft.com/office/drawing/2014/main" id="{BE6EE182-90AE-49AD-89DC-F2330BB7A00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0185" name="Group 32">
            <a:extLst>
              <a:ext uri="{FF2B5EF4-FFF2-40B4-BE49-F238E27FC236}">
                <a16:creationId xmlns:a16="http://schemas.microsoft.com/office/drawing/2014/main" id="{7B13D94A-5B4D-4689-A78E-0B93A98C80CC}"/>
              </a:ext>
            </a:extLst>
          </p:cNvPr>
          <p:cNvGrpSpPr>
            <a:grpSpLocks/>
          </p:cNvGrpSpPr>
          <p:nvPr/>
        </p:nvGrpSpPr>
        <p:grpSpPr bwMode="auto">
          <a:xfrm>
            <a:off x="3733800" y="2895600"/>
            <a:ext cx="304800" cy="457200"/>
            <a:chOff x="1056" y="3552"/>
            <a:chExt cx="192" cy="288"/>
          </a:xfrm>
        </p:grpSpPr>
        <p:sp>
          <p:nvSpPr>
            <p:cNvPr id="50195" name="Line 33">
              <a:extLst>
                <a:ext uri="{FF2B5EF4-FFF2-40B4-BE49-F238E27FC236}">
                  <a16:creationId xmlns:a16="http://schemas.microsoft.com/office/drawing/2014/main" id="{1589165E-C9EB-4FA2-86BE-C2654CCFD31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196" name="Line 34">
              <a:extLst>
                <a:ext uri="{FF2B5EF4-FFF2-40B4-BE49-F238E27FC236}">
                  <a16:creationId xmlns:a16="http://schemas.microsoft.com/office/drawing/2014/main" id="{07FB5F0F-E1CA-4016-94B6-7D9A67211AC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0186" name="Group 35">
            <a:extLst>
              <a:ext uri="{FF2B5EF4-FFF2-40B4-BE49-F238E27FC236}">
                <a16:creationId xmlns:a16="http://schemas.microsoft.com/office/drawing/2014/main" id="{A62473D6-25AD-442B-8FB0-1BDBA95662A4}"/>
              </a:ext>
            </a:extLst>
          </p:cNvPr>
          <p:cNvGrpSpPr>
            <a:grpSpLocks/>
          </p:cNvGrpSpPr>
          <p:nvPr/>
        </p:nvGrpSpPr>
        <p:grpSpPr bwMode="auto">
          <a:xfrm>
            <a:off x="5257800" y="1447800"/>
            <a:ext cx="304800" cy="457200"/>
            <a:chOff x="1056" y="3552"/>
            <a:chExt cx="192" cy="288"/>
          </a:xfrm>
        </p:grpSpPr>
        <p:sp>
          <p:nvSpPr>
            <p:cNvPr id="50193" name="Line 36">
              <a:extLst>
                <a:ext uri="{FF2B5EF4-FFF2-40B4-BE49-F238E27FC236}">
                  <a16:creationId xmlns:a16="http://schemas.microsoft.com/office/drawing/2014/main" id="{CC2A95E4-8CC6-490A-BCD5-6560958445B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194" name="Line 37">
              <a:extLst>
                <a:ext uri="{FF2B5EF4-FFF2-40B4-BE49-F238E27FC236}">
                  <a16:creationId xmlns:a16="http://schemas.microsoft.com/office/drawing/2014/main" id="{5F3F41A9-D85A-49C6-AC2A-672460A9975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0187" name="Line 41">
            <a:extLst>
              <a:ext uri="{FF2B5EF4-FFF2-40B4-BE49-F238E27FC236}">
                <a16:creationId xmlns:a16="http://schemas.microsoft.com/office/drawing/2014/main" id="{5BA9A5FC-D7FB-4DD3-A88B-06C59CC94D18}"/>
              </a:ext>
            </a:extLst>
          </p:cNvPr>
          <p:cNvSpPr>
            <a:spLocks noChangeShapeType="1"/>
          </p:cNvSpPr>
          <p:nvPr/>
        </p:nvSpPr>
        <p:spPr bwMode="auto">
          <a:xfrm>
            <a:off x="3581400" y="914400"/>
            <a:ext cx="1752600" cy="7620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88" name="Line 42">
            <a:extLst>
              <a:ext uri="{FF2B5EF4-FFF2-40B4-BE49-F238E27FC236}">
                <a16:creationId xmlns:a16="http://schemas.microsoft.com/office/drawing/2014/main" id="{F1C11F59-7B68-4BB7-BAE2-E2F6A6EE14A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733800" y="1752600"/>
            <a:ext cx="1295400" cy="9906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89" name="Line 44">
            <a:extLst>
              <a:ext uri="{FF2B5EF4-FFF2-40B4-BE49-F238E27FC236}">
                <a16:creationId xmlns:a16="http://schemas.microsoft.com/office/drawing/2014/main" id="{DB0059BF-A7B0-47EC-9DD3-D46E9BD3CA5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209800" y="3200400"/>
            <a:ext cx="1295400" cy="9906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0190" name="Group 46">
            <a:extLst>
              <a:ext uri="{FF2B5EF4-FFF2-40B4-BE49-F238E27FC236}">
                <a16:creationId xmlns:a16="http://schemas.microsoft.com/office/drawing/2014/main" id="{4597C227-2278-426B-96AB-99CD1DDEB19E}"/>
              </a:ext>
            </a:extLst>
          </p:cNvPr>
          <p:cNvGrpSpPr>
            <a:grpSpLocks/>
          </p:cNvGrpSpPr>
          <p:nvPr/>
        </p:nvGrpSpPr>
        <p:grpSpPr bwMode="auto">
          <a:xfrm rot="-1527565">
            <a:off x="4267200" y="4953000"/>
            <a:ext cx="304800" cy="457200"/>
            <a:chOff x="1056" y="3552"/>
            <a:chExt cx="192" cy="288"/>
          </a:xfrm>
        </p:grpSpPr>
        <p:sp>
          <p:nvSpPr>
            <p:cNvPr id="50191" name="Line 47">
              <a:extLst>
                <a:ext uri="{FF2B5EF4-FFF2-40B4-BE49-F238E27FC236}">
                  <a16:creationId xmlns:a16="http://schemas.microsoft.com/office/drawing/2014/main" id="{EBEDD3C7-294D-4E42-B54D-EFD99FA0C28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192" name="Line 48">
              <a:extLst>
                <a:ext uri="{FF2B5EF4-FFF2-40B4-BE49-F238E27FC236}">
                  <a16:creationId xmlns:a16="http://schemas.microsoft.com/office/drawing/2014/main" id="{571D6BFB-A57F-443F-AF0B-303E0E5CFB3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>
    <p:randomBar/>
  </p:transition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lide Number Placeholder 5">
            <a:extLst>
              <a:ext uri="{FF2B5EF4-FFF2-40B4-BE49-F238E27FC236}">
                <a16:creationId xmlns:a16="http://schemas.microsoft.com/office/drawing/2014/main" id="{E79BF28A-7584-4C8F-9B8E-B7727BD015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6661974-2225-4A19-8BAC-CADC8BCCBD56}" type="slidenum"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pPr/>
              <a:t>48</a:t>
            </a:fld>
            <a:endParaRPr lang="en-US" altLang="en-US" sz="140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sp>
        <p:nvSpPr>
          <p:cNvPr id="51203" name="AutoShape 46">
            <a:extLst>
              <a:ext uri="{FF2B5EF4-FFF2-40B4-BE49-F238E27FC236}">
                <a16:creationId xmlns:a16="http://schemas.microsoft.com/office/drawing/2014/main" id="{3FBEA927-FEA4-4BD6-A243-A7E30BD896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8400" y="1447800"/>
            <a:ext cx="2590800" cy="3429000"/>
          </a:xfrm>
          <a:prstGeom prst="cloudCallout">
            <a:avLst>
              <a:gd name="adj1" fmla="val -33088"/>
              <a:gd name="adj2" fmla="val -1759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51204" name="AutoShape 2">
            <a:extLst>
              <a:ext uri="{FF2B5EF4-FFF2-40B4-BE49-F238E27FC236}">
                <a16:creationId xmlns:a16="http://schemas.microsoft.com/office/drawing/2014/main" id="{9AEE002E-1BDB-46EE-A25C-B6AA315788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4419600"/>
            <a:ext cx="1981200" cy="1371600"/>
          </a:xfrm>
          <a:prstGeom prst="cloudCallout">
            <a:avLst>
              <a:gd name="adj1" fmla="val 319"/>
              <a:gd name="adj2" fmla="val -46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51205" name="Rectangle 4">
            <a:extLst>
              <a:ext uri="{FF2B5EF4-FFF2-40B4-BE49-F238E27FC236}">
                <a16:creationId xmlns:a16="http://schemas.microsoft.com/office/drawing/2014/main" id="{97FD9549-B395-4536-BF2F-4AD46967513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</a:t>
            </a:r>
          </a:p>
        </p:txBody>
      </p:sp>
      <p:grpSp>
        <p:nvGrpSpPr>
          <p:cNvPr id="51206" name="Group 6">
            <a:extLst>
              <a:ext uri="{FF2B5EF4-FFF2-40B4-BE49-F238E27FC236}">
                <a16:creationId xmlns:a16="http://schemas.microsoft.com/office/drawing/2014/main" id="{E57B5AF8-54EB-44FC-897D-F3371429067D}"/>
              </a:ext>
            </a:extLst>
          </p:cNvPr>
          <p:cNvGrpSpPr>
            <a:grpSpLocks/>
          </p:cNvGrpSpPr>
          <p:nvPr/>
        </p:nvGrpSpPr>
        <p:grpSpPr bwMode="auto">
          <a:xfrm>
            <a:off x="2019300" y="1371600"/>
            <a:ext cx="5105400" cy="4762500"/>
            <a:chOff x="768" y="1080"/>
            <a:chExt cx="3216" cy="3000"/>
          </a:xfrm>
        </p:grpSpPr>
        <p:grpSp>
          <p:nvGrpSpPr>
            <p:cNvPr id="51227" name="Group 7">
              <a:extLst>
                <a:ext uri="{FF2B5EF4-FFF2-40B4-BE49-F238E27FC236}">
                  <a16:creationId xmlns:a16="http://schemas.microsoft.com/office/drawing/2014/main" id="{E5E544AD-D10D-488F-A529-4B502694AA9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32" y="1920"/>
              <a:ext cx="2352" cy="2160"/>
              <a:chOff x="1632" y="1920"/>
              <a:chExt cx="2352" cy="2160"/>
            </a:xfrm>
          </p:grpSpPr>
          <p:grpSp>
            <p:nvGrpSpPr>
              <p:cNvPr id="51238" name="Group 8">
                <a:extLst>
                  <a:ext uri="{FF2B5EF4-FFF2-40B4-BE49-F238E27FC236}">
                    <a16:creationId xmlns:a16="http://schemas.microsoft.com/office/drawing/2014/main" id="{20F5ADEA-E580-4A4A-A9CC-D782768C783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51243" name="Oval 9">
                  <a:extLst>
                    <a:ext uri="{FF2B5EF4-FFF2-40B4-BE49-F238E27FC236}">
                      <a16:creationId xmlns:a16="http://schemas.microsoft.com/office/drawing/2014/main" id="{2CB2661D-F60D-4B42-8FE0-05895AA3F30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1244" name="Line 10">
                  <a:extLst>
                    <a:ext uri="{FF2B5EF4-FFF2-40B4-BE49-F238E27FC236}">
                      <a16:creationId xmlns:a16="http://schemas.microsoft.com/office/drawing/2014/main" id="{AC7870E9-36DB-4806-958F-4B04B9D6D38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1245" name="Oval 11">
                  <a:extLst>
                    <a:ext uri="{FF2B5EF4-FFF2-40B4-BE49-F238E27FC236}">
                      <a16:creationId xmlns:a16="http://schemas.microsoft.com/office/drawing/2014/main" id="{3057C36E-1BA7-4D38-9D58-375A110879A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51239" name="Group 12">
                <a:extLst>
                  <a:ext uri="{FF2B5EF4-FFF2-40B4-BE49-F238E27FC236}">
                    <a16:creationId xmlns:a16="http://schemas.microsoft.com/office/drawing/2014/main" id="{3657D08B-3399-475A-A136-230C04AAD5A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51240" name="Oval 13">
                  <a:extLst>
                    <a:ext uri="{FF2B5EF4-FFF2-40B4-BE49-F238E27FC236}">
                      <a16:creationId xmlns:a16="http://schemas.microsoft.com/office/drawing/2014/main" id="{6845C3E2-522F-4001-8E9A-350826C57EE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1241" name="Line 14">
                  <a:extLst>
                    <a:ext uri="{FF2B5EF4-FFF2-40B4-BE49-F238E27FC236}">
                      <a16:creationId xmlns:a16="http://schemas.microsoft.com/office/drawing/2014/main" id="{FE6C5B2B-AA55-4079-B62D-CE209ED339F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1242" name="Oval 15">
                  <a:extLst>
                    <a:ext uri="{FF2B5EF4-FFF2-40B4-BE49-F238E27FC236}">
                      <a16:creationId xmlns:a16="http://schemas.microsoft.com/office/drawing/2014/main" id="{F395E308-A6E8-4D5C-BF57-8ECED3FCB26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grpSp>
          <p:nvGrpSpPr>
            <p:cNvPr id="51228" name="Group 16">
              <a:extLst>
                <a:ext uri="{FF2B5EF4-FFF2-40B4-BE49-F238E27FC236}">
                  <a16:creationId xmlns:a16="http://schemas.microsoft.com/office/drawing/2014/main" id="{CE63C8EF-A7AC-4526-A12C-DC185CB6728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68" y="1080"/>
              <a:ext cx="2352" cy="2160"/>
              <a:chOff x="1632" y="1920"/>
              <a:chExt cx="2352" cy="2160"/>
            </a:xfrm>
          </p:grpSpPr>
          <p:grpSp>
            <p:nvGrpSpPr>
              <p:cNvPr id="51230" name="Group 17">
                <a:extLst>
                  <a:ext uri="{FF2B5EF4-FFF2-40B4-BE49-F238E27FC236}">
                    <a16:creationId xmlns:a16="http://schemas.microsoft.com/office/drawing/2014/main" id="{0388706A-C4A3-4D4D-BF9F-3143FA3790A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51235" name="Oval 18">
                  <a:extLst>
                    <a:ext uri="{FF2B5EF4-FFF2-40B4-BE49-F238E27FC236}">
                      <a16:creationId xmlns:a16="http://schemas.microsoft.com/office/drawing/2014/main" id="{A0C83710-F56E-4D95-BB77-2EFF29F20D7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1236" name="Line 19">
                  <a:extLst>
                    <a:ext uri="{FF2B5EF4-FFF2-40B4-BE49-F238E27FC236}">
                      <a16:creationId xmlns:a16="http://schemas.microsoft.com/office/drawing/2014/main" id="{8203FE40-50F1-4E36-B867-C520938375A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1237" name="Oval 20">
                  <a:extLst>
                    <a:ext uri="{FF2B5EF4-FFF2-40B4-BE49-F238E27FC236}">
                      <a16:creationId xmlns:a16="http://schemas.microsoft.com/office/drawing/2014/main" id="{93E08A85-B708-4E2A-924F-915BAFFD285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51231" name="Group 21">
                <a:extLst>
                  <a:ext uri="{FF2B5EF4-FFF2-40B4-BE49-F238E27FC236}">
                    <a16:creationId xmlns:a16="http://schemas.microsoft.com/office/drawing/2014/main" id="{9CD530D9-795B-479D-97B3-718B70DEA90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51232" name="Oval 22">
                  <a:extLst>
                    <a:ext uri="{FF2B5EF4-FFF2-40B4-BE49-F238E27FC236}">
                      <a16:creationId xmlns:a16="http://schemas.microsoft.com/office/drawing/2014/main" id="{735526F5-F737-4EAB-AD71-13F40739285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1233" name="Line 23">
                  <a:extLst>
                    <a:ext uri="{FF2B5EF4-FFF2-40B4-BE49-F238E27FC236}">
                      <a16:creationId xmlns:a16="http://schemas.microsoft.com/office/drawing/2014/main" id="{9DC55493-D909-47D6-8543-8186E781BE7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1234" name="Oval 24">
                  <a:extLst>
                    <a:ext uri="{FF2B5EF4-FFF2-40B4-BE49-F238E27FC236}">
                      <a16:creationId xmlns:a16="http://schemas.microsoft.com/office/drawing/2014/main" id="{A365B67C-3E6B-402B-B9EF-CEFDF474CB2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sp>
          <p:nvSpPr>
            <p:cNvPr id="51229" name="Line 25">
              <a:extLst>
                <a:ext uri="{FF2B5EF4-FFF2-40B4-BE49-F238E27FC236}">
                  <a16:creationId xmlns:a16="http://schemas.microsoft.com/office/drawing/2014/main" id="{FF0C7F0C-E570-4B14-96A8-08A0BB981A6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112" y="2304"/>
              <a:ext cx="528" cy="52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1207" name="Group 26">
            <a:extLst>
              <a:ext uri="{FF2B5EF4-FFF2-40B4-BE49-F238E27FC236}">
                <a16:creationId xmlns:a16="http://schemas.microsoft.com/office/drawing/2014/main" id="{28059BF2-0DD2-4948-9DC2-4BC8EFD13C29}"/>
              </a:ext>
            </a:extLst>
          </p:cNvPr>
          <p:cNvGrpSpPr>
            <a:grpSpLocks/>
          </p:cNvGrpSpPr>
          <p:nvPr/>
        </p:nvGrpSpPr>
        <p:grpSpPr bwMode="auto">
          <a:xfrm>
            <a:off x="5105400" y="4191000"/>
            <a:ext cx="304800" cy="457200"/>
            <a:chOff x="1056" y="3552"/>
            <a:chExt cx="192" cy="288"/>
          </a:xfrm>
        </p:grpSpPr>
        <p:sp>
          <p:nvSpPr>
            <p:cNvPr id="51225" name="Line 27">
              <a:extLst>
                <a:ext uri="{FF2B5EF4-FFF2-40B4-BE49-F238E27FC236}">
                  <a16:creationId xmlns:a16="http://schemas.microsoft.com/office/drawing/2014/main" id="{CD41DD8D-431B-4F39-BE1F-1FBA2104BD7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26" name="Line 28">
              <a:extLst>
                <a:ext uri="{FF2B5EF4-FFF2-40B4-BE49-F238E27FC236}">
                  <a16:creationId xmlns:a16="http://schemas.microsoft.com/office/drawing/2014/main" id="{67D78C50-DE57-4E4C-90E4-2234E55C96C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1208" name="Group 29">
            <a:extLst>
              <a:ext uri="{FF2B5EF4-FFF2-40B4-BE49-F238E27FC236}">
                <a16:creationId xmlns:a16="http://schemas.microsoft.com/office/drawing/2014/main" id="{2582654E-1F91-4B95-842B-F8C3B96F7AAA}"/>
              </a:ext>
            </a:extLst>
          </p:cNvPr>
          <p:cNvGrpSpPr>
            <a:grpSpLocks/>
          </p:cNvGrpSpPr>
          <p:nvPr/>
        </p:nvGrpSpPr>
        <p:grpSpPr bwMode="auto">
          <a:xfrm>
            <a:off x="6629400" y="2819400"/>
            <a:ext cx="304800" cy="457200"/>
            <a:chOff x="1056" y="3552"/>
            <a:chExt cx="192" cy="288"/>
          </a:xfrm>
        </p:grpSpPr>
        <p:sp>
          <p:nvSpPr>
            <p:cNvPr id="51223" name="Line 30">
              <a:extLst>
                <a:ext uri="{FF2B5EF4-FFF2-40B4-BE49-F238E27FC236}">
                  <a16:creationId xmlns:a16="http://schemas.microsoft.com/office/drawing/2014/main" id="{162ABE55-44C0-469F-A626-068F653177E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24" name="Line 31">
              <a:extLst>
                <a:ext uri="{FF2B5EF4-FFF2-40B4-BE49-F238E27FC236}">
                  <a16:creationId xmlns:a16="http://schemas.microsoft.com/office/drawing/2014/main" id="{BB8E34F4-54F8-4832-A0FF-CFE218078BE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1209" name="Group 32">
            <a:extLst>
              <a:ext uri="{FF2B5EF4-FFF2-40B4-BE49-F238E27FC236}">
                <a16:creationId xmlns:a16="http://schemas.microsoft.com/office/drawing/2014/main" id="{DDD44EFB-7014-49D9-B94C-34CC1EB9EB33}"/>
              </a:ext>
            </a:extLst>
          </p:cNvPr>
          <p:cNvGrpSpPr>
            <a:grpSpLocks/>
          </p:cNvGrpSpPr>
          <p:nvPr/>
        </p:nvGrpSpPr>
        <p:grpSpPr bwMode="auto">
          <a:xfrm>
            <a:off x="3733800" y="2895600"/>
            <a:ext cx="304800" cy="457200"/>
            <a:chOff x="1056" y="3552"/>
            <a:chExt cx="192" cy="288"/>
          </a:xfrm>
        </p:grpSpPr>
        <p:sp>
          <p:nvSpPr>
            <p:cNvPr id="51221" name="Line 33">
              <a:extLst>
                <a:ext uri="{FF2B5EF4-FFF2-40B4-BE49-F238E27FC236}">
                  <a16:creationId xmlns:a16="http://schemas.microsoft.com/office/drawing/2014/main" id="{BB89DFBE-3758-465A-B541-8BF3A339AC6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22" name="Line 34">
              <a:extLst>
                <a:ext uri="{FF2B5EF4-FFF2-40B4-BE49-F238E27FC236}">
                  <a16:creationId xmlns:a16="http://schemas.microsoft.com/office/drawing/2014/main" id="{6E0D2FCD-C834-4B37-B1EF-62A8A4F0EBB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1210" name="Group 35">
            <a:extLst>
              <a:ext uri="{FF2B5EF4-FFF2-40B4-BE49-F238E27FC236}">
                <a16:creationId xmlns:a16="http://schemas.microsoft.com/office/drawing/2014/main" id="{6A97C788-F31F-4924-B4C8-18E650DF19F6}"/>
              </a:ext>
            </a:extLst>
          </p:cNvPr>
          <p:cNvGrpSpPr>
            <a:grpSpLocks/>
          </p:cNvGrpSpPr>
          <p:nvPr/>
        </p:nvGrpSpPr>
        <p:grpSpPr bwMode="auto">
          <a:xfrm>
            <a:off x="5257800" y="1447800"/>
            <a:ext cx="304800" cy="457200"/>
            <a:chOff x="1056" y="3552"/>
            <a:chExt cx="192" cy="288"/>
          </a:xfrm>
        </p:grpSpPr>
        <p:sp>
          <p:nvSpPr>
            <p:cNvPr id="51219" name="Line 36">
              <a:extLst>
                <a:ext uri="{FF2B5EF4-FFF2-40B4-BE49-F238E27FC236}">
                  <a16:creationId xmlns:a16="http://schemas.microsoft.com/office/drawing/2014/main" id="{3401E1ED-487E-491E-86DA-443AD7FABE6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20" name="Line 37">
              <a:extLst>
                <a:ext uri="{FF2B5EF4-FFF2-40B4-BE49-F238E27FC236}">
                  <a16:creationId xmlns:a16="http://schemas.microsoft.com/office/drawing/2014/main" id="{BF5B6991-10C1-4BAD-B167-035E65F3F21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1211" name="Line 41">
            <a:extLst>
              <a:ext uri="{FF2B5EF4-FFF2-40B4-BE49-F238E27FC236}">
                <a16:creationId xmlns:a16="http://schemas.microsoft.com/office/drawing/2014/main" id="{D48B6DEB-E71E-41E5-9B6E-9B502CD789D0}"/>
              </a:ext>
            </a:extLst>
          </p:cNvPr>
          <p:cNvSpPr>
            <a:spLocks noChangeShapeType="1"/>
          </p:cNvSpPr>
          <p:nvPr/>
        </p:nvSpPr>
        <p:spPr bwMode="auto">
          <a:xfrm>
            <a:off x="3581400" y="914400"/>
            <a:ext cx="1752600" cy="7620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2" name="Line 42">
            <a:extLst>
              <a:ext uri="{FF2B5EF4-FFF2-40B4-BE49-F238E27FC236}">
                <a16:creationId xmlns:a16="http://schemas.microsoft.com/office/drawing/2014/main" id="{FECE18A8-79FE-47B8-B6FF-3A567325278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733800" y="1752600"/>
            <a:ext cx="1295400" cy="9906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3" name="Text Box 44">
            <a:extLst>
              <a:ext uri="{FF2B5EF4-FFF2-40B4-BE49-F238E27FC236}">
                <a16:creationId xmlns:a16="http://schemas.microsoft.com/office/drawing/2014/main" id="{5C78A46C-E7CD-436C-8BE4-E3301B971D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716588"/>
            <a:ext cx="5227638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Don’t need to </a:t>
            </a:r>
            <a:br>
              <a:rPr lang="en-US" altLang="en-US" sz="2800">
                <a:latin typeface="Times New Roman" panose="02020603050405020304" pitchFamily="18" charset="0"/>
              </a:rPr>
            </a:br>
            <a:r>
              <a:rPr lang="en-US" altLang="en-US" sz="2800">
                <a:latin typeface="Times New Roman" panose="02020603050405020304" pitchFamily="18" charset="0"/>
              </a:rPr>
              <a:t>eval any of these! (Not out-of-date)</a:t>
            </a:r>
          </a:p>
        </p:txBody>
      </p:sp>
      <p:sp>
        <p:nvSpPr>
          <p:cNvPr id="51214" name="Line 45">
            <a:extLst>
              <a:ext uri="{FF2B5EF4-FFF2-40B4-BE49-F238E27FC236}">
                <a16:creationId xmlns:a16="http://schemas.microsoft.com/office/drawing/2014/main" id="{8D772AF9-6E58-407E-AABA-35B79301A70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209800" y="3200400"/>
            <a:ext cx="1295400" cy="9906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1215" name="Group 47">
            <a:extLst>
              <a:ext uri="{FF2B5EF4-FFF2-40B4-BE49-F238E27FC236}">
                <a16:creationId xmlns:a16="http://schemas.microsoft.com/office/drawing/2014/main" id="{5AACBD6C-E096-4B09-8655-8FC14CCF91FD}"/>
              </a:ext>
            </a:extLst>
          </p:cNvPr>
          <p:cNvGrpSpPr>
            <a:grpSpLocks/>
          </p:cNvGrpSpPr>
          <p:nvPr/>
        </p:nvGrpSpPr>
        <p:grpSpPr bwMode="auto">
          <a:xfrm rot="-1527565">
            <a:off x="4267200" y="4953000"/>
            <a:ext cx="304800" cy="457200"/>
            <a:chOff x="1056" y="3552"/>
            <a:chExt cx="192" cy="288"/>
          </a:xfrm>
        </p:grpSpPr>
        <p:sp>
          <p:nvSpPr>
            <p:cNvPr id="51217" name="Line 48">
              <a:extLst>
                <a:ext uri="{FF2B5EF4-FFF2-40B4-BE49-F238E27FC236}">
                  <a16:creationId xmlns:a16="http://schemas.microsoft.com/office/drawing/2014/main" id="{23FEA972-C060-4C29-8034-E2B3C410DB7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18" name="Line 49">
              <a:extLst>
                <a:ext uri="{FF2B5EF4-FFF2-40B4-BE49-F238E27FC236}">
                  <a16:creationId xmlns:a16="http://schemas.microsoft.com/office/drawing/2014/main" id="{5C3D0B5C-B4BF-4515-B5D2-4BBA9A9C1A2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1216" name="Line 50">
            <a:extLst>
              <a:ext uri="{FF2B5EF4-FFF2-40B4-BE49-F238E27FC236}">
                <a16:creationId xmlns:a16="http://schemas.microsoft.com/office/drawing/2014/main" id="{9E9A66C4-B160-418D-A6F3-D2A045E4E34F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828800" y="5049838"/>
            <a:ext cx="495300" cy="1119187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randomBar/>
  </p:transition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lide Number Placeholder 5">
            <a:extLst>
              <a:ext uri="{FF2B5EF4-FFF2-40B4-BE49-F238E27FC236}">
                <a16:creationId xmlns:a16="http://schemas.microsoft.com/office/drawing/2014/main" id="{26F31294-4B64-4055-BF9C-5174B78B47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C7104E5-FB15-431D-A286-D2B8CE9D4331}" type="slidenum"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pPr/>
              <a:t>49</a:t>
            </a:fld>
            <a:endParaRPr lang="en-US" altLang="en-US" sz="140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sp>
        <p:nvSpPr>
          <p:cNvPr id="52227" name="AutoShape 48">
            <a:extLst>
              <a:ext uri="{FF2B5EF4-FFF2-40B4-BE49-F238E27FC236}">
                <a16:creationId xmlns:a16="http://schemas.microsoft.com/office/drawing/2014/main" id="{25B981BD-A9B3-4FB8-9375-D1BE2BF6F2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8400" y="1447800"/>
            <a:ext cx="2590800" cy="3429000"/>
          </a:xfrm>
          <a:prstGeom prst="cloudCallout">
            <a:avLst>
              <a:gd name="adj1" fmla="val -33088"/>
              <a:gd name="adj2" fmla="val -1759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52228" name="AutoShape 2">
            <a:extLst>
              <a:ext uri="{FF2B5EF4-FFF2-40B4-BE49-F238E27FC236}">
                <a16:creationId xmlns:a16="http://schemas.microsoft.com/office/drawing/2014/main" id="{793CF004-FE75-4EB5-9094-32570FB507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4419600"/>
            <a:ext cx="1981200" cy="1371600"/>
          </a:xfrm>
          <a:prstGeom prst="cloudCallout">
            <a:avLst>
              <a:gd name="adj1" fmla="val 319"/>
              <a:gd name="adj2" fmla="val -46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52229" name="Rectangle 4">
            <a:extLst>
              <a:ext uri="{FF2B5EF4-FFF2-40B4-BE49-F238E27FC236}">
                <a16:creationId xmlns:a16="http://schemas.microsoft.com/office/drawing/2014/main" id="{637DCD8F-0168-44A1-9B71-CDF63A3DA8C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</a:t>
            </a:r>
          </a:p>
        </p:txBody>
      </p:sp>
      <p:grpSp>
        <p:nvGrpSpPr>
          <p:cNvPr id="52230" name="Group 6">
            <a:extLst>
              <a:ext uri="{FF2B5EF4-FFF2-40B4-BE49-F238E27FC236}">
                <a16:creationId xmlns:a16="http://schemas.microsoft.com/office/drawing/2014/main" id="{5D5B55A7-7FF2-4ADA-8335-FB46C7D372E8}"/>
              </a:ext>
            </a:extLst>
          </p:cNvPr>
          <p:cNvGrpSpPr>
            <a:grpSpLocks/>
          </p:cNvGrpSpPr>
          <p:nvPr/>
        </p:nvGrpSpPr>
        <p:grpSpPr bwMode="auto">
          <a:xfrm>
            <a:off x="2019300" y="1371600"/>
            <a:ext cx="5105400" cy="4762500"/>
            <a:chOff x="768" y="1080"/>
            <a:chExt cx="3216" cy="3000"/>
          </a:xfrm>
        </p:grpSpPr>
        <p:grpSp>
          <p:nvGrpSpPr>
            <p:cNvPr id="52249" name="Group 7">
              <a:extLst>
                <a:ext uri="{FF2B5EF4-FFF2-40B4-BE49-F238E27FC236}">
                  <a16:creationId xmlns:a16="http://schemas.microsoft.com/office/drawing/2014/main" id="{C7852FB9-959D-4662-B6EB-14AB1F4C047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32" y="1920"/>
              <a:ext cx="2352" cy="2160"/>
              <a:chOff x="1632" y="1920"/>
              <a:chExt cx="2352" cy="2160"/>
            </a:xfrm>
          </p:grpSpPr>
          <p:grpSp>
            <p:nvGrpSpPr>
              <p:cNvPr id="52260" name="Group 8">
                <a:extLst>
                  <a:ext uri="{FF2B5EF4-FFF2-40B4-BE49-F238E27FC236}">
                    <a16:creationId xmlns:a16="http://schemas.microsoft.com/office/drawing/2014/main" id="{BE28A69D-801C-49D2-9A43-99DEC02CBF2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52265" name="Oval 9">
                  <a:extLst>
                    <a:ext uri="{FF2B5EF4-FFF2-40B4-BE49-F238E27FC236}">
                      <a16:creationId xmlns:a16="http://schemas.microsoft.com/office/drawing/2014/main" id="{065AEA85-673F-45DE-8BC7-F01B1458CF4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2266" name="Line 10">
                  <a:extLst>
                    <a:ext uri="{FF2B5EF4-FFF2-40B4-BE49-F238E27FC236}">
                      <a16:creationId xmlns:a16="http://schemas.microsoft.com/office/drawing/2014/main" id="{06BFBFE1-48C1-4B61-B144-4DC1789DC2E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2267" name="Oval 11">
                  <a:extLst>
                    <a:ext uri="{FF2B5EF4-FFF2-40B4-BE49-F238E27FC236}">
                      <a16:creationId xmlns:a16="http://schemas.microsoft.com/office/drawing/2014/main" id="{204F3365-6A03-4541-AA00-0277643A8BC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52261" name="Group 12">
                <a:extLst>
                  <a:ext uri="{FF2B5EF4-FFF2-40B4-BE49-F238E27FC236}">
                    <a16:creationId xmlns:a16="http://schemas.microsoft.com/office/drawing/2014/main" id="{DEA66E2D-B13C-419A-98A1-A35C696320A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52262" name="Oval 13">
                  <a:extLst>
                    <a:ext uri="{FF2B5EF4-FFF2-40B4-BE49-F238E27FC236}">
                      <a16:creationId xmlns:a16="http://schemas.microsoft.com/office/drawing/2014/main" id="{B7333D75-A5F2-430C-9449-5CED780FB13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2263" name="Line 14">
                  <a:extLst>
                    <a:ext uri="{FF2B5EF4-FFF2-40B4-BE49-F238E27FC236}">
                      <a16:creationId xmlns:a16="http://schemas.microsoft.com/office/drawing/2014/main" id="{669E3429-E6A3-472F-8CBC-12DE187D55F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2264" name="Oval 15">
                  <a:extLst>
                    <a:ext uri="{FF2B5EF4-FFF2-40B4-BE49-F238E27FC236}">
                      <a16:creationId xmlns:a16="http://schemas.microsoft.com/office/drawing/2014/main" id="{51B45A32-7455-4CF1-8D92-2F94BE301CC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grpSp>
          <p:nvGrpSpPr>
            <p:cNvPr id="52250" name="Group 16">
              <a:extLst>
                <a:ext uri="{FF2B5EF4-FFF2-40B4-BE49-F238E27FC236}">
                  <a16:creationId xmlns:a16="http://schemas.microsoft.com/office/drawing/2014/main" id="{CB1D3061-2490-47B9-9515-74DB31064EF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68" y="1080"/>
              <a:ext cx="2352" cy="2160"/>
              <a:chOff x="1632" y="1920"/>
              <a:chExt cx="2352" cy="2160"/>
            </a:xfrm>
          </p:grpSpPr>
          <p:grpSp>
            <p:nvGrpSpPr>
              <p:cNvPr id="52252" name="Group 17">
                <a:extLst>
                  <a:ext uri="{FF2B5EF4-FFF2-40B4-BE49-F238E27FC236}">
                    <a16:creationId xmlns:a16="http://schemas.microsoft.com/office/drawing/2014/main" id="{C5CBA350-ED47-47A7-977D-21607F94A26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52257" name="Oval 18">
                  <a:extLst>
                    <a:ext uri="{FF2B5EF4-FFF2-40B4-BE49-F238E27FC236}">
                      <a16:creationId xmlns:a16="http://schemas.microsoft.com/office/drawing/2014/main" id="{AEA08033-CDF5-426A-A336-DE0BE9B0D6B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2258" name="Line 19">
                  <a:extLst>
                    <a:ext uri="{FF2B5EF4-FFF2-40B4-BE49-F238E27FC236}">
                      <a16:creationId xmlns:a16="http://schemas.microsoft.com/office/drawing/2014/main" id="{2244B060-B6EA-4FAA-A09F-B83311F1D25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2259" name="Oval 20">
                  <a:extLst>
                    <a:ext uri="{FF2B5EF4-FFF2-40B4-BE49-F238E27FC236}">
                      <a16:creationId xmlns:a16="http://schemas.microsoft.com/office/drawing/2014/main" id="{59C36F37-5C0F-43EE-A1CD-B8FE63834D9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52253" name="Group 21">
                <a:extLst>
                  <a:ext uri="{FF2B5EF4-FFF2-40B4-BE49-F238E27FC236}">
                    <a16:creationId xmlns:a16="http://schemas.microsoft.com/office/drawing/2014/main" id="{86D1AC3E-5B33-4B3F-94EC-7E825B642F4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52254" name="Oval 22">
                  <a:extLst>
                    <a:ext uri="{FF2B5EF4-FFF2-40B4-BE49-F238E27FC236}">
                      <a16:creationId xmlns:a16="http://schemas.microsoft.com/office/drawing/2014/main" id="{75A1074E-D01E-421C-9B02-A631FF83073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2255" name="Line 23">
                  <a:extLst>
                    <a:ext uri="{FF2B5EF4-FFF2-40B4-BE49-F238E27FC236}">
                      <a16:creationId xmlns:a16="http://schemas.microsoft.com/office/drawing/2014/main" id="{1D20F4AC-E688-4CBF-88F6-D119EB99168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2256" name="Oval 24">
                  <a:extLst>
                    <a:ext uri="{FF2B5EF4-FFF2-40B4-BE49-F238E27FC236}">
                      <a16:creationId xmlns:a16="http://schemas.microsoft.com/office/drawing/2014/main" id="{04F42482-4539-46C0-96A0-3DB3859B9B6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sp>
          <p:nvSpPr>
            <p:cNvPr id="52251" name="Line 25">
              <a:extLst>
                <a:ext uri="{FF2B5EF4-FFF2-40B4-BE49-F238E27FC236}">
                  <a16:creationId xmlns:a16="http://schemas.microsoft.com/office/drawing/2014/main" id="{CBC15EB4-C93E-44DD-A5D2-86BB0A17A94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112" y="2304"/>
              <a:ext cx="528" cy="52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2231" name="Group 26">
            <a:extLst>
              <a:ext uri="{FF2B5EF4-FFF2-40B4-BE49-F238E27FC236}">
                <a16:creationId xmlns:a16="http://schemas.microsoft.com/office/drawing/2014/main" id="{0D9CF013-C1FB-4E1B-9731-D4923A5FEBF3}"/>
              </a:ext>
            </a:extLst>
          </p:cNvPr>
          <p:cNvGrpSpPr>
            <a:grpSpLocks/>
          </p:cNvGrpSpPr>
          <p:nvPr/>
        </p:nvGrpSpPr>
        <p:grpSpPr bwMode="auto">
          <a:xfrm>
            <a:off x="5105400" y="4191000"/>
            <a:ext cx="304800" cy="457200"/>
            <a:chOff x="1056" y="3552"/>
            <a:chExt cx="192" cy="288"/>
          </a:xfrm>
        </p:grpSpPr>
        <p:sp>
          <p:nvSpPr>
            <p:cNvPr id="52247" name="Line 27">
              <a:extLst>
                <a:ext uri="{FF2B5EF4-FFF2-40B4-BE49-F238E27FC236}">
                  <a16:creationId xmlns:a16="http://schemas.microsoft.com/office/drawing/2014/main" id="{9590C523-3E3D-4750-8558-9289F2852F0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48" name="Line 28">
              <a:extLst>
                <a:ext uri="{FF2B5EF4-FFF2-40B4-BE49-F238E27FC236}">
                  <a16:creationId xmlns:a16="http://schemas.microsoft.com/office/drawing/2014/main" id="{39427809-430D-48DD-B030-61E18BAE777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2232" name="Group 29">
            <a:extLst>
              <a:ext uri="{FF2B5EF4-FFF2-40B4-BE49-F238E27FC236}">
                <a16:creationId xmlns:a16="http://schemas.microsoft.com/office/drawing/2014/main" id="{D397865F-E4A4-48A2-9944-88233275BAA4}"/>
              </a:ext>
            </a:extLst>
          </p:cNvPr>
          <p:cNvGrpSpPr>
            <a:grpSpLocks/>
          </p:cNvGrpSpPr>
          <p:nvPr/>
        </p:nvGrpSpPr>
        <p:grpSpPr bwMode="auto">
          <a:xfrm>
            <a:off x="6629400" y="2819400"/>
            <a:ext cx="304800" cy="457200"/>
            <a:chOff x="1056" y="3552"/>
            <a:chExt cx="192" cy="288"/>
          </a:xfrm>
        </p:grpSpPr>
        <p:sp>
          <p:nvSpPr>
            <p:cNvPr id="52245" name="Line 30">
              <a:extLst>
                <a:ext uri="{FF2B5EF4-FFF2-40B4-BE49-F238E27FC236}">
                  <a16:creationId xmlns:a16="http://schemas.microsoft.com/office/drawing/2014/main" id="{63AC35C6-BA93-4E74-8503-2BA5B8F4163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46" name="Line 31">
              <a:extLst>
                <a:ext uri="{FF2B5EF4-FFF2-40B4-BE49-F238E27FC236}">
                  <a16:creationId xmlns:a16="http://schemas.microsoft.com/office/drawing/2014/main" id="{8F11A13A-A1E0-47D8-842A-BBF49534744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2233" name="Group 32">
            <a:extLst>
              <a:ext uri="{FF2B5EF4-FFF2-40B4-BE49-F238E27FC236}">
                <a16:creationId xmlns:a16="http://schemas.microsoft.com/office/drawing/2014/main" id="{11485F88-6297-4F15-A558-5C17C7F36E9D}"/>
              </a:ext>
            </a:extLst>
          </p:cNvPr>
          <p:cNvGrpSpPr>
            <a:grpSpLocks/>
          </p:cNvGrpSpPr>
          <p:nvPr/>
        </p:nvGrpSpPr>
        <p:grpSpPr bwMode="auto">
          <a:xfrm>
            <a:off x="3733800" y="2895600"/>
            <a:ext cx="304800" cy="457200"/>
            <a:chOff x="1056" y="3552"/>
            <a:chExt cx="192" cy="288"/>
          </a:xfrm>
        </p:grpSpPr>
        <p:sp>
          <p:nvSpPr>
            <p:cNvPr id="52243" name="Line 33">
              <a:extLst>
                <a:ext uri="{FF2B5EF4-FFF2-40B4-BE49-F238E27FC236}">
                  <a16:creationId xmlns:a16="http://schemas.microsoft.com/office/drawing/2014/main" id="{C93ACFBA-0761-4A07-A303-3C8BFEFD737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44" name="Line 34">
              <a:extLst>
                <a:ext uri="{FF2B5EF4-FFF2-40B4-BE49-F238E27FC236}">
                  <a16:creationId xmlns:a16="http://schemas.microsoft.com/office/drawing/2014/main" id="{C20749F5-4499-4135-9D57-4334CC5F6AF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2234" name="Group 35">
            <a:extLst>
              <a:ext uri="{FF2B5EF4-FFF2-40B4-BE49-F238E27FC236}">
                <a16:creationId xmlns:a16="http://schemas.microsoft.com/office/drawing/2014/main" id="{7C62EE61-545E-45ED-83CA-B70B08019C2F}"/>
              </a:ext>
            </a:extLst>
          </p:cNvPr>
          <p:cNvGrpSpPr>
            <a:grpSpLocks/>
          </p:cNvGrpSpPr>
          <p:nvPr/>
        </p:nvGrpSpPr>
        <p:grpSpPr bwMode="auto">
          <a:xfrm>
            <a:off x="5257800" y="1447800"/>
            <a:ext cx="304800" cy="457200"/>
            <a:chOff x="1056" y="3552"/>
            <a:chExt cx="192" cy="288"/>
          </a:xfrm>
        </p:grpSpPr>
        <p:sp>
          <p:nvSpPr>
            <p:cNvPr id="52241" name="Line 36">
              <a:extLst>
                <a:ext uri="{FF2B5EF4-FFF2-40B4-BE49-F238E27FC236}">
                  <a16:creationId xmlns:a16="http://schemas.microsoft.com/office/drawing/2014/main" id="{128919F3-55C7-4C3A-8AE9-BFE819FE2B7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42" name="Line 37">
              <a:extLst>
                <a:ext uri="{FF2B5EF4-FFF2-40B4-BE49-F238E27FC236}">
                  <a16:creationId xmlns:a16="http://schemas.microsoft.com/office/drawing/2014/main" id="{F989A74F-681C-409F-A126-F2BAC626215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2235" name="Line 41">
            <a:extLst>
              <a:ext uri="{FF2B5EF4-FFF2-40B4-BE49-F238E27FC236}">
                <a16:creationId xmlns:a16="http://schemas.microsoft.com/office/drawing/2014/main" id="{5C3669CA-90E0-4040-8D50-FADCC1BE3929}"/>
              </a:ext>
            </a:extLst>
          </p:cNvPr>
          <p:cNvSpPr>
            <a:spLocks noChangeShapeType="1"/>
          </p:cNvSpPr>
          <p:nvPr/>
        </p:nvSpPr>
        <p:spPr bwMode="auto">
          <a:xfrm>
            <a:off x="3581400" y="914400"/>
            <a:ext cx="1752600" cy="7620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36" name="Line 42">
            <a:extLst>
              <a:ext uri="{FF2B5EF4-FFF2-40B4-BE49-F238E27FC236}">
                <a16:creationId xmlns:a16="http://schemas.microsoft.com/office/drawing/2014/main" id="{7640F12A-4984-4D01-83D5-6D9DFDC2402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733800" y="1752600"/>
            <a:ext cx="1295400" cy="9906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37" name="Line 45">
            <a:extLst>
              <a:ext uri="{FF2B5EF4-FFF2-40B4-BE49-F238E27FC236}">
                <a16:creationId xmlns:a16="http://schemas.microsoft.com/office/drawing/2014/main" id="{029E9FA3-59B8-4CCE-84CE-B7AAC01A52C2}"/>
              </a:ext>
            </a:extLst>
          </p:cNvPr>
          <p:cNvSpPr>
            <a:spLocks noChangeShapeType="1"/>
          </p:cNvSpPr>
          <p:nvPr/>
        </p:nvSpPr>
        <p:spPr bwMode="auto">
          <a:xfrm>
            <a:off x="4267200" y="3048000"/>
            <a:ext cx="914400" cy="9906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2238" name="Group 49">
            <a:extLst>
              <a:ext uri="{FF2B5EF4-FFF2-40B4-BE49-F238E27FC236}">
                <a16:creationId xmlns:a16="http://schemas.microsoft.com/office/drawing/2014/main" id="{DB7F71D1-5E5B-4F6C-B2FD-817F0C3C1FED}"/>
              </a:ext>
            </a:extLst>
          </p:cNvPr>
          <p:cNvGrpSpPr>
            <a:grpSpLocks/>
          </p:cNvGrpSpPr>
          <p:nvPr/>
        </p:nvGrpSpPr>
        <p:grpSpPr bwMode="auto">
          <a:xfrm rot="-1527565">
            <a:off x="4267200" y="4953000"/>
            <a:ext cx="304800" cy="457200"/>
            <a:chOff x="1056" y="3552"/>
            <a:chExt cx="192" cy="288"/>
          </a:xfrm>
        </p:grpSpPr>
        <p:sp>
          <p:nvSpPr>
            <p:cNvPr id="52239" name="Line 50">
              <a:extLst>
                <a:ext uri="{FF2B5EF4-FFF2-40B4-BE49-F238E27FC236}">
                  <a16:creationId xmlns:a16="http://schemas.microsoft.com/office/drawing/2014/main" id="{206239C0-3EDF-4015-9A02-7DCF650DE7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40" name="Line 51">
              <a:extLst>
                <a:ext uri="{FF2B5EF4-FFF2-40B4-BE49-F238E27FC236}">
                  <a16:creationId xmlns:a16="http://schemas.microsoft.com/office/drawing/2014/main" id="{A9FAC6F2-A5EF-4C62-A11E-13B041C7527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>
    <p:randomBar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909481C4-1A97-47C5-B76F-D1599A3729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147305D-58A9-480E-A34F-0CD26F4A507D}" type="slidenum"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pPr/>
              <a:t>5</a:t>
            </a:fld>
            <a:endParaRPr lang="en-US" altLang="en-US" sz="140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7FC8073A-EC5D-4149-B13A-D995BF45D72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You say what</a:t>
            </a:r>
            <a:br>
              <a:rPr lang="en-US" altLang="en-US"/>
            </a:br>
            <a:r>
              <a:rPr lang="en-US" altLang="en-US"/>
              <a:t>System figures out how</a:t>
            </a:r>
          </a:p>
        </p:txBody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7A2E9FD2-26CB-42C5-BB80-01643D162DA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/>
              <a:t>A very good deal </a:t>
            </a: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/>
              <a:t>But sounds too good to be true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It is: can’t do this for arbitrary things (unsolvable problem)</a:t>
            </a: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/>
              <a:t>Good news: this can be done if you limit form of constraints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limits are reasonable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can be done very efficiently</a:t>
            </a:r>
          </a:p>
          <a:p>
            <a:pPr lvl="1">
              <a:lnSpc>
                <a:spcPct val="90000"/>
              </a:lnSpc>
            </a:pPr>
            <a:endParaRPr lang="en-US" altLang="en-US"/>
          </a:p>
        </p:txBody>
      </p:sp>
    </p:spTree>
  </p:cSld>
  <p:clrMapOvr>
    <a:masterClrMapping/>
  </p:clrMapOvr>
  <p:transition>
    <p:randomBar/>
  </p:transition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lide Number Placeholder 5">
            <a:extLst>
              <a:ext uri="{FF2B5EF4-FFF2-40B4-BE49-F238E27FC236}">
                <a16:creationId xmlns:a16="http://schemas.microsoft.com/office/drawing/2014/main" id="{238B8E30-3E5F-497F-A14A-7DBD927C60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F504FF9-59B2-448A-81AE-F6C700EB0738}" type="slidenum"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pPr/>
              <a:t>50</a:t>
            </a:fld>
            <a:endParaRPr lang="en-US" altLang="en-US" sz="140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sp>
        <p:nvSpPr>
          <p:cNvPr id="53251" name="AutoShape 45">
            <a:extLst>
              <a:ext uri="{FF2B5EF4-FFF2-40B4-BE49-F238E27FC236}">
                <a16:creationId xmlns:a16="http://schemas.microsoft.com/office/drawing/2014/main" id="{F37ABC9D-4471-49F1-BA23-D3697812C5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8400" y="1447800"/>
            <a:ext cx="2590800" cy="3429000"/>
          </a:xfrm>
          <a:prstGeom prst="cloudCallout">
            <a:avLst>
              <a:gd name="adj1" fmla="val -33088"/>
              <a:gd name="adj2" fmla="val -1759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53252" name="AutoShape 2">
            <a:extLst>
              <a:ext uri="{FF2B5EF4-FFF2-40B4-BE49-F238E27FC236}">
                <a16:creationId xmlns:a16="http://schemas.microsoft.com/office/drawing/2014/main" id="{EC535FBC-4925-4D21-B967-7E806BA5D4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4419600"/>
            <a:ext cx="1981200" cy="1371600"/>
          </a:xfrm>
          <a:prstGeom prst="cloudCallout">
            <a:avLst>
              <a:gd name="adj1" fmla="val 319"/>
              <a:gd name="adj2" fmla="val -46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53253" name="Rectangle 4">
            <a:extLst>
              <a:ext uri="{FF2B5EF4-FFF2-40B4-BE49-F238E27FC236}">
                <a16:creationId xmlns:a16="http://schemas.microsoft.com/office/drawing/2014/main" id="{036BBC16-B64B-4D4A-A419-7A75D699F90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</a:t>
            </a:r>
          </a:p>
        </p:txBody>
      </p:sp>
      <p:grpSp>
        <p:nvGrpSpPr>
          <p:cNvPr id="53254" name="Group 6">
            <a:extLst>
              <a:ext uri="{FF2B5EF4-FFF2-40B4-BE49-F238E27FC236}">
                <a16:creationId xmlns:a16="http://schemas.microsoft.com/office/drawing/2014/main" id="{94065C5E-96A6-4501-AD3F-7C100970809B}"/>
              </a:ext>
            </a:extLst>
          </p:cNvPr>
          <p:cNvGrpSpPr>
            <a:grpSpLocks/>
          </p:cNvGrpSpPr>
          <p:nvPr/>
        </p:nvGrpSpPr>
        <p:grpSpPr bwMode="auto">
          <a:xfrm>
            <a:off x="2019300" y="1371600"/>
            <a:ext cx="5105400" cy="4762500"/>
            <a:chOff x="768" y="1080"/>
            <a:chExt cx="3216" cy="3000"/>
          </a:xfrm>
        </p:grpSpPr>
        <p:grpSp>
          <p:nvGrpSpPr>
            <p:cNvPr id="53274" name="Group 7">
              <a:extLst>
                <a:ext uri="{FF2B5EF4-FFF2-40B4-BE49-F238E27FC236}">
                  <a16:creationId xmlns:a16="http://schemas.microsoft.com/office/drawing/2014/main" id="{03244FA9-3152-423E-A843-AAFAB78D35B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32" y="1920"/>
              <a:ext cx="2352" cy="2160"/>
              <a:chOff x="1632" y="1920"/>
              <a:chExt cx="2352" cy="2160"/>
            </a:xfrm>
          </p:grpSpPr>
          <p:grpSp>
            <p:nvGrpSpPr>
              <p:cNvPr id="53285" name="Group 8">
                <a:extLst>
                  <a:ext uri="{FF2B5EF4-FFF2-40B4-BE49-F238E27FC236}">
                    <a16:creationId xmlns:a16="http://schemas.microsoft.com/office/drawing/2014/main" id="{8C6C3BA1-668E-4886-9CD8-D69C8D53F43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53290" name="Oval 9">
                  <a:extLst>
                    <a:ext uri="{FF2B5EF4-FFF2-40B4-BE49-F238E27FC236}">
                      <a16:creationId xmlns:a16="http://schemas.microsoft.com/office/drawing/2014/main" id="{E3E9615A-1BDB-446C-B0C5-11B4AB5D3CB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3291" name="Line 10">
                  <a:extLst>
                    <a:ext uri="{FF2B5EF4-FFF2-40B4-BE49-F238E27FC236}">
                      <a16:creationId xmlns:a16="http://schemas.microsoft.com/office/drawing/2014/main" id="{2106FF66-F03F-4ADD-B95E-84DA3E5D971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3292" name="Oval 11">
                  <a:extLst>
                    <a:ext uri="{FF2B5EF4-FFF2-40B4-BE49-F238E27FC236}">
                      <a16:creationId xmlns:a16="http://schemas.microsoft.com/office/drawing/2014/main" id="{A9B66C99-1417-45B2-9C7B-8BD20EAA7A9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53286" name="Group 12">
                <a:extLst>
                  <a:ext uri="{FF2B5EF4-FFF2-40B4-BE49-F238E27FC236}">
                    <a16:creationId xmlns:a16="http://schemas.microsoft.com/office/drawing/2014/main" id="{25B1EC74-556A-400D-9949-8E04ECD6E15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53287" name="Oval 13">
                  <a:extLst>
                    <a:ext uri="{FF2B5EF4-FFF2-40B4-BE49-F238E27FC236}">
                      <a16:creationId xmlns:a16="http://schemas.microsoft.com/office/drawing/2014/main" id="{D9DA1226-CB82-4AC9-BBAE-6ABA6AA4DEA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3288" name="Line 14">
                  <a:extLst>
                    <a:ext uri="{FF2B5EF4-FFF2-40B4-BE49-F238E27FC236}">
                      <a16:creationId xmlns:a16="http://schemas.microsoft.com/office/drawing/2014/main" id="{82233301-AF2F-4F82-9D1E-07D176C28C2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3289" name="Oval 15">
                  <a:extLst>
                    <a:ext uri="{FF2B5EF4-FFF2-40B4-BE49-F238E27FC236}">
                      <a16:creationId xmlns:a16="http://schemas.microsoft.com/office/drawing/2014/main" id="{5648F39F-8F39-47B3-B9BC-3298D3EDDCC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grpSp>
          <p:nvGrpSpPr>
            <p:cNvPr id="53275" name="Group 16">
              <a:extLst>
                <a:ext uri="{FF2B5EF4-FFF2-40B4-BE49-F238E27FC236}">
                  <a16:creationId xmlns:a16="http://schemas.microsoft.com/office/drawing/2014/main" id="{8155E006-1729-4628-9E42-0049DE842CE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68" y="1080"/>
              <a:ext cx="2352" cy="2160"/>
              <a:chOff x="1632" y="1920"/>
              <a:chExt cx="2352" cy="2160"/>
            </a:xfrm>
          </p:grpSpPr>
          <p:grpSp>
            <p:nvGrpSpPr>
              <p:cNvPr id="53277" name="Group 17">
                <a:extLst>
                  <a:ext uri="{FF2B5EF4-FFF2-40B4-BE49-F238E27FC236}">
                    <a16:creationId xmlns:a16="http://schemas.microsoft.com/office/drawing/2014/main" id="{684B2AD9-8A28-4864-AC33-C1A2FC6AF85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53282" name="Oval 18">
                  <a:extLst>
                    <a:ext uri="{FF2B5EF4-FFF2-40B4-BE49-F238E27FC236}">
                      <a16:creationId xmlns:a16="http://schemas.microsoft.com/office/drawing/2014/main" id="{34070B50-C916-4774-B380-92B680AAFF6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3283" name="Line 19">
                  <a:extLst>
                    <a:ext uri="{FF2B5EF4-FFF2-40B4-BE49-F238E27FC236}">
                      <a16:creationId xmlns:a16="http://schemas.microsoft.com/office/drawing/2014/main" id="{34E729AB-47F1-491C-83E8-272273F9E07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3284" name="Oval 20">
                  <a:extLst>
                    <a:ext uri="{FF2B5EF4-FFF2-40B4-BE49-F238E27FC236}">
                      <a16:creationId xmlns:a16="http://schemas.microsoft.com/office/drawing/2014/main" id="{31FF83A3-53CF-4740-92B3-8A674DC13F8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53278" name="Group 21">
                <a:extLst>
                  <a:ext uri="{FF2B5EF4-FFF2-40B4-BE49-F238E27FC236}">
                    <a16:creationId xmlns:a16="http://schemas.microsoft.com/office/drawing/2014/main" id="{80972027-F3DE-4923-927D-2E06016F8D9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53279" name="Oval 22">
                  <a:extLst>
                    <a:ext uri="{FF2B5EF4-FFF2-40B4-BE49-F238E27FC236}">
                      <a16:creationId xmlns:a16="http://schemas.microsoft.com/office/drawing/2014/main" id="{8A6AE01F-D083-44E9-AA97-6F17F59C08E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3280" name="Line 23">
                  <a:extLst>
                    <a:ext uri="{FF2B5EF4-FFF2-40B4-BE49-F238E27FC236}">
                      <a16:creationId xmlns:a16="http://schemas.microsoft.com/office/drawing/2014/main" id="{7360AE10-A480-4C78-878D-F8DDA84D18D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3281" name="Oval 24">
                  <a:extLst>
                    <a:ext uri="{FF2B5EF4-FFF2-40B4-BE49-F238E27FC236}">
                      <a16:creationId xmlns:a16="http://schemas.microsoft.com/office/drawing/2014/main" id="{0992E651-9D2D-4C38-BBB0-F30A6021D9F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sp>
          <p:nvSpPr>
            <p:cNvPr id="53276" name="Line 25">
              <a:extLst>
                <a:ext uri="{FF2B5EF4-FFF2-40B4-BE49-F238E27FC236}">
                  <a16:creationId xmlns:a16="http://schemas.microsoft.com/office/drawing/2014/main" id="{74564114-02A3-4D8B-87BF-E418FC32121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112" y="2304"/>
              <a:ext cx="528" cy="52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3255" name="Group 26">
            <a:extLst>
              <a:ext uri="{FF2B5EF4-FFF2-40B4-BE49-F238E27FC236}">
                <a16:creationId xmlns:a16="http://schemas.microsoft.com/office/drawing/2014/main" id="{ED979099-3B75-4645-81FF-C57988476431}"/>
              </a:ext>
            </a:extLst>
          </p:cNvPr>
          <p:cNvGrpSpPr>
            <a:grpSpLocks/>
          </p:cNvGrpSpPr>
          <p:nvPr/>
        </p:nvGrpSpPr>
        <p:grpSpPr bwMode="auto">
          <a:xfrm>
            <a:off x="5105400" y="4191000"/>
            <a:ext cx="304800" cy="457200"/>
            <a:chOff x="1056" y="3552"/>
            <a:chExt cx="192" cy="288"/>
          </a:xfrm>
        </p:grpSpPr>
        <p:sp>
          <p:nvSpPr>
            <p:cNvPr id="53272" name="Line 27">
              <a:extLst>
                <a:ext uri="{FF2B5EF4-FFF2-40B4-BE49-F238E27FC236}">
                  <a16:creationId xmlns:a16="http://schemas.microsoft.com/office/drawing/2014/main" id="{37F125C1-BC9B-47D4-BFAE-4B19250A08D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73" name="Line 28">
              <a:extLst>
                <a:ext uri="{FF2B5EF4-FFF2-40B4-BE49-F238E27FC236}">
                  <a16:creationId xmlns:a16="http://schemas.microsoft.com/office/drawing/2014/main" id="{76DF83FF-E3AA-4D5E-8AA0-8CE8483E38E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3256" name="Group 29">
            <a:extLst>
              <a:ext uri="{FF2B5EF4-FFF2-40B4-BE49-F238E27FC236}">
                <a16:creationId xmlns:a16="http://schemas.microsoft.com/office/drawing/2014/main" id="{B432E1AA-5F3B-4C42-B101-1CB1D7602D1B}"/>
              </a:ext>
            </a:extLst>
          </p:cNvPr>
          <p:cNvGrpSpPr>
            <a:grpSpLocks/>
          </p:cNvGrpSpPr>
          <p:nvPr/>
        </p:nvGrpSpPr>
        <p:grpSpPr bwMode="auto">
          <a:xfrm>
            <a:off x="6629400" y="2819400"/>
            <a:ext cx="304800" cy="457200"/>
            <a:chOff x="1056" y="3552"/>
            <a:chExt cx="192" cy="288"/>
          </a:xfrm>
        </p:grpSpPr>
        <p:sp>
          <p:nvSpPr>
            <p:cNvPr id="53270" name="Line 30">
              <a:extLst>
                <a:ext uri="{FF2B5EF4-FFF2-40B4-BE49-F238E27FC236}">
                  <a16:creationId xmlns:a16="http://schemas.microsoft.com/office/drawing/2014/main" id="{F1E2DE4E-EBF4-41EC-8C1B-0DB0E8D2EE9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71" name="Line 31">
              <a:extLst>
                <a:ext uri="{FF2B5EF4-FFF2-40B4-BE49-F238E27FC236}">
                  <a16:creationId xmlns:a16="http://schemas.microsoft.com/office/drawing/2014/main" id="{01CD01F4-C3FC-4EAD-B401-CCFF2E8FA87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3257" name="Group 32">
            <a:extLst>
              <a:ext uri="{FF2B5EF4-FFF2-40B4-BE49-F238E27FC236}">
                <a16:creationId xmlns:a16="http://schemas.microsoft.com/office/drawing/2014/main" id="{413CA950-BCB9-4DBC-8135-2D9E6A0BED3D}"/>
              </a:ext>
            </a:extLst>
          </p:cNvPr>
          <p:cNvGrpSpPr>
            <a:grpSpLocks/>
          </p:cNvGrpSpPr>
          <p:nvPr/>
        </p:nvGrpSpPr>
        <p:grpSpPr bwMode="auto">
          <a:xfrm>
            <a:off x="3733800" y="2895600"/>
            <a:ext cx="304800" cy="457200"/>
            <a:chOff x="1056" y="3552"/>
            <a:chExt cx="192" cy="288"/>
          </a:xfrm>
        </p:grpSpPr>
        <p:sp>
          <p:nvSpPr>
            <p:cNvPr id="53268" name="Line 33">
              <a:extLst>
                <a:ext uri="{FF2B5EF4-FFF2-40B4-BE49-F238E27FC236}">
                  <a16:creationId xmlns:a16="http://schemas.microsoft.com/office/drawing/2014/main" id="{C36D5F6B-0DD1-49BE-9B7C-14F60BA1B9F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69" name="Line 34">
              <a:extLst>
                <a:ext uri="{FF2B5EF4-FFF2-40B4-BE49-F238E27FC236}">
                  <a16:creationId xmlns:a16="http://schemas.microsoft.com/office/drawing/2014/main" id="{9BDD0B6A-BC53-4762-B786-02E96BF78D3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3258" name="Group 35">
            <a:extLst>
              <a:ext uri="{FF2B5EF4-FFF2-40B4-BE49-F238E27FC236}">
                <a16:creationId xmlns:a16="http://schemas.microsoft.com/office/drawing/2014/main" id="{ABD92D01-7F54-4175-AF89-1C5E29CCA668}"/>
              </a:ext>
            </a:extLst>
          </p:cNvPr>
          <p:cNvGrpSpPr>
            <a:grpSpLocks/>
          </p:cNvGrpSpPr>
          <p:nvPr/>
        </p:nvGrpSpPr>
        <p:grpSpPr bwMode="auto">
          <a:xfrm>
            <a:off x="5257800" y="1447800"/>
            <a:ext cx="304800" cy="457200"/>
            <a:chOff x="1056" y="3552"/>
            <a:chExt cx="192" cy="288"/>
          </a:xfrm>
        </p:grpSpPr>
        <p:sp>
          <p:nvSpPr>
            <p:cNvPr id="53266" name="Line 36">
              <a:extLst>
                <a:ext uri="{FF2B5EF4-FFF2-40B4-BE49-F238E27FC236}">
                  <a16:creationId xmlns:a16="http://schemas.microsoft.com/office/drawing/2014/main" id="{5A24B1AD-833B-4088-B580-24C90CC9ED7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67" name="Line 37">
              <a:extLst>
                <a:ext uri="{FF2B5EF4-FFF2-40B4-BE49-F238E27FC236}">
                  <a16:creationId xmlns:a16="http://schemas.microsoft.com/office/drawing/2014/main" id="{F3815335-8C48-4013-B4C5-6CBA60FB5D3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3259" name="Line 41">
            <a:extLst>
              <a:ext uri="{FF2B5EF4-FFF2-40B4-BE49-F238E27FC236}">
                <a16:creationId xmlns:a16="http://schemas.microsoft.com/office/drawing/2014/main" id="{49850BC9-9B17-4D24-B211-3CF449E61E1B}"/>
              </a:ext>
            </a:extLst>
          </p:cNvPr>
          <p:cNvSpPr>
            <a:spLocks noChangeShapeType="1"/>
          </p:cNvSpPr>
          <p:nvPr/>
        </p:nvSpPr>
        <p:spPr bwMode="auto">
          <a:xfrm>
            <a:off x="3581400" y="914400"/>
            <a:ext cx="1752600" cy="7620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60" name="Line 42">
            <a:extLst>
              <a:ext uri="{FF2B5EF4-FFF2-40B4-BE49-F238E27FC236}">
                <a16:creationId xmlns:a16="http://schemas.microsoft.com/office/drawing/2014/main" id="{41213688-0E54-4B09-B504-439F90173E6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733800" y="1752600"/>
            <a:ext cx="1295400" cy="9906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61" name="Line 43">
            <a:extLst>
              <a:ext uri="{FF2B5EF4-FFF2-40B4-BE49-F238E27FC236}">
                <a16:creationId xmlns:a16="http://schemas.microsoft.com/office/drawing/2014/main" id="{8466B74E-77DD-4E9E-B92A-636EC7862829}"/>
              </a:ext>
            </a:extLst>
          </p:cNvPr>
          <p:cNvSpPr>
            <a:spLocks noChangeShapeType="1"/>
          </p:cNvSpPr>
          <p:nvPr/>
        </p:nvSpPr>
        <p:spPr bwMode="auto">
          <a:xfrm>
            <a:off x="4267200" y="3048000"/>
            <a:ext cx="914400" cy="9906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62" name="Line 44">
            <a:extLst>
              <a:ext uri="{FF2B5EF4-FFF2-40B4-BE49-F238E27FC236}">
                <a16:creationId xmlns:a16="http://schemas.microsoft.com/office/drawing/2014/main" id="{ADFE3F8F-D46C-4116-BBDF-7972ED6BB0A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733800" y="4343400"/>
            <a:ext cx="1143000" cy="10668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3263" name="Group 46">
            <a:extLst>
              <a:ext uri="{FF2B5EF4-FFF2-40B4-BE49-F238E27FC236}">
                <a16:creationId xmlns:a16="http://schemas.microsoft.com/office/drawing/2014/main" id="{240627A6-D17C-4FF5-9E02-FE50004B535A}"/>
              </a:ext>
            </a:extLst>
          </p:cNvPr>
          <p:cNvGrpSpPr>
            <a:grpSpLocks/>
          </p:cNvGrpSpPr>
          <p:nvPr/>
        </p:nvGrpSpPr>
        <p:grpSpPr bwMode="auto">
          <a:xfrm rot="-1527565">
            <a:off x="4267200" y="4953000"/>
            <a:ext cx="304800" cy="457200"/>
            <a:chOff x="1056" y="3552"/>
            <a:chExt cx="192" cy="288"/>
          </a:xfrm>
        </p:grpSpPr>
        <p:sp>
          <p:nvSpPr>
            <p:cNvPr id="53264" name="Line 47">
              <a:extLst>
                <a:ext uri="{FF2B5EF4-FFF2-40B4-BE49-F238E27FC236}">
                  <a16:creationId xmlns:a16="http://schemas.microsoft.com/office/drawing/2014/main" id="{44699D75-3948-4FEE-82EB-8C6A8F7F3E9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65" name="Line 48">
              <a:extLst>
                <a:ext uri="{FF2B5EF4-FFF2-40B4-BE49-F238E27FC236}">
                  <a16:creationId xmlns:a16="http://schemas.microsoft.com/office/drawing/2014/main" id="{DE844502-14D9-4EF5-BF94-72F28159D4C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>
    <p:randomBar/>
  </p:transition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lide Number Placeholder 5">
            <a:extLst>
              <a:ext uri="{FF2B5EF4-FFF2-40B4-BE49-F238E27FC236}">
                <a16:creationId xmlns:a16="http://schemas.microsoft.com/office/drawing/2014/main" id="{D6FB95BC-E220-46FB-A6CD-BA99EFE0C6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B2A6787-2AC7-465D-9DAD-307FAE44BF55}" type="slidenum"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pPr/>
              <a:t>51</a:t>
            </a:fld>
            <a:endParaRPr lang="en-US" altLang="en-US" sz="140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sp>
        <p:nvSpPr>
          <p:cNvPr id="54275" name="AutoShape 2">
            <a:extLst>
              <a:ext uri="{FF2B5EF4-FFF2-40B4-BE49-F238E27FC236}">
                <a16:creationId xmlns:a16="http://schemas.microsoft.com/office/drawing/2014/main" id="{F96F181B-1A88-4C44-A1CA-C3527FC393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4419600"/>
            <a:ext cx="1981200" cy="1371600"/>
          </a:xfrm>
          <a:prstGeom prst="cloudCallout">
            <a:avLst>
              <a:gd name="adj1" fmla="val 319"/>
              <a:gd name="adj2" fmla="val -46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54276" name="AutoShape 3">
            <a:extLst>
              <a:ext uri="{FF2B5EF4-FFF2-40B4-BE49-F238E27FC236}">
                <a16:creationId xmlns:a16="http://schemas.microsoft.com/office/drawing/2014/main" id="{2988A0DF-8BD5-4AE3-B33B-4513273119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8400" y="1447800"/>
            <a:ext cx="2590800" cy="3429000"/>
          </a:xfrm>
          <a:prstGeom prst="cloudCallout">
            <a:avLst>
              <a:gd name="adj1" fmla="val -33088"/>
              <a:gd name="adj2" fmla="val -1759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54277" name="Rectangle 4">
            <a:extLst>
              <a:ext uri="{FF2B5EF4-FFF2-40B4-BE49-F238E27FC236}">
                <a16:creationId xmlns:a16="http://schemas.microsoft.com/office/drawing/2014/main" id="{F1B21B1B-C162-4F64-B762-5F87BDDD554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</a:t>
            </a:r>
          </a:p>
        </p:txBody>
      </p:sp>
      <p:grpSp>
        <p:nvGrpSpPr>
          <p:cNvPr id="54278" name="Group 6">
            <a:extLst>
              <a:ext uri="{FF2B5EF4-FFF2-40B4-BE49-F238E27FC236}">
                <a16:creationId xmlns:a16="http://schemas.microsoft.com/office/drawing/2014/main" id="{9768490A-5C9F-451E-9ED0-1E45E453B732}"/>
              </a:ext>
            </a:extLst>
          </p:cNvPr>
          <p:cNvGrpSpPr>
            <a:grpSpLocks/>
          </p:cNvGrpSpPr>
          <p:nvPr/>
        </p:nvGrpSpPr>
        <p:grpSpPr bwMode="auto">
          <a:xfrm>
            <a:off x="2019300" y="1371600"/>
            <a:ext cx="5105400" cy="4762500"/>
            <a:chOff x="768" y="1080"/>
            <a:chExt cx="3216" cy="3000"/>
          </a:xfrm>
        </p:grpSpPr>
        <p:grpSp>
          <p:nvGrpSpPr>
            <p:cNvPr id="54300" name="Group 7">
              <a:extLst>
                <a:ext uri="{FF2B5EF4-FFF2-40B4-BE49-F238E27FC236}">
                  <a16:creationId xmlns:a16="http://schemas.microsoft.com/office/drawing/2014/main" id="{6DCF3A0A-EBAA-4BDF-89B1-3723A0B9C52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32" y="1920"/>
              <a:ext cx="2352" cy="2160"/>
              <a:chOff x="1632" y="1920"/>
              <a:chExt cx="2352" cy="2160"/>
            </a:xfrm>
          </p:grpSpPr>
          <p:grpSp>
            <p:nvGrpSpPr>
              <p:cNvPr id="54311" name="Group 8">
                <a:extLst>
                  <a:ext uri="{FF2B5EF4-FFF2-40B4-BE49-F238E27FC236}">
                    <a16:creationId xmlns:a16="http://schemas.microsoft.com/office/drawing/2014/main" id="{23089B9B-1239-476F-81AE-9471F5C51B5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54316" name="Oval 9">
                  <a:extLst>
                    <a:ext uri="{FF2B5EF4-FFF2-40B4-BE49-F238E27FC236}">
                      <a16:creationId xmlns:a16="http://schemas.microsoft.com/office/drawing/2014/main" id="{9525D3D9-58E4-43A0-9CCC-6440A1C3E5A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4317" name="Line 10">
                  <a:extLst>
                    <a:ext uri="{FF2B5EF4-FFF2-40B4-BE49-F238E27FC236}">
                      <a16:creationId xmlns:a16="http://schemas.microsoft.com/office/drawing/2014/main" id="{866076D4-FF81-471C-A6DB-A38C2ED2575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4318" name="Oval 11">
                  <a:extLst>
                    <a:ext uri="{FF2B5EF4-FFF2-40B4-BE49-F238E27FC236}">
                      <a16:creationId xmlns:a16="http://schemas.microsoft.com/office/drawing/2014/main" id="{90DC8F22-0A5B-4B55-B0A7-2038EBF8456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54312" name="Group 12">
                <a:extLst>
                  <a:ext uri="{FF2B5EF4-FFF2-40B4-BE49-F238E27FC236}">
                    <a16:creationId xmlns:a16="http://schemas.microsoft.com/office/drawing/2014/main" id="{36C55A53-ECF0-4210-BCDB-0B43501A308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54313" name="Oval 13">
                  <a:extLst>
                    <a:ext uri="{FF2B5EF4-FFF2-40B4-BE49-F238E27FC236}">
                      <a16:creationId xmlns:a16="http://schemas.microsoft.com/office/drawing/2014/main" id="{698A0086-1F0D-48A9-9D1D-C7B9612CAFA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4314" name="Line 14">
                  <a:extLst>
                    <a:ext uri="{FF2B5EF4-FFF2-40B4-BE49-F238E27FC236}">
                      <a16:creationId xmlns:a16="http://schemas.microsoft.com/office/drawing/2014/main" id="{66D33386-1CA1-41C3-83DD-D6B1E9E948A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4315" name="Oval 15">
                  <a:extLst>
                    <a:ext uri="{FF2B5EF4-FFF2-40B4-BE49-F238E27FC236}">
                      <a16:creationId xmlns:a16="http://schemas.microsoft.com/office/drawing/2014/main" id="{AC0B93D2-A3FB-464D-BC37-DDD24BD7803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grpSp>
          <p:nvGrpSpPr>
            <p:cNvPr id="54301" name="Group 16">
              <a:extLst>
                <a:ext uri="{FF2B5EF4-FFF2-40B4-BE49-F238E27FC236}">
                  <a16:creationId xmlns:a16="http://schemas.microsoft.com/office/drawing/2014/main" id="{156CBB8F-D4A6-4691-BB6C-5B0111C9A7C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68" y="1080"/>
              <a:ext cx="2352" cy="2160"/>
              <a:chOff x="1632" y="1920"/>
              <a:chExt cx="2352" cy="2160"/>
            </a:xfrm>
          </p:grpSpPr>
          <p:grpSp>
            <p:nvGrpSpPr>
              <p:cNvPr id="54303" name="Group 17">
                <a:extLst>
                  <a:ext uri="{FF2B5EF4-FFF2-40B4-BE49-F238E27FC236}">
                    <a16:creationId xmlns:a16="http://schemas.microsoft.com/office/drawing/2014/main" id="{0230412C-B6CE-4E3D-BBF9-5AC3B93E39E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54308" name="Oval 18">
                  <a:extLst>
                    <a:ext uri="{FF2B5EF4-FFF2-40B4-BE49-F238E27FC236}">
                      <a16:creationId xmlns:a16="http://schemas.microsoft.com/office/drawing/2014/main" id="{E5B6FABA-5F28-4392-A758-9CF3C4F1673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4309" name="Line 19">
                  <a:extLst>
                    <a:ext uri="{FF2B5EF4-FFF2-40B4-BE49-F238E27FC236}">
                      <a16:creationId xmlns:a16="http://schemas.microsoft.com/office/drawing/2014/main" id="{7D6D8A66-A0A6-410B-BFBB-6EE9894626A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4310" name="Oval 20">
                  <a:extLst>
                    <a:ext uri="{FF2B5EF4-FFF2-40B4-BE49-F238E27FC236}">
                      <a16:creationId xmlns:a16="http://schemas.microsoft.com/office/drawing/2014/main" id="{193BF8D6-8B5E-41FD-BB0C-7830F59CBF5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54304" name="Group 21">
                <a:extLst>
                  <a:ext uri="{FF2B5EF4-FFF2-40B4-BE49-F238E27FC236}">
                    <a16:creationId xmlns:a16="http://schemas.microsoft.com/office/drawing/2014/main" id="{BADC9C71-1F47-4F42-9B88-FC0C377E4F0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54305" name="Oval 22">
                  <a:extLst>
                    <a:ext uri="{FF2B5EF4-FFF2-40B4-BE49-F238E27FC236}">
                      <a16:creationId xmlns:a16="http://schemas.microsoft.com/office/drawing/2014/main" id="{287D16FA-120B-41FC-896B-93A38202C7A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4306" name="Line 23">
                  <a:extLst>
                    <a:ext uri="{FF2B5EF4-FFF2-40B4-BE49-F238E27FC236}">
                      <a16:creationId xmlns:a16="http://schemas.microsoft.com/office/drawing/2014/main" id="{67E4FEA4-70D2-41D9-88FF-4A579464A39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4307" name="Oval 24">
                  <a:extLst>
                    <a:ext uri="{FF2B5EF4-FFF2-40B4-BE49-F238E27FC236}">
                      <a16:creationId xmlns:a16="http://schemas.microsoft.com/office/drawing/2014/main" id="{FF13499A-7768-4555-A76E-63C68A74C9F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sp>
          <p:nvSpPr>
            <p:cNvPr id="54302" name="Line 25">
              <a:extLst>
                <a:ext uri="{FF2B5EF4-FFF2-40B4-BE49-F238E27FC236}">
                  <a16:creationId xmlns:a16="http://schemas.microsoft.com/office/drawing/2014/main" id="{A1261034-21CF-43EF-AB46-58833935B09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112" y="2304"/>
              <a:ext cx="528" cy="52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4279" name="Group 26">
            <a:extLst>
              <a:ext uri="{FF2B5EF4-FFF2-40B4-BE49-F238E27FC236}">
                <a16:creationId xmlns:a16="http://schemas.microsoft.com/office/drawing/2014/main" id="{606FD983-BFD5-4735-958E-A9ADB18BEEC8}"/>
              </a:ext>
            </a:extLst>
          </p:cNvPr>
          <p:cNvGrpSpPr>
            <a:grpSpLocks/>
          </p:cNvGrpSpPr>
          <p:nvPr/>
        </p:nvGrpSpPr>
        <p:grpSpPr bwMode="auto">
          <a:xfrm>
            <a:off x="5105400" y="4191000"/>
            <a:ext cx="304800" cy="457200"/>
            <a:chOff x="1056" y="3552"/>
            <a:chExt cx="192" cy="288"/>
          </a:xfrm>
        </p:grpSpPr>
        <p:sp>
          <p:nvSpPr>
            <p:cNvPr id="54298" name="Line 27">
              <a:extLst>
                <a:ext uri="{FF2B5EF4-FFF2-40B4-BE49-F238E27FC236}">
                  <a16:creationId xmlns:a16="http://schemas.microsoft.com/office/drawing/2014/main" id="{D4B6D071-7716-4606-9A0A-56327C52F27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299" name="Line 28">
              <a:extLst>
                <a:ext uri="{FF2B5EF4-FFF2-40B4-BE49-F238E27FC236}">
                  <a16:creationId xmlns:a16="http://schemas.microsoft.com/office/drawing/2014/main" id="{071A627A-59FA-456E-8F80-AE271865C78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4280" name="Group 29">
            <a:extLst>
              <a:ext uri="{FF2B5EF4-FFF2-40B4-BE49-F238E27FC236}">
                <a16:creationId xmlns:a16="http://schemas.microsoft.com/office/drawing/2014/main" id="{8EC134A0-E81C-4EA0-BF62-F1514ABB45E1}"/>
              </a:ext>
            </a:extLst>
          </p:cNvPr>
          <p:cNvGrpSpPr>
            <a:grpSpLocks/>
          </p:cNvGrpSpPr>
          <p:nvPr/>
        </p:nvGrpSpPr>
        <p:grpSpPr bwMode="auto">
          <a:xfrm>
            <a:off x="6629400" y="2819400"/>
            <a:ext cx="304800" cy="457200"/>
            <a:chOff x="1056" y="3552"/>
            <a:chExt cx="192" cy="288"/>
          </a:xfrm>
        </p:grpSpPr>
        <p:sp>
          <p:nvSpPr>
            <p:cNvPr id="54296" name="Line 30">
              <a:extLst>
                <a:ext uri="{FF2B5EF4-FFF2-40B4-BE49-F238E27FC236}">
                  <a16:creationId xmlns:a16="http://schemas.microsoft.com/office/drawing/2014/main" id="{9FDD96CF-B614-4260-9E31-83F7427CC60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297" name="Line 31">
              <a:extLst>
                <a:ext uri="{FF2B5EF4-FFF2-40B4-BE49-F238E27FC236}">
                  <a16:creationId xmlns:a16="http://schemas.microsoft.com/office/drawing/2014/main" id="{DF11EC01-CE78-45BA-B49D-2E1E6CAFDCF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4281" name="Group 32">
            <a:extLst>
              <a:ext uri="{FF2B5EF4-FFF2-40B4-BE49-F238E27FC236}">
                <a16:creationId xmlns:a16="http://schemas.microsoft.com/office/drawing/2014/main" id="{3A14FE56-845F-4227-B180-6D4DF05082C6}"/>
              </a:ext>
            </a:extLst>
          </p:cNvPr>
          <p:cNvGrpSpPr>
            <a:grpSpLocks/>
          </p:cNvGrpSpPr>
          <p:nvPr/>
        </p:nvGrpSpPr>
        <p:grpSpPr bwMode="auto">
          <a:xfrm>
            <a:off x="3733800" y="2895600"/>
            <a:ext cx="304800" cy="457200"/>
            <a:chOff x="1056" y="3552"/>
            <a:chExt cx="192" cy="288"/>
          </a:xfrm>
        </p:grpSpPr>
        <p:sp>
          <p:nvSpPr>
            <p:cNvPr id="54294" name="Line 33">
              <a:extLst>
                <a:ext uri="{FF2B5EF4-FFF2-40B4-BE49-F238E27FC236}">
                  <a16:creationId xmlns:a16="http://schemas.microsoft.com/office/drawing/2014/main" id="{DEC971F1-CEC1-4839-BC80-4C6E0262B2E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295" name="Line 34">
              <a:extLst>
                <a:ext uri="{FF2B5EF4-FFF2-40B4-BE49-F238E27FC236}">
                  <a16:creationId xmlns:a16="http://schemas.microsoft.com/office/drawing/2014/main" id="{302BC975-E1DA-47BE-A09E-308E9AC3FA7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4282" name="Group 35">
            <a:extLst>
              <a:ext uri="{FF2B5EF4-FFF2-40B4-BE49-F238E27FC236}">
                <a16:creationId xmlns:a16="http://schemas.microsoft.com/office/drawing/2014/main" id="{DE487440-4C91-4EFA-A652-D335017FB990}"/>
              </a:ext>
            </a:extLst>
          </p:cNvPr>
          <p:cNvGrpSpPr>
            <a:grpSpLocks/>
          </p:cNvGrpSpPr>
          <p:nvPr/>
        </p:nvGrpSpPr>
        <p:grpSpPr bwMode="auto">
          <a:xfrm>
            <a:off x="5257800" y="1447800"/>
            <a:ext cx="304800" cy="457200"/>
            <a:chOff x="1056" y="3552"/>
            <a:chExt cx="192" cy="288"/>
          </a:xfrm>
        </p:grpSpPr>
        <p:sp>
          <p:nvSpPr>
            <p:cNvPr id="54292" name="Line 36">
              <a:extLst>
                <a:ext uri="{FF2B5EF4-FFF2-40B4-BE49-F238E27FC236}">
                  <a16:creationId xmlns:a16="http://schemas.microsoft.com/office/drawing/2014/main" id="{F7E2979C-414A-4D5E-82A8-B72AAB5C38A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293" name="Line 37">
              <a:extLst>
                <a:ext uri="{FF2B5EF4-FFF2-40B4-BE49-F238E27FC236}">
                  <a16:creationId xmlns:a16="http://schemas.microsoft.com/office/drawing/2014/main" id="{CA018C26-FA17-4155-8F0A-57C93A660F3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4283" name="Line 41">
            <a:extLst>
              <a:ext uri="{FF2B5EF4-FFF2-40B4-BE49-F238E27FC236}">
                <a16:creationId xmlns:a16="http://schemas.microsoft.com/office/drawing/2014/main" id="{C0B94EBA-2D2F-4614-A35F-715204C2D6C6}"/>
              </a:ext>
            </a:extLst>
          </p:cNvPr>
          <p:cNvSpPr>
            <a:spLocks noChangeShapeType="1"/>
          </p:cNvSpPr>
          <p:nvPr/>
        </p:nvSpPr>
        <p:spPr bwMode="auto">
          <a:xfrm>
            <a:off x="3581400" y="914400"/>
            <a:ext cx="1752600" cy="7620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84" name="Line 42">
            <a:extLst>
              <a:ext uri="{FF2B5EF4-FFF2-40B4-BE49-F238E27FC236}">
                <a16:creationId xmlns:a16="http://schemas.microsoft.com/office/drawing/2014/main" id="{D3907817-CCDB-4077-BAA4-4F1B39878A6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733800" y="1752600"/>
            <a:ext cx="1295400" cy="9906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85" name="Line 43">
            <a:extLst>
              <a:ext uri="{FF2B5EF4-FFF2-40B4-BE49-F238E27FC236}">
                <a16:creationId xmlns:a16="http://schemas.microsoft.com/office/drawing/2014/main" id="{3F911003-5943-4039-8C0F-48C585B622B2}"/>
              </a:ext>
            </a:extLst>
          </p:cNvPr>
          <p:cNvSpPr>
            <a:spLocks noChangeShapeType="1"/>
          </p:cNvSpPr>
          <p:nvPr/>
        </p:nvSpPr>
        <p:spPr bwMode="auto">
          <a:xfrm>
            <a:off x="4267200" y="3048000"/>
            <a:ext cx="914400" cy="9906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86" name="Line 44">
            <a:extLst>
              <a:ext uri="{FF2B5EF4-FFF2-40B4-BE49-F238E27FC236}">
                <a16:creationId xmlns:a16="http://schemas.microsoft.com/office/drawing/2014/main" id="{0F422A16-2938-447A-8D3C-7F87AF22599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733800" y="4343400"/>
            <a:ext cx="1143000" cy="10668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87" name="Text Box 45">
            <a:extLst>
              <a:ext uri="{FF2B5EF4-FFF2-40B4-BE49-F238E27FC236}">
                <a16:creationId xmlns:a16="http://schemas.microsoft.com/office/drawing/2014/main" id="{4724FD7E-CB72-4D56-8949-3772286A0E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5715000"/>
            <a:ext cx="206851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(Trivial) eval</a:t>
            </a:r>
          </a:p>
        </p:txBody>
      </p:sp>
      <p:grpSp>
        <p:nvGrpSpPr>
          <p:cNvPr id="54288" name="Group 46">
            <a:extLst>
              <a:ext uri="{FF2B5EF4-FFF2-40B4-BE49-F238E27FC236}">
                <a16:creationId xmlns:a16="http://schemas.microsoft.com/office/drawing/2014/main" id="{A927AE1B-4139-44F6-AA43-0C156567E8F1}"/>
              </a:ext>
            </a:extLst>
          </p:cNvPr>
          <p:cNvGrpSpPr>
            <a:grpSpLocks/>
          </p:cNvGrpSpPr>
          <p:nvPr/>
        </p:nvGrpSpPr>
        <p:grpSpPr bwMode="auto">
          <a:xfrm rot="-1527565">
            <a:off x="4267200" y="4953000"/>
            <a:ext cx="304800" cy="457200"/>
            <a:chOff x="1056" y="3552"/>
            <a:chExt cx="192" cy="288"/>
          </a:xfrm>
        </p:grpSpPr>
        <p:sp>
          <p:nvSpPr>
            <p:cNvPr id="54290" name="Line 47">
              <a:extLst>
                <a:ext uri="{FF2B5EF4-FFF2-40B4-BE49-F238E27FC236}">
                  <a16:creationId xmlns:a16="http://schemas.microsoft.com/office/drawing/2014/main" id="{36CAE5C6-A697-4495-BA87-218008CFEBF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291" name="Line 48">
              <a:extLst>
                <a:ext uri="{FF2B5EF4-FFF2-40B4-BE49-F238E27FC236}">
                  <a16:creationId xmlns:a16="http://schemas.microsoft.com/office/drawing/2014/main" id="{30713B7C-298F-434E-A333-2F925F19DA2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4289" name="Oval 49">
            <a:extLst>
              <a:ext uri="{FF2B5EF4-FFF2-40B4-BE49-F238E27FC236}">
                <a16:creationId xmlns:a16="http://schemas.microsoft.com/office/drawing/2014/main" id="{2D84F7FD-F550-4BA4-8568-C4596AF528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90900" y="5448300"/>
            <a:ext cx="685800" cy="6858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>
    <p:randomBar/>
  </p:transition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lide Number Placeholder 5">
            <a:extLst>
              <a:ext uri="{FF2B5EF4-FFF2-40B4-BE49-F238E27FC236}">
                <a16:creationId xmlns:a16="http://schemas.microsoft.com/office/drawing/2014/main" id="{6AB18495-83F4-4082-B040-094B4B0E8E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234D02B-CB2E-4E35-B2DD-39E1CEF26CFB}" type="slidenum"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pPr/>
              <a:t>52</a:t>
            </a:fld>
            <a:endParaRPr lang="en-US" altLang="en-US" sz="140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sp>
        <p:nvSpPr>
          <p:cNvPr id="55299" name="AutoShape 2">
            <a:extLst>
              <a:ext uri="{FF2B5EF4-FFF2-40B4-BE49-F238E27FC236}">
                <a16:creationId xmlns:a16="http://schemas.microsoft.com/office/drawing/2014/main" id="{8E689874-D567-489C-924A-44BABAD151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4419600"/>
            <a:ext cx="1981200" cy="1371600"/>
          </a:xfrm>
          <a:prstGeom prst="cloudCallout">
            <a:avLst>
              <a:gd name="adj1" fmla="val 319"/>
              <a:gd name="adj2" fmla="val -46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55300" name="AutoShape 3">
            <a:extLst>
              <a:ext uri="{FF2B5EF4-FFF2-40B4-BE49-F238E27FC236}">
                <a16:creationId xmlns:a16="http://schemas.microsoft.com/office/drawing/2014/main" id="{1F7518C8-85D4-48C9-88D8-AE63A7E799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8400" y="1447800"/>
            <a:ext cx="2590800" cy="3429000"/>
          </a:xfrm>
          <a:prstGeom prst="cloudCallout">
            <a:avLst>
              <a:gd name="adj1" fmla="val -33088"/>
              <a:gd name="adj2" fmla="val -1759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55301" name="Rectangle 4">
            <a:extLst>
              <a:ext uri="{FF2B5EF4-FFF2-40B4-BE49-F238E27FC236}">
                <a16:creationId xmlns:a16="http://schemas.microsoft.com/office/drawing/2014/main" id="{70B93427-9576-449C-BC5F-9B078A81154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</a:t>
            </a:r>
          </a:p>
        </p:txBody>
      </p:sp>
      <p:grpSp>
        <p:nvGrpSpPr>
          <p:cNvPr id="55302" name="Group 5">
            <a:extLst>
              <a:ext uri="{FF2B5EF4-FFF2-40B4-BE49-F238E27FC236}">
                <a16:creationId xmlns:a16="http://schemas.microsoft.com/office/drawing/2014/main" id="{697AA963-9FB8-4A94-8CB1-CAFB9D003BA6}"/>
              </a:ext>
            </a:extLst>
          </p:cNvPr>
          <p:cNvGrpSpPr>
            <a:grpSpLocks/>
          </p:cNvGrpSpPr>
          <p:nvPr/>
        </p:nvGrpSpPr>
        <p:grpSpPr bwMode="auto">
          <a:xfrm>
            <a:off x="2019300" y="1371600"/>
            <a:ext cx="5105400" cy="4762500"/>
            <a:chOff x="768" y="1080"/>
            <a:chExt cx="3216" cy="3000"/>
          </a:xfrm>
        </p:grpSpPr>
        <p:grpSp>
          <p:nvGrpSpPr>
            <p:cNvPr id="55327" name="Group 6">
              <a:extLst>
                <a:ext uri="{FF2B5EF4-FFF2-40B4-BE49-F238E27FC236}">
                  <a16:creationId xmlns:a16="http://schemas.microsoft.com/office/drawing/2014/main" id="{17591713-B137-4A82-97B0-EAAE785756D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32" y="1920"/>
              <a:ext cx="2352" cy="2160"/>
              <a:chOff x="1632" y="1920"/>
              <a:chExt cx="2352" cy="2160"/>
            </a:xfrm>
          </p:grpSpPr>
          <p:grpSp>
            <p:nvGrpSpPr>
              <p:cNvPr id="55338" name="Group 7">
                <a:extLst>
                  <a:ext uri="{FF2B5EF4-FFF2-40B4-BE49-F238E27FC236}">
                    <a16:creationId xmlns:a16="http://schemas.microsoft.com/office/drawing/2014/main" id="{CCEA57EC-CDED-40E1-9985-90DD508B4F5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55343" name="Oval 8">
                  <a:extLst>
                    <a:ext uri="{FF2B5EF4-FFF2-40B4-BE49-F238E27FC236}">
                      <a16:creationId xmlns:a16="http://schemas.microsoft.com/office/drawing/2014/main" id="{DC8BCB1A-C68C-4BCF-A63F-903936D0E3E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5344" name="Line 9">
                  <a:extLst>
                    <a:ext uri="{FF2B5EF4-FFF2-40B4-BE49-F238E27FC236}">
                      <a16:creationId xmlns:a16="http://schemas.microsoft.com/office/drawing/2014/main" id="{A97B06E7-AD47-4A10-B60F-C6573014D5B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5345" name="Oval 10">
                  <a:extLst>
                    <a:ext uri="{FF2B5EF4-FFF2-40B4-BE49-F238E27FC236}">
                      <a16:creationId xmlns:a16="http://schemas.microsoft.com/office/drawing/2014/main" id="{73EE4EA2-7085-468F-983E-8F2194ED7CC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55339" name="Group 11">
                <a:extLst>
                  <a:ext uri="{FF2B5EF4-FFF2-40B4-BE49-F238E27FC236}">
                    <a16:creationId xmlns:a16="http://schemas.microsoft.com/office/drawing/2014/main" id="{6D608FE3-F844-4E47-AB41-D4CC2D09228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55340" name="Oval 12">
                  <a:extLst>
                    <a:ext uri="{FF2B5EF4-FFF2-40B4-BE49-F238E27FC236}">
                      <a16:creationId xmlns:a16="http://schemas.microsoft.com/office/drawing/2014/main" id="{A9FAAB8C-1D94-4325-9B7C-6D13F170B08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5341" name="Line 13">
                  <a:extLst>
                    <a:ext uri="{FF2B5EF4-FFF2-40B4-BE49-F238E27FC236}">
                      <a16:creationId xmlns:a16="http://schemas.microsoft.com/office/drawing/2014/main" id="{B9DB33DC-593D-4AC9-81DD-95DD7B5B262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5342" name="Oval 14">
                  <a:extLst>
                    <a:ext uri="{FF2B5EF4-FFF2-40B4-BE49-F238E27FC236}">
                      <a16:creationId xmlns:a16="http://schemas.microsoft.com/office/drawing/2014/main" id="{19A8CDCD-AFAB-4DE8-A025-59B77D38257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grpSp>
          <p:nvGrpSpPr>
            <p:cNvPr id="55328" name="Group 15">
              <a:extLst>
                <a:ext uri="{FF2B5EF4-FFF2-40B4-BE49-F238E27FC236}">
                  <a16:creationId xmlns:a16="http://schemas.microsoft.com/office/drawing/2014/main" id="{4A48A31C-1BEA-473F-9245-3C6AE145400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68" y="1080"/>
              <a:ext cx="2352" cy="2160"/>
              <a:chOff x="1632" y="1920"/>
              <a:chExt cx="2352" cy="2160"/>
            </a:xfrm>
          </p:grpSpPr>
          <p:grpSp>
            <p:nvGrpSpPr>
              <p:cNvPr id="55330" name="Group 16">
                <a:extLst>
                  <a:ext uri="{FF2B5EF4-FFF2-40B4-BE49-F238E27FC236}">
                    <a16:creationId xmlns:a16="http://schemas.microsoft.com/office/drawing/2014/main" id="{11929F7A-29F2-4B64-A60E-71DBA03F7CC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55335" name="Oval 17">
                  <a:extLst>
                    <a:ext uri="{FF2B5EF4-FFF2-40B4-BE49-F238E27FC236}">
                      <a16:creationId xmlns:a16="http://schemas.microsoft.com/office/drawing/2014/main" id="{BF428620-D8CC-4CDF-82BC-A57EC0C0364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5336" name="Line 18">
                  <a:extLst>
                    <a:ext uri="{FF2B5EF4-FFF2-40B4-BE49-F238E27FC236}">
                      <a16:creationId xmlns:a16="http://schemas.microsoft.com/office/drawing/2014/main" id="{65A08D2C-E457-4CA5-8FB1-CC1745F7695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5337" name="Oval 19">
                  <a:extLst>
                    <a:ext uri="{FF2B5EF4-FFF2-40B4-BE49-F238E27FC236}">
                      <a16:creationId xmlns:a16="http://schemas.microsoft.com/office/drawing/2014/main" id="{E1700754-BA92-4020-AE85-116BC4668D9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55331" name="Group 20">
                <a:extLst>
                  <a:ext uri="{FF2B5EF4-FFF2-40B4-BE49-F238E27FC236}">
                    <a16:creationId xmlns:a16="http://schemas.microsoft.com/office/drawing/2014/main" id="{2EC53FC9-AAE6-48AC-BF12-975B6083900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55332" name="Oval 21">
                  <a:extLst>
                    <a:ext uri="{FF2B5EF4-FFF2-40B4-BE49-F238E27FC236}">
                      <a16:creationId xmlns:a16="http://schemas.microsoft.com/office/drawing/2014/main" id="{9560F8D1-E80D-4FCA-9E31-20EE11CC2D2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5333" name="Line 22">
                  <a:extLst>
                    <a:ext uri="{FF2B5EF4-FFF2-40B4-BE49-F238E27FC236}">
                      <a16:creationId xmlns:a16="http://schemas.microsoft.com/office/drawing/2014/main" id="{0E484AFC-13FD-4892-9587-7F9636FFCAA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5334" name="Oval 23">
                  <a:extLst>
                    <a:ext uri="{FF2B5EF4-FFF2-40B4-BE49-F238E27FC236}">
                      <a16:creationId xmlns:a16="http://schemas.microsoft.com/office/drawing/2014/main" id="{13C8F55B-3E25-4C85-8475-AF3D3AAECB1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sp>
          <p:nvSpPr>
            <p:cNvPr id="55329" name="Line 24">
              <a:extLst>
                <a:ext uri="{FF2B5EF4-FFF2-40B4-BE49-F238E27FC236}">
                  <a16:creationId xmlns:a16="http://schemas.microsoft.com/office/drawing/2014/main" id="{87CB6317-A259-453D-9EA2-AE033D9CF6E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112" y="2304"/>
              <a:ext cx="528" cy="52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5303" name="Group 25">
            <a:extLst>
              <a:ext uri="{FF2B5EF4-FFF2-40B4-BE49-F238E27FC236}">
                <a16:creationId xmlns:a16="http://schemas.microsoft.com/office/drawing/2014/main" id="{1689701C-7B78-4929-B0CD-B257A06FA97C}"/>
              </a:ext>
            </a:extLst>
          </p:cNvPr>
          <p:cNvGrpSpPr>
            <a:grpSpLocks/>
          </p:cNvGrpSpPr>
          <p:nvPr/>
        </p:nvGrpSpPr>
        <p:grpSpPr bwMode="auto">
          <a:xfrm>
            <a:off x="5105400" y="4191000"/>
            <a:ext cx="304800" cy="457200"/>
            <a:chOff x="1056" y="3552"/>
            <a:chExt cx="192" cy="288"/>
          </a:xfrm>
        </p:grpSpPr>
        <p:sp>
          <p:nvSpPr>
            <p:cNvPr id="55325" name="Line 26">
              <a:extLst>
                <a:ext uri="{FF2B5EF4-FFF2-40B4-BE49-F238E27FC236}">
                  <a16:creationId xmlns:a16="http://schemas.microsoft.com/office/drawing/2014/main" id="{993DB34F-19CD-4E49-8EB2-03EA1D0264C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326" name="Line 27">
              <a:extLst>
                <a:ext uri="{FF2B5EF4-FFF2-40B4-BE49-F238E27FC236}">
                  <a16:creationId xmlns:a16="http://schemas.microsoft.com/office/drawing/2014/main" id="{1888A5C2-DD17-4F12-83F2-741C7482433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5304" name="Group 28">
            <a:extLst>
              <a:ext uri="{FF2B5EF4-FFF2-40B4-BE49-F238E27FC236}">
                <a16:creationId xmlns:a16="http://schemas.microsoft.com/office/drawing/2014/main" id="{1A813414-E26E-458D-B272-6A2F38DF74D6}"/>
              </a:ext>
            </a:extLst>
          </p:cNvPr>
          <p:cNvGrpSpPr>
            <a:grpSpLocks/>
          </p:cNvGrpSpPr>
          <p:nvPr/>
        </p:nvGrpSpPr>
        <p:grpSpPr bwMode="auto">
          <a:xfrm>
            <a:off x="6629400" y="2819400"/>
            <a:ext cx="304800" cy="457200"/>
            <a:chOff x="1056" y="3552"/>
            <a:chExt cx="192" cy="288"/>
          </a:xfrm>
        </p:grpSpPr>
        <p:sp>
          <p:nvSpPr>
            <p:cNvPr id="55323" name="Line 29">
              <a:extLst>
                <a:ext uri="{FF2B5EF4-FFF2-40B4-BE49-F238E27FC236}">
                  <a16:creationId xmlns:a16="http://schemas.microsoft.com/office/drawing/2014/main" id="{7117F740-F0D6-4EA3-97CC-CE97F393FE9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324" name="Line 30">
              <a:extLst>
                <a:ext uri="{FF2B5EF4-FFF2-40B4-BE49-F238E27FC236}">
                  <a16:creationId xmlns:a16="http://schemas.microsoft.com/office/drawing/2014/main" id="{B27CBD94-DB2F-4789-95E6-C8353D1FC57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5305" name="Group 31">
            <a:extLst>
              <a:ext uri="{FF2B5EF4-FFF2-40B4-BE49-F238E27FC236}">
                <a16:creationId xmlns:a16="http://schemas.microsoft.com/office/drawing/2014/main" id="{651ADF6D-09EC-4163-9463-D9E0EB7A6B54}"/>
              </a:ext>
            </a:extLst>
          </p:cNvPr>
          <p:cNvGrpSpPr>
            <a:grpSpLocks/>
          </p:cNvGrpSpPr>
          <p:nvPr/>
        </p:nvGrpSpPr>
        <p:grpSpPr bwMode="auto">
          <a:xfrm>
            <a:off x="3733800" y="2895600"/>
            <a:ext cx="304800" cy="457200"/>
            <a:chOff x="1056" y="3552"/>
            <a:chExt cx="192" cy="288"/>
          </a:xfrm>
        </p:grpSpPr>
        <p:sp>
          <p:nvSpPr>
            <p:cNvPr id="55321" name="Line 32">
              <a:extLst>
                <a:ext uri="{FF2B5EF4-FFF2-40B4-BE49-F238E27FC236}">
                  <a16:creationId xmlns:a16="http://schemas.microsoft.com/office/drawing/2014/main" id="{519C543E-A667-4C89-B896-2D6AAD91081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322" name="Line 33">
              <a:extLst>
                <a:ext uri="{FF2B5EF4-FFF2-40B4-BE49-F238E27FC236}">
                  <a16:creationId xmlns:a16="http://schemas.microsoft.com/office/drawing/2014/main" id="{36DD8CED-32FE-488C-9E0D-8CBE226879D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5306" name="Group 34">
            <a:extLst>
              <a:ext uri="{FF2B5EF4-FFF2-40B4-BE49-F238E27FC236}">
                <a16:creationId xmlns:a16="http://schemas.microsoft.com/office/drawing/2014/main" id="{042059FD-B294-40A7-9BB6-90B5B04B2C1A}"/>
              </a:ext>
            </a:extLst>
          </p:cNvPr>
          <p:cNvGrpSpPr>
            <a:grpSpLocks/>
          </p:cNvGrpSpPr>
          <p:nvPr/>
        </p:nvGrpSpPr>
        <p:grpSpPr bwMode="auto">
          <a:xfrm>
            <a:off x="5257800" y="1447800"/>
            <a:ext cx="304800" cy="457200"/>
            <a:chOff x="1056" y="3552"/>
            <a:chExt cx="192" cy="288"/>
          </a:xfrm>
        </p:grpSpPr>
        <p:sp>
          <p:nvSpPr>
            <p:cNvPr id="55319" name="Line 35">
              <a:extLst>
                <a:ext uri="{FF2B5EF4-FFF2-40B4-BE49-F238E27FC236}">
                  <a16:creationId xmlns:a16="http://schemas.microsoft.com/office/drawing/2014/main" id="{8D92F9AF-EC5A-474F-B881-320A328F5C5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320" name="Line 36">
              <a:extLst>
                <a:ext uri="{FF2B5EF4-FFF2-40B4-BE49-F238E27FC236}">
                  <a16:creationId xmlns:a16="http://schemas.microsoft.com/office/drawing/2014/main" id="{F8292DD4-7169-40F2-82A6-F38E14D4157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5307" name="Line 37">
            <a:extLst>
              <a:ext uri="{FF2B5EF4-FFF2-40B4-BE49-F238E27FC236}">
                <a16:creationId xmlns:a16="http://schemas.microsoft.com/office/drawing/2014/main" id="{83E3EBA4-E0CA-482B-8D88-8656B1B0650D}"/>
              </a:ext>
            </a:extLst>
          </p:cNvPr>
          <p:cNvSpPr>
            <a:spLocks noChangeShapeType="1"/>
          </p:cNvSpPr>
          <p:nvPr/>
        </p:nvSpPr>
        <p:spPr bwMode="auto">
          <a:xfrm>
            <a:off x="3581400" y="914400"/>
            <a:ext cx="1752600" cy="7620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08" name="Line 38">
            <a:extLst>
              <a:ext uri="{FF2B5EF4-FFF2-40B4-BE49-F238E27FC236}">
                <a16:creationId xmlns:a16="http://schemas.microsoft.com/office/drawing/2014/main" id="{29BF3CD7-2F80-421C-B5BA-0C0CE0B697C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733800" y="1752600"/>
            <a:ext cx="1295400" cy="9906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09" name="Line 39">
            <a:extLst>
              <a:ext uri="{FF2B5EF4-FFF2-40B4-BE49-F238E27FC236}">
                <a16:creationId xmlns:a16="http://schemas.microsoft.com/office/drawing/2014/main" id="{40100943-4D58-46FB-83C2-2278D34BAC70}"/>
              </a:ext>
            </a:extLst>
          </p:cNvPr>
          <p:cNvSpPr>
            <a:spLocks noChangeShapeType="1"/>
          </p:cNvSpPr>
          <p:nvPr/>
        </p:nvSpPr>
        <p:spPr bwMode="auto">
          <a:xfrm>
            <a:off x="4267200" y="3048000"/>
            <a:ext cx="914400" cy="9906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10" name="Oval 45">
            <a:extLst>
              <a:ext uri="{FF2B5EF4-FFF2-40B4-BE49-F238E27FC236}">
                <a16:creationId xmlns:a16="http://schemas.microsoft.com/office/drawing/2014/main" id="{B5EA9BD1-FC60-40FA-A56E-0389C9A8F7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90900" y="5448300"/>
            <a:ext cx="685800" cy="6858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55311" name="Oval 46">
            <a:extLst>
              <a:ext uri="{FF2B5EF4-FFF2-40B4-BE49-F238E27FC236}">
                <a16:creationId xmlns:a16="http://schemas.microsoft.com/office/drawing/2014/main" id="{F4245742-FDE5-4395-978E-ED7992D8DD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08550" y="4070350"/>
            <a:ext cx="685800" cy="6858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grpSp>
        <p:nvGrpSpPr>
          <p:cNvPr id="55312" name="Group 47">
            <a:extLst>
              <a:ext uri="{FF2B5EF4-FFF2-40B4-BE49-F238E27FC236}">
                <a16:creationId xmlns:a16="http://schemas.microsoft.com/office/drawing/2014/main" id="{A6332774-8C48-4339-90FA-E48B0A33575A}"/>
              </a:ext>
            </a:extLst>
          </p:cNvPr>
          <p:cNvGrpSpPr>
            <a:grpSpLocks/>
          </p:cNvGrpSpPr>
          <p:nvPr/>
        </p:nvGrpSpPr>
        <p:grpSpPr bwMode="auto">
          <a:xfrm rot="-1527565">
            <a:off x="5770563" y="3571875"/>
            <a:ext cx="304800" cy="457200"/>
            <a:chOff x="1056" y="3552"/>
            <a:chExt cx="192" cy="288"/>
          </a:xfrm>
        </p:grpSpPr>
        <p:sp>
          <p:nvSpPr>
            <p:cNvPr id="55317" name="Line 48">
              <a:extLst>
                <a:ext uri="{FF2B5EF4-FFF2-40B4-BE49-F238E27FC236}">
                  <a16:creationId xmlns:a16="http://schemas.microsoft.com/office/drawing/2014/main" id="{DE73DEB0-6D04-4840-A114-39C0BBD3C48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318" name="Line 49">
              <a:extLst>
                <a:ext uri="{FF2B5EF4-FFF2-40B4-BE49-F238E27FC236}">
                  <a16:creationId xmlns:a16="http://schemas.microsoft.com/office/drawing/2014/main" id="{906C9E1C-6970-499E-AC58-9725F9607A2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5313" name="Group 50">
            <a:extLst>
              <a:ext uri="{FF2B5EF4-FFF2-40B4-BE49-F238E27FC236}">
                <a16:creationId xmlns:a16="http://schemas.microsoft.com/office/drawing/2014/main" id="{692C6173-DF6A-4530-9E4B-49E80968AC8D}"/>
              </a:ext>
            </a:extLst>
          </p:cNvPr>
          <p:cNvGrpSpPr>
            <a:grpSpLocks/>
          </p:cNvGrpSpPr>
          <p:nvPr/>
        </p:nvGrpSpPr>
        <p:grpSpPr bwMode="auto">
          <a:xfrm rot="-3818849">
            <a:off x="4537075" y="3635375"/>
            <a:ext cx="304800" cy="457200"/>
            <a:chOff x="1056" y="3552"/>
            <a:chExt cx="192" cy="288"/>
          </a:xfrm>
        </p:grpSpPr>
        <p:sp>
          <p:nvSpPr>
            <p:cNvPr id="55315" name="Line 51">
              <a:extLst>
                <a:ext uri="{FF2B5EF4-FFF2-40B4-BE49-F238E27FC236}">
                  <a16:creationId xmlns:a16="http://schemas.microsoft.com/office/drawing/2014/main" id="{AEED9026-17C8-4D1D-801A-4FE0E71D971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316" name="Line 52">
              <a:extLst>
                <a:ext uri="{FF2B5EF4-FFF2-40B4-BE49-F238E27FC236}">
                  <a16:creationId xmlns:a16="http://schemas.microsoft.com/office/drawing/2014/main" id="{D134A2B1-7ACD-48FF-B75F-11D5DB44F60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5314" name="Text Box 53">
            <a:extLst>
              <a:ext uri="{FF2B5EF4-FFF2-40B4-BE49-F238E27FC236}">
                <a16:creationId xmlns:a16="http://schemas.microsoft.com/office/drawing/2014/main" id="{1B96C98D-BEE3-4616-B87C-67D23D936F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72113" y="4398963"/>
            <a:ext cx="8350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Eval</a:t>
            </a:r>
          </a:p>
        </p:txBody>
      </p:sp>
    </p:spTree>
  </p:cSld>
  <p:clrMapOvr>
    <a:masterClrMapping/>
  </p:clrMapOvr>
  <p:transition>
    <p:randomBar/>
  </p:transition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lide Number Placeholder 5">
            <a:extLst>
              <a:ext uri="{FF2B5EF4-FFF2-40B4-BE49-F238E27FC236}">
                <a16:creationId xmlns:a16="http://schemas.microsoft.com/office/drawing/2014/main" id="{E84BF6BF-C893-4A54-A662-1A348850C0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4A8F1A4-4212-41AA-B939-2799AF40D3E4}" type="slidenum"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pPr/>
              <a:t>53</a:t>
            </a:fld>
            <a:endParaRPr lang="en-US" altLang="en-US" sz="140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sp>
        <p:nvSpPr>
          <p:cNvPr id="56323" name="AutoShape 2">
            <a:extLst>
              <a:ext uri="{FF2B5EF4-FFF2-40B4-BE49-F238E27FC236}">
                <a16:creationId xmlns:a16="http://schemas.microsoft.com/office/drawing/2014/main" id="{55C817C8-B51C-43FF-B0B3-D9621F7BB5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4419600"/>
            <a:ext cx="1981200" cy="1371600"/>
          </a:xfrm>
          <a:prstGeom prst="cloudCallout">
            <a:avLst>
              <a:gd name="adj1" fmla="val 319"/>
              <a:gd name="adj2" fmla="val -46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56324" name="AutoShape 3">
            <a:extLst>
              <a:ext uri="{FF2B5EF4-FFF2-40B4-BE49-F238E27FC236}">
                <a16:creationId xmlns:a16="http://schemas.microsoft.com/office/drawing/2014/main" id="{4E116F60-F971-4D98-883B-5DBC2ABE91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8400" y="1447800"/>
            <a:ext cx="2590800" cy="3429000"/>
          </a:xfrm>
          <a:prstGeom prst="cloudCallout">
            <a:avLst>
              <a:gd name="adj1" fmla="val -33088"/>
              <a:gd name="adj2" fmla="val -1759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56325" name="Rectangle 4">
            <a:extLst>
              <a:ext uri="{FF2B5EF4-FFF2-40B4-BE49-F238E27FC236}">
                <a16:creationId xmlns:a16="http://schemas.microsoft.com/office/drawing/2014/main" id="{57537145-7A35-4FF7-9F2E-4B2835D0650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</a:t>
            </a:r>
          </a:p>
        </p:txBody>
      </p:sp>
      <p:grpSp>
        <p:nvGrpSpPr>
          <p:cNvPr id="56326" name="Group 5">
            <a:extLst>
              <a:ext uri="{FF2B5EF4-FFF2-40B4-BE49-F238E27FC236}">
                <a16:creationId xmlns:a16="http://schemas.microsoft.com/office/drawing/2014/main" id="{05F346DC-B71A-4452-92DA-F869735FAC8F}"/>
              </a:ext>
            </a:extLst>
          </p:cNvPr>
          <p:cNvGrpSpPr>
            <a:grpSpLocks/>
          </p:cNvGrpSpPr>
          <p:nvPr/>
        </p:nvGrpSpPr>
        <p:grpSpPr bwMode="auto">
          <a:xfrm>
            <a:off x="2019300" y="1371600"/>
            <a:ext cx="5105400" cy="4762500"/>
            <a:chOff x="768" y="1080"/>
            <a:chExt cx="3216" cy="3000"/>
          </a:xfrm>
        </p:grpSpPr>
        <p:grpSp>
          <p:nvGrpSpPr>
            <p:cNvPr id="56348" name="Group 6">
              <a:extLst>
                <a:ext uri="{FF2B5EF4-FFF2-40B4-BE49-F238E27FC236}">
                  <a16:creationId xmlns:a16="http://schemas.microsoft.com/office/drawing/2014/main" id="{D446754A-3F5E-433A-AB31-F5601B8B472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32" y="1920"/>
              <a:ext cx="2352" cy="2160"/>
              <a:chOff x="1632" y="1920"/>
              <a:chExt cx="2352" cy="2160"/>
            </a:xfrm>
          </p:grpSpPr>
          <p:grpSp>
            <p:nvGrpSpPr>
              <p:cNvPr id="56359" name="Group 7">
                <a:extLst>
                  <a:ext uri="{FF2B5EF4-FFF2-40B4-BE49-F238E27FC236}">
                    <a16:creationId xmlns:a16="http://schemas.microsoft.com/office/drawing/2014/main" id="{58135F98-4BEA-41CB-B368-68305B9211F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56364" name="Oval 8">
                  <a:extLst>
                    <a:ext uri="{FF2B5EF4-FFF2-40B4-BE49-F238E27FC236}">
                      <a16:creationId xmlns:a16="http://schemas.microsoft.com/office/drawing/2014/main" id="{D66509B7-4A43-4EC5-869F-2E7F1997F4F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6365" name="Line 9">
                  <a:extLst>
                    <a:ext uri="{FF2B5EF4-FFF2-40B4-BE49-F238E27FC236}">
                      <a16:creationId xmlns:a16="http://schemas.microsoft.com/office/drawing/2014/main" id="{D6B3D0A0-F223-4D99-82E0-180555283CA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6366" name="Oval 10">
                  <a:extLst>
                    <a:ext uri="{FF2B5EF4-FFF2-40B4-BE49-F238E27FC236}">
                      <a16:creationId xmlns:a16="http://schemas.microsoft.com/office/drawing/2014/main" id="{D864ACEB-1386-466B-931B-C8083B23655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56360" name="Group 11">
                <a:extLst>
                  <a:ext uri="{FF2B5EF4-FFF2-40B4-BE49-F238E27FC236}">
                    <a16:creationId xmlns:a16="http://schemas.microsoft.com/office/drawing/2014/main" id="{C26811E5-A489-46B0-A327-F6F3535C7FC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56361" name="Oval 12">
                  <a:extLst>
                    <a:ext uri="{FF2B5EF4-FFF2-40B4-BE49-F238E27FC236}">
                      <a16:creationId xmlns:a16="http://schemas.microsoft.com/office/drawing/2014/main" id="{F0326FF6-CDDF-42A4-BDB0-72EAABB8341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6362" name="Line 13">
                  <a:extLst>
                    <a:ext uri="{FF2B5EF4-FFF2-40B4-BE49-F238E27FC236}">
                      <a16:creationId xmlns:a16="http://schemas.microsoft.com/office/drawing/2014/main" id="{CA2922F6-DA3C-4951-9CB3-E158C1DE324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6363" name="Oval 14">
                  <a:extLst>
                    <a:ext uri="{FF2B5EF4-FFF2-40B4-BE49-F238E27FC236}">
                      <a16:creationId xmlns:a16="http://schemas.microsoft.com/office/drawing/2014/main" id="{CFF12690-6F99-4A5B-853F-43B96D755C7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grpSp>
          <p:nvGrpSpPr>
            <p:cNvPr id="56349" name="Group 15">
              <a:extLst>
                <a:ext uri="{FF2B5EF4-FFF2-40B4-BE49-F238E27FC236}">
                  <a16:creationId xmlns:a16="http://schemas.microsoft.com/office/drawing/2014/main" id="{9C427545-F00E-48B8-AAD3-4932384B91C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68" y="1080"/>
              <a:ext cx="2352" cy="2160"/>
              <a:chOff x="1632" y="1920"/>
              <a:chExt cx="2352" cy="2160"/>
            </a:xfrm>
          </p:grpSpPr>
          <p:grpSp>
            <p:nvGrpSpPr>
              <p:cNvPr id="56351" name="Group 16">
                <a:extLst>
                  <a:ext uri="{FF2B5EF4-FFF2-40B4-BE49-F238E27FC236}">
                    <a16:creationId xmlns:a16="http://schemas.microsoft.com/office/drawing/2014/main" id="{4BAB5D1F-C329-49EB-9799-AE0CB497D75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56356" name="Oval 17">
                  <a:extLst>
                    <a:ext uri="{FF2B5EF4-FFF2-40B4-BE49-F238E27FC236}">
                      <a16:creationId xmlns:a16="http://schemas.microsoft.com/office/drawing/2014/main" id="{D5173432-3126-4443-84BB-BA30D0A5E41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6357" name="Line 18">
                  <a:extLst>
                    <a:ext uri="{FF2B5EF4-FFF2-40B4-BE49-F238E27FC236}">
                      <a16:creationId xmlns:a16="http://schemas.microsoft.com/office/drawing/2014/main" id="{E05689F5-3A91-463C-A9C7-E299ABC310B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6358" name="Oval 19">
                  <a:extLst>
                    <a:ext uri="{FF2B5EF4-FFF2-40B4-BE49-F238E27FC236}">
                      <a16:creationId xmlns:a16="http://schemas.microsoft.com/office/drawing/2014/main" id="{81B5EB28-78AD-445E-BF86-30F19DA1562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56352" name="Group 20">
                <a:extLst>
                  <a:ext uri="{FF2B5EF4-FFF2-40B4-BE49-F238E27FC236}">
                    <a16:creationId xmlns:a16="http://schemas.microsoft.com/office/drawing/2014/main" id="{90F3B879-19DD-4E4F-A7FB-3F102A5DB72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56353" name="Oval 21">
                  <a:extLst>
                    <a:ext uri="{FF2B5EF4-FFF2-40B4-BE49-F238E27FC236}">
                      <a16:creationId xmlns:a16="http://schemas.microsoft.com/office/drawing/2014/main" id="{EF48D8AF-62DC-4B59-96F4-4CA6E2A8885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6354" name="Line 22">
                  <a:extLst>
                    <a:ext uri="{FF2B5EF4-FFF2-40B4-BE49-F238E27FC236}">
                      <a16:creationId xmlns:a16="http://schemas.microsoft.com/office/drawing/2014/main" id="{FC245E49-03DD-47EB-885C-CDA4F21AF91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6355" name="Oval 23">
                  <a:extLst>
                    <a:ext uri="{FF2B5EF4-FFF2-40B4-BE49-F238E27FC236}">
                      <a16:creationId xmlns:a16="http://schemas.microsoft.com/office/drawing/2014/main" id="{6BE55CDC-2820-41CD-8CAE-C24ACDE917E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sp>
          <p:nvSpPr>
            <p:cNvPr id="56350" name="Line 24">
              <a:extLst>
                <a:ext uri="{FF2B5EF4-FFF2-40B4-BE49-F238E27FC236}">
                  <a16:creationId xmlns:a16="http://schemas.microsoft.com/office/drawing/2014/main" id="{5A913664-53AE-405F-BC83-242102104C2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112" y="2304"/>
              <a:ext cx="528" cy="52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6327" name="Group 25">
            <a:extLst>
              <a:ext uri="{FF2B5EF4-FFF2-40B4-BE49-F238E27FC236}">
                <a16:creationId xmlns:a16="http://schemas.microsoft.com/office/drawing/2014/main" id="{CC178796-1A64-4A22-A71E-36A3424CF049}"/>
              </a:ext>
            </a:extLst>
          </p:cNvPr>
          <p:cNvGrpSpPr>
            <a:grpSpLocks/>
          </p:cNvGrpSpPr>
          <p:nvPr/>
        </p:nvGrpSpPr>
        <p:grpSpPr bwMode="auto">
          <a:xfrm>
            <a:off x="5105400" y="4191000"/>
            <a:ext cx="304800" cy="457200"/>
            <a:chOff x="1056" y="3552"/>
            <a:chExt cx="192" cy="288"/>
          </a:xfrm>
        </p:grpSpPr>
        <p:sp>
          <p:nvSpPr>
            <p:cNvPr id="56346" name="Line 26">
              <a:extLst>
                <a:ext uri="{FF2B5EF4-FFF2-40B4-BE49-F238E27FC236}">
                  <a16:creationId xmlns:a16="http://schemas.microsoft.com/office/drawing/2014/main" id="{B70330AE-066C-4CEB-904A-7A33F1E4952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347" name="Line 27">
              <a:extLst>
                <a:ext uri="{FF2B5EF4-FFF2-40B4-BE49-F238E27FC236}">
                  <a16:creationId xmlns:a16="http://schemas.microsoft.com/office/drawing/2014/main" id="{CB6B265B-35AC-4DE6-A13B-087AF1726DD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6328" name="Group 28">
            <a:extLst>
              <a:ext uri="{FF2B5EF4-FFF2-40B4-BE49-F238E27FC236}">
                <a16:creationId xmlns:a16="http://schemas.microsoft.com/office/drawing/2014/main" id="{D91104FA-F35F-4AC5-86E9-27B94B0E0057}"/>
              </a:ext>
            </a:extLst>
          </p:cNvPr>
          <p:cNvGrpSpPr>
            <a:grpSpLocks/>
          </p:cNvGrpSpPr>
          <p:nvPr/>
        </p:nvGrpSpPr>
        <p:grpSpPr bwMode="auto">
          <a:xfrm>
            <a:off x="6629400" y="2819400"/>
            <a:ext cx="304800" cy="457200"/>
            <a:chOff x="1056" y="3552"/>
            <a:chExt cx="192" cy="288"/>
          </a:xfrm>
        </p:grpSpPr>
        <p:sp>
          <p:nvSpPr>
            <p:cNvPr id="56344" name="Line 29">
              <a:extLst>
                <a:ext uri="{FF2B5EF4-FFF2-40B4-BE49-F238E27FC236}">
                  <a16:creationId xmlns:a16="http://schemas.microsoft.com/office/drawing/2014/main" id="{5492BEE5-81C3-4C44-998E-4DC70F87127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345" name="Line 30">
              <a:extLst>
                <a:ext uri="{FF2B5EF4-FFF2-40B4-BE49-F238E27FC236}">
                  <a16:creationId xmlns:a16="http://schemas.microsoft.com/office/drawing/2014/main" id="{5F038325-445C-4389-9502-C897A71240B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6329" name="Group 34">
            <a:extLst>
              <a:ext uri="{FF2B5EF4-FFF2-40B4-BE49-F238E27FC236}">
                <a16:creationId xmlns:a16="http://schemas.microsoft.com/office/drawing/2014/main" id="{2AC69ECC-FE69-40C8-8F75-11A3984659E7}"/>
              </a:ext>
            </a:extLst>
          </p:cNvPr>
          <p:cNvGrpSpPr>
            <a:grpSpLocks/>
          </p:cNvGrpSpPr>
          <p:nvPr/>
        </p:nvGrpSpPr>
        <p:grpSpPr bwMode="auto">
          <a:xfrm>
            <a:off x="5257800" y="1447800"/>
            <a:ext cx="304800" cy="457200"/>
            <a:chOff x="1056" y="3552"/>
            <a:chExt cx="192" cy="288"/>
          </a:xfrm>
        </p:grpSpPr>
        <p:sp>
          <p:nvSpPr>
            <p:cNvPr id="56342" name="Line 35">
              <a:extLst>
                <a:ext uri="{FF2B5EF4-FFF2-40B4-BE49-F238E27FC236}">
                  <a16:creationId xmlns:a16="http://schemas.microsoft.com/office/drawing/2014/main" id="{DF0AC334-E7AF-41CB-9BD5-462ED4B2888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343" name="Line 36">
              <a:extLst>
                <a:ext uri="{FF2B5EF4-FFF2-40B4-BE49-F238E27FC236}">
                  <a16:creationId xmlns:a16="http://schemas.microsoft.com/office/drawing/2014/main" id="{09DB7BB6-FBFB-4488-979E-99DD2EB7B5E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6330" name="Line 37">
            <a:extLst>
              <a:ext uri="{FF2B5EF4-FFF2-40B4-BE49-F238E27FC236}">
                <a16:creationId xmlns:a16="http://schemas.microsoft.com/office/drawing/2014/main" id="{76FFEC94-39E2-4A47-88C8-5E1EA6CFF7A5}"/>
              </a:ext>
            </a:extLst>
          </p:cNvPr>
          <p:cNvSpPr>
            <a:spLocks noChangeShapeType="1"/>
          </p:cNvSpPr>
          <p:nvPr/>
        </p:nvSpPr>
        <p:spPr bwMode="auto">
          <a:xfrm>
            <a:off x="3581400" y="914400"/>
            <a:ext cx="1752600" cy="7620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31" name="Line 38">
            <a:extLst>
              <a:ext uri="{FF2B5EF4-FFF2-40B4-BE49-F238E27FC236}">
                <a16:creationId xmlns:a16="http://schemas.microsoft.com/office/drawing/2014/main" id="{52BE6219-AABD-436A-8169-25D26E6057C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733800" y="1752600"/>
            <a:ext cx="1295400" cy="9906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332" name="Oval 40">
            <a:extLst>
              <a:ext uri="{FF2B5EF4-FFF2-40B4-BE49-F238E27FC236}">
                <a16:creationId xmlns:a16="http://schemas.microsoft.com/office/drawing/2014/main" id="{5F231F5D-9CA8-4F17-9C5E-13D810249C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90900" y="5448300"/>
            <a:ext cx="685800" cy="6858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56333" name="Oval 41">
            <a:extLst>
              <a:ext uri="{FF2B5EF4-FFF2-40B4-BE49-F238E27FC236}">
                <a16:creationId xmlns:a16="http://schemas.microsoft.com/office/drawing/2014/main" id="{0D721743-CB26-4644-8329-D88FA65F2B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08550" y="4070350"/>
            <a:ext cx="685800" cy="6858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56334" name="Oval 42">
            <a:extLst>
              <a:ext uri="{FF2B5EF4-FFF2-40B4-BE49-F238E27FC236}">
                <a16:creationId xmlns:a16="http://schemas.microsoft.com/office/drawing/2014/main" id="{2A8F76ED-F1A2-493F-876C-B3C49DA11C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41713" y="2743200"/>
            <a:ext cx="685800" cy="6858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grpSp>
        <p:nvGrpSpPr>
          <p:cNvPr id="56335" name="Group 43">
            <a:extLst>
              <a:ext uri="{FF2B5EF4-FFF2-40B4-BE49-F238E27FC236}">
                <a16:creationId xmlns:a16="http://schemas.microsoft.com/office/drawing/2014/main" id="{28838E9F-31C6-49FF-AB09-21474A228D04}"/>
              </a:ext>
            </a:extLst>
          </p:cNvPr>
          <p:cNvGrpSpPr>
            <a:grpSpLocks/>
          </p:cNvGrpSpPr>
          <p:nvPr/>
        </p:nvGrpSpPr>
        <p:grpSpPr bwMode="auto">
          <a:xfrm rot="-1527565">
            <a:off x="5770563" y="3571875"/>
            <a:ext cx="304800" cy="457200"/>
            <a:chOff x="1056" y="3552"/>
            <a:chExt cx="192" cy="288"/>
          </a:xfrm>
        </p:grpSpPr>
        <p:sp>
          <p:nvSpPr>
            <p:cNvPr id="56340" name="Line 44">
              <a:extLst>
                <a:ext uri="{FF2B5EF4-FFF2-40B4-BE49-F238E27FC236}">
                  <a16:creationId xmlns:a16="http://schemas.microsoft.com/office/drawing/2014/main" id="{B5CE64E0-014C-4FD4-939F-7F036F0E22D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341" name="Line 45">
              <a:extLst>
                <a:ext uri="{FF2B5EF4-FFF2-40B4-BE49-F238E27FC236}">
                  <a16:creationId xmlns:a16="http://schemas.microsoft.com/office/drawing/2014/main" id="{5E278D94-819A-40DD-8A15-4D0BE08C78C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6336" name="Group 46">
            <a:extLst>
              <a:ext uri="{FF2B5EF4-FFF2-40B4-BE49-F238E27FC236}">
                <a16:creationId xmlns:a16="http://schemas.microsoft.com/office/drawing/2014/main" id="{36A229C1-771B-445F-A7E0-48F46C004682}"/>
              </a:ext>
            </a:extLst>
          </p:cNvPr>
          <p:cNvGrpSpPr>
            <a:grpSpLocks/>
          </p:cNvGrpSpPr>
          <p:nvPr/>
        </p:nvGrpSpPr>
        <p:grpSpPr bwMode="auto">
          <a:xfrm rot="-1527565">
            <a:off x="4419600" y="2268538"/>
            <a:ext cx="304800" cy="457200"/>
            <a:chOff x="1056" y="3552"/>
            <a:chExt cx="192" cy="288"/>
          </a:xfrm>
        </p:grpSpPr>
        <p:sp>
          <p:nvSpPr>
            <p:cNvPr id="56338" name="Line 47">
              <a:extLst>
                <a:ext uri="{FF2B5EF4-FFF2-40B4-BE49-F238E27FC236}">
                  <a16:creationId xmlns:a16="http://schemas.microsoft.com/office/drawing/2014/main" id="{957BFF82-3AEC-4AE7-8673-BDC26A309BB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339" name="Line 48">
              <a:extLst>
                <a:ext uri="{FF2B5EF4-FFF2-40B4-BE49-F238E27FC236}">
                  <a16:creationId xmlns:a16="http://schemas.microsoft.com/office/drawing/2014/main" id="{8FCC9502-73EF-4065-B53B-66C9772C7E5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6337" name="Text Box 49">
            <a:extLst>
              <a:ext uri="{FF2B5EF4-FFF2-40B4-BE49-F238E27FC236}">
                <a16:creationId xmlns:a16="http://schemas.microsoft.com/office/drawing/2014/main" id="{4AEC00EB-33C3-482C-82DE-8F120353DA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6100" y="2909888"/>
            <a:ext cx="8350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Eval</a:t>
            </a:r>
          </a:p>
        </p:txBody>
      </p:sp>
    </p:spTree>
  </p:cSld>
  <p:clrMapOvr>
    <a:masterClrMapping/>
  </p:clrMapOvr>
  <p:transition>
    <p:randomBar/>
  </p:transition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5">
            <a:extLst>
              <a:ext uri="{FF2B5EF4-FFF2-40B4-BE49-F238E27FC236}">
                <a16:creationId xmlns:a16="http://schemas.microsoft.com/office/drawing/2014/main" id="{682FCEA9-4AE4-4634-8389-ADA0791864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ACB1268-A796-4E4E-9A9B-18537D536E56}" type="slidenum"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pPr/>
              <a:t>54</a:t>
            </a:fld>
            <a:endParaRPr lang="en-US" altLang="en-US" sz="140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sp>
        <p:nvSpPr>
          <p:cNvPr id="57347" name="AutoShape 2">
            <a:extLst>
              <a:ext uri="{FF2B5EF4-FFF2-40B4-BE49-F238E27FC236}">
                <a16:creationId xmlns:a16="http://schemas.microsoft.com/office/drawing/2014/main" id="{5D9016D3-62C4-4943-86F4-EF6D24A2B8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4419600"/>
            <a:ext cx="1981200" cy="1371600"/>
          </a:xfrm>
          <a:prstGeom prst="cloudCallout">
            <a:avLst>
              <a:gd name="adj1" fmla="val 319"/>
              <a:gd name="adj2" fmla="val -46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57348" name="AutoShape 3">
            <a:extLst>
              <a:ext uri="{FF2B5EF4-FFF2-40B4-BE49-F238E27FC236}">
                <a16:creationId xmlns:a16="http://schemas.microsoft.com/office/drawing/2014/main" id="{52561E12-8E0A-4DB1-B1D7-A4D262EF0E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8400" y="1447800"/>
            <a:ext cx="2590800" cy="3429000"/>
          </a:xfrm>
          <a:prstGeom prst="cloudCallout">
            <a:avLst>
              <a:gd name="adj1" fmla="val -33088"/>
              <a:gd name="adj2" fmla="val -1759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57349" name="Rectangle 4">
            <a:extLst>
              <a:ext uri="{FF2B5EF4-FFF2-40B4-BE49-F238E27FC236}">
                <a16:creationId xmlns:a16="http://schemas.microsoft.com/office/drawing/2014/main" id="{06C4D228-BD80-4E73-9893-1949C6E307C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</a:t>
            </a:r>
          </a:p>
        </p:txBody>
      </p:sp>
      <p:grpSp>
        <p:nvGrpSpPr>
          <p:cNvPr id="57350" name="Group 5">
            <a:extLst>
              <a:ext uri="{FF2B5EF4-FFF2-40B4-BE49-F238E27FC236}">
                <a16:creationId xmlns:a16="http://schemas.microsoft.com/office/drawing/2014/main" id="{E27C9F4E-13E1-4F20-8A00-307848F5C6DF}"/>
              </a:ext>
            </a:extLst>
          </p:cNvPr>
          <p:cNvGrpSpPr>
            <a:grpSpLocks/>
          </p:cNvGrpSpPr>
          <p:nvPr/>
        </p:nvGrpSpPr>
        <p:grpSpPr bwMode="auto">
          <a:xfrm>
            <a:off x="2019300" y="1371600"/>
            <a:ext cx="5105400" cy="4762500"/>
            <a:chOff x="768" y="1080"/>
            <a:chExt cx="3216" cy="3000"/>
          </a:xfrm>
        </p:grpSpPr>
        <p:grpSp>
          <p:nvGrpSpPr>
            <p:cNvPr id="57366" name="Group 6">
              <a:extLst>
                <a:ext uri="{FF2B5EF4-FFF2-40B4-BE49-F238E27FC236}">
                  <a16:creationId xmlns:a16="http://schemas.microsoft.com/office/drawing/2014/main" id="{E91A2088-1293-4218-BE4C-E96CF3B8D07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32" y="1920"/>
              <a:ext cx="2352" cy="2160"/>
              <a:chOff x="1632" y="1920"/>
              <a:chExt cx="2352" cy="2160"/>
            </a:xfrm>
          </p:grpSpPr>
          <p:grpSp>
            <p:nvGrpSpPr>
              <p:cNvPr id="57377" name="Group 7">
                <a:extLst>
                  <a:ext uri="{FF2B5EF4-FFF2-40B4-BE49-F238E27FC236}">
                    <a16:creationId xmlns:a16="http://schemas.microsoft.com/office/drawing/2014/main" id="{48927F09-73A5-4C4E-BA9D-CB34378E457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57382" name="Oval 8">
                  <a:extLst>
                    <a:ext uri="{FF2B5EF4-FFF2-40B4-BE49-F238E27FC236}">
                      <a16:creationId xmlns:a16="http://schemas.microsoft.com/office/drawing/2014/main" id="{FF16C096-AF78-4B76-B097-E12072BFF21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7383" name="Line 9">
                  <a:extLst>
                    <a:ext uri="{FF2B5EF4-FFF2-40B4-BE49-F238E27FC236}">
                      <a16:creationId xmlns:a16="http://schemas.microsoft.com/office/drawing/2014/main" id="{3CDF994C-A2FA-40F1-934D-B4298182950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7384" name="Oval 10">
                  <a:extLst>
                    <a:ext uri="{FF2B5EF4-FFF2-40B4-BE49-F238E27FC236}">
                      <a16:creationId xmlns:a16="http://schemas.microsoft.com/office/drawing/2014/main" id="{6C47C771-A736-43B1-92A4-E207564123D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57378" name="Group 11">
                <a:extLst>
                  <a:ext uri="{FF2B5EF4-FFF2-40B4-BE49-F238E27FC236}">
                    <a16:creationId xmlns:a16="http://schemas.microsoft.com/office/drawing/2014/main" id="{AB60315C-2B33-4618-AE69-5E2E5AB0148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57379" name="Oval 12">
                  <a:extLst>
                    <a:ext uri="{FF2B5EF4-FFF2-40B4-BE49-F238E27FC236}">
                      <a16:creationId xmlns:a16="http://schemas.microsoft.com/office/drawing/2014/main" id="{DEF9FA9E-4F37-4EDA-9193-14E0470CF1C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7380" name="Line 13">
                  <a:extLst>
                    <a:ext uri="{FF2B5EF4-FFF2-40B4-BE49-F238E27FC236}">
                      <a16:creationId xmlns:a16="http://schemas.microsoft.com/office/drawing/2014/main" id="{D44E8A1D-7495-4E46-BDC2-AE11398E3CD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7381" name="Oval 14">
                  <a:extLst>
                    <a:ext uri="{FF2B5EF4-FFF2-40B4-BE49-F238E27FC236}">
                      <a16:creationId xmlns:a16="http://schemas.microsoft.com/office/drawing/2014/main" id="{B25AB173-9E33-4A5F-8093-60CC367AF09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grpSp>
          <p:nvGrpSpPr>
            <p:cNvPr id="57367" name="Group 15">
              <a:extLst>
                <a:ext uri="{FF2B5EF4-FFF2-40B4-BE49-F238E27FC236}">
                  <a16:creationId xmlns:a16="http://schemas.microsoft.com/office/drawing/2014/main" id="{AFADA605-E391-4B91-857C-1C4C28A4FAD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68" y="1080"/>
              <a:ext cx="2352" cy="2160"/>
              <a:chOff x="1632" y="1920"/>
              <a:chExt cx="2352" cy="2160"/>
            </a:xfrm>
          </p:grpSpPr>
          <p:grpSp>
            <p:nvGrpSpPr>
              <p:cNvPr id="57369" name="Group 16">
                <a:extLst>
                  <a:ext uri="{FF2B5EF4-FFF2-40B4-BE49-F238E27FC236}">
                    <a16:creationId xmlns:a16="http://schemas.microsoft.com/office/drawing/2014/main" id="{AA59DD43-1DFC-437D-BAAE-EC5B579AF38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57374" name="Oval 17">
                  <a:extLst>
                    <a:ext uri="{FF2B5EF4-FFF2-40B4-BE49-F238E27FC236}">
                      <a16:creationId xmlns:a16="http://schemas.microsoft.com/office/drawing/2014/main" id="{F0A6601C-04BA-425B-BE84-57043641563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7375" name="Line 18">
                  <a:extLst>
                    <a:ext uri="{FF2B5EF4-FFF2-40B4-BE49-F238E27FC236}">
                      <a16:creationId xmlns:a16="http://schemas.microsoft.com/office/drawing/2014/main" id="{CFB5B7E6-4317-4981-BC62-31FC211AC2F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7376" name="Oval 19">
                  <a:extLst>
                    <a:ext uri="{FF2B5EF4-FFF2-40B4-BE49-F238E27FC236}">
                      <a16:creationId xmlns:a16="http://schemas.microsoft.com/office/drawing/2014/main" id="{AAF5BC72-BCD7-453B-AEC4-31782FF66D0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57370" name="Group 20">
                <a:extLst>
                  <a:ext uri="{FF2B5EF4-FFF2-40B4-BE49-F238E27FC236}">
                    <a16:creationId xmlns:a16="http://schemas.microsoft.com/office/drawing/2014/main" id="{3C63583E-976E-4A39-AB13-676295E5435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57371" name="Oval 21">
                  <a:extLst>
                    <a:ext uri="{FF2B5EF4-FFF2-40B4-BE49-F238E27FC236}">
                      <a16:creationId xmlns:a16="http://schemas.microsoft.com/office/drawing/2014/main" id="{0A160F34-9A72-4C2B-9428-A2F76F4E223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7372" name="Line 22">
                  <a:extLst>
                    <a:ext uri="{FF2B5EF4-FFF2-40B4-BE49-F238E27FC236}">
                      <a16:creationId xmlns:a16="http://schemas.microsoft.com/office/drawing/2014/main" id="{58F83D59-72C4-434C-9446-B31AA81628E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7373" name="Oval 23">
                  <a:extLst>
                    <a:ext uri="{FF2B5EF4-FFF2-40B4-BE49-F238E27FC236}">
                      <a16:creationId xmlns:a16="http://schemas.microsoft.com/office/drawing/2014/main" id="{F5AEE0DE-BC30-42E2-827D-73742E6E042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sp>
          <p:nvSpPr>
            <p:cNvPr id="57368" name="Line 24">
              <a:extLst>
                <a:ext uri="{FF2B5EF4-FFF2-40B4-BE49-F238E27FC236}">
                  <a16:creationId xmlns:a16="http://schemas.microsoft.com/office/drawing/2014/main" id="{65F43366-D5F0-462C-96A9-C210D958CC4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112" y="2304"/>
              <a:ext cx="528" cy="52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7351" name="Group 25">
            <a:extLst>
              <a:ext uri="{FF2B5EF4-FFF2-40B4-BE49-F238E27FC236}">
                <a16:creationId xmlns:a16="http://schemas.microsoft.com/office/drawing/2014/main" id="{0944B586-723A-4195-A8ED-4F48E400A7D9}"/>
              </a:ext>
            </a:extLst>
          </p:cNvPr>
          <p:cNvGrpSpPr>
            <a:grpSpLocks/>
          </p:cNvGrpSpPr>
          <p:nvPr/>
        </p:nvGrpSpPr>
        <p:grpSpPr bwMode="auto">
          <a:xfrm>
            <a:off x="5105400" y="4191000"/>
            <a:ext cx="304800" cy="457200"/>
            <a:chOff x="1056" y="3552"/>
            <a:chExt cx="192" cy="288"/>
          </a:xfrm>
        </p:grpSpPr>
        <p:sp>
          <p:nvSpPr>
            <p:cNvPr id="57364" name="Line 26">
              <a:extLst>
                <a:ext uri="{FF2B5EF4-FFF2-40B4-BE49-F238E27FC236}">
                  <a16:creationId xmlns:a16="http://schemas.microsoft.com/office/drawing/2014/main" id="{32223F70-1F9E-4897-9721-070F129D32A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365" name="Line 27">
              <a:extLst>
                <a:ext uri="{FF2B5EF4-FFF2-40B4-BE49-F238E27FC236}">
                  <a16:creationId xmlns:a16="http://schemas.microsoft.com/office/drawing/2014/main" id="{33040206-41E4-46C1-AE16-85025DBFC32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7352" name="Group 28">
            <a:extLst>
              <a:ext uri="{FF2B5EF4-FFF2-40B4-BE49-F238E27FC236}">
                <a16:creationId xmlns:a16="http://schemas.microsoft.com/office/drawing/2014/main" id="{33102E42-CD89-40CD-BED0-742844A6A588}"/>
              </a:ext>
            </a:extLst>
          </p:cNvPr>
          <p:cNvGrpSpPr>
            <a:grpSpLocks/>
          </p:cNvGrpSpPr>
          <p:nvPr/>
        </p:nvGrpSpPr>
        <p:grpSpPr bwMode="auto">
          <a:xfrm>
            <a:off x="6629400" y="2819400"/>
            <a:ext cx="304800" cy="457200"/>
            <a:chOff x="1056" y="3552"/>
            <a:chExt cx="192" cy="288"/>
          </a:xfrm>
        </p:grpSpPr>
        <p:sp>
          <p:nvSpPr>
            <p:cNvPr id="57362" name="Line 29">
              <a:extLst>
                <a:ext uri="{FF2B5EF4-FFF2-40B4-BE49-F238E27FC236}">
                  <a16:creationId xmlns:a16="http://schemas.microsoft.com/office/drawing/2014/main" id="{ED51A083-866D-481F-947A-E3FCA4B87CC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363" name="Line 30">
              <a:extLst>
                <a:ext uri="{FF2B5EF4-FFF2-40B4-BE49-F238E27FC236}">
                  <a16:creationId xmlns:a16="http://schemas.microsoft.com/office/drawing/2014/main" id="{64D0AB82-ACCC-4CA8-B3A2-136EFC5691D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7353" name="Oval 36">
            <a:extLst>
              <a:ext uri="{FF2B5EF4-FFF2-40B4-BE49-F238E27FC236}">
                <a16:creationId xmlns:a16="http://schemas.microsoft.com/office/drawing/2014/main" id="{7E1FD061-DF25-4CAA-95B8-C77C07E80F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90900" y="5448300"/>
            <a:ext cx="685800" cy="6858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57354" name="Oval 37">
            <a:extLst>
              <a:ext uri="{FF2B5EF4-FFF2-40B4-BE49-F238E27FC236}">
                <a16:creationId xmlns:a16="http://schemas.microsoft.com/office/drawing/2014/main" id="{6DE08BAD-A26E-43D4-A19F-62A99A62D7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08550" y="4070350"/>
            <a:ext cx="685800" cy="6858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grpSp>
        <p:nvGrpSpPr>
          <p:cNvPr id="57355" name="Group 39">
            <a:extLst>
              <a:ext uri="{FF2B5EF4-FFF2-40B4-BE49-F238E27FC236}">
                <a16:creationId xmlns:a16="http://schemas.microsoft.com/office/drawing/2014/main" id="{BE219E22-4DF4-43AA-A1C8-3DB284AFC767}"/>
              </a:ext>
            </a:extLst>
          </p:cNvPr>
          <p:cNvGrpSpPr>
            <a:grpSpLocks/>
          </p:cNvGrpSpPr>
          <p:nvPr/>
        </p:nvGrpSpPr>
        <p:grpSpPr bwMode="auto">
          <a:xfrm rot="-1527565">
            <a:off x="5770563" y="3571875"/>
            <a:ext cx="304800" cy="457200"/>
            <a:chOff x="1056" y="3552"/>
            <a:chExt cx="192" cy="288"/>
          </a:xfrm>
        </p:grpSpPr>
        <p:sp>
          <p:nvSpPr>
            <p:cNvPr id="57360" name="Line 40">
              <a:extLst>
                <a:ext uri="{FF2B5EF4-FFF2-40B4-BE49-F238E27FC236}">
                  <a16:creationId xmlns:a16="http://schemas.microsoft.com/office/drawing/2014/main" id="{886E7BA3-D76E-4CC2-8901-D9B14F384D3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361" name="Line 41">
              <a:extLst>
                <a:ext uri="{FF2B5EF4-FFF2-40B4-BE49-F238E27FC236}">
                  <a16:creationId xmlns:a16="http://schemas.microsoft.com/office/drawing/2014/main" id="{76952195-77F4-4952-836C-0D08F744960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7356" name="Text Box 45">
            <a:extLst>
              <a:ext uri="{FF2B5EF4-FFF2-40B4-BE49-F238E27FC236}">
                <a16:creationId xmlns:a16="http://schemas.microsoft.com/office/drawing/2014/main" id="{655ED62E-0244-4F97-945E-ACD098E6E2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73750" y="1190625"/>
            <a:ext cx="8350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Eval</a:t>
            </a:r>
          </a:p>
        </p:txBody>
      </p:sp>
      <p:sp>
        <p:nvSpPr>
          <p:cNvPr id="57357" name="Oval 46">
            <a:extLst>
              <a:ext uri="{FF2B5EF4-FFF2-40B4-BE49-F238E27FC236}">
                <a16:creationId xmlns:a16="http://schemas.microsoft.com/office/drawing/2014/main" id="{9FF431E5-3C2E-4DE8-9B7C-ECBB2E9A7D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60950" y="1379538"/>
            <a:ext cx="685800" cy="6858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57358" name="Line 34">
            <a:extLst>
              <a:ext uri="{FF2B5EF4-FFF2-40B4-BE49-F238E27FC236}">
                <a16:creationId xmlns:a16="http://schemas.microsoft.com/office/drawing/2014/main" id="{6285BD96-1AC5-4A96-852D-34A476E63F71}"/>
              </a:ext>
            </a:extLst>
          </p:cNvPr>
          <p:cNvSpPr>
            <a:spLocks noChangeShapeType="1"/>
          </p:cNvSpPr>
          <p:nvPr/>
        </p:nvSpPr>
        <p:spPr bwMode="auto">
          <a:xfrm>
            <a:off x="3581400" y="914400"/>
            <a:ext cx="1752600" cy="7620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59" name="Oval 47">
            <a:extLst>
              <a:ext uri="{FF2B5EF4-FFF2-40B4-BE49-F238E27FC236}">
                <a16:creationId xmlns:a16="http://schemas.microsoft.com/office/drawing/2014/main" id="{8C08AA4B-3DDD-467C-9206-99D1DA81BB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41713" y="2743200"/>
            <a:ext cx="685800" cy="6858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>
    <p:randomBar/>
  </p:transition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lide Number Placeholder 5">
            <a:extLst>
              <a:ext uri="{FF2B5EF4-FFF2-40B4-BE49-F238E27FC236}">
                <a16:creationId xmlns:a16="http://schemas.microsoft.com/office/drawing/2014/main" id="{C490AEEF-6D20-4A5A-9F41-9E4D46602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A70CF8E-806B-4189-A591-CAD424C4BDE5}" type="slidenum"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pPr/>
              <a:t>55</a:t>
            </a:fld>
            <a:endParaRPr lang="en-US" altLang="en-US" sz="140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sp>
        <p:nvSpPr>
          <p:cNvPr id="58371" name="AutoShape 2">
            <a:extLst>
              <a:ext uri="{FF2B5EF4-FFF2-40B4-BE49-F238E27FC236}">
                <a16:creationId xmlns:a16="http://schemas.microsoft.com/office/drawing/2014/main" id="{193E74BA-82B5-4159-B1AA-B0F498EBDD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4419600"/>
            <a:ext cx="1981200" cy="1371600"/>
          </a:xfrm>
          <a:prstGeom prst="cloudCallout">
            <a:avLst>
              <a:gd name="adj1" fmla="val 319"/>
              <a:gd name="adj2" fmla="val -46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58372" name="AutoShape 3">
            <a:extLst>
              <a:ext uri="{FF2B5EF4-FFF2-40B4-BE49-F238E27FC236}">
                <a16:creationId xmlns:a16="http://schemas.microsoft.com/office/drawing/2014/main" id="{1276E4E1-7C73-419B-9C75-35F78ADA95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8400" y="1447800"/>
            <a:ext cx="2590800" cy="3429000"/>
          </a:xfrm>
          <a:prstGeom prst="cloudCallout">
            <a:avLst>
              <a:gd name="adj1" fmla="val -33088"/>
              <a:gd name="adj2" fmla="val -1759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58373" name="Rectangle 4">
            <a:extLst>
              <a:ext uri="{FF2B5EF4-FFF2-40B4-BE49-F238E27FC236}">
                <a16:creationId xmlns:a16="http://schemas.microsoft.com/office/drawing/2014/main" id="{CE14A0AD-C2B6-4C7A-B0B0-482BD4E08B2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</a:t>
            </a:r>
          </a:p>
        </p:txBody>
      </p:sp>
      <p:grpSp>
        <p:nvGrpSpPr>
          <p:cNvPr id="58374" name="Group 5">
            <a:extLst>
              <a:ext uri="{FF2B5EF4-FFF2-40B4-BE49-F238E27FC236}">
                <a16:creationId xmlns:a16="http://schemas.microsoft.com/office/drawing/2014/main" id="{FA99EF4D-5FB2-44CD-A3A3-2E410E43D58E}"/>
              </a:ext>
            </a:extLst>
          </p:cNvPr>
          <p:cNvGrpSpPr>
            <a:grpSpLocks/>
          </p:cNvGrpSpPr>
          <p:nvPr/>
        </p:nvGrpSpPr>
        <p:grpSpPr bwMode="auto">
          <a:xfrm>
            <a:off x="2019300" y="1371600"/>
            <a:ext cx="5105400" cy="4762500"/>
            <a:chOff x="768" y="1080"/>
            <a:chExt cx="3216" cy="3000"/>
          </a:xfrm>
        </p:grpSpPr>
        <p:grpSp>
          <p:nvGrpSpPr>
            <p:cNvPr id="58389" name="Group 6">
              <a:extLst>
                <a:ext uri="{FF2B5EF4-FFF2-40B4-BE49-F238E27FC236}">
                  <a16:creationId xmlns:a16="http://schemas.microsoft.com/office/drawing/2014/main" id="{859441AE-9F4E-4B1D-A15B-1D9C66F1E4B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32" y="1920"/>
              <a:ext cx="2352" cy="2160"/>
              <a:chOff x="1632" y="1920"/>
              <a:chExt cx="2352" cy="2160"/>
            </a:xfrm>
          </p:grpSpPr>
          <p:grpSp>
            <p:nvGrpSpPr>
              <p:cNvPr id="58400" name="Group 7">
                <a:extLst>
                  <a:ext uri="{FF2B5EF4-FFF2-40B4-BE49-F238E27FC236}">
                    <a16:creationId xmlns:a16="http://schemas.microsoft.com/office/drawing/2014/main" id="{1BE2E0D2-FC6D-4CAF-B769-DC16DBC94B0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58405" name="Oval 8">
                  <a:extLst>
                    <a:ext uri="{FF2B5EF4-FFF2-40B4-BE49-F238E27FC236}">
                      <a16:creationId xmlns:a16="http://schemas.microsoft.com/office/drawing/2014/main" id="{7D691EB0-CEFC-4464-B7AF-CD948B377F1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8406" name="Line 9">
                  <a:extLst>
                    <a:ext uri="{FF2B5EF4-FFF2-40B4-BE49-F238E27FC236}">
                      <a16:creationId xmlns:a16="http://schemas.microsoft.com/office/drawing/2014/main" id="{349B22AD-E467-48E2-9496-1E6C111DE6F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8407" name="Oval 10">
                  <a:extLst>
                    <a:ext uri="{FF2B5EF4-FFF2-40B4-BE49-F238E27FC236}">
                      <a16:creationId xmlns:a16="http://schemas.microsoft.com/office/drawing/2014/main" id="{90CE3000-1883-4470-A8B5-5CE86D09DC1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58401" name="Group 11">
                <a:extLst>
                  <a:ext uri="{FF2B5EF4-FFF2-40B4-BE49-F238E27FC236}">
                    <a16:creationId xmlns:a16="http://schemas.microsoft.com/office/drawing/2014/main" id="{A9F2D78C-B39B-4126-9E94-A0BDCBC2343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58402" name="Oval 12">
                  <a:extLst>
                    <a:ext uri="{FF2B5EF4-FFF2-40B4-BE49-F238E27FC236}">
                      <a16:creationId xmlns:a16="http://schemas.microsoft.com/office/drawing/2014/main" id="{E9D231F7-C0A2-4EFA-B6B8-6E47AAEE39C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8403" name="Line 13">
                  <a:extLst>
                    <a:ext uri="{FF2B5EF4-FFF2-40B4-BE49-F238E27FC236}">
                      <a16:creationId xmlns:a16="http://schemas.microsoft.com/office/drawing/2014/main" id="{65BC757C-F9E5-4A49-921B-BCC81A81ACC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8404" name="Oval 14">
                  <a:extLst>
                    <a:ext uri="{FF2B5EF4-FFF2-40B4-BE49-F238E27FC236}">
                      <a16:creationId xmlns:a16="http://schemas.microsoft.com/office/drawing/2014/main" id="{05395FD6-2E0F-4D11-B9EB-D8F60ACEB9E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grpSp>
          <p:nvGrpSpPr>
            <p:cNvPr id="58390" name="Group 15">
              <a:extLst>
                <a:ext uri="{FF2B5EF4-FFF2-40B4-BE49-F238E27FC236}">
                  <a16:creationId xmlns:a16="http://schemas.microsoft.com/office/drawing/2014/main" id="{05280AAA-87A8-4B6D-8DD5-A0165F60A60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68" y="1080"/>
              <a:ext cx="2352" cy="2160"/>
              <a:chOff x="1632" y="1920"/>
              <a:chExt cx="2352" cy="2160"/>
            </a:xfrm>
          </p:grpSpPr>
          <p:grpSp>
            <p:nvGrpSpPr>
              <p:cNvPr id="58392" name="Group 16">
                <a:extLst>
                  <a:ext uri="{FF2B5EF4-FFF2-40B4-BE49-F238E27FC236}">
                    <a16:creationId xmlns:a16="http://schemas.microsoft.com/office/drawing/2014/main" id="{C829447C-5214-4DD2-BB77-C51C9725118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58397" name="Oval 17">
                  <a:extLst>
                    <a:ext uri="{FF2B5EF4-FFF2-40B4-BE49-F238E27FC236}">
                      <a16:creationId xmlns:a16="http://schemas.microsoft.com/office/drawing/2014/main" id="{082B99AB-256C-4D80-A6B2-DDE7A2434DE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8398" name="Line 18">
                  <a:extLst>
                    <a:ext uri="{FF2B5EF4-FFF2-40B4-BE49-F238E27FC236}">
                      <a16:creationId xmlns:a16="http://schemas.microsoft.com/office/drawing/2014/main" id="{BFDDFD2C-A69F-4A99-A205-B48E675E6DC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8399" name="Oval 19">
                  <a:extLst>
                    <a:ext uri="{FF2B5EF4-FFF2-40B4-BE49-F238E27FC236}">
                      <a16:creationId xmlns:a16="http://schemas.microsoft.com/office/drawing/2014/main" id="{3CC49650-E60A-43E2-8FF6-7A962FB51F5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58393" name="Group 20">
                <a:extLst>
                  <a:ext uri="{FF2B5EF4-FFF2-40B4-BE49-F238E27FC236}">
                    <a16:creationId xmlns:a16="http://schemas.microsoft.com/office/drawing/2014/main" id="{2FD35ADD-FFB0-4955-AA6F-18F6C4988A4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58394" name="Oval 21">
                  <a:extLst>
                    <a:ext uri="{FF2B5EF4-FFF2-40B4-BE49-F238E27FC236}">
                      <a16:creationId xmlns:a16="http://schemas.microsoft.com/office/drawing/2014/main" id="{A3CF2D1A-AA27-410E-8587-73BA1720B83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8395" name="Line 22">
                  <a:extLst>
                    <a:ext uri="{FF2B5EF4-FFF2-40B4-BE49-F238E27FC236}">
                      <a16:creationId xmlns:a16="http://schemas.microsoft.com/office/drawing/2014/main" id="{FCD1B24B-D398-489C-80A3-E72FCFF9AA2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8396" name="Oval 23">
                  <a:extLst>
                    <a:ext uri="{FF2B5EF4-FFF2-40B4-BE49-F238E27FC236}">
                      <a16:creationId xmlns:a16="http://schemas.microsoft.com/office/drawing/2014/main" id="{F91245C1-C9A3-4408-944B-10D59D7908A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sp>
          <p:nvSpPr>
            <p:cNvPr id="58391" name="Line 24">
              <a:extLst>
                <a:ext uri="{FF2B5EF4-FFF2-40B4-BE49-F238E27FC236}">
                  <a16:creationId xmlns:a16="http://schemas.microsoft.com/office/drawing/2014/main" id="{F952FEEF-FD94-4CA7-BF3A-2786221CAF2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112" y="2304"/>
              <a:ext cx="528" cy="52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8375" name="Group 25">
            <a:extLst>
              <a:ext uri="{FF2B5EF4-FFF2-40B4-BE49-F238E27FC236}">
                <a16:creationId xmlns:a16="http://schemas.microsoft.com/office/drawing/2014/main" id="{B0EC3F0E-EB13-4995-8473-59BDF0F37ACA}"/>
              </a:ext>
            </a:extLst>
          </p:cNvPr>
          <p:cNvGrpSpPr>
            <a:grpSpLocks/>
          </p:cNvGrpSpPr>
          <p:nvPr/>
        </p:nvGrpSpPr>
        <p:grpSpPr bwMode="auto">
          <a:xfrm>
            <a:off x="5105400" y="4191000"/>
            <a:ext cx="304800" cy="457200"/>
            <a:chOff x="1056" y="3552"/>
            <a:chExt cx="192" cy="288"/>
          </a:xfrm>
        </p:grpSpPr>
        <p:sp>
          <p:nvSpPr>
            <p:cNvPr id="58387" name="Line 26">
              <a:extLst>
                <a:ext uri="{FF2B5EF4-FFF2-40B4-BE49-F238E27FC236}">
                  <a16:creationId xmlns:a16="http://schemas.microsoft.com/office/drawing/2014/main" id="{15383926-91F0-431C-9344-765E1EB01B4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388" name="Line 27">
              <a:extLst>
                <a:ext uri="{FF2B5EF4-FFF2-40B4-BE49-F238E27FC236}">
                  <a16:creationId xmlns:a16="http://schemas.microsoft.com/office/drawing/2014/main" id="{77A430F0-5F1F-4D2A-8103-376D391DD79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8376" name="Group 28">
            <a:extLst>
              <a:ext uri="{FF2B5EF4-FFF2-40B4-BE49-F238E27FC236}">
                <a16:creationId xmlns:a16="http://schemas.microsoft.com/office/drawing/2014/main" id="{DCF712A8-26BC-4C78-9DC4-AA395CCDF021}"/>
              </a:ext>
            </a:extLst>
          </p:cNvPr>
          <p:cNvGrpSpPr>
            <a:grpSpLocks/>
          </p:cNvGrpSpPr>
          <p:nvPr/>
        </p:nvGrpSpPr>
        <p:grpSpPr bwMode="auto">
          <a:xfrm>
            <a:off x="6629400" y="2819400"/>
            <a:ext cx="304800" cy="457200"/>
            <a:chOff x="1056" y="3552"/>
            <a:chExt cx="192" cy="288"/>
          </a:xfrm>
        </p:grpSpPr>
        <p:sp>
          <p:nvSpPr>
            <p:cNvPr id="58385" name="Line 29">
              <a:extLst>
                <a:ext uri="{FF2B5EF4-FFF2-40B4-BE49-F238E27FC236}">
                  <a16:creationId xmlns:a16="http://schemas.microsoft.com/office/drawing/2014/main" id="{31F2CC1D-DB13-4384-B746-D2D035F2345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386" name="Line 30">
              <a:extLst>
                <a:ext uri="{FF2B5EF4-FFF2-40B4-BE49-F238E27FC236}">
                  <a16:creationId xmlns:a16="http://schemas.microsoft.com/office/drawing/2014/main" id="{9BBB8FFE-2EE5-4B11-AFFC-5300A5B8F84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8377" name="Oval 31">
            <a:extLst>
              <a:ext uri="{FF2B5EF4-FFF2-40B4-BE49-F238E27FC236}">
                <a16:creationId xmlns:a16="http://schemas.microsoft.com/office/drawing/2014/main" id="{3F4BBE24-C80A-4BFE-9D52-862758C07B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90900" y="5448300"/>
            <a:ext cx="685800" cy="6858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58378" name="Oval 32">
            <a:extLst>
              <a:ext uri="{FF2B5EF4-FFF2-40B4-BE49-F238E27FC236}">
                <a16:creationId xmlns:a16="http://schemas.microsoft.com/office/drawing/2014/main" id="{19661239-C2A2-44AD-A091-DC9DBB9D8B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08550" y="4070350"/>
            <a:ext cx="685800" cy="6858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grpSp>
        <p:nvGrpSpPr>
          <p:cNvPr id="58379" name="Group 33">
            <a:extLst>
              <a:ext uri="{FF2B5EF4-FFF2-40B4-BE49-F238E27FC236}">
                <a16:creationId xmlns:a16="http://schemas.microsoft.com/office/drawing/2014/main" id="{17C310FA-E2FA-42AE-91D6-FF08D3BD27ED}"/>
              </a:ext>
            </a:extLst>
          </p:cNvPr>
          <p:cNvGrpSpPr>
            <a:grpSpLocks/>
          </p:cNvGrpSpPr>
          <p:nvPr/>
        </p:nvGrpSpPr>
        <p:grpSpPr bwMode="auto">
          <a:xfrm rot="-1527565">
            <a:off x="5770563" y="3571875"/>
            <a:ext cx="304800" cy="457200"/>
            <a:chOff x="1056" y="3552"/>
            <a:chExt cx="192" cy="288"/>
          </a:xfrm>
        </p:grpSpPr>
        <p:sp>
          <p:nvSpPr>
            <p:cNvPr id="58383" name="Line 34">
              <a:extLst>
                <a:ext uri="{FF2B5EF4-FFF2-40B4-BE49-F238E27FC236}">
                  <a16:creationId xmlns:a16="http://schemas.microsoft.com/office/drawing/2014/main" id="{6A2DA48F-DA50-42A5-824A-7774B0D7664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384" name="Line 35">
              <a:extLst>
                <a:ext uri="{FF2B5EF4-FFF2-40B4-BE49-F238E27FC236}">
                  <a16:creationId xmlns:a16="http://schemas.microsoft.com/office/drawing/2014/main" id="{5F64D3B9-1A90-485E-88FE-087CC5CF557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8380" name="Text Box 36">
            <a:extLst>
              <a:ext uri="{FF2B5EF4-FFF2-40B4-BE49-F238E27FC236}">
                <a16:creationId xmlns:a16="http://schemas.microsoft.com/office/drawing/2014/main" id="{4D30AA84-0E92-4861-9650-3F3AA94E9A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94163" y="989013"/>
            <a:ext cx="95408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Done</a:t>
            </a:r>
          </a:p>
        </p:txBody>
      </p:sp>
      <p:sp>
        <p:nvSpPr>
          <p:cNvPr id="58381" name="Oval 37">
            <a:extLst>
              <a:ext uri="{FF2B5EF4-FFF2-40B4-BE49-F238E27FC236}">
                <a16:creationId xmlns:a16="http://schemas.microsoft.com/office/drawing/2014/main" id="{42749013-5207-49AE-BA56-2A415E8375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60950" y="1379538"/>
            <a:ext cx="685800" cy="6858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58382" name="Oval 39">
            <a:extLst>
              <a:ext uri="{FF2B5EF4-FFF2-40B4-BE49-F238E27FC236}">
                <a16:creationId xmlns:a16="http://schemas.microsoft.com/office/drawing/2014/main" id="{5EE2AF31-3311-4D9B-AA1E-A3DB0FB743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41713" y="2743200"/>
            <a:ext cx="685800" cy="6858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>
    <p:randomBar/>
  </p:transition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5">
            <a:extLst>
              <a:ext uri="{FF2B5EF4-FFF2-40B4-BE49-F238E27FC236}">
                <a16:creationId xmlns:a16="http://schemas.microsoft.com/office/drawing/2014/main" id="{A97B0BF3-A4B9-4859-A2C2-4B4140DD7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A440C45-B16F-4EA2-9EDB-83A678DA66E4}" type="slidenum"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pPr/>
              <a:t>56</a:t>
            </a:fld>
            <a:endParaRPr lang="en-US" altLang="en-US" sz="140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sp>
        <p:nvSpPr>
          <p:cNvPr id="59395" name="AutoShape 2">
            <a:extLst>
              <a:ext uri="{FF2B5EF4-FFF2-40B4-BE49-F238E27FC236}">
                <a16:creationId xmlns:a16="http://schemas.microsoft.com/office/drawing/2014/main" id="{954D0003-8295-4D60-B778-809D3E59FA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4419600"/>
            <a:ext cx="1981200" cy="1371600"/>
          </a:xfrm>
          <a:prstGeom prst="cloudCallout">
            <a:avLst>
              <a:gd name="adj1" fmla="val 319"/>
              <a:gd name="adj2" fmla="val -46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59396" name="AutoShape 3">
            <a:extLst>
              <a:ext uri="{FF2B5EF4-FFF2-40B4-BE49-F238E27FC236}">
                <a16:creationId xmlns:a16="http://schemas.microsoft.com/office/drawing/2014/main" id="{19061302-233D-41A0-9C29-E0955DE98E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8400" y="1447800"/>
            <a:ext cx="2590800" cy="3429000"/>
          </a:xfrm>
          <a:prstGeom prst="cloudCallout">
            <a:avLst>
              <a:gd name="adj1" fmla="val -33088"/>
              <a:gd name="adj2" fmla="val -1759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59397" name="Rectangle 4">
            <a:extLst>
              <a:ext uri="{FF2B5EF4-FFF2-40B4-BE49-F238E27FC236}">
                <a16:creationId xmlns:a16="http://schemas.microsoft.com/office/drawing/2014/main" id="{3E177F9E-EB19-47BE-AB9A-E974C27F9AC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</a:t>
            </a:r>
          </a:p>
        </p:txBody>
      </p:sp>
      <p:grpSp>
        <p:nvGrpSpPr>
          <p:cNvPr id="59398" name="Group 5">
            <a:extLst>
              <a:ext uri="{FF2B5EF4-FFF2-40B4-BE49-F238E27FC236}">
                <a16:creationId xmlns:a16="http://schemas.microsoft.com/office/drawing/2014/main" id="{BDEFEA47-FB34-4B1E-BC45-399E1DE32E28}"/>
              </a:ext>
            </a:extLst>
          </p:cNvPr>
          <p:cNvGrpSpPr>
            <a:grpSpLocks/>
          </p:cNvGrpSpPr>
          <p:nvPr/>
        </p:nvGrpSpPr>
        <p:grpSpPr bwMode="auto">
          <a:xfrm>
            <a:off x="2019300" y="1371600"/>
            <a:ext cx="5105400" cy="4762500"/>
            <a:chOff x="768" y="1080"/>
            <a:chExt cx="3216" cy="3000"/>
          </a:xfrm>
        </p:grpSpPr>
        <p:grpSp>
          <p:nvGrpSpPr>
            <p:cNvPr id="59414" name="Group 6">
              <a:extLst>
                <a:ext uri="{FF2B5EF4-FFF2-40B4-BE49-F238E27FC236}">
                  <a16:creationId xmlns:a16="http://schemas.microsoft.com/office/drawing/2014/main" id="{6F86976C-DC9F-4756-80A2-1FBEA19994A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32" y="1920"/>
              <a:ext cx="2352" cy="2160"/>
              <a:chOff x="1632" y="1920"/>
              <a:chExt cx="2352" cy="2160"/>
            </a:xfrm>
          </p:grpSpPr>
          <p:grpSp>
            <p:nvGrpSpPr>
              <p:cNvPr id="59425" name="Group 7">
                <a:extLst>
                  <a:ext uri="{FF2B5EF4-FFF2-40B4-BE49-F238E27FC236}">
                    <a16:creationId xmlns:a16="http://schemas.microsoft.com/office/drawing/2014/main" id="{0B6C1275-78BB-4E6F-BDC0-A03A9019211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59430" name="Oval 8">
                  <a:extLst>
                    <a:ext uri="{FF2B5EF4-FFF2-40B4-BE49-F238E27FC236}">
                      <a16:creationId xmlns:a16="http://schemas.microsoft.com/office/drawing/2014/main" id="{B037F02C-F07A-4729-AAE3-4C6BF5474CE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9431" name="Line 9">
                  <a:extLst>
                    <a:ext uri="{FF2B5EF4-FFF2-40B4-BE49-F238E27FC236}">
                      <a16:creationId xmlns:a16="http://schemas.microsoft.com/office/drawing/2014/main" id="{180D8023-550D-4239-AD33-D3CD2711801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9432" name="Oval 10">
                  <a:extLst>
                    <a:ext uri="{FF2B5EF4-FFF2-40B4-BE49-F238E27FC236}">
                      <a16:creationId xmlns:a16="http://schemas.microsoft.com/office/drawing/2014/main" id="{C6F5AA19-78B0-4BA2-AF42-A1D6F7E9FE3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59426" name="Group 11">
                <a:extLst>
                  <a:ext uri="{FF2B5EF4-FFF2-40B4-BE49-F238E27FC236}">
                    <a16:creationId xmlns:a16="http://schemas.microsoft.com/office/drawing/2014/main" id="{DDADCD78-70DC-45CB-AD14-7C4D4058E82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59427" name="Oval 12">
                  <a:extLst>
                    <a:ext uri="{FF2B5EF4-FFF2-40B4-BE49-F238E27FC236}">
                      <a16:creationId xmlns:a16="http://schemas.microsoft.com/office/drawing/2014/main" id="{9A9D9D91-32F2-43CF-B92C-B30DC09CD7A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9428" name="Line 13">
                  <a:extLst>
                    <a:ext uri="{FF2B5EF4-FFF2-40B4-BE49-F238E27FC236}">
                      <a16:creationId xmlns:a16="http://schemas.microsoft.com/office/drawing/2014/main" id="{1438FB59-13B1-4B6C-A948-9D794A347F9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9429" name="Oval 14">
                  <a:extLst>
                    <a:ext uri="{FF2B5EF4-FFF2-40B4-BE49-F238E27FC236}">
                      <a16:creationId xmlns:a16="http://schemas.microsoft.com/office/drawing/2014/main" id="{16C74CDB-620C-4C7B-BB0E-EB84E06351B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grpSp>
          <p:nvGrpSpPr>
            <p:cNvPr id="59415" name="Group 15">
              <a:extLst>
                <a:ext uri="{FF2B5EF4-FFF2-40B4-BE49-F238E27FC236}">
                  <a16:creationId xmlns:a16="http://schemas.microsoft.com/office/drawing/2014/main" id="{44B0F338-F316-413E-BD87-C6DA935F9B5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68" y="1080"/>
              <a:ext cx="2352" cy="2160"/>
              <a:chOff x="1632" y="1920"/>
              <a:chExt cx="2352" cy="2160"/>
            </a:xfrm>
          </p:grpSpPr>
          <p:grpSp>
            <p:nvGrpSpPr>
              <p:cNvPr id="59417" name="Group 16">
                <a:extLst>
                  <a:ext uri="{FF2B5EF4-FFF2-40B4-BE49-F238E27FC236}">
                    <a16:creationId xmlns:a16="http://schemas.microsoft.com/office/drawing/2014/main" id="{2171D22D-E63F-40E2-9F43-8B9AC4A05E0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59422" name="Oval 17">
                  <a:extLst>
                    <a:ext uri="{FF2B5EF4-FFF2-40B4-BE49-F238E27FC236}">
                      <a16:creationId xmlns:a16="http://schemas.microsoft.com/office/drawing/2014/main" id="{56799C60-AA88-4F28-BDC2-03294CB262F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9423" name="Line 18">
                  <a:extLst>
                    <a:ext uri="{FF2B5EF4-FFF2-40B4-BE49-F238E27FC236}">
                      <a16:creationId xmlns:a16="http://schemas.microsoft.com/office/drawing/2014/main" id="{5DC4004C-435A-4BAE-9466-CFC13018F64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9424" name="Oval 19">
                  <a:extLst>
                    <a:ext uri="{FF2B5EF4-FFF2-40B4-BE49-F238E27FC236}">
                      <a16:creationId xmlns:a16="http://schemas.microsoft.com/office/drawing/2014/main" id="{5BAC0817-3D7E-411A-A9DC-1E01B4CF566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59418" name="Group 20">
                <a:extLst>
                  <a:ext uri="{FF2B5EF4-FFF2-40B4-BE49-F238E27FC236}">
                    <a16:creationId xmlns:a16="http://schemas.microsoft.com/office/drawing/2014/main" id="{20479C0E-7169-439D-8FC4-FE0EA4AE579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59419" name="Oval 21">
                  <a:extLst>
                    <a:ext uri="{FF2B5EF4-FFF2-40B4-BE49-F238E27FC236}">
                      <a16:creationId xmlns:a16="http://schemas.microsoft.com/office/drawing/2014/main" id="{7A19462E-CA07-49D9-BEE5-F65E3664217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9420" name="Line 22">
                  <a:extLst>
                    <a:ext uri="{FF2B5EF4-FFF2-40B4-BE49-F238E27FC236}">
                      <a16:creationId xmlns:a16="http://schemas.microsoft.com/office/drawing/2014/main" id="{8C08277C-F339-4CFC-B8F0-46C85B5582B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9421" name="Oval 23">
                  <a:extLst>
                    <a:ext uri="{FF2B5EF4-FFF2-40B4-BE49-F238E27FC236}">
                      <a16:creationId xmlns:a16="http://schemas.microsoft.com/office/drawing/2014/main" id="{6C362F0D-CC37-437E-BDD9-717E2803306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sp>
          <p:nvSpPr>
            <p:cNvPr id="59416" name="Line 24">
              <a:extLst>
                <a:ext uri="{FF2B5EF4-FFF2-40B4-BE49-F238E27FC236}">
                  <a16:creationId xmlns:a16="http://schemas.microsoft.com/office/drawing/2014/main" id="{9AE753F3-7F29-406F-BC7F-781E62FB6B1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112" y="2304"/>
              <a:ext cx="528" cy="52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9399" name="Group 25">
            <a:extLst>
              <a:ext uri="{FF2B5EF4-FFF2-40B4-BE49-F238E27FC236}">
                <a16:creationId xmlns:a16="http://schemas.microsoft.com/office/drawing/2014/main" id="{8091D81A-2E53-467B-9C28-6C88B2CA197F}"/>
              </a:ext>
            </a:extLst>
          </p:cNvPr>
          <p:cNvGrpSpPr>
            <a:grpSpLocks/>
          </p:cNvGrpSpPr>
          <p:nvPr/>
        </p:nvGrpSpPr>
        <p:grpSpPr bwMode="auto">
          <a:xfrm>
            <a:off x="5105400" y="4191000"/>
            <a:ext cx="304800" cy="457200"/>
            <a:chOff x="1056" y="3552"/>
            <a:chExt cx="192" cy="288"/>
          </a:xfrm>
        </p:grpSpPr>
        <p:sp>
          <p:nvSpPr>
            <p:cNvPr id="59412" name="Line 26">
              <a:extLst>
                <a:ext uri="{FF2B5EF4-FFF2-40B4-BE49-F238E27FC236}">
                  <a16:creationId xmlns:a16="http://schemas.microsoft.com/office/drawing/2014/main" id="{11166FD3-77BF-4E85-BA40-E288EC17C92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413" name="Line 27">
              <a:extLst>
                <a:ext uri="{FF2B5EF4-FFF2-40B4-BE49-F238E27FC236}">
                  <a16:creationId xmlns:a16="http://schemas.microsoft.com/office/drawing/2014/main" id="{A986964E-3B7E-41C6-BC8B-B8BD4BAED09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9400" name="Group 28">
            <a:extLst>
              <a:ext uri="{FF2B5EF4-FFF2-40B4-BE49-F238E27FC236}">
                <a16:creationId xmlns:a16="http://schemas.microsoft.com/office/drawing/2014/main" id="{88ABC2A1-2BA1-41ED-B467-591B577CCB9D}"/>
              </a:ext>
            </a:extLst>
          </p:cNvPr>
          <p:cNvGrpSpPr>
            <a:grpSpLocks/>
          </p:cNvGrpSpPr>
          <p:nvPr/>
        </p:nvGrpSpPr>
        <p:grpSpPr bwMode="auto">
          <a:xfrm>
            <a:off x="6629400" y="2819400"/>
            <a:ext cx="304800" cy="457200"/>
            <a:chOff x="1056" y="3552"/>
            <a:chExt cx="192" cy="288"/>
          </a:xfrm>
        </p:grpSpPr>
        <p:sp>
          <p:nvSpPr>
            <p:cNvPr id="59410" name="Line 29">
              <a:extLst>
                <a:ext uri="{FF2B5EF4-FFF2-40B4-BE49-F238E27FC236}">
                  <a16:creationId xmlns:a16="http://schemas.microsoft.com/office/drawing/2014/main" id="{A51D29A8-EA60-435B-9757-614AA633A41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411" name="Line 30">
              <a:extLst>
                <a:ext uri="{FF2B5EF4-FFF2-40B4-BE49-F238E27FC236}">
                  <a16:creationId xmlns:a16="http://schemas.microsoft.com/office/drawing/2014/main" id="{9FD654E2-8097-48B6-AA9C-7F449E08682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9401" name="Oval 31">
            <a:extLst>
              <a:ext uri="{FF2B5EF4-FFF2-40B4-BE49-F238E27FC236}">
                <a16:creationId xmlns:a16="http://schemas.microsoft.com/office/drawing/2014/main" id="{5B49115D-B854-452A-961F-829CA06205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90900" y="5448300"/>
            <a:ext cx="685800" cy="6858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59402" name="Oval 32">
            <a:extLst>
              <a:ext uri="{FF2B5EF4-FFF2-40B4-BE49-F238E27FC236}">
                <a16:creationId xmlns:a16="http://schemas.microsoft.com/office/drawing/2014/main" id="{C1B23D04-8A9B-44B6-B22E-0FB79A4ABA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08550" y="4070350"/>
            <a:ext cx="685800" cy="6858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grpSp>
        <p:nvGrpSpPr>
          <p:cNvPr id="59403" name="Group 33">
            <a:extLst>
              <a:ext uri="{FF2B5EF4-FFF2-40B4-BE49-F238E27FC236}">
                <a16:creationId xmlns:a16="http://schemas.microsoft.com/office/drawing/2014/main" id="{555BF385-8F83-4FF3-9400-1E6DF73E3524}"/>
              </a:ext>
            </a:extLst>
          </p:cNvPr>
          <p:cNvGrpSpPr>
            <a:grpSpLocks/>
          </p:cNvGrpSpPr>
          <p:nvPr/>
        </p:nvGrpSpPr>
        <p:grpSpPr bwMode="auto">
          <a:xfrm rot="-1527565">
            <a:off x="5770563" y="3571875"/>
            <a:ext cx="304800" cy="457200"/>
            <a:chOff x="1056" y="3552"/>
            <a:chExt cx="192" cy="288"/>
          </a:xfrm>
        </p:grpSpPr>
        <p:sp>
          <p:nvSpPr>
            <p:cNvPr id="59408" name="Line 34">
              <a:extLst>
                <a:ext uri="{FF2B5EF4-FFF2-40B4-BE49-F238E27FC236}">
                  <a16:creationId xmlns:a16="http://schemas.microsoft.com/office/drawing/2014/main" id="{740E6BDF-1299-48F1-B16C-834615D83BC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409" name="Line 35">
              <a:extLst>
                <a:ext uri="{FF2B5EF4-FFF2-40B4-BE49-F238E27FC236}">
                  <a16:creationId xmlns:a16="http://schemas.microsoft.com/office/drawing/2014/main" id="{42586A97-4220-472D-80DD-F3865D52E44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9404" name="Oval 37">
            <a:extLst>
              <a:ext uri="{FF2B5EF4-FFF2-40B4-BE49-F238E27FC236}">
                <a16:creationId xmlns:a16="http://schemas.microsoft.com/office/drawing/2014/main" id="{63D2AB22-9A02-4E49-9202-A84345DA34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60950" y="1379538"/>
            <a:ext cx="685800" cy="6858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59405" name="Line 38">
            <a:extLst>
              <a:ext uri="{FF2B5EF4-FFF2-40B4-BE49-F238E27FC236}">
                <a16:creationId xmlns:a16="http://schemas.microsoft.com/office/drawing/2014/main" id="{5621DC9B-1E0E-40F4-AFC5-A058FAE33D3D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7750175" y="2728913"/>
            <a:ext cx="261938" cy="299085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06" name="Text Box 36">
            <a:extLst>
              <a:ext uri="{FF2B5EF4-FFF2-40B4-BE49-F238E27FC236}">
                <a16:creationId xmlns:a16="http://schemas.microsoft.com/office/drawing/2014/main" id="{0EAA7DF8-7C33-4F9F-97D4-993C300708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67275" y="5057775"/>
            <a:ext cx="4017963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Notice we can do that </a:t>
            </a:r>
            <a:br>
              <a:rPr lang="en-US" altLang="en-US" sz="2800">
                <a:latin typeface="Times New Roman" panose="02020603050405020304" pitchFamily="18" charset="0"/>
              </a:rPr>
            </a:br>
            <a:r>
              <a:rPr lang="en-US" altLang="en-US" sz="2800">
                <a:latin typeface="Times New Roman" panose="02020603050405020304" pitchFamily="18" charset="0"/>
              </a:rPr>
              <a:t>1000 times and these </a:t>
            </a:r>
            <a:br>
              <a:rPr lang="en-US" altLang="en-US" sz="2800">
                <a:latin typeface="Times New Roman" panose="02020603050405020304" pitchFamily="18" charset="0"/>
              </a:rPr>
            </a:br>
            <a:r>
              <a:rPr lang="en-US" altLang="en-US" sz="2800">
                <a:latin typeface="Times New Roman" panose="02020603050405020304" pitchFamily="18" charset="0"/>
              </a:rPr>
              <a:t>never get evaluated</a:t>
            </a:r>
            <a:br>
              <a:rPr lang="en-US" altLang="en-US" sz="2800">
                <a:latin typeface="Times New Roman" panose="02020603050405020304" pitchFamily="18" charset="0"/>
              </a:rPr>
            </a:br>
            <a:r>
              <a:rPr lang="en-US" altLang="en-US" sz="2800">
                <a:latin typeface="Times New Roman" panose="02020603050405020304" pitchFamily="18" charset="0"/>
              </a:rPr>
              <a:t>because they aren’t needed</a:t>
            </a:r>
          </a:p>
        </p:txBody>
      </p:sp>
      <p:sp>
        <p:nvSpPr>
          <p:cNvPr id="59407" name="Oval 39">
            <a:extLst>
              <a:ext uri="{FF2B5EF4-FFF2-40B4-BE49-F238E27FC236}">
                <a16:creationId xmlns:a16="http://schemas.microsoft.com/office/drawing/2014/main" id="{ADC3320F-596E-462D-955C-2293A2599D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41713" y="2743200"/>
            <a:ext cx="685800" cy="6858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>
    <p:randomBar/>
  </p:transition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lide Number Placeholder 5">
            <a:extLst>
              <a:ext uri="{FF2B5EF4-FFF2-40B4-BE49-F238E27FC236}">
                <a16:creationId xmlns:a16="http://schemas.microsoft.com/office/drawing/2014/main" id="{45525D11-FF4B-4598-8AE7-A851EDB905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B981B7F-95AE-4A23-91DD-4586EA4CB578}" type="slidenum"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pPr/>
              <a:t>57</a:t>
            </a:fld>
            <a:endParaRPr lang="en-US" altLang="en-US" sz="140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sp>
        <p:nvSpPr>
          <p:cNvPr id="60419" name="AutoShape 2">
            <a:extLst>
              <a:ext uri="{FF2B5EF4-FFF2-40B4-BE49-F238E27FC236}">
                <a16:creationId xmlns:a16="http://schemas.microsoft.com/office/drawing/2014/main" id="{DFF5CD10-7408-4A99-8B85-A07047442B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4419600"/>
            <a:ext cx="1981200" cy="1371600"/>
          </a:xfrm>
          <a:prstGeom prst="cloudCallout">
            <a:avLst>
              <a:gd name="adj1" fmla="val 319"/>
              <a:gd name="adj2" fmla="val -46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60420" name="AutoShape 3">
            <a:extLst>
              <a:ext uri="{FF2B5EF4-FFF2-40B4-BE49-F238E27FC236}">
                <a16:creationId xmlns:a16="http://schemas.microsoft.com/office/drawing/2014/main" id="{AE305925-3517-4323-8FA6-3B9717C379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8400" y="1447800"/>
            <a:ext cx="2590800" cy="3429000"/>
          </a:xfrm>
          <a:prstGeom prst="cloudCallout">
            <a:avLst>
              <a:gd name="adj1" fmla="val -33088"/>
              <a:gd name="adj2" fmla="val -1759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60421" name="Rectangle 4">
            <a:extLst>
              <a:ext uri="{FF2B5EF4-FFF2-40B4-BE49-F238E27FC236}">
                <a16:creationId xmlns:a16="http://schemas.microsoft.com/office/drawing/2014/main" id="{855291DB-BEB9-413C-866F-E7EE0BBF894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Rewind</a:t>
            </a:r>
          </a:p>
        </p:txBody>
      </p:sp>
      <p:grpSp>
        <p:nvGrpSpPr>
          <p:cNvPr id="60422" name="Group 5">
            <a:extLst>
              <a:ext uri="{FF2B5EF4-FFF2-40B4-BE49-F238E27FC236}">
                <a16:creationId xmlns:a16="http://schemas.microsoft.com/office/drawing/2014/main" id="{4D2FE890-28C9-4318-9A21-618C9FD97CA8}"/>
              </a:ext>
            </a:extLst>
          </p:cNvPr>
          <p:cNvGrpSpPr>
            <a:grpSpLocks/>
          </p:cNvGrpSpPr>
          <p:nvPr/>
        </p:nvGrpSpPr>
        <p:grpSpPr bwMode="auto">
          <a:xfrm>
            <a:off x="2019300" y="1371600"/>
            <a:ext cx="5105400" cy="4762500"/>
            <a:chOff x="768" y="1080"/>
            <a:chExt cx="3216" cy="3000"/>
          </a:xfrm>
        </p:grpSpPr>
        <p:grpSp>
          <p:nvGrpSpPr>
            <p:cNvPr id="60442" name="Group 6">
              <a:extLst>
                <a:ext uri="{FF2B5EF4-FFF2-40B4-BE49-F238E27FC236}">
                  <a16:creationId xmlns:a16="http://schemas.microsoft.com/office/drawing/2014/main" id="{039F2DBA-F732-4DDF-8489-02FB6C26888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32" y="1920"/>
              <a:ext cx="2352" cy="2160"/>
              <a:chOff x="1632" y="1920"/>
              <a:chExt cx="2352" cy="2160"/>
            </a:xfrm>
          </p:grpSpPr>
          <p:grpSp>
            <p:nvGrpSpPr>
              <p:cNvPr id="60453" name="Group 7">
                <a:extLst>
                  <a:ext uri="{FF2B5EF4-FFF2-40B4-BE49-F238E27FC236}">
                    <a16:creationId xmlns:a16="http://schemas.microsoft.com/office/drawing/2014/main" id="{B102CA12-7ED0-4E56-93C1-A7A03A168EC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60458" name="Oval 8">
                  <a:extLst>
                    <a:ext uri="{FF2B5EF4-FFF2-40B4-BE49-F238E27FC236}">
                      <a16:creationId xmlns:a16="http://schemas.microsoft.com/office/drawing/2014/main" id="{C89CF619-454F-4268-AAD1-695455F8D16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60459" name="Line 9">
                  <a:extLst>
                    <a:ext uri="{FF2B5EF4-FFF2-40B4-BE49-F238E27FC236}">
                      <a16:creationId xmlns:a16="http://schemas.microsoft.com/office/drawing/2014/main" id="{8FEB9B6D-029F-479D-96C7-3A6C1B912E2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0460" name="Oval 10">
                  <a:extLst>
                    <a:ext uri="{FF2B5EF4-FFF2-40B4-BE49-F238E27FC236}">
                      <a16:creationId xmlns:a16="http://schemas.microsoft.com/office/drawing/2014/main" id="{16F6BEAD-D691-49E3-AEAD-848A26832B8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60454" name="Group 11">
                <a:extLst>
                  <a:ext uri="{FF2B5EF4-FFF2-40B4-BE49-F238E27FC236}">
                    <a16:creationId xmlns:a16="http://schemas.microsoft.com/office/drawing/2014/main" id="{1902E2E3-8492-43BA-AE32-76E5D476336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60455" name="Oval 12">
                  <a:extLst>
                    <a:ext uri="{FF2B5EF4-FFF2-40B4-BE49-F238E27FC236}">
                      <a16:creationId xmlns:a16="http://schemas.microsoft.com/office/drawing/2014/main" id="{06215448-F75A-4A1E-9FF7-B61D995FEDF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60456" name="Line 13">
                  <a:extLst>
                    <a:ext uri="{FF2B5EF4-FFF2-40B4-BE49-F238E27FC236}">
                      <a16:creationId xmlns:a16="http://schemas.microsoft.com/office/drawing/2014/main" id="{7CCFDC0D-41C0-43CF-B6AE-1EC329C81CE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0457" name="Oval 14">
                  <a:extLst>
                    <a:ext uri="{FF2B5EF4-FFF2-40B4-BE49-F238E27FC236}">
                      <a16:creationId xmlns:a16="http://schemas.microsoft.com/office/drawing/2014/main" id="{B02E66AC-D922-4E5B-A80E-7FFDF4E6064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grpSp>
          <p:nvGrpSpPr>
            <p:cNvPr id="60443" name="Group 15">
              <a:extLst>
                <a:ext uri="{FF2B5EF4-FFF2-40B4-BE49-F238E27FC236}">
                  <a16:creationId xmlns:a16="http://schemas.microsoft.com/office/drawing/2014/main" id="{FBF63E09-90E8-4C28-BC36-8F0901C7F97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68" y="1080"/>
              <a:ext cx="2352" cy="2160"/>
              <a:chOff x="1632" y="1920"/>
              <a:chExt cx="2352" cy="2160"/>
            </a:xfrm>
          </p:grpSpPr>
          <p:grpSp>
            <p:nvGrpSpPr>
              <p:cNvPr id="60445" name="Group 16">
                <a:extLst>
                  <a:ext uri="{FF2B5EF4-FFF2-40B4-BE49-F238E27FC236}">
                    <a16:creationId xmlns:a16="http://schemas.microsoft.com/office/drawing/2014/main" id="{1A2474F1-0501-4213-ACF6-FE425FCD578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60450" name="Oval 17">
                  <a:extLst>
                    <a:ext uri="{FF2B5EF4-FFF2-40B4-BE49-F238E27FC236}">
                      <a16:creationId xmlns:a16="http://schemas.microsoft.com/office/drawing/2014/main" id="{43D93C25-4F9D-4705-8DDD-6D2A0829A82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60451" name="Line 18">
                  <a:extLst>
                    <a:ext uri="{FF2B5EF4-FFF2-40B4-BE49-F238E27FC236}">
                      <a16:creationId xmlns:a16="http://schemas.microsoft.com/office/drawing/2014/main" id="{2B05D2C7-51F8-4CAC-A1F6-D4A9F1980F4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0452" name="Oval 19">
                  <a:extLst>
                    <a:ext uri="{FF2B5EF4-FFF2-40B4-BE49-F238E27FC236}">
                      <a16:creationId xmlns:a16="http://schemas.microsoft.com/office/drawing/2014/main" id="{69F60042-54F4-4E02-A117-D4DC7F58990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60446" name="Group 20">
                <a:extLst>
                  <a:ext uri="{FF2B5EF4-FFF2-40B4-BE49-F238E27FC236}">
                    <a16:creationId xmlns:a16="http://schemas.microsoft.com/office/drawing/2014/main" id="{2E5B240B-D94E-4F49-A013-2CEBF3A3794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60447" name="Oval 21">
                  <a:extLst>
                    <a:ext uri="{FF2B5EF4-FFF2-40B4-BE49-F238E27FC236}">
                      <a16:creationId xmlns:a16="http://schemas.microsoft.com/office/drawing/2014/main" id="{44644623-BB2A-4A9F-8086-AB37A09B891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60448" name="Line 22">
                  <a:extLst>
                    <a:ext uri="{FF2B5EF4-FFF2-40B4-BE49-F238E27FC236}">
                      <a16:creationId xmlns:a16="http://schemas.microsoft.com/office/drawing/2014/main" id="{6BDBF32D-CA3A-4D08-A188-30D7B119F66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0449" name="Oval 23">
                  <a:extLst>
                    <a:ext uri="{FF2B5EF4-FFF2-40B4-BE49-F238E27FC236}">
                      <a16:creationId xmlns:a16="http://schemas.microsoft.com/office/drawing/2014/main" id="{4F6AAC78-61FF-4649-9202-1895C188F5C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sp>
          <p:nvSpPr>
            <p:cNvPr id="60444" name="Line 24">
              <a:extLst>
                <a:ext uri="{FF2B5EF4-FFF2-40B4-BE49-F238E27FC236}">
                  <a16:creationId xmlns:a16="http://schemas.microsoft.com/office/drawing/2014/main" id="{A7558170-074C-4489-9E5C-B395E1F58F4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112" y="2304"/>
              <a:ext cx="528" cy="52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0423" name="Group 25">
            <a:extLst>
              <a:ext uri="{FF2B5EF4-FFF2-40B4-BE49-F238E27FC236}">
                <a16:creationId xmlns:a16="http://schemas.microsoft.com/office/drawing/2014/main" id="{13FB77E3-2EB9-46EF-A967-A688641AEAB8}"/>
              </a:ext>
            </a:extLst>
          </p:cNvPr>
          <p:cNvGrpSpPr>
            <a:grpSpLocks/>
          </p:cNvGrpSpPr>
          <p:nvPr/>
        </p:nvGrpSpPr>
        <p:grpSpPr bwMode="auto">
          <a:xfrm>
            <a:off x="5105400" y="4191000"/>
            <a:ext cx="304800" cy="457200"/>
            <a:chOff x="1056" y="3552"/>
            <a:chExt cx="192" cy="288"/>
          </a:xfrm>
        </p:grpSpPr>
        <p:sp>
          <p:nvSpPr>
            <p:cNvPr id="60440" name="Line 26">
              <a:extLst>
                <a:ext uri="{FF2B5EF4-FFF2-40B4-BE49-F238E27FC236}">
                  <a16:creationId xmlns:a16="http://schemas.microsoft.com/office/drawing/2014/main" id="{F9E90DDF-93FE-4819-8C05-8A10D79404B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41" name="Line 27">
              <a:extLst>
                <a:ext uri="{FF2B5EF4-FFF2-40B4-BE49-F238E27FC236}">
                  <a16:creationId xmlns:a16="http://schemas.microsoft.com/office/drawing/2014/main" id="{46463A4B-AB82-4900-A019-68D3A15021A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0424" name="Group 28">
            <a:extLst>
              <a:ext uri="{FF2B5EF4-FFF2-40B4-BE49-F238E27FC236}">
                <a16:creationId xmlns:a16="http://schemas.microsoft.com/office/drawing/2014/main" id="{96F1C1E1-362E-4543-AD0D-D95149764C25}"/>
              </a:ext>
            </a:extLst>
          </p:cNvPr>
          <p:cNvGrpSpPr>
            <a:grpSpLocks/>
          </p:cNvGrpSpPr>
          <p:nvPr/>
        </p:nvGrpSpPr>
        <p:grpSpPr bwMode="auto">
          <a:xfrm>
            <a:off x="6629400" y="2819400"/>
            <a:ext cx="304800" cy="457200"/>
            <a:chOff x="1056" y="3552"/>
            <a:chExt cx="192" cy="288"/>
          </a:xfrm>
        </p:grpSpPr>
        <p:sp>
          <p:nvSpPr>
            <p:cNvPr id="60438" name="Line 29">
              <a:extLst>
                <a:ext uri="{FF2B5EF4-FFF2-40B4-BE49-F238E27FC236}">
                  <a16:creationId xmlns:a16="http://schemas.microsoft.com/office/drawing/2014/main" id="{55FE5EFF-BF56-4864-A795-DA001A4D736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39" name="Line 30">
              <a:extLst>
                <a:ext uri="{FF2B5EF4-FFF2-40B4-BE49-F238E27FC236}">
                  <a16:creationId xmlns:a16="http://schemas.microsoft.com/office/drawing/2014/main" id="{C74CEF65-2391-4186-A24F-FDF7840BC41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0425" name="Group 31">
            <a:extLst>
              <a:ext uri="{FF2B5EF4-FFF2-40B4-BE49-F238E27FC236}">
                <a16:creationId xmlns:a16="http://schemas.microsoft.com/office/drawing/2014/main" id="{99CE1BA6-4BE3-437A-8247-21E350B419A9}"/>
              </a:ext>
            </a:extLst>
          </p:cNvPr>
          <p:cNvGrpSpPr>
            <a:grpSpLocks/>
          </p:cNvGrpSpPr>
          <p:nvPr/>
        </p:nvGrpSpPr>
        <p:grpSpPr bwMode="auto">
          <a:xfrm>
            <a:off x="3733800" y="2895600"/>
            <a:ext cx="304800" cy="457200"/>
            <a:chOff x="1056" y="3552"/>
            <a:chExt cx="192" cy="288"/>
          </a:xfrm>
        </p:grpSpPr>
        <p:sp>
          <p:nvSpPr>
            <p:cNvPr id="60436" name="Line 32">
              <a:extLst>
                <a:ext uri="{FF2B5EF4-FFF2-40B4-BE49-F238E27FC236}">
                  <a16:creationId xmlns:a16="http://schemas.microsoft.com/office/drawing/2014/main" id="{D4974955-72AC-4B78-8F90-EA605121F0D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37" name="Line 33">
              <a:extLst>
                <a:ext uri="{FF2B5EF4-FFF2-40B4-BE49-F238E27FC236}">
                  <a16:creationId xmlns:a16="http://schemas.microsoft.com/office/drawing/2014/main" id="{58686333-85D3-4A5E-A77C-FE16025C745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0426" name="Group 34">
            <a:extLst>
              <a:ext uri="{FF2B5EF4-FFF2-40B4-BE49-F238E27FC236}">
                <a16:creationId xmlns:a16="http://schemas.microsoft.com/office/drawing/2014/main" id="{45721C0D-698E-4609-9C11-31A847D58C5C}"/>
              </a:ext>
            </a:extLst>
          </p:cNvPr>
          <p:cNvGrpSpPr>
            <a:grpSpLocks/>
          </p:cNvGrpSpPr>
          <p:nvPr/>
        </p:nvGrpSpPr>
        <p:grpSpPr bwMode="auto">
          <a:xfrm>
            <a:off x="5257800" y="1447800"/>
            <a:ext cx="304800" cy="457200"/>
            <a:chOff x="1056" y="3552"/>
            <a:chExt cx="192" cy="288"/>
          </a:xfrm>
        </p:grpSpPr>
        <p:sp>
          <p:nvSpPr>
            <p:cNvPr id="60434" name="Line 35">
              <a:extLst>
                <a:ext uri="{FF2B5EF4-FFF2-40B4-BE49-F238E27FC236}">
                  <a16:creationId xmlns:a16="http://schemas.microsoft.com/office/drawing/2014/main" id="{0E3C884F-CBC4-4C2C-B4A8-51627D5BC51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35" name="Line 36">
              <a:extLst>
                <a:ext uri="{FF2B5EF4-FFF2-40B4-BE49-F238E27FC236}">
                  <a16:creationId xmlns:a16="http://schemas.microsoft.com/office/drawing/2014/main" id="{96B5A644-0CF1-4FD2-819A-136EEBEE8F2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0427" name="Line 37">
            <a:extLst>
              <a:ext uri="{FF2B5EF4-FFF2-40B4-BE49-F238E27FC236}">
                <a16:creationId xmlns:a16="http://schemas.microsoft.com/office/drawing/2014/main" id="{C9793229-4C99-4A5F-8CB0-47108E4982C0}"/>
              </a:ext>
            </a:extLst>
          </p:cNvPr>
          <p:cNvSpPr>
            <a:spLocks noChangeShapeType="1"/>
          </p:cNvSpPr>
          <p:nvPr/>
        </p:nvSpPr>
        <p:spPr bwMode="auto">
          <a:xfrm>
            <a:off x="3581400" y="914400"/>
            <a:ext cx="1752600" cy="7620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28" name="Line 38">
            <a:extLst>
              <a:ext uri="{FF2B5EF4-FFF2-40B4-BE49-F238E27FC236}">
                <a16:creationId xmlns:a16="http://schemas.microsoft.com/office/drawing/2014/main" id="{E21F5D57-5AB8-4CC6-B1F1-783F118F9F6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733800" y="1752600"/>
            <a:ext cx="1295400" cy="9906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29" name="Line 39">
            <a:extLst>
              <a:ext uri="{FF2B5EF4-FFF2-40B4-BE49-F238E27FC236}">
                <a16:creationId xmlns:a16="http://schemas.microsoft.com/office/drawing/2014/main" id="{8397BBEB-3400-43B8-8DAF-005C201BA26C}"/>
              </a:ext>
            </a:extLst>
          </p:cNvPr>
          <p:cNvSpPr>
            <a:spLocks noChangeShapeType="1"/>
          </p:cNvSpPr>
          <p:nvPr/>
        </p:nvSpPr>
        <p:spPr bwMode="auto">
          <a:xfrm>
            <a:off x="4267200" y="3048000"/>
            <a:ext cx="914400" cy="9906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30" name="Text Box 41">
            <a:extLst>
              <a:ext uri="{FF2B5EF4-FFF2-40B4-BE49-F238E27FC236}">
                <a16:creationId xmlns:a16="http://schemas.microsoft.com/office/drawing/2014/main" id="{1408AA80-5401-4F93-AD68-4A515C9F1D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4025" y="5902325"/>
            <a:ext cx="48799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Suppose this value didn’t change</a:t>
            </a:r>
          </a:p>
        </p:txBody>
      </p:sp>
      <p:sp>
        <p:nvSpPr>
          <p:cNvPr id="60431" name="Oval 45">
            <a:extLst>
              <a:ext uri="{FF2B5EF4-FFF2-40B4-BE49-F238E27FC236}">
                <a16:creationId xmlns:a16="http://schemas.microsoft.com/office/drawing/2014/main" id="{AC5E6DB0-365E-439C-82AE-22B6E3864E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90900" y="5448300"/>
            <a:ext cx="685800" cy="6858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60432" name="Line 46">
            <a:extLst>
              <a:ext uri="{FF2B5EF4-FFF2-40B4-BE49-F238E27FC236}">
                <a16:creationId xmlns:a16="http://schemas.microsoft.com/office/drawing/2014/main" id="{0F83C017-2868-43F3-85AA-FB7907BBBE19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378450" y="4773613"/>
            <a:ext cx="293688" cy="1239837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33" name="Oval 47">
            <a:extLst>
              <a:ext uri="{FF2B5EF4-FFF2-40B4-BE49-F238E27FC236}">
                <a16:creationId xmlns:a16="http://schemas.microsoft.com/office/drawing/2014/main" id="{9C6002B2-F95E-4286-83F2-986EC67217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22838" y="4083050"/>
            <a:ext cx="685800" cy="6858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>
    <p:randomBar/>
  </p:transition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lide Number Placeholder 5">
            <a:extLst>
              <a:ext uri="{FF2B5EF4-FFF2-40B4-BE49-F238E27FC236}">
                <a16:creationId xmlns:a16="http://schemas.microsoft.com/office/drawing/2014/main" id="{AB58A659-A884-4949-8DA0-19EAC54758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5B5A922-25FC-4E68-99F7-600E53BC1452}" type="slidenum"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pPr/>
              <a:t>58</a:t>
            </a:fld>
            <a:endParaRPr lang="en-US" altLang="en-US" sz="140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sp>
        <p:nvSpPr>
          <p:cNvPr id="61443" name="AutoShape 2">
            <a:extLst>
              <a:ext uri="{FF2B5EF4-FFF2-40B4-BE49-F238E27FC236}">
                <a16:creationId xmlns:a16="http://schemas.microsoft.com/office/drawing/2014/main" id="{9A1F5B9E-F7E4-47A3-B01F-546F688747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4419600"/>
            <a:ext cx="1981200" cy="1371600"/>
          </a:xfrm>
          <a:prstGeom prst="cloudCallout">
            <a:avLst>
              <a:gd name="adj1" fmla="val 319"/>
              <a:gd name="adj2" fmla="val -46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61444" name="AutoShape 3">
            <a:extLst>
              <a:ext uri="{FF2B5EF4-FFF2-40B4-BE49-F238E27FC236}">
                <a16:creationId xmlns:a16="http://schemas.microsoft.com/office/drawing/2014/main" id="{31896311-D050-4601-9404-51BCC17C34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8400" y="1447800"/>
            <a:ext cx="2590800" cy="3429000"/>
          </a:xfrm>
          <a:prstGeom prst="cloudCallout">
            <a:avLst>
              <a:gd name="adj1" fmla="val -33088"/>
              <a:gd name="adj2" fmla="val -1759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61445" name="Rectangle 4">
            <a:extLst>
              <a:ext uri="{FF2B5EF4-FFF2-40B4-BE49-F238E27FC236}">
                <a16:creationId xmlns:a16="http://schemas.microsoft.com/office/drawing/2014/main" id="{15E8571A-B3EB-42E1-9F20-138815866AD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 2</a:t>
            </a:r>
          </a:p>
        </p:txBody>
      </p:sp>
      <p:grpSp>
        <p:nvGrpSpPr>
          <p:cNvPr id="61446" name="Group 5">
            <a:extLst>
              <a:ext uri="{FF2B5EF4-FFF2-40B4-BE49-F238E27FC236}">
                <a16:creationId xmlns:a16="http://schemas.microsoft.com/office/drawing/2014/main" id="{AD9E7368-7E44-4AEE-AF9F-502BEAA01927}"/>
              </a:ext>
            </a:extLst>
          </p:cNvPr>
          <p:cNvGrpSpPr>
            <a:grpSpLocks/>
          </p:cNvGrpSpPr>
          <p:nvPr/>
        </p:nvGrpSpPr>
        <p:grpSpPr bwMode="auto">
          <a:xfrm>
            <a:off x="2019300" y="1371600"/>
            <a:ext cx="5105400" cy="4762500"/>
            <a:chOff x="768" y="1080"/>
            <a:chExt cx="3216" cy="3000"/>
          </a:xfrm>
        </p:grpSpPr>
        <p:grpSp>
          <p:nvGrpSpPr>
            <p:cNvPr id="61467" name="Group 6">
              <a:extLst>
                <a:ext uri="{FF2B5EF4-FFF2-40B4-BE49-F238E27FC236}">
                  <a16:creationId xmlns:a16="http://schemas.microsoft.com/office/drawing/2014/main" id="{01B962A4-9CAA-4BBB-B033-801C64CAF36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32" y="1920"/>
              <a:ext cx="2352" cy="2160"/>
              <a:chOff x="1632" y="1920"/>
              <a:chExt cx="2352" cy="2160"/>
            </a:xfrm>
          </p:grpSpPr>
          <p:grpSp>
            <p:nvGrpSpPr>
              <p:cNvPr id="61478" name="Group 7">
                <a:extLst>
                  <a:ext uri="{FF2B5EF4-FFF2-40B4-BE49-F238E27FC236}">
                    <a16:creationId xmlns:a16="http://schemas.microsoft.com/office/drawing/2014/main" id="{214A4016-8041-436F-B8F5-367E5646F1E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61483" name="Oval 8">
                  <a:extLst>
                    <a:ext uri="{FF2B5EF4-FFF2-40B4-BE49-F238E27FC236}">
                      <a16:creationId xmlns:a16="http://schemas.microsoft.com/office/drawing/2014/main" id="{1C511A35-7142-43EB-9F40-7B6AAF76C7E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61484" name="Line 9">
                  <a:extLst>
                    <a:ext uri="{FF2B5EF4-FFF2-40B4-BE49-F238E27FC236}">
                      <a16:creationId xmlns:a16="http://schemas.microsoft.com/office/drawing/2014/main" id="{73623C25-49D8-452F-B3DC-395013456F4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485" name="Oval 10">
                  <a:extLst>
                    <a:ext uri="{FF2B5EF4-FFF2-40B4-BE49-F238E27FC236}">
                      <a16:creationId xmlns:a16="http://schemas.microsoft.com/office/drawing/2014/main" id="{A94191A2-6E29-41FE-8272-2F3BBD63674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61479" name="Group 11">
                <a:extLst>
                  <a:ext uri="{FF2B5EF4-FFF2-40B4-BE49-F238E27FC236}">
                    <a16:creationId xmlns:a16="http://schemas.microsoft.com/office/drawing/2014/main" id="{4BCFFC14-D4E9-412B-B623-C043EE3801A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61480" name="Oval 12">
                  <a:extLst>
                    <a:ext uri="{FF2B5EF4-FFF2-40B4-BE49-F238E27FC236}">
                      <a16:creationId xmlns:a16="http://schemas.microsoft.com/office/drawing/2014/main" id="{5B7D630C-2150-4934-A94F-924F32C3374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61481" name="Line 13">
                  <a:extLst>
                    <a:ext uri="{FF2B5EF4-FFF2-40B4-BE49-F238E27FC236}">
                      <a16:creationId xmlns:a16="http://schemas.microsoft.com/office/drawing/2014/main" id="{654EE5B0-7846-4F3B-9706-0D4DAF67167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482" name="Oval 14">
                  <a:extLst>
                    <a:ext uri="{FF2B5EF4-FFF2-40B4-BE49-F238E27FC236}">
                      <a16:creationId xmlns:a16="http://schemas.microsoft.com/office/drawing/2014/main" id="{41AFB582-D728-4B78-805A-F393EEB3F3F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grpSp>
          <p:nvGrpSpPr>
            <p:cNvPr id="61468" name="Group 15">
              <a:extLst>
                <a:ext uri="{FF2B5EF4-FFF2-40B4-BE49-F238E27FC236}">
                  <a16:creationId xmlns:a16="http://schemas.microsoft.com/office/drawing/2014/main" id="{459E7208-C137-4E9C-A97A-6AC0FC1E3EA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68" y="1080"/>
              <a:ext cx="2352" cy="2160"/>
              <a:chOff x="1632" y="1920"/>
              <a:chExt cx="2352" cy="2160"/>
            </a:xfrm>
          </p:grpSpPr>
          <p:grpSp>
            <p:nvGrpSpPr>
              <p:cNvPr id="61470" name="Group 16">
                <a:extLst>
                  <a:ext uri="{FF2B5EF4-FFF2-40B4-BE49-F238E27FC236}">
                    <a16:creationId xmlns:a16="http://schemas.microsoft.com/office/drawing/2014/main" id="{A9CD168F-0372-4012-8327-6AD03C2D133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61475" name="Oval 17">
                  <a:extLst>
                    <a:ext uri="{FF2B5EF4-FFF2-40B4-BE49-F238E27FC236}">
                      <a16:creationId xmlns:a16="http://schemas.microsoft.com/office/drawing/2014/main" id="{DD0E78FA-59BA-4709-AE3F-94B61675221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61476" name="Line 18">
                  <a:extLst>
                    <a:ext uri="{FF2B5EF4-FFF2-40B4-BE49-F238E27FC236}">
                      <a16:creationId xmlns:a16="http://schemas.microsoft.com/office/drawing/2014/main" id="{30269D5A-3917-4940-8300-021795A0770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477" name="Oval 19">
                  <a:extLst>
                    <a:ext uri="{FF2B5EF4-FFF2-40B4-BE49-F238E27FC236}">
                      <a16:creationId xmlns:a16="http://schemas.microsoft.com/office/drawing/2014/main" id="{564EF4BB-8BCC-438D-AB4D-DDEAF9E5D2F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61471" name="Group 20">
                <a:extLst>
                  <a:ext uri="{FF2B5EF4-FFF2-40B4-BE49-F238E27FC236}">
                    <a16:creationId xmlns:a16="http://schemas.microsoft.com/office/drawing/2014/main" id="{1B75BFFE-989B-44AE-AD28-634B010D6F8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61472" name="Oval 21">
                  <a:extLst>
                    <a:ext uri="{FF2B5EF4-FFF2-40B4-BE49-F238E27FC236}">
                      <a16:creationId xmlns:a16="http://schemas.microsoft.com/office/drawing/2014/main" id="{33462719-5F1F-4B5D-961F-8866B44C129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61473" name="Line 22">
                  <a:extLst>
                    <a:ext uri="{FF2B5EF4-FFF2-40B4-BE49-F238E27FC236}">
                      <a16:creationId xmlns:a16="http://schemas.microsoft.com/office/drawing/2014/main" id="{9C03153B-1556-461B-A0CB-24C86C4FEEA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474" name="Oval 23">
                  <a:extLst>
                    <a:ext uri="{FF2B5EF4-FFF2-40B4-BE49-F238E27FC236}">
                      <a16:creationId xmlns:a16="http://schemas.microsoft.com/office/drawing/2014/main" id="{C8679075-8FDB-4FA2-A9B4-DD09E91B558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sp>
          <p:nvSpPr>
            <p:cNvPr id="61469" name="Line 24">
              <a:extLst>
                <a:ext uri="{FF2B5EF4-FFF2-40B4-BE49-F238E27FC236}">
                  <a16:creationId xmlns:a16="http://schemas.microsoft.com/office/drawing/2014/main" id="{6EA2E93A-B29F-42BB-B73E-4A06C39555C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112" y="2304"/>
              <a:ext cx="528" cy="52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1447" name="Group 25">
            <a:extLst>
              <a:ext uri="{FF2B5EF4-FFF2-40B4-BE49-F238E27FC236}">
                <a16:creationId xmlns:a16="http://schemas.microsoft.com/office/drawing/2014/main" id="{EC89221E-6C57-419E-8786-E1DDA3C37C91}"/>
              </a:ext>
            </a:extLst>
          </p:cNvPr>
          <p:cNvGrpSpPr>
            <a:grpSpLocks/>
          </p:cNvGrpSpPr>
          <p:nvPr/>
        </p:nvGrpSpPr>
        <p:grpSpPr bwMode="auto">
          <a:xfrm>
            <a:off x="5105400" y="4191000"/>
            <a:ext cx="304800" cy="457200"/>
            <a:chOff x="1056" y="3552"/>
            <a:chExt cx="192" cy="288"/>
          </a:xfrm>
        </p:grpSpPr>
        <p:sp>
          <p:nvSpPr>
            <p:cNvPr id="61465" name="Line 26">
              <a:extLst>
                <a:ext uri="{FF2B5EF4-FFF2-40B4-BE49-F238E27FC236}">
                  <a16:creationId xmlns:a16="http://schemas.microsoft.com/office/drawing/2014/main" id="{E9DFB2EC-9685-4D83-BCC1-839B9EF188A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66" name="Line 27">
              <a:extLst>
                <a:ext uri="{FF2B5EF4-FFF2-40B4-BE49-F238E27FC236}">
                  <a16:creationId xmlns:a16="http://schemas.microsoft.com/office/drawing/2014/main" id="{4133CC33-A0E3-4CF1-90DC-A978561A3ED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1448" name="Group 28">
            <a:extLst>
              <a:ext uri="{FF2B5EF4-FFF2-40B4-BE49-F238E27FC236}">
                <a16:creationId xmlns:a16="http://schemas.microsoft.com/office/drawing/2014/main" id="{A0594898-CE19-4D42-95F0-62E6B98EDD6A}"/>
              </a:ext>
            </a:extLst>
          </p:cNvPr>
          <p:cNvGrpSpPr>
            <a:grpSpLocks/>
          </p:cNvGrpSpPr>
          <p:nvPr/>
        </p:nvGrpSpPr>
        <p:grpSpPr bwMode="auto">
          <a:xfrm>
            <a:off x="6629400" y="2819400"/>
            <a:ext cx="304800" cy="457200"/>
            <a:chOff x="1056" y="3552"/>
            <a:chExt cx="192" cy="288"/>
          </a:xfrm>
        </p:grpSpPr>
        <p:sp>
          <p:nvSpPr>
            <p:cNvPr id="61463" name="Line 29">
              <a:extLst>
                <a:ext uri="{FF2B5EF4-FFF2-40B4-BE49-F238E27FC236}">
                  <a16:creationId xmlns:a16="http://schemas.microsoft.com/office/drawing/2014/main" id="{6C30EA46-43C3-4F37-9D6B-2DC9B769014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64" name="Line 30">
              <a:extLst>
                <a:ext uri="{FF2B5EF4-FFF2-40B4-BE49-F238E27FC236}">
                  <a16:creationId xmlns:a16="http://schemas.microsoft.com/office/drawing/2014/main" id="{A067DBD2-CB63-4609-933F-8F7D0C9E245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1449" name="Group 31">
            <a:extLst>
              <a:ext uri="{FF2B5EF4-FFF2-40B4-BE49-F238E27FC236}">
                <a16:creationId xmlns:a16="http://schemas.microsoft.com/office/drawing/2014/main" id="{668D14E8-47C6-4B3A-BBC8-924DFC2EAF96}"/>
              </a:ext>
            </a:extLst>
          </p:cNvPr>
          <p:cNvGrpSpPr>
            <a:grpSpLocks/>
          </p:cNvGrpSpPr>
          <p:nvPr/>
        </p:nvGrpSpPr>
        <p:grpSpPr bwMode="auto">
          <a:xfrm>
            <a:off x="3733800" y="2895600"/>
            <a:ext cx="304800" cy="457200"/>
            <a:chOff x="1056" y="3552"/>
            <a:chExt cx="192" cy="288"/>
          </a:xfrm>
        </p:grpSpPr>
        <p:sp>
          <p:nvSpPr>
            <p:cNvPr id="61461" name="Line 32">
              <a:extLst>
                <a:ext uri="{FF2B5EF4-FFF2-40B4-BE49-F238E27FC236}">
                  <a16:creationId xmlns:a16="http://schemas.microsoft.com/office/drawing/2014/main" id="{33E508D7-D64C-419A-9BF8-A4326681E14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62" name="Line 33">
              <a:extLst>
                <a:ext uri="{FF2B5EF4-FFF2-40B4-BE49-F238E27FC236}">
                  <a16:creationId xmlns:a16="http://schemas.microsoft.com/office/drawing/2014/main" id="{D1B7A153-4928-4B2B-95C7-00B87A95F20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1450" name="Group 34">
            <a:extLst>
              <a:ext uri="{FF2B5EF4-FFF2-40B4-BE49-F238E27FC236}">
                <a16:creationId xmlns:a16="http://schemas.microsoft.com/office/drawing/2014/main" id="{53DC25A7-10D1-424D-ACD1-DC34F3BA83BC}"/>
              </a:ext>
            </a:extLst>
          </p:cNvPr>
          <p:cNvGrpSpPr>
            <a:grpSpLocks/>
          </p:cNvGrpSpPr>
          <p:nvPr/>
        </p:nvGrpSpPr>
        <p:grpSpPr bwMode="auto">
          <a:xfrm>
            <a:off x="5257800" y="1447800"/>
            <a:ext cx="304800" cy="457200"/>
            <a:chOff x="1056" y="3552"/>
            <a:chExt cx="192" cy="288"/>
          </a:xfrm>
        </p:grpSpPr>
        <p:sp>
          <p:nvSpPr>
            <p:cNvPr id="61459" name="Line 35">
              <a:extLst>
                <a:ext uri="{FF2B5EF4-FFF2-40B4-BE49-F238E27FC236}">
                  <a16:creationId xmlns:a16="http://schemas.microsoft.com/office/drawing/2014/main" id="{16E957B2-7D51-47D4-A495-B712EEFEE60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60" name="Line 36">
              <a:extLst>
                <a:ext uri="{FF2B5EF4-FFF2-40B4-BE49-F238E27FC236}">
                  <a16:creationId xmlns:a16="http://schemas.microsoft.com/office/drawing/2014/main" id="{F72B3504-1079-4B18-9B07-11ADDC8E39E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1451" name="Line 37">
            <a:extLst>
              <a:ext uri="{FF2B5EF4-FFF2-40B4-BE49-F238E27FC236}">
                <a16:creationId xmlns:a16="http://schemas.microsoft.com/office/drawing/2014/main" id="{67C145BD-9A89-40AF-9F04-D0B1D92B3370}"/>
              </a:ext>
            </a:extLst>
          </p:cNvPr>
          <p:cNvSpPr>
            <a:spLocks noChangeShapeType="1"/>
          </p:cNvSpPr>
          <p:nvPr/>
        </p:nvSpPr>
        <p:spPr bwMode="auto">
          <a:xfrm>
            <a:off x="3581400" y="914400"/>
            <a:ext cx="1752600" cy="7620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52" name="Line 38">
            <a:extLst>
              <a:ext uri="{FF2B5EF4-FFF2-40B4-BE49-F238E27FC236}">
                <a16:creationId xmlns:a16="http://schemas.microsoft.com/office/drawing/2014/main" id="{69BD1C9D-66BE-4377-9BF2-BA2D85BD754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733800" y="1752600"/>
            <a:ext cx="1295400" cy="9906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53" name="Line 39">
            <a:extLst>
              <a:ext uri="{FF2B5EF4-FFF2-40B4-BE49-F238E27FC236}">
                <a16:creationId xmlns:a16="http://schemas.microsoft.com/office/drawing/2014/main" id="{53DE876A-A0F1-4B75-B255-ADA3BCA64CF4}"/>
              </a:ext>
            </a:extLst>
          </p:cNvPr>
          <p:cNvSpPr>
            <a:spLocks noChangeShapeType="1"/>
          </p:cNvSpPr>
          <p:nvPr/>
        </p:nvSpPr>
        <p:spPr bwMode="auto">
          <a:xfrm>
            <a:off x="4267200" y="3048000"/>
            <a:ext cx="914400" cy="9906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54" name="Text Box 40">
            <a:extLst>
              <a:ext uri="{FF2B5EF4-FFF2-40B4-BE49-F238E27FC236}">
                <a16:creationId xmlns:a16="http://schemas.microsoft.com/office/drawing/2014/main" id="{45479013-9E1A-49D1-BF94-8DF1521987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4025" y="5902325"/>
            <a:ext cx="45243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No pending marks placed here</a:t>
            </a:r>
          </a:p>
        </p:txBody>
      </p:sp>
      <p:sp>
        <p:nvSpPr>
          <p:cNvPr id="61455" name="Oval 41">
            <a:extLst>
              <a:ext uri="{FF2B5EF4-FFF2-40B4-BE49-F238E27FC236}">
                <a16:creationId xmlns:a16="http://schemas.microsoft.com/office/drawing/2014/main" id="{F1155E91-FAB5-4167-A646-54008F9DE6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90900" y="5448300"/>
            <a:ext cx="685800" cy="6858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61456" name="Line 42">
            <a:extLst>
              <a:ext uri="{FF2B5EF4-FFF2-40B4-BE49-F238E27FC236}">
                <a16:creationId xmlns:a16="http://schemas.microsoft.com/office/drawing/2014/main" id="{E9355A2D-21A7-44DF-99EA-3EB27F7803C2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424363" y="3797300"/>
            <a:ext cx="665162" cy="2168525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57" name="Oval 43">
            <a:extLst>
              <a:ext uri="{FF2B5EF4-FFF2-40B4-BE49-F238E27FC236}">
                <a16:creationId xmlns:a16="http://schemas.microsoft.com/office/drawing/2014/main" id="{CCCA4EC7-0458-4D59-BF30-072358D7ED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22838" y="4083050"/>
            <a:ext cx="685800" cy="6858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61458" name="Line 44">
            <a:extLst>
              <a:ext uri="{FF2B5EF4-FFF2-40B4-BE49-F238E27FC236}">
                <a16:creationId xmlns:a16="http://schemas.microsoft.com/office/drawing/2014/main" id="{3B6F957B-34E0-4861-BF3F-1B6EA9CA08D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567363" y="3933825"/>
            <a:ext cx="434975" cy="1997075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randomBar/>
  </p:transition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5">
            <a:extLst>
              <a:ext uri="{FF2B5EF4-FFF2-40B4-BE49-F238E27FC236}">
                <a16:creationId xmlns:a16="http://schemas.microsoft.com/office/drawing/2014/main" id="{B3747B1A-E343-46E5-A306-1470602E86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881D15B-2C27-4B9E-B399-2188D5DC55D0}" type="slidenum"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pPr/>
              <a:t>59</a:t>
            </a:fld>
            <a:endParaRPr lang="en-US" altLang="en-US" sz="140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sp>
        <p:nvSpPr>
          <p:cNvPr id="62467" name="AutoShape 2">
            <a:extLst>
              <a:ext uri="{FF2B5EF4-FFF2-40B4-BE49-F238E27FC236}">
                <a16:creationId xmlns:a16="http://schemas.microsoft.com/office/drawing/2014/main" id="{6EF4433F-DFD6-465C-86B2-06E0F74DAC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4419600"/>
            <a:ext cx="1981200" cy="1371600"/>
          </a:xfrm>
          <a:prstGeom prst="cloudCallout">
            <a:avLst>
              <a:gd name="adj1" fmla="val 319"/>
              <a:gd name="adj2" fmla="val -46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62468" name="AutoShape 3">
            <a:extLst>
              <a:ext uri="{FF2B5EF4-FFF2-40B4-BE49-F238E27FC236}">
                <a16:creationId xmlns:a16="http://schemas.microsoft.com/office/drawing/2014/main" id="{06F53C56-E123-493C-9DD9-6E9F84DF40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8400" y="1447800"/>
            <a:ext cx="2590800" cy="3429000"/>
          </a:xfrm>
          <a:prstGeom prst="cloudCallout">
            <a:avLst>
              <a:gd name="adj1" fmla="val -33088"/>
              <a:gd name="adj2" fmla="val -1759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62469" name="Rectangle 4">
            <a:extLst>
              <a:ext uri="{FF2B5EF4-FFF2-40B4-BE49-F238E27FC236}">
                <a16:creationId xmlns:a16="http://schemas.microsoft.com/office/drawing/2014/main" id="{61D258D5-E6F8-4CC2-9120-C6A1167415F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 2</a:t>
            </a:r>
          </a:p>
        </p:txBody>
      </p:sp>
      <p:grpSp>
        <p:nvGrpSpPr>
          <p:cNvPr id="62470" name="Group 5">
            <a:extLst>
              <a:ext uri="{FF2B5EF4-FFF2-40B4-BE49-F238E27FC236}">
                <a16:creationId xmlns:a16="http://schemas.microsoft.com/office/drawing/2014/main" id="{A77FC3D5-5194-4434-8EFC-53BFF86F035B}"/>
              </a:ext>
            </a:extLst>
          </p:cNvPr>
          <p:cNvGrpSpPr>
            <a:grpSpLocks/>
          </p:cNvGrpSpPr>
          <p:nvPr/>
        </p:nvGrpSpPr>
        <p:grpSpPr bwMode="auto">
          <a:xfrm>
            <a:off x="2019300" y="1371600"/>
            <a:ext cx="5105400" cy="4762500"/>
            <a:chOff x="768" y="1080"/>
            <a:chExt cx="3216" cy="3000"/>
          </a:xfrm>
        </p:grpSpPr>
        <p:grpSp>
          <p:nvGrpSpPr>
            <p:cNvPr id="62486" name="Group 6">
              <a:extLst>
                <a:ext uri="{FF2B5EF4-FFF2-40B4-BE49-F238E27FC236}">
                  <a16:creationId xmlns:a16="http://schemas.microsoft.com/office/drawing/2014/main" id="{851E77E0-B997-4A7C-AA78-7926DE36BEC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32" y="1920"/>
              <a:ext cx="2352" cy="2160"/>
              <a:chOff x="1632" y="1920"/>
              <a:chExt cx="2352" cy="2160"/>
            </a:xfrm>
          </p:grpSpPr>
          <p:grpSp>
            <p:nvGrpSpPr>
              <p:cNvPr id="62497" name="Group 7">
                <a:extLst>
                  <a:ext uri="{FF2B5EF4-FFF2-40B4-BE49-F238E27FC236}">
                    <a16:creationId xmlns:a16="http://schemas.microsoft.com/office/drawing/2014/main" id="{1E6C9B2F-DFB8-46F5-B5C0-2058FB9CADC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62502" name="Oval 8">
                  <a:extLst>
                    <a:ext uri="{FF2B5EF4-FFF2-40B4-BE49-F238E27FC236}">
                      <a16:creationId xmlns:a16="http://schemas.microsoft.com/office/drawing/2014/main" id="{3C943629-2027-4D1F-92E6-F37E78D3E76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62503" name="Line 9">
                  <a:extLst>
                    <a:ext uri="{FF2B5EF4-FFF2-40B4-BE49-F238E27FC236}">
                      <a16:creationId xmlns:a16="http://schemas.microsoft.com/office/drawing/2014/main" id="{A3657519-0EE1-4F77-A77F-3465C916BD5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2504" name="Oval 10">
                  <a:extLst>
                    <a:ext uri="{FF2B5EF4-FFF2-40B4-BE49-F238E27FC236}">
                      <a16:creationId xmlns:a16="http://schemas.microsoft.com/office/drawing/2014/main" id="{2394F80C-5E13-4939-8CDF-F3BAFF8C644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62498" name="Group 11">
                <a:extLst>
                  <a:ext uri="{FF2B5EF4-FFF2-40B4-BE49-F238E27FC236}">
                    <a16:creationId xmlns:a16="http://schemas.microsoft.com/office/drawing/2014/main" id="{0BC4D6FC-F411-4CF5-842C-77BE7ECBD57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62499" name="Oval 12">
                  <a:extLst>
                    <a:ext uri="{FF2B5EF4-FFF2-40B4-BE49-F238E27FC236}">
                      <a16:creationId xmlns:a16="http://schemas.microsoft.com/office/drawing/2014/main" id="{D581DC58-FF24-44CB-BBAB-78D480F8CBD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62500" name="Line 13">
                  <a:extLst>
                    <a:ext uri="{FF2B5EF4-FFF2-40B4-BE49-F238E27FC236}">
                      <a16:creationId xmlns:a16="http://schemas.microsoft.com/office/drawing/2014/main" id="{344FC1CD-E42D-4832-8D1A-441577A2624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2501" name="Oval 14">
                  <a:extLst>
                    <a:ext uri="{FF2B5EF4-FFF2-40B4-BE49-F238E27FC236}">
                      <a16:creationId xmlns:a16="http://schemas.microsoft.com/office/drawing/2014/main" id="{EF1267A7-9B6A-44D1-A895-12EFAF1F165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grpSp>
          <p:nvGrpSpPr>
            <p:cNvPr id="62487" name="Group 15">
              <a:extLst>
                <a:ext uri="{FF2B5EF4-FFF2-40B4-BE49-F238E27FC236}">
                  <a16:creationId xmlns:a16="http://schemas.microsoft.com/office/drawing/2014/main" id="{154118DF-2949-4794-8D7A-E1B749EBBB3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68" y="1080"/>
              <a:ext cx="2352" cy="2160"/>
              <a:chOff x="1632" y="1920"/>
              <a:chExt cx="2352" cy="2160"/>
            </a:xfrm>
          </p:grpSpPr>
          <p:grpSp>
            <p:nvGrpSpPr>
              <p:cNvPr id="62489" name="Group 16">
                <a:extLst>
                  <a:ext uri="{FF2B5EF4-FFF2-40B4-BE49-F238E27FC236}">
                    <a16:creationId xmlns:a16="http://schemas.microsoft.com/office/drawing/2014/main" id="{3FEA50DD-A6C9-4280-B244-F215841BAEC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62494" name="Oval 17">
                  <a:extLst>
                    <a:ext uri="{FF2B5EF4-FFF2-40B4-BE49-F238E27FC236}">
                      <a16:creationId xmlns:a16="http://schemas.microsoft.com/office/drawing/2014/main" id="{4A1D3A74-95A7-44CA-97C4-1ADAC9A0F8F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62495" name="Line 18">
                  <a:extLst>
                    <a:ext uri="{FF2B5EF4-FFF2-40B4-BE49-F238E27FC236}">
                      <a16:creationId xmlns:a16="http://schemas.microsoft.com/office/drawing/2014/main" id="{13F1863E-4488-4F86-8325-49B9E14640E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2496" name="Oval 19">
                  <a:extLst>
                    <a:ext uri="{FF2B5EF4-FFF2-40B4-BE49-F238E27FC236}">
                      <a16:creationId xmlns:a16="http://schemas.microsoft.com/office/drawing/2014/main" id="{2F595BDF-7DE5-4858-898D-8C3FE9BAE38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62490" name="Group 20">
                <a:extLst>
                  <a:ext uri="{FF2B5EF4-FFF2-40B4-BE49-F238E27FC236}">
                    <a16:creationId xmlns:a16="http://schemas.microsoft.com/office/drawing/2014/main" id="{949B2959-163E-47D1-B461-3B20CE6EE08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62491" name="Oval 21">
                  <a:extLst>
                    <a:ext uri="{FF2B5EF4-FFF2-40B4-BE49-F238E27FC236}">
                      <a16:creationId xmlns:a16="http://schemas.microsoft.com/office/drawing/2014/main" id="{6749BAC0-1892-49AB-AE5A-F2FFCA4159E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62492" name="Line 22">
                  <a:extLst>
                    <a:ext uri="{FF2B5EF4-FFF2-40B4-BE49-F238E27FC236}">
                      <a16:creationId xmlns:a16="http://schemas.microsoft.com/office/drawing/2014/main" id="{8DA9F305-23A5-443D-9E65-D9ECF092477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2493" name="Oval 23">
                  <a:extLst>
                    <a:ext uri="{FF2B5EF4-FFF2-40B4-BE49-F238E27FC236}">
                      <a16:creationId xmlns:a16="http://schemas.microsoft.com/office/drawing/2014/main" id="{46679C54-07AD-4DCE-AF12-CC5D1D5272A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sp>
          <p:nvSpPr>
            <p:cNvPr id="62488" name="Line 24">
              <a:extLst>
                <a:ext uri="{FF2B5EF4-FFF2-40B4-BE49-F238E27FC236}">
                  <a16:creationId xmlns:a16="http://schemas.microsoft.com/office/drawing/2014/main" id="{310C1328-D57A-4A8E-B357-48CD95D2570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112" y="2304"/>
              <a:ext cx="528" cy="52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2471" name="Group 25">
            <a:extLst>
              <a:ext uri="{FF2B5EF4-FFF2-40B4-BE49-F238E27FC236}">
                <a16:creationId xmlns:a16="http://schemas.microsoft.com/office/drawing/2014/main" id="{57ED58F8-B896-4256-8352-8A14F7C9D50A}"/>
              </a:ext>
            </a:extLst>
          </p:cNvPr>
          <p:cNvGrpSpPr>
            <a:grpSpLocks/>
          </p:cNvGrpSpPr>
          <p:nvPr/>
        </p:nvGrpSpPr>
        <p:grpSpPr bwMode="auto">
          <a:xfrm>
            <a:off x="5105400" y="4191000"/>
            <a:ext cx="304800" cy="457200"/>
            <a:chOff x="1056" y="3552"/>
            <a:chExt cx="192" cy="288"/>
          </a:xfrm>
        </p:grpSpPr>
        <p:sp>
          <p:nvSpPr>
            <p:cNvPr id="62484" name="Line 26">
              <a:extLst>
                <a:ext uri="{FF2B5EF4-FFF2-40B4-BE49-F238E27FC236}">
                  <a16:creationId xmlns:a16="http://schemas.microsoft.com/office/drawing/2014/main" id="{A8D0C383-6810-4A7D-8D8C-A9FDC0745FB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85" name="Line 27">
              <a:extLst>
                <a:ext uri="{FF2B5EF4-FFF2-40B4-BE49-F238E27FC236}">
                  <a16:creationId xmlns:a16="http://schemas.microsoft.com/office/drawing/2014/main" id="{0AB9C03E-C3C2-4C05-B435-444EEDC4BB6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2472" name="Group 28">
            <a:extLst>
              <a:ext uri="{FF2B5EF4-FFF2-40B4-BE49-F238E27FC236}">
                <a16:creationId xmlns:a16="http://schemas.microsoft.com/office/drawing/2014/main" id="{69236F23-7CA8-4A14-9A76-618F261C3E35}"/>
              </a:ext>
            </a:extLst>
          </p:cNvPr>
          <p:cNvGrpSpPr>
            <a:grpSpLocks/>
          </p:cNvGrpSpPr>
          <p:nvPr/>
        </p:nvGrpSpPr>
        <p:grpSpPr bwMode="auto">
          <a:xfrm>
            <a:off x="6629400" y="2819400"/>
            <a:ext cx="304800" cy="457200"/>
            <a:chOff x="1056" y="3552"/>
            <a:chExt cx="192" cy="288"/>
          </a:xfrm>
        </p:grpSpPr>
        <p:sp>
          <p:nvSpPr>
            <p:cNvPr id="62482" name="Line 29">
              <a:extLst>
                <a:ext uri="{FF2B5EF4-FFF2-40B4-BE49-F238E27FC236}">
                  <a16:creationId xmlns:a16="http://schemas.microsoft.com/office/drawing/2014/main" id="{EE32125B-BAA7-4629-BA42-22982BA87AC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83" name="Line 30">
              <a:extLst>
                <a:ext uri="{FF2B5EF4-FFF2-40B4-BE49-F238E27FC236}">
                  <a16:creationId xmlns:a16="http://schemas.microsoft.com/office/drawing/2014/main" id="{43B3B244-4B29-487C-87F7-574EB473552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2473" name="Group 34">
            <a:extLst>
              <a:ext uri="{FF2B5EF4-FFF2-40B4-BE49-F238E27FC236}">
                <a16:creationId xmlns:a16="http://schemas.microsoft.com/office/drawing/2014/main" id="{265D9A22-965E-4A43-A5A9-A35054E3B286}"/>
              </a:ext>
            </a:extLst>
          </p:cNvPr>
          <p:cNvGrpSpPr>
            <a:grpSpLocks/>
          </p:cNvGrpSpPr>
          <p:nvPr/>
        </p:nvGrpSpPr>
        <p:grpSpPr bwMode="auto">
          <a:xfrm>
            <a:off x="5257800" y="1447800"/>
            <a:ext cx="304800" cy="457200"/>
            <a:chOff x="1056" y="3552"/>
            <a:chExt cx="192" cy="288"/>
          </a:xfrm>
        </p:grpSpPr>
        <p:sp>
          <p:nvSpPr>
            <p:cNvPr id="62480" name="Line 35">
              <a:extLst>
                <a:ext uri="{FF2B5EF4-FFF2-40B4-BE49-F238E27FC236}">
                  <a16:creationId xmlns:a16="http://schemas.microsoft.com/office/drawing/2014/main" id="{DF90C3D0-D052-4C25-9986-E7E6898937F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81" name="Line 36">
              <a:extLst>
                <a:ext uri="{FF2B5EF4-FFF2-40B4-BE49-F238E27FC236}">
                  <a16:creationId xmlns:a16="http://schemas.microsoft.com/office/drawing/2014/main" id="{B75C3B2C-6550-4E8B-8EA4-2DD41E3201E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2474" name="Line 37">
            <a:extLst>
              <a:ext uri="{FF2B5EF4-FFF2-40B4-BE49-F238E27FC236}">
                <a16:creationId xmlns:a16="http://schemas.microsoft.com/office/drawing/2014/main" id="{1EB3CBBC-B8AB-41DB-A1E3-91E4757297E6}"/>
              </a:ext>
            </a:extLst>
          </p:cNvPr>
          <p:cNvSpPr>
            <a:spLocks noChangeShapeType="1"/>
          </p:cNvSpPr>
          <p:nvPr/>
        </p:nvSpPr>
        <p:spPr bwMode="auto">
          <a:xfrm>
            <a:off x="3581400" y="914400"/>
            <a:ext cx="1752600" cy="7620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475" name="Line 38">
            <a:extLst>
              <a:ext uri="{FF2B5EF4-FFF2-40B4-BE49-F238E27FC236}">
                <a16:creationId xmlns:a16="http://schemas.microsoft.com/office/drawing/2014/main" id="{13A99CF4-21D2-434E-B847-B4235557FFA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733800" y="1752600"/>
            <a:ext cx="1295400" cy="9906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476" name="Text Box 40">
            <a:extLst>
              <a:ext uri="{FF2B5EF4-FFF2-40B4-BE49-F238E27FC236}">
                <a16:creationId xmlns:a16="http://schemas.microsoft.com/office/drawing/2014/main" id="{307C4E40-481D-449A-BE0B-AD99384E69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" y="1625600"/>
            <a:ext cx="2701925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Skip eval </a:t>
            </a:r>
            <a:br>
              <a:rPr lang="en-US" altLang="en-US" sz="2800">
                <a:latin typeface="Times New Roman" panose="02020603050405020304" pitchFamily="18" charset="0"/>
              </a:rPr>
            </a:br>
            <a:r>
              <a:rPr lang="en-US" altLang="en-US" sz="2800">
                <a:latin typeface="Times New Roman" panose="02020603050405020304" pitchFamily="18" charset="0"/>
              </a:rPr>
              <a:t>(and no outgoing </a:t>
            </a:r>
            <a:br>
              <a:rPr lang="en-US" altLang="en-US" sz="2800">
                <a:latin typeface="Times New Roman" panose="02020603050405020304" pitchFamily="18" charset="0"/>
              </a:rPr>
            </a:br>
            <a:r>
              <a:rPr lang="en-US" altLang="en-US" sz="2800">
                <a:latin typeface="Times New Roman" panose="02020603050405020304" pitchFamily="18" charset="0"/>
              </a:rPr>
              <a:t>pending marks)</a:t>
            </a:r>
          </a:p>
        </p:txBody>
      </p:sp>
      <p:sp>
        <p:nvSpPr>
          <p:cNvPr id="62477" name="Oval 41">
            <a:extLst>
              <a:ext uri="{FF2B5EF4-FFF2-40B4-BE49-F238E27FC236}">
                <a16:creationId xmlns:a16="http://schemas.microsoft.com/office/drawing/2014/main" id="{FCB4CC94-0845-4678-BB7F-733936D978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90900" y="5448300"/>
            <a:ext cx="685800" cy="6858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62478" name="Line 42">
            <a:extLst>
              <a:ext uri="{FF2B5EF4-FFF2-40B4-BE49-F238E27FC236}">
                <a16:creationId xmlns:a16="http://schemas.microsoft.com/office/drawing/2014/main" id="{1E6A0EB5-61D7-43B6-8DF4-CE566AEB414C}"/>
              </a:ext>
            </a:extLst>
          </p:cNvPr>
          <p:cNvSpPr>
            <a:spLocks noChangeShapeType="1"/>
          </p:cNvSpPr>
          <p:nvPr/>
        </p:nvSpPr>
        <p:spPr bwMode="auto">
          <a:xfrm>
            <a:off x="2703513" y="2076450"/>
            <a:ext cx="836612" cy="776288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479" name="Oval 43">
            <a:extLst>
              <a:ext uri="{FF2B5EF4-FFF2-40B4-BE49-F238E27FC236}">
                <a16:creationId xmlns:a16="http://schemas.microsoft.com/office/drawing/2014/main" id="{D270114B-A1B0-43E7-86EB-1C3DC72919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22838" y="4083050"/>
            <a:ext cx="685800" cy="6858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>
    <p:randomBar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7E81C8AD-042F-485F-8ACD-1A90F04C02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E9C8D6C-75BD-430E-9AD1-377E8869564C}" type="slidenum"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pPr/>
              <a:t>6</a:t>
            </a:fld>
            <a:endParaRPr lang="en-US" altLang="en-US" sz="140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E0F5F674-4B38-432B-BC53-8FD1132654B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Form of constraints</a:t>
            </a:r>
          </a:p>
        </p:txBody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8325D7FB-EEEF-4FA3-BFAF-9263F56B5C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371600"/>
            <a:ext cx="8610600" cy="4953000"/>
          </a:xfrm>
        </p:spPr>
        <p:txBody>
          <a:bodyPr/>
          <a:lstStyle/>
          <a:p>
            <a:pPr marL="0" indent="0">
              <a:buFont typeface="Monotype Sorts" pitchFamily="2" charset="2"/>
              <a:buNone/>
            </a:pPr>
            <a:r>
              <a:rPr lang="en-US" altLang="en-US"/>
              <a:t>For UI work, typically express in form of equations</a:t>
            </a:r>
          </a:p>
          <a:p>
            <a:pPr lvl="1"/>
            <a:r>
              <a:rPr lang="en-US" altLang="en-US"/>
              <a:t>this.x = that.x + that.w + 5  </a:t>
            </a:r>
          </a:p>
          <a:p>
            <a:pPr lvl="3">
              <a:buFontTx/>
              <a:buNone/>
            </a:pPr>
            <a:r>
              <a:rPr lang="en-US" altLang="en-US"/>
              <a:t>5 pixels to the right</a:t>
            </a:r>
          </a:p>
          <a:p>
            <a:pPr lvl="1"/>
            <a:r>
              <a:rPr lang="en-US" altLang="en-US"/>
              <a:t>this.x = that.x + that.w/2 - this.w/2</a:t>
            </a:r>
          </a:p>
          <a:p>
            <a:pPr lvl="3">
              <a:buFontTx/>
              <a:buNone/>
            </a:pPr>
            <a:r>
              <a:rPr lang="en-US" altLang="en-US"/>
              <a:t>centered</a:t>
            </a:r>
          </a:p>
          <a:p>
            <a:pPr lvl="1"/>
            <a:r>
              <a:rPr lang="en-US" altLang="en-US"/>
              <a:t>this.w = 10 + max </a:t>
            </a:r>
            <a:r>
              <a:rPr lang="en-US" altLang="en-US">
                <a:sym typeface="StarMath" pitchFamily="2" charset="2"/>
              </a:rPr>
              <a:t>child[i].x + child[i].w</a:t>
            </a:r>
          </a:p>
          <a:p>
            <a:pPr lvl="3">
              <a:buFontTx/>
              <a:buNone/>
            </a:pPr>
            <a:r>
              <a:rPr lang="en-US" altLang="en-US"/>
              <a:t>10 larger than children</a:t>
            </a:r>
          </a:p>
        </p:txBody>
      </p:sp>
    </p:spTree>
  </p:cSld>
  <p:clrMapOvr>
    <a:masterClrMapping/>
  </p:clrMapOvr>
  <p:transition>
    <p:randomBar/>
  </p:transition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lide Number Placeholder 5">
            <a:extLst>
              <a:ext uri="{FF2B5EF4-FFF2-40B4-BE49-F238E27FC236}">
                <a16:creationId xmlns:a16="http://schemas.microsoft.com/office/drawing/2014/main" id="{D605DC5F-00AF-4BC8-86DA-C16C0E97F2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F4F228F-15AD-47A2-9A7A-99AB56FF29D4}" type="slidenum"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pPr/>
              <a:t>60</a:t>
            </a:fld>
            <a:endParaRPr lang="en-US" altLang="en-US" sz="140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sp>
        <p:nvSpPr>
          <p:cNvPr id="63491" name="AutoShape 2">
            <a:extLst>
              <a:ext uri="{FF2B5EF4-FFF2-40B4-BE49-F238E27FC236}">
                <a16:creationId xmlns:a16="http://schemas.microsoft.com/office/drawing/2014/main" id="{7E813760-4BEA-4F36-9035-813903E725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4419600"/>
            <a:ext cx="1981200" cy="1371600"/>
          </a:xfrm>
          <a:prstGeom prst="cloudCallout">
            <a:avLst>
              <a:gd name="adj1" fmla="val 319"/>
              <a:gd name="adj2" fmla="val -46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63492" name="AutoShape 3">
            <a:extLst>
              <a:ext uri="{FF2B5EF4-FFF2-40B4-BE49-F238E27FC236}">
                <a16:creationId xmlns:a16="http://schemas.microsoft.com/office/drawing/2014/main" id="{CA1B7199-F06F-4298-AF4E-7E1A8E9EB8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8400" y="1447800"/>
            <a:ext cx="2590800" cy="3429000"/>
          </a:xfrm>
          <a:prstGeom prst="cloudCallout">
            <a:avLst>
              <a:gd name="adj1" fmla="val -33088"/>
              <a:gd name="adj2" fmla="val -1759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63493" name="Rectangle 4">
            <a:extLst>
              <a:ext uri="{FF2B5EF4-FFF2-40B4-BE49-F238E27FC236}">
                <a16:creationId xmlns:a16="http://schemas.microsoft.com/office/drawing/2014/main" id="{D82703C1-53F7-4654-864F-29DBC0D19CA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 2</a:t>
            </a:r>
          </a:p>
        </p:txBody>
      </p:sp>
      <p:grpSp>
        <p:nvGrpSpPr>
          <p:cNvPr id="63494" name="Group 5">
            <a:extLst>
              <a:ext uri="{FF2B5EF4-FFF2-40B4-BE49-F238E27FC236}">
                <a16:creationId xmlns:a16="http://schemas.microsoft.com/office/drawing/2014/main" id="{68D27AEB-447E-4483-A48E-A39FB8CF229B}"/>
              </a:ext>
            </a:extLst>
          </p:cNvPr>
          <p:cNvGrpSpPr>
            <a:grpSpLocks/>
          </p:cNvGrpSpPr>
          <p:nvPr/>
        </p:nvGrpSpPr>
        <p:grpSpPr bwMode="auto">
          <a:xfrm>
            <a:off x="2019300" y="1371600"/>
            <a:ext cx="5105400" cy="4762500"/>
            <a:chOff x="768" y="1080"/>
            <a:chExt cx="3216" cy="3000"/>
          </a:xfrm>
        </p:grpSpPr>
        <p:grpSp>
          <p:nvGrpSpPr>
            <p:cNvPr id="63509" name="Group 6">
              <a:extLst>
                <a:ext uri="{FF2B5EF4-FFF2-40B4-BE49-F238E27FC236}">
                  <a16:creationId xmlns:a16="http://schemas.microsoft.com/office/drawing/2014/main" id="{D0A68F51-B267-4121-9C1E-688125AA72A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32" y="1920"/>
              <a:ext cx="2352" cy="2160"/>
              <a:chOff x="1632" y="1920"/>
              <a:chExt cx="2352" cy="2160"/>
            </a:xfrm>
          </p:grpSpPr>
          <p:grpSp>
            <p:nvGrpSpPr>
              <p:cNvPr id="63520" name="Group 7">
                <a:extLst>
                  <a:ext uri="{FF2B5EF4-FFF2-40B4-BE49-F238E27FC236}">
                    <a16:creationId xmlns:a16="http://schemas.microsoft.com/office/drawing/2014/main" id="{D2FDA206-150A-46CE-AECF-51D61E42B29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63525" name="Oval 8">
                  <a:extLst>
                    <a:ext uri="{FF2B5EF4-FFF2-40B4-BE49-F238E27FC236}">
                      <a16:creationId xmlns:a16="http://schemas.microsoft.com/office/drawing/2014/main" id="{B330EE67-A5E2-4399-B4D0-F9FD69E6BC0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63526" name="Line 9">
                  <a:extLst>
                    <a:ext uri="{FF2B5EF4-FFF2-40B4-BE49-F238E27FC236}">
                      <a16:creationId xmlns:a16="http://schemas.microsoft.com/office/drawing/2014/main" id="{1BBF4828-D2F3-46F4-872E-27F20514C2B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3527" name="Oval 10">
                  <a:extLst>
                    <a:ext uri="{FF2B5EF4-FFF2-40B4-BE49-F238E27FC236}">
                      <a16:creationId xmlns:a16="http://schemas.microsoft.com/office/drawing/2014/main" id="{08AD2585-6F75-47BA-BF37-181C34DAF7A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63521" name="Group 11">
                <a:extLst>
                  <a:ext uri="{FF2B5EF4-FFF2-40B4-BE49-F238E27FC236}">
                    <a16:creationId xmlns:a16="http://schemas.microsoft.com/office/drawing/2014/main" id="{7A7F3E71-FDA3-41D9-93DF-DF7E069F3B6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63522" name="Oval 12">
                  <a:extLst>
                    <a:ext uri="{FF2B5EF4-FFF2-40B4-BE49-F238E27FC236}">
                      <a16:creationId xmlns:a16="http://schemas.microsoft.com/office/drawing/2014/main" id="{89BC6800-714D-477D-8CA4-F468F5ABCED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63523" name="Line 13">
                  <a:extLst>
                    <a:ext uri="{FF2B5EF4-FFF2-40B4-BE49-F238E27FC236}">
                      <a16:creationId xmlns:a16="http://schemas.microsoft.com/office/drawing/2014/main" id="{4DD884B4-01C2-43E7-91FE-05D7E02E1DA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3524" name="Oval 14">
                  <a:extLst>
                    <a:ext uri="{FF2B5EF4-FFF2-40B4-BE49-F238E27FC236}">
                      <a16:creationId xmlns:a16="http://schemas.microsoft.com/office/drawing/2014/main" id="{8F1A27B4-774D-46E1-B9BC-D6AD95C169A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grpSp>
          <p:nvGrpSpPr>
            <p:cNvPr id="63510" name="Group 15">
              <a:extLst>
                <a:ext uri="{FF2B5EF4-FFF2-40B4-BE49-F238E27FC236}">
                  <a16:creationId xmlns:a16="http://schemas.microsoft.com/office/drawing/2014/main" id="{FFC82303-AFA2-4D1C-8357-75856B395E3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68" y="1080"/>
              <a:ext cx="2352" cy="2160"/>
              <a:chOff x="1632" y="1920"/>
              <a:chExt cx="2352" cy="2160"/>
            </a:xfrm>
          </p:grpSpPr>
          <p:grpSp>
            <p:nvGrpSpPr>
              <p:cNvPr id="63512" name="Group 16">
                <a:extLst>
                  <a:ext uri="{FF2B5EF4-FFF2-40B4-BE49-F238E27FC236}">
                    <a16:creationId xmlns:a16="http://schemas.microsoft.com/office/drawing/2014/main" id="{3DE41775-9AB6-4FBE-A034-99E9DECA2BD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63517" name="Oval 17">
                  <a:extLst>
                    <a:ext uri="{FF2B5EF4-FFF2-40B4-BE49-F238E27FC236}">
                      <a16:creationId xmlns:a16="http://schemas.microsoft.com/office/drawing/2014/main" id="{9B8CB487-BD6A-457A-8F20-CBD1082B756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63518" name="Line 18">
                  <a:extLst>
                    <a:ext uri="{FF2B5EF4-FFF2-40B4-BE49-F238E27FC236}">
                      <a16:creationId xmlns:a16="http://schemas.microsoft.com/office/drawing/2014/main" id="{43917AC7-B5A1-4070-B4CF-74E6A97511B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3519" name="Oval 19">
                  <a:extLst>
                    <a:ext uri="{FF2B5EF4-FFF2-40B4-BE49-F238E27FC236}">
                      <a16:creationId xmlns:a16="http://schemas.microsoft.com/office/drawing/2014/main" id="{A622F7EB-DE58-4700-AE0E-C394783945C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63513" name="Group 20">
                <a:extLst>
                  <a:ext uri="{FF2B5EF4-FFF2-40B4-BE49-F238E27FC236}">
                    <a16:creationId xmlns:a16="http://schemas.microsoft.com/office/drawing/2014/main" id="{92E31B8F-6450-408E-A743-3636FB8A790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63514" name="Oval 21">
                  <a:extLst>
                    <a:ext uri="{FF2B5EF4-FFF2-40B4-BE49-F238E27FC236}">
                      <a16:creationId xmlns:a16="http://schemas.microsoft.com/office/drawing/2014/main" id="{3B65B972-2023-4CA5-963B-98E413E1DA4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63515" name="Line 22">
                  <a:extLst>
                    <a:ext uri="{FF2B5EF4-FFF2-40B4-BE49-F238E27FC236}">
                      <a16:creationId xmlns:a16="http://schemas.microsoft.com/office/drawing/2014/main" id="{98489C81-69E7-4264-A839-204B9F2156B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3516" name="Oval 23">
                  <a:extLst>
                    <a:ext uri="{FF2B5EF4-FFF2-40B4-BE49-F238E27FC236}">
                      <a16:creationId xmlns:a16="http://schemas.microsoft.com/office/drawing/2014/main" id="{270A5DE7-8220-486C-BA68-F0510EC5296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sp>
          <p:nvSpPr>
            <p:cNvPr id="63511" name="Line 24">
              <a:extLst>
                <a:ext uri="{FF2B5EF4-FFF2-40B4-BE49-F238E27FC236}">
                  <a16:creationId xmlns:a16="http://schemas.microsoft.com/office/drawing/2014/main" id="{885515ED-6AF2-4BBA-9A6E-044B2BAC301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112" y="2304"/>
              <a:ext cx="528" cy="52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3495" name="Group 25">
            <a:extLst>
              <a:ext uri="{FF2B5EF4-FFF2-40B4-BE49-F238E27FC236}">
                <a16:creationId xmlns:a16="http://schemas.microsoft.com/office/drawing/2014/main" id="{4DFB14E2-BA37-423F-B84F-3BF1713E51E3}"/>
              </a:ext>
            </a:extLst>
          </p:cNvPr>
          <p:cNvGrpSpPr>
            <a:grpSpLocks/>
          </p:cNvGrpSpPr>
          <p:nvPr/>
        </p:nvGrpSpPr>
        <p:grpSpPr bwMode="auto">
          <a:xfrm>
            <a:off x="5105400" y="4191000"/>
            <a:ext cx="304800" cy="457200"/>
            <a:chOff x="1056" y="3552"/>
            <a:chExt cx="192" cy="288"/>
          </a:xfrm>
        </p:grpSpPr>
        <p:sp>
          <p:nvSpPr>
            <p:cNvPr id="63507" name="Line 26">
              <a:extLst>
                <a:ext uri="{FF2B5EF4-FFF2-40B4-BE49-F238E27FC236}">
                  <a16:creationId xmlns:a16="http://schemas.microsoft.com/office/drawing/2014/main" id="{19CD2C42-A69D-49FF-81C9-EC20FE0EF6F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508" name="Line 27">
              <a:extLst>
                <a:ext uri="{FF2B5EF4-FFF2-40B4-BE49-F238E27FC236}">
                  <a16:creationId xmlns:a16="http://schemas.microsoft.com/office/drawing/2014/main" id="{E2C8EAD4-AA4E-4377-BDDE-83AD8530DBB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3496" name="Group 28">
            <a:extLst>
              <a:ext uri="{FF2B5EF4-FFF2-40B4-BE49-F238E27FC236}">
                <a16:creationId xmlns:a16="http://schemas.microsoft.com/office/drawing/2014/main" id="{EA5CDCEB-3135-41E2-ABA2-BAA5481CACC5}"/>
              </a:ext>
            </a:extLst>
          </p:cNvPr>
          <p:cNvGrpSpPr>
            <a:grpSpLocks/>
          </p:cNvGrpSpPr>
          <p:nvPr/>
        </p:nvGrpSpPr>
        <p:grpSpPr bwMode="auto">
          <a:xfrm>
            <a:off x="6629400" y="2819400"/>
            <a:ext cx="304800" cy="457200"/>
            <a:chOff x="1056" y="3552"/>
            <a:chExt cx="192" cy="288"/>
          </a:xfrm>
        </p:grpSpPr>
        <p:sp>
          <p:nvSpPr>
            <p:cNvPr id="63505" name="Line 29">
              <a:extLst>
                <a:ext uri="{FF2B5EF4-FFF2-40B4-BE49-F238E27FC236}">
                  <a16:creationId xmlns:a16="http://schemas.microsoft.com/office/drawing/2014/main" id="{4C803E54-7E32-43D6-A74B-028A8D7328D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506" name="Line 30">
              <a:extLst>
                <a:ext uri="{FF2B5EF4-FFF2-40B4-BE49-F238E27FC236}">
                  <a16:creationId xmlns:a16="http://schemas.microsoft.com/office/drawing/2014/main" id="{A5A3B6FA-FE6B-445C-BE54-938B78E2418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3497" name="Group 31">
            <a:extLst>
              <a:ext uri="{FF2B5EF4-FFF2-40B4-BE49-F238E27FC236}">
                <a16:creationId xmlns:a16="http://schemas.microsoft.com/office/drawing/2014/main" id="{EA08E548-93C5-4247-AFE9-D81518093441}"/>
              </a:ext>
            </a:extLst>
          </p:cNvPr>
          <p:cNvGrpSpPr>
            <a:grpSpLocks/>
          </p:cNvGrpSpPr>
          <p:nvPr/>
        </p:nvGrpSpPr>
        <p:grpSpPr bwMode="auto">
          <a:xfrm>
            <a:off x="5257800" y="1447800"/>
            <a:ext cx="304800" cy="457200"/>
            <a:chOff x="1056" y="3552"/>
            <a:chExt cx="192" cy="288"/>
          </a:xfrm>
        </p:grpSpPr>
        <p:sp>
          <p:nvSpPr>
            <p:cNvPr id="63503" name="Line 32">
              <a:extLst>
                <a:ext uri="{FF2B5EF4-FFF2-40B4-BE49-F238E27FC236}">
                  <a16:creationId xmlns:a16="http://schemas.microsoft.com/office/drawing/2014/main" id="{30F16A69-1F62-40BE-9617-BC958E24D3F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504" name="Line 33">
              <a:extLst>
                <a:ext uri="{FF2B5EF4-FFF2-40B4-BE49-F238E27FC236}">
                  <a16:creationId xmlns:a16="http://schemas.microsoft.com/office/drawing/2014/main" id="{A2A40BDF-57B5-4D9A-9108-01E6B602559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3498" name="Line 34">
            <a:extLst>
              <a:ext uri="{FF2B5EF4-FFF2-40B4-BE49-F238E27FC236}">
                <a16:creationId xmlns:a16="http://schemas.microsoft.com/office/drawing/2014/main" id="{F69D9E4A-6F07-4A6C-9C8A-08705413C669}"/>
              </a:ext>
            </a:extLst>
          </p:cNvPr>
          <p:cNvSpPr>
            <a:spLocks noChangeShapeType="1"/>
          </p:cNvSpPr>
          <p:nvPr/>
        </p:nvSpPr>
        <p:spPr bwMode="auto">
          <a:xfrm>
            <a:off x="3581400" y="914400"/>
            <a:ext cx="1752600" cy="7620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499" name="Text Box 36">
            <a:extLst>
              <a:ext uri="{FF2B5EF4-FFF2-40B4-BE49-F238E27FC236}">
                <a16:creationId xmlns:a16="http://schemas.microsoft.com/office/drawing/2014/main" id="{2725045D-6351-4134-A837-BA7CA4B7B3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45288" y="355600"/>
            <a:ext cx="16049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Skip eval </a:t>
            </a:r>
          </a:p>
        </p:txBody>
      </p:sp>
      <p:sp>
        <p:nvSpPr>
          <p:cNvPr id="63500" name="Oval 37">
            <a:extLst>
              <a:ext uri="{FF2B5EF4-FFF2-40B4-BE49-F238E27FC236}">
                <a16:creationId xmlns:a16="http://schemas.microsoft.com/office/drawing/2014/main" id="{0BF291A4-EE88-45ED-BCA8-7E861A23DE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90900" y="5448300"/>
            <a:ext cx="685800" cy="6858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63501" name="Line 38">
            <a:extLst>
              <a:ext uri="{FF2B5EF4-FFF2-40B4-BE49-F238E27FC236}">
                <a16:creationId xmlns:a16="http://schemas.microsoft.com/office/drawing/2014/main" id="{EC35C649-22C2-42DF-9770-219062C89C1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616575" y="666750"/>
            <a:ext cx="1098550" cy="742950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502" name="Oval 39">
            <a:extLst>
              <a:ext uri="{FF2B5EF4-FFF2-40B4-BE49-F238E27FC236}">
                <a16:creationId xmlns:a16="http://schemas.microsoft.com/office/drawing/2014/main" id="{FAB7E2FB-7A82-4CBA-BED8-92BF55E3C5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22838" y="4083050"/>
            <a:ext cx="685800" cy="6858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>
    <p:randomBar/>
  </p:transition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lide Number Placeholder 5">
            <a:extLst>
              <a:ext uri="{FF2B5EF4-FFF2-40B4-BE49-F238E27FC236}">
                <a16:creationId xmlns:a16="http://schemas.microsoft.com/office/drawing/2014/main" id="{49D13338-7952-461A-B2D2-892160C040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FD38023-3E6C-40F6-AD1C-BEE1B5FA8FE0}" type="slidenum"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pPr/>
              <a:t>61</a:t>
            </a:fld>
            <a:endParaRPr lang="en-US" altLang="en-US" sz="140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sp>
        <p:nvSpPr>
          <p:cNvPr id="64515" name="AutoShape 2">
            <a:extLst>
              <a:ext uri="{FF2B5EF4-FFF2-40B4-BE49-F238E27FC236}">
                <a16:creationId xmlns:a16="http://schemas.microsoft.com/office/drawing/2014/main" id="{62679F70-CF67-49DE-B58D-B379DCF10B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4419600"/>
            <a:ext cx="1981200" cy="1371600"/>
          </a:xfrm>
          <a:prstGeom prst="cloudCallout">
            <a:avLst>
              <a:gd name="adj1" fmla="val 319"/>
              <a:gd name="adj2" fmla="val -46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64516" name="AutoShape 3">
            <a:extLst>
              <a:ext uri="{FF2B5EF4-FFF2-40B4-BE49-F238E27FC236}">
                <a16:creationId xmlns:a16="http://schemas.microsoft.com/office/drawing/2014/main" id="{4FBA9D53-D7AC-46B2-948C-97A8DD596A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8400" y="1447800"/>
            <a:ext cx="2590800" cy="3429000"/>
          </a:xfrm>
          <a:prstGeom prst="cloudCallout">
            <a:avLst>
              <a:gd name="adj1" fmla="val -33088"/>
              <a:gd name="adj2" fmla="val -1759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64517" name="Rectangle 4">
            <a:extLst>
              <a:ext uri="{FF2B5EF4-FFF2-40B4-BE49-F238E27FC236}">
                <a16:creationId xmlns:a16="http://schemas.microsoft.com/office/drawing/2014/main" id="{3DDE1EC4-70F2-4DC7-9249-1DA36611A71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 2</a:t>
            </a:r>
          </a:p>
        </p:txBody>
      </p:sp>
      <p:grpSp>
        <p:nvGrpSpPr>
          <p:cNvPr id="64518" name="Group 5">
            <a:extLst>
              <a:ext uri="{FF2B5EF4-FFF2-40B4-BE49-F238E27FC236}">
                <a16:creationId xmlns:a16="http://schemas.microsoft.com/office/drawing/2014/main" id="{8BB3C161-D6E2-43B3-B96C-DCA9AE6B93E8}"/>
              </a:ext>
            </a:extLst>
          </p:cNvPr>
          <p:cNvGrpSpPr>
            <a:grpSpLocks/>
          </p:cNvGrpSpPr>
          <p:nvPr/>
        </p:nvGrpSpPr>
        <p:grpSpPr bwMode="auto">
          <a:xfrm>
            <a:off x="2019300" y="1371600"/>
            <a:ext cx="5105400" cy="4762500"/>
            <a:chOff x="768" y="1080"/>
            <a:chExt cx="3216" cy="3000"/>
          </a:xfrm>
        </p:grpSpPr>
        <p:grpSp>
          <p:nvGrpSpPr>
            <p:cNvPr id="64531" name="Group 6">
              <a:extLst>
                <a:ext uri="{FF2B5EF4-FFF2-40B4-BE49-F238E27FC236}">
                  <a16:creationId xmlns:a16="http://schemas.microsoft.com/office/drawing/2014/main" id="{CF28988D-FA2E-4AFB-9FAF-F80C6CEA063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32" y="1920"/>
              <a:ext cx="2352" cy="2160"/>
              <a:chOff x="1632" y="1920"/>
              <a:chExt cx="2352" cy="2160"/>
            </a:xfrm>
          </p:grpSpPr>
          <p:grpSp>
            <p:nvGrpSpPr>
              <p:cNvPr id="64542" name="Group 7">
                <a:extLst>
                  <a:ext uri="{FF2B5EF4-FFF2-40B4-BE49-F238E27FC236}">
                    <a16:creationId xmlns:a16="http://schemas.microsoft.com/office/drawing/2014/main" id="{E94651EA-19F9-42B3-99EE-5FF0F0EE4E4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64547" name="Oval 8">
                  <a:extLst>
                    <a:ext uri="{FF2B5EF4-FFF2-40B4-BE49-F238E27FC236}">
                      <a16:creationId xmlns:a16="http://schemas.microsoft.com/office/drawing/2014/main" id="{2AE4C18C-4FEB-4C47-BCF0-CDA87A873BF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64548" name="Line 9">
                  <a:extLst>
                    <a:ext uri="{FF2B5EF4-FFF2-40B4-BE49-F238E27FC236}">
                      <a16:creationId xmlns:a16="http://schemas.microsoft.com/office/drawing/2014/main" id="{0326AF8D-D6D7-40F2-A128-0F4440D8873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4549" name="Oval 10">
                  <a:extLst>
                    <a:ext uri="{FF2B5EF4-FFF2-40B4-BE49-F238E27FC236}">
                      <a16:creationId xmlns:a16="http://schemas.microsoft.com/office/drawing/2014/main" id="{F73F50C5-6841-49A0-8683-AADC3E44AAF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64543" name="Group 11">
                <a:extLst>
                  <a:ext uri="{FF2B5EF4-FFF2-40B4-BE49-F238E27FC236}">
                    <a16:creationId xmlns:a16="http://schemas.microsoft.com/office/drawing/2014/main" id="{C685EA4C-5DF4-4B99-A2B6-D9789F12AF5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64544" name="Oval 12">
                  <a:extLst>
                    <a:ext uri="{FF2B5EF4-FFF2-40B4-BE49-F238E27FC236}">
                      <a16:creationId xmlns:a16="http://schemas.microsoft.com/office/drawing/2014/main" id="{582DBB40-8409-45FD-8504-DFC1E9BE68A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64545" name="Line 13">
                  <a:extLst>
                    <a:ext uri="{FF2B5EF4-FFF2-40B4-BE49-F238E27FC236}">
                      <a16:creationId xmlns:a16="http://schemas.microsoft.com/office/drawing/2014/main" id="{45FA289A-331C-451A-B9FB-CB55391906B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4546" name="Oval 14">
                  <a:extLst>
                    <a:ext uri="{FF2B5EF4-FFF2-40B4-BE49-F238E27FC236}">
                      <a16:creationId xmlns:a16="http://schemas.microsoft.com/office/drawing/2014/main" id="{145AA6F2-1713-498B-9AEE-949460EB3C1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grpSp>
          <p:nvGrpSpPr>
            <p:cNvPr id="64532" name="Group 15">
              <a:extLst>
                <a:ext uri="{FF2B5EF4-FFF2-40B4-BE49-F238E27FC236}">
                  <a16:creationId xmlns:a16="http://schemas.microsoft.com/office/drawing/2014/main" id="{A7D1C54D-A9F4-4CC8-B246-E610F8E2C6D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68" y="1080"/>
              <a:ext cx="2352" cy="2160"/>
              <a:chOff x="1632" y="1920"/>
              <a:chExt cx="2352" cy="2160"/>
            </a:xfrm>
          </p:grpSpPr>
          <p:grpSp>
            <p:nvGrpSpPr>
              <p:cNvPr id="64534" name="Group 16">
                <a:extLst>
                  <a:ext uri="{FF2B5EF4-FFF2-40B4-BE49-F238E27FC236}">
                    <a16:creationId xmlns:a16="http://schemas.microsoft.com/office/drawing/2014/main" id="{BECFD747-C528-46B1-BAAE-EB5EBF77FA6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632" y="2784"/>
                <a:ext cx="1392" cy="1296"/>
                <a:chOff x="1632" y="2784"/>
                <a:chExt cx="1392" cy="1296"/>
              </a:xfrm>
            </p:grpSpPr>
            <p:sp>
              <p:nvSpPr>
                <p:cNvPr id="64539" name="Oval 17">
                  <a:extLst>
                    <a:ext uri="{FF2B5EF4-FFF2-40B4-BE49-F238E27FC236}">
                      <a16:creationId xmlns:a16="http://schemas.microsoft.com/office/drawing/2014/main" id="{9F9B979A-B610-47DE-81AA-CCE8293DE5C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64540" name="Line 18">
                  <a:extLst>
                    <a:ext uri="{FF2B5EF4-FFF2-40B4-BE49-F238E27FC236}">
                      <a16:creationId xmlns:a16="http://schemas.microsoft.com/office/drawing/2014/main" id="{AF81AAD9-ECB4-462A-848E-D4A32E1697A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4541" name="Oval 19">
                  <a:extLst>
                    <a:ext uri="{FF2B5EF4-FFF2-40B4-BE49-F238E27FC236}">
                      <a16:creationId xmlns:a16="http://schemas.microsoft.com/office/drawing/2014/main" id="{F34CDFC4-E904-4291-81EB-862A21F601E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64535" name="Group 20">
                <a:extLst>
                  <a:ext uri="{FF2B5EF4-FFF2-40B4-BE49-F238E27FC236}">
                    <a16:creationId xmlns:a16="http://schemas.microsoft.com/office/drawing/2014/main" id="{281AF601-FEF8-402A-9ADF-6EFCA8ABA05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592" y="1920"/>
                <a:ext cx="1392" cy="1296"/>
                <a:chOff x="1632" y="2784"/>
                <a:chExt cx="1392" cy="1296"/>
              </a:xfrm>
            </p:grpSpPr>
            <p:sp>
              <p:nvSpPr>
                <p:cNvPr id="64536" name="Oval 21">
                  <a:extLst>
                    <a:ext uri="{FF2B5EF4-FFF2-40B4-BE49-F238E27FC236}">
                      <a16:creationId xmlns:a16="http://schemas.microsoft.com/office/drawing/2014/main" id="{F915E858-6B72-4C2E-89CF-AD4B200DA46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92" y="2784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64537" name="Line 22">
                  <a:extLst>
                    <a:ext uri="{FF2B5EF4-FFF2-40B4-BE49-F238E27FC236}">
                      <a16:creationId xmlns:a16="http://schemas.microsoft.com/office/drawing/2014/main" id="{B91CC52C-A9B7-48D4-BF31-6DC80F2ED19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872" y="3120"/>
                  <a:ext cx="768" cy="768"/>
                </a:xfrm>
                <a:prstGeom prst="line">
                  <a:avLst/>
                </a:prstGeom>
                <a:noFill/>
                <a:ln w="762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4538" name="Oval 23">
                  <a:extLst>
                    <a:ext uri="{FF2B5EF4-FFF2-40B4-BE49-F238E27FC236}">
                      <a16:creationId xmlns:a16="http://schemas.microsoft.com/office/drawing/2014/main" id="{0DEB3C6E-36BD-490A-933F-F0D14DEA4FB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632" y="3648"/>
                  <a:ext cx="432" cy="432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4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36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en-US" altLang="en-US" sz="2800">
                    <a:latin typeface="Times New Roman" panose="02020603050405020304" pitchFamily="18" charset="0"/>
                  </a:endParaRPr>
                </a:p>
              </p:txBody>
            </p:sp>
          </p:grpSp>
        </p:grpSp>
        <p:sp>
          <p:nvSpPr>
            <p:cNvPr id="64533" name="Line 24">
              <a:extLst>
                <a:ext uri="{FF2B5EF4-FFF2-40B4-BE49-F238E27FC236}">
                  <a16:creationId xmlns:a16="http://schemas.microsoft.com/office/drawing/2014/main" id="{D57E1007-3CAD-429A-93B8-D47370D3102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112" y="2304"/>
              <a:ext cx="528" cy="52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4519" name="Group 25">
            <a:extLst>
              <a:ext uri="{FF2B5EF4-FFF2-40B4-BE49-F238E27FC236}">
                <a16:creationId xmlns:a16="http://schemas.microsoft.com/office/drawing/2014/main" id="{7A5EFA79-DFA6-49A8-9CF3-361D72CFE5F5}"/>
              </a:ext>
            </a:extLst>
          </p:cNvPr>
          <p:cNvGrpSpPr>
            <a:grpSpLocks/>
          </p:cNvGrpSpPr>
          <p:nvPr/>
        </p:nvGrpSpPr>
        <p:grpSpPr bwMode="auto">
          <a:xfrm>
            <a:off x="5105400" y="4191000"/>
            <a:ext cx="304800" cy="457200"/>
            <a:chOff x="1056" y="3552"/>
            <a:chExt cx="192" cy="288"/>
          </a:xfrm>
        </p:grpSpPr>
        <p:sp>
          <p:nvSpPr>
            <p:cNvPr id="64529" name="Line 26">
              <a:extLst>
                <a:ext uri="{FF2B5EF4-FFF2-40B4-BE49-F238E27FC236}">
                  <a16:creationId xmlns:a16="http://schemas.microsoft.com/office/drawing/2014/main" id="{5495CAD3-7A37-4EDC-B1D0-1F8B3F7D157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30" name="Line 27">
              <a:extLst>
                <a:ext uri="{FF2B5EF4-FFF2-40B4-BE49-F238E27FC236}">
                  <a16:creationId xmlns:a16="http://schemas.microsoft.com/office/drawing/2014/main" id="{4BCC204A-3A53-4522-9E52-3FB48993A89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4520" name="Group 28">
            <a:extLst>
              <a:ext uri="{FF2B5EF4-FFF2-40B4-BE49-F238E27FC236}">
                <a16:creationId xmlns:a16="http://schemas.microsoft.com/office/drawing/2014/main" id="{98EE5DBE-0449-4E26-9C14-2E688CA2E05E}"/>
              </a:ext>
            </a:extLst>
          </p:cNvPr>
          <p:cNvGrpSpPr>
            <a:grpSpLocks/>
          </p:cNvGrpSpPr>
          <p:nvPr/>
        </p:nvGrpSpPr>
        <p:grpSpPr bwMode="auto">
          <a:xfrm>
            <a:off x="6629400" y="2819400"/>
            <a:ext cx="304800" cy="457200"/>
            <a:chOff x="1056" y="3552"/>
            <a:chExt cx="192" cy="288"/>
          </a:xfrm>
        </p:grpSpPr>
        <p:sp>
          <p:nvSpPr>
            <p:cNvPr id="64527" name="Line 29">
              <a:extLst>
                <a:ext uri="{FF2B5EF4-FFF2-40B4-BE49-F238E27FC236}">
                  <a16:creationId xmlns:a16="http://schemas.microsoft.com/office/drawing/2014/main" id="{7466B5A2-E001-42E0-9766-E8033364B08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28" name="Line 30">
              <a:extLst>
                <a:ext uri="{FF2B5EF4-FFF2-40B4-BE49-F238E27FC236}">
                  <a16:creationId xmlns:a16="http://schemas.microsoft.com/office/drawing/2014/main" id="{0230B58D-2B00-4CE8-B94C-C00E59F0A37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56" y="3552"/>
              <a:ext cx="192" cy="288"/>
            </a:xfrm>
            <a:prstGeom prst="line">
              <a:avLst/>
            </a:prstGeom>
            <a:noFill/>
            <a:ln w="76200">
              <a:solidFill>
                <a:srgbClr val="00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4521" name="Text Box 35">
            <a:extLst>
              <a:ext uri="{FF2B5EF4-FFF2-40B4-BE49-F238E27FC236}">
                <a16:creationId xmlns:a16="http://schemas.microsoft.com/office/drawing/2014/main" id="{AE3F9742-A1A8-46B0-AC0A-7F97B332C4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46513" y="758825"/>
            <a:ext cx="10429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Done </a:t>
            </a:r>
          </a:p>
        </p:txBody>
      </p:sp>
      <p:sp>
        <p:nvSpPr>
          <p:cNvPr id="64522" name="Oval 36">
            <a:extLst>
              <a:ext uri="{FF2B5EF4-FFF2-40B4-BE49-F238E27FC236}">
                <a16:creationId xmlns:a16="http://schemas.microsoft.com/office/drawing/2014/main" id="{6B148BCB-BBF8-43A5-BD21-B69DDB0B1F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90900" y="5448300"/>
            <a:ext cx="685800" cy="6858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64523" name="Oval 38">
            <a:extLst>
              <a:ext uri="{FF2B5EF4-FFF2-40B4-BE49-F238E27FC236}">
                <a16:creationId xmlns:a16="http://schemas.microsoft.com/office/drawing/2014/main" id="{E0927A85-0CEF-4DE9-A8B6-1241451C2D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22838" y="4083050"/>
            <a:ext cx="685800" cy="6858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64524" name="Text Box 39">
            <a:extLst>
              <a:ext uri="{FF2B5EF4-FFF2-40B4-BE49-F238E27FC236}">
                <a16:creationId xmlns:a16="http://schemas.microsoft.com/office/drawing/2014/main" id="{AB42F462-4C1C-48BA-A6D9-21D9D53467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8963" y="1747838"/>
            <a:ext cx="37846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Didn’t have to eval these</a:t>
            </a:r>
          </a:p>
        </p:txBody>
      </p:sp>
      <p:sp>
        <p:nvSpPr>
          <p:cNvPr id="64525" name="Line 40">
            <a:extLst>
              <a:ext uri="{FF2B5EF4-FFF2-40B4-BE49-F238E27FC236}">
                <a16:creationId xmlns:a16="http://schemas.microsoft.com/office/drawing/2014/main" id="{D9891AD9-4046-4B28-9C45-1FBB61BCDC9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324350" y="1643063"/>
            <a:ext cx="1100138" cy="387350"/>
          </a:xfrm>
          <a:prstGeom prst="line">
            <a:avLst/>
          </a:prstGeom>
          <a:noFill/>
          <a:ln w="76200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26" name="Line 41">
            <a:extLst>
              <a:ext uri="{FF2B5EF4-FFF2-40B4-BE49-F238E27FC236}">
                <a16:creationId xmlns:a16="http://schemas.microsoft.com/office/drawing/2014/main" id="{E2975841-D4C3-4649-B54C-94698D1BA85D}"/>
              </a:ext>
            </a:extLst>
          </p:cNvPr>
          <p:cNvSpPr>
            <a:spLocks noChangeShapeType="1"/>
          </p:cNvSpPr>
          <p:nvPr/>
        </p:nvSpPr>
        <p:spPr bwMode="auto">
          <a:xfrm>
            <a:off x="3627438" y="2198688"/>
            <a:ext cx="169862" cy="760412"/>
          </a:xfrm>
          <a:prstGeom prst="line">
            <a:avLst/>
          </a:prstGeom>
          <a:noFill/>
          <a:ln w="76200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randomBar/>
  </p:transition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18654F-1A8D-408D-8F4D-0DF4BB496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2D48440-BF10-4F2A-A81C-B2D2C90164B2}" type="slidenum"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pPr/>
              <a:t>62</a:t>
            </a:fld>
            <a:endParaRPr lang="en-US" altLang="en-US" sz="140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sp>
        <p:nvSpPr>
          <p:cNvPr id="65539" name="Rectangle 2">
            <a:extLst>
              <a:ext uri="{FF2B5EF4-FFF2-40B4-BE49-F238E27FC236}">
                <a16:creationId xmlns:a16="http://schemas.microsoft.com/office/drawing/2014/main" id="{1FE7D62B-EF17-4A55-B117-54FE90238BC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Algorithm is “partially optimal”</a:t>
            </a:r>
          </a:p>
        </p:txBody>
      </p:sp>
      <p:sp>
        <p:nvSpPr>
          <p:cNvPr id="65540" name="Rectangle 3">
            <a:extLst>
              <a:ext uri="{FF2B5EF4-FFF2-40B4-BE49-F238E27FC236}">
                <a16:creationId xmlns:a16="http://schemas.microsoft.com/office/drawing/2014/main" id="{AE59BBEB-0998-4669-BC91-906614F5B2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447800"/>
            <a:ext cx="8459788" cy="4953000"/>
          </a:xfrm>
        </p:spPr>
        <p:txBody>
          <a:bodyPr/>
          <a:lstStyle/>
          <a:p>
            <a:pPr marL="0" indent="0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4000"/>
              <a:t>Optimal in set of equations evaluated    [*]</a:t>
            </a:r>
          </a:p>
          <a:p>
            <a:pPr lvl="1">
              <a:lnSpc>
                <a:spcPct val="90000"/>
              </a:lnSpc>
            </a:pPr>
            <a:r>
              <a:rPr lang="en-US" altLang="en-US" sz="3200"/>
              <a:t>Under fairly strong assumptions </a:t>
            </a: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4000"/>
              <a:t>Does non-optimal total work [x]</a:t>
            </a:r>
          </a:p>
          <a:p>
            <a:pPr lvl="1">
              <a:lnSpc>
                <a:spcPct val="90000"/>
              </a:lnSpc>
            </a:pPr>
            <a:r>
              <a:rPr lang="en-US" altLang="en-US" sz="3200"/>
              <a:t>“Touches” more things than optimal set during Mark_OOD phase</a:t>
            </a:r>
          </a:p>
          <a:p>
            <a:pPr marL="914400" lvl="2" indent="0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3200"/>
              <a:t>Fortunately simplest / fastest part</a:t>
            </a:r>
          </a:p>
          <a:p>
            <a:pPr lvl="1">
              <a:lnSpc>
                <a:spcPct val="90000"/>
              </a:lnSpc>
            </a:pPr>
            <a:r>
              <a:rPr lang="en-US" altLang="en-US" sz="3200"/>
              <a:t>Very close to theoretical lower bound </a:t>
            </a:r>
          </a:p>
          <a:p>
            <a:pPr lvl="1">
              <a:lnSpc>
                <a:spcPct val="90000"/>
              </a:lnSpc>
            </a:pPr>
            <a:r>
              <a:rPr lang="en-US" altLang="en-US" sz="3200"/>
              <a:t>No better algorithm known </a:t>
            </a:r>
          </a:p>
        </p:txBody>
      </p:sp>
      <p:sp>
        <p:nvSpPr>
          <p:cNvPr id="65541" name="Oval 4">
            <a:extLst>
              <a:ext uri="{FF2B5EF4-FFF2-40B4-BE49-F238E27FC236}">
                <a16:creationId xmlns:a16="http://schemas.microsoft.com/office/drawing/2014/main" id="{4EFF2E18-B68D-4243-BD25-75ECF5CB7D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67125" y="2036763"/>
            <a:ext cx="685800" cy="6858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4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>
    <p:randomBar/>
  </p:transition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5C49D8DD-D04B-42DD-85F8-C601ECD2AC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15D7D7D-F956-4C7D-B387-EB23257DC730}" type="slidenum"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pPr/>
              <a:t>63</a:t>
            </a:fld>
            <a:endParaRPr lang="en-US" altLang="en-US" sz="140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sp>
        <p:nvSpPr>
          <p:cNvPr id="66563" name="Rectangle 2">
            <a:extLst>
              <a:ext uri="{FF2B5EF4-FFF2-40B4-BE49-F238E27FC236}">
                <a16:creationId xmlns:a16="http://schemas.microsoft.com/office/drawing/2014/main" id="{2F017C8F-1F88-4BBF-8FC4-B87CE220DDC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Good asymptotic result, but also very practical</a:t>
            </a:r>
          </a:p>
        </p:txBody>
      </p:sp>
      <p:sp>
        <p:nvSpPr>
          <p:cNvPr id="66564" name="Rectangle 3">
            <a:extLst>
              <a:ext uri="{FF2B5EF4-FFF2-40B4-BE49-F238E27FC236}">
                <a16:creationId xmlns:a16="http://schemas.microsoft.com/office/drawing/2014/main" id="{6A1737F7-8C13-4EF8-8B14-76DC047C72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/>
              <a:t>Minimal amount of bookkeeping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Simple and statically allocated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Only local information</a:t>
            </a: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/>
              <a:t>Operations are simple</a:t>
            </a: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/>
              <a:t>Also has very simple extension to handling pointers and dynamic dependencies</a:t>
            </a:r>
          </a:p>
        </p:txBody>
      </p:sp>
    </p:spTree>
  </p:cSld>
  <p:clrMapOvr>
    <a:masterClrMapping/>
  </p:clrMapOvr>
  <p:transition>
    <p:randomBar/>
  </p:transition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127BB494-348A-4ED3-9F2F-355DC2561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D7EE28A-CCAD-4F49-A925-008B1B04189E}" type="slidenum"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pPr/>
              <a:t>64</a:t>
            </a:fld>
            <a:endParaRPr lang="en-US" altLang="en-US" sz="140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sp>
        <p:nvSpPr>
          <p:cNvPr id="67587" name="Rectangle 2">
            <a:extLst>
              <a:ext uri="{FF2B5EF4-FFF2-40B4-BE49-F238E27FC236}">
                <a16:creationId xmlns:a16="http://schemas.microsoft.com/office/drawing/2014/main" id="{A7121DAC-2C35-4934-B060-717EC673B32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Multi-way implementation</a:t>
            </a:r>
          </a:p>
        </p:txBody>
      </p:sp>
      <p:sp>
        <p:nvSpPr>
          <p:cNvPr id="67588" name="Rectangle 3">
            <a:extLst>
              <a:ext uri="{FF2B5EF4-FFF2-40B4-BE49-F238E27FC236}">
                <a16:creationId xmlns:a16="http://schemas.microsoft.com/office/drawing/2014/main" id="{B1415459-4B4C-4F1E-A73D-457DEEB0B2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Monotype Sorts" pitchFamily="2" charset="2"/>
              <a:buNone/>
            </a:pPr>
            <a:r>
              <a:rPr lang="en-US" altLang="en-US"/>
              <a:t>Use a “planner” algorithm to assign a direction to each undirected edge of dependency graph</a:t>
            </a:r>
          </a:p>
          <a:p>
            <a:pPr marL="0" indent="0">
              <a:buFont typeface="Monotype Sorts" pitchFamily="2" charset="2"/>
              <a:buNone/>
            </a:pPr>
            <a:r>
              <a:rPr lang="en-US" altLang="en-US"/>
              <a:t>Now have a one-way problem</a:t>
            </a:r>
          </a:p>
        </p:txBody>
      </p:sp>
    </p:spTree>
  </p:cSld>
  <p:clrMapOvr>
    <a:masterClrMapping/>
  </p:clrMapOvr>
  <p:transition>
    <p:randomBar/>
  </p:transition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75A45682-B4B1-4DB3-9CB8-71C99D279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9F2FC0C-7523-476B-A2CE-8FE2CAB54437}" type="slidenum"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pPr/>
              <a:t>65</a:t>
            </a:fld>
            <a:endParaRPr lang="en-US" altLang="en-US" sz="140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sp>
        <p:nvSpPr>
          <p:cNvPr id="68611" name="Rectangle 2">
            <a:extLst>
              <a:ext uri="{FF2B5EF4-FFF2-40B4-BE49-F238E27FC236}">
                <a16:creationId xmlns:a16="http://schemas.microsoft.com/office/drawing/2014/main" id="{33CC25C5-1A65-45C9-88AC-18E24572F41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The DeltaBlue incremental planning algorithm</a:t>
            </a:r>
          </a:p>
        </p:txBody>
      </p:sp>
      <p:sp>
        <p:nvSpPr>
          <p:cNvPr id="68612" name="Rectangle 3">
            <a:extLst>
              <a:ext uri="{FF2B5EF4-FFF2-40B4-BE49-F238E27FC236}">
                <a16:creationId xmlns:a16="http://schemas.microsoft.com/office/drawing/2014/main" id="{BCF27F64-B10D-4D23-A1CD-45A3DFEAC28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4000"/>
              <a:t>Assume “constraint hierarchies”</a:t>
            </a:r>
          </a:p>
          <a:p>
            <a:pPr lvl="1">
              <a:lnSpc>
                <a:spcPct val="90000"/>
              </a:lnSpc>
            </a:pPr>
            <a:r>
              <a:rPr lang="en-US" altLang="en-US" sz="3200"/>
              <a:t>Strengths of constraints</a:t>
            </a:r>
          </a:p>
          <a:p>
            <a:pPr lvl="1">
              <a:lnSpc>
                <a:spcPct val="90000"/>
              </a:lnSpc>
            </a:pPr>
            <a:r>
              <a:rPr lang="en-US" altLang="en-US" sz="3200"/>
              <a:t>Important to allow more control when over or under constrained</a:t>
            </a:r>
          </a:p>
          <a:p>
            <a:pPr marL="914400" lvl="2" indent="0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3200"/>
              <a:t>Force all to be over constrained, then relax weakest constraints</a:t>
            </a:r>
          </a:p>
          <a:p>
            <a:pPr marL="914400" lvl="2" indent="0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3200"/>
              <a:t>Substantially improves predictability</a:t>
            </a: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4000"/>
              <a:t>Restriction: acyclic (undirected) dependency graphs only</a:t>
            </a:r>
          </a:p>
        </p:txBody>
      </p:sp>
    </p:spTree>
  </p:cSld>
  <p:clrMapOvr>
    <a:masterClrMapping/>
  </p:clrMapOvr>
  <p:transition>
    <p:randomBar/>
  </p:transition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46C3BE40-E72D-4209-A254-87A5F2A80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B5E1E62-D08E-4574-9642-6D0D11BACBBF}" type="slidenum"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pPr/>
              <a:t>66</a:t>
            </a:fld>
            <a:endParaRPr lang="en-US" altLang="en-US" sz="140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sp>
        <p:nvSpPr>
          <p:cNvPr id="69635" name="Rectangle 2">
            <a:extLst>
              <a:ext uri="{FF2B5EF4-FFF2-40B4-BE49-F238E27FC236}">
                <a16:creationId xmlns:a16="http://schemas.microsoft.com/office/drawing/2014/main" id="{45EEEA64-D01C-4793-B8A7-F907721964E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 plan is a set of edge directions</a:t>
            </a:r>
          </a:p>
        </p:txBody>
      </p:sp>
      <p:sp>
        <p:nvSpPr>
          <p:cNvPr id="69636" name="Rectangle 3">
            <a:extLst>
              <a:ext uri="{FF2B5EF4-FFF2-40B4-BE49-F238E27FC236}">
                <a16:creationId xmlns:a16="http://schemas.microsoft.com/office/drawing/2014/main" id="{57103CF3-C3DF-4386-BEFC-CBC4995837E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Monotype Sorts" pitchFamily="2" charset="2"/>
              <a:buNone/>
            </a:pPr>
            <a:r>
              <a:rPr lang="en-US" altLang="en-US"/>
              <a:t>Assume we have multiple methods for enforcing a constraint</a:t>
            </a:r>
          </a:p>
          <a:p>
            <a:pPr lvl="1"/>
            <a:r>
              <a:rPr lang="en-US" altLang="en-US"/>
              <a:t>One per (output) variable </a:t>
            </a:r>
          </a:p>
          <a:p>
            <a:pPr lvl="1"/>
            <a:r>
              <a:rPr lang="en-US" altLang="en-US"/>
              <a:t>Picking method sets edge directions</a:t>
            </a:r>
          </a:p>
          <a:p>
            <a:pPr marL="0" indent="0">
              <a:buFont typeface="Monotype Sorts" pitchFamily="2" charset="2"/>
              <a:buNone/>
            </a:pPr>
            <a:r>
              <a:rPr lang="en-US" altLang="en-US"/>
              <a:t>Given existing plan and change to constraints, find a new plan</a:t>
            </a:r>
          </a:p>
        </p:txBody>
      </p:sp>
    </p:spTree>
  </p:cSld>
  <p:clrMapOvr>
    <a:masterClrMapping/>
  </p:clrMapOvr>
  <p:transition>
    <p:randomBar/>
  </p:transition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7B9EA4AD-0261-4425-97CC-5A3B8EB3BE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F39483F-D81C-4AC5-81E2-DBD0F59ABE00}" type="slidenum"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pPr/>
              <a:t>67</a:t>
            </a:fld>
            <a:endParaRPr lang="en-US" altLang="en-US" sz="140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sp>
        <p:nvSpPr>
          <p:cNvPr id="70659" name="Rectangle 2">
            <a:extLst>
              <a:ext uri="{FF2B5EF4-FFF2-40B4-BE49-F238E27FC236}">
                <a16:creationId xmlns:a16="http://schemas.microsoft.com/office/drawing/2014/main" id="{83175543-B23C-434A-986C-DDF861509AC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Finding a new plan</a:t>
            </a:r>
          </a:p>
        </p:txBody>
      </p:sp>
      <p:sp>
        <p:nvSpPr>
          <p:cNvPr id="70660" name="Rectangle 3">
            <a:extLst>
              <a:ext uri="{FF2B5EF4-FFF2-40B4-BE49-F238E27FC236}">
                <a16:creationId xmlns:a16="http://schemas.microsoft.com/office/drawing/2014/main" id="{9EC10A6D-E549-46BD-9790-D03C1957A58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Monotype Sorts" pitchFamily="2" charset="2"/>
              <a:buNone/>
            </a:pPr>
            <a:r>
              <a:rPr lang="en-US" altLang="en-US"/>
              <a:t>For added constraints</a:t>
            </a:r>
          </a:p>
          <a:p>
            <a:pPr lvl="1"/>
            <a:r>
              <a:rPr lang="en-US" altLang="en-US"/>
              <a:t>May need to break a weaker constraint (somewhere) to enforce new constraint</a:t>
            </a:r>
          </a:p>
          <a:p>
            <a:pPr marL="0" indent="0">
              <a:buFont typeface="Monotype Sorts" pitchFamily="2" charset="2"/>
              <a:buNone/>
            </a:pPr>
            <a:r>
              <a:rPr lang="en-US" altLang="en-US"/>
              <a:t>For removed constraints</a:t>
            </a:r>
          </a:p>
          <a:p>
            <a:pPr lvl="1"/>
            <a:r>
              <a:rPr lang="en-US" altLang="en-US"/>
              <a:t>May have weaker unenforced constraints that can now be satisfied</a:t>
            </a:r>
          </a:p>
        </p:txBody>
      </p:sp>
    </p:spTree>
  </p:cSld>
  <p:clrMapOvr>
    <a:masterClrMapping/>
  </p:clrMapOvr>
  <p:transition>
    <p:randomBar/>
  </p:transition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B1090285-C4F3-41C4-95D9-85CBB32A15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D49E469-4CE0-4059-8B12-16B35FFB04C5}" type="slidenum"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pPr/>
              <a:t>68</a:t>
            </a:fld>
            <a:endParaRPr lang="en-US" altLang="en-US" sz="140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sp>
        <p:nvSpPr>
          <p:cNvPr id="71683" name="Rectangle 2">
            <a:extLst>
              <a:ext uri="{FF2B5EF4-FFF2-40B4-BE49-F238E27FC236}">
                <a16:creationId xmlns:a16="http://schemas.microsoft.com/office/drawing/2014/main" id="{BBEFBA7D-C614-4F21-8FFE-8C7C7887BBB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Finding possible constraints to break when adding a new one</a:t>
            </a:r>
          </a:p>
        </p:txBody>
      </p:sp>
      <p:sp>
        <p:nvSpPr>
          <p:cNvPr id="71684" name="Rectangle 3">
            <a:extLst>
              <a:ext uri="{FF2B5EF4-FFF2-40B4-BE49-F238E27FC236}">
                <a16:creationId xmlns:a16="http://schemas.microsoft.com/office/drawing/2014/main" id="{C075697C-6CF2-4B80-A9D5-5C2919A2297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Monotype Sorts" pitchFamily="2" charset="2"/>
              <a:buNone/>
            </a:pPr>
            <a:r>
              <a:rPr lang="en-US" altLang="en-US"/>
              <a:t>For some variable referenced by new constraint</a:t>
            </a:r>
          </a:p>
          <a:p>
            <a:pPr lvl="1"/>
            <a:r>
              <a:rPr lang="en-US" altLang="en-US"/>
              <a:t>Find an undirected path from var to a variable constrained by a weaker constraint (if any)</a:t>
            </a:r>
          </a:p>
          <a:p>
            <a:pPr lvl="1"/>
            <a:r>
              <a:rPr lang="en-US" altLang="en-US"/>
              <a:t>Turn edges around on that path</a:t>
            </a:r>
          </a:p>
          <a:p>
            <a:pPr lvl="1"/>
            <a:r>
              <a:rPr lang="en-US" altLang="en-US"/>
              <a:t>Break the weaker constraint</a:t>
            </a:r>
          </a:p>
        </p:txBody>
      </p:sp>
    </p:spTree>
  </p:cSld>
  <p:clrMapOvr>
    <a:masterClrMapping/>
  </p:clrMapOvr>
  <p:transition>
    <p:randomBar/>
  </p:transition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C6CBD11E-EE23-4B54-A758-467F5A171E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671A8C8-7193-46E2-8093-63469DB5BB90}" type="slidenum"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pPr/>
              <a:t>69</a:t>
            </a:fld>
            <a:endParaRPr lang="en-US" altLang="en-US" sz="140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sp>
        <p:nvSpPr>
          <p:cNvPr id="72707" name="Rectangle 2">
            <a:extLst>
              <a:ext uri="{FF2B5EF4-FFF2-40B4-BE49-F238E27FC236}">
                <a16:creationId xmlns:a16="http://schemas.microsoft.com/office/drawing/2014/main" id="{385065BB-A7EE-489A-B9DE-0E7ED8DEA88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Key to finding path: </a:t>
            </a:r>
            <a:br>
              <a:rPr lang="en-US" altLang="en-US"/>
            </a:br>
            <a:r>
              <a:rPr lang="en-US" altLang="en-US"/>
              <a:t>“Walkabout Strengths”</a:t>
            </a:r>
          </a:p>
        </p:txBody>
      </p:sp>
      <p:sp>
        <p:nvSpPr>
          <p:cNvPr id="72708" name="Rectangle 3">
            <a:extLst>
              <a:ext uri="{FF2B5EF4-FFF2-40B4-BE49-F238E27FC236}">
                <a16:creationId xmlns:a16="http://schemas.microsoft.com/office/drawing/2014/main" id="{4C1AA633-3EA9-4DC1-97FE-EB841B0AD2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Monotype Sorts" pitchFamily="2" charset="2"/>
              <a:buNone/>
            </a:pPr>
            <a:r>
              <a:rPr lang="en-US" altLang="en-US"/>
              <a:t>Walkabout strength of variable indicates weakest constraint “upstream” from that variable</a:t>
            </a:r>
          </a:p>
          <a:p>
            <a:pPr lvl="1"/>
            <a:r>
              <a:rPr lang="en-US" altLang="en-US"/>
              <a:t>Weakest constraint that could be revoked to allow that variable to be controlled by a different constraint</a:t>
            </a:r>
          </a:p>
        </p:txBody>
      </p:sp>
    </p:spTree>
  </p:cSld>
  <p:clrMapOvr>
    <a:masterClrMapping/>
  </p:clrMapOvr>
  <p:transition>
    <p:randomBar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06E88BB-1D78-4B12-A9E3-5B1406518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1EBB4E3-6377-493D-A075-618B768B94A0}" type="slidenum"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pPr/>
              <a:t>7</a:t>
            </a:fld>
            <a:endParaRPr lang="en-US" altLang="en-US" sz="140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F940FD2B-DC76-4062-92CC-B5389A73A04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Power of constraints</a:t>
            </a:r>
          </a:p>
        </p:txBody>
      </p:sp>
      <p:sp>
        <p:nvSpPr>
          <p:cNvPr id="9220" name="Rectangle 3">
            <a:extLst>
              <a:ext uri="{FF2B5EF4-FFF2-40B4-BE49-F238E27FC236}">
                <a16:creationId xmlns:a16="http://schemas.microsoft.com/office/drawing/2014/main" id="{31BC7DB5-C9FD-42AA-9AD5-17348C0B134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Monotype Sorts" pitchFamily="2" charset="2"/>
              <a:buNone/>
            </a:pPr>
            <a:r>
              <a:rPr lang="en-US" altLang="en-US" dirty="0"/>
              <a:t>If something changes, system can determine effects</a:t>
            </a:r>
          </a:p>
          <a:p>
            <a:pPr lvl="1"/>
            <a:r>
              <a:rPr lang="en-US" altLang="en-US" dirty="0"/>
              <a:t>automatically</a:t>
            </a:r>
          </a:p>
          <a:p>
            <a:pPr lvl="1"/>
            <a:r>
              <a:rPr lang="en-US" altLang="en-US" dirty="0"/>
              <a:t>just change the object that has to change, the rest “just happens”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altLang="en-US" dirty="0"/>
              <a:t>very nice property</a:t>
            </a:r>
          </a:p>
        </p:txBody>
      </p:sp>
    </p:spTree>
  </p:cSld>
  <p:clrMapOvr>
    <a:masterClrMapping/>
  </p:clrMapOvr>
  <p:transition>
    <p:randomBar/>
  </p:transition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9D6452DE-F1A1-413E-9488-08255AC26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AE0A95C-8CDC-4AF4-88BE-C98B85154764}" type="slidenum"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pPr/>
              <a:t>70</a:t>
            </a:fld>
            <a:endParaRPr lang="en-US" altLang="en-US" sz="140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sp>
        <p:nvSpPr>
          <p:cNvPr id="73731" name="Rectangle 2">
            <a:extLst>
              <a:ext uri="{FF2B5EF4-FFF2-40B4-BE49-F238E27FC236}">
                <a16:creationId xmlns:a16="http://schemas.microsoft.com/office/drawing/2014/main" id="{F80456DF-2E01-465B-ADD8-832198FACF7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Walkabout strength</a:t>
            </a:r>
          </a:p>
        </p:txBody>
      </p:sp>
      <p:sp>
        <p:nvSpPr>
          <p:cNvPr id="73732" name="Rectangle 3">
            <a:extLst>
              <a:ext uri="{FF2B5EF4-FFF2-40B4-BE49-F238E27FC236}">
                <a16:creationId xmlns:a16="http://schemas.microsoft.com/office/drawing/2014/main" id="{AB8D2D49-9764-4737-93CE-1F496327626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Monotype Sorts" pitchFamily="2" charset="2"/>
              <a:buNone/>
            </a:pPr>
            <a:r>
              <a:rPr lang="en-US" altLang="en-US"/>
              <a:t>Walkabout strength of var V currently defined by method M of constraint C is:</a:t>
            </a:r>
          </a:p>
          <a:p>
            <a:pPr lvl="1"/>
            <a:r>
              <a:rPr lang="en-US" altLang="en-US"/>
              <a:t>Min of C.strength and walkabout strengths of variables providing input to M</a:t>
            </a:r>
          </a:p>
        </p:txBody>
      </p:sp>
    </p:spTree>
  </p:cSld>
  <p:clrMapOvr>
    <a:masterClrMapping/>
  </p:clrMapOvr>
  <p:transition>
    <p:randomBar/>
  </p:transition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69EC1637-36D9-4B1F-BAB1-5E1B9BB0BB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1423F225-12A2-4556-B31D-A7401905E074}" type="slidenum"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pPr/>
              <a:t>71</a:t>
            </a:fld>
            <a:endParaRPr lang="en-US" altLang="en-US" sz="140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sp>
        <p:nvSpPr>
          <p:cNvPr id="74755" name="Rectangle 2">
            <a:extLst>
              <a:ext uri="{FF2B5EF4-FFF2-40B4-BE49-F238E27FC236}">
                <a16:creationId xmlns:a16="http://schemas.microsoft.com/office/drawing/2014/main" id="{FB76921C-F41E-491F-8048-CD480429455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DeltaBlue planning</a:t>
            </a:r>
          </a:p>
        </p:txBody>
      </p:sp>
      <p:sp>
        <p:nvSpPr>
          <p:cNvPr id="74756" name="Rectangle 3">
            <a:extLst>
              <a:ext uri="{FF2B5EF4-FFF2-40B4-BE49-F238E27FC236}">
                <a16:creationId xmlns:a16="http://schemas.microsoft.com/office/drawing/2014/main" id="{616F8F85-FB51-4187-9E60-71468CDBB3E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Monotype Sorts" pitchFamily="2" charset="2"/>
              <a:buNone/>
            </a:pPr>
            <a:r>
              <a:rPr lang="en-US" altLang="en-US" sz="3600"/>
              <a:t>Given WASs of all vars</a:t>
            </a:r>
          </a:p>
          <a:p>
            <a:pPr marL="0" indent="0">
              <a:buFont typeface="Monotype Sorts" pitchFamily="2" charset="2"/>
              <a:buNone/>
            </a:pPr>
            <a:r>
              <a:rPr lang="en-US" altLang="en-US" sz="3600"/>
              <a:t>To add a constraint C:</a:t>
            </a:r>
          </a:p>
          <a:p>
            <a:pPr lvl="1"/>
            <a:r>
              <a:rPr lang="en-US" altLang="en-US" sz="2800"/>
              <a:t>Find method of C whose output var has weakest WAS and is weaker than C</a:t>
            </a:r>
          </a:p>
          <a:p>
            <a:pPr marL="914400" lvl="2" indent="0">
              <a:buFont typeface="Monotype Sorts" pitchFamily="2" charset="2"/>
              <a:buNone/>
            </a:pPr>
            <a:r>
              <a:rPr lang="en-US" altLang="en-US" sz="2800"/>
              <a:t>If none, constraint can’t be satisfied</a:t>
            </a:r>
          </a:p>
          <a:p>
            <a:pPr lvl="1"/>
            <a:r>
              <a:rPr lang="en-US" altLang="en-US" sz="2800"/>
              <a:t>Revoke constraint currently defining that var</a:t>
            </a:r>
          </a:p>
          <a:p>
            <a:pPr lvl="1"/>
            <a:r>
              <a:rPr lang="en-US" altLang="en-US" sz="2800"/>
              <a:t>Attempt to reestablish that constraint recursively</a:t>
            </a:r>
          </a:p>
          <a:p>
            <a:pPr marL="914400" lvl="2" indent="0">
              <a:buFont typeface="Monotype Sorts" pitchFamily="2" charset="2"/>
              <a:buNone/>
            </a:pPr>
            <a:r>
              <a:rPr lang="en-US" altLang="en-US" sz="2800"/>
              <a:t>Will follow weakest WAS </a:t>
            </a:r>
          </a:p>
          <a:p>
            <a:pPr lvl="1"/>
            <a:r>
              <a:rPr lang="en-US" altLang="en-US" sz="2800"/>
              <a:t>Update WASs as we recurse</a:t>
            </a:r>
          </a:p>
        </p:txBody>
      </p:sp>
    </p:spTree>
  </p:cSld>
  <p:clrMapOvr>
    <a:masterClrMapping/>
  </p:clrMapOvr>
  <p:transition>
    <p:randomBar/>
  </p:transition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88F4C8B8-EAFF-4326-BF6F-52504CE4E1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1EF6C4D1-76BC-47C7-A698-41D859DFEB38}" type="slidenum"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pPr/>
              <a:t>72</a:t>
            </a:fld>
            <a:endParaRPr lang="en-US" altLang="en-US" sz="140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sp>
        <p:nvSpPr>
          <p:cNvPr id="75779" name="Rectangle 2">
            <a:extLst>
              <a:ext uri="{FF2B5EF4-FFF2-40B4-BE49-F238E27FC236}">
                <a16:creationId xmlns:a16="http://schemas.microsoft.com/office/drawing/2014/main" id="{09AD68BF-1E13-42A7-8952-625D447F8C1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DeltaBlue Planning</a:t>
            </a:r>
          </a:p>
        </p:txBody>
      </p:sp>
      <p:sp>
        <p:nvSpPr>
          <p:cNvPr id="75780" name="Rectangle 3">
            <a:extLst>
              <a:ext uri="{FF2B5EF4-FFF2-40B4-BE49-F238E27FC236}">
                <a16:creationId xmlns:a16="http://schemas.microsoft.com/office/drawing/2014/main" id="{055EA3EF-BC29-49B1-AB15-769A797BD2B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Monotype Sorts" pitchFamily="2" charset="2"/>
              <a:buNone/>
            </a:pPr>
            <a:r>
              <a:rPr lang="en-US" altLang="en-US"/>
              <a:t>To remove a constraint C</a:t>
            </a:r>
          </a:p>
          <a:p>
            <a:pPr lvl="1"/>
            <a:r>
              <a:rPr lang="en-US" altLang="en-US"/>
              <a:t>Update all downstream WASs</a:t>
            </a:r>
          </a:p>
          <a:p>
            <a:pPr lvl="1"/>
            <a:r>
              <a:rPr lang="en-US" altLang="en-US"/>
              <a:t>Collect all unenforced weaker constraints along that path</a:t>
            </a:r>
          </a:p>
          <a:p>
            <a:pPr lvl="1"/>
            <a:r>
              <a:rPr lang="en-US" altLang="en-US"/>
              <a:t>Attempt to add each of them (in strength order)</a:t>
            </a:r>
          </a:p>
        </p:txBody>
      </p:sp>
    </p:spTree>
  </p:cSld>
  <p:clrMapOvr>
    <a:masterClrMapping/>
  </p:clrMapOvr>
  <p:transition>
    <p:randomBar/>
  </p:transition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6D95F61F-49B6-4BAB-B572-4C20A16FC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3250713-C156-48A9-8091-3B7A31DE85C8}" type="slidenum"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pPr/>
              <a:t>73</a:t>
            </a:fld>
            <a:endParaRPr lang="en-US" altLang="en-US" sz="140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sp>
        <p:nvSpPr>
          <p:cNvPr id="76803" name="Rectangle 2">
            <a:extLst>
              <a:ext uri="{FF2B5EF4-FFF2-40B4-BE49-F238E27FC236}">
                <a16:creationId xmlns:a16="http://schemas.microsoft.com/office/drawing/2014/main" id="{D8C880EA-3276-46DC-81E2-9FC4B2200D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DeltaBlue Evaluation</a:t>
            </a:r>
          </a:p>
        </p:txBody>
      </p:sp>
      <p:sp>
        <p:nvSpPr>
          <p:cNvPr id="76804" name="Rectangle 3">
            <a:extLst>
              <a:ext uri="{FF2B5EF4-FFF2-40B4-BE49-F238E27FC236}">
                <a16:creationId xmlns:a16="http://schemas.microsoft.com/office/drawing/2014/main" id="{63C86DA0-D424-4D48-83D5-C0E9BB9971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Monotype Sorts" pitchFamily="2" charset="2"/>
              <a:buNone/>
            </a:pPr>
            <a:r>
              <a:rPr lang="en-US" altLang="en-US"/>
              <a:t>A DeltaBlue plan establishes an evaluation direction on each undirected dependency edge</a:t>
            </a:r>
          </a:p>
          <a:p>
            <a:pPr marL="0" indent="0">
              <a:buFont typeface="Monotype Sorts" pitchFamily="2" charset="2"/>
              <a:buNone/>
            </a:pPr>
            <a:r>
              <a:rPr lang="en-US" altLang="en-US"/>
              <a:t>Based on those directions, can then use a one-way algorithm for actual evaluation</a:t>
            </a:r>
          </a:p>
        </p:txBody>
      </p:sp>
    </p:spTree>
  </p:cSld>
  <p:clrMapOvr>
    <a:masterClrMapping/>
  </p:clrMapOvr>
  <p:transition>
    <p:randomBar/>
  </p:transition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409F42A3-47FB-4F9F-887C-59680C2888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167D5FAD-9BF0-406A-9960-653C3F5A9925}" type="slidenum"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pPr/>
              <a:t>74</a:t>
            </a:fld>
            <a:endParaRPr lang="en-US" altLang="en-US" sz="140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sp>
        <p:nvSpPr>
          <p:cNvPr id="77827" name="Rectangle 2">
            <a:extLst>
              <a:ext uri="{FF2B5EF4-FFF2-40B4-BE49-F238E27FC236}">
                <a16:creationId xmlns:a16="http://schemas.microsoft.com/office/drawing/2014/main" id="{06BBE789-97C6-4D09-887C-94A1A72E5BD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References</a:t>
            </a:r>
          </a:p>
        </p:txBody>
      </p:sp>
      <p:sp>
        <p:nvSpPr>
          <p:cNvPr id="73732" name="Rectangle 3">
            <a:extLst>
              <a:ext uri="{FF2B5EF4-FFF2-40B4-BE49-F238E27FC236}">
                <a16:creationId xmlns:a16="http://schemas.microsoft.com/office/drawing/2014/main" id="{BEFDAA3C-DB52-477E-A3E8-9D9707FDEA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524000"/>
            <a:ext cx="8915400" cy="4953000"/>
          </a:xfrm>
        </p:spPr>
        <p:txBody>
          <a:bodyPr/>
          <a:lstStyle/>
          <a:p>
            <a:pPr marL="0" indent="0">
              <a:buFont typeface="Monotype Sorts" pitchFamily="2" charset="2"/>
              <a:buNone/>
              <a:defRPr/>
            </a:pPr>
            <a:r>
              <a:rPr lang="en-US" altLang="en-US" dirty="0"/>
              <a:t>Optimal one-way algorithm</a:t>
            </a:r>
            <a:br>
              <a:rPr lang="en-US" altLang="en-US" dirty="0"/>
            </a:br>
            <a:r>
              <a:rPr lang="en-US" altLang="en-US" sz="3200" u="sng" dirty="0">
                <a:hlinkClick r:id="rId3"/>
              </a:rPr>
              <a:t>http://doi.acm.org/10.1145/117009.117012</a:t>
            </a:r>
            <a:br>
              <a:rPr lang="en-US" altLang="en-US" sz="1800" dirty="0"/>
            </a:br>
            <a:r>
              <a:rPr lang="en-US" altLang="en-US" sz="2800" dirty="0"/>
              <a:t>Note: constraint graph formulated differently 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 altLang="en-US" sz="2800" dirty="0"/>
              <a:t>	Edges in the other direction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 altLang="en-US" sz="2800" dirty="0"/>
              <a:t>	No nodes for functions (not bipartite graph)</a:t>
            </a:r>
          </a:p>
          <a:p>
            <a:pPr>
              <a:buFont typeface="Monotype Sorts" pitchFamily="2" charset="2"/>
              <a:buNone/>
              <a:defRPr/>
            </a:pPr>
            <a:endParaRPr lang="en-US" altLang="en-US" sz="2800" dirty="0"/>
          </a:p>
          <a:p>
            <a:pPr marL="0" indent="0">
              <a:buFont typeface="Monotype Sorts" pitchFamily="2" charset="2"/>
              <a:buNone/>
              <a:defRPr/>
            </a:pPr>
            <a:r>
              <a:rPr lang="en-US" altLang="en-US" dirty="0" err="1"/>
              <a:t>DeltaBlue</a:t>
            </a:r>
            <a:r>
              <a:rPr lang="en-US" altLang="en-US" dirty="0"/>
              <a:t> </a:t>
            </a:r>
            <a:br>
              <a:rPr lang="en-US" altLang="en-US" dirty="0"/>
            </a:br>
            <a:r>
              <a:rPr lang="en-US" altLang="en-US" sz="3200" u="sng" dirty="0">
                <a:hlinkClick r:id="rId4"/>
              </a:rPr>
              <a:t>http://doi.acm.org/10.1145/76372.77531</a:t>
            </a:r>
            <a:br>
              <a:rPr lang="en-US" altLang="en-US" sz="1800" dirty="0"/>
            </a:br>
            <a:endParaRPr lang="en-US" altLang="en-US" sz="1800" dirty="0"/>
          </a:p>
        </p:txBody>
      </p:sp>
    </p:spTree>
  </p:cSld>
  <p:clrMapOvr>
    <a:masterClrMapping/>
  </p:clrMapOvr>
  <p:transition>
    <p:randomBar/>
  </p:transition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3">
            <a:extLst>
              <a:ext uri="{FF2B5EF4-FFF2-40B4-BE49-F238E27FC236}">
                <a16:creationId xmlns:a16="http://schemas.microsoft.com/office/drawing/2014/main" id="{E166A364-C564-4072-9DC9-0CEEE4E695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BCB003D-96D0-46A9-ABB7-56B89C3EE9D7}" type="slidenum"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pPr/>
              <a:t>75</a:t>
            </a:fld>
            <a:endParaRPr lang="en-US" altLang="en-US" sz="140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randomBar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CCB402B8-760E-4BD9-94BF-250EBEFEEA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3C3CB5D-4428-4185-B39A-ACC16FFF6FD6}" type="slidenum"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pPr/>
              <a:t>8</a:t>
            </a:fld>
            <a:endParaRPr lang="en-US" altLang="en-US" sz="140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9B5EF08A-C222-4997-B340-A6513A5E78A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Dependency graphs</a:t>
            </a:r>
          </a:p>
        </p:txBody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10840392-FD50-4DB5-9B7A-0560CEB3674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Monotype Sorts" pitchFamily="2" charset="2"/>
              <a:buNone/>
            </a:pPr>
            <a:r>
              <a:rPr lang="en-US" altLang="en-US"/>
              <a:t>Useful to look at a system of constraints as a “dependency graph”</a:t>
            </a:r>
          </a:p>
          <a:p>
            <a:pPr lvl="1"/>
            <a:r>
              <a:rPr lang="en-US" altLang="en-US"/>
              <a:t>graph showing what depends on what</a:t>
            </a:r>
          </a:p>
          <a:p>
            <a:pPr lvl="1"/>
            <a:r>
              <a:rPr lang="en-US" altLang="en-US"/>
              <a:t>two kinds of nodes (bipartite graph)</a:t>
            </a:r>
          </a:p>
          <a:p>
            <a:pPr marL="914400" lvl="2" indent="0">
              <a:buFont typeface="Monotype Sorts" pitchFamily="2" charset="2"/>
              <a:buNone/>
            </a:pPr>
            <a:r>
              <a:rPr lang="en-US" altLang="en-US"/>
              <a:t>variables (values to be constrained)</a:t>
            </a:r>
          </a:p>
          <a:p>
            <a:pPr marL="914400" lvl="2" indent="0">
              <a:buFont typeface="Monotype Sorts" pitchFamily="2" charset="2"/>
              <a:buNone/>
            </a:pPr>
            <a:r>
              <a:rPr lang="en-US" altLang="en-US"/>
              <a:t>constraints (equations that relate)</a:t>
            </a:r>
          </a:p>
        </p:txBody>
      </p:sp>
    </p:spTree>
  </p:cSld>
  <p:clrMapOvr>
    <a:masterClrMapping/>
  </p:clrMapOvr>
  <p:transition>
    <p:randomBar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CA3D8F3C-B44F-4EAD-92C0-66F1E85EC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4EA3FC3-1E76-444C-8362-16F93352C555}" type="slidenum"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pPr/>
              <a:t>9</a:t>
            </a:fld>
            <a:endParaRPr lang="en-US" altLang="en-US" sz="140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sp>
        <p:nvSpPr>
          <p:cNvPr id="11267" name="Rectangle 2">
            <a:extLst>
              <a:ext uri="{FF2B5EF4-FFF2-40B4-BE49-F238E27FC236}">
                <a16:creationId xmlns:a16="http://schemas.microsoft.com/office/drawing/2014/main" id="{5591C4EF-564C-4383-A2DD-66C16827EEB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Dependency graphs</a:t>
            </a:r>
          </a:p>
        </p:txBody>
      </p:sp>
      <p:sp>
        <p:nvSpPr>
          <p:cNvPr id="11268" name="Rectangle 3">
            <a:extLst>
              <a:ext uri="{FF2B5EF4-FFF2-40B4-BE49-F238E27FC236}">
                <a16:creationId xmlns:a16="http://schemas.microsoft.com/office/drawing/2014/main" id="{4FDA7F32-1E35-4A6D-BB29-3C11247593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Monotype Sorts" pitchFamily="2" charset="2"/>
              <a:buNone/>
              <a:defRPr/>
            </a:pPr>
            <a:r>
              <a:rPr lang="en-US" altLang="en-US" dirty="0"/>
              <a:t>Example: A = f(B, C, D)</a:t>
            </a:r>
          </a:p>
          <a:p>
            <a:pPr>
              <a:defRPr/>
            </a:pPr>
            <a:endParaRPr lang="en-US" altLang="en-US" dirty="0"/>
          </a:p>
          <a:p>
            <a:pPr>
              <a:defRPr/>
            </a:pPr>
            <a:endParaRPr lang="en-US" altLang="en-US" dirty="0"/>
          </a:p>
          <a:p>
            <a:pPr>
              <a:defRPr/>
            </a:pPr>
            <a:endParaRPr lang="en-US" altLang="en-US" dirty="0"/>
          </a:p>
          <a:p>
            <a:pPr>
              <a:defRPr/>
            </a:pPr>
            <a:endParaRPr lang="en-US" altLang="en-US" dirty="0"/>
          </a:p>
          <a:p>
            <a:pPr marL="0" indent="0">
              <a:buFont typeface="Monotype Sorts" pitchFamily="2" charset="2"/>
              <a:buNone/>
              <a:defRPr/>
            </a:pPr>
            <a:r>
              <a:rPr lang="en-US" altLang="en-US" dirty="0"/>
              <a:t>Edges are dependencies</a:t>
            </a:r>
          </a:p>
        </p:txBody>
      </p:sp>
      <p:grpSp>
        <p:nvGrpSpPr>
          <p:cNvPr id="11269" name="Group 13">
            <a:extLst>
              <a:ext uri="{FF2B5EF4-FFF2-40B4-BE49-F238E27FC236}">
                <a16:creationId xmlns:a16="http://schemas.microsoft.com/office/drawing/2014/main" id="{BBEFE838-D39A-4B51-ABA2-4803269CD3A4}"/>
              </a:ext>
            </a:extLst>
          </p:cNvPr>
          <p:cNvGrpSpPr>
            <a:grpSpLocks/>
          </p:cNvGrpSpPr>
          <p:nvPr/>
        </p:nvGrpSpPr>
        <p:grpSpPr bwMode="auto">
          <a:xfrm>
            <a:off x="2590800" y="2667000"/>
            <a:ext cx="3681413" cy="2362200"/>
            <a:chOff x="1632" y="1680"/>
            <a:chExt cx="2319" cy="1488"/>
          </a:xfrm>
        </p:grpSpPr>
        <p:sp>
          <p:nvSpPr>
            <p:cNvPr id="11270" name="Text Box 4">
              <a:extLst>
                <a:ext uri="{FF2B5EF4-FFF2-40B4-BE49-F238E27FC236}">
                  <a16:creationId xmlns:a16="http://schemas.microsoft.com/office/drawing/2014/main" id="{AB8EEEF4-27FB-4A40-B648-26CE311198D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32" y="2064"/>
              <a:ext cx="370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4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kumimoji="0" lang="en-US" altLang="en-US">
                  <a:latin typeface="Times New Roman" panose="02020603050405020304" pitchFamily="18" charset="0"/>
                </a:rPr>
                <a:t>A</a:t>
              </a:r>
              <a:endParaRPr kumimoji="0"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1271" name="Text Box 5">
              <a:extLst>
                <a:ext uri="{FF2B5EF4-FFF2-40B4-BE49-F238E27FC236}">
                  <a16:creationId xmlns:a16="http://schemas.microsoft.com/office/drawing/2014/main" id="{679C276C-A6B8-4476-9092-828AF305A96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00" y="1680"/>
              <a:ext cx="351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4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kumimoji="0" lang="en-US" altLang="en-US">
                  <a:latin typeface="Times New Roman" panose="02020603050405020304" pitchFamily="18" charset="0"/>
                </a:rPr>
                <a:t>B</a:t>
              </a:r>
              <a:endParaRPr kumimoji="0"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1272" name="Text Box 6">
              <a:extLst>
                <a:ext uri="{FF2B5EF4-FFF2-40B4-BE49-F238E27FC236}">
                  <a16:creationId xmlns:a16="http://schemas.microsoft.com/office/drawing/2014/main" id="{62D128F6-C207-4890-9A38-E795B5CAD4C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52" y="2208"/>
              <a:ext cx="351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4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kumimoji="0" lang="en-US" altLang="en-US">
                  <a:latin typeface="Times New Roman" panose="02020603050405020304" pitchFamily="18" charset="0"/>
                </a:rPr>
                <a:t>C</a:t>
              </a:r>
              <a:endParaRPr kumimoji="0"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1273" name="Text Box 7">
              <a:extLst>
                <a:ext uri="{FF2B5EF4-FFF2-40B4-BE49-F238E27FC236}">
                  <a16:creationId xmlns:a16="http://schemas.microsoft.com/office/drawing/2014/main" id="{6D6554C0-995B-4D4A-9662-1DCAAEBB859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52" y="2688"/>
              <a:ext cx="370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4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kumimoji="0" lang="en-US" altLang="en-US">
                  <a:latin typeface="Times New Roman" panose="02020603050405020304" pitchFamily="18" charset="0"/>
                </a:rPr>
                <a:t>D</a:t>
              </a:r>
              <a:endParaRPr kumimoji="0"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1274" name="Text Box 8">
              <a:extLst>
                <a:ext uri="{FF2B5EF4-FFF2-40B4-BE49-F238E27FC236}">
                  <a16:creationId xmlns:a16="http://schemas.microsoft.com/office/drawing/2014/main" id="{51B59819-7222-4E66-AEB0-D771066CED6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44" y="2016"/>
              <a:ext cx="233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4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3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kumimoji="0" lang="en-US" altLang="en-US">
                  <a:solidFill>
                    <a:schemeClr val="bg2"/>
                  </a:solidFill>
                  <a:latin typeface="Times New Roman" panose="02020603050405020304" pitchFamily="18" charset="0"/>
                </a:rPr>
                <a:t>f</a:t>
              </a:r>
              <a:endParaRPr kumimoji="0" lang="en-US" altLang="en-US" sz="2400">
                <a:solidFill>
                  <a:schemeClr val="bg2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1275" name="Line 9">
              <a:extLst>
                <a:ext uri="{FF2B5EF4-FFF2-40B4-BE49-F238E27FC236}">
                  <a16:creationId xmlns:a16="http://schemas.microsoft.com/office/drawing/2014/main" id="{F803D2B5-E411-4DB5-A21D-B2C78FA53F8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20" y="2304"/>
              <a:ext cx="67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6" name="Line 10">
              <a:extLst>
                <a:ext uri="{FF2B5EF4-FFF2-40B4-BE49-F238E27FC236}">
                  <a16:creationId xmlns:a16="http://schemas.microsoft.com/office/drawing/2014/main" id="{908694D8-7A40-4473-81EB-58093EFFB7B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36" y="1920"/>
              <a:ext cx="912" cy="38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7" name="Line 11">
              <a:extLst>
                <a:ext uri="{FF2B5EF4-FFF2-40B4-BE49-F238E27FC236}">
                  <a16:creationId xmlns:a16="http://schemas.microsoft.com/office/drawing/2014/main" id="{47F6DD37-A550-4CF6-B42D-B4319901649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36" y="2304"/>
              <a:ext cx="864" cy="14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8" name="Line 12">
              <a:extLst>
                <a:ext uri="{FF2B5EF4-FFF2-40B4-BE49-F238E27FC236}">
                  <a16:creationId xmlns:a16="http://schemas.microsoft.com/office/drawing/2014/main" id="{D5D4A73E-D005-4FDC-B134-6523B660918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36" y="2304"/>
              <a:ext cx="864" cy="67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>
    <p:randomBar/>
  </p:transition>
</p:sld>
</file>

<file path=ppt/theme/theme1.xml><?xml version="1.0" encoding="utf-8"?>
<a:theme xmlns:a="http://schemas.openxmlformats.org/drawingml/2006/main" name="Generic (Standard)">
  <a:themeElements>
    <a:clrScheme name="">
      <a:dk1>
        <a:srgbClr val="008080"/>
      </a:dk1>
      <a:lt1>
        <a:srgbClr val="FFFFFF"/>
      </a:lt1>
      <a:dk2>
        <a:srgbClr val="336699"/>
      </a:dk2>
      <a:lt2>
        <a:srgbClr val="010000"/>
      </a:lt2>
      <a:accent1>
        <a:srgbClr val="CCECFF"/>
      </a:accent1>
      <a:accent2>
        <a:srgbClr val="FFFFCC"/>
      </a:accent2>
      <a:accent3>
        <a:srgbClr val="FFFFFF"/>
      </a:accent3>
      <a:accent4>
        <a:srgbClr val="006C6C"/>
      </a:accent4>
      <a:accent5>
        <a:srgbClr val="E2F4FF"/>
      </a:accent5>
      <a:accent6>
        <a:srgbClr val="E7E7B9"/>
      </a:accent6>
      <a:hlink>
        <a:srgbClr val="FF9966"/>
      </a:hlink>
      <a:folHlink>
        <a:srgbClr val="FFFFCC"/>
      </a:folHlink>
    </a:clrScheme>
    <a:fontScheme name="Generic (Standard)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Generic (Standard) 1">
        <a:dk1>
          <a:srgbClr val="009999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8282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neric (Standard) 2">
        <a:dk1>
          <a:srgbClr val="800000"/>
        </a:dk1>
        <a:lt1>
          <a:srgbClr val="FFFFFF"/>
        </a:lt1>
        <a:dk2>
          <a:srgbClr val="000000"/>
        </a:dk2>
        <a:lt2>
          <a:srgbClr val="FFFFCC"/>
        </a:lt2>
        <a:accent1>
          <a:srgbClr val="000000"/>
        </a:accent1>
        <a:accent2>
          <a:srgbClr val="000099"/>
        </a:accent2>
        <a:accent3>
          <a:srgbClr val="AAAAAA"/>
        </a:accent3>
        <a:accent4>
          <a:srgbClr val="DADADA"/>
        </a:accent4>
        <a:accent5>
          <a:srgbClr val="AAAAAA"/>
        </a:accent5>
        <a:accent6>
          <a:srgbClr val="00008A"/>
        </a:accent6>
        <a:hlink>
          <a:srgbClr val="800000"/>
        </a:hlink>
        <a:folHlink>
          <a:srgbClr val="00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neric (Standard)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C0C0C0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C8C8C8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Office\Templates\Presentations\Generic (Standard).pot</Template>
  <TotalTime>24095</TotalTime>
  <Words>2488</Words>
  <Application>Microsoft Office PowerPoint</Application>
  <PresentationFormat>Letter Paper (8.5x11 in)</PresentationFormat>
  <Paragraphs>644</Paragraphs>
  <Slides>75</Slides>
  <Notes>75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75</vt:i4>
      </vt:variant>
    </vt:vector>
  </HeadingPairs>
  <TitlesOfParts>
    <vt:vector size="81" baseType="lpstr">
      <vt:lpstr>Arial</vt:lpstr>
      <vt:lpstr>Arial Narrow</vt:lpstr>
      <vt:lpstr>Lucida Console</vt:lpstr>
      <vt:lpstr>Monotype Sorts</vt:lpstr>
      <vt:lpstr>Times New Roman</vt:lpstr>
      <vt:lpstr>Generic (Standard)</vt:lpstr>
      <vt:lpstr>Algorithms for Constraint Satisfaction in User Interfaces  Scott Hudson</vt:lpstr>
      <vt:lpstr>Constraints (quick review)</vt:lpstr>
      <vt:lpstr>General form: declare relationships</vt:lpstr>
      <vt:lpstr>You say what System figures out how</vt:lpstr>
      <vt:lpstr>You say what System figures out how</vt:lpstr>
      <vt:lpstr>Form of constraints</vt:lpstr>
      <vt:lpstr>Power of constraints</vt:lpstr>
      <vt:lpstr>Dependency graphs</vt:lpstr>
      <vt:lpstr>Dependency graphs</vt:lpstr>
      <vt:lpstr>Dependency graphs</vt:lpstr>
      <vt:lpstr>Kinds of constraint systems</vt:lpstr>
      <vt:lpstr>One-Way constraints</vt:lpstr>
      <vt:lpstr>One-Way constraints</vt:lpstr>
      <vt:lpstr>Multi-way constraints</vt:lpstr>
      <vt:lpstr>Multi-way constraints</vt:lpstr>
      <vt:lpstr>Multi-way constraints</vt:lpstr>
      <vt:lpstr>Multi-way constraints</vt:lpstr>
      <vt:lpstr>Another important issue</vt:lpstr>
      <vt:lpstr>Over- and under-constrained</vt:lpstr>
      <vt:lpstr>Over- and under-constrained</vt:lpstr>
      <vt:lpstr>Over- and under-constrained</vt:lpstr>
      <vt:lpstr>Over- and under-constrained</vt:lpstr>
      <vt:lpstr>Over- and under-constrained</vt:lpstr>
      <vt:lpstr>Over- and under-constrained</vt:lpstr>
      <vt:lpstr>Implementing constraints</vt:lpstr>
      <vt:lpstr>Implementing constraints</vt:lpstr>
      <vt:lpstr>Naïve algorithm</vt:lpstr>
      <vt:lpstr>Why is this not a good plan?</vt:lpstr>
      <vt:lpstr>Exponential Wasted Work</vt:lpstr>
      <vt:lpstr>Exponential Wasted Work</vt:lpstr>
      <vt:lpstr>Exponential Wasted Work</vt:lpstr>
      <vt:lpstr>Simple algorithm for one-way (Embed evaluation in topsort) </vt:lpstr>
      <vt:lpstr>Simple algorithm for one-way</vt:lpstr>
      <vt:lpstr>Still a lot of wasted work</vt:lpstr>
      <vt:lpstr>An efficient incremental algorithm</vt:lpstr>
      <vt:lpstr>Part one (of two)</vt:lpstr>
      <vt:lpstr>Part one (of two)</vt:lpstr>
      <vt:lpstr>Part 2: only evaluate variables when value requested (lazy eval)</vt:lpstr>
      <vt:lpstr>Part 2: only evaluate variables when value requested (lazy eval)</vt:lpstr>
      <vt:lpstr>Part 2: only evaluate variables when value requested (lazy eval)</vt:lpstr>
      <vt:lpstr>Part 2: only evaluate variables when value requested (lazy eval)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Rewind</vt:lpstr>
      <vt:lpstr>Example 2</vt:lpstr>
      <vt:lpstr>Example 2</vt:lpstr>
      <vt:lpstr>Example 2</vt:lpstr>
      <vt:lpstr>Example 2</vt:lpstr>
      <vt:lpstr>Algorithm is “partially optimal”</vt:lpstr>
      <vt:lpstr>Good asymptotic result, but also very practical</vt:lpstr>
      <vt:lpstr>Multi-way implementation</vt:lpstr>
      <vt:lpstr>The DeltaBlue incremental planning algorithm</vt:lpstr>
      <vt:lpstr>A plan is a set of edge directions</vt:lpstr>
      <vt:lpstr>Finding a new plan</vt:lpstr>
      <vt:lpstr>Finding possible constraints to break when adding a new one</vt:lpstr>
      <vt:lpstr>Key to finding path:  “Walkabout Strengths”</vt:lpstr>
      <vt:lpstr>Walkabout strength</vt:lpstr>
      <vt:lpstr>DeltaBlue planning</vt:lpstr>
      <vt:lpstr>DeltaBlue Planning</vt:lpstr>
      <vt:lpstr>DeltaBlue Evaluation</vt:lpstr>
      <vt:lpstr>References</vt:lpstr>
      <vt:lpstr>PowerPoint Presentation</vt:lpstr>
    </vt:vector>
  </TitlesOfParts>
  <Company>SCS - CMU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Parsimonious Interfaces</dc:title>
  <dc:creator>Scott Hudson</dc:creator>
  <cp:lastModifiedBy>Scott Hudson</cp:lastModifiedBy>
  <cp:revision>268</cp:revision>
  <cp:lastPrinted>1999-08-24T13:42:33Z</cp:lastPrinted>
  <dcterms:created xsi:type="dcterms:W3CDTF">1998-01-25T20:26:20Z</dcterms:created>
  <dcterms:modified xsi:type="dcterms:W3CDTF">2020-02-05T00:52:13Z</dcterms:modified>
</cp:coreProperties>
</file>