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0128E1-78BF-431E-B8AA-6CE836EECDBC}" type="datetimeFigureOut">
              <a:rPr lang="de-DE" smtClean="0"/>
              <a:t>20.01.2009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2BA1206-4B39-4B50-9EDD-42D7F1C4BB0B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ActionScript</a:t>
            </a:r>
            <a:r>
              <a:rPr lang="en-US" dirty="0" smtClean="0"/>
              <a:t> under Flash 9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Study with Cognitive Dimensions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Role-expressiveness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84958" y="2304698"/>
            <a:ext cx="7609034" cy="3086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Role-expressiveness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20824" y="1600200"/>
            <a:ext cx="733730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thoughts on CD	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dimensions are specific for an environment</a:t>
            </a:r>
          </a:p>
          <a:p>
            <a:r>
              <a:rPr lang="en-US" dirty="0" smtClean="0"/>
              <a:t>Difficult: some seem to be specific, some more general</a:t>
            </a:r>
          </a:p>
          <a:p>
            <a:pPr lvl="1"/>
            <a:r>
              <a:rPr lang="en-US" dirty="0" smtClean="0"/>
              <a:t>Error-proneness vs. hard mental effort</a:t>
            </a:r>
          </a:p>
          <a:p>
            <a:r>
              <a:rPr lang="en-US" dirty="0" smtClean="0"/>
              <a:t>Some dimensions apply to more than just the evaluated API</a:t>
            </a:r>
          </a:p>
          <a:p>
            <a:pPr lvl="1"/>
            <a:r>
              <a:rPr lang="en-US" dirty="0" smtClean="0"/>
              <a:t>e.g. OOP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tool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044454"/>
            <a:ext cx="9126566" cy="5813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hteck 4"/>
          <p:cNvSpPr/>
          <p:nvPr/>
        </p:nvSpPr>
        <p:spPr>
          <a:xfrm>
            <a:off x="0" y="1357298"/>
            <a:ext cx="2500298" cy="4000528"/>
          </a:xfrm>
          <a:prstGeom prst="rect">
            <a:avLst/>
          </a:prstGeom>
          <a:noFill/>
          <a:ln w="635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feld 5"/>
          <p:cNvSpPr txBox="1"/>
          <p:nvPr/>
        </p:nvSpPr>
        <p:spPr>
          <a:xfrm>
            <a:off x="0" y="4929198"/>
            <a:ext cx="250029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0" y="5357826"/>
            <a:ext cx="2500298" cy="1357322"/>
          </a:xfrm>
          <a:prstGeom prst="rect">
            <a:avLst/>
          </a:prstGeom>
          <a:noFill/>
          <a:ln w="635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/>
          <p:cNvSpPr txBox="1"/>
          <p:nvPr/>
        </p:nvSpPr>
        <p:spPr>
          <a:xfrm>
            <a:off x="0" y="928670"/>
            <a:ext cx="250029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Library</a:t>
            </a:r>
            <a:endParaRPr lang="en-US" dirty="0"/>
          </a:p>
        </p:txBody>
      </p:sp>
      <p:sp>
        <p:nvSpPr>
          <p:cNvPr id="9" name="Rechteck 8"/>
          <p:cNvSpPr/>
          <p:nvPr/>
        </p:nvSpPr>
        <p:spPr>
          <a:xfrm>
            <a:off x="2571736" y="1357298"/>
            <a:ext cx="4429156" cy="285752"/>
          </a:xfrm>
          <a:prstGeom prst="rect">
            <a:avLst/>
          </a:prstGeom>
          <a:noFill/>
          <a:ln w="635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feld 9"/>
          <p:cNvSpPr txBox="1"/>
          <p:nvPr/>
        </p:nvSpPr>
        <p:spPr>
          <a:xfrm>
            <a:off x="2571736" y="928670"/>
            <a:ext cx="250029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Toolbar</a:t>
            </a:r>
            <a:endParaRPr lang="en-US" dirty="0"/>
          </a:p>
        </p:txBody>
      </p:sp>
      <p:sp>
        <p:nvSpPr>
          <p:cNvPr id="11" name="Textfeld 10"/>
          <p:cNvSpPr txBox="1"/>
          <p:nvPr/>
        </p:nvSpPr>
        <p:spPr>
          <a:xfrm>
            <a:off x="6429388" y="1714488"/>
            <a:ext cx="250029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Editing area</a:t>
            </a:r>
            <a:endParaRPr lang="en-US" dirty="0"/>
          </a:p>
        </p:txBody>
      </p:sp>
      <p:sp>
        <p:nvSpPr>
          <p:cNvPr id="12" name="Rechteck 11"/>
          <p:cNvSpPr/>
          <p:nvPr/>
        </p:nvSpPr>
        <p:spPr>
          <a:xfrm>
            <a:off x="2500298" y="1643050"/>
            <a:ext cx="6500858" cy="5072098"/>
          </a:xfrm>
          <a:prstGeom prst="rect">
            <a:avLst/>
          </a:prstGeom>
          <a:noFill/>
          <a:ln w="635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notation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612552" y="3098629"/>
            <a:ext cx="4153846" cy="1498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500306"/>
            <a:ext cx="926184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090344" y="1600200"/>
            <a:ext cx="719826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Closeness of mapping / Visibility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319859" y="1600200"/>
            <a:ext cx="673923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Error-proneness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" y="2500306"/>
            <a:ext cx="9108347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Provisionality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7" y="3143248"/>
            <a:ext cx="4432011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Viscosity</a:t>
            </a:r>
            <a:endParaRPr lang="en-US" dirty="0"/>
          </a:p>
        </p:txBody>
      </p:sp>
      <p:pic>
        <p:nvPicPr>
          <p:cNvPr id="4" name="Inhaltsplatzhalter 3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1319859" y="1600200"/>
            <a:ext cx="673923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Galathe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Galathe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70</Words>
  <Application>Microsoft Office PowerPoint</Application>
  <PresentationFormat>Bildschirmpräsentation (4:3)</PresentationFormat>
  <Paragraphs>22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Galathea</vt:lpstr>
      <vt:lpstr>ActionScript under Flash 9</vt:lpstr>
      <vt:lpstr>The tool</vt:lpstr>
      <vt:lpstr>Secondary notation</vt:lpstr>
      <vt:lpstr>Visibility</vt:lpstr>
      <vt:lpstr>Visibility</vt:lpstr>
      <vt:lpstr>Closeness of mapping / Visibility</vt:lpstr>
      <vt:lpstr>Error-proneness</vt:lpstr>
      <vt:lpstr>Provisionality</vt:lpstr>
      <vt:lpstr>Viscosity</vt:lpstr>
      <vt:lpstr>Role-expressiveness</vt:lpstr>
      <vt:lpstr>Role-expressiveness</vt:lpstr>
      <vt:lpstr>Some thoughts on CD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ActionScript under Flash 9</dc:title>
  <dc:creator>Tobias Freudenreich</dc:creator>
  <cp:lastModifiedBy>Tobias Freudenreich</cp:lastModifiedBy>
  <cp:revision>14</cp:revision>
  <dcterms:created xsi:type="dcterms:W3CDTF">2009-01-21T02:48:13Z</dcterms:created>
  <dcterms:modified xsi:type="dcterms:W3CDTF">2009-01-21T03:07:50Z</dcterms:modified>
</cp:coreProperties>
</file>