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36" r:id="rId2"/>
    <p:sldId id="256" r:id="rId3"/>
    <p:sldId id="912" r:id="rId4"/>
    <p:sldId id="915" r:id="rId5"/>
    <p:sldId id="918" r:id="rId6"/>
    <p:sldId id="919" r:id="rId7"/>
    <p:sldId id="1052" r:id="rId8"/>
    <p:sldId id="945" r:id="rId9"/>
    <p:sldId id="946" r:id="rId10"/>
    <p:sldId id="948" r:id="rId11"/>
    <p:sldId id="1096" r:id="rId12"/>
    <p:sldId id="1069" r:id="rId13"/>
    <p:sldId id="1070" r:id="rId14"/>
    <p:sldId id="977" r:id="rId15"/>
    <p:sldId id="954" r:id="rId16"/>
    <p:sldId id="955" r:id="rId17"/>
    <p:sldId id="957" r:id="rId18"/>
    <p:sldId id="1071" r:id="rId19"/>
    <p:sldId id="958" r:id="rId20"/>
    <p:sldId id="1072" r:id="rId21"/>
    <p:sldId id="1074" r:id="rId22"/>
    <p:sldId id="1077" r:id="rId23"/>
    <p:sldId id="1089" r:id="rId24"/>
    <p:sldId id="1084" r:id="rId25"/>
    <p:sldId id="1092" r:id="rId26"/>
    <p:sldId id="1088" r:id="rId27"/>
    <p:sldId id="1083" r:id="rId28"/>
    <p:sldId id="1063" r:id="rId29"/>
    <p:sldId id="1068" r:id="rId30"/>
    <p:sldId id="972" r:id="rId31"/>
    <p:sldId id="973" r:id="rId32"/>
    <p:sldId id="1076" r:id="rId33"/>
    <p:sldId id="730" r:id="rId34"/>
    <p:sldId id="1043" r:id="rId35"/>
    <p:sldId id="1044" r:id="rId36"/>
    <p:sldId id="1045" r:id="rId37"/>
    <p:sldId id="1046" r:id="rId38"/>
    <p:sldId id="1078" r:id="rId39"/>
    <p:sldId id="1079" r:id="rId40"/>
    <p:sldId id="1081" r:id="rId41"/>
    <p:sldId id="1080" r:id="rId42"/>
    <p:sldId id="1085" r:id="rId43"/>
    <p:sldId id="1093" r:id="rId44"/>
    <p:sldId id="1050" r:id="rId45"/>
    <p:sldId id="1032" r:id="rId46"/>
    <p:sldId id="1033" r:id="rId47"/>
    <p:sldId id="1098" r:id="rId48"/>
    <p:sldId id="1099" r:id="rId49"/>
    <p:sldId id="1094" r:id="rId50"/>
    <p:sldId id="760" r:id="rId51"/>
    <p:sldId id="971" r:id="rId52"/>
    <p:sldId id="1090" r:id="rId53"/>
    <p:sldId id="1034" r:id="rId54"/>
    <p:sldId id="1036" r:id="rId55"/>
    <p:sldId id="1037" r:id="rId56"/>
    <p:sldId id="1039" r:id="rId57"/>
    <p:sldId id="1038" r:id="rId58"/>
    <p:sldId id="966" r:id="rId59"/>
    <p:sldId id="1067" r:id="rId60"/>
    <p:sldId id="1057" r:id="rId61"/>
    <p:sldId id="953" r:id="rId62"/>
    <p:sldId id="968" r:id="rId63"/>
    <p:sldId id="980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5F1CF"/>
    <a:srgbClr val="F1C7C7"/>
    <a:srgbClr val="A8E799"/>
    <a:srgbClr val="CDF1C5"/>
    <a:srgbClr val="FF9999"/>
    <a:srgbClr val="F6F5BD"/>
    <a:srgbClr val="990000"/>
    <a:srgbClr val="EDE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2F3721-CA07-4373-BBD9-587E832C7774}" v="308" dt="2025-09-10T19:19:02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3" autoAdjust="0"/>
    <p:restoredTop sz="94905" autoAdjust="0"/>
  </p:normalViewPr>
  <p:slideViewPr>
    <p:cSldViewPr snapToObjects="1">
      <p:cViewPr varScale="1">
        <p:scale>
          <a:sx n="83" d="100"/>
          <a:sy n="83" d="100"/>
        </p:scale>
        <p:origin x="171" y="270"/>
      </p:cViewPr>
      <p:guideLst>
        <p:guide orient="horz" pos="15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4182"/>
    </p:cViewPr>
  </p:sorterViewPr>
  <p:notesViewPr>
    <p:cSldViewPr snapToObjects="1">
      <p:cViewPr varScale="1">
        <p:scale>
          <a:sx n="43" d="100"/>
          <a:sy n="43" d="100"/>
        </p:scale>
        <p:origin x="-1936" y="-10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1985774-1B0A-40AD-A23A-A292F9AB7A32}"/>
    <pc:docChg chg="undo custSel addSld delSld modSld sldOrd">
      <pc:chgData name="Phil Gibbons" userId="f619c6e5d38ed7a7" providerId="LiveId" clId="{11985774-1B0A-40AD-A23A-A292F9AB7A32}" dt="2025-09-10T19:19:02.106" v="780" actId="20577"/>
      <pc:docMkLst>
        <pc:docMk/>
      </pc:docMkLst>
      <pc:sldChg chg="modSp add mod">
        <pc:chgData name="Phil Gibbons" userId="f619c6e5d38ed7a7" providerId="LiveId" clId="{11985774-1B0A-40AD-A23A-A292F9AB7A32}" dt="2025-09-10T15:24:42.656" v="30" actId="20577"/>
        <pc:sldMkLst>
          <pc:docMk/>
          <pc:sldMk cId="0" sldId="256"/>
        </pc:sldMkLst>
        <pc:spChg chg="mod">
          <ac:chgData name="Phil Gibbons" userId="f619c6e5d38ed7a7" providerId="LiveId" clId="{11985774-1B0A-40AD-A23A-A292F9AB7A32}" dt="2025-09-10T15:24:42.656" v="30" actId="20577"/>
          <ac:spMkLst>
            <pc:docMk/>
            <pc:sldMk cId="0" sldId="256"/>
            <ac:spMk id="226" creationId="{00000000-0000-0000-0000-000000000000}"/>
          </ac:spMkLst>
        </pc:spChg>
      </pc:sldChg>
      <pc:sldChg chg="add">
        <pc:chgData name="Phil Gibbons" userId="f619c6e5d38ed7a7" providerId="LiveId" clId="{11985774-1B0A-40AD-A23A-A292F9AB7A32}" dt="2025-09-04T22:09:54.406" v="15"/>
        <pc:sldMkLst>
          <pc:docMk/>
          <pc:sldMk cId="4042517480" sldId="336"/>
        </pc:sldMkLst>
      </pc:sldChg>
      <pc:sldChg chg="add del">
        <pc:chgData name="Phil Gibbons" userId="f619c6e5d38ed7a7" providerId="LiveId" clId="{11985774-1B0A-40AD-A23A-A292F9AB7A32}" dt="2025-09-10T15:24:51.298" v="31" actId="47"/>
        <pc:sldMkLst>
          <pc:docMk/>
          <pc:sldMk cId="1482835291" sldId="425"/>
        </pc:sldMkLst>
      </pc:sldChg>
      <pc:sldChg chg="modSp del mod">
        <pc:chgData name="Phil Gibbons" userId="f619c6e5d38ed7a7" providerId="LiveId" clId="{11985774-1B0A-40AD-A23A-A292F9AB7A32}" dt="2025-09-10T15:24:55.220" v="32" actId="47"/>
        <pc:sldMkLst>
          <pc:docMk/>
          <pc:sldMk cId="0" sldId="542"/>
        </pc:sldMkLst>
      </pc:sldChg>
      <pc:sldChg chg="modSp add mod">
        <pc:chgData name="Phil Gibbons" userId="f619c6e5d38ed7a7" providerId="LiveId" clId="{11985774-1B0A-40AD-A23A-A292F9AB7A32}" dt="2025-09-10T19:19:02.106" v="780" actId="20577"/>
        <pc:sldMkLst>
          <pc:docMk/>
          <pc:sldMk cId="1233805520" sldId="730"/>
        </pc:sldMkLst>
        <pc:spChg chg="mod">
          <ac:chgData name="Phil Gibbons" userId="f619c6e5d38ed7a7" providerId="LiveId" clId="{11985774-1B0A-40AD-A23A-A292F9AB7A32}" dt="2025-09-10T19:19:02.106" v="780" actId="20577"/>
          <ac:spMkLst>
            <pc:docMk/>
            <pc:sldMk cId="1233805520" sldId="730"/>
            <ac:spMk id="7" creationId="{00000000-0000-0000-0000-000000000000}"/>
          </ac:spMkLst>
        </pc:spChg>
      </pc:sldChg>
      <pc:sldChg chg="add">
        <pc:chgData name="Phil Gibbons" userId="f619c6e5d38ed7a7" providerId="LiveId" clId="{11985774-1B0A-40AD-A23A-A292F9AB7A32}" dt="2025-09-04T22:02:10.075" v="4"/>
        <pc:sldMkLst>
          <pc:docMk/>
          <pc:sldMk cId="1854242345" sldId="760"/>
        </pc:sldMkLst>
      </pc:sldChg>
      <pc:sldChg chg="modSp add mod modAnim">
        <pc:chgData name="Phil Gibbons" userId="f619c6e5d38ed7a7" providerId="LiveId" clId="{11985774-1B0A-40AD-A23A-A292F9AB7A32}" dt="2025-09-10T16:12:17.097" v="399" actId="20577"/>
        <pc:sldMkLst>
          <pc:docMk/>
          <pc:sldMk cId="3484172126" sldId="912"/>
        </pc:sldMkLst>
        <pc:spChg chg="mod">
          <ac:chgData name="Phil Gibbons" userId="f619c6e5d38ed7a7" providerId="LiveId" clId="{11985774-1B0A-40AD-A23A-A292F9AB7A32}" dt="2025-09-10T15:27:47.218" v="43" actId="1076"/>
          <ac:spMkLst>
            <pc:docMk/>
            <pc:sldMk cId="3484172126" sldId="912"/>
            <ac:spMk id="25604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12:17.097" v="399" actId="20577"/>
          <ac:spMkLst>
            <pc:docMk/>
            <pc:sldMk cId="3484172126" sldId="912"/>
            <ac:spMk id="25605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07:19.748" v="273" actId="1035"/>
          <ac:spMkLst>
            <pc:docMk/>
            <pc:sldMk cId="3484172126" sldId="912"/>
            <ac:spMk id="25610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07:19.748" v="273" actId="1035"/>
          <ac:spMkLst>
            <pc:docMk/>
            <pc:sldMk cId="3484172126" sldId="912"/>
            <ac:spMk id="25611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07:19.748" v="273" actId="1035"/>
          <ac:spMkLst>
            <pc:docMk/>
            <pc:sldMk cId="3484172126" sldId="912"/>
            <ac:spMk id="25613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07:19.748" v="273" actId="1035"/>
          <ac:spMkLst>
            <pc:docMk/>
            <pc:sldMk cId="3484172126" sldId="912"/>
            <ac:spMk id="25614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07:19.748" v="273" actId="1035"/>
          <ac:spMkLst>
            <pc:docMk/>
            <pc:sldMk cId="3484172126" sldId="912"/>
            <ac:spMk id="25618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07:19.748" v="273" actId="1035"/>
          <ac:spMkLst>
            <pc:docMk/>
            <pc:sldMk cId="3484172126" sldId="912"/>
            <ac:spMk id="25619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07:19.748" v="273" actId="1035"/>
          <ac:spMkLst>
            <pc:docMk/>
            <pc:sldMk cId="3484172126" sldId="912"/>
            <ac:spMk id="25621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07:19.748" v="273" actId="1035"/>
          <ac:spMkLst>
            <pc:docMk/>
            <pc:sldMk cId="3484172126" sldId="912"/>
            <ac:spMk id="25623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07:19.748" v="273" actId="1035"/>
          <ac:spMkLst>
            <pc:docMk/>
            <pc:sldMk cId="3484172126" sldId="912"/>
            <ac:spMk id="25624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07:19.748" v="273" actId="1035"/>
          <ac:spMkLst>
            <pc:docMk/>
            <pc:sldMk cId="3484172126" sldId="912"/>
            <ac:spMk id="25625" creationId="{00000000-0000-0000-0000-000000000000}"/>
          </ac:spMkLst>
        </pc:spChg>
      </pc:sldChg>
      <pc:sldChg chg="addSp delSp modSp add mod modTransition modAnim">
        <pc:chgData name="Phil Gibbons" userId="f619c6e5d38ed7a7" providerId="LiveId" clId="{11985774-1B0A-40AD-A23A-A292F9AB7A32}" dt="2025-09-10T16:23:21.747" v="557" actId="1076"/>
        <pc:sldMkLst>
          <pc:docMk/>
          <pc:sldMk cId="2377464855" sldId="915"/>
        </pc:sldMkLst>
        <pc:spChg chg="add del mod topLvl">
          <ac:chgData name="Phil Gibbons" userId="f619c6e5d38ed7a7" providerId="LiveId" clId="{11985774-1B0A-40AD-A23A-A292F9AB7A32}" dt="2025-09-10T16:23:21.747" v="557" actId="1076"/>
          <ac:spMkLst>
            <pc:docMk/>
            <pc:sldMk cId="2377464855" sldId="915"/>
            <ac:spMk id="3" creationId="{56CB6977-8C88-98BC-8C0E-664223976968}"/>
          </ac:spMkLst>
        </pc:spChg>
        <pc:spChg chg="add mod">
          <ac:chgData name="Phil Gibbons" userId="f619c6e5d38ed7a7" providerId="LiveId" clId="{11985774-1B0A-40AD-A23A-A292F9AB7A32}" dt="2025-09-10T16:14:23.790" v="404" actId="1076"/>
          <ac:spMkLst>
            <pc:docMk/>
            <pc:sldMk cId="2377464855" sldId="915"/>
            <ac:spMk id="9" creationId="{6E511E3B-8121-7FAF-9041-1742D3AADFD5}"/>
          </ac:spMkLst>
        </pc:spChg>
        <pc:spChg chg="add mod">
          <ac:chgData name="Phil Gibbons" userId="f619c6e5d38ed7a7" providerId="LiveId" clId="{11985774-1B0A-40AD-A23A-A292F9AB7A32}" dt="2025-09-10T16:14:19.551" v="403" actId="1076"/>
          <ac:spMkLst>
            <pc:docMk/>
            <pc:sldMk cId="2377464855" sldId="915"/>
            <ac:spMk id="10" creationId="{D59DB027-847B-76F8-36FC-270A21B06373}"/>
          </ac:spMkLst>
        </pc:spChg>
        <pc:spChg chg="mod">
          <ac:chgData name="Phil Gibbons" userId="f619c6e5d38ed7a7" providerId="LiveId" clId="{11985774-1B0A-40AD-A23A-A292F9AB7A32}" dt="2025-09-10T16:20:55.632" v="528" actId="1076"/>
          <ac:spMkLst>
            <pc:docMk/>
            <pc:sldMk cId="2377464855" sldId="915"/>
            <ac:spMk id="28676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21:34.486" v="545" actId="20577"/>
          <ac:spMkLst>
            <pc:docMk/>
            <pc:sldMk cId="2377464855" sldId="915"/>
            <ac:spMk id="28677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22:58.272" v="556" actId="1076"/>
          <ac:spMkLst>
            <pc:docMk/>
            <pc:sldMk cId="2377464855" sldId="915"/>
            <ac:spMk id="28678" creationId="{00000000-0000-0000-0000-000000000000}"/>
          </ac:spMkLst>
        </pc:spChg>
        <pc:grpChg chg="add del mod">
          <ac:chgData name="Phil Gibbons" userId="f619c6e5d38ed7a7" providerId="LiveId" clId="{11985774-1B0A-40AD-A23A-A292F9AB7A32}" dt="2025-09-10T16:10:55.063" v="359" actId="165"/>
          <ac:grpSpMkLst>
            <pc:docMk/>
            <pc:sldMk cId="2377464855" sldId="915"/>
            <ac:grpSpMk id="2" creationId="{D6496DA5-5751-02D8-AE29-A717ACBDEB9F}"/>
          </ac:grpSpMkLst>
        </pc:grpChg>
        <pc:cxnChg chg="add del mod topLvl">
          <ac:chgData name="Phil Gibbons" userId="f619c6e5d38ed7a7" providerId="LiveId" clId="{11985774-1B0A-40AD-A23A-A292F9AB7A32}" dt="2025-09-10T16:11:37.709" v="367" actId="478"/>
          <ac:cxnSpMkLst>
            <pc:docMk/>
            <pc:sldMk cId="2377464855" sldId="915"/>
            <ac:cxnSpMk id="4" creationId="{0C712C93-B135-5EE9-3326-ED77D7C3E738}"/>
          </ac:cxnSpMkLst>
        </pc:cxnChg>
        <pc:cxnChg chg="add del mod topLvl">
          <ac:chgData name="Phil Gibbons" userId="f619c6e5d38ed7a7" providerId="LiveId" clId="{11985774-1B0A-40AD-A23A-A292F9AB7A32}" dt="2025-09-10T16:11:17.776" v="364" actId="478"/>
          <ac:cxnSpMkLst>
            <pc:docMk/>
            <pc:sldMk cId="2377464855" sldId="915"/>
            <ac:cxnSpMk id="5" creationId="{52304BD2-814B-F15E-BA60-135BB9D0B906}"/>
          </ac:cxnSpMkLst>
        </pc:cxnChg>
      </pc:sldChg>
      <pc:sldChg chg="addSp delSp modSp add mod modTransition modAnim">
        <pc:chgData name="Phil Gibbons" userId="f619c6e5d38ed7a7" providerId="LiveId" clId="{11985774-1B0A-40AD-A23A-A292F9AB7A32}" dt="2025-09-10T16:30:15.373" v="579"/>
        <pc:sldMkLst>
          <pc:docMk/>
          <pc:sldMk cId="2741832954" sldId="918"/>
        </pc:sldMkLst>
        <pc:spChg chg="add del">
          <ac:chgData name="Phil Gibbons" userId="f619c6e5d38ed7a7" providerId="LiveId" clId="{11985774-1B0A-40AD-A23A-A292F9AB7A32}" dt="2025-09-10T16:27:17.903" v="559" actId="11529"/>
          <ac:spMkLst>
            <pc:docMk/>
            <pc:sldMk cId="2741832954" sldId="918"/>
            <ac:spMk id="2" creationId="{473C7C2C-638F-182F-DB46-AD5B147102F5}"/>
          </ac:spMkLst>
        </pc:spChg>
        <pc:spChg chg="add mod">
          <ac:chgData name="Phil Gibbons" userId="f619c6e5d38ed7a7" providerId="LiveId" clId="{11985774-1B0A-40AD-A23A-A292F9AB7A32}" dt="2025-09-10T16:28:13.743" v="568" actId="14100"/>
          <ac:spMkLst>
            <pc:docMk/>
            <pc:sldMk cId="2741832954" sldId="918"/>
            <ac:spMk id="3" creationId="{800AF92C-029E-878A-8F11-6D4025F4478C}"/>
          </ac:spMkLst>
        </pc:spChg>
        <pc:spChg chg="add mod">
          <ac:chgData name="Phil Gibbons" userId="f619c6e5d38ed7a7" providerId="LiveId" clId="{11985774-1B0A-40AD-A23A-A292F9AB7A32}" dt="2025-09-10T16:30:00.962" v="578" actId="14100"/>
          <ac:spMkLst>
            <pc:docMk/>
            <pc:sldMk cId="2741832954" sldId="918"/>
            <ac:spMk id="4" creationId="{CF5A8A6C-1170-E48C-1FB4-2185E44C6D81}"/>
          </ac:spMkLst>
        </pc:spChg>
      </pc:sldChg>
      <pc:sldChg chg="modSp add mod modTransition modAnim">
        <pc:chgData name="Phil Gibbons" userId="f619c6e5d38ed7a7" providerId="LiveId" clId="{11985774-1B0A-40AD-A23A-A292F9AB7A32}" dt="2025-09-10T16:32:51.264" v="604"/>
        <pc:sldMkLst>
          <pc:docMk/>
          <pc:sldMk cId="2314109731" sldId="919"/>
        </pc:sldMkLst>
        <pc:spChg chg="mod">
          <ac:chgData name="Phil Gibbons" userId="f619c6e5d38ed7a7" providerId="LiveId" clId="{11985774-1B0A-40AD-A23A-A292F9AB7A32}" dt="2025-09-10T16:32:32.132" v="600" actId="1036"/>
          <ac:spMkLst>
            <pc:docMk/>
            <pc:sldMk cId="2314109731" sldId="919"/>
            <ac:spMk id="2" creationId="{91903FDB-DB90-45AD-B76E-0870D5396EDC}"/>
          </ac:spMkLst>
        </pc:spChg>
        <pc:spChg chg="mod">
          <ac:chgData name="Phil Gibbons" userId="f619c6e5d38ed7a7" providerId="LiveId" clId="{11985774-1B0A-40AD-A23A-A292F9AB7A32}" dt="2025-09-10T16:32:32.132" v="600" actId="1036"/>
          <ac:spMkLst>
            <pc:docMk/>
            <pc:sldMk cId="2314109731" sldId="919"/>
            <ac:spMk id="12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32:32.132" v="600" actId="1036"/>
          <ac:spMkLst>
            <pc:docMk/>
            <pc:sldMk cId="2314109731" sldId="919"/>
            <ac:spMk id="13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32:32.132" v="600" actId="1036"/>
          <ac:spMkLst>
            <pc:docMk/>
            <pc:sldMk cId="2314109731" sldId="919"/>
            <ac:spMk id="15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32:32.132" v="600" actId="1036"/>
          <ac:spMkLst>
            <pc:docMk/>
            <pc:sldMk cId="2314109731" sldId="919"/>
            <ac:spMk id="16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32:32.132" v="600" actId="1036"/>
          <ac:spMkLst>
            <pc:docMk/>
            <pc:sldMk cId="2314109731" sldId="919"/>
            <ac:spMk id="17" creationId="{00000000-0000-0000-0000-000000000000}"/>
          </ac:spMkLst>
        </pc:spChg>
        <pc:spChg chg="mod">
          <ac:chgData name="Phil Gibbons" userId="f619c6e5d38ed7a7" providerId="LiveId" clId="{11985774-1B0A-40AD-A23A-A292F9AB7A32}" dt="2025-09-10T15:32:47.080" v="64" actId="20577"/>
          <ac:spMkLst>
            <pc:docMk/>
            <pc:sldMk cId="2314109731" sldId="919"/>
            <ac:spMk id="27651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32:21.691" v="588"/>
          <ac:spMkLst>
            <pc:docMk/>
            <pc:sldMk cId="2314109731" sldId="919"/>
            <ac:spMk id="27652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32:32.132" v="600" actId="1036"/>
          <ac:spMkLst>
            <pc:docMk/>
            <pc:sldMk cId="2314109731" sldId="919"/>
            <ac:spMk id="27653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32:32.132" v="600" actId="1036"/>
          <ac:spMkLst>
            <pc:docMk/>
            <pc:sldMk cId="2314109731" sldId="919"/>
            <ac:spMk id="27654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32:32.132" v="600" actId="1036"/>
          <ac:spMkLst>
            <pc:docMk/>
            <pc:sldMk cId="2314109731" sldId="919"/>
            <ac:spMk id="27655" creationId="{00000000-0000-0000-0000-000000000000}"/>
          </ac:spMkLst>
        </pc:spChg>
      </pc:sldChg>
      <pc:sldChg chg="addSp delSp modSp mod">
        <pc:chgData name="Phil Gibbons" userId="f619c6e5d38ed7a7" providerId="LiveId" clId="{11985774-1B0A-40AD-A23A-A292F9AB7A32}" dt="2025-09-10T16:40:17.679" v="664" actId="1076"/>
        <pc:sldMkLst>
          <pc:docMk/>
          <pc:sldMk cId="0" sldId="948"/>
        </pc:sldMkLst>
        <pc:spChg chg="mod">
          <ac:chgData name="Phil Gibbons" userId="f619c6e5d38ed7a7" providerId="LiveId" clId="{11985774-1B0A-40AD-A23A-A292F9AB7A32}" dt="2025-09-10T16:39:22.182" v="654" actId="164"/>
          <ac:spMkLst>
            <pc:docMk/>
            <pc:sldMk cId="0" sldId="948"/>
            <ac:spMk id="2" creationId="{A6944C0D-A168-874D-A15E-514B265A5B23}"/>
          </ac:spMkLst>
        </pc:spChg>
        <pc:spChg chg="add mod">
          <ac:chgData name="Phil Gibbons" userId="f619c6e5d38ed7a7" providerId="LiveId" clId="{11985774-1B0A-40AD-A23A-A292F9AB7A32}" dt="2025-09-10T16:37:55.695" v="644"/>
          <ac:spMkLst>
            <pc:docMk/>
            <pc:sldMk cId="0" sldId="948"/>
            <ac:spMk id="3" creationId="{80515D5A-9F34-B97A-CB60-97DE84A450B6}"/>
          </ac:spMkLst>
        </pc:spChg>
        <pc:spChg chg="mod">
          <ac:chgData name="Phil Gibbons" userId="f619c6e5d38ed7a7" providerId="LiveId" clId="{11985774-1B0A-40AD-A23A-A292F9AB7A32}" dt="2025-09-10T16:39:22.182" v="654" actId="164"/>
          <ac:spMkLst>
            <pc:docMk/>
            <pc:sldMk cId="0" sldId="948"/>
            <ac:spMk id="32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36:07.495" v="643" actId="20577"/>
          <ac:spMkLst>
            <pc:docMk/>
            <pc:sldMk cId="0" sldId="948"/>
            <ac:spMk id="49" creationId="{0301F028-F24A-48F4-BA39-D92A7D0AB19D}"/>
          </ac:spMkLst>
        </pc:spChg>
        <pc:spChg chg="mod">
          <ac:chgData name="Phil Gibbons" userId="f619c6e5d38ed7a7" providerId="LiveId" clId="{11985774-1B0A-40AD-A23A-A292F9AB7A32}" dt="2025-09-10T16:39:22.182" v="654" actId="164"/>
          <ac:spMkLst>
            <pc:docMk/>
            <pc:sldMk cId="0" sldId="948"/>
            <ac:spMk id="13314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39:22.182" v="654" actId="164"/>
          <ac:spMkLst>
            <pc:docMk/>
            <pc:sldMk cId="0" sldId="948"/>
            <ac:spMk id="13315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39:22.182" v="654" actId="164"/>
          <ac:spMkLst>
            <pc:docMk/>
            <pc:sldMk cId="0" sldId="948"/>
            <ac:spMk id="13317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38:38.745" v="649" actId="1076"/>
          <ac:spMkLst>
            <pc:docMk/>
            <pc:sldMk cId="0" sldId="948"/>
            <ac:spMk id="13318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39:22.182" v="654" actId="164"/>
          <ac:spMkLst>
            <pc:docMk/>
            <pc:sldMk cId="0" sldId="948"/>
            <ac:spMk id="13319" creationId="{00000000-0000-0000-0000-000000000000}"/>
          </ac:spMkLst>
        </pc:spChg>
        <pc:spChg chg="mod">
          <ac:chgData name="Phil Gibbons" userId="f619c6e5d38ed7a7" providerId="LiveId" clId="{11985774-1B0A-40AD-A23A-A292F9AB7A32}" dt="2025-09-10T16:38:28.350" v="647" actId="1076"/>
          <ac:spMkLst>
            <pc:docMk/>
            <pc:sldMk cId="0" sldId="948"/>
            <ac:spMk id="438308" creationId="{00000000-0000-0000-0000-000000000000}"/>
          </ac:spMkLst>
        </pc:spChg>
        <pc:grpChg chg="add mod">
          <ac:chgData name="Phil Gibbons" userId="f619c6e5d38ed7a7" providerId="LiveId" clId="{11985774-1B0A-40AD-A23A-A292F9AB7A32}" dt="2025-09-10T16:39:32.634" v="655" actId="1076"/>
          <ac:grpSpMkLst>
            <pc:docMk/>
            <pc:sldMk cId="0" sldId="948"/>
            <ac:grpSpMk id="5" creationId="{82544202-E14F-AA05-1A75-F9DFA463B813}"/>
          </ac:grpSpMkLst>
        </pc:grpChg>
        <pc:picChg chg="add mod">
          <ac:chgData name="Phil Gibbons" userId="f619c6e5d38ed7a7" providerId="LiveId" clId="{11985774-1B0A-40AD-A23A-A292F9AB7A32}" dt="2025-09-10T16:38:41.451" v="650" actId="1076"/>
          <ac:picMkLst>
            <pc:docMk/>
            <pc:sldMk cId="0" sldId="948"/>
            <ac:picMk id="4" creationId="{C248CB5C-30C8-7E70-D713-27E8B69627A2}"/>
          </ac:picMkLst>
        </pc:picChg>
        <pc:cxnChg chg="add mod">
          <ac:chgData name="Phil Gibbons" userId="f619c6e5d38ed7a7" providerId="LiveId" clId="{11985774-1B0A-40AD-A23A-A292F9AB7A32}" dt="2025-09-10T16:40:17.679" v="664" actId="1076"/>
          <ac:cxnSpMkLst>
            <pc:docMk/>
            <pc:sldMk cId="0" sldId="948"/>
            <ac:cxnSpMk id="9" creationId="{5DE154F5-C5E1-ADFF-02DE-F928207715CE}"/>
          </ac:cxnSpMkLst>
        </pc:cxnChg>
        <pc:cxnChg chg="del mod">
          <ac:chgData name="Phil Gibbons" userId="f619c6e5d38ed7a7" providerId="LiveId" clId="{11985774-1B0A-40AD-A23A-A292F9AB7A32}" dt="2025-09-10T16:40:10.224" v="662" actId="478"/>
          <ac:cxnSpMkLst>
            <pc:docMk/>
            <pc:sldMk cId="0" sldId="948"/>
            <ac:cxnSpMk id="25" creationId="{00000000-0000-0000-0000-000000000000}"/>
          </ac:cxnSpMkLst>
        </pc:cxnChg>
        <pc:cxnChg chg="mod">
          <ac:chgData name="Phil Gibbons" userId="f619c6e5d38ed7a7" providerId="LiveId" clId="{11985774-1B0A-40AD-A23A-A292F9AB7A32}" dt="2025-09-10T16:39:43.939" v="657" actId="14100"/>
          <ac:cxnSpMkLst>
            <pc:docMk/>
            <pc:sldMk cId="0" sldId="948"/>
            <ac:cxnSpMk id="26" creationId="{00000000-0000-0000-0000-000000000000}"/>
          </ac:cxnSpMkLst>
        </pc:cxnChg>
        <pc:cxnChg chg="mod">
          <ac:chgData name="Phil Gibbons" userId="f619c6e5d38ed7a7" providerId="LiveId" clId="{11985774-1B0A-40AD-A23A-A292F9AB7A32}" dt="2025-09-10T16:39:40.432" v="656" actId="14100"/>
          <ac:cxnSpMkLst>
            <pc:docMk/>
            <pc:sldMk cId="0" sldId="948"/>
            <ac:cxnSpMk id="29" creationId="{00000000-0000-0000-0000-000000000000}"/>
          </ac:cxnSpMkLst>
        </pc:cxnChg>
        <pc:cxnChg chg="mod">
          <ac:chgData name="Phil Gibbons" userId="f619c6e5d38ed7a7" providerId="LiveId" clId="{11985774-1B0A-40AD-A23A-A292F9AB7A32}" dt="2025-09-10T16:40:01.575" v="660" actId="14100"/>
          <ac:cxnSpMkLst>
            <pc:docMk/>
            <pc:sldMk cId="0" sldId="948"/>
            <ac:cxnSpMk id="38" creationId="{00000000-0000-0000-0000-000000000000}"/>
          </ac:cxnSpMkLst>
        </pc:cxnChg>
      </pc:sldChg>
      <pc:sldChg chg="mod modShow">
        <pc:chgData name="Phil Gibbons" userId="f619c6e5d38ed7a7" providerId="LiveId" clId="{11985774-1B0A-40AD-A23A-A292F9AB7A32}" dt="2025-09-10T15:50:08.710" v="79" actId="729"/>
        <pc:sldMkLst>
          <pc:docMk/>
          <pc:sldMk cId="4193549398" sldId="953"/>
        </pc:sldMkLst>
      </pc:sldChg>
      <pc:sldChg chg="modAnim">
        <pc:chgData name="Phil Gibbons" userId="f619c6e5d38ed7a7" providerId="LiveId" clId="{11985774-1B0A-40AD-A23A-A292F9AB7A32}" dt="2025-09-10T16:44:22.101" v="671"/>
        <pc:sldMkLst>
          <pc:docMk/>
          <pc:sldMk cId="0" sldId="954"/>
        </pc:sldMkLst>
      </pc:sldChg>
      <pc:sldChg chg="mod modShow">
        <pc:chgData name="Phil Gibbons" userId="f619c6e5d38ed7a7" providerId="LiveId" clId="{11985774-1B0A-40AD-A23A-A292F9AB7A32}" dt="2025-09-10T15:50:08.710" v="79" actId="729"/>
        <pc:sldMkLst>
          <pc:docMk/>
          <pc:sldMk cId="1709144286" sldId="966"/>
        </pc:sldMkLst>
      </pc:sldChg>
      <pc:sldChg chg="mod modShow">
        <pc:chgData name="Phil Gibbons" userId="f619c6e5d38ed7a7" providerId="LiveId" clId="{11985774-1B0A-40AD-A23A-A292F9AB7A32}" dt="2025-09-10T15:50:08.710" v="79" actId="729"/>
        <pc:sldMkLst>
          <pc:docMk/>
          <pc:sldMk cId="2251442788" sldId="968"/>
        </pc:sldMkLst>
      </pc:sldChg>
      <pc:sldChg chg="add ord modTransition">
        <pc:chgData name="Phil Gibbons" userId="f619c6e5d38ed7a7" providerId="LiveId" clId="{11985774-1B0A-40AD-A23A-A292F9AB7A32}" dt="2025-09-10T15:35:13.132" v="67"/>
        <pc:sldMkLst>
          <pc:docMk/>
          <pc:sldMk cId="32689272" sldId="971"/>
        </pc:sldMkLst>
      </pc:sldChg>
      <pc:sldChg chg="modSp modAnim">
        <pc:chgData name="Phil Gibbons" userId="f619c6e5d38ed7a7" providerId="LiveId" clId="{11985774-1B0A-40AD-A23A-A292F9AB7A32}" dt="2025-09-10T16:43:23.602" v="670" actId="115"/>
        <pc:sldMkLst>
          <pc:docMk/>
          <pc:sldMk cId="0" sldId="977"/>
        </pc:sldMkLst>
        <pc:spChg chg="mod">
          <ac:chgData name="Phil Gibbons" userId="f619c6e5d38ed7a7" providerId="LiveId" clId="{11985774-1B0A-40AD-A23A-A292F9AB7A32}" dt="2025-09-10T16:43:23.602" v="670" actId="115"/>
          <ac:spMkLst>
            <pc:docMk/>
            <pc:sldMk cId="0" sldId="977"/>
            <ac:spMk id="20483" creationId="{00000000-0000-0000-0000-000000000000}"/>
          </ac:spMkLst>
        </pc:spChg>
      </pc:sldChg>
      <pc:sldChg chg="mod modShow">
        <pc:chgData name="Phil Gibbons" userId="f619c6e5d38ed7a7" providerId="LiveId" clId="{11985774-1B0A-40AD-A23A-A292F9AB7A32}" dt="2025-09-10T15:50:08.710" v="79" actId="729"/>
        <pc:sldMkLst>
          <pc:docMk/>
          <pc:sldMk cId="157521597" sldId="980"/>
        </pc:sldMkLst>
      </pc:sldChg>
      <pc:sldChg chg="modNotesTx">
        <pc:chgData name="Phil Gibbons" userId="f619c6e5d38ed7a7" providerId="LiveId" clId="{11985774-1B0A-40AD-A23A-A292F9AB7A32}" dt="2025-09-10T17:39:39.418" v="771" actId="20577"/>
        <pc:sldMkLst>
          <pc:docMk/>
          <pc:sldMk cId="0" sldId="1033"/>
        </pc:sldMkLst>
      </pc:sldChg>
      <pc:sldChg chg="del ord">
        <pc:chgData name="Phil Gibbons" userId="f619c6e5d38ed7a7" providerId="LiveId" clId="{11985774-1B0A-40AD-A23A-A292F9AB7A32}" dt="2025-09-10T16:02:41.542" v="249" actId="47"/>
        <pc:sldMkLst>
          <pc:docMk/>
          <pc:sldMk cId="0" sldId="1035"/>
        </pc:sldMkLst>
      </pc:sldChg>
      <pc:sldChg chg="del">
        <pc:chgData name="Phil Gibbons" userId="f619c6e5d38ed7a7" providerId="LiveId" clId="{11985774-1B0A-40AD-A23A-A292F9AB7A32}" dt="2025-09-10T15:49:32.826" v="77" actId="47"/>
        <pc:sldMkLst>
          <pc:docMk/>
          <pc:sldMk cId="0" sldId="1040"/>
        </pc:sldMkLst>
      </pc:sldChg>
      <pc:sldChg chg="modSp mod">
        <pc:chgData name="Phil Gibbons" userId="f619c6e5d38ed7a7" providerId="LiveId" clId="{11985774-1B0A-40AD-A23A-A292F9AB7A32}" dt="2025-09-10T16:34:45.463" v="641" actId="20577"/>
        <pc:sldMkLst>
          <pc:docMk/>
          <pc:sldMk cId="0" sldId="1052"/>
        </pc:sldMkLst>
        <pc:spChg chg="mod">
          <ac:chgData name="Phil Gibbons" userId="f619c6e5d38ed7a7" providerId="LiveId" clId="{11985774-1B0A-40AD-A23A-A292F9AB7A32}" dt="2025-09-10T16:34:45.463" v="641" actId="20577"/>
          <ac:spMkLst>
            <pc:docMk/>
            <pc:sldMk cId="0" sldId="1052"/>
            <ac:spMk id="3" creationId="{00000000-0000-0000-0000-000000000000}"/>
          </ac:spMkLst>
        </pc:spChg>
      </pc:sldChg>
      <pc:sldChg chg="mod modShow">
        <pc:chgData name="Phil Gibbons" userId="f619c6e5d38ed7a7" providerId="LiveId" clId="{11985774-1B0A-40AD-A23A-A292F9AB7A32}" dt="2025-09-10T15:50:08.710" v="79" actId="729"/>
        <pc:sldMkLst>
          <pc:docMk/>
          <pc:sldMk cId="4033818766" sldId="1057"/>
        </pc:sldMkLst>
      </pc:sldChg>
      <pc:sldChg chg="modSp mod">
        <pc:chgData name="Phil Gibbons" userId="f619c6e5d38ed7a7" providerId="LiveId" clId="{11985774-1B0A-40AD-A23A-A292F9AB7A32}" dt="2025-09-10T17:32:25.311" v="674" actId="113"/>
        <pc:sldMkLst>
          <pc:docMk/>
          <pc:sldMk cId="4159856219" sldId="1063"/>
        </pc:sldMkLst>
        <pc:spChg chg="mod">
          <ac:chgData name="Phil Gibbons" userId="f619c6e5d38ed7a7" providerId="LiveId" clId="{11985774-1B0A-40AD-A23A-A292F9AB7A32}" dt="2025-09-10T17:32:25.311" v="674" actId="113"/>
          <ac:spMkLst>
            <pc:docMk/>
            <pc:sldMk cId="4159856219" sldId="1063"/>
            <ac:spMk id="3" creationId="{00000000-0000-0000-0000-000000000000}"/>
          </ac:spMkLst>
        </pc:spChg>
      </pc:sldChg>
      <pc:sldChg chg="mod modShow">
        <pc:chgData name="Phil Gibbons" userId="f619c6e5d38ed7a7" providerId="LiveId" clId="{11985774-1B0A-40AD-A23A-A292F9AB7A32}" dt="2025-09-10T15:50:08.710" v="79" actId="729"/>
        <pc:sldMkLst>
          <pc:docMk/>
          <pc:sldMk cId="2673843318" sldId="1067"/>
        </pc:sldMkLst>
      </pc:sldChg>
      <pc:sldChg chg="del">
        <pc:chgData name="Phil Gibbons" userId="f619c6e5d38ed7a7" providerId="LiveId" clId="{11985774-1B0A-40AD-A23A-A292F9AB7A32}" dt="2025-09-10T15:49:41.384" v="78" actId="47"/>
        <pc:sldMkLst>
          <pc:docMk/>
          <pc:sldMk cId="3818961282" sldId="1082"/>
        </pc:sldMkLst>
      </pc:sldChg>
      <pc:sldChg chg="mod ord modShow">
        <pc:chgData name="Phil Gibbons" userId="f619c6e5d38ed7a7" providerId="LiveId" clId="{11985774-1B0A-40AD-A23A-A292F9AB7A32}" dt="2025-09-10T15:47:04.129" v="76" actId="729"/>
        <pc:sldMkLst>
          <pc:docMk/>
          <pc:sldMk cId="114639334" sldId="1090"/>
        </pc:sldMkLst>
      </pc:sldChg>
      <pc:sldChg chg="mod ord modShow">
        <pc:chgData name="Phil Gibbons" userId="f619c6e5d38ed7a7" providerId="LiveId" clId="{11985774-1B0A-40AD-A23A-A292F9AB7A32}" dt="2025-09-10T15:45:17.646" v="72" actId="729"/>
        <pc:sldMkLst>
          <pc:docMk/>
          <pc:sldMk cId="4213570552" sldId="1094"/>
        </pc:sldMkLst>
      </pc:sldChg>
      <pc:sldChg chg="modSp mod">
        <pc:chgData name="Phil Gibbons" userId="f619c6e5d38ed7a7" providerId="LiveId" clId="{11985774-1B0A-40AD-A23A-A292F9AB7A32}" dt="2025-09-10T17:22:21.591" v="672" actId="113"/>
        <pc:sldMkLst>
          <pc:docMk/>
          <pc:sldMk cId="1297060998" sldId="1096"/>
        </pc:sldMkLst>
        <pc:spChg chg="mod">
          <ac:chgData name="Phil Gibbons" userId="f619c6e5d38ed7a7" providerId="LiveId" clId="{11985774-1B0A-40AD-A23A-A292F9AB7A32}" dt="2025-09-10T17:22:21.591" v="672" actId="113"/>
          <ac:spMkLst>
            <pc:docMk/>
            <pc:sldMk cId="1297060998" sldId="1096"/>
            <ac:spMk id="3" creationId="{00000000-0000-0000-0000-000000000000}"/>
          </ac:spMkLst>
        </pc:spChg>
      </pc:sldChg>
      <pc:sldChg chg="del">
        <pc:chgData name="Phil Gibbons" userId="f619c6e5d38ed7a7" providerId="LiveId" clId="{11985774-1B0A-40AD-A23A-A292F9AB7A32}" dt="2025-09-10T15:40:39.642" v="69" actId="47"/>
        <pc:sldMkLst>
          <pc:docMk/>
          <pc:sldMk cId="2040473875" sldId="1097"/>
        </pc:sldMkLst>
      </pc:sldChg>
      <pc:sldChg chg="addSp delSp modSp add mod">
        <pc:chgData name="Phil Gibbons" userId="f619c6e5d38ed7a7" providerId="LiveId" clId="{11985774-1B0A-40AD-A23A-A292F9AB7A32}" dt="2025-09-10T16:01:59.906" v="248" actId="207"/>
        <pc:sldMkLst>
          <pc:docMk/>
          <pc:sldMk cId="3044227119" sldId="1099"/>
        </pc:sldMkLst>
        <pc:spChg chg="add mod">
          <ac:chgData name="Phil Gibbons" userId="f619c6e5d38ed7a7" providerId="LiveId" clId="{11985774-1B0A-40AD-A23A-A292F9AB7A32}" dt="2025-09-10T16:01:40.694" v="245" actId="207"/>
          <ac:spMkLst>
            <pc:docMk/>
            <pc:sldMk cId="3044227119" sldId="1099"/>
            <ac:spMk id="2" creationId="{18ADC513-1CD7-91BF-B2FD-2C366E020672}"/>
          </ac:spMkLst>
        </pc:spChg>
        <pc:spChg chg="mod">
          <ac:chgData name="Phil Gibbons" userId="f619c6e5d38ed7a7" providerId="LiveId" clId="{11985774-1B0A-40AD-A23A-A292F9AB7A32}" dt="2025-09-10T15:52:39.324" v="123" actId="1038"/>
          <ac:spMkLst>
            <pc:docMk/>
            <pc:sldMk cId="3044227119" sldId="1099"/>
            <ac:spMk id="49" creationId="{49D10FAF-0144-A254-DD26-3B82B993DAF2}"/>
          </ac:spMkLst>
        </pc:spChg>
        <pc:spChg chg="mod">
          <ac:chgData name="Phil Gibbons" userId="f619c6e5d38ed7a7" providerId="LiveId" clId="{11985774-1B0A-40AD-A23A-A292F9AB7A32}" dt="2025-09-10T15:52:39.324" v="123" actId="1038"/>
          <ac:spMkLst>
            <pc:docMk/>
            <pc:sldMk cId="3044227119" sldId="1099"/>
            <ac:spMk id="50" creationId="{9B67E0F6-17F2-DB5B-4AEE-69200C9477B8}"/>
          </ac:spMkLst>
        </pc:spChg>
        <pc:spChg chg="mod">
          <ac:chgData name="Phil Gibbons" userId="f619c6e5d38ed7a7" providerId="LiveId" clId="{11985774-1B0A-40AD-A23A-A292F9AB7A32}" dt="2025-09-10T15:52:39.324" v="123" actId="1038"/>
          <ac:spMkLst>
            <pc:docMk/>
            <pc:sldMk cId="3044227119" sldId="1099"/>
            <ac:spMk id="53" creationId="{8D78EA77-E1B0-B53A-CDB4-0168B7D39113}"/>
          </ac:spMkLst>
        </pc:spChg>
        <pc:spChg chg="mod">
          <ac:chgData name="Phil Gibbons" userId="f619c6e5d38ed7a7" providerId="LiveId" clId="{11985774-1B0A-40AD-A23A-A292F9AB7A32}" dt="2025-09-10T15:52:39.324" v="123" actId="1038"/>
          <ac:spMkLst>
            <pc:docMk/>
            <pc:sldMk cId="3044227119" sldId="1099"/>
            <ac:spMk id="54" creationId="{A67CA9AA-0A07-7CB1-1EF3-2C15C0E1EE3B}"/>
          </ac:spMkLst>
        </pc:spChg>
        <pc:spChg chg="mod">
          <ac:chgData name="Phil Gibbons" userId="f619c6e5d38ed7a7" providerId="LiveId" clId="{11985774-1B0A-40AD-A23A-A292F9AB7A32}" dt="2025-09-10T16:00:30.024" v="235" actId="20577"/>
          <ac:spMkLst>
            <pc:docMk/>
            <pc:sldMk cId="3044227119" sldId="1099"/>
            <ac:spMk id="38915" creationId="{098BCDBA-1B4F-CBE7-33E0-39AF87A7677E}"/>
          </ac:spMkLst>
        </pc:spChg>
        <pc:spChg chg="del">
          <ac:chgData name="Phil Gibbons" userId="f619c6e5d38ed7a7" providerId="LiveId" clId="{11985774-1B0A-40AD-A23A-A292F9AB7A32}" dt="2025-09-10T15:52:02.839" v="84" actId="478"/>
          <ac:spMkLst>
            <pc:docMk/>
            <pc:sldMk cId="3044227119" sldId="1099"/>
            <ac:spMk id="38916" creationId="{E63A5935-C913-B74B-8B5D-574C0B8B75C7}"/>
          </ac:spMkLst>
        </pc:spChg>
        <pc:spChg chg="mod">
          <ac:chgData name="Phil Gibbons" userId="f619c6e5d38ed7a7" providerId="LiveId" clId="{11985774-1B0A-40AD-A23A-A292F9AB7A32}" dt="2025-09-10T16:01:59.906" v="248" actId="207"/>
          <ac:spMkLst>
            <pc:docMk/>
            <pc:sldMk cId="3044227119" sldId="1099"/>
            <ac:spMk id="38917" creationId="{F41F5B4E-E1B1-0879-2509-7F24B5C58B37}"/>
          </ac:spMkLst>
        </pc:spChg>
        <pc:spChg chg="mod">
          <ac:chgData name="Phil Gibbons" userId="f619c6e5d38ed7a7" providerId="LiveId" clId="{11985774-1B0A-40AD-A23A-A292F9AB7A32}" dt="2025-09-10T15:53:46.647" v="151" actId="1076"/>
          <ac:spMkLst>
            <pc:docMk/>
            <pc:sldMk cId="3044227119" sldId="1099"/>
            <ac:spMk id="38918" creationId="{925A10D2-11A9-7BCA-9462-F319193B5B99}"/>
          </ac:spMkLst>
        </pc:spChg>
        <pc:graphicFrameChg chg="mod modGraphic">
          <ac:chgData name="Phil Gibbons" userId="f619c6e5d38ed7a7" providerId="LiveId" clId="{11985774-1B0A-40AD-A23A-A292F9AB7A32}" dt="2025-09-10T16:01:46.225" v="246" actId="207"/>
          <ac:graphicFrameMkLst>
            <pc:docMk/>
            <pc:sldMk cId="3044227119" sldId="1099"/>
            <ac:graphicFrameMk id="48" creationId="{B2DCCCAD-2652-E6DB-D8E6-96AD296E507D}"/>
          </ac:graphicFrameMkLst>
        </pc:graphicFrameChg>
      </pc:sldChg>
    </pc:docChg>
  </pc:docChgLst>
  <pc:docChgLst>
    <pc:chgData name="Phil Gibbons" userId="f619c6e5d38ed7a7" providerId="LiveId" clId="{E41FC783-0414-4032-882A-233E7B023E49}"/>
    <pc:docChg chg="undo redo custSel modSld">
      <pc:chgData name="Phil Gibbons" userId="f619c6e5d38ed7a7" providerId="LiveId" clId="{E41FC783-0414-4032-882A-233E7B023E49}" dt="2019-09-23T22:56:50.180" v="399" actId="478"/>
      <pc:docMkLst>
        <pc:docMk/>
      </pc:docMkLst>
      <pc:sldChg chg="modSp">
        <pc:chgData name="Phil Gibbons" userId="f619c6e5d38ed7a7" providerId="LiveId" clId="{E41FC783-0414-4032-882A-233E7B023E49}" dt="2019-09-23T19:16:57.401" v="3" actId="20577"/>
        <pc:sldMkLst>
          <pc:docMk/>
          <pc:sldMk cId="0" sldId="542"/>
        </pc:sldMkLst>
      </pc:sldChg>
      <pc:sldChg chg="modSp">
        <pc:chgData name="Phil Gibbons" userId="f619c6e5d38ed7a7" providerId="LiveId" clId="{E41FC783-0414-4032-882A-233E7B023E49}" dt="2019-09-23T20:54:13.168" v="27" actId="114"/>
        <pc:sldMkLst>
          <pc:docMk/>
          <pc:sldMk cId="0" sldId="955"/>
        </pc:sldMkLst>
      </pc:sldChg>
      <pc:sldChg chg="modSp">
        <pc:chgData name="Phil Gibbons" userId="f619c6e5d38ed7a7" providerId="LiveId" clId="{E41FC783-0414-4032-882A-233E7B023E49}" dt="2019-09-23T20:56:07.602" v="29" actId="20577"/>
        <pc:sldMkLst>
          <pc:docMk/>
          <pc:sldMk cId="0" sldId="958"/>
        </pc:sldMkLst>
      </pc:sldChg>
      <pc:sldChg chg="modSp">
        <pc:chgData name="Phil Gibbons" userId="f619c6e5d38ed7a7" providerId="LiveId" clId="{E41FC783-0414-4032-882A-233E7B023E49}" dt="2019-09-23T21:28:49.450" v="51" actId="114"/>
        <pc:sldMkLst>
          <pc:docMk/>
          <pc:sldMk cId="0" sldId="1043"/>
        </pc:sldMkLst>
      </pc:sldChg>
      <pc:sldChg chg="addSp modSp modAnim">
        <pc:chgData name="Phil Gibbons" userId="f619c6e5d38ed7a7" providerId="LiveId" clId="{E41FC783-0414-4032-882A-233E7B023E49}" dt="2019-09-23T21:51:59.890" v="304" actId="20577"/>
        <pc:sldMkLst>
          <pc:docMk/>
          <pc:sldMk cId="0" sldId="1044"/>
        </pc:sldMkLst>
      </pc:sldChg>
      <pc:sldChg chg="modSp">
        <pc:chgData name="Phil Gibbons" userId="f619c6e5d38ed7a7" providerId="LiveId" clId="{E41FC783-0414-4032-882A-233E7B023E49}" dt="2019-09-23T21:52:47.647" v="307" actId="20577"/>
        <pc:sldMkLst>
          <pc:docMk/>
          <pc:sldMk cId="0" sldId="1045"/>
        </pc:sldMkLst>
      </pc:sldChg>
      <pc:sldChg chg="modSp">
        <pc:chgData name="Phil Gibbons" userId="f619c6e5d38ed7a7" providerId="LiveId" clId="{E41FC783-0414-4032-882A-233E7B023E49}" dt="2019-09-23T21:55:13.641" v="324" actId="1076"/>
        <pc:sldMkLst>
          <pc:docMk/>
          <pc:sldMk cId="0" sldId="1046"/>
        </pc:sldMkLst>
      </pc:sldChg>
      <pc:sldChg chg="modSp">
        <pc:chgData name="Phil Gibbons" userId="f619c6e5d38ed7a7" providerId="LiveId" clId="{E41FC783-0414-4032-882A-233E7B023E49}" dt="2019-09-23T20:55:45.589" v="28"/>
        <pc:sldMkLst>
          <pc:docMk/>
          <pc:sldMk cId="1805681353" sldId="1071"/>
        </pc:sldMkLst>
      </pc:sldChg>
      <pc:sldChg chg="modSp">
        <pc:chgData name="Phil Gibbons" userId="f619c6e5d38ed7a7" providerId="LiveId" clId="{E41FC783-0414-4032-882A-233E7B023E49}" dt="2019-09-23T20:52:35.478" v="20" actId="1076"/>
        <pc:sldMkLst>
          <pc:docMk/>
          <pc:sldMk cId="2613562213" sldId="1072"/>
        </pc:sldMkLst>
      </pc:sldChg>
      <pc:sldChg chg="modSp">
        <pc:chgData name="Phil Gibbons" userId="f619c6e5d38ed7a7" providerId="LiveId" clId="{E41FC783-0414-4032-882A-233E7B023E49}" dt="2019-09-23T20:56:46.729" v="43" actId="20577"/>
        <pc:sldMkLst>
          <pc:docMk/>
          <pc:sldMk cId="2753105120" sldId="1074"/>
        </pc:sldMkLst>
      </pc:sldChg>
      <pc:sldChg chg="addSp delSp modSp delAnim modAnim">
        <pc:chgData name="Phil Gibbons" userId="f619c6e5d38ed7a7" providerId="LiveId" clId="{E41FC783-0414-4032-882A-233E7B023E49}" dt="2019-09-23T22:56:00.024" v="396"/>
        <pc:sldMkLst>
          <pc:docMk/>
          <pc:sldMk cId="670100969" sldId="1085"/>
        </pc:sldMkLst>
      </pc:sldChg>
      <pc:sldChg chg="modSp">
        <pc:chgData name="Phil Gibbons" userId="f619c6e5d38ed7a7" providerId="LiveId" clId="{E41FC783-0414-4032-882A-233E7B023E49}" dt="2019-09-23T20:53:30.155" v="23" actId="114"/>
        <pc:sldMkLst>
          <pc:docMk/>
          <pc:sldMk cId="114639334" sldId="1090"/>
        </pc:sldMkLst>
      </pc:sldChg>
      <pc:sldChg chg="modSp">
        <pc:chgData name="Phil Gibbons" userId="f619c6e5d38ed7a7" providerId="LiveId" clId="{E41FC783-0414-4032-882A-233E7B023E49}" dt="2019-09-23T21:23:35.468" v="49" actId="114"/>
        <pc:sldMkLst>
          <pc:docMk/>
          <pc:sldMk cId="3888874222" sldId="1092"/>
        </pc:sldMkLst>
      </pc:sldChg>
      <pc:sldChg chg="delSp modSp modAnim">
        <pc:chgData name="Phil Gibbons" userId="f619c6e5d38ed7a7" providerId="LiveId" clId="{E41FC783-0414-4032-882A-233E7B023E49}" dt="2019-09-23T22:56:50.180" v="399" actId="478"/>
        <pc:sldMkLst>
          <pc:docMk/>
          <pc:sldMk cId="3114085117" sldId="10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6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36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49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83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72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93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20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56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7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25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5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46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33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707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28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8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3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53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1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7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28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27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4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5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02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85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 not cover floating point representations this semester, but the answer is 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8AD92D-85DC-42ED-A1F9-C1217E42EA9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957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551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955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7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0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215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677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334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681F1-9ECF-43CC-A1A6-D7853C0864C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7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9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99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11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38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D92D-85DC-42ED-A1F9-C1217E42EA9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7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49105/quizzes/15003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8300"/>
            <a:ext cx="6578600" cy="573088"/>
          </a:xfrm>
        </p:spPr>
        <p:txBody>
          <a:bodyPr/>
          <a:lstStyle/>
          <a:p>
            <a:pPr eaLnBrk="1" hangingPunct="1"/>
            <a:r>
              <a:rPr lang="en-US" dirty="0"/>
              <a:t>x86-64 Example Addresses</a:t>
            </a:r>
          </a:p>
        </p:txBody>
      </p:sp>
      <p:sp>
        <p:nvSpPr>
          <p:cNvPr id="438308" name="Text Box 36"/>
          <p:cNvSpPr txBox="1">
            <a:spLocks noChangeArrowheads="1"/>
          </p:cNvSpPr>
          <p:nvPr/>
        </p:nvSpPr>
        <p:spPr bwMode="auto">
          <a:xfrm>
            <a:off x="6524653" y="575177"/>
            <a:ext cx="2474913" cy="4619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address range ~2</a:t>
            </a:r>
            <a:r>
              <a:rPr lang="en-US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47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cxnSp>
        <p:nvCxnSpPr>
          <p:cNvPr id="26" name="Straight Arrow Connector 25"/>
          <p:cNvCxnSpPr>
            <a:cxnSpLocks/>
            <a:endCxn id="42" idx="1"/>
          </p:cNvCxnSpPr>
          <p:nvPr/>
        </p:nvCxnSpPr>
        <p:spPr bwMode="auto">
          <a:xfrm>
            <a:off x="5385756" y="4591868"/>
            <a:ext cx="1472244" cy="817022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cxnSpLocks/>
          </p:cNvCxnSpPr>
          <p:nvPr/>
        </p:nvCxnSpPr>
        <p:spPr bwMode="auto">
          <a:xfrm>
            <a:off x="5385756" y="4844209"/>
            <a:ext cx="1470970" cy="782923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cxnSpLocks/>
          </p:cNvCxnSpPr>
          <p:nvPr/>
        </p:nvCxnSpPr>
        <p:spPr bwMode="auto">
          <a:xfrm flipV="1">
            <a:off x="5385756" y="3455773"/>
            <a:ext cx="1480711" cy="52401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2544202-E14F-AA05-1A75-F9DFA463B813}"/>
              </a:ext>
            </a:extLst>
          </p:cNvPr>
          <p:cNvGrpSpPr/>
          <p:nvPr/>
        </p:nvGrpSpPr>
        <p:grpSpPr>
          <a:xfrm>
            <a:off x="152400" y="3534527"/>
            <a:ext cx="5638800" cy="2992706"/>
            <a:chOff x="209550" y="2883185"/>
            <a:chExt cx="5638800" cy="2992706"/>
          </a:xfrm>
        </p:grpSpPr>
        <p:sp>
          <p:nvSpPr>
            <p:cNvPr id="13314" name="Rectangle 25"/>
            <p:cNvSpPr>
              <a:spLocks noChangeArrowheads="1"/>
            </p:cNvSpPr>
            <p:nvPr/>
          </p:nvSpPr>
          <p:spPr bwMode="auto">
            <a:xfrm>
              <a:off x="2751667" y="4826087"/>
              <a:ext cx="2667000" cy="533400"/>
            </a:xfrm>
            <a:prstGeom prst="rect">
              <a:avLst/>
            </a:prstGeom>
            <a:solidFill>
              <a:srgbClr val="F6F5BD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13315" name="Rectangle 25"/>
            <p:cNvSpPr>
              <a:spLocks noChangeArrowheads="1"/>
            </p:cNvSpPr>
            <p:nvPr/>
          </p:nvSpPr>
          <p:spPr bwMode="auto">
            <a:xfrm>
              <a:off x="2751667" y="4286492"/>
              <a:ext cx="2667000" cy="539595"/>
            </a:xfrm>
            <a:prstGeom prst="rect">
              <a:avLst/>
            </a:prstGeom>
            <a:solidFill>
              <a:srgbClr val="F1C7C7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2751667" y="2895600"/>
              <a:ext cx="26670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13317" name="Rectangle 25"/>
            <p:cNvSpPr>
              <a:spLocks noChangeArrowheads="1"/>
            </p:cNvSpPr>
            <p:nvPr/>
          </p:nvSpPr>
          <p:spPr bwMode="auto">
            <a:xfrm>
              <a:off x="2751667" y="3225887"/>
              <a:ext cx="2667000" cy="1066800"/>
            </a:xfrm>
            <a:prstGeom prst="rect">
              <a:avLst/>
            </a:prstGeom>
            <a:solidFill>
              <a:srgbClr val="D5F1CF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13319" name="Rectangle 3"/>
            <p:cNvSpPr>
              <a:spLocks noChangeArrowheads="1"/>
            </p:cNvSpPr>
            <p:nvPr/>
          </p:nvSpPr>
          <p:spPr bwMode="auto">
            <a:xfrm>
              <a:off x="209550" y="2883185"/>
              <a:ext cx="5638800" cy="2582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2511425" algn="l"/>
                </a:tabLst>
              </a:pPr>
              <a:r>
                <a:rPr lang="en-US" sz="1800" dirty="0">
                  <a:latin typeface="Courier New" pitchFamily="49" charset="0"/>
                </a:rPr>
                <a:t>local	0x00007ffe4d3be87c </a:t>
              </a:r>
            </a:p>
            <a:p>
              <a:pPr eaLnBrk="0" hangingPunct="0">
                <a:tabLst>
                  <a:tab pos="2511425" algn="l"/>
                </a:tabLst>
              </a:pPr>
              <a:r>
                <a:rPr lang="en-US" sz="1800" dirty="0">
                  <a:latin typeface="Courier New" pitchFamily="49" charset="0"/>
                </a:rPr>
                <a:t>phuge1 	0x00007f7262a1e010 </a:t>
              </a:r>
            </a:p>
            <a:p>
              <a:pPr eaLnBrk="0" hangingPunct="0">
                <a:tabLst>
                  <a:tab pos="2511425" algn="l"/>
                </a:tabLst>
              </a:pPr>
              <a:r>
                <a:rPr lang="en-US" sz="1800" dirty="0">
                  <a:latin typeface="Courier New" pitchFamily="49" charset="0"/>
                </a:rPr>
                <a:t>phuge3 	0x00007f7162a1d010 </a:t>
              </a:r>
            </a:p>
            <a:p>
              <a:pPr eaLnBrk="0" hangingPunct="0">
                <a:tabLst>
                  <a:tab pos="2511425" algn="l"/>
                </a:tabLst>
              </a:pPr>
              <a:r>
                <a:rPr lang="en-US" sz="1800" dirty="0">
                  <a:latin typeface="Courier New" pitchFamily="49" charset="0"/>
                </a:rPr>
                <a:t>psmall4	0x000000008359d120 </a:t>
              </a:r>
            </a:p>
            <a:p>
              <a:pPr eaLnBrk="0" hangingPunct="0">
                <a:tabLst>
                  <a:tab pos="2511425" algn="l"/>
                </a:tabLst>
              </a:pPr>
              <a:r>
                <a:rPr lang="en-US" sz="1800" dirty="0">
                  <a:latin typeface="Courier New" pitchFamily="49" charset="0"/>
                </a:rPr>
                <a:t>psmall2	0x000000008359d010 </a:t>
              </a:r>
            </a:p>
            <a:p>
              <a:pPr eaLnBrk="0" hangingPunct="0">
                <a:tabLst>
                  <a:tab pos="2511425" algn="l"/>
                </a:tabLst>
              </a:pPr>
              <a:r>
                <a:rPr lang="en-US" sz="1800" dirty="0" err="1">
                  <a:latin typeface="Courier New" pitchFamily="49" charset="0"/>
                </a:rPr>
                <a:t>big_array</a:t>
              </a:r>
              <a:r>
                <a:rPr lang="en-US" sz="1800" dirty="0">
                  <a:latin typeface="Courier New" pitchFamily="49" charset="0"/>
                </a:rPr>
                <a:t> 	0x0000000080601060 </a:t>
              </a:r>
            </a:p>
            <a:p>
              <a:pPr eaLnBrk="0" hangingPunct="0">
                <a:tabLst>
                  <a:tab pos="2511425" algn="l"/>
                </a:tabLst>
              </a:pPr>
              <a:r>
                <a:rPr lang="en-US" sz="1800" dirty="0" err="1">
                  <a:latin typeface="Courier New" pitchFamily="49" charset="0"/>
                </a:rPr>
                <a:t>huge_array</a:t>
              </a:r>
              <a:r>
                <a:rPr lang="en-US" sz="1800" dirty="0">
                  <a:latin typeface="Courier New" pitchFamily="49" charset="0"/>
                </a:rPr>
                <a:t> 	0x0000000000601060 </a:t>
              </a:r>
            </a:p>
            <a:p>
              <a:pPr eaLnBrk="0" hangingPunct="0">
                <a:tabLst>
                  <a:tab pos="2511425" algn="l"/>
                </a:tabLst>
              </a:pPr>
              <a:r>
                <a:rPr lang="en-US" sz="1800" dirty="0">
                  <a:latin typeface="Courier New" pitchFamily="49" charset="0"/>
                </a:rPr>
                <a:t>main()	0x000000000040060c</a:t>
              </a:r>
            </a:p>
            <a:p>
              <a:pPr eaLnBrk="0" hangingPunct="0">
                <a:tabLst>
                  <a:tab pos="2511425" algn="l"/>
                </a:tabLst>
              </a:pPr>
              <a:r>
                <a:rPr lang="en-US" sz="1800" dirty="0">
                  <a:latin typeface="Courier New" pitchFamily="49" charset="0"/>
                </a:rPr>
                <a:t>useless() 	0x0000000000400590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6944C0D-A168-874D-A15E-514B265A5B23}"/>
                </a:ext>
              </a:extLst>
            </p:cNvPr>
            <p:cNvSpPr txBox="1"/>
            <p:nvPr/>
          </p:nvSpPr>
          <p:spPr>
            <a:xfrm>
              <a:off x="2821424" y="5506559"/>
              <a:ext cx="2341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(Exact values can vary)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A659CE-E109-4063-AB41-51ADA3E39921}"/>
              </a:ext>
            </a:extLst>
          </p:cNvPr>
          <p:cNvGrpSpPr/>
          <p:nvPr/>
        </p:nvGrpSpPr>
        <p:grpSpPr>
          <a:xfrm>
            <a:off x="3733800" y="987063"/>
            <a:ext cx="4576233" cy="5639717"/>
            <a:chOff x="3733800" y="987063"/>
            <a:chExt cx="4576233" cy="5639717"/>
          </a:xfrm>
        </p:grpSpPr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1C64E520-54BC-404E-853C-F88B9E193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55599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8917F5B-C84D-48FA-ADA4-BE7F2D882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2233" y="1581234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7" name="Text Box 12">
              <a:extLst>
                <a:ext uri="{FF2B5EF4-FFF2-40B4-BE49-F238E27FC236}">
                  <a16:creationId xmlns:a16="http://schemas.microsoft.com/office/drawing/2014/main" id="{44AF7240-36BC-4C6B-A30B-8A36D735C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987063"/>
              <a:ext cx="312420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sz="1400" b="0" dirty="0">
                  <a:latin typeface="Cambria" panose="02040503050406030204" pitchFamily="18" charset="0"/>
                  <a:ea typeface="Cambria" panose="02040503050406030204" pitchFamily="18" charset="0"/>
                </a:rPr>
                <a:t>0000</a:t>
              </a:r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 </a:t>
              </a:r>
              <a:r>
                <a:rPr lang="en-US" sz="1400" b="0" dirty="0">
                  <a:latin typeface="Cambria" panose="02040503050406030204" pitchFamily="18" charset="0"/>
                  <a:ea typeface="Cambria" panose="02040503050406030204" pitchFamily="18" charset="0"/>
                </a:rPr>
                <a:t>7FFF</a:t>
              </a:r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 </a:t>
              </a:r>
              <a:r>
                <a:rPr lang="en-US" sz="1400" b="0" dirty="0">
                  <a:latin typeface="Cambria" panose="02040503050406030204" pitchFamily="18" charset="0"/>
                  <a:ea typeface="Cambria" panose="02040503050406030204" pitchFamily="18" charset="0"/>
                </a:rPr>
                <a:t>FFFF</a:t>
              </a:r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 </a:t>
              </a:r>
              <a:r>
                <a:rPr lang="en-US" sz="1400" b="0" dirty="0">
                  <a:latin typeface="Cambria" panose="02040503050406030204" pitchFamily="18" charset="0"/>
                  <a:ea typeface="Cambria" panose="02040503050406030204" pitchFamily="18" charset="0"/>
                </a:rPr>
                <a:t>F000</a:t>
              </a:r>
              <a:endParaRPr lang="en-US" sz="1400" b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id="{DF4837B0-0388-4379-B03B-40573C18F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583626"/>
              <a:ext cx="14478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Stack</a:t>
              </a:r>
            </a:p>
          </p:txBody>
        </p: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4E37ABD4-6E4C-47D1-BA79-FDB693EFB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Text</a:t>
              </a:r>
            </a:p>
          </p:txBody>
        </p:sp>
        <p:sp>
          <p:nvSpPr>
            <p:cNvPr id="41" name="Rectangle 24">
              <a:extLst>
                <a:ext uri="{FF2B5EF4-FFF2-40B4-BE49-F238E27FC236}">
                  <a16:creationId xmlns:a16="http://schemas.microsoft.com/office/drawing/2014/main" id="{9DD9D7A0-3FD8-4EC4-A6B1-C531F2F42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Data</a:t>
              </a:r>
            </a:p>
          </p:txBody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6950CF68-711B-4A37-9F4F-C704E9BB4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  <p:sp>
          <p:nvSpPr>
            <p:cNvPr id="43" name="Line 35">
              <a:extLst>
                <a:ext uri="{FF2B5EF4-FFF2-40B4-BE49-F238E27FC236}">
                  <a16:creationId xmlns:a16="http://schemas.microsoft.com/office/drawing/2014/main" id="{51D3B430-74DE-46A0-878C-1EF4DFE601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1900" y="4876800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9209EA7-51E2-458D-82BB-7B452CE77CFE}"/>
                </a:ext>
              </a:extLst>
            </p:cNvPr>
            <p:cNvCxnSpPr/>
            <p:nvPr/>
          </p:nvCxnSpPr>
          <p:spPr bwMode="auto">
            <a:xfrm>
              <a:off x="6857603" y="2280949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2442D43-9945-453B-8AC7-7726F23ABCB8}"/>
                </a:ext>
              </a:extLst>
            </p:cNvPr>
            <p:cNvSpPr/>
            <p:nvPr/>
          </p:nvSpPr>
          <p:spPr bwMode="auto">
            <a:xfrm>
              <a:off x="6858001" y="1063687"/>
              <a:ext cx="1447800" cy="774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FFFF00"/>
              </a:bgClr>
            </a:patt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D9B84423-7AA6-433E-9DFE-D631A75F6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2735016"/>
              <a:ext cx="1447800" cy="1233209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Libraries</a:t>
              </a:r>
            </a:p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and Huge</a:t>
              </a:r>
            </a:p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Malloc Blocks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6D34976-C0FC-4E23-A2C6-2B0FE721F13F}"/>
                </a:ext>
              </a:extLst>
            </p:cNvPr>
            <p:cNvSpPr/>
            <p:nvPr/>
          </p:nvSpPr>
          <p:spPr bwMode="auto">
            <a:xfrm>
              <a:off x="6858001" y="6549344"/>
              <a:ext cx="1447800" cy="774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FFFF00"/>
              </a:bgClr>
            </a:patt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Line 34">
              <a:extLst>
                <a:ext uri="{FF2B5EF4-FFF2-40B4-BE49-F238E27FC236}">
                  <a16:creationId xmlns:a16="http://schemas.microsoft.com/office/drawing/2014/main" id="{7F707861-2F8A-4185-90E2-9B0AD1106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8833" y="3968225"/>
              <a:ext cx="0" cy="41425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squar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Text Box 12">
              <a:extLst>
                <a:ext uri="{FF2B5EF4-FFF2-40B4-BE49-F238E27FC236}">
                  <a16:creationId xmlns:a16="http://schemas.microsoft.com/office/drawing/2014/main" id="{0301F028-F24A-48F4-BA39-D92A7D0AB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2066" y="6176674"/>
              <a:ext cx="91440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sz="1400" b="0" dirty="0">
                  <a:latin typeface="Cambria" panose="02040503050406030204" pitchFamily="18" charset="0"/>
                  <a:ea typeface="Cambria" panose="02040503050406030204" pitchFamily="18" charset="0"/>
                </a:rPr>
                <a:t>40 0000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D33F2B6-A82D-45EA-939E-A24E13E024A1}"/>
                </a:ext>
              </a:extLst>
            </p:cNvPr>
            <p:cNvCxnSpPr/>
            <p:nvPr/>
          </p:nvCxnSpPr>
          <p:spPr bwMode="auto">
            <a:xfrm>
              <a:off x="7162800" y="1141123"/>
              <a:ext cx="0" cy="44250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5ACEB54-FE30-4843-8EA0-66859D6E4BC2}"/>
                </a:ext>
              </a:extLst>
            </p:cNvPr>
            <p:cNvCxnSpPr/>
            <p:nvPr/>
          </p:nvCxnSpPr>
          <p:spPr bwMode="auto">
            <a:xfrm>
              <a:off x="7162800" y="2280949"/>
              <a:ext cx="0" cy="44250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30E3A6F-2B27-43EE-A88C-3C04224CCA0B}"/>
                </a:ext>
              </a:extLst>
            </p:cNvPr>
            <p:cNvSpPr txBox="1"/>
            <p:nvPr/>
          </p:nvSpPr>
          <p:spPr>
            <a:xfrm>
              <a:off x="7158335" y="1210254"/>
              <a:ext cx="10676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+mn-cs"/>
                </a:rPr>
                <a:t>randomized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BB3766-618D-4C39-B05D-00EBC56C5EAF}"/>
                </a:ext>
              </a:extLst>
            </p:cNvPr>
            <p:cNvSpPr txBox="1"/>
            <p:nvPr/>
          </p:nvSpPr>
          <p:spPr>
            <a:xfrm>
              <a:off x="7158335" y="2347429"/>
              <a:ext cx="10676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+mn-cs"/>
                </a:rPr>
                <a:t>randomized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248CB5C-30C8-7E70-D713-27E8B6962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07" y="991760"/>
            <a:ext cx="3274456" cy="243836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E154F5-C5E1-ADFF-02DE-F928207715CE}"/>
              </a:ext>
            </a:extLst>
          </p:cNvPr>
          <p:cNvCxnSpPr>
            <a:cxnSpLocks/>
          </p:cNvCxnSpPr>
          <p:nvPr/>
        </p:nvCxnSpPr>
        <p:spPr bwMode="auto">
          <a:xfrm flipV="1">
            <a:off x="5377536" y="3653365"/>
            <a:ext cx="1480711" cy="52401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b="1" dirty="0"/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Protection</a:t>
            </a:r>
          </a:p>
          <a:p>
            <a:pPr lvl="1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Bypassing Protection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609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50800"/>
            <a:ext cx="8558212" cy="15494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Recall: Memory 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0"/>
            <a:ext cx="8229600" cy="563563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/>
              <a:t>Result is system specific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4267200"/>
            <a:ext cx="7327900" cy="1828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fun(6)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Stack smashing detected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ea typeface="Monaco" charset="0"/>
                <a:cs typeface="Calibri" panose="020F0502020204030204" pitchFamily="34" charset="0"/>
                <a:sym typeface="Courier New" charset="0"/>
              </a:rPr>
              <a:t>Segmentation fault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" charset="0"/>
            </a:endParaRPr>
          </a:p>
          <a:p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838200" y="1295400"/>
            <a:ext cx="6553200" cy="2844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3.14;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s.a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35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2209800" cy="1320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3581400" y="1295400"/>
            <a:ext cx="44196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800" dirty="0"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1800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648200" y="3124200"/>
            <a:ext cx="304800" cy="3429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105400" y="4953000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762000" y="33528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44167"/>
              </p:ext>
            </p:extLst>
          </p:nvPr>
        </p:nvGraphicFramePr>
        <p:xfrm>
          <a:off x="2514600" y="3124200"/>
          <a:ext cx="2070100" cy="3429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???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AutoShape 6"/>
          <p:cNvSpPr>
            <a:spLocks/>
          </p:cNvSpPr>
          <p:nvPr/>
        </p:nvSpPr>
        <p:spPr bwMode="auto">
          <a:xfrm flipH="1">
            <a:off x="2057400" y="5029200"/>
            <a:ext cx="3048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5638800"/>
            <a:ext cx="1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struct_t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916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Such Problems are a BIG Deal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7388" cy="4876800"/>
          </a:xfrm>
        </p:spPr>
        <p:txBody>
          <a:bodyPr/>
          <a:lstStyle/>
          <a:p>
            <a:pPr eaLnBrk="1" hangingPunct="1"/>
            <a:r>
              <a:rPr lang="en-US" dirty="0"/>
              <a:t>Generally called a “buffer overflow”</a:t>
            </a:r>
          </a:p>
          <a:p>
            <a:pPr lvl="1" eaLnBrk="1" hangingPunct="1"/>
            <a:r>
              <a:rPr lang="en-US" dirty="0"/>
              <a:t>When exceeding the memory size allocated for an array</a:t>
            </a:r>
          </a:p>
          <a:p>
            <a:pPr eaLnBrk="1" hangingPunct="1"/>
            <a:r>
              <a:rPr lang="en-US" dirty="0"/>
              <a:t>Why a big deal?</a:t>
            </a:r>
          </a:p>
          <a:p>
            <a:pPr lvl="1" eaLnBrk="1" hangingPunct="1"/>
            <a:r>
              <a:rPr lang="en-US" dirty="0"/>
              <a:t>It’s the #1 </a:t>
            </a:r>
            <a:r>
              <a:rPr lang="en-US" u="sng" dirty="0"/>
              <a:t>technical</a:t>
            </a:r>
            <a:r>
              <a:rPr lang="en-US" dirty="0"/>
              <a:t> cause of security vulnerabilities</a:t>
            </a:r>
          </a:p>
          <a:p>
            <a:pPr lvl="2" eaLnBrk="1" hangingPunct="1"/>
            <a:r>
              <a:rPr lang="en-US" dirty="0"/>
              <a:t>#1 </a:t>
            </a:r>
            <a:r>
              <a:rPr lang="en-US" u="sng" dirty="0"/>
              <a:t>overall</a:t>
            </a:r>
            <a:r>
              <a:rPr lang="en-US" dirty="0"/>
              <a:t> cause is social engineering / user ignorance</a:t>
            </a:r>
          </a:p>
          <a:p>
            <a:pPr eaLnBrk="1" hangingPunct="1"/>
            <a:r>
              <a:rPr lang="en-US" dirty="0"/>
              <a:t>Most common form</a:t>
            </a:r>
          </a:p>
          <a:p>
            <a:pPr lvl="1" eaLnBrk="1" hangingPunct="1"/>
            <a:r>
              <a:rPr lang="en-US" dirty="0"/>
              <a:t>Unchecked lengths on string inputs</a:t>
            </a:r>
          </a:p>
          <a:p>
            <a:pPr lvl="1" eaLnBrk="1" hangingPunct="1"/>
            <a:r>
              <a:rPr lang="en-US" dirty="0"/>
              <a:t>Particularly for bounded character arrays on the stack</a:t>
            </a:r>
          </a:p>
          <a:p>
            <a:pPr lvl="2" eaLnBrk="1" hangingPunct="1"/>
            <a:r>
              <a:rPr lang="en-US" dirty="0"/>
              <a:t>sometimes referred to as stack smashing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91425" cy="762000"/>
          </a:xfrm>
        </p:spPr>
        <p:txBody>
          <a:bodyPr/>
          <a:lstStyle/>
          <a:p>
            <a:pPr eaLnBrk="1" hangingPunct="1"/>
            <a:r>
              <a:rPr lang="en-US"/>
              <a:t>String Library Code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5791200"/>
          </a:xfrm>
        </p:spPr>
        <p:txBody>
          <a:bodyPr/>
          <a:lstStyle/>
          <a:p>
            <a:pPr eaLnBrk="1" hangingPunct="1"/>
            <a:r>
              <a:rPr lang="en-US" dirty="0"/>
              <a:t>Implementation of Unix function </a:t>
            </a:r>
            <a:r>
              <a:rPr lang="en-US" dirty="0">
                <a:latin typeface="Courier New" pitchFamily="49" charset="0"/>
              </a:rPr>
              <a:t>gets()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/>
            <a:r>
              <a:rPr lang="en-US" dirty="0"/>
              <a:t>No way to specify limit on number of characters to read</a:t>
            </a:r>
          </a:p>
          <a:p>
            <a:pPr eaLnBrk="1" hangingPunct="1"/>
            <a:r>
              <a:rPr lang="en-US" dirty="0"/>
              <a:t>Similar problems with other library functions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strcpy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strcat</a:t>
            </a:r>
            <a:r>
              <a:rPr lang="en-US" dirty="0"/>
              <a:t>: Copy strings of arbitrary length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sscanf</a:t>
            </a:r>
            <a:r>
              <a:rPr lang="en-US" b="1" dirty="0"/>
              <a:t>, </a:t>
            </a:r>
            <a:r>
              <a:rPr lang="en-US" dirty="0"/>
              <a:t>when given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8200" y="1524000"/>
            <a:ext cx="5410200" cy="33972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Get string from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char *gets(char *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int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*p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while (c != EOF &amp;&amp; c != '\n')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*p++ = c;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}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*p = '\0';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return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413500" cy="573088"/>
          </a:xfrm>
        </p:spPr>
        <p:txBody>
          <a:bodyPr/>
          <a:lstStyle/>
          <a:p>
            <a:pPr eaLnBrk="1" hangingPunct="1"/>
            <a:r>
              <a:rPr lang="en-US"/>
              <a:t>Vulnerable Buffer Code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3124200"/>
            <a:ext cx="36576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call_echo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echo();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1219200"/>
            <a:ext cx="50292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52800" y="413385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5267325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Segmentation Fault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1948934"/>
            <a:ext cx="2334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ç"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BTW, how big </a:t>
            </a:r>
          </a:p>
          <a:p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     is big enough?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44500" y="1600200"/>
            <a:ext cx="8578850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000000000040069c &lt;echo&gt;: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40069c: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18          	sub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$0x18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4006a0: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4006a3:	e8 a5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40064d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4006a8: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4006ab:	e8 50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fe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400500 &lt;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puts@plt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4006b0:	48 83 c4 18          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4006b4: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65150" y="4826501"/>
            <a:ext cx="8045450" cy="147476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4006b5: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08          	sub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4006b9:	b8 00 00 00 00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$0x0,%eax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e8 d9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40069c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48 83 c4 08          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4006c7: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4419600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500" y="11385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6096000" y="5181600"/>
            <a:ext cx="2601912" cy="13516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$0x18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733800" y="2286000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char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[4]; 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813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319" y="2503487"/>
            <a:ext cx="1796807" cy="308706"/>
            <a:chOff x="2372133" y="2833280"/>
            <a:chExt cx="1796807" cy="308706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2133" y="2837186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1396" y="283328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0577" y="28335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19678" y="2833471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5" name="Arc 4"/>
          <p:cNvSpPr/>
          <p:nvPr/>
        </p:nvSpPr>
        <p:spPr bwMode="auto">
          <a:xfrm>
            <a:off x="2438400" y="1360487"/>
            <a:ext cx="1460500" cy="2513847"/>
          </a:xfrm>
          <a:prstGeom prst="arc">
            <a:avLst>
              <a:gd name="adj1" fmla="val 5393125"/>
              <a:gd name="adj2" fmla="val 15866911"/>
            </a:avLst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2560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531118" y="1769026"/>
            <a:ext cx="8760719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Machine-Level Programming IV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15-213/14-513/15-513: Introduction to Computer Systems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Lecture, </a:t>
            </a:r>
            <a:r>
              <a:rPr lang="en-US" sz="2000" b="0" dirty="0">
                <a:latin typeface="Calibri"/>
                <a:ea typeface="Calibri"/>
                <a:cs typeface="Calibri"/>
                <a:sym typeface="Calibri"/>
              </a:rPr>
              <a:t>Sept 11</a:t>
            </a:r>
            <a:r>
              <a:rPr lang="en-US" sz="2000" b="0" dirty="0"/>
              <a:t>,</a:t>
            </a:r>
            <a:r>
              <a:rPr lang="en-US" sz="2000" b="0" dirty="0">
                <a:latin typeface="Calibri"/>
                <a:ea typeface="Calibri"/>
                <a:cs typeface="Calibri"/>
                <a:sym typeface="Calibri"/>
              </a:rPr>
              <a:t> 2025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#1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208" y="251494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Overflowed buffer, but did not corrupt state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390791" y="5943600"/>
            <a:ext cx="3552809" cy="3359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“01234567890123456789012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\0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”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6221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#2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3400" y="2514600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Segmentation fault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526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Program “returned” to 0x0400600, and then crashed.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10512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Stack Smashing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normal return address A with address of some other code S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other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2438400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14300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144462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190182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155929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  <a:sym typeface="Wingdings"/>
              </a:rPr>
              <a:t>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1180" y="4267200"/>
            <a:ext cx="24638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/* Something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unexpected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367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Crafting Smashing String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c8 06 40 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2606272" y="1109444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echo()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rgbClr val="B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20 bytes unused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07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AB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8" name="AutoShape 16"/>
          <p:cNvSpPr>
            <a:spLocks/>
          </p:cNvSpPr>
          <p:nvPr/>
        </p:nvSpPr>
        <p:spPr bwMode="auto">
          <a:xfrm rot="10800000">
            <a:off x="2377672" y="3132282"/>
            <a:ext cx="228600" cy="1820717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602125" y="384109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24 bytes</a:t>
            </a:r>
          </a:p>
        </p:txBody>
      </p:sp>
    </p:spTree>
    <p:extLst>
      <p:ext uri="{BB962C8B-B14F-4D97-AF65-F5344CB8AC3E}">
        <p14:creationId xmlns:p14="http://schemas.microsoft.com/office/powerpoint/2010/main" val="40798893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Smashing String Effect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499" y="2503486"/>
            <a:ext cx="2139951" cy="2449514"/>
            <a:chOff x="190499" y="2503486"/>
            <a:chExt cx="2139951" cy="2449514"/>
          </a:xfrm>
        </p:grpSpPr>
        <p:sp>
          <p:nvSpPr>
            <p:cNvPr id="36047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Address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(8 bytes)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604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3604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3604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3604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2564" y="2509716"/>
              <a:ext cx="1797050" cy="304800"/>
              <a:chOff x="2377022" y="2811289"/>
              <a:chExt cx="1797050" cy="304800"/>
            </a:xfrm>
            <a:solidFill>
              <a:srgbClr val="CDF1C5"/>
            </a:solidFill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07</a:t>
                </a: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2819400"/>
              <a:ext cx="1797050" cy="304800"/>
              <a:chOff x="2377022" y="2811289"/>
              <a:chExt cx="1797050" cy="304800"/>
            </a:xfrm>
            <a:solidFill>
              <a:srgbClr val="D5F1CF"/>
            </a:solidFill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AB</a:t>
                </a: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80</a:t>
                </a:r>
              </a:p>
            </p:txBody>
          </p:sp>
        </p:grpSp>
        <p:sp>
          <p:nvSpPr>
            <p:cNvPr id="94" name="AutoShape 16"/>
            <p:cNvSpPr>
              <a:spLocks/>
            </p:cNvSpPr>
            <p:nvPr/>
          </p:nvSpPr>
          <p:spPr bwMode="auto">
            <a:xfrm rot="10800000" flipH="1">
              <a:off x="190499" y="2509716"/>
              <a:ext cx="228600" cy="244328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404203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Performing Stack Smash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77DC1-03B5-B643-812F-9AE25B98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495743"/>
            <a:ext cx="7896225" cy="3838381"/>
          </a:xfrm>
        </p:spPr>
        <p:txBody>
          <a:bodyPr/>
          <a:lstStyle/>
          <a:p>
            <a:r>
              <a:rPr lang="en-US" dirty="0"/>
              <a:t>Put hex sequence in file smash-</a:t>
            </a:r>
            <a:r>
              <a:rPr lang="en-US" dirty="0" err="1"/>
              <a:t>hex.txt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hexify</a:t>
            </a:r>
            <a:r>
              <a:rPr lang="en-US" dirty="0"/>
              <a:t> program to convert hex digits to characters</a:t>
            </a:r>
          </a:p>
          <a:p>
            <a:pPr lvl="1"/>
            <a:r>
              <a:rPr lang="en-US" dirty="0"/>
              <a:t>Some of them are non-printing</a:t>
            </a:r>
          </a:p>
          <a:p>
            <a:r>
              <a:rPr lang="en-US" dirty="0"/>
              <a:t>Provide as input to vulnerable program</a:t>
            </a: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6200" y="1340162"/>
            <a:ext cx="8991600" cy="1013098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30 31 32 33 34 35 36 37 38 39 30 31 32 33 34 35 36 37 38 39 30 31 32 33 c8 06 40 00 00 00 00 00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hexify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bufdemo-nsp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Type a string:012345678901234567890123?@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I've been smashed!</a:t>
            </a:r>
          </a:p>
        </p:txBody>
      </p:sp>
      <p:sp>
        <p:nvSpPr>
          <p:cNvPr id="88" name="Rectangle 4">
            <a:extLst>
              <a:ext uri="{FF2B5EF4-FFF2-40B4-BE49-F238E27FC236}">
                <a16:creationId xmlns:a16="http://schemas.microsoft.com/office/drawing/2014/main" id="{E52DE286-16D4-9D44-8EAC-9FC4D7DAD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267200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8887422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Code Injection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6203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Input string contains byte representation of executable code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return address A with address of buffer B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exploit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3355975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221297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267017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4975225" y="4531090"/>
            <a:ext cx="314325" cy="369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5267325" y="4718415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5727700" y="4078288"/>
            <a:ext cx="1066800" cy="646112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exploit</a:t>
            </a:r>
          </a:p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code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93662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6449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4" grpId="0"/>
      <p:bldP spid="30735" grpId="0" animBg="1"/>
      <p:bldP spid="365586" grpId="0" animBg="1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How Does The Attack Code Execute?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5029200" y="1061005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5029200" y="10668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5029200" y="603623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5029200" y="573143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5029200" y="512445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29200" y="22082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029200" y="375285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33400" y="3810838"/>
            <a:ext cx="29718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// A-&gt;B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77000" y="952501"/>
            <a:ext cx="2214684" cy="3746500"/>
            <a:chOff x="6477000" y="952501"/>
            <a:chExt cx="2214684" cy="3746500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7620000" y="217170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strike="sngStrike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 B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7620000" y="952501"/>
              <a:ext cx="1066800" cy="1558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7620000" y="2508741"/>
              <a:ext cx="1066800" cy="2190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7620000" y="3430588"/>
              <a:ext cx="1066800" cy="646112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7620000" y="2511425"/>
              <a:ext cx="1065213" cy="936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B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6477000" y="952501"/>
              <a:ext cx="1143000" cy="108504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77000" y="1447801"/>
              <a:ext cx="1143000" cy="325120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7624884" y="1750192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91000" y="6061352"/>
            <a:ext cx="838200" cy="369332"/>
            <a:chOff x="4191000" y="6061352"/>
            <a:chExt cx="838200" cy="369332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91000" y="1089942"/>
            <a:ext cx="838200" cy="369332"/>
            <a:chOff x="4191000" y="1089942"/>
            <a:chExt cx="838200" cy="369332"/>
          </a:xfrm>
        </p:grpSpPr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191000" y="108994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4632325" y="127699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86684" y="3889652"/>
            <a:ext cx="838200" cy="369332"/>
            <a:chOff x="6786684" y="3889652"/>
            <a:chExt cx="838200" cy="369332"/>
          </a:xfrm>
        </p:grpSpPr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6786684" y="38896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7228009" y="407670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86684" y="3261002"/>
            <a:ext cx="838200" cy="369332"/>
            <a:chOff x="6786684" y="3261002"/>
            <a:chExt cx="838200" cy="369332"/>
          </a:xfrm>
        </p:grpSpPr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6786684" y="326100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7228009" y="344805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9" name="Arc 58"/>
          <p:cNvSpPr/>
          <p:nvPr/>
        </p:nvSpPr>
        <p:spPr bwMode="auto">
          <a:xfrm>
            <a:off x="3666980" y="1276990"/>
            <a:ext cx="1143000" cy="4879374"/>
          </a:xfrm>
          <a:prstGeom prst="arc">
            <a:avLst>
              <a:gd name="adj1" fmla="val 5391088"/>
              <a:gd name="adj2" fmla="val 16237356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6684" y="2321692"/>
            <a:ext cx="838200" cy="369332"/>
            <a:chOff x="6786684" y="2321692"/>
            <a:chExt cx="838200" cy="369332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6786684" y="2321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7228009" y="2508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6684" y="1940692"/>
            <a:ext cx="838200" cy="369332"/>
            <a:chOff x="6786684" y="1940692"/>
            <a:chExt cx="838200" cy="369332"/>
          </a:xfrm>
        </p:grpSpPr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1800" y="1276990"/>
            <a:ext cx="1752600" cy="4971410"/>
            <a:chOff x="2971800" y="1276990"/>
            <a:chExt cx="1752600" cy="4971410"/>
          </a:xfrm>
        </p:grpSpPr>
        <p:sp>
          <p:nvSpPr>
            <p:cNvPr id="9" name="Arc 8"/>
            <p:cNvSpPr/>
            <p:nvPr/>
          </p:nvSpPr>
          <p:spPr bwMode="auto">
            <a:xfrm>
              <a:off x="3581400" y="1276990"/>
              <a:ext cx="1143000" cy="4971410"/>
            </a:xfrm>
            <a:prstGeom prst="arc">
              <a:avLst>
                <a:gd name="adj1" fmla="val 5391088"/>
                <a:gd name="adj2" fmla="val 16237356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2971800" y="3405607"/>
              <a:ext cx="59824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3805080" y="3405607"/>
            <a:ext cx="5982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191000" y="5971698"/>
            <a:ext cx="838200" cy="369332"/>
            <a:chOff x="4191000" y="6061352"/>
            <a:chExt cx="838200" cy="369332"/>
          </a:xfrm>
        </p:grpSpPr>
        <p:sp>
          <p:nvSpPr>
            <p:cNvPr id="75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86684" y="1571360"/>
            <a:ext cx="838200" cy="369332"/>
            <a:chOff x="6786684" y="1940692"/>
            <a:chExt cx="838200" cy="369332"/>
          </a:xfrm>
        </p:grpSpPr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48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5" grpId="0"/>
      <p:bldP spid="6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Vulnerability</a:t>
            </a:r>
          </a:p>
          <a:p>
            <a:pPr lvl="1">
              <a:defRPr/>
            </a:pPr>
            <a:r>
              <a:rPr lang="en-US" b="1" dirty="0"/>
              <a:t>Protection</a:t>
            </a:r>
          </a:p>
          <a:p>
            <a:pPr lvl="1">
              <a:defRPr/>
            </a:pPr>
            <a:r>
              <a:rPr lang="en-US" b="1" dirty="0"/>
              <a:t>Bypassing Protection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562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</p:spPr>
        <p:txBody>
          <a:bodyPr/>
          <a:lstStyle/>
          <a:p>
            <a:pPr eaLnBrk="1" hangingPunct="1"/>
            <a:r>
              <a:rPr lang="en-US" sz="3200" dirty="0"/>
              <a:t>What to Do About Buffer Overflow Attacks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Avoid overflow vulnerabilities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Employ system-level protections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Have compiler use “stack canaries”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Lets talk about each…</a:t>
            </a:r>
          </a:p>
        </p:txBody>
      </p:sp>
    </p:spTree>
    <p:extLst>
      <p:ext uri="{BB962C8B-B14F-4D97-AF65-F5344CB8AC3E}">
        <p14:creationId xmlns:p14="http://schemas.microsoft.com/office/powerpoint/2010/main" val="13275954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352364"/>
            <a:ext cx="8507582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Recall: 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  <a:br>
              <a:rPr lang="en-US" dirty="0"/>
            </a:br>
            <a:r>
              <a:rPr lang="en-US" dirty="0"/>
              <a:t>(Here: </a:t>
            </a:r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element)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br>
              <a:rPr lang="en-US" dirty="0"/>
            </a:br>
            <a:endParaRPr lang="en-US" dirty="0"/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419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419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419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419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4196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4196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813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813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813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813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813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1625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4959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4959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1625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0071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1625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0071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1625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427163" y="4832474"/>
            <a:ext cx="3651250" cy="1746250"/>
            <a:chOff x="1427163" y="4953000"/>
            <a:chExt cx="3651250" cy="17462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12B90D-6A25-493F-9A80-C80C345D8E69}"/>
                </a:ext>
              </a:extLst>
            </p:cNvPr>
            <p:cNvSpPr txBox="1"/>
            <p:nvPr/>
          </p:nvSpPr>
          <p:spPr>
            <a:xfrm>
              <a:off x="3066560" y="6329918"/>
              <a:ext cx="1760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990000"/>
                  </a:solidFill>
                  <a:latin typeface="Calibri" pitchFamily="34" charset="0"/>
                </a:rPr>
                <a:t>Internal padding</a:t>
              </a:r>
            </a:p>
          </p:txBody>
        </p:sp>
        <p:cxnSp>
          <p:nvCxnSpPr>
            <p:cNvPr id="27" name="Curved Connector 26"/>
            <p:cNvCxnSpPr>
              <a:stCxn id="26" idx="0"/>
            </p:cNvCxnSpPr>
            <p:nvPr/>
          </p:nvCxnSpPr>
          <p:spPr bwMode="auto">
            <a:xfrm rot="5400000" flipH="1" flipV="1">
              <a:off x="3860992" y="5112497"/>
              <a:ext cx="1303134" cy="1131708"/>
            </a:xfrm>
            <a:prstGeom prst="curvedConnector3">
              <a:avLst/>
            </a:prstGeom>
            <a:noFill/>
            <a:ln w="762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Curved Connector 27"/>
            <p:cNvCxnSpPr>
              <a:stCxn id="26" idx="0"/>
            </p:cNvCxnSpPr>
            <p:nvPr/>
          </p:nvCxnSpPr>
          <p:spPr bwMode="auto">
            <a:xfrm rot="16200000" flipV="1">
              <a:off x="1998475" y="4381688"/>
              <a:ext cx="1376918" cy="2519542"/>
            </a:xfrm>
            <a:prstGeom prst="curvedConnector3">
              <a:avLst>
                <a:gd name="adj1" fmla="val 43425"/>
              </a:avLst>
            </a:prstGeom>
            <a:noFill/>
            <a:ln w="762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57200"/>
            <a:ext cx="8658225" cy="762000"/>
          </a:xfrm>
        </p:spPr>
        <p:txBody>
          <a:bodyPr/>
          <a:lstStyle/>
          <a:p>
            <a:pPr eaLnBrk="1" hangingPunct="1"/>
            <a:r>
              <a:rPr lang="en-US" dirty="0"/>
              <a:t>1. Avoid Overflow Vulnerabilities in Code (!)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4038600"/>
            <a:ext cx="8091487" cy="24828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For example, use library routines that limit string 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f</a:t>
            </a:r>
            <a:r>
              <a:rPr lang="en-US" b="1" dirty="0" err="1">
                <a:latin typeface="Courier New" pitchFamily="49" charset="0"/>
              </a:rPr>
              <a:t>gets</a:t>
            </a:r>
            <a:r>
              <a:rPr lang="en-US" dirty="0"/>
              <a:t> instead of </a:t>
            </a:r>
            <a:r>
              <a:rPr lang="en-US" b="1" dirty="0">
                <a:latin typeface="Courier New" pitchFamily="49" charset="0"/>
              </a:rPr>
              <a:t>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cpy</a:t>
            </a:r>
            <a:r>
              <a:rPr lang="en-US" dirty="0"/>
              <a:t> instead of </a:t>
            </a:r>
            <a:r>
              <a:rPr lang="en-US" b="1" dirty="0" err="1">
                <a:latin typeface="Courier New" pitchFamily="49" charset="0"/>
              </a:rPr>
              <a:t>strcpy</a:t>
            </a:r>
            <a:endParaRPr lang="en-US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dirty="0"/>
              <a:t> with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to read the string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Or use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</a:rPr>
              <a:t>s</a:t>
            </a:r>
            <a:r>
              <a:rPr lang="en-US" b="1" dirty="0"/>
              <a:t>  </a:t>
            </a:r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n</a:t>
            </a:r>
            <a:r>
              <a:rPr lang="en-US" dirty="0"/>
              <a:t> is a suitable integer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1447800"/>
            <a:ext cx="59436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[4];  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fgets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, 4, stdin);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433887" cy="2938462"/>
          </a:xfrm>
        </p:spPr>
        <p:txBody>
          <a:bodyPr/>
          <a:lstStyle/>
          <a:p>
            <a:pPr eaLnBrk="1" hangingPunct="1"/>
            <a:r>
              <a:rPr lang="en-US" dirty="0"/>
              <a:t>Randomized stack offsets</a:t>
            </a:r>
          </a:p>
          <a:p>
            <a:pPr lvl="1" eaLnBrk="1" hangingPunct="1"/>
            <a:r>
              <a:rPr lang="en-US" dirty="0"/>
              <a:t>At start of program, allocate random amount of space on stack</a:t>
            </a:r>
          </a:p>
          <a:p>
            <a:pPr lvl="1" eaLnBrk="1" hangingPunct="1"/>
            <a:r>
              <a:rPr lang="en-US" dirty="0"/>
              <a:t>Shifts stack addresses for entire program</a:t>
            </a:r>
          </a:p>
          <a:p>
            <a:pPr lvl="1" eaLnBrk="1" hangingPunct="1"/>
            <a:r>
              <a:rPr lang="en-US" dirty="0"/>
              <a:t>Makes it difficult for hacker to predict beginning of inserted code</a:t>
            </a:r>
          </a:p>
          <a:p>
            <a:pPr lvl="1" eaLnBrk="1" hangingPunct="1"/>
            <a:r>
              <a:rPr lang="en-US" dirty="0"/>
              <a:t>e.g., 5 executions of memory allocation code</a:t>
            </a:r>
          </a:p>
          <a:p>
            <a:pPr lvl="1" eaLnBrk="1" hangingPunct="1"/>
            <a:endParaRPr lang="en-US" dirty="0"/>
          </a:p>
          <a:p>
            <a:pPr lvl="2" eaLnBrk="1" hangingPunct="1"/>
            <a:r>
              <a:rPr lang="en-US" dirty="0"/>
              <a:t>Stack repositioned each time program executes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32303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1750000" imgH="25400" progId="Excel.Sheet.12">
                  <p:embed/>
                </p:oleObj>
              </mc:Choice>
              <mc:Fallback>
                <p:oleObj name="Worksheet" r:id="rId3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71495"/>
              </p:ext>
            </p:extLst>
          </p:nvPr>
        </p:nvGraphicFramePr>
        <p:xfrm>
          <a:off x="381000" y="5105400"/>
          <a:ext cx="655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553200" imgH="203200" progId="Excel.Sheet.12">
                  <p:embed/>
                </p:oleObj>
              </mc:Choice>
              <mc:Fallback>
                <p:oleObj name="Worksheet" r:id="rId5" imgW="6553200" imgH="203200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5105400"/>
                        <a:ext cx="655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5979949" y="1328738"/>
            <a:ext cx="2688595" cy="4949546"/>
            <a:chOff x="5979949" y="1328738"/>
            <a:chExt cx="2688595" cy="4949546"/>
          </a:xfrm>
        </p:grpSpPr>
        <p:sp>
          <p:nvSpPr>
            <p:cNvPr id="53" name="Rectangle 4"/>
            <p:cNvSpPr>
              <a:spLocks/>
            </p:cNvSpPr>
            <p:nvPr/>
          </p:nvSpPr>
          <p:spPr bwMode="auto">
            <a:xfrm>
              <a:off x="7398544" y="33861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alibri Bold" charset="0"/>
                  <a:cs typeface="Courier New"/>
                  <a:sym typeface="Calibri Bold" charset="0"/>
                </a:rPr>
                <a:t>main</a:t>
              </a:r>
            </a:p>
          </p:txBody>
        </p:sp>
        <p:sp>
          <p:nvSpPr>
            <p:cNvPr id="54" name="Rectangle 5"/>
            <p:cNvSpPr>
              <a:spLocks/>
            </p:cNvSpPr>
            <p:nvPr/>
          </p:nvSpPr>
          <p:spPr bwMode="auto">
            <a:xfrm>
              <a:off x="7398544" y="3690938"/>
              <a:ext cx="1270000" cy="9572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Application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Code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5" name="Rectangle 7"/>
            <p:cNvSpPr>
              <a:spLocks/>
            </p:cNvSpPr>
            <p:nvPr/>
          </p:nvSpPr>
          <p:spPr bwMode="auto">
            <a:xfrm>
              <a:off x="7398544" y="14049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9"/>
            <p:cNvSpPr>
              <a:spLocks/>
            </p:cNvSpPr>
            <p:nvPr/>
          </p:nvSpPr>
          <p:spPr bwMode="auto">
            <a:xfrm>
              <a:off x="7398544" y="1709738"/>
              <a:ext cx="1270000" cy="1676400"/>
            </a:xfrm>
            <a:prstGeom prst="rect">
              <a:avLst/>
            </a:prstGeom>
            <a:solidFill>
              <a:srgbClr val="FF9999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7" name="Rectangle 10"/>
            <p:cNvSpPr>
              <a:spLocks/>
            </p:cNvSpPr>
            <p:nvPr/>
          </p:nvSpPr>
          <p:spPr bwMode="auto">
            <a:xfrm>
              <a:off x="5979949" y="2243138"/>
              <a:ext cx="1002591" cy="63094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Random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allocation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8" name="AutoShape 11"/>
            <p:cNvSpPr>
              <a:spLocks/>
            </p:cNvSpPr>
            <p:nvPr/>
          </p:nvSpPr>
          <p:spPr bwMode="auto">
            <a:xfrm>
              <a:off x="7150767" y="1704917"/>
              <a:ext cx="228600" cy="168122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10"/>
            <p:cNvSpPr>
              <a:spLocks/>
            </p:cNvSpPr>
            <p:nvPr/>
          </p:nvSpPr>
          <p:spPr bwMode="auto">
            <a:xfrm>
              <a:off x="6107341" y="1328738"/>
              <a:ext cx="1062603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base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7398544" y="4638842"/>
              <a:ext cx="12700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B?</a:t>
              </a: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6561519" y="5908952"/>
              <a:ext cx="42102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800" dirty="0">
                  <a:latin typeface="Calibri" pitchFamily="34" charset="0"/>
                </a:rPr>
                <a:t>B?</a:t>
              </a: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6982540" y="60960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7398544" y="5535098"/>
              <a:ext cx="12700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7398544" y="5016392"/>
              <a:ext cx="1270000" cy="518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4" y="1312333"/>
            <a:ext cx="3729035" cy="5240867"/>
          </a:xfrm>
        </p:spPr>
        <p:txBody>
          <a:bodyPr/>
          <a:lstStyle/>
          <a:p>
            <a:pPr eaLnBrk="1" hangingPunct="1"/>
            <a:r>
              <a:rPr lang="en-US" dirty="0"/>
              <a:t>Non-executable memory</a:t>
            </a:r>
          </a:p>
          <a:p>
            <a:pPr lvl="1" eaLnBrk="1" hangingPunct="1"/>
            <a:r>
              <a:rPr lang="en-US" dirty="0"/>
              <a:t>Older x86 CPUs would execute machine code from any readable address</a:t>
            </a:r>
          </a:p>
          <a:p>
            <a:pPr lvl="1" eaLnBrk="1" hangingPunct="1"/>
            <a:r>
              <a:rPr lang="en-US" dirty="0"/>
              <a:t>x86-64 added a way to mark regions of memory as </a:t>
            </a:r>
            <a:r>
              <a:rPr lang="en-US" i="1" dirty="0"/>
              <a:t>not executable</a:t>
            </a:r>
          </a:p>
          <a:p>
            <a:pPr lvl="1" eaLnBrk="1" hangingPunct="1"/>
            <a:r>
              <a:rPr lang="en-US" dirty="0"/>
              <a:t>Immediate crash on jumping into any such region</a:t>
            </a:r>
          </a:p>
          <a:p>
            <a:pPr lvl="1" eaLnBrk="1" hangingPunct="1"/>
            <a:r>
              <a:rPr lang="en-US" dirty="0"/>
              <a:t>Current Linux and Windows mark the stack this way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79837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1750000" imgH="25400" progId="Excel.Sheet.12">
                  <p:embed/>
                </p:oleObj>
              </mc:Choice>
              <mc:Fallback>
                <p:oleObj name="Worksheet" r:id="rId3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021138" y="1154113"/>
            <a:ext cx="4697008" cy="4203700"/>
            <a:chOff x="4021138" y="1154113"/>
            <a:chExt cx="4697008" cy="4203700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630863" y="1154113"/>
              <a:ext cx="2674937" cy="369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Stack after call to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162800" y="2023547"/>
              <a:ext cx="155534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P</a:t>
              </a:r>
              <a:r>
                <a:rPr lang="en-US" sz="1800" b="0" dirty="0">
                  <a:latin typeface="Courier New" pitchFamily="49" charset="0"/>
                </a:rPr>
                <a:t> </a:t>
              </a:r>
              <a:r>
                <a:rPr lang="en-US" sz="1800" b="0" dirty="0">
                  <a:latin typeface="Calibri" pitchFamily="34" charset="0"/>
                </a:rPr>
                <a:t>stack frame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7162800" y="4097615"/>
              <a:ext cx="146900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Q</a:t>
              </a:r>
              <a:r>
                <a:rPr lang="en-US" sz="1800" b="0" dirty="0">
                  <a:latin typeface="Calibri" pitchFamily="34" charset="0"/>
                </a:rPr>
                <a:t> stack frame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28" name="AutoShape 16"/>
            <p:cNvSpPr>
              <a:spLocks/>
            </p:cNvSpPr>
            <p:nvPr/>
          </p:nvSpPr>
          <p:spPr bwMode="auto">
            <a:xfrm rot="10800000">
              <a:off x="6892925" y="1600200"/>
              <a:ext cx="228600" cy="160020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29" name="AutoShape 16"/>
            <p:cNvSpPr>
              <a:spLocks/>
            </p:cNvSpPr>
            <p:nvPr/>
          </p:nvSpPr>
          <p:spPr bwMode="auto">
            <a:xfrm rot="10800000">
              <a:off x="6892925" y="3200400"/>
              <a:ext cx="228600" cy="2157413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30" name="AutoShape 16"/>
            <p:cNvSpPr>
              <a:spLocks/>
            </p:cNvSpPr>
            <p:nvPr/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4419600" y="4665663"/>
            <a:ext cx="1308100" cy="12779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64144" y="5943600"/>
            <a:ext cx="41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324098979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0065" y="3886200"/>
            <a:ext cx="8736227" cy="1752600"/>
          </a:xfrm>
        </p:spPr>
        <p:txBody>
          <a:bodyPr>
            <a:normAutofit/>
          </a:bodyPr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https://canvas.cmu.edu/courses/49105/quizzes</a:t>
            </a:r>
            <a:r>
              <a:rPr lang="en-US" sz="2800">
                <a:hlinkClick r:id="rId3"/>
              </a:rPr>
              <a:t>/150034</a:t>
            </a:r>
            <a:endParaRPr lang="en-US" sz="280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3. Stack Canaries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7939087" cy="5224462"/>
          </a:xfrm>
        </p:spPr>
        <p:txBody>
          <a:bodyPr/>
          <a:lstStyle/>
          <a:p>
            <a:pPr eaLnBrk="1" hangingPunct="1"/>
            <a:r>
              <a:rPr lang="en-US" dirty="0"/>
              <a:t>Idea</a:t>
            </a:r>
          </a:p>
          <a:p>
            <a:pPr lvl="1" eaLnBrk="1" hangingPunct="1"/>
            <a:r>
              <a:rPr lang="en-US" dirty="0"/>
              <a:t>Place special value (“canary”) on stack just beyond buffer</a:t>
            </a:r>
          </a:p>
          <a:p>
            <a:pPr lvl="1" eaLnBrk="1" hangingPunct="1"/>
            <a:r>
              <a:rPr lang="en-US" dirty="0"/>
              <a:t>Check for corruption before exiting function</a:t>
            </a:r>
          </a:p>
          <a:p>
            <a:pPr eaLnBrk="1" hangingPunct="1"/>
            <a:r>
              <a:rPr lang="en-US" dirty="0"/>
              <a:t>GCC Implementation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-protector</a:t>
            </a:r>
          </a:p>
          <a:p>
            <a:pPr lvl="1" eaLnBrk="1" hangingPunct="1"/>
            <a:r>
              <a:rPr lang="en-US" dirty="0"/>
              <a:t>Now the default (disabled earlier)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3981450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4886325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*** stack smashing detected ***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Protected Buffer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92075" y="1676400"/>
            <a:ext cx="8899526" cy="396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40072f:	sub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400733:	mov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40073c:	mov    %rax,0x8(%rsp)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400741:	xor    %eax,%eax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400743: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400746:	callq  4006e0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40074b: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40074e:	callq  400570 &lt;puts@plt&gt;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400753:	mov    0x8(%rsp),%rax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400758:	xor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400761:	je     400768 &lt;echo+0x39&gt;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400763:	callq  400580 &lt;__stack_chk_fail@plt&gt;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400768: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40076c:	retq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75" y="122136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Setting Up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24432" y="5062304"/>
            <a:ext cx="6183312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%fs:0x28,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Get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 # Place on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  # Erase register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Checking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486263" y="5062393"/>
            <a:ext cx="6516688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),%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# Retrieve from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%fs:0x28,%rax     # Compare to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je	.L6               # If same, OK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call	__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stack_chk_fail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FAIL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char buf[4];  /* Way too small!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gets(buf);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puts(buf);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743200"/>
            <a:ext cx="179705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33400" y="30480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ebp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33400" y="1600200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>
                <a:latin typeface="Courier New" pitchFamily="49" charset="0"/>
                <a:cs typeface="+mn-cs"/>
              </a:rPr>
              <a:t>main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33400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982663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431925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881188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533400" y="33528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ebx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33400" y="39624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33400" y="4343400"/>
            <a:ext cx="1797050" cy="304800"/>
            <a:chOff x="533400" y="4648200"/>
            <a:chExt cx="1797050" cy="30480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1400" y="3810000"/>
            <a:ext cx="16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Input: </a:t>
            </a:r>
            <a:r>
              <a:rPr lang="en-US" sz="1800" i="1" dirty="0">
                <a:latin typeface="Calibri" pitchFamily="34" charset="0"/>
              </a:rPr>
              <a:t>0123456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36DFF-D19A-614C-8D1C-E7248286128B}"/>
              </a:ext>
            </a:extLst>
          </p:cNvPr>
          <p:cNvSpPr txBox="1"/>
          <p:nvPr/>
        </p:nvSpPr>
        <p:spPr>
          <a:xfrm>
            <a:off x="6629400" y="3505200"/>
            <a:ext cx="2369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Some systems:</a:t>
            </a:r>
          </a:p>
          <a:p>
            <a:r>
              <a:rPr lang="en-US" sz="1800" i="1" dirty="0">
                <a:latin typeface="Calibri" pitchFamily="34" charset="0"/>
              </a:rPr>
              <a:t>LSB of canary is 0x00</a:t>
            </a:r>
          </a:p>
          <a:p>
            <a:r>
              <a:rPr lang="en-US" sz="1800" i="1" dirty="0">
                <a:latin typeface="Calibri" pitchFamily="34" charset="0"/>
              </a:rPr>
              <a:t>Allows input 01234567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 (for hackers)</a:t>
            </a:r>
          </a:p>
          <a:p>
            <a:pPr lvl="1"/>
            <a:r>
              <a:rPr lang="en-US" dirty="0"/>
              <a:t>Stack randomization makes it hard to predict buffer location</a:t>
            </a:r>
          </a:p>
          <a:p>
            <a:pPr lvl="1"/>
            <a:r>
              <a:rPr lang="en-US" dirty="0"/>
              <a:t>Marking stack non-executable makes it hard to insert binary code</a:t>
            </a:r>
          </a:p>
          <a:p>
            <a:r>
              <a:rPr lang="en-US" dirty="0"/>
              <a:t>Alternative Strategy</a:t>
            </a:r>
          </a:p>
          <a:p>
            <a:pPr lvl="1"/>
            <a:r>
              <a:rPr lang="en-US" dirty="0"/>
              <a:t>Use existing code</a:t>
            </a:r>
          </a:p>
          <a:p>
            <a:pPr lvl="2"/>
            <a:r>
              <a:rPr lang="en-US" dirty="0"/>
              <a:t>Part of the program or the C library</a:t>
            </a:r>
          </a:p>
          <a:p>
            <a:pPr lvl="1"/>
            <a:r>
              <a:rPr lang="en-US" dirty="0"/>
              <a:t>String together fragments to achieve overall desired outcome</a:t>
            </a:r>
          </a:p>
          <a:p>
            <a:pPr lvl="1"/>
            <a:r>
              <a:rPr lang="en-US" i="1" dirty="0"/>
              <a:t>Does not overcome stack canaries</a:t>
            </a:r>
          </a:p>
          <a:p>
            <a:r>
              <a:rPr lang="en-US" dirty="0"/>
              <a:t>Construct program from </a:t>
            </a:r>
            <a:r>
              <a:rPr lang="en-US" i="1" dirty="0"/>
              <a:t>gadgets</a:t>
            </a:r>
            <a:endParaRPr lang="en-US" dirty="0"/>
          </a:p>
          <a:p>
            <a:pPr lvl="1"/>
            <a:r>
              <a:rPr lang="en-US" dirty="0"/>
              <a:t>Sequence of instructions ending in </a:t>
            </a:r>
            <a:r>
              <a:rPr lang="en-US" b="1" dirty="0">
                <a:latin typeface="Courier New"/>
                <a:cs typeface="Courier New"/>
              </a:rPr>
              <a:t>ret</a:t>
            </a:r>
          </a:p>
          <a:p>
            <a:pPr lvl="2"/>
            <a:r>
              <a:rPr lang="en-US" dirty="0"/>
              <a:t>Encoded by single byte </a:t>
            </a:r>
            <a:r>
              <a:rPr lang="en-US" b="1" dirty="0">
                <a:latin typeface="Courier New"/>
                <a:cs typeface="Courier New"/>
              </a:rPr>
              <a:t>0xc3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positions fixed from run to run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is executable</a:t>
            </a:r>
          </a:p>
        </p:txBody>
      </p:sp>
    </p:spTree>
    <p:extLst>
      <p:ext uri="{BB962C8B-B14F-4D97-AF65-F5344CB8AC3E}">
        <p14:creationId xmlns:p14="http://schemas.microsoft.com/office/powerpoint/2010/main" val="3678308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#1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6875" y="5410199"/>
            <a:ext cx="7896225" cy="923925"/>
          </a:xfrm>
        </p:spPr>
        <p:txBody>
          <a:bodyPr/>
          <a:lstStyle/>
          <a:p>
            <a:r>
              <a:rPr lang="en-US" dirty="0"/>
              <a:t>Use tail end of existing functions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long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ab_plus_c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(long a, long b, long c) {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return a*b + c;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00200" y="3200400"/>
            <a:ext cx="5943600" cy="1708666"/>
            <a:chOff x="1600200" y="3200400"/>
            <a:chExt cx="5943600" cy="170866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00200" y="3200400"/>
              <a:ext cx="5943600" cy="1074653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00000000004004d0 &lt;ab_plus_c&gt;: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4004d0:  48 0f af fe  imul %rsi,%rdi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4004d4:  48 8d 04 17  lea (%rdi,%rdx,1),%rax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4004d8:  c3           retq </a:t>
              </a:r>
              <a:endParaRPr lang="en-US" sz="1600" dirty="0">
                <a:latin typeface="Courier New" pitchFamily="49" charset="0"/>
                <a:ea typeface="MS Mincho" pitchFamily="49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895600" y="3733800"/>
              <a:ext cx="1600200" cy="541253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495800" y="4275053"/>
              <a:ext cx="533400" cy="449347"/>
            </a:xfrm>
            <a:prstGeom prst="straightConnector1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017615" y="453973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rax</a:t>
              </a:r>
              <a:r>
                <a:rPr lang="en-US" sz="1800" dirty="0">
                  <a:latin typeface="Calibri" pitchFamily="34" charset="0"/>
                </a:rPr>
                <a:t> </a:t>
              </a:r>
              <a:r>
                <a:rPr lang="en-US" sz="1800" dirty="0">
                  <a:latin typeface="Calibri" pitchFamily="34" charset="0"/>
                  <a:sym typeface="Wingdings"/>
                </a:rPr>
                <a:t>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rdi</a:t>
              </a:r>
              <a:r>
                <a:rPr lang="en-US" sz="1800" dirty="0">
                  <a:latin typeface="Calibri" pitchFamily="34" charset="0"/>
                  <a:sym typeface="Wingdings"/>
                </a:rPr>
                <a:t> +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rdx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0x4004d4</a:t>
            </a:r>
          </a:p>
        </p:txBody>
      </p:sp>
    </p:spTree>
    <p:extLst>
      <p:ext uri="{BB962C8B-B14F-4D97-AF65-F5344CB8AC3E}">
        <p14:creationId xmlns:p14="http://schemas.microsoft.com/office/powerpoint/2010/main" val="399989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646" y="235466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7018" y="1077028"/>
            <a:ext cx="6063208" cy="977900"/>
          </a:xfrm>
          <a:ln/>
        </p:spPr>
        <p:txBody>
          <a:bodyPr/>
          <a:lstStyle/>
          <a:p>
            <a:r>
              <a:rPr lang="en-US" dirty="0"/>
              <a:t>Structure length is multiple of K</a:t>
            </a:r>
          </a:p>
          <a:p>
            <a:r>
              <a:rPr lang="en-US" dirty="0"/>
              <a:t>Start address (</a:t>
            </a:r>
            <a:r>
              <a:rPr lang="en-US" dirty="0">
                <a:latin typeface="Courier" pitchFamily="49" charset="0"/>
                <a:cs typeface="Courier New Bold" charset="0"/>
                <a:sym typeface="Courier New Bold" charset="0"/>
              </a:rPr>
              <a:t>a</a:t>
            </a:r>
            <a:r>
              <a:rPr lang="en-US" dirty="0"/>
              <a:t>) is a multiple of K</a:t>
            </a:r>
          </a:p>
          <a:p>
            <a:r>
              <a:rPr lang="en-US" dirty="0"/>
              <a:t>No padding in between array elements</a:t>
            </a:r>
          </a:p>
          <a:p>
            <a:r>
              <a:rPr lang="en-US" dirty="0"/>
              <a:t>Hence: Satisfies alignment requirement for</a:t>
            </a:r>
            <a:br>
              <a:rPr lang="en-US" dirty="0"/>
            </a:br>
            <a:r>
              <a:rPr lang="en-US" dirty="0"/>
              <a:t>every structure element in entire array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59342" y="997466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struct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int i[2];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CB6977-8C88-98BC-8C0E-664223976968}"/>
              </a:ext>
            </a:extLst>
          </p:cNvPr>
          <p:cNvSpPr txBox="1"/>
          <p:nvPr/>
        </p:nvSpPr>
        <p:spPr>
          <a:xfrm>
            <a:off x="6248400" y="6187185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6E511E3B-8121-7FAF-9041-1742D3AADFD5}"/>
              </a:ext>
            </a:extLst>
          </p:cNvPr>
          <p:cNvSpPr>
            <a:spLocks/>
          </p:cNvSpPr>
          <p:nvPr/>
        </p:nvSpPr>
        <p:spPr bwMode="auto">
          <a:xfrm>
            <a:off x="762000" y="4381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0" name="Line 21">
            <a:extLst>
              <a:ext uri="{FF2B5EF4-FFF2-40B4-BE49-F238E27FC236}">
                <a16:creationId xmlns:a16="http://schemas.microsoft.com/office/drawing/2014/main" id="{D59DB027-847B-76F8-36FC-270A21B06373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524000" y="401320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#2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96875" y="5562599"/>
            <a:ext cx="7896225" cy="771525"/>
          </a:xfrm>
        </p:spPr>
        <p:txBody>
          <a:bodyPr/>
          <a:lstStyle/>
          <a:p>
            <a:r>
              <a:rPr lang="en-US" dirty="0"/>
              <a:t>Repurpose byte codes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(unsigned *p) {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*p = 3347663060u;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3200400"/>
            <a:ext cx="6858000" cy="107465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&lt;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4004d9:  c7 07 d4 48 89 c7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movl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  $0xc78948d4,(%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rdi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)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4004df:  c3               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retq</a:t>
            </a:r>
            <a:endParaRPr lang="da-DK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3733801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419600" y="4275053"/>
            <a:ext cx="609600" cy="449348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17615" y="45397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rdi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sym typeface="Wingdings"/>
              </a:rPr>
              <a:t> </a:t>
            </a:r>
            <a:r>
              <a:rPr lang="en-US" sz="1800" dirty="0" err="1">
                <a:latin typeface="Calibri" pitchFamily="34" charset="0"/>
                <a:sym typeface="Wingdings"/>
              </a:rPr>
              <a:t>rax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3429000"/>
            <a:ext cx="1143000" cy="380999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0x4004dc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648200" y="2743200"/>
            <a:ext cx="228600" cy="685801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017615" y="2743200"/>
            <a:ext cx="315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Encodes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99472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399"/>
            <a:ext cx="7896225" cy="1609725"/>
          </a:xfrm>
        </p:spPr>
        <p:txBody>
          <a:bodyPr/>
          <a:lstStyle/>
          <a:p>
            <a:r>
              <a:rPr lang="en-US" dirty="0"/>
              <a:t>Trigger with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  <a:p>
            <a:pPr lvl="1"/>
            <a:r>
              <a:rPr lang="en-US" dirty="0"/>
              <a:t>Will start executing Gadget 1</a:t>
            </a:r>
          </a:p>
          <a:p>
            <a:r>
              <a:rPr lang="en-US" dirty="0"/>
              <a:t>Final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 each gadget will start next one</a:t>
            </a:r>
          </a:p>
          <a:p>
            <a:pPr lvl="1"/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: pop address from stack and jump to that address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057400" y="1257300"/>
            <a:ext cx="4191000" cy="2286000"/>
            <a:chOff x="2362200" y="2133600"/>
            <a:chExt cx="4191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895600" y="38100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35052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600" y="2895600"/>
              <a:ext cx="1066800" cy="6096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1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600" y="25908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8400" y="40386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40386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1 code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3528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33528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2 code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23622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23622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</a:t>
              </a:r>
              <a:r>
                <a:rPr lang="en-US" sz="1200" i="1" dirty="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 code</a:t>
              </a:r>
            </a:p>
          </p:txBody>
        </p:sp>
        <p:cxnSp>
          <p:nvCxnSpPr>
            <p:cNvPr id="17" name="Straight Arrow Connector 16"/>
            <p:cNvCxnSpPr>
              <a:endCxn id="10" idx="1"/>
            </p:cNvCxnSpPr>
            <p:nvPr/>
          </p:nvCxnSpPr>
          <p:spPr>
            <a:xfrm>
              <a:off x="3429000" y="3962400"/>
              <a:ext cx="1295400" cy="2667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3" idx="1"/>
            </p:cNvCxnSpPr>
            <p:nvPr/>
          </p:nvCxnSpPr>
          <p:spPr>
            <a:xfrm flipV="1">
              <a:off x="3429000" y="3543300"/>
              <a:ext cx="1295400" cy="1143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1"/>
            </p:cNvCxnSpPr>
            <p:nvPr/>
          </p:nvCxnSpPr>
          <p:spPr>
            <a:xfrm flipV="1">
              <a:off x="3429000" y="2552700"/>
              <a:ext cx="1295400" cy="2286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4" idx="1"/>
            </p:cNvCxnSpPr>
            <p:nvPr/>
          </p:nvCxnSpPr>
          <p:spPr>
            <a:xfrm>
              <a:off x="2362200" y="3962400"/>
              <a:ext cx="5334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95600" y="2133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/>
                  <a:cs typeface="Calibri"/>
                </a:rPr>
                <a:t>Stack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90600" y="2957256"/>
            <a:ext cx="1066800" cy="30480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rgbClr val="000000"/>
                </a:solidFill>
                <a:latin typeface="Courier New"/>
                <a:cs typeface="Courier New"/>
              </a:rPr>
              <a:t>%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cs typeface="Courier New"/>
              </a:rPr>
              <a:t>rsp</a:t>
            </a:r>
            <a:endParaRPr lang="en-US" sz="12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33745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Crafting an ROP Attack String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r>
              <a:rPr lang="en-US" dirty="0"/>
              <a:t>Gadget #1</a:t>
            </a:r>
          </a:p>
          <a:p>
            <a:pPr lvl="1"/>
            <a:r>
              <a:rPr lang="en-US" sz="1800" b="1" kern="1200" dirty="0">
                <a:solidFill>
                  <a:srgbClr val="000000"/>
                </a:solidFill>
                <a:latin typeface="Courier New"/>
                <a:ea typeface="+mn-ea"/>
                <a:cs typeface="Courier New"/>
              </a:rPr>
              <a:t>0x4004d4  </a:t>
            </a:r>
            <a:r>
              <a:rPr lang="en-US" dirty="0" err="1"/>
              <a:t>rax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  <a:p>
            <a:r>
              <a:rPr lang="en-US" dirty="0"/>
              <a:t>Gadget #2</a:t>
            </a:r>
          </a:p>
          <a:p>
            <a:pPr lvl="1"/>
            <a:r>
              <a:rPr lang="en-US" sz="1800" b="1" dirty="0">
                <a:latin typeface="Courier New"/>
                <a:cs typeface="Courier New"/>
              </a:rPr>
              <a:t>0x4004dc</a:t>
            </a: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rax</a:t>
            </a:r>
            <a:endParaRPr lang="en-US" dirty="0"/>
          </a:p>
          <a:p>
            <a:r>
              <a:rPr lang="en-US" dirty="0"/>
              <a:t>Combination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30 31 32 33 34 35 36 37 38 39 30 31 32 33 34 35 36 37 38 39 30 31 32 33 d4 04 40 00 00 00 00 00 dc 04 40 00 00 00 00 00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2564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27756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0183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d0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A14EE139-2133-4E5C-8125-33472FCA6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2809711"/>
            <a:ext cx="449262" cy="304800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d4</a:t>
            </a:r>
          </a:p>
        </p:txBody>
      </p:sp>
    </p:spTree>
    <p:extLst>
      <p:ext uri="{BB962C8B-B14F-4D97-AF65-F5344CB8AC3E}">
        <p14:creationId xmlns:p14="http://schemas.microsoft.com/office/powerpoint/2010/main" val="67010096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Happens When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dirty="0"/>
              <a:t> Returns?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Echo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b="1" dirty="0">
                <a:cs typeface="Calibri" panose="020F0502020204030204" pitchFamily="34" charset="0"/>
              </a:rPr>
              <a:t>Starts Gadget #1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#1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Starts Gadget #2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#2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Goes off somewhere ...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d4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532564" y="2813006"/>
            <a:ext cx="1347788" cy="304800"/>
            <a:chOff x="2377022" y="2811289"/>
            <a:chExt cx="1347788" cy="304800"/>
          </a:xfrm>
          <a:solidFill>
            <a:srgbClr val="D5F1CF"/>
          </a:solidFill>
        </p:grpSpPr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2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2564" y="251631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6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</p:spTree>
    <p:extLst>
      <p:ext uri="{BB962C8B-B14F-4D97-AF65-F5344CB8AC3E}">
        <p14:creationId xmlns:p14="http://schemas.microsoft.com/office/powerpoint/2010/main" val="311408511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Bypassing Protection</a:t>
            </a:r>
          </a:p>
          <a:p>
            <a:pPr>
              <a:defRPr/>
            </a:pPr>
            <a:r>
              <a:rPr lang="en-US" dirty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Union Allocation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825500"/>
          </a:xfrm>
          <a:ln/>
        </p:spPr>
        <p:txBody>
          <a:bodyPr/>
          <a:lstStyle/>
          <a:p>
            <a:r>
              <a:rPr lang="en-US" dirty="0"/>
              <a:t>Allocate according to largest element</a:t>
            </a:r>
          </a:p>
          <a:p>
            <a:r>
              <a:rPr lang="en-US" dirty="0"/>
              <a:t>Can only use one field at a time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609600" y="2232024"/>
            <a:ext cx="2222500" cy="15017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union U1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*up;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609600" y="3886200"/>
            <a:ext cx="2222500" cy="15240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/>
        </p:nvGraphicFramePr>
        <p:xfrm>
          <a:off x="342900" y="571500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4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/>
        </p:nvGraphicFramePr>
        <p:xfrm>
          <a:off x="4025900" y="265430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i[0]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/>
          </p:cNvSpPr>
          <p:nvPr/>
        </p:nvSpPr>
        <p:spPr bwMode="auto">
          <a:xfrm>
            <a:off x="528638" y="1495424"/>
            <a:ext cx="2527300" cy="13239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typedef union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f;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u;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604838" y="3289300"/>
            <a:ext cx="3898900" cy="18161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float bit2float(unsigned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4724400" y="3292474"/>
            <a:ext cx="3898900" cy="181292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float2bit(float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Using Union to Access Bit Patterns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593725" y="5257800"/>
            <a:ext cx="31496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(float)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4722813" y="5257800"/>
            <a:ext cx="38862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(unsigned)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graphicFrame>
        <p:nvGraphicFramePr>
          <p:cNvPr id="32777" name="Group 9"/>
          <p:cNvGraphicFramePr>
            <a:graphicFrameLocks noGrp="1"/>
          </p:cNvGraphicFramePr>
          <p:nvPr/>
        </p:nvGraphicFramePr>
        <p:xfrm>
          <a:off x="4622800" y="1498600"/>
          <a:ext cx="1905000" cy="11430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2F6F-8DAA-40F4-808F-6C5141E3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Unions as Sum Types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1463BA-615A-4E7B-BF77-D5F749CF3455}"/>
              </a:ext>
            </a:extLst>
          </p:cNvPr>
          <p:cNvSpPr>
            <a:spLocks/>
          </p:cNvSpPr>
          <p:nvPr/>
        </p:nvSpPr>
        <p:spPr bwMode="auto">
          <a:xfrm>
            <a:off x="528638" y="1495424"/>
            <a:ext cx="2527300" cy="2695576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typedef union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f;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u;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</a:t>
            </a:r>
            <a:r>
              <a:rPr lang="en-US" sz="1800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num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endParaRPr lang="en-US" sz="1800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typedef struct {</a:t>
            </a:r>
          </a:p>
          <a:p>
            <a:pPr algn="l"/>
            <a:r>
              <a:rPr lang="en-US" sz="1800" dirty="0">
                <a:latin typeface="Courier New" pitchFamily="49" charset="0"/>
                <a:cs typeface="Courier New" pitchFamily="49" charset="0"/>
                <a:sym typeface="Courier New Bold" charset="0"/>
              </a:rPr>
              <a:t>  bool </a:t>
            </a:r>
            <a:r>
              <a:rPr lang="en-US" sz="1800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is_float</a:t>
            </a:r>
            <a:r>
              <a:rPr lang="en-US" sz="1800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num_t</a:t>
            </a:r>
            <a:r>
              <a:rPr lang="en-US" sz="1800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value_t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5" name="Group 9">
            <a:extLst>
              <a:ext uri="{FF2B5EF4-FFF2-40B4-BE49-F238E27FC236}">
                <a16:creationId xmlns:a16="http://schemas.microsoft.com/office/drawing/2014/main" id="{980714D7-776E-463B-AA6B-C4976BD37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348504"/>
              </p:ext>
            </p:extLst>
          </p:nvPr>
        </p:nvGraphicFramePr>
        <p:xfrm>
          <a:off x="4622800" y="1498600"/>
          <a:ext cx="1905000" cy="11430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Group 9">
            <a:extLst>
              <a:ext uri="{FF2B5EF4-FFF2-40B4-BE49-F238E27FC236}">
                <a16:creationId xmlns:a16="http://schemas.microsoft.com/office/drawing/2014/main" id="{A9B5DE39-96F6-49EE-B1CD-E7EA01D43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17806"/>
              </p:ext>
            </p:extLst>
          </p:nvPr>
        </p:nvGraphicFramePr>
        <p:xfrm>
          <a:off x="4267200" y="3200400"/>
          <a:ext cx="1905000" cy="11430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is_float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oup 9">
            <a:extLst>
              <a:ext uri="{FF2B5EF4-FFF2-40B4-BE49-F238E27FC236}">
                <a16:creationId xmlns:a16="http://schemas.microsoft.com/office/drawing/2014/main" id="{B3B44C50-8A60-41D4-BAF5-A605649DB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022867"/>
              </p:ext>
            </p:extLst>
          </p:nvPr>
        </p:nvGraphicFramePr>
        <p:xfrm>
          <a:off x="5638800" y="3200400"/>
          <a:ext cx="1816100" cy="114300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1361DA5-BABD-4877-A61A-6B3BAB0D7DF5}"/>
              </a:ext>
            </a:extLst>
          </p:cNvPr>
          <p:cNvSpPr txBox="1"/>
          <p:nvPr/>
        </p:nvSpPr>
        <p:spPr>
          <a:xfrm>
            <a:off x="4326467" y="4495800"/>
            <a:ext cx="3148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(technically </a:t>
            </a:r>
            <a:r>
              <a:rPr lang="en-US" sz="1800" dirty="0" err="1">
                <a:latin typeface="Calibri" pitchFamily="34" charset="0"/>
              </a:rPr>
              <a:t>is_float</a:t>
            </a:r>
            <a:r>
              <a:rPr lang="en-US" sz="1800" dirty="0">
                <a:latin typeface="Calibri" pitchFamily="34" charset="0"/>
              </a:rPr>
              <a:t> only takes 1 byte and then there’s 3 bytes of padding)</a:t>
            </a:r>
          </a:p>
        </p:txBody>
      </p:sp>
    </p:spTree>
    <p:extLst>
      <p:ext uri="{BB962C8B-B14F-4D97-AF65-F5344CB8AC3E}">
        <p14:creationId xmlns:p14="http://schemas.microsoft.com/office/powerpoint/2010/main" val="2097548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C45EA-1135-407F-4D19-5B5B59F3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098BCDBA-1B4F-CBE7-33E0-39AF87A76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452" y="-8216"/>
            <a:ext cx="8331947" cy="11652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Impact of x86-64 Byte Ordering on Unions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F41F5B4E-E1B1-0879-2509-7F24B5C58B37}"/>
              </a:ext>
            </a:extLst>
          </p:cNvPr>
          <p:cNvSpPr>
            <a:spLocks/>
          </p:cNvSpPr>
          <p:nvPr/>
        </p:nvSpPr>
        <p:spPr bwMode="auto">
          <a:xfrm>
            <a:off x="190500" y="5397500"/>
            <a:ext cx="8763000" cy="12319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f0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,0x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f1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,0x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f2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,0x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f3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,0x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f4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,0x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f5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,0x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f6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,0x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f7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f1f0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,0x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f3f2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,0x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f5f4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,0x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f7f6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</a:t>
            </a:r>
            <a:r>
              <a:rPr lang="en-US" sz="18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f3f2f1f0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,0x</a:t>
            </a:r>
            <a:r>
              <a:rPr lang="en-US" sz="18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f7f6f5f4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</a:t>
            </a:r>
            <a:r>
              <a:rPr lang="en-US" sz="1800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[0x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f7f6f5f4f3f2f1f0</a:t>
            </a:r>
            <a:r>
              <a:rPr lang="en-US" sz="1800" dirty="0">
                <a:latin typeface="Courier New" pitchFamily="49" charset="0"/>
                <a:cs typeface="Courier New" pitchFamily="49" charset="0"/>
                <a:sym typeface="Courier New" charset="0"/>
              </a:rPr>
              <a:t>]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925A10D2-11A9-7BCA-9462-F319193B5B99}"/>
              </a:ext>
            </a:extLst>
          </p:cNvPr>
          <p:cNvSpPr>
            <a:spLocks/>
          </p:cNvSpPr>
          <p:nvPr/>
        </p:nvSpPr>
        <p:spPr bwMode="auto">
          <a:xfrm>
            <a:off x="202453" y="48895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Output: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2DCCCAD-2652-E6DB-D8E6-96AD296E5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613328"/>
              </p:ext>
            </p:extLst>
          </p:nvPr>
        </p:nvGraphicFramePr>
        <p:xfrm>
          <a:off x="2895600" y="2800718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B05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B05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>
            <a:extLst>
              <a:ext uri="{FF2B5EF4-FFF2-40B4-BE49-F238E27FC236}">
                <a16:creationId xmlns:a16="http://schemas.microsoft.com/office/drawing/2014/main" id="{49D10FAF-0144-A254-DD26-3B82B993DAF2}"/>
              </a:ext>
            </a:extLst>
          </p:cNvPr>
          <p:cNvSpPr>
            <a:spLocks/>
          </p:cNvSpPr>
          <p:nvPr/>
        </p:nvSpPr>
        <p:spPr bwMode="auto">
          <a:xfrm>
            <a:off x="2976601" y="4654918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0" name="Rectangle 12">
            <a:extLst>
              <a:ext uri="{FF2B5EF4-FFF2-40B4-BE49-F238E27FC236}">
                <a16:creationId xmlns:a16="http://schemas.microsoft.com/office/drawing/2014/main" id="{9B67E0F6-17F2-DB5B-4AEE-69200C9477B8}"/>
              </a:ext>
            </a:extLst>
          </p:cNvPr>
          <p:cNvSpPr>
            <a:spLocks/>
          </p:cNvSpPr>
          <p:nvPr/>
        </p:nvSpPr>
        <p:spPr bwMode="auto">
          <a:xfrm>
            <a:off x="8571613" y="468442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3" name="Line 42">
            <a:extLst>
              <a:ext uri="{FF2B5EF4-FFF2-40B4-BE49-F238E27FC236}">
                <a16:creationId xmlns:a16="http://schemas.microsoft.com/office/drawing/2014/main" id="{8D78EA77-E1B0-B53A-CDB4-0168B7D39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8113" y="4965700"/>
            <a:ext cx="4901974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>
            <a:extLst>
              <a:ext uri="{FF2B5EF4-FFF2-40B4-BE49-F238E27FC236}">
                <a16:creationId xmlns:a16="http://schemas.microsoft.com/office/drawing/2014/main" id="{A67CA9AA-0A07-7CB1-1EF3-2C15C0E1EE3B}"/>
              </a:ext>
            </a:extLst>
          </p:cNvPr>
          <p:cNvSpPr>
            <a:spLocks/>
          </p:cNvSpPr>
          <p:nvPr/>
        </p:nvSpPr>
        <p:spPr bwMode="auto">
          <a:xfrm>
            <a:off x="5729287" y="49657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8ADC513-1CD7-91BF-B2FD-2C366E020672}"/>
              </a:ext>
            </a:extLst>
          </p:cNvPr>
          <p:cNvSpPr>
            <a:spLocks/>
          </p:cNvSpPr>
          <p:nvPr/>
        </p:nvSpPr>
        <p:spPr bwMode="auto">
          <a:xfrm>
            <a:off x="215802" y="891100"/>
            <a:ext cx="3733800" cy="1820862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union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unsigned char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c[8]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unsigned short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s[4]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unsigned int </a:t>
            </a:r>
            <a:r>
              <a:rPr lang="en-US" sz="18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i[2]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unsigned long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l[1]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4422711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7F7E17-B768-44D8-A5C4-28D84EF7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371475"/>
            <a:ext cx="7854950" cy="762000"/>
          </a:xfrm>
        </p:spPr>
        <p:txBody>
          <a:bodyPr/>
          <a:lstStyle/>
          <a:p>
            <a:r>
              <a:rPr lang="en-US" sz="3200" dirty="0"/>
              <a:t>Programmers keep making these mistakes…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D3D6F8F-1E9A-4D3C-A5A0-5E5A050F63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125"/>
          <a:stretch/>
        </p:blipFill>
        <p:spPr>
          <a:xfrm>
            <a:off x="395365" y="1358375"/>
            <a:ext cx="3746278" cy="4060491"/>
          </a:xfrm>
        </p:spPr>
      </p:pic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C47615AD-9933-4A46-A199-4DC11EF6A3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8"/>
          <a:stretch/>
        </p:blipFill>
        <p:spPr>
          <a:xfrm>
            <a:off x="4566821" y="1524000"/>
            <a:ext cx="3746278" cy="38862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4F4F94-06C4-49BA-A820-85D6A2A018A1}"/>
              </a:ext>
            </a:extLst>
          </p:cNvPr>
          <p:cNvSpPr txBox="1"/>
          <p:nvPr/>
        </p:nvSpPr>
        <p:spPr>
          <a:xfrm>
            <a:off x="6428270" y="5418867"/>
            <a:ext cx="4611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https://xkcd.com/1354/</a:t>
            </a:r>
          </a:p>
        </p:txBody>
      </p:sp>
    </p:spTree>
    <p:extLst>
      <p:ext uri="{BB962C8B-B14F-4D97-AF65-F5344CB8AC3E}">
        <p14:creationId xmlns:p14="http://schemas.microsoft.com/office/powerpoint/2010/main" val="421357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/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/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0AF92C-029E-878A-8F11-6D4025F4478C}"/>
              </a:ext>
            </a:extLst>
          </p:cNvPr>
          <p:cNvSpPr/>
          <p:nvPr/>
        </p:nvSpPr>
        <p:spPr bwMode="auto">
          <a:xfrm>
            <a:off x="6096000" y="4673600"/>
            <a:ext cx="685800" cy="2921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5A8A6C-1170-E48C-1FB4-2185E44C6D81}"/>
              </a:ext>
            </a:extLst>
          </p:cNvPr>
          <p:cNvSpPr/>
          <p:nvPr/>
        </p:nvSpPr>
        <p:spPr bwMode="auto">
          <a:xfrm>
            <a:off x="4953000" y="6107495"/>
            <a:ext cx="457200" cy="2921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3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FD28-1D18-61F3-D04C-A9539717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59EC5-198E-0828-FC6F-3B09B268B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423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21F5-3796-6135-FD1E-48C1818F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F6286-F08C-4E82-2455-8CF454EF4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 is reduced so long as fields are ordered by size</a:t>
            </a:r>
          </a:p>
          <a:p>
            <a:endParaRPr lang="en-US" dirty="0"/>
          </a:p>
          <a:p>
            <a:r>
              <a:rPr lang="en-US" dirty="0"/>
              <a:t>Why doesn’t the compiler do this?</a:t>
            </a:r>
          </a:p>
          <a:p>
            <a:pPr lvl="1"/>
            <a:r>
              <a:rPr lang="en-US" dirty="0"/>
              <a:t>The compiler has to follow the field order</a:t>
            </a:r>
          </a:p>
          <a:p>
            <a:pPr lvl="1"/>
            <a:r>
              <a:rPr lang="en-US" dirty="0"/>
              <a:t>There can be other reasons for specific orders:</a:t>
            </a:r>
          </a:p>
          <a:p>
            <a:pPr lvl="2"/>
            <a:r>
              <a:rPr lang="en-US" dirty="0"/>
              <a:t>Programmer understanding</a:t>
            </a:r>
          </a:p>
          <a:p>
            <a:pPr lvl="2"/>
            <a:r>
              <a:rPr lang="en-US" dirty="0"/>
              <a:t>Commonly accessed fields near each other</a:t>
            </a:r>
          </a:p>
        </p:txBody>
      </p:sp>
    </p:spTree>
    <p:extLst>
      <p:ext uri="{BB962C8B-B14F-4D97-AF65-F5344CB8AC3E}">
        <p14:creationId xmlns:p14="http://schemas.microsoft.com/office/powerpoint/2010/main" val="32689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Runaway Stack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4190999"/>
            <a:ext cx="4556125" cy="2143125"/>
          </a:xfrm>
        </p:spPr>
        <p:txBody>
          <a:bodyPr/>
          <a:lstStyle/>
          <a:p>
            <a:r>
              <a:rPr lang="en-US" dirty="0"/>
              <a:t>Functions store local data in stack frame</a:t>
            </a:r>
          </a:p>
          <a:p>
            <a:r>
              <a:rPr lang="en-US" dirty="0"/>
              <a:t>Recursive functions cause deep nesting of frames</a:t>
            </a:r>
          </a:p>
          <a:p>
            <a:r>
              <a:rPr lang="en-US" dirty="0"/>
              <a:t>What happens when we run out of space?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371600"/>
            <a:ext cx="5791200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&lt;&lt;15];  /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4*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^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5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  128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KiB</a:t>
            </a:r>
            <a:endParaRPr lang="mr-IN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.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",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); 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 = (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 x-1;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== 0)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[0]]) - 1;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744418" y="1143000"/>
            <a:ext cx="14478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744418" y="1752600"/>
            <a:ext cx="1447800" cy="1141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620000" y="2133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0800000">
            <a:off x="8250956" y="17526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50981" y="21399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44418" y="2135488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105400" y="4343400"/>
            <a:ext cx="3810000" cy="224420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nb-NO" sz="1400" i="1" dirty="0" err="1">
                <a:latin typeface="Courier New" charset="0"/>
                <a:ea typeface="Courier New" charset="0"/>
                <a:cs typeface="Courier New" charset="0"/>
              </a:rPr>
              <a:t>runaway</a:t>
            </a:r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 67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67.  a at 0x7ffd18aba930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66.  a at 0x7ffd18a9a920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65.  a at 0x7ffd18a7a910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64.  a at 0x7ffd18a5a900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. . .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4.  a at 0x7ffd182da540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3.  a at 0x7ffd182ba530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2.  a at 0x7ffd1829a520</a:t>
            </a:r>
          </a:p>
          <a:p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Segmentation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fault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core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dumped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423113-BE26-47E4-922F-CDF22B661175}"/>
              </a:ext>
            </a:extLst>
          </p:cNvPr>
          <p:cNvSpPr txBox="1"/>
          <p:nvPr/>
        </p:nvSpPr>
        <p:spPr>
          <a:xfrm>
            <a:off x="7700087" y="2056656"/>
            <a:ext cx="295017" cy="153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18288" tIns="0" rIns="18288" bIns="0" rtlCol="0" anchor="ctr" anchorCtr="0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</a:rPr>
              <a:t>%</a:t>
            </a:r>
            <a:r>
              <a:rPr lang="en-US" sz="1000" dirty="0" err="1">
                <a:latin typeface="Calibri" pitchFamily="34" charset="0"/>
              </a:rPr>
              <a:t>rsp</a:t>
            </a:r>
            <a:endParaRPr lang="en-U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933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5724525" cy="15970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Revisited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1"/>
            <a:ext cx="8307387" cy="5486400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 dirty="0">
                <a:ea typeface="Calibri" charset="0"/>
                <a:cs typeface="Calibri" charset="0"/>
              </a:rPr>
              <a:t>Idea</a:t>
            </a:r>
            <a:endParaRPr lang="en-US" dirty="0"/>
          </a:p>
          <a:p>
            <a:pPr lvl="1"/>
            <a:r>
              <a:rPr lang="en-US" dirty="0"/>
              <a:t>Short/long/quad words stored in memory as 2/4/8 consecutive bytes</a:t>
            </a:r>
          </a:p>
          <a:p>
            <a:pPr lvl="1"/>
            <a:r>
              <a:rPr lang="en-US" dirty="0"/>
              <a:t>Which byte is most (least) significant?</a:t>
            </a:r>
          </a:p>
          <a:p>
            <a:pPr lvl="1"/>
            <a:r>
              <a:rPr lang="en-US" dirty="0"/>
              <a:t>Can cause problems when exchanging binary data between machines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Big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Most significant byte has lowest address</a:t>
            </a:r>
          </a:p>
          <a:p>
            <a:pPr lvl="1"/>
            <a:r>
              <a:rPr lang="en-US" dirty="0" err="1"/>
              <a:t>Sparc</a:t>
            </a:r>
            <a:r>
              <a:rPr lang="en-US" dirty="0"/>
              <a:t>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Little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Least significant byte has lowest address</a:t>
            </a:r>
          </a:p>
          <a:p>
            <a:pPr lvl="1"/>
            <a:r>
              <a:rPr lang="en-US" dirty="0"/>
              <a:t>Intel x86, ARM Android and IOS</a:t>
            </a:r>
          </a:p>
          <a:p>
            <a:r>
              <a:rPr lang="en-US" dirty="0"/>
              <a:t>Bi </a:t>
            </a:r>
            <a:r>
              <a:rPr lang="en-US" dirty="0" err="1"/>
              <a:t>Endian</a:t>
            </a:r>
            <a:endParaRPr lang="en-US" dirty="0"/>
          </a:p>
          <a:p>
            <a:pPr lvl="1"/>
            <a:r>
              <a:rPr lang="en-US" dirty="0"/>
              <a:t>Can be configured either way</a:t>
            </a:r>
          </a:p>
          <a:p>
            <a:pPr lvl="1"/>
            <a:r>
              <a:rPr lang="en-US" dirty="0"/>
              <a:t>ARM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15200" cy="1182688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 (Cont).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1219200" y="990600"/>
            <a:ext cx="6781800" cy="52578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for 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8;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dw.c[j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 = 0xf0 +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printf("Characters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0-7 ==  [0x%x,0x%x,0x%x,0x%x,0x%x,0x%x,0x%x,0x%x]\n",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dw.c[0], dw.c[1], dw.c[2], dw.c[3],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dw.c[4], dw.c[5], dw.c[6], dw.c[7]);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printf("Shorts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0-3 == [0x%x,0x%x,0x%x,0x%x]\n",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dw.s[0], dw.s[1], dw.s[2], dw.s[3]);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0-1 == [0x%x,0x%x]\n",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dw.i[0], dw.i[1]);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printf("Long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 == [0x%lx]\n",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dw.l[0]);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273800" cy="11652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IA32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228601" y="4876800"/>
            <a:ext cx="8458199" cy="144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[0xf3f2f1f0]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284163" y="44323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Output: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Rectangle 12"/>
          <p:cNvSpPr>
            <a:spLocks/>
          </p:cNvSpPr>
          <p:nvPr/>
        </p:nvSpPr>
        <p:spPr bwMode="auto">
          <a:xfrm>
            <a:off x="4571249" y="373445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4" name="Rectangle 12"/>
          <p:cNvSpPr>
            <a:spLocks/>
          </p:cNvSpPr>
          <p:nvPr/>
        </p:nvSpPr>
        <p:spPr bwMode="auto">
          <a:xfrm>
            <a:off x="5105400" y="3746500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5" name="Rectangle 12"/>
          <p:cNvSpPr>
            <a:spLocks/>
          </p:cNvSpPr>
          <p:nvPr/>
        </p:nvSpPr>
        <p:spPr bwMode="auto">
          <a:xfrm>
            <a:off x="7642927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477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x86-64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457200" y="1066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190500" y="4953000"/>
            <a:ext cx="8763000" cy="12319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[0xf7f6f5f4f3f2f1f0]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381000" y="4330987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x86-64: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7642926" y="3757612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2489426" y="4038887"/>
            <a:ext cx="4901974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4800600" y="4038887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223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Sun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Big Endian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228600" y="5029200"/>
            <a:ext cx="8686800" cy="12954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[0xf0f1,0xf2f3,0xf4f5,0xf6f7]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[0xf0f1f2f3,0xf4f5f6f7]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[0xf0f1f2f3]</a:t>
            </a: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304800" y="44958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Sun: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1966162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4653002" y="373445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1" name="Rectangle 12"/>
          <p:cNvSpPr>
            <a:spLocks/>
          </p:cNvSpPr>
          <p:nvPr/>
        </p:nvSpPr>
        <p:spPr bwMode="auto">
          <a:xfrm>
            <a:off x="5023648" y="3746500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2" name="Rectangle 12"/>
          <p:cNvSpPr>
            <a:spLocks/>
          </p:cNvSpPr>
          <p:nvPr/>
        </p:nvSpPr>
        <p:spPr bwMode="auto">
          <a:xfrm>
            <a:off x="7724680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 flipH="1"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Exploits Based on Buffer Overflows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C00000"/>
                </a:solidFill>
              </a:rPr>
              <a:t>Buffer overflow bugs can allow remote machines to execute arbitrary code on victim machines</a:t>
            </a:r>
          </a:p>
          <a:p>
            <a:pPr eaLnBrk="1" hangingPunct="1"/>
            <a:r>
              <a:rPr lang="en-US" dirty="0"/>
              <a:t>Distressingly common in real programs</a:t>
            </a:r>
          </a:p>
          <a:p>
            <a:pPr lvl="1" eaLnBrk="1" hangingPunct="1"/>
            <a:r>
              <a:rPr lang="en-US" dirty="0"/>
              <a:t>Programmers keep making the same mistakes </a:t>
            </a:r>
            <a:r>
              <a:rPr lang="en-US" dirty="0">
                <a:sym typeface="Wingdings"/>
              </a:rPr>
              <a:t></a:t>
            </a:r>
          </a:p>
          <a:p>
            <a:pPr lvl="1" eaLnBrk="1" hangingPunct="1"/>
            <a:r>
              <a:rPr lang="en-US" dirty="0">
                <a:sym typeface="Wingdings"/>
              </a:rPr>
              <a:t>Recent measures make these attacks much more difficult</a:t>
            </a:r>
            <a:endParaRPr lang="en-US" dirty="0"/>
          </a:p>
          <a:p>
            <a:pPr eaLnBrk="1" hangingPunct="1"/>
            <a:r>
              <a:rPr lang="en-US" dirty="0"/>
              <a:t>Examples across the decades</a:t>
            </a:r>
          </a:p>
          <a:p>
            <a:pPr lvl="1" eaLnBrk="1" hangingPunct="1"/>
            <a:r>
              <a:rPr lang="en-US" dirty="0"/>
              <a:t>Original “Internet worm” (1988)</a:t>
            </a:r>
          </a:p>
          <a:p>
            <a:pPr lvl="1" eaLnBrk="1" hangingPunct="1"/>
            <a:r>
              <a:rPr lang="en-US" dirty="0"/>
              <a:t>“IM wars” (1999)</a:t>
            </a:r>
          </a:p>
          <a:p>
            <a:pPr lvl="1" eaLnBrk="1" hangingPunct="1"/>
            <a:r>
              <a:rPr lang="en-US" dirty="0"/>
              <a:t>Twilight hack on Wii (2000s)</a:t>
            </a:r>
          </a:p>
          <a:p>
            <a:pPr lvl="1" eaLnBrk="1" hangingPunct="1"/>
            <a:r>
              <a:rPr lang="en-US" dirty="0"/>
              <a:t>… and many, many more</a:t>
            </a:r>
          </a:p>
          <a:p>
            <a:pPr eaLnBrk="1" hangingPunct="1"/>
            <a:r>
              <a:rPr lang="en-US" dirty="0"/>
              <a:t>You will learn some of the tricks in </a:t>
            </a:r>
            <a:r>
              <a:rPr lang="en-US" dirty="0" err="1"/>
              <a:t>attacklab</a:t>
            </a:r>
            <a:endParaRPr lang="en-US" dirty="0"/>
          </a:p>
          <a:p>
            <a:pPr lvl="1" eaLnBrk="1" hangingPunct="1"/>
            <a:r>
              <a:rPr lang="en-US" dirty="0"/>
              <a:t>Hopefully to convince you to never leave such holes in your programs!!</a:t>
            </a:r>
          </a:p>
        </p:txBody>
      </p:sp>
    </p:spTree>
    <p:extLst>
      <p:ext uri="{BB962C8B-B14F-4D97-AF65-F5344CB8AC3E}">
        <p14:creationId xmlns:p14="http://schemas.microsoft.com/office/powerpoint/2010/main" val="170914428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Example: the original Internet worm (1988)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Exploited a few vulnerabilities to spread</a:t>
            </a:r>
          </a:p>
          <a:p>
            <a:pPr lvl="1" eaLnBrk="1" hangingPunct="1"/>
            <a:r>
              <a:rPr lang="en-US" dirty="0"/>
              <a:t>Early versions of the finger server (</a:t>
            </a:r>
            <a:r>
              <a:rPr lang="en-US" dirty="0" err="1"/>
              <a:t>fingerd</a:t>
            </a:r>
            <a:r>
              <a:rPr lang="en-US" dirty="0"/>
              <a:t>) used </a:t>
            </a:r>
            <a:r>
              <a:rPr lang="en-US" b="1" dirty="0">
                <a:latin typeface="Courier New" pitchFamily="49" charset="0"/>
              </a:rPr>
              <a:t>gets()</a:t>
            </a:r>
            <a:r>
              <a:rPr lang="en-US" b="1" dirty="0"/>
              <a:t> </a:t>
            </a:r>
            <a:r>
              <a:rPr lang="en-US" dirty="0"/>
              <a:t>to read the argument sent by the client: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 </a:t>
            </a:r>
            <a:r>
              <a:rPr lang="en-US" b="1" dirty="0" err="1">
                <a:latin typeface="Courier New" pitchFamily="49" charset="0"/>
              </a:rPr>
              <a:t>droh@cs.cmu.edu</a:t>
            </a:r>
            <a:endParaRPr lang="en-US" b="1" dirty="0">
              <a:latin typeface="Courier New" pitchFamily="49" charset="0"/>
            </a:endParaRPr>
          </a:p>
          <a:p>
            <a:pPr lvl="1" eaLnBrk="1" hangingPunct="1"/>
            <a:r>
              <a:rPr lang="en-US" dirty="0"/>
              <a:t>Worm attacked </a:t>
            </a:r>
            <a:r>
              <a:rPr lang="en-US" dirty="0" err="1"/>
              <a:t>fingerd</a:t>
            </a:r>
            <a:r>
              <a:rPr lang="en-US" dirty="0"/>
              <a:t> server by sending phony argument: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</a:t>
            </a:r>
            <a:r>
              <a:rPr lang="en-US" b="1" i="1" dirty="0">
                <a:latin typeface="Courier New" pitchFamily="49" charset="0"/>
              </a:rPr>
              <a:t> “exploit-code  padding  new-return-address”</a:t>
            </a:r>
          </a:p>
          <a:p>
            <a:pPr lvl="2" eaLnBrk="1" hangingPunct="1"/>
            <a:r>
              <a:rPr lang="en-US" dirty="0"/>
              <a:t>exploit code: executed a root shell on the victim machine with a direct TCP connection to the attacker.</a:t>
            </a:r>
          </a:p>
          <a:p>
            <a:pPr eaLnBrk="1" hangingPunct="1"/>
            <a:r>
              <a:rPr lang="en-US" dirty="0"/>
              <a:t>Once on a machine, scanned for other machines to attack</a:t>
            </a:r>
          </a:p>
          <a:p>
            <a:pPr lvl="1" eaLnBrk="1" hangingPunct="1"/>
            <a:r>
              <a:rPr lang="en-US" dirty="0"/>
              <a:t>invaded ~6000 computers in hours (10% of the Internet </a:t>
            </a:r>
            <a:r>
              <a:rPr lang="en-US" dirty="0">
                <a:sym typeface="Wingdings"/>
              </a:rPr>
              <a:t> )</a:t>
            </a:r>
          </a:p>
          <a:p>
            <a:pPr lvl="2" eaLnBrk="1" hangingPunct="1"/>
            <a:r>
              <a:rPr lang="en-US" dirty="0">
                <a:sym typeface="Wingdings"/>
              </a:rPr>
              <a:t>see June 1989 article in </a:t>
            </a:r>
            <a:r>
              <a:rPr lang="en-US" i="1" dirty="0">
                <a:sym typeface="Wingdings"/>
              </a:rPr>
              <a:t>Comm. of the ACM</a:t>
            </a:r>
            <a:endParaRPr lang="en-US" i="1" dirty="0"/>
          </a:p>
          <a:p>
            <a:pPr lvl="1" eaLnBrk="1" hangingPunct="1"/>
            <a:r>
              <a:rPr lang="en-US" dirty="0"/>
              <a:t>the young author of the worm was prosecuted…</a:t>
            </a:r>
          </a:p>
          <a:p>
            <a:pPr lvl="1" eaLnBrk="1" hangingPunct="1"/>
            <a:r>
              <a:rPr lang="en-US" dirty="0"/>
              <a:t>and CERT was formed… still homed at CMU</a:t>
            </a:r>
          </a:p>
        </p:txBody>
      </p:sp>
    </p:spTree>
    <p:extLst>
      <p:ext uri="{BB962C8B-B14F-4D97-AF65-F5344CB8AC3E}">
        <p14:creationId xmlns:p14="http://schemas.microsoft.com/office/powerpoint/2010/main" val="26738433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Programmers Can Save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 large data types first</a:t>
            </a:r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1405142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1403554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1684542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174882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174882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174882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174882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174882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212068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Example 2: IM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2819400"/>
          </a:xfrm>
        </p:spPr>
        <p:txBody>
          <a:bodyPr/>
          <a:lstStyle/>
          <a:p>
            <a:pPr eaLnBrk="1" hangingPunct="1"/>
            <a:r>
              <a:rPr lang="en-US" dirty="0"/>
              <a:t>July, 1999</a:t>
            </a:r>
          </a:p>
          <a:p>
            <a:pPr lvl="1" eaLnBrk="1" hangingPunct="1"/>
            <a:r>
              <a:rPr lang="en-US" dirty="0"/>
              <a:t>Microsoft launches MSN Messenger (instant messaging system).</a:t>
            </a:r>
          </a:p>
          <a:p>
            <a:pPr lvl="1" eaLnBrk="1" hangingPunct="1"/>
            <a:r>
              <a:rPr lang="en-US" dirty="0"/>
              <a:t>Messenger clients can access popular AOL Instant Messaging Service (AIM) servers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5748337" y="3978275"/>
            <a:ext cx="1095375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server</a:t>
            </a:r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4741862" y="29718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4808537" y="50292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4071937" y="3978275"/>
            <a:ext cx="998538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client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286000" y="3978275"/>
            <a:ext cx="1095375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server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394075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072062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646737" y="371792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rot="5400000">
            <a:off x="5641975" y="47625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1876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686800" cy="573087"/>
          </a:xfrm>
        </p:spPr>
        <p:txBody>
          <a:bodyPr/>
          <a:lstStyle/>
          <a:p>
            <a:pPr eaLnBrk="1" hangingPunct="1"/>
            <a:r>
              <a:rPr lang="en-US" dirty="0"/>
              <a:t>IM War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5454650"/>
          </a:xfrm>
        </p:spPr>
        <p:txBody>
          <a:bodyPr/>
          <a:lstStyle/>
          <a:p>
            <a:pPr eaLnBrk="1" hangingPunct="1"/>
            <a:r>
              <a:rPr lang="en-US" dirty="0"/>
              <a:t>August 1999</a:t>
            </a:r>
          </a:p>
          <a:p>
            <a:pPr lvl="1" eaLnBrk="1" hangingPunct="1"/>
            <a:r>
              <a:rPr lang="en-US" dirty="0"/>
              <a:t>Mysteriously, Messenger clients can no longer access AIM servers</a:t>
            </a:r>
          </a:p>
          <a:p>
            <a:pPr lvl="1" eaLnBrk="1" hangingPunct="1"/>
            <a:r>
              <a:rPr lang="en-US" dirty="0"/>
              <a:t>Microsoft and AOL begin the IM war:</a:t>
            </a:r>
          </a:p>
          <a:p>
            <a:pPr lvl="2" eaLnBrk="1" hangingPunct="1"/>
            <a:r>
              <a:rPr lang="en-US" dirty="0"/>
              <a:t>AOL changes server to disallow Messenger clients</a:t>
            </a:r>
          </a:p>
          <a:p>
            <a:pPr lvl="2" eaLnBrk="1" hangingPunct="1"/>
            <a:r>
              <a:rPr lang="en-US" dirty="0"/>
              <a:t>Microsoft makes changes to clients to defeat AOL changes</a:t>
            </a:r>
          </a:p>
          <a:p>
            <a:pPr lvl="2" eaLnBrk="1" hangingPunct="1"/>
            <a:r>
              <a:rPr lang="en-US" dirty="0"/>
              <a:t>At least 13 such skirmishes</a:t>
            </a:r>
          </a:p>
          <a:p>
            <a:pPr lvl="1" eaLnBrk="1" hangingPunct="1"/>
            <a:r>
              <a:rPr lang="en-US" dirty="0"/>
              <a:t>What was really happening?</a:t>
            </a:r>
          </a:p>
          <a:p>
            <a:pPr lvl="2" eaLnBrk="1" hangingPunct="1"/>
            <a:r>
              <a:rPr lang="en-US" dirty="0"/>
              <a:t>AOL had discovered a buffer overflow bug in their own AIM clients</a:t>
            </a:r>
          </a:p>
          <a:p>
            <a:pPr lvl="2" eaLnBrk="1" hangingPunct="1"/>
            <a:r>
              <a:rPr lang="en-US" dirty="0"/>
              <a:t>They exploited it to detect and block Microsoft: the exploit code returned a 4-byte signature (the bytes at some location in the AIM client) to server</a:t>
            </a:r>
          </a:p>
          <a:p>
            <a:pPr lvl="2" eaLnBrk="1" hangingPunct="1"/>
            <a:r>
              <a:rPr lang="en-US" dirty="0"/>
              <a:t>When Microsoft changed code to match signature, AOL changed signature location</a:t>
            </a:r>
          </a:p>
          <a:p>
            <a:pPr lvl="2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4939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5486400"/>
          </a:xfrm>
        </p:spPr>
        <p:txBody>
          <a:bodyPr/>
          <a:lstStyle/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Date: Wed, 11 Aug 1999 11:30:57 -0700 (PDT)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From: Phil Bucking &lt;philbucking@yahoo.com&gt;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Subject: AOL exploiting buffer overrun bug in their own software!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To: rms@pharlap.com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Mr. Smith,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writing you because I have discovered something that I think you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might find interesting because you are an Internet security expert with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experience in this area. I have also tried to contact AOL but received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no response.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a developer who has been working on a revolutionary new instant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messaging client that should be released later this year.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 appears that the AIM client has a buffer overrun bug. By itself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this might not be the end of the world, as MS surely has had its share.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But AOL is now *exploiting their own buffer overrun bug* to help in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its efforts to block MS Instant Messenger.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 you have significant credibility with the press I hope that you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can use this information to help inform people that behind AOL's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friendly exterior they are nefariously compromising peoples' security.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Sincerely,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 Bucking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Founder, Bucking Consulting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philbucking@yahoo.com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4114800" y="5429250"/>
            <a:ext cx="4419600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It was later determined that this email originated from within Microsoft!</a:t>
            </a:r>
          </a:p>
        </p:txBody>
      </p:sp>
    </p:spTree>
    <p:extLst>
      <p:ext uri="{BB962C8B-B14F-4D97-AF65-F5344CB8AC3E}">
        <p14:creationId xmlns:p14="http://schemas.microsoft.com/office/powerpoint/2010/main" val="2251442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Aside: Trojans, Worms, Viruses, …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4972050"/>
          </a:xfrm>
        </p:spPr>
        <p:txBody>
          <a:bodyPr/>
          <a:lstStyle/>
          <a:p>
            <a:pPr eaLnBrk="1" hangingPunct="1"/>
            <a:r>
              <a:rPr lang="en-US" dirty="0"/>
              <a:t>Three different kinds of </a:t>
            </a:r>
            <a:r>
              <a:rPr lang="en-US" i="1" dirty="0"/>
              <a:t>malware</a:t>
            </a:r>
            <a:r>
              <a:rPr lang="en-US" dirty="0"/>
              <a:t> (malicious software)</a:t>
            </a:r>
          </a:p>
          <a:p>
            <a:pPr lvl="1" eaLnBrk="1" hangingPunct="1"/>
            <a:r>
              <a:rPr lang="en-US" dirty="0"/>
              <a:t>Categorized by how they spread</a:t>
            </a:r>
          </a:p>
          <a:p>
            <a:pPr lvl="1" eaLnBrk="1" hangingPunct="1"/>
            <a:r>
              <a:rPr lang="en-US" dirty="0"/>
              <a:t>Lines have gotten fuzzier over time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/>
              <a:t>A </a:t>
            </a:r>
            <a:r>
              <a:rPr lang="en-US" i="1" dirty="0"/>
              <a:t>trojan</a:t>
            </a:r>
            <a:r>
              <a:rPr lang="en-US" dirty="0"/>
              <a:t> tricks people into running it</a:t>
            </a:r>
          </a:p>
          <a:p>
            <a:pPr lvl="1" eaLnBrk="1" hangingPunct="1"/>
            <a:r>
              <a:rPr lang="en-US" dirty="0"/>
              <a:t>Named after the legend of the Trojan Horse 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/>
              <a:t>A </a:t>
            </a:r>
            <a:r>
              <a:rPr lang="en-US" i="1" dirty="0"/>
              <a:t>worm</a:t>
            </a:r>
            <a:r>
              <a:rPr lang="en-US" dirty="0"/>
              <a:t> spreads automatically, without human action</a:t>
            </a:r>
          </a:p>
          <a:p>
            <a:pPr lvl="1" eaLnBrk="1" hangingPunct="1">
              <a:spcBef>
                <a:spcPts val="480"/>
              </a:spcBef>
            </a:pPr>
            <a:r>
              <a:rPr lang="en-US" dirty="0"/>
              <a:t>Requires a way to copy and execute itself over the network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/>
              <a:t>A </a:t>
            </a:r>
            <a:r>
              <a:rPr lang="en-US" i="1" dirty="0"/>
              <a:t>virus </a:t>
            </a:r>
            <a:r>
              <a:rPr lang="en-US" dirty="0"/>
              <a:t>takes control of programs that are already installed</a:t>
            </a:r>
          </a:p>
          <a:p>
            <a:pPr lvl="1" eaLnBrk="1" hangingPunct="1"/>
            <a:r>
              <a:rPr lang="en-US" dirty="0"/>
              <a:t>Like a biological virus</a:t>
            </a:r>
          </a:p>
        </p:txBody>
      </p:sp>
    </p:spTree>
    <p:extLst>
      <p:ext uri="{BB962C8B-B14F-4D97-AF65-F5344CB8AC3E}">
        <p14:creationId xmlns:p14="http://schemas.microsoft.com/office/powerpoint/2010/main" val="1575215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Bypassing Protection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6E6EFAB2-046C-477D-991C-341C5874F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233" y="1581234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B02DA8-6AB7-4E94-A054-34DB86479956}"/>
              </a:ext>
            </a:extLst>
          </p:cNvPr>
          <p:cNvCxnSpPr>
            <a:cxnSpLocks/>
          </p:cNvCxnSpPr>
          <p:nvPr/>
        </p:nvCxnSpPr>
        <p:spPr bwMode="auto">
          <a:xfrm>
            <a:off x="6857603" y="1752600"/>
            <a:ext cx="1448198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Runtime stack (8MB limit)</a:t>
            </a:r>
          </a:p>
          <a:p>
            <a:pPr lvl="1"/>
            <a:r>
              <a:rPr lang="en-US" dirty="0"/>
              <a:t>e.g., local variables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/>
              <a:t>When call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new()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Statically allocated data</a:t>
            </a:r>
          </a:p>
          <a:p>
            <a:pPr lvl="1"/>
            <a:r>
              <a:rPr lang="en-US" dirty="0"/>
              <a:t>e.g., global </a:t>
            </a:r>
            <a:r>
              <a:rPr lang="en-US" dirty="0" err="1"/>
              <a:t>vars</a:t>
            </a:r>
            <a:r>
              <a:rPr lang="en-US" dirty="0"/>
              <a:t>, </a:t>
            </a:r>
            <a:r>
              <a:rPr lang="en-US" sz="1800" b="1" dirty="0">
                <a:latin typeface="Courier New"/>
                <a:cs typeface="Courier New"/>
              </a:rPr>
              <a:t>static</a:t>
            </a:r>
            <a:r>
              <a:rPr lang="en-US" dirty="0"/>
              <a:t> </a:t>
            </a:r>
            <a:r>
              <a:rPr lang="en-US" dirty="0" err="1"/>
              <a:t>vars</a:t>
            </a:r>
            <a:r>
              <a:rPr lang="en-US" dirty="0"/>
              <a:t>, string constants</a:t>
            </a:r>
          </a:p>
          <a:p>
            <a:r>
              <a:rPr lang="en-US" dirty="0"/>
              <a:t>Text  / Shared Libraries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950402" y="6169580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b="0" dirty="0">
                <a:latin typeface="Calibri" pitchFamily="34" charset="0"/>
              </a:rPr>
              <a:t>Hex Address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12"/>
              <p:cNvSpPr txBox="1">
                <a:spLocks noChangeArrowheads="1"/>
              </p:cNvSpPr>
              <p:nvPr/>
            </p:nvSpPr>
            <p:spPr bwMode="auto">
              <a:xfrm>
                <a:off x="3733800" y="987063"/>
                <a:ext cx="3124201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 eaLnBrk="0" hangingPunct="0"/>
                <a:r>
                  <a:rPr lang="en-US" sz="1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47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−4096=</m:t>
                    </m:r>
                  </m:oMath>
                </a14:m>
                <a:r>
                  <a:rPr lang="en-US" sz="1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 </a:t>
                </a:r>
                <a:r>
                  <a:rPr lang="en-US" sz="1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0000</a:t>
                </a: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 </a:t>
                </a:r>
                <a:r>
                  <a:rPr lang="en-US" sz="1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7FFF</a:t>
                </a: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 </a:t>
                </a:r>
                <a:r>
                  <a:rPr lang="en-US" sz="1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FFFF</a:t>
                </a: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 </a:t>
                </a:r>
                <a:r>
                  <a:rPr lang="en-US" sz="1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F000</a:t>
                </a:r>
                <a:endParaRPr lang="en-US" sz="1400" b="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24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987063"/>
                <a:ext cx="3124201" cy="307777"/>
              </a:xfrm>
              <a:prstGeom prst="rect">
                <a:avLst/>
              </a:prstGeom>
              <a:blipFill>
                <a:blip r:embed="rId3"/>
                <a:stretch>
                  <a:fillRect t="-6000" r="-391" b="-22000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6858000" y="1583626"/>
            <a:ext cx="14478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0254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5181600" y="6115605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857603" y="2280949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57" name="AutoShape 16"/>
          <p:cNvSpPr>
            <a:spLocks/>
          </p:cNvSpPr>
          <p:nvPr/>
        </p:nvSpPr>
        <p:spPr bwMode="auto">
          <a:xfrm rot="10800000">
            <a:off x="8330406" y="1141123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59271" y="1388663"/>
            <a:ext cx="535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128</a:t>
            </a:r>
            <a:b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MB</a:t>
            </a: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AF48CB-E284-42CD-B447-A6E7B05336ED}"/>
              </a:ext>
            </a:extLst>
          </p:cNvPr>
          <p:cNvSpPr/>
          <p:nvPr/>
        </p:nvSpPr>
        <p:spPr bwMode="auto">
          <a:xfrm>
            <a:off x="6858001" y="1063687"/>
            <a:ext cx="1447800" cy="77436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858000" y="2735017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02174" y="2130623"/>
            <a:ext cx="2455826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b="0" dirty="0">
                <a:latin typeface="Cambria" panose="02040503050406030204" pitchFamily="18" charset="0"/>
                <a:ea typeface="Cambria" panose="02040503050406030204" pitchFamily="18" charset="0"/>
              </a:rPr>
              <a:t>0000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 </a:t>
            </a:r>
            <a:r>
              <a:rPr lang="en-US" sz="1400" b="0" dirty="0">
                <a:latin typeface="Cambria" panose="02040503050406030204" pitchFamily="18" charset="0"/>
                <a:ea typeface="Cambria" panose="02040503050406030204" pitchFamily="18" charset="0"/>
              </a:rPr>
              <a:t>7FFF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 </a:t>
            </a:r>
            <a:r>
              <a:rPr lang="en-US" sz="1400" b="0" dirty="0">
                <a:latin typeface="Cambria" panose="02040503050406030204" pitchFamily="18" charset="0"/>
                <a:ea typeface="Cambria" panose="02040503050406030204" pitchFamily="18" charset="0"/>
              </a:rPr>
              <a:t>F800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 </a:t>
            </a:r>
            <a:r>
              <a:rPr lang="en-US" sz="1400" b="0" dirty="0">
                <a:latin typeface="Cambria" panose="02040503050406030204" pitchFamily="18" charset="0"/>
                <a:ea typeface="Cambria" panose="02040503050406030204" pitchFamily="18" charset="0"/>
              </a:rPr>
              <a:t>0000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9E431-BCDF-420F-AD0F-400D840A3F5C}"/>
              </a:ext>
            </a:extLst>
          </p:cNvPr>
          <p:cNvSpPr/>
          <p:nvPr/>
        </p:nvSpPr>
        <p:spPr bwMode="auto">
          <a:xfrm>
            <a:off x="6858001" y="6549344"/>
            <a:ext cx="1447800" cy="77436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72EE9D1E-85CE-45CA-8C68-5E7703756F7C}"/>
              </a:ext>
            </a:extLst>
          </p:cNvPr>
          <p:cNvSpPr/>
          <p:nvPr/>
        </p:nvSpPr>
        <p:spPr bwMode="auto">
          <a:xfrm>
            <a:off x="6705600" y="1583626"/>
            <a:ext cx="110807" cy="393093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7632FC-ABF8-44C1-ABE6-0FE3EB020B28}"/>
              </a:ext>
            </a:extLst>
          </p:cNvPr>
          <p:cNvSpPr/>
          <p:nvPr/>
        </p:nvSpPr>
        <p:spPr>
          <a:xfrm>
            <a:off x="6137181" y="1593516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9" name="Line 34">
            <a:extLst>
              <a:ext uri="{FF2B5EF4-FFF2-40B4-BE49-F238E27FC236}">
                <a16:creationId xmlns:a16="http://schemas.microsoft.com/office/drawing/2014/main" id="{A1941E3C-BD19-47F5-8057-C5DDF4E36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6133" y="3344617"/>
            <a:ext cx="0" cy="41425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3C898145-02C9-4800-9174-A03D57079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066" y="6176674"/>
            <a:ext cx="91440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b="0" dirty="0"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 </a:t>
            </a:r>
            <a:r>
              <a:rPr lang="en-US" sz="1400" b="0" dirty="0">
                <a:latin typeface="Cambria" panose="02040503050406030204" pitchFamily="18" charset="0"/>
                <a:ea typeface="Cambria" panose="02040503050406030204" pitchFamily="18" charset="0"/>
              </a:rPr>
              <a:t>0000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79E3EB7F-BC50-415E-8422-C1063DBC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066" y="6540126"/>
            <a:ext cx="91440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b="0" dirty="0">
                <a:latin typeface="Cambria" panose="02040503050406030204" pitchFamily="18" charset="0"/>
                <a:ea typeface="Cambria" panose="02040503050406030204" pitchFamily="18" charset="0"/>
              </a:rPr>
              <a:t>0000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E84054FF-6868-4A78-B0A6-DBC5DECF0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066" y="6385023"/>
            <a:ext cx="91440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b="0" dirty="0"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3E5727-3A83-4B88-9E7C-311D0B8F5E50}"/>
              </a:ext>
            </a:extLst>
          </p:cNvPr>
          <p:cNvCxnSpPr/>
          <p:nvPr/>
        </p:nvCxnSpPr>
        <p:spPr bwMode="auto">
          <a:xfrm>
            <a:off x="7162800" y="1141123"/>
            <a:ext cx="0" cy="442503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1B98EA3-6DE1-406D-AD7A-BD2FFFB55A10}"/>
              </a:ext>
            </a:extLst>
          </p:cNvPr>
          <p:cNvCxnSpPr/>
          <p:nvPr/>
        </p:nvCxnSpPr>
        <p:spPr bwMode="auto">
          <a:xfrm>
            <a:off x="7162800" y="2280949"/>
            <a:ext cx="0" cy="442503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FFB0027-255F-47B6-867F-E51E3FA4E633}"/>
              </a:ext>
            </a:extLst>
          </p:cNvPr>
          <p:cNvSpPr txBox="1"/>
          <p:nvPr/>
        </p:nvSpPr>
        <p:spPr>
          <a:xfrm>
            <a:off x="7158335" y="1210254"/>
            <a:ext cx="106760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randomized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904663-C20B-4B6E-9383-C5C375BF9C4B}"/>
              </a:ext>
            </a:extLst>
          </p:cNvPr>
          <p:cNvSpPr txBox="1"/>
          <p:nvPr/>
        </p:nvSpPr>
        <p:spPr>
          <a:xfrm>
            <a:off x="7158335" y="2347429"/>
            <a:ext cx="106760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randomized</a:t>
            </a:r>
          </a:p>
        </p:txBody>
      </p:sp>
      <p:sp>
        <p:nvSpPr>
          <p:cNvPr id="10253" name="Line 34"/>
          <p:cNvSpPr>
            <a:spLocks noChangeShapeType="1"/>
          </p:cNvSpPr>
          <p:nvPr/>
        </p:nvSpPr>
        <p:spPr bwMode="auto">
          <a:xfrm flipH="1">
            <a:off x="7726363" y="1752600"/>
            <a:ext cx="0" cy="1807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97CA8-0182-40A6-B5BA-F07345313536}"/>
              </a:ext>
            </a:extLst>
          </p:cNvPr>
          <p:cNvSpPr txBox="1"/>
          <p:nvPr/>
        </p:nvSpPr>
        <p:spPr>
          <a:xfrm>
            <a:off x="7847596" y="1670361"/>
            <a:ext cx="295017" cy="153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18288" tIns="0" rIns="18288" bIns="0" rtlCol="0" anchor="ctr" anchorCtr="0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</a:rPr>
              <a:t>%</a:t>
            </a:r>
            <a:r>
              <a:rPr lang="en-US" sz="1000" dirty="0" err="1">
                <a:latin typeface="Calibri" pitchFamily="34" charset="0"/>
              </a:rPr>
              <a:t>rsp</a:t>
            </a:r>
            <a:endParaRPr lang="en-US" sz="10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845300" cy="573087"/>
          </a:xfrm>
        </p:spPr>
        <p:txBody>
          <a:bodyPr/>
          <a:lstStyle/>
          <a:p>
            <a:pPr eaLnBrk="1" hangingPunct="1"/>
            <a:r>
              <a:rPr lang="en-US"/>
              <a:t>Memory Allocation Example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1371600"/>
            <a:ext cx="6477000" cy="47987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big_array[1L&lt;&lt;24];  /* 16 MB */</a:t>
            </a: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huge_array[1L&lt;&lt;31]; /*  2 GB */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global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useless</a:t>
            </a:r>
            <a:r>
              <a:rPr lang="fi-FI" sz="1800" dirty="0">
                <a:latin typeface="Courier New" pitchFamily="49" charset="0"/>
              </a:rPr>
              <a:t>() { </a:t>
            </a:r>
            <a:r>
              <a:rPr lang="fi-FI" sz="1800" dirty="0" err="1">
                <a:latin typeface="Courier New" pitchFamily="49" charset="0"/>
              </a:rPr>
              <a:t>return</a:t>
            </a:r>
            <a:r>
              <a:rPr lang="fi-FI" sz="1800" dirty="0">
                <a:latin typeface="Courier New" pitchFamily="49" charset="0"/>
              </a:rPr>
              <a:t> 0; }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main ()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{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void</a:t>
            </a:r>
            <a:r>
              <a:rPr lang="fi-FI" sz="1800" dirty="0">
                <a:latin typeface="Courier New" pitchFamily="49" charset="0"/>
              </a:rPr>
              <a:t> *phuge1, *psmall2, *phuge3, *psmall4;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local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phuge1 = malloc(1L &lt;&lt; 28);  /* 256 MB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psmall2 = malloc(1L &lt;&lt; 8);  /* 256  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phuge3 = malloc(1L &lt;&lt; 32);  /*   4 GB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psmall4 = malloc(1L &lt;&lt; 8);  /* 256  B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 /* Some print statements ...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429" y="6267855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FC0653-2D83-4A94-BB64-2DCC724F522E}"/>
              </a:ext>
            </a:extLst>
          </p:cNvPr>
          <p:cNvGrpSpPr/>
          <p:nvPr/>
        </p:nvGrpSpPr>
        <p:grpSpPr>
          <a:xfrm>
            <a:off x="3733800" y="987063"/>
            <a:ext cx="4576233" cy="5639717"/>
            <a:chOff x="3733800" y="987063"/>
            <a:chExt cx="4576233" cy="5639717"/>
          </a:xfrm>
        </p:grpSpPr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21313FD9-33CF-4FD8-A6BC-572E1A7B6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55599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962C76-7561-43FC-A464-43A9137F1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2233" y="1581234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2AE0659E-CE8A-4DEA-BC94-CAF0934BF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987063"/>
              <a:ext cx="312420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sz="1400" b="0" dirty="0">
                  <a:latin typeface="Cambria" panose="02040503050406030204" pitchFamily="18" charset="0"/>
                  <a:ea typeface="Cambria" panose="02040503050406030204" pitchFamily="18" charset="0"/>
                </a:rPr>
                <a:t>0000</a:t>
              </a:r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 </a:t>
              </a:r>
              <a:r>
                <a:rPr lang="en-US" sz="1400" b="0" dirty="0">
                  <a:latin typeface="Cambria" panose="02040503050406030204" pitchFamily="18" charset="0"/>
                  <a:ea typeface="Cambria" panose="02040503050406030204" pitchFamily="18" charset="0"/>
                </a:rPr>
                <a:t>7FFF</a:t>
              </a:r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 </a:t>
              </a:r>
              <a:r>
                <a:rPr lang="en-US" sz="1400" b="0" dirty="0">
                  <a:latin typeface="Cambria" panose="02040503050406030204" pitchFamily="18" charset="0"/>
                  <a:ea typeface="Cambria" panose="02040503050406030204" pitchFamily="18" charset="0"/>
                </a:rPr>
                <a:t>FFFF</a:t>
              </a:r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 </a:t>
              </a:r>
              <a:r>
                <a:rPr lang="en-US" sz="1400" b="0" dirty="0">
                  <a:latin typeface="Cambria" panose="02040503050406030204" pitchFamily="18" charset="0"/>
                  <a:ea typeface="Cambria" panose="02040503050406030204" pitchFamily="18" charset="0"/>
                </a:rPr>
                <a:t>F000</a:t>
              </a:r>
              <a:endParaRPr lang="en-US" sz="1400" b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73A972C9-6630-4477-85C8-C29E13F77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583626"/>
              <a:ext cx="14478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Stack</a:t>
              </a:r>
            </a:p>
          </p:txBody>
        </p: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3E461B5B-0311-459D-AE6A-843996B3E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Text</a:t>
              </a:r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F59386EB-A286-464D-B46B-8CE5BA035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Data</a:t>
              </a:r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03110573-7D6D-4DD4-A87D-78D05F151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396691AA-5F27-474E-B879-973D0FF796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1900" y="4876800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C6837A-85A5-421C-938F-7612ED29915F}"/>
                </a:ext>
              </a:extLst>
            </p:cNvPr>
            <p:cNvCxnSpPr/>
            <p:nvPr/>
          </p:nvCxnSpPr>
          <p:spPr bwMode="auto">
            <a:xfrm>
              <a:off x="6857603" y="2280949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2698BFB-CC35-442F-B8E7-1CBD4177F071}"/>
                </a:ext>
              </a:extLst>
            </p:cNvPr>
            <p:cNvSpPr/>
            <p:nvPr/>
          </p:nvSpPr>
          <p:spPr bwMode="auto">
            <a:xfrm>
              <a:off x="6858001" y="1063687"/>
              <a:ext cx="1447800" cy="774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FFFF00"/>
              </a:bgClr>
            </a:patt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6719BECE-496A-483B-9508-E7ABA087F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2735017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Libraries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CBCA678-F9B9-49D5-ACB0-609C2F0D23AE}"/>
                </a:ext>
              </a:extLst>
            </p:cNvPr>
            <p:cNvSpPr/>
            <p:nvPr/>
          </p:nvSpPr>
          <p:spPr bwMode="auto">
            <a:xfrm>
              <a:off x="6858001" y="6549344"/>
              <a:ext cx="1447800" cy="774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FFFF00"/>
              </a:bgClr>
            </a:patt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34">
              <a:extLst>
                <a:ext uri="{FF2B5EF4-FFF2-40B4-BE49-F238E27FC236}">
                  <a16:creationId xmlns:a16="http://schemas.microsoft.com/office/drawing/2014/main" id="{43BE8FEE-37EA-430D-B1FB-81F04F58E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6133" y="3344617"/>
              <a:ext cx="0" cy="41425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squar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Text Box 12">
              <a:extLst>
                <a:ext uri="{FF2B5EF4-FFF2-40B4-BE49-F238E27FC236}">
                  <a16:creationId xmlns:a16="http://schemas.microsoft.com/office/drawing/2014/main" id="{87D6B9EC-A188-4CF4-B2B8-B05A44240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2066" y="6176674"/>
              <a:ext cx="91440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sz="1400" b="0" dirty="0">
                  <a:latin typeface="Cambria" panose="02040503050406030204" pitchFamily="18" charset="0"/>
                  <a:ea typeface="Cambria" panose="02040503050406030204" pitchFamily="18" charset="0"/>
                </a:rPr>
                <a:t>40</a:t>
              </a:r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 </a:t>
              </a:r>
              <a:r>
                <a:rPr lang="en-US" sz="1400" b="0" dirty="0">
                  <a:latin typeface="Cambria" panose="02040503050406030204" pitchFamily="18" charset="0"/>
                  <a:ea typeface="Cambria" panose="02040503050406030204" pitchFamily="18" charset="0"/>
                </a:rPr>
                <a:t>0000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EB629DA-BEE6-43B7-8EFB-10B91E83AEFD}"/>
                </a:ext>
              </a:extLst>
            </p:cNvPr>
            <p:cNvCxnSpPr/>
            <p:nvPr/>
          </p:nvCxnSpPr>
          <p:spPr bwMode="auto">
            <a:xfrm>
              <a:off x="7162800" y="1141123"/>
              <a:ext cx="0" cy="44250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733F36D-DC12-4CFE-B1FE-790824E45DB4}"/>
                </a:ext>
              </a:extLst>
            </p:cNvPr>
            <p:cNvCxnSpPr/>
            <p:nvPr/>
          </p:nvCxnSpPr>
          <p:spPr bwMode="auto">
            <a:xfrm>
              <a:off x="7162800" y="2280949"/>
              <a:ext cx="0" cy="44250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C85E06-AA9E-43E9-A7D1-8E0C991A8A3F}"/>
                </a:ext>
              </a:extLst>
            </p:cNvPr>
            <p:cNvSpPr txBox="1"/>
            <p:nvPr/>
          </p:nvSpPr>
          <p:spPr>
            <a:xfrm>
              <a:off x="7158335" y="1210254"/>
              <a:ext cx="10676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+mn-cs"/>
                </a:rPr>
                <a:t>randomized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374ACEF-645D-4FE3-8444-3438C2E294DB}"/>
                </a:ext>
              </a:extLst>
            </p:cNvPr>
            <p:cNvSpPr txBox="1"/>
            <p:nvPr/>
          </p:nvSpPr>
          <p:spPr>
            <a:xfrm>
              <a:off x="7158335" y="2347429"/>
              <a:ext cx="10676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+mn-cs"/>
                </a:rPr>
                <a:t>randomized</a:t>
              </a: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30816</TotalTime>
  <Words>5995</Words>
  <Application>Microsoft Office PowerPoint</Application>
  <PresentationFormat>On-screen Show (4:3)</PresentationFormat>
  <Paragraphs>1461</Paragraphs>
  <Slides>63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80" baseType="lpstr">
      <vt:lpstr>Arial</vt:lpstr>
      <vt:lpstr>Arial Narrow</vt:lpstr>
      <vt:lpstr>Calibri</vt:lpstr>
      <vt:lpstr>Calibri Bold</vt:lpstr>
      <vt:lpstr>Calibri Bold Italic</vt:lpstr>
      <vt:lpstr>Cambria</vt:lpstr>
      <vt:lpstr>Cambria Math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Worksheet</vt:lpstr>
      <vt:lpstr>PowerPoint Presentation</vt:lpstr>
      <vt:lpstr>Machine-Level Programming IV  15-213/14-513/15-513: Introduction to Computer Systems 6th Lecture, Sept 11, 2025</vt:lpstr>
      <vt:lpstr>Recall: Satisfying Alignment with Structures</vt:lpstr>
      <vt:lpstr>Arrays of Structures</vt:lpstr>
      <vt:lpstr>Accessing Array Elements</vt:lpstr>
      <vt:lpstr>Programmers Can Save Space</vt:lpstr>
      <vt:lpstr>Today</vt:lpstr>
      <vt:lpstr>x86-64 Linux Memory Layout</vt:lpstr>
      <vt:lpstr>Memory Allocation Example</vt:lpstr>
      <vt:lpstr>x86-64 Example Addresses</vt:lpstr>
      <vt:lpstr>Today</vt:lpstr>
      <vt:lpstr>Recall: Memory Referencing Bug Example</vt:lpstr>
      <vt:lpstr>Memory Referencing Bug Example</vt:lpstr>
      <vt:lpstr>Such Problems are a BIG Deal</vt:lpstr>
      <vt:lpstr>String Library Code</vt:lpstr>
      <vt:lpstr>Vulnerable Buffer Code</vt:lpstr>
      <vt:lpstr>Buffer Overflow Disassembly</vt:lpstr>
      <vt:lpstr>Buffer Overflow Stack Example</vt:lpstr>
      <vt:lpstr>Buffer Overflow Stack Example</vt:lpstr>
      <vt:lpstr>Buffer Overflow Stack Example #1</vt:lpstr>
      <vt:lpstr>Buffer Overflow Stack Example #2</vt:lpstr>
      <vt:lpstr>Stack Smashing Attacks</vt:lpstr>
      <vt:lpstr>Crafting Smashing String</vt:lpstr>
      <vt:lpstr>Smashing String Effect</vt:lpstr>
      <vt:lpstr>Performing Stack Smash</vt:lpstr>
      <vt:lpstr>Code Injection Attacks</vt:lpstr>
      <vt:lpstr>How Does The Attack Code Execute?</vt:lpstr>
      <vt:lpstr>Today</vt:lpstr>
      <vt:lpstr>What to Do About Buffer Overflow Attacks</vt:lpstr>
      <vt:lpstr>1. Avoid Overflow Vulnerabilities in Code (!)</vt:lpstr>
      <vt:lpstr>2. System-Level Protections Can Help</vt:lpstr>
      <vt:lpstr>2. System-Level Protections Can Help</vt:lpstr>
      <vt:lpstr>Quiz Time!</vt:lpstr>
      <vt:lpstr>3. Stack Canaries Can Help</vt:lpstr>
      <vt:lpstr>Protected Buffer Disassembly</vt:lpstr>
      <vt:lpstr>Setting Up Canary</vt:lpstr>
      <vt:lpstr>Checking Canary</vt:lpstr>
      <vt:lpstr>Return-Oriented Programming Attacks</vt:lpstr>
      <vt:lpstr>Gadget Example #1</vt:lpstr>
      <vt:lpstr>Gadget Example #2</vt:lpstr>
      <vt:lpstr>ROP Execution</vt:lpstr>
      <vt:lpstr>Crafting an ROP Attack String</vt:lpstr>
      <vt:lpstr>What Happens When echo Returns?</vt:lpstr>
      <vt:lpstr>Today</vt:lpstr>
      <vt:lpstr>Union Allocation</vt:lpstr>
      <vt:lpstr>Using Union to Access Bit Patterns</vt:lpstr>
      <vt:lpstr>Using Unions as Sum Types</vt:lpstr>
      <vt:lpstr>Impact of x86-64 Byte Ordering on Unions</vt:lpstr>
      <vt:lpstr>Programmers keep making these mistakes…</vt:lpstr>
      <vt:lpstr>Additional Slides</vt:lpstr>
      <vt:lpstr>Saving Space</vt:lpstr>
      <vt:lpstr>Runaway Stack Example</vt:lpstr>
      <vt:lpstr>Byte Ordering Revisited</vt:lpstr>
      <vt:lpstr>Byte Ordering Example (Cont).</vt:lpstr>
      <vt:lpstr>Byte Ordering on IA32</vt:lpstr>
      <vt:lpstr>Byte Ordering on x86-64</vt:lpstr>
      <vt:lpstr>Byte Ordering on Sun</vt:lpstr>
      <vt:lpstr>Exploits Based on Buffer Overflows</vt:lpstr>
      <vt:lpstr>Example: the original Internet worm (1988)</vt:lpstr>
      <vt:lpstr>Example 2: IM War</vt:lpstr>
      <vt:lpstr>IM War (cont.)</vt:lpstr>
      <vt:lpstr>PowerPoint Presentation</vt:lpstr>
      <vt:lpstr>Aside: Trojans, Worms, Viruses,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553</cp:revision>
  <cp:lastPrinted>2014-09-23T07:19:34Z</cp:lastPrinted>
  <dcterms:created xsi:type="dcterms:W3CDTF">2012-10-15T22:47:51Z</dcterms:created>
  <dcterms:modified xsi:type="dcterms:W3CDTF">2025-09-10T19:19:06Z</dcterms:modified>
</cp:coreProperties>
</file>