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3" r:id="rId1"/>
    <p:sldMasterId id="2147483704" r:id="rId2"/>
    <p:sldMasterId id="2147483705" r:id="rId3"/>
  </p:sldMasterIdLst>
  <p:notesMasterIdLst>
    <p:notesMasterId r:id="rId86"/>
  </p:notesMasterIdLst>
  <p:sldIdLst>
    <p:sldId id="336" r:id="rId4"/>
    <p:sldId id="256" r:id="rId5"/>
    <p:sldId id="772" r:id="rId6"/>
    <p:sldId id="425" r:id="rId7"/>
    <p:sldId id="261" r:id="rId8"/>
    <p:sldId id="281" r:id="rId9"/>
    <p:sldId id="773" r:id="rId10"/>
    <p:sldId id="966" r:id="rId11"/>
    <p:sldId id="262" r:id="rId12"/>
    <p:sldId id="774" r:id="rId13"/>
    <p:sldId id="775" r:id="rId14"/>
    <p:sldId id="776" r:id="rId15"/>
    <p:sldId id="777" r:id="rId16"/>
    <p:sldId id="778" r:id="rId17"/>
    <p:sldId id="779" r:id="rId18"/>
    <p:sldId id="780" r:id="rId19"/>
    <p:sldId id="781" r:id="rId20"/>
    <p:sldId id="782" r:id="rId21"/>
    <p:sldId id="783" r:id="rId22"/>
    <p:sldId id="784" r:id="rId23"/>
    <p:sldId id="785" r:id="rId24"/>
    <p:sldId id="786" r:id="rId25"/>
    <p:sldId id="787" r:id="rId26"/>
    <p:sldId id="788" r:id="rId27"/>
    <p:sldId id="789" r:id="rId28"/>
    <p:sldId id="790" r:id="rId29"/>
    <p:sldId id="791" r:id="rId30"/>
    <p:sldId id="792" r:id="rId31"/>
    <p:sldId id="793" r:id="rId32"/>
    <p:sldId id="304" r:id="rId33"/>
    <p:sldId id="794" r:id="rId34"/>
    <p:sldId id="795" r:id="rId35"/>
    <p:sldId id="796" r:id="rId36"/>
    <p:sldId id="797" r:id="rId37"/>
    <p:sldId id="798" r:id="rId38"/>
    <p:sldId id="799" r:id="rId39"/>
    <p:sldId id="800" r:id="rId40"/>
    <p:sldId id="801" r:id="rId41"/>
    <p:sldId id="810" r:id="rId42"/>
    <p:sldId id="730" r:id="rId43"/>
    <p:sldId id="967" r:id="rId44"/>
    <p:sldId id="661" r:id="rId45"/>
    <p:sldId id="833" r:id="rId46"/>
    <p:sldId id="948" r:id="rId47"/>
    <p:sldId id="835" r:id="rId48"/>
    <p:sldId id="878" r:id="rId49"/>
    <p:sldId id="946" r:id="rId50"/>
    <p:sldId id="965" r:id="rId51"/>
    <p:sldId id="841" r:id="rId52"/>
    <p:sldId id="840" r:id="rId53"/>
    <p:sldId id="842" r:id="rId54"/>
    <p:sldId id="930" r:id="rId55"/>
    <p:sldId id="883" r:id="rId56"/>
    <p:sldId id="931" r:id="rId57"/>
    <p:sldId id="847" r:id="rId58"/>
    <p:sldId id="887" r:id="rId59"/>
    <p:sldId id="849" r:id="rId60"/>
    <p:sldId id="851" r:id="rId61"/>
    <p:sldId id="893" r:id="rId62"/>
    <p:sldId id="894" r:id="rId63"/>
    <p:sldId id="968" r:id="rId64"/>
    <p:sldId id="856" r:id="rId65"/>
    <p:sldId id="929" r:id="rId66"/>
    <p:sldId id="857" r:id="rId67"/>
    <p:sldId id="908" r:id="rId68"/>
    <p:sldId id="911" r:id="rId69"/>
    <p:sldId id="912" r:id="rId70"/>
    <p:sldId id="914" r:id="rId71"/>
    <p:sldId id="969" r:id="rId72"/>
    <p:sldId id="760" r:id="rId73"/>
    <p:sldId id="802" r:id="rId74"/>
    <p:sldId id="803" r:id="rId75"/>
    <p:sldId id="804" r:id="rId76"/>
    <p:sldId id="805" r:id="rId77"/>
    <p:sldId id="806" r:id="rId78"/>
    <p:sldId id="807" r:id="rId79"/>
    <p:sldId id="808" r:id="rId80"/>
    <p:sldId id="809" r:id="rId81"/>
    <p:sldId id="811" r:id="rId82"/>
    <p:sldId id="942" r:id="rId83"/>
    <p:sldId id="943" r:id="rId84"/>
    <p:sldId id="952" r:id="rId85"/>
  </p:sldIdLst>
  <p:sldSz cx="9144000" cy="6858000" type="screen4x3"/>
  <p:notesSz cx="6858000" cy="9144000"/>
  <p:embeddedFontLst>
    <p:embeddedFont>
      <p:font typeface="Arial Narrow" panose="020B0606020202030204" pitchFamily="34" charset="0"/>
      <p:regular r:id="rId87"/>
      <p:bold r:id="rId88"/>
      <p:italic r:id="rId89"/>
      <p:boldItalic r:id="rId90"/>
    </p:embeddedFont>
    <p:embeddedFont>
      <p:font typeface="Calibri Bold" panose="020F0702030404030204" pitchFamily="34" charset="0"/>
      <p:bold r:id="rId91"/>
    </p:embeddedFont>
    <p:embeddedFont>
      <p:font typeface="Calibri Bold Italic" panose="020F07020304040A0204" pitchFamily="34" charset="0"/>
      <p:boldItalic r:id="rId92"/>
    </p:embeddedFont>
    <p:embeddedFont>
      <p:font typeface="Consolas" panose="020B0609020204030204" pitchFamily="49" charset="0"/>
      <p:regular r:id="rId93"/>
      <p:bold r:id="rId94"/>
      <p:italic r:id="rId95"/>
      <p:boldItalic r:id="rId96"/>
    </p:embeddedFont>
    <p:embeddedFont>
      <p:font typeface="Courier New Bold" panose="02070609020205020404" pitchFamily="49" charset="0"/>
      <p:bold r:id="rId97"/>
    </p:embeddedFont>
    <p:embeddedFont>
      <p:font typeface="Gill Sans" panose="020B0604020202020204" charset="0"/>
      <p:regular r:id="rId98"/>
      <p:bold r:id="rId99"/>
    </p:embeddedFont>
    <p:embeddedFont>
      <p:font typeface="Gill Sans MT" panose="020B0502020104020203" pitchFamily="34" charset="0"/>
      <p:regular r:id="rId100"/>
      <p:bold r:id="rId101"/>
      <p:italic r:id="rId102"/>
      <p:boldItalic r:id="rId103"/>
    </p:embeddedFont>
    <p:embeddedFont>
      <p:font typeface="Gill Sans MT Condensed" panose="020B0506020104020203" pitchFamily="34" charset="0"/>
      <p:regular r:id="rId104"/>
    </p:embeddedFont>
    <p:embeddedFont>
      <p:font typeface="Helvetica" panose="020B0604020202020204" pitchFamily="34" charset="0"/>
      <p:regular r:id="rId105"/>
      <p:bold r:id="rId106"/>
      <p:italic r:id="rId107"/>
      <p:boldItalic r:id="rId108"/>
    </p:embeddedFont>
    <p:embeddedFont>
      <p:font typeface="Noto Sans Symbols" panose="020B0604020202020204" charset="0"/>
      <p:regular r:id="rId109"/>
      <p:bold r:id="rId110"/>
    </p:embeddedFont>
    <p:embeddedFont>
      <p:font typeface="Wingdings 2" panose="05020102010507070707" pitchFamily="18" charset="2"/>
      <p:regular r:id="rId11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5EE834-16F5-4957-B9FD-2B6C28F1CB35}" v="44" dt="2025-09-09T02:23:39.266"/>
  </p1510:revLst>
</p1510:revInfo>
</file>

<file path=ppt/tableStyles.xml><?xml version="1.0" encoding="utf-8"?>
<a:tblStyleLst xmlns:a="http://schemas.openxmlformats.org/drawingml/2006/main" def="{6CE40DD1-18CE-47C8-A119-0F7C9B7843C6}">
  <a:tblStyle styleId="{6CE40DD1-18CE-47C8-A119-0F7C9B7843C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C4DCE79-066F-4FD8-84AA-9C936B8F75C2}" styleName="Table_1">
    <a:wholeTbl>
      <a:tcTxStyle b="off" i="off">
        <a:font>
          <a:latin typeface="Calibri Bold"/>
          <a:ea typeface="Calibri Bold"/>
          <a:cs typeface="Calibri Bold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FE6E6"/>
          </a:solidFill>
        </a:fill>
      </a:tcStyle>
    </a:wholeTbl>
    <a:band1H>
      <a:tcTxStyle/>
      <a:tcStyle>
        <a:tcBdr/>
        <a:fill>
          <a:solidFill>
            <a:srgbClr val="DDCA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DCAC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 Bold"/>
          <a:ea typeface="Calibri Bold"/>
          <a:cs typeface="Calibri Bold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 Bold"/>
          <a:ea typeface="Calibri Bold"/>
          <a:cs typeface="Calibri Bold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 Bold"/>
          <a:ea typeface="Calibri Bold"/>
          <a:cs typeface="Calibri Bold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 Bold"/>
          <a:ea typeface="Calibri Bold"/>
          <a:cs typeface="Calibri Bold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7" d="100"/>
          <a:sy n="77" d="100"/>
        </p:scale>
        <p:origin x="5442" y="172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54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microsoft.com/office/2015/10/relationships/revisionInfo" Target="revisionInfo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font" Target="fonts/font3.fntdata"/><Relationship Id="rId112" Type="http://schemas.openxmlformats.org/officeDocument/2006/relationships/presProps" Target="presProps.xml"/><Relationship Id="rId16" Type="http://schemas.openxmlformats.org/officeDocument/2006/relationships/slide" Target="slides/slide13.xml"/><Relationship Id="rId107" Type="http://schemas.openxmlformats.org/officeDocument/2006/relationships/font" Target="fonts/font21.fntdata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font" Target="fonts/font16.fntdata"/><Relationship Id="rId5" Type="http://schemas.openxmlformats.org/officeDocument/2006/relationships/slide" Target="slides/slide2.xml"/><Relationship Id="rId90" Type="http://schemas.openxmlformats.org/officeDocument/2006/relationships/font" Target="fonts/font4.fntdata"/><Relationship Id="rId95" Type="http://schemas.openxmlformats.org/officeDocument/2006/relationships/font" Target="fonts/font9.fntdata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viewProps" Target="viewProps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font" Target="fonts/font17.fntdata"/><Relationship Id="rId108" Type="http://schemas.openxmlformats.org/officeDocument/2006/relationships/font" Target="fonts/font22.fntdata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font" Target="fonts/font5.fntdata"/><Relationship Id="rId96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notesMaster" Target="notesMasters/notesMaster1.xml"/><Relationship Id="rId94" Type="http://schemas.openxmlformats.org/officeDocument/2006/relationships/font" Target="fonts/font8.fntdata"/><Relationship Id="rId99" Type="http://schemas.openxmlformats.org/officeDocument/2006/relationships/font" Target="fonts/font13.fntdata"/><Relationship Id="rId101" Type="http://schemas.openxmlformats.org/officeDocument/2006/relationships/font" Target="fonts/font1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font" Target="fonts/font23.fntdata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font" Target="fonts/font11.fntdata"/><Relationship Id="rId104" Type="http://schemas.openxmlformats.org/officeDocument/2006/relationships/font" Target="fonts/font18.fntdata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font" Target="fonts/font1.fntdata"/><Relationship Id="rId110" Type="http://schemas.openxmlformats.org/officeDocument/2006/relationships/font" Target="fonts/font24.fntdata"/><Relationship Id="rId115" Type="http://schemas.openxmlformats.org/officeDocument/2006/relationships/tableStyles" Target="tableStyles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font" Target="fonts/font14.fntdata"/><Relationship Id="rId105" Type="http://schemas.openxmlformats.org/officeDocument/2006/relationships/font" Target="fonts/font19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font" Target="fonts/font7.fntdata"/><Relationship Id="rId98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microsoft.com/office/2016/11/relationships/changesInfo" Target="changesInfos/changesInfo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font" Target="fonts/font2.fntdata"/><Relationship Id="rId111" Type="http://schemas.openxmlformats.org/officeDocument/2006/relationships/font" Target="fonts/font25.fntdata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font" Target="fonts/font20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 Gibbons" userId="f619c6e5d38ed7a7" providerId="LiveId" clId="{1A028361-64E1-404A-8E71-DC991DC9CF23}"/>
    <pc:docChg chg="undo custSel addSld delSld modSld sldOrd">
      <pc:chgData name="Phil Gibbons" userId="f619c6e5d38ed7a7" providerId="LiveId" clId="{1A028361-64E1-404A-8E71-DC991DC9CF23}" dt="2024-09-10T16:19:01.280" v="1381" actId="20577"/>
      <pc:docMkLst>
        <pc:docMk/>
      </pc:docMkLst>
      <pc:sldChg chg="addSp delSp modSp mod">
        <pc:chgData name="Phil Gibbons" userId="f619c6e5d38ed7a7" providerId="LiveId" clId="{1A028361-64E1-404A-8E71-DC991DC9CF23}" dt="2024-09-09T02:18:30.149" v="125" actId="1076"/>
        <pc:sldMkLst>
          <pc:docMk/>
          <pc:sldMk cId="0" sldId="256"/>
        </pc:sldMkLst>
      </pc:sldChg>
      <pc:sldChg chg="modSp mod ord">
        <pc:chgData name="Phil Gibbons" userId="f619c6e5d38ed7a7" providerId="LiveId" clId="{1A028361-64E1-404A-8E71-DC991DC9CF23}" dt="2024-09-10T15:01:31.410" v="1132"/>
        <pc:sldMkLst>
          <pc:docMk/>
          <pc:sldMk cId="0" sldId="257"/>
        </pc:sldMkLst>
      </pc:sldChg>
      <pc:sldChg chg="ord">
        <pc:chgData name="Phil Gibbons" userId="f619c6e5d38ed7a7" providerId="LiveId" clId="{1A028361-64E1-404A-8E71-DC991DC9CF23}" dt="2024-09-10T15:01:37.282" v="1134"/>
        <pc:sldMkLst>
          <pc:docMk/>
          <pc:sldMk cId="0" sldId="258"/>
        </pc:sldMkLst>
      </pc:sldChg>
      <pc:sldChg chg="del">
        <pc:chgData name="Phil Gibbons" userId="f619c6e5d38ed7a7" providerId="LiveId" clId="{1A028361-64E1-404A-8E71-DC991DC9CF23}" dt="2024-09-08T23:05:39.773" v="22" actId="47"/>
        <pc:sldMkLst>
          <pc:docMk/>
          <pc:sldMk cId="0" sldId="259"/>
        </pc:sldMkLst>
      </pc:sldChg>
      <pc:sldChg chg="del">
        <pc:chgData name="Phil Gibbons" userId="f619c6e5d38ed7a7" providerId="LiveId" clId="{1A028361-64E1-404A-8E71-DC991DC9CF23}" dt="2024-09-09T02:25:04.938" v="194" actId="47"/>
        <pc:sldMkLst>
          <pc:docMk/>
          <pc:sldMk cId="0" sldId="264"/>
        </pc:sldMkLst>
      </pc:sldChg>
      <pc:sldChg chg="modSp mod">
        <pc:chgData name="Phil Gibbons" userId="f619c6e5d38ed7a7" providerId="LiveId" clId="{1A028361-64E1-404A-8E71-DC991DC9CF23}" dt="2024-09-09T02:26:23.827" v="242" actId="14100"/>
        <pc:sldMkLst>
          <pc:docMk/>
          <pc:sldMk cId="0" sldId="265"/>
        </pc:sldMkLst>
      </pc:sldChg>
      <pc:sldChg chg="del">
        <pc:chgData name="Phil Gibbons" userId="f619c6e5d38ed7a7" providerId="LiveId" clId="{1A028361-64E1-404A-8E71-DC991DC9CF23}" dt="2024-09-09T02:46:57.994" v="586" actId="47"/>
        <pc:sldMkLst>
          <pc:docMk/>
          <pc:sldMk cId="0" sldId="273"/>
        </pc:sldMkLst>
      </pc:sldChg>
      <pc:sldChg chg="modSp mod">
        <pc:chgData name="Phil Gibbons" userId="f619c6e5d38ed7a7" providerId="LiveId" clId="{1A028361-64E1-404A-8E71-DC991DC9CF23}" dt="2024-09-09T02:30:01.441" v="255" actId="20577"/>
        <pc:sldMkLst>
          <pc:docMk/>
          <pc:sldMk cId="0" sldId="275"/>
        </pc:sldMkLst>
      </pc:sldChg>
      <pc:sldChg chg="modSp mod">
        <pc:chgData name="Phil Gibbons" userId="f619c6e5d38ed7a7" providerId="LiveId" clId="{1A028361-64E1-404A-8E71-DC991DC9CF23}" dt="2024-09-09T02:31:36.805" v="264" actId="20577"/>
        <pc:sldMkLst>
          <pc:docMk/>
          <pc:sldMk cId="0" sldId="276"/>
        </pc:sldMkLst>
      </pc:sldChg>
      <pc:sldChg chg="modSp mod">
        <pc:chgData name="Phil Gibbons" userId="f619c6e5d38ed7a7" providerId="LiveId" clId="{1A028361-64E1-404A-8E71-DC991DC9CF23}" dt="2024-09-09T02:31:46.249" v="269" actId="20577"/>
        <pc:sldMkLst>
          <pc:docMk/>
          <pc:sldMk cId="0" sldId="277"/>
        </pc:sldMkLst>
      </pc:sldChg>
      <pc:sldChg chg="modSp mod">
        <pc:chgData name="Phil Gibbons" userId="f619c6e5d38ed7a7" providerId="LiveId" clId="{1A028361-64E1-404A-8E71-DC991DC9CF23}" dt="2024-09-09T02:31:55.460" v="274" actId="20577"/>
        <pc:sldMkLst>
          <pc:docMk/>
          <pc:sldMk cId="0" sldId="278"/>
        </pc:sldMkLst>
      </pc:sldChg>
      <pc:sldChg chg="delSp modSp mod">
        <pc:chgData name="Phil Gibbons" userId="f619c6e5d38ed7a7" providerId="LiveId" clId="{1A028361-64E1-404A-8E71-DC991DC9CF23}" dt="2024-09-09T02:32:27.728" v="280" actId="478"/>
        <pc:sldMkLst>
          <pc:docMk/>
          <pc:sldMk cId="0" sldId="279"/>
        </pc:sldMkLst>
      </pc:sldChg>
      <pc:sldChg chg="del">
        <pc:chgData name="Phil Gibbons" userId="f619c6e5d38ed7a7" providerId="LiveId" clId="{1A028361-64E1-404A-8E71-DC991DC9CF23}" dt="2024-09-09T02:47:23.207" v="588" actId="47"/>
        <pc:sldMkLst>
          <pc:docMk/>
          <pc:sldMk cId="0" sldId="280"/>
        </pc:sldMkLst>
      </pc:sldChg>
      <pc:sldChg chg="addSp modSp mod">
        <pc:chgData name="Phil Gibbons" userId="f619c6e5d38ed7a7" providerId="LiveId" clId="{1A028361-64E1-404A-8E71-DC991DC9CF23}" dt="2024-09-09T02:45:13.974" v="574" actId="1076"/>
        <pc:sldMkLst>
          <pc:docMk/>
          <pc:sldMk cId="0" sldId="281"/>
        </pc:sldMkLst>
      </pc:sldChg>
      <pc:sldChg chg="addSp modSp mod modAnim modNotesTx">
        <pc:chgData name="Phil Gibbons" userId="f619c6e5d38ed7a7" providerId="LiveId" clId="{1A028361-64E1-404A-8E71-DC991DC9CF23}" dt="2024-09-09T02:46:05.799" v="582" actId="1076"/>
        <pc:sldMkLst>
          <pc:docMk/>
          <pc:sldMk cId="0" sldId="282"/>
        </pc:sldMkLst>
      </pc:sldChg>
      <pc:sldChg chg="del">
        <pc:chgData name="Phil Gibbons" userId="f619c6e5d38ed7a7" providerId="LiveId" clId="{1A028361-64E1-404A-8E71-DC991DC9CF23}" dt="2024-09-09T02:48:26.765" v="595" actId="47"/>
        <pc:sldMkLst>
          <pc:docMk/>
          <pc:sldMk cId="0" sldId="283"/>
        </pc:sldMkLst>
      </pc:sldChg>
      <pc:sldChg chg="modSp mod">
        <pc:chgData name="Phil Gibbons" userId="f619c6e5d38ed7a7" providerId="LiveId" clId="{1A028361-64E1-404A-8E71-DC991DC9CF23}" dt="2024-09-09T03:01:18.428" v="635" actId="20577"/>
        <pc:sldMkLst>
          <pc:docMk/>
          <pc:sldMk cId="0" sldId="300"/>
        </pc:sldMkLst>
      </pc:sldChg>
      <pc:sldChg chg="modSp mod">
        <pc:chgData name="Phil Gibbons" userId="f619c6e5d38ed7a7" providerId="LiveId" clId="{1A028361-64E1-404A-8E71-DC991DC9CF23}" dt="2024-09-09T02:59:44.995" v="605" actId="20577"/>
        <pc:sldMkLst>
          <pc:docMk/>
          <pc:sldMk cId="0" sldId="301"/>
        </pc:sldMkLst>
      </pc:sldChg>
      <pc:sldChg chg="modSp mod">
        <pc:chgData name="Phil Gibbons" userId="f619c6e5d38ed7a7" providerId="LiveId" clId="{1A028361-64E1-404A-8E71-DC991DC9CF23}" dt="2024-09-09T03:00:27.534" v="612" actId="20577"/>
        <pc:sldMkLst>
          <pc:docMk/>
          <pc:sldMk cId="0" sldId="302"/>
        </pc:sldMkLst>
      </pc:sldChg>
      <pc:sldChg chg="modSp mod">
        <pc:chgData name="Phil Gibbons" userId="f619c6e5d38ed7a7" providerId="LiveId" clId="{1A028361-64E1-404A-8E71-DC991DC9CF23}" dt="2024-09-09T03:00:49.914" v="617" actId="20577"/>
        <pc:sldMkLst>
          <pc:docMk/>
          <pc:sldMk cId="0" sldId="303"/>
        </pc:sldMkLst>
      </pc:sldChg>
      <pc:sldChg chg="add del">
        <pc:chgData name="Phil Gibbons" userId="f619c6e5d38ed7a7" providerId="LiveId" clId="{1A028361-64E1-404A-8E71-DC991DC9CF23}" dt="2024-09-10T15:00:29.409" v="1130"/>
        <pc:sldMkLst>
          <pc:docMk/>
          <pc:sldMk cId="0" sldId="304"/>
        </pc:sldMkLst>
      </pc:sldChg>
      <pc:sldChg chg="modSp mod">
        <pc:chgData name="Phil Gibbons" userId="f619c6e5d38ed7a7" providerId="LiveId" clId="{1A028361-64E1-404A-8E71-DC991DC9CF23}" dt="2024-09-09T03:02:05.020" v="641" actId="20577"/>
        <pc:sldMkLst>
          <pc:docMk/>
          <pc:sldMk cId="0" sldId="305"/>
        </pc:sldMkLst>
      </pc:sldChg>
      <pc:sldChg chg="modSp mod">
        <pc:chgData name="Phil Gibbons" userId="f619c6e5d38ed7a7" providerId="LiveId" clId="{1A028361-64E1-404A-8E71-DC991DC9CF23}" dt="2024-09-09T03:03:17.443" v="676" actId="1036"/>
        <pc:sldMkLst>
          <pc:docMk/>
          <pc:sldMk cId="0" sldId="306"/>
        </pc:sldMkLst>
      </pc:sldChg>
      <pc:sldChg chg="modSp mod">
        <pc:chgData name="Phil Gibbons" userId="f619c6e5d38ed7a7" providerId="LiveId" clId="{1A028361-64E1-404A-8E71-DC991DC9CF23}" dt="2024-09-09T03:05:01.053" v="709" actId="1036"/>
        <pc:sldMkLst>
          <pc:docMk/>
          <pc:sldMk cId="0" sldId="307"/>
        </pc:sldMkLst>
      </pc:sldChg>
      <pc:sldChg chg="modSp mod">
        <pc:chgData name="Phil Gibbons" userId="f619c6e5d38ed7a7" providerId="LiveId" clId="{1A028361-64E1-404A-8E71-DC991DC9CF23}" dt="2024-09-09T03:05:31.111" v="714" actId="20577"/>
        <pc:sldMkLst>
          <pc:docMk/>
          <pc:sldMk cId="0" sldId="308"/>
        </pc:sldMkLst>
      </pc:sldChg>
      <pc:sldChg chg="modSp mod">
        <pc:chgData name="Phil Gibbons" userId="f619c6e5d38ed7a7" providerId="LiveId" clId="{1A028361-64E1-404A-8E71-DC991DC9CF23}" dt="2024-09-09T04:42:14.093" v="1022" actId="20577"/>
        <pc:sldMkLst>
          <pc:docMk/>
          <pc:sldMk cId="0" sldId="311"/>
        </pc:sldMkLst>
      </pc:sldChg>
      <pc:sldChg chg="modSp mod">
        <pc:chgData name="Phil Gibbons" userId="f619c6e5d38ed7a7" providerId="LiveId" clId="{1A028361-64E1-404A-8E71-DC991DC9CF23}" dt="2024-09-09T04:44:03.748" v="1097" actId="1076"/>
        <pc:sldMkLst>
          <pc:docMk/>
          <pc:sldMk cId="0" sldId="312"/>
        </pc:sldMkLst>
      </pc:sldChg>
      <pc:sldChg chg="mod modShow">
        <pc:chgData name="Phil Gibbons" userId="f619c6e5d38ed7a7" providerId="LiveId" clId="{1A028361-64E1-404A-8E71-DC991DC9CF23}" dt="2024-09-09T03:13:04.329" v="750" actId="729"/>
        <pc:sldMkLst>
          <pc:docMk/>
          <pc:sldMk cId="0" sldId="313"/>
        </pc:sldMkLst>
      </pc:sldChg>
      <pc:sldChg chg="mod modShow">
        <pc:chgData name="Phil Gibbons" userId="f619c6e5d38ed7a7" providerId="LiveId" clId="{1A028361-64E1-404A-8E71-DC991DC9CF23}" dt="2024-09-09T03:13:16.954" v="751" actId="729"/>
        <pc:sldMkLst>
          <pc:docMk/>
          <pc:sldMk cId="0" sldId="314"/>
        </pc:sldMkLst>
      </pc:sldChg>
      <pc:sldChg chg="mod modShow">
        <pc:chgData name="Phil Gibbons" userId="f619c6e5d38ed7a7" providerId="LiveId" clId="{1A028361-64E1-404A-8E71-DC991DC9CF23}" dt="2024-09-09T03:13:20.785" v="752" actId="729"/>
        <pc:sldMkLst>
          <pc:docMk/>
          <pc:sldMk cId="0" sldId="315"/>
        </pc:sldMkLst>
      </pc:sldChg>
      <pc:sldChg chg="mod modShow">
        <pc:chgData name="Phil Gibbons" userId="f619c6e5d38ed7a7" providerId="LiveId" clId="{1A028361-64E1-404A-8E71-DC991DC9CF23}" dt="2024-09-09T03:13:44.937" v="753" actId="729"/>
        <pc:sldMkLst>
          <pc:docMk/>
          <pc:sldMk cId="0" sldId="316"/>
        </pc:sldMkLst>
      </pc:sldChg>
      <pc:sldChg chg="mod modShow">
        <pc:chgData name="Phil Gibbons" userId="f619c6e5d38ed7a7" providerId="LiveId" clId="{1A028361-64E1-404A-8E71-DC991DC9CF23}" dt="2024-09-09T03:14:06.667" v="754" actId="729"/>
        <pc:sldMkLst>
          <pc:docMk/>
          <pc:sldMk cId="0" sldId="317"/>
        </pc:sldMkLst>
      </pc:sldChg>
      <pc:sldChg chg="mod modShow">
        <pc:chgData name="Phil Gibbons" userId="f619c6e5d38ed7a7" providerId="LiveId" clId="{1A028361-64E1-404A-8E71-DC991DC9CF23}" dt="2024-09-09T03:14:10.656" v="755" actId="729"/>
        <pc:sldMkLst>
          <pc:docMk/>
          <pc:sldMk cId="0" sldId="318"/>
        </pc:sldMkLst>
      </pc:sldChg>
      <pc:sldChg chg="mod modShow">
        <pc:chgData name="Phil Gibbons" userId="f619c6e5d38ed7a7" providerId="LiveId" clId="{1A028361-64E1-404A-8E71-DC991DC9CF23}" dt="2024-09-09T03:14:14.210" v="756" actId="729"/>
        <pc:sldMkLst>
          <pc:docMk/>
          <pc:sldMk cId="0" sldId="319"/>
        </pc:sldMkLst>
      </pc:sldChg>
      <pc:sldChg chg="mod modShow">
        <pc:chgData name="Phil Gibbons" userId="f619c6e5d38ed7a7" providerId="LiveId" clId="{1A028361-64E1-404A-8E71-DC991DC9CF23}" dt="2024-09-09T04:47:13.406" v="1122" actId="729"/>
        <pc:sldMkLst>
          <pc:docMk/>
          <pc:sldMk cId="0" sldId="320"/>
        </pc:sldMkLst>
      </pc:sldChg>
      <pc:sldChg chg="mod modShow">
        <pc:chgData name="Phil Gibbons" userId="f619c6e5d38ed7a7" providerId="LiveId" clId="{1A028361-64E1-404A-8E71-DC991DC9CF23}" dt="2024-09-09T04:47:16.778" v="1123" actId="729"/>
        <pc:sldMkLst>
          <pc:docMk/>
          <pc:sldMk cId="0" sldId="321"/>
        </pc:sldMkLst>
      </pc:sldChg>
      <pc:sldChg chg="mod modShow">
        <pc:chgData name="Phil Gibbons" userId="f619c6e5d38ed7a7" providerId="LiveId" clId="{1A028361-64E1-404A-8E71-DC991DC9CF23}" dt="2024-09-09T04:47:22.008" v="1124" actId="729"/>
        <pc:sldMkLst>
          <pc:docMk/>
          <pc:sldMk cId="0" sldId="322"/>
        </pc:sldMkLst>
      </pc:sldChg>
      <pc:sldChg chg="mod modShow">
        <pc:chgData name="Phil Gibbons" userId="f619c6e5d38ed7a7" providerId="LiveId" clId="{1A028361-64E1-404A-8E71-DC991DC9CF23}" dt="2024-09-09T04:47:26.961" v="1125" actId="729"/>
        <pc:sldMkLst>
          <pc:docMk/>
          <pc:sldMk cId="0" sldId="323"/>
        </pc:sldMkLst>
      </pc:sldChg>
      <pc:sldChg chg="del">
        <pc:chgData name="Phil Gibbons" userId="f619c6e5d38ed7a7" providerId="LiveId" clId="{1A028361-64E1-404A-8E71-DC991DC9CF23}" dt="2024-09-09T03:14:35.559" v="757" actId="47"/>
        <pc:sldMkLst>
          <pc:docMk/>
          <pc:sldMk cId="0" sldId="324"/>
        </pc:sldMkLst>
      </pc:sldChg>
      <pc:sldChg chg="add">
        <pc:chgData name="Phil Gibbons" userId="f619c6e5d38ed7a7" providerId="LiveId" clId="{1A028361-64E1-404A-8E71-DC991DC9CF23}" dt="2024-09-09T04:47:59.326" v="1127"/>
        <pc:sldMkLst>
          <pc:docMk/>
          <pc:sldMk cId="1399135188" sldId="325"/>
        </pc:sldMkLst>
      </pc:sldChg>
      <pc:sldChg chg="del">
        <pc:chgData name="Phil Gibbons" userId="f619c6e5d38ed7a7" providerId="LiveId" clId="{1A028361-64E1-404A-8E71-DC991DC9CF23}" dt="2024-09-09T04:47:51.838" v="1126" actId="2696"/>
        <pc:sldMkLst>
          <pc:docMk/>
          <pc:sldMk cId="2542957479" sldId="326"/>
        </pc:sldMkLst>
      </pc:sldChg>
      <pc:sldChg chg="del">
        <pc:chgData name="Phil Gibbons" userId="f619c6e5d38ed7a7" providerId="LiveId" clId="{1A028361-64E1-404A-8E71-DC991DC9CF23}" dt="2024-09-09T04:47:51.838" v="1126" actId="2696"/>
        <pc:sldMkLst>
          <pc:docMk/>
          <pc:sldMk cId="4004552002" sldId="327"/>
        </pc:sldMkLst>
      </pc:sldChg>
      <pc:sldChg chg="add">
        <pc:chgData name="Phil Gibbons" userId="f619c6e5d38ed7a7" providerId="LiveId" clId="{1A028361-64E1-404A-8E71-DC991DC9CF23}" dt="2024-09-09T04:47:59.326" v="1127"/>
        <pc:sldMkLst>
          <pc:docMk/>
          <pc:sldMk cId="2525190987" sldId="328"/>
        </pc:sldMkLst>
      </pc:sldChg>
      <pc:sldChg chg="del">
        <pc:chgData name="Phil Gibbons" userId="f619c6e5d38ed7a7" providerId="LiveId" clId="{1A028361-64E1-404A-8E71-DC991DC9CF23}" dt="2024-09-09T04:47:51.838" v="1126" actId="2696"/>
        <pc:sldMkLst>
          <pc:docMk/>
          <pc:sldMk cId="1512465500" sldId="329"/>
        </pc:sldMkLst>
      </pc:sldChg>
      <pc:sldChg chg="del">
        <pc:chgData name="Phil Gibbons" userId="f619c6e5d38ed7a7" providerId="LiveId" clId="{1A028361-64E1-404A-8E71-DC991DC9CF23}" dt="2024-09-09T04:47:51.838" v="1126" actId="2696"/>
        <pc:sldMkLst>
          <pc:docMk/>
          <pc:sldMk cId="1023526186" sldId="330"/>
        </pc:sldMkLst>
      </pc:sldChg>
      <pc:sldChg chg="add">
        <pc:chgData name="Phil Gibbons" userId="f619c6e5d38ed7a7" providerId="LiveId" clId="{1A028361-64E1-404A-8E71-DC991DC9CF23}" dt="2024-09-09T04:47:59.326" v="1127"/>
        <pc:sldMkLst>
          <pc:docMk/>
          <pc:sldMk cId="1980612397" sldId="331"/>
        </pc:sldMkLst>
      </pc:sldChg>
      <pc:sldChg chg="del">
        <pc:chgData name="Phil Gibbons" userId="f619c6e5d38ed7a7" providerId="LiveId" clId="{1A028361-64E1-404A-8E71-DC991DC9CF23}" dt="2024-09-09T04:47:51.838" v="1126" actId="2696"/>
        <pc:sldMkLst>
          <pc:docMk/>
          <pc:sldMk cId="2669736487" sldId="332"/>
        </pc:sldMkLst>
      </pc:sldChg>
      <pc:sldChg chg="del">
        <pc:chgData name="Phil Gibbons" userId="f619c6e5d38ed7a7" providerId="LiveId" clId="{1A028361-64E1-404A-8E71-DC991DC9CF23}" dt="2024-09-09T03:15:07.423" v="758" actId="2696"/>
        <pc:sldMkLst>
          <pc:docMk/>
          <pc:sldMk cId="1684989154" sldId="333"/>
        </pc:sldMkLst>
      </pc:sldChg>
      <pc:sldChg chg="del">
        <pc:chgData name="Phil Gibbons" userId="f619c6e5d38ed7a7" providerId="LiveId" clId="{1A028361-64E1-404A-8E71-DC991DC9CF23}" dt="2024-09-08T23:10:53.340" v="38" actId="47"/>
        <pc:sldMkLst>
          <pc:docMk/>
          <pc:sldMk cId="4191868851" sldId="334"/>
        </pc:sldMkLst>
      </pc:sldChg>
      <pc:sldChg chg="del">
        <pc:chgData name="Phil Gibbons" userId="f619c6e5d38ed7a7" providerId="LiveId" clId="{1A028361-64E1-404A-8E71-DC991DC9CF23}" dt="2024-09-08T23:10:56.909" v="39" actId="47"/>
        <pc:sldMkLst>
          <pc:docMk/>
          <pc:sldMk cId="4146082321" sldId="335"/>
        </pc:sldMkLst>
      </pc:sldChg>
      <pc:sldChg chg="add">
        <pc:chgData name="Phil Gibbons" userId="f619c6e5d38ed7a7" providerId="LiveId" clId="{1A028361-64E1-404A-8E71-DC991DC9CF23}" dt="2024-09-05T21:12:50.025" v="8"/>
        <pc:sldMkLst>
          <pc:docMk/>
          <pc:sldMk cId="4042517480" sldId="336"/>
        </pc:sldMkLst>
      </pc:sldChg>
      <pc:sldChg chg="add">
        <pc:chgData name="Phil Gibbons" userId="f619c6e5d38ed7a7" providerId="LiveId" clId="{1A028361-64E1-404A-8E71-DC991DC9CF23}" dt="2024-09-08T23:05:27.358" v="21"/>
        <pc:sldMkLst>
          <pc:docMk/>
          <pc:sldMk cId="2806933157" sldId="370"/>
        </pc:sldMkLst>
      </pc:sldChg>
      <pc:sldChg chg="modSp add mod modTransition">
        <pc:chgData name="Phil Gibbons" userId="f619c6e5d38ed7a7" providerId="LiveId" clId="{1A028361-64E1-404A-8E71-DC991DC9CF23}" dt="2024-09-09T02:24:40.269" v="192" actId="6549"/>
        <pc:sldMkLst>
          <pc:docMk/>
          <pc:sldMk cId="1482835291" sldId="425"/>
        </pc:sldMkLst>
      </pc:sldChg>
      <pc:sldChg chg="add">
        <pc:chgData name="Phil Gibbons" userId="f619c6e5d38ed7a7" providerId="LiveId" clId="{1A028361-64E1-404A-8E71-DC991DC9CF23}" dt="2024-09-10T15:00:29.409" v="1130"/>
        <pc:sldMkLst>
          <pc:docMk/>
          <pc:sldMk cId="2410783943" sldId="731"/>
        </pc:sldMkLst>
      </pc:sldChg>
      <pc:sldChg chg="add modTransition">
        <pc:chgData name="Phil Gibbons" userId="f619c6e5d38ed7a7" providerId="LiveId" clId="{1A028361-64E1-404A-8E71-DC991DC9CF23}" dt="2024-09-08T23:05:27.358" v="21"/>
        <pc:sldMkLst>
          <pc:docMk/>
          <pc:sldMk cId="3518740989" sldId="732"/>
        </pc:sldMkLst>
      </pc:sldChg>
      <pc:sldChg chg="add">
        <pc:chgData name="Phil Gibbons" userId="f619c6e5d38ed7a7" providerId="LiveId" clId="{1A028361-64E1-404A-8E71-DC991DC9CF23}" dt="2024-09-09T03:11:14.601" v="715"/>
        <pc:sldMkLst>
          <pc:docMk/>
          <pc:sldMk cId="3474263883" sldId="737"/>
        </pc:sldMkLst>
      </pc:sldChg>
      <pc:sldChg chg="modSp add del mod">
        <pc:chgData name="Phil Gibbons" userId="f619c6e5d38ed7a7" providerId="LiveId" clId="{1A028361-64E1-404A-8E71-DC991DC9CF23}" dt="2024-09-10T16:19:01.280" v="1381" actId="20577"/>
        <pc:sldMkLst>
          <pc:docMk/>
          <pc:sldMk cId="2998267197" sldId="738"/>
        </pc:sldMkLst>
      </pc:sldChg>
      <pc:sldChg chg="addSp delSp modSp add mod">
        <pc:chgData name="Phil Gibbons" userId="f619c6e5d38ed7a7" providerId="LiveId" clId="{1A028361-64E1-404A-8E71-DC991DC9CF23}" dt="2024-09-09T02:23:06.214" v="191" actId="20577"/>
        <pc:sldMkLst>
          <pc:docMk/>
          <pc:sldMk cId="2942838299" sldId="755"/>
        </pc:sldMkLst>
      </pc:sldChg>
      <pc:sldChg chg="add del">
        <pc:chgData name="Phil Gibbons" userId="f619c6e5d38ed7a7" providerId="LiveId" clId="{1A028361-64E1-404A-8E71-DC991DC9CF23}" dt="2024-09-09T02:10:13.655" v="40" actId="2696"/>
        <pc:sldMkLst>
          <pc:docMk/>
          <pc:sldMk cId="3141561369" sldId="755"/>
        </pc:sldMkLst>
      </pc:sldChg>
      <pc:sldChg chg="modSp add mod modNotesTx">
        <pc:chgData name="Phil Gibbons" userId="f619c6e5d38ed7a7" providerId="LiveId" clId="{1A028361-64E1-404A-8E71-DC991DC9CF23}" dt="2024-09-09T04:46:41.262" v="1121" actId="6549"/>
        <pc:sldMkLst>
          <pc:docMk/>
          <pc:sldMk cId="2440390770" sldId="756"/>
        </pc:sldMkLst>
      </pc:sldChg>
      <pc:sldChg chg="modSp add mod modNotesTx">
        <pc:chgData name="Phil Gibbons" userId="f619c6e5d38ed7a7" providerId="LiveId" clId="{1A028361-64E1-404A-8E71-DC991DC9CF23}" dt="2024-09-09T04:46:28.773" v="1120" actId="6549"/>
        <pc:sldMkLst>
          <pc:docMk/>
          <pc:sldMk cId="3433143543" sldId="757"/>
        </pc:sldMkLst>
      </pc:sldChg>
      <pc:sldChg chg="modSp add mod modNotesTx">
        <pc:chgData name="Phil Gibbons" userId="f619c6e5d38ed7a7" providerId="LiveId" clId="{1A028361-64E1-404A-8E71-DC991DC9CF23}" dt="2024-09-09T04:46:18.357" v="1119" actId="6549"/>
        <pc:sldMkLst>
          <pc:docMk/>
          <pc:sldMk cId="3146869980" sldId="758"/>
        </pc:sldMkLst>
      </pc:sldChg>
      <pc:sldChg chg="modSp add mod modNotesTx">
        <pc:chgData name="Phil Gibbons" userId="f619c6e5d38ed7a7" providerId="LiveId" clId="{1A028361-64E1-404A-8E71-DC991DC9CF23}" dt="2024-09-09T04:46:06.426" v="1118" actId="6549"/>
        <pc:sldMkLst>
          <pc:docMk/>
          <pc:sldMk cId="5803221" sldId="759"/>
        </pc:sldMkLst>
      </pc:sldChg>
      <pc:sldChg chg="add">
        <pc:chgData name="Phil Gibbons" userId="f619c6e5d38ed7a7" providerId="LiveId" clId="{1A028361-64E1-404A-8E71-DC991DC9CF23}" dt="2024-09-09T04:48:34.069" v="1129"/>
        <pc:sldMkLst>
          <pc:docMk/>
          <pc:sldMk cId="1854242345" sldId="760"/>
        </pc:sldMkLst>
      </pc:sldChg>
      <pc:sldChg chg="modSp new del mod">
        <pc:chgData name="Phil Gibbons" userId="f619c6e5d38ed7a7" providerId="LiveId" clId="{1A028361-64E1-404A-8E71-DC991DC9CF23}" dt="2024-09-09T04:48:20.793" v="1128" actId="2696"/>
        <pc:sldMkLst>
          <pc:docMk/>
          <pc:sldMk cId="4054870861" sldId="760"/>
        </pc:sldMkLst>
      </pc:sldChg>
      <pc:sldChg chg="add">
        <pc:chgData name="Phil Gibbons" userId="f619c6e5d38ed7a7" providerId="LiveId" clId="{1A028361-64E1-404A-8E71-DC991DC9CF23}" dt="2024-09-10T15:00:29.409" v="1130"/>
        <pc:sldMkLst>
          <pc:docMk/>
          <pc:sldMk cId="0" sldId="761"/>
        </pc:sldMkLst>
      </pc:sldChg>
      <pc:sldChg chg="add">
        <pc:chgData name="Phil Gibbons" userId="f619c6e5d38ed7a7" providerId="LiveId" clId="{1A028361-64E1-404A-8E71-DC991DC9CF23}" dt="2024-09-10T15:00:29.409" v="1130"/>
        <pc:sldMkLst>
          <pc:docMk/>
          <pc:sldMk cId="0" sldId="762"/>
        </pc:sldMkLst>
      </pc:sldChg>
      <pc:sldChg chg="add">
        <pc:chgData name="Phil Gibbons" userId="f619c6e5d38ed7a7" providerId="LiveId" clId="{1A028361-64E1-404A-8E71-DC991DC9CF23}" dt="2024-09-10T15:00:29.409" v="1130"/>
        <pc:sldMkLst>
          <pc:docMk/>
          <pc:sldMk cId="0" sldId="763"/>
        </pc:sldMkLst>
      </pc:sldChg>
      <pc:sldChg chg="add">
        <pc:chgData name="Phil Gibbons" userId="f619c6e5d38ed7a7" providerId="LiveId" clId="{1A028361-64E1-404A-8E71-DC991DC9CF23}" dt="2024-09-10T15:00:29.409" v="1130"/>
        <pc:sldMkLst>
          <pc:docMk/>
          <pc:sldMk cId="0" sldId="764"/>
        </pc:sldMkLst>
      </pc:sldChg>
      <pc:sldChg chg="add">
        <pc:chgData name="Phil Gibbons" userId="f619c6e5d38ed7a7" providerId="LiveId" clId="{1A028361-64E1-404A-8E71-DC991DC9CF23}" dt="2024-09-10T15:00:29.409" v="1130"/>
        <pc:sldMkLst>
          <pc:docMk/>
          <pc:sldMk cId="0" sldId="765"/>
        </pc:sldMkLst>
      </pc:sldChg>
      <pc:sldChg chg="add">
        <pc:chgData name="Phil Gibbons" userId="f619c6e5d38ed7a7" providerId="LiveId" clId="{1A028361-64E1-404A-8E71-DC991DC9CF23}" dt="2024-09-10T15:00:29.409" v="1130"/>
        <pc:sldMkLst>
          <pc:docMk/>
          <pc:sldMk cId="0" sldId="766"/>
        </pc:sldMkLst>
      </pc:sldChg>
      <pc:sldChg chg="add">
        <pc:chgData name="Phil Gibbons" userId="f619c6e5d38ed7a7" providerId="LiveId" clId="{1A028361-64E1-404A-8E71-DC991DC9CF23}" dt="2024-09-10T15:00:29.409" v="1130"/>
        <pc:sldMkLst>
          <pc:docMk/>
          <pc:sldMk cId="0" sldId="767"/>
        </pc:sldMkLst>
      </pc:sldChg>
      <pc:sldChg chg="add">
        <pc:chgData name="Phil Gibbons" userId="f619c6e5d38ed7a7" providerId="LiveId" clId="{1A028361-64E1-404A-8E71-DC991DC9CF23}" dt="2024-09-10T15:00:29.409" v="1130"/>
        <pc:sldMkLst>
          <pc:docMk/>
          <pc:sldMk cId="0" sldId="768"/>
        </pc:sldMkLst>
      </pc:sldChg>
      <pc:sldMasterChg chg="delSldLayout">
        <pc:chgData name="Phil Gibbons" userId="f619c6e5d38ed7a7" providerId="LiveId" clId="{1A028361-64E1-404A-8E71-DC991DC9CF23}" dt="2024-09-09T04:48:20.793" v="1128" actId="2696"/>
        <pc:sldMasterMkLst>
          <pc:docMk/>
          <pc:sldMasterMk cId="0" sldId="2147483705"/>
        </pc:sldMasterMkLst>
        <pc:sldLayoutChg chg="del">
          <pc:chgData name="Phil Gibbons" userId="f619c6e5d38ed7a7" providerId="LiveId" clId="{1A028361-64E1-404A-8E71-DC991DC9CF23}" dt="2024-09-09T04:48:20.793" v="1128" actId="2696"/>
          <pc:sldLayoutMkLst>
            <pc:docMk/>
            <pc:sldMasterMk cId="0" sldId="2147483705"/>
            <pc:sldLayoutMk cId="0" sldId="2147483674"/>
          </pc:sldLayoutMkLst>
        </pc:sldLayoutChg>
      </pc:sldMasterChg>
    </pc:docChg>
  </pc:docChgLst>
  <pc:docChgLst>
    <pc:chgData name="Phil Gibbons" userId="f619c6e5d38ed7a7" providerId="LiveId" clId="{11985774-1B0A-40AD-A23A-A292F9AB7A32}"/>
    <pc:docChg chg="undo custSel addSld delSld modSld sldOrd delMainMaster">
      <pc:chgData name="Phil Gibbons" userId="f619c6e5d38ed7a7" providerId="LiveId" clId="{11985774-1B0A-40AD-A23A-A292F9AB7A32}" dt="2025-09-09T02:23:50.531" v="1327" actId="20577"/>
      <pc:docMkLst>
        <pc:docMk/>
      </pc:docMkLst>
      <pc:sldChg chg="delSp modSp mod">
        <pc:chgData name="Phil Gibbons" userId="f619c6e5d38ed7a7" providerId="LiveId" clId="{11985774-1B0A-40AD-A23A-A292F9AB7A32}" dt="2025-09-04T22:11:04.754" v="304" actId="20577"/>
        <pc:sldMkLst>
          <pc:docMk/>
          <pc:sldMk cId="0" sldId="256"/>
        </pc:sldMkLst>
        <pc:spChg chg="mod">
          <ac:chgData name="Phil Gibbons" userId="f619c6e5d38ed7a7" providerId="LiveId" clId="{11985774-1B0A-40AD-A23A-A292F9AB7A32}" dt="2025-09-04T22:11:04.754" v="304" actId="20577"/>
          <ac:spMkLst>
            <pc:docMk/>
            <pc:sldMk cId="0" sldId="256"/>
            <ac:spMk id="226" creationId="{00000000-0000-0000-0000-000000000000}"/>
          </ac:spMkLst>
        </pc:spChg>
      </pc:sldChg>
      <pc:sldChg chg="del">
        <pc:chgData name="Phil Gibbons" userId="f619c6e5d38ed7a7" providerId="LiveId" clId="{11985774-1B0A-40AD-A23A-A292F9AB7A32}" dt="2025-09-04T20:42:35.728" v="22" actId="47"/>
        <pc:sldMkLst>
          <pc:docMk/>
          <pc:sldMk cId="0" sldId="257"/>
        </pc:sldMkLst>
      </pc:sldChg>
      <pc:sldChg chg="del">
        <pc:chgData name="Phil Gibbons" userId="f619c6e5d38ed7a7" providerId="LiveId" clId="{11985774-1B0A-40AD-A23A-A292F9AB7A32}" dt="2025-09-04T20:42:35.728" v="22" actId="47"/>
        <pc:sldMkLst>
          <pc:docMk/>
          <pc:sldMk cId="0" sldId="258"/>
        </pc:sldMkLst>
      </pc:sldChg>
      <pc:sldChg chg="del">
        <pc:chgData name="Phil Gibbons" userId="f619c6e5d38ed7a7" providerId="LiveId" clId="{11985774-1B0A-40AD-A23A-A292F9AB7A32}" dt="2025-09-04T20:43:05.795" v="27" actId="47"/>
        <pc:sldMkLst>
          <pc:docMk/>
          <pc:sldMk cId="0" sldId="260"/>
        </pc:sldMkLst>
      </pc:sldChg>
      <pc:sldChg chg="modSp mod">
        <pc:chgData name="Phil Gibbons" userId="f619c6e5d38ed7a7" providerId="LiveId" clId="{11985774-1B0A-40AD-A23A-A292F9AB7A32}" dt="2025-09-09T01:37:41.081" v="1234" actId="13926"/>
        <pc:sldMkLst>
          <pc:docMk/>
          <pc:sldMk cId="0" sldId="261"/>
        </pc:sldMkLst>
        <pc:spChg chg="mod">
          <ac:chgData name="Phil Gibbons" userId="f619c6e5d38ed7a7" providerId="LiveId" clId="{11985774-1B0A-40AD-A23A-A292F9AB7A32}" dt="2025-09-09T01:37:41.081" v="1234" actId="13926"/>
          <ac:spMkLst>
            <pc:docMk/>
            <pc:sldMk cId="0" sldId="261"/>
            <ac:spMk id="264" creationId="{00000000-0000-0000-0000-000000000000}"/>
          </ac:spMkLst>
        </pc:spChg>
      </pc:sldChg>
      <pc:sldChg chg="modSp add del modAnim">
        <pc:chgData name="Phil Gibbons" userId="f619c6e5d38ed7a7" providerId="LiveId" clId="{11985774-1B0A-40AD-A23A-A292F9AB7A32}" dt="2025-09-09T01:38:18.828" v="1238" actId="13926"/>
        <pc:sldMkLst>
          <pc:docMk/>
          <pc:sldMk cId="0" sldId="262"/>
        </pc:sldMkLst>
        <pc:spChg chg="mod">
          <ac:chgData name="Phil Gibbons" userId="f619c6e5d38ed7a7" providerId="LiveId" clId="{11985774-1B0A-40AD-A23A-A292F9AB7A32}" dt="2025-09-09T01:38:18.828" v="1238" actId="13926"/>
          <ac:spMkLst>
            <pc:docMk/>
            <pc:sldMk cId="0" sldId="262"/>
            <ac:spMk id="274" creationId="{00000000-0000-0000-0000-000000000000}"/>
          </ac:spMkLst>
        </pc:spChg>
      </pc:sldChg>
      <pc:sldChg chg="del">
        <pc:chgData name="Phil Gibbons" userId="f619c6e5d38ed7a7" providerId="LiveId" clId="{11985774-1B0A-40AD-A23A-A292F9AB7A32}" dt="2025-09-04T20:43:40.068" v="28" actId="47"/>
        <pc:sldMkLst>
          <pc:docMk/>
          <pc:sldMk cId="0" sldId="263"/>
        </pc:sldMkLst>
      </pc:sldChg>
      <pc:sldChg chg="del">
        <pc:chgData name="Phil Gibbons" userId="f619c6e5d38ed7a7" providerId="LiveId" clId="{11985774-1B0A-40AD-A23A-A292F9AB7A32}" dt="2025-09-04T20:43:40.068" v="28" actId="47"/>
        <pc:sldMkLst>
          <pc:docMk/>
          <pc:sldMk cId="0" sldId="265"/>
        </pc:sldMkLst>
      </pc:sldChg>
      <pc:sldChg chg="del">
        <pc:chgData name="Phil Gibbons" userId="f619c6e5d38ed7a7" providerId="LiveId" clId="{11985774-1B0A-40AD-A23A-A292F9AB7A32}" dt="2025-09-04T20:43:40.068" v="28" actId="47"/>
        <pc:sldMkLst>
          <pc:docMk/>
          <pc:sldMk cId="0" sldId="266"/>
        </pc:sldMkLst>
      </pc:sldChg>
      <pc:sldChg chg="del">
        <pc:chgData name="Phil Gibbons" userId="f619c6e5d38ed7a7" providerId="LiveId" clId="{11985774-1B0A-40AD-A23A-A292F9AB7A32}" dt="2025-09-04T20:43:40.068" v="28" actId="47"/>
        <pc:sldMkLst>
          <pc:docMk/>
          <pc:sldMk cId="0" sldId="267"/>
        </pc:sldMkLst>
      </pc:sldChg>
      <pc:sldChg chg="del">
        <pc:chgData name="Phil Gibbons" userId="f619c6e5d38ed7a7" providerId="LiveId" clId="{11985774-1B0A-40AD-A23A-A292F9AB7A32}" dt="2025-09-04T20:43:40.068" v="28" actId="47"/>
        <pc:sldMkLst>
          <pc:docMk/>
          <pc:sldMk cId="0" sldId="268"/>
        </pc:sldMkLst>
      </pc:sldChg>
      <pc:sldChg chg="del">
        <pc:chgData name="Phil Gibbons" userId="f619c6e5d38ed7a7" providerId="LiveId" clId="{11985774-1B0A-40AD-A23A-A292F9AB7A32}" dt="2025-09-04T20:43:40.068" v="28" actId="47"/>
        <pc:sldMkLst>
          <pc:docMk/>
          <pc:sldMk cId="0" sldId="269"/>
        </pc:sldMkLst>
      </pc:sldChg>
      <pc:sldChg chg="del">
        <pc:chgData name="Phil Gibbons" userId="f619c6e5d38ed7a7" providerId="LiveId" clId="{11985774-1B0A-40AD-A23A-A292F9AB7A32}" dt="2025-09-04T20:43:40.068" v="28" actId="47"/>
        <pc:sldMkLst>
          <pc:docMk/>
          <pc:sldMk cId="0" sldId="270"/>
        </pc:sldMkLst>
      </pc:sldChg>
      <pc:sldChg chg="del">
        <pc:chgData name="Phil Gibbons" userId="f619c6e5d38ed7a7" providerId="LiveId" clId="{11985774-1B0A-40AD-A23A-A292F9AB7A32}" dt="2025-09-04T20:43:40.068" v="28" actId="47"/>
        <pc:sldMkLst>
          <pc:docMk/>
          <pc:sldMk cId="0" sldId="274"/>
        </pc:sldMkLst>
      </pc:sldChg>
      <pc:sldChg chg="del">
        <pc:chgData name="Phil Gibbons" userId="f619c6e5d38ed7a7" providerId="LiveId" clId="{11985774-1B0A-40AD-A23A-A292F9AB7A32}" dt="2025-09-04T20:43:40.068" v="28" actId="47"/>
        <pc:sldMkLst>
          <pc:docMk/>
          <pc:sldMk cId="0" sldId="275"/>
        </pc:sldMkLst>
      </pc:sldChg>
      <pc:sldChg chg="del">
        <pc:chgData name="Phil Gibbons" userId="f619c6e5d38ed7a7" providerId="LiveId" clId="{11985774-1B0A-40AD-A23A-A292F9AB7A32}" dt="2025-09-04T20:43:40.068" v="28" actId="47"/>
        <pc:sldMkLst>
          <pc:docMk/>
          <pc:sldMk cId="0" sldId="276"/>
        </pc:sldMkLst>
      </pc:sldChg>
      <pc:sldChg chg="del">
        <pc:chgData name="Phil Gibbons" userId="f619c6e5d38ed7a7" providerId="LiveId" clId="{11985774-1B0A-40AD-A23A-A292F9AB7A32}" dt="2025-09-04T20:43:40.068" v="28" actId="47"/>
        <pc:sldMkLst>
          <pc:docMk/>
          <pc:sldMk cId="0" sldId="277"/>
        </pc:sldMkLst>
      </pc:sldChg>
      <pc:sldChg chg="del">
        <pc:chgData name="Phil Gibbons" userId="f619c6e5d38ed7a7" providerId="LiveId" clId="{11985774-1B0A-40AD-A23A-A292F9AB7A32}" dt="2025-09-04T20:43:40.068" v="28" actId="47"/>
        <pc:sldMkLst>
          <pc:docMk/>
          <pc:sldMk cId="0" sldId="278"/>
        </pc:sldMkLst>
      </pc:sldChg>
      <pc:sldChg chg="del">
        <pc:chgData name="Phil Gibbons" userId="f619c6e5d38ed7a7" providerId="LiveId" clId="{11985774-1B0A-40AD-A23A-A292F9AB7A32}" dt="2025-09-04T20:43:40.068" v="28" actId="47"/>
        <pc:sldMkLst>
          <pc:docMk/>
          <pc:sldMk cId="0" sldId="279"/>
        </pc:sldMkLst>
      </pc:sldChg>
      <pc:sldChg chg="addSp delSp modSp mod">
        <pc:chgData name="Phil Gibbons" userId="f619c6e5d38ed7a7" providerId="LiveId" clId="{11985774-1B0A-40AD-A23A-A292F9AB7A32}" dt="2025-09-04T20:54:51.863" v="228" actId="1076"/>
        <pc:sldMkLst>
          <pc:docMk/>
          <pc:sldMk cId="0" sldId="281"/>
        </pc:sldMkLst>
        <pc:spChg chg="add mod">
          <ac:chgData name="Phil Gibbons" userId="f619c6e5d38ed7a7" providerId="LiveId" clId="{11985774-1B0A-40AD-A23A-A292F9AB7A32}" dt="2025-09-04T20:53:03.301" v="217" actId="114"/>
          <ac:spMkLst>
            <pc:docMk/>
            <pc:sldMk cId="0" sldId="281"/>
            <ac:spMk id="3" creationId="{4B6B37C9-4FAA-C754-28F9-AD3178158D8E}"/>
          </ac:spMkLst>
        </pc:spChg>
        <pc:spChg chg="mod">
          <ac:chgData name="Phil Gibbons" userId="f619c6e5d38ed7a7" providerId="LiveId" clId="{11985774-1B0A-40AD-A23A-A292F9AB7A32}" dt="2025-09-04T20:54:42.259" v="226" actId="14100"/>
          <ac:spMkLst>
            <pc:docMk/>
            <pc:sldMk cId="0" sldId="281"/>
            <ac:spMk id="597" creationId="{00000000-0000-0000-0000-000000000000}"/>
          </ac:spMkLst>
        </pc:spChg>
        <pc:spChg chg="mod">
          <ac:chgData name="Phil Gibbons" userId="f619c6e5d38ed7a7" providerId="LiveId" clId="{11985774-1B0A-40AD-A23A-A292F9AB7A32}" dt="2025-09-04T20:52:08.765" v="147" actId="1036"/>
          <ac:spMkLst>
            <pc:docMk/>
            <pc:sldMk cId="0" sldId="281"/>
            <ac:spMk id="598" creationId="{00000000-0000-0000-0000-000000000000}"/>
          </ac:spMkLst>
        </pc:spChg>
        <pc:spChg chg="mod">
          <ac:chgData name="Phil Gibbons" userId="f619c6e5d38ed7a7" providerId="LiveId" clId="{11985774-1B0A-40AD-A23A-A292F9AB7A32}" dt="2025-09-04T20:54:51.863" v="228" actId="1076"/>
          <ac:spMkLst>
            <pc:docMk/>
            <pc:sldMk cId="0" sldId="281"/>
            <ac:spMk id="599" creationId="{00000000-0000-0000-0000-000000000000}"/>
          </ac:spMkLst>
        </pc:spChg>
        <pc:spChg chg="mod">
          <ac:chgData name="Phil Gibbons" userId="f619c6e5d38ed7a7" providerId="LiveId" clId="{11985774-1B0A-40AD-A23A-A292F9AB7A32}" dt="2025-09-04T20:52:45.231" v="216" actId="1038"/>
          <ac:spMkLst>
            <pc:docMk/>
            <pc:sldMk cId="0" sldId="281"/>
            <ac:spMk id="600" creationId="{00000000-0000-0000-0000-000000000000}"/>
          </ac:spMkLst>
        </pc:spChg>
        <pc:spChg chg="mod">
          <ac:chgData name="Phil Gibbons" userId="f619c6e5d38ed7a7" providerId="LiveId" clId="{11985774-1B0A-40AD-A23A-A292F9AB7A32}" dt="2025-09-04T20:52:08.765" v="147" actId="1036"/>
          <ac:spMkLst>
            <pc:docMk/>
            <pc:sldMk cId="0" sldId="281"/>
            <ac:spMk id="601" creationId="{00000000-0000-0000-0000-000000000000}"/>
          </ac:spMkLst>
        </pc:spChg>
        <pc:spChg chg="mod">
          <ac:chgData name="Phil Gibbons" userId="f619c6e5d38ed7a7" providerId="LiveId" clId="{11985774-1B0A-40AD-A23A-A292F9AB7A32}" dt="2025-09-04T20:52:08.765" v="147" actId="1036"/>
          <ac:spMkLst>
            <pc:docMk/>
            <pc:sldMk cId="0" sldId="281"/>
            <ac:spMk id="602" creationId="{00000000-0000-0000-0000-000000000000}"/>
          </ac:spMkLst>
        </pc:spChg>
        <pc:spChg chg="mod">
          <ac:chgData name="Phil Gibbons" userId="f619c6e5d38ed7a7" providerId="LiveId" clId="{11985774-1B0A-40AD-A23A-A292F9AB7A32}" dt="2025-09-04T20:52:08.765" v="147" actId="1036"/>
          <ac:spMkLst>
            <pc:docMk/>
            <pc:sldMk cId="0" sldId="281"/>
            <ac:spMk id="603" creationId="{00000000-0000-0000-0000-000000000000}"/>
          </ac:spMkLst>
        </pc:spChg>
        <pc:spChg chg="mod">
          <ac:chgData name="Phil Gibbons" userId="f619c6e5d38ed7a7" providerId="LiveId" clId="{11985774-1B0A-40AD-A23A-A292F9AB7A32}" dt="2025-09-04T20:52:08.765" v="147" actId="1036"/>
          <ac:spMkLst>
            <pc:docMk/>
            <pc:sldMk cId="0" sldId="281"/>
            <ac:spMk id="604" creationId="{00000000-0000-0000-0000-000000000000}"/>
          </ac:spMkLst>
        </pc:spChg>
        <pc:spChg chg="mod">
          <ac:chgData name="Phil Gibbons" userId="f619c6e5d38ed7a7" providerId="LiveId" clId="{11985774-1B0A-40AD-A23A-A292F9AB7A32}" dt="2025-09-04T20:52:08.765" v="147" actId="1036"/>
          <ac:spMkLst>
            <pc:docMk/>
            <pc:sldMk cId="0" sldId="281"/>
            <ac:spMk id="605" creationId="{00000000-0000-0000-0000-000000000000}"/>
          </ac:spMkLst>
        </pc:spChg>
        <pc:spChg chg="mod">
          <ac:chgData name="Phil Gibbons" userId="f619c6e5d38ed7a7" providerId="LiveId" clId="{11985774-1B0A-40AD-A23A-A292F9AB7A32}" dt="2025-09-04T20:52:08.765" v="147" actId="1036"/>
          <ac:spMkLst>
            <pc:docMk/>
            <pc:sldMk cId="0" sldId="281"/>
            <ac:spMk id="606" creationId="{00000000-0000-0000-0000-000000000000}"/>
          </ac:spMkLst>
        </pc:spChg>
        <pc:spChg chg="mod">
          <ac:chgData name="Phil Gibbons" userId="f619c6e5d38ed7a7" providerId="LiveId" clId="{11985774-1B0A-40AD-A23A-A292F9AB7A32}" dt="2025-09-04T20:52:08.765" v="147" actId="1036"/>
          <ac:spMkLst>
            <pc:docMk/>
            <pc:sldMk cId="0" sldId="281"/>
            <ac:spMk id="607" creationId="{00000000-0000-0000-0000-000000000000}"/>
          </ac:spMkLst>
        </pc:spChg>
        <pc:grpChg chg="mod">
          <ac:chgData name="Phil Gibbons" userId="f619c6e5d38ed7a7" providerId="LiveId" clId="{11985774-1B0A-40AD-A23A-A292F9AB7A32}" dt="2025-09-04T20:52:45.231" v="216" actId="1038"/>
          <ac:grpSpMkLst>
            <pc:docMk/>
            <pc:sldMk cId="0" sldId="281"/>
            <ac:grpSpMk id="608" creationId="{00000000-0000-0000-0000-000000000000}"/>
          </ac:grpSpMkLst>
        </pc:grpChg>
      </pc:sldChg>
      <pc:sldChg chg="modSp del mod">
        <pc:chgData name="Phil Gibbons" userId="f619c6e5d38ed7a7" providerId="LiveId" clId="{11985774-1B0A-40AD-A23A-A292F9AB7A32}" dt="2025-09-04T21:28:50.421" v="230" actId="47"/>
        <pc:sldMkLst>
          <pc:docMk/>
          <pc:sldMk cId="0" sldId="282"/>
        </pc:sldMkLst>
      </pc:sldChg>
      <pc:sldChg chg="del">
        <pc:chgData name="Phil Gibbons" userId="f619c6e5d38ed7a7" providerId="LiveId" clId="{11985774-1B0A-40AD-A23A-A292F9AB7A32}" dt="2025-09-04T21:38:37.217" v="234" actId="47"/>
        <pc:sldMkLst>
          <pc:docMk/>
          <pc:sldMk cId="0" sldId="284"/>
        </pc:sldMkLst>
      </pc:sldChg>
      <pc:sldChg chg="del">
        <pc:chgData name="Phil Gibbons" userId="f619c6e5d38ed7a7" providerId="LiveId" clId="{11985774-1B0A-40AD-A23A-A292F9AB7A32}" dt="2025-09-04T21:38:37.217" v="234" actId="47"/>
        <pc:sldMkLst>
          <pc:docMk/>
          <pc:sldMk cId="0" sldId="285"/>
        </pc:sldMkLst>
      </pc:sldChg>
      <pc:sldChg chg="del">
        <pc:chgData name="Phil Gibbons" userId="f619c6e5d38ed7a7" providerId="LiveId" clId="{11985774-1B0A-40AD-A23A-A292F9AB7A32}" dt="2025-09-04T21:38:37.217" v="234" actId="47"/>
        <pc:sldMkLst>
          <pc:docMk/>
          <pc:sldMk cId="0" sldId="286"/>
        </pc:sldMkLst>
      </pc:sldChg>
      <pc:sldChg chg="del">
        <pc:chgData name="Phil Gibbons" userId="f619c6e5d38ed7a7" providerId="LiveId" clId="{11985774-1B0A-40AD-A23A-A292F9AB7A32}" dt="2025-09-04T21:38:37.217" v="234" actId="47"/>
        <pc:sldMkLst>
          <pc:docMk/>
          <pc:sldMk cId="0" sldId="287"/>
        </pc:sldMkLst>
      </pc:sldChg>
      <pc:sldChg chg="del">
        <pc:chgData name="Phil Gibbons" userId="f619c6e5d38ed7a7" providerId="LiveId" clId="{11985774-1B0A-40AD-A23A-A292F9AB7A32}" dt="2025-09-04T21:38:37.217" v="234" actId="47"/>
        <pc:sldMkLst>
          <pc:docMk/>
          <pc:sldMk cId="0" sldId="288"/>
        </pc:sldMkLst>
      </pc:sldChg>
      <pc:sldChg chg="del">
        <pc:chgData name="Phil Gibbons" userId="f619c6e5d38ed7a7" providerId="LiveId" clId="{11985774-1B0A-40AD-A23A-A292F9AB7A32}" dt="2025-09-04T21:38:37.217" v="234" actId="47"/>
        <pc:sldMkLst>
          <pc:docMk/>
          <pc:sldMk cId="0" sldId="289"/>
        </pc:sldMkLst>
      </pc:sldChg>
      <pc:sldChg chg="del">
        <pc:chgData name="Phil Gibbons" userId="f619c6e5d38ed7a7" providerId="LiveId" clId="{11985774-1B0A-40AD-A23A-A292F9AB7A32}" dt="2025-09-04T21:38:37.217" v="234" actId="47"/>
        <pc:sldMkLst>
          <pc:docMk/>
          <pc:sldMk cId="0" sldId="290"/>
        </pc:sldMkLst>
      </pc:sldChg>
      <pc:sldChg chg="del">
        <pc:chgData name="Phil Gibbons" userId="f619c6e5d38ed7a7" providerId="LiveId" clId="{11985774-1B0A-40AD-A23A-A292F9AB7A32}" dt="2025-09-04T21:38:37.217" v="234" actId="47"/>
        <pc:sldMkLst>
          <pc:docMk/>
          <pc:sldMk cId="0" sldId="291"/>
        </pc:sldMkLst>
      </pc:sldChg>
      <pc:sldChg chg="del">
        <pc:chgData name="Phil Gibbons" userId="f619c6e5d38ed7a7" providerId="LiveId" clId="{11985774-1B0A-40AD-A23A-A292F9AB7A32}" dt="2025-09-04T21:38:37.217" v="234" actId="47"/>
        <pc:sldMkLst>
          <pc:docMk/>
          <pc:sldMk cId="0" sldId="292"/>
        </pc:sldMkLst>
      </pc:sldChg>
      <pc:sldChg chg="del">
        <pc:chgData name="Phil Gibbons" userId="f619c6e5d38ed7a7" providerId="LiveId" clId="{11985774-1B0A-40AD-A23A-A292F9AB7A32}" dt="2025-09-04T21:38:37.217" v="234" actId="47"/>
        <pc:sldMkLst>
          <pc:docMk/>
          <pc:sldMk cId="0" sldId="293"/>
        </pc:sldMkLst>
      </pc:sldChg>
      <pc:sldChg chg="del">
        <pc:chgData name="Phil Gibbons" userId="f619c6e5d38ed7a7" providerId="LiveId" clId="{11985774-1B0A-40AD-A23A-A292F9AB7A32}" dt="2025-09-04T21:38:37.217" v="234" actId="47"/>
        <pc:sldMkLst>
          <pc:docMk/>
          <pc:sldMk cId="0" sldId="294"/>
        </pc:sldMkLst>
      </pc:sldChg>
      <pc:sldChg chg="del">
        <pc:chgData name="Phil Gibbons" userId="f619c6e5d38ed7a7" providerId="LiveId" clId="{11985774-1B0A-40AD-A23A-A292F9AB7A32}" dt="2025-09-04T21:38:37.217" v="234" actId="47"/>
        <pc:sldMkLst>
          <pc:docMk/>
          <pc:sldMk cId="0" sldId="295"/>
        </pc:sldMkLst>
      </pc:sldChg>
      <pc:sldChg chg="del">
        <pc:chgData name="Phil Gibbons" userId="f619c6e5d38ed7a7" providerId="LiveId" clId="{11985774-1B0A-40AD-A23A-A292F9AB7A32}" dt="2025-09-04T21:38:37.217" v="234" actId="47"/>
        <pc:sldMkLst>
          <pc:docMk/>
          <pc:sldMk cId="0" sldId="296"/>
        </pc:sldMkLst>
      </pc:sldChg>
      <pc:sldChg chg="del">
        <pc:chgData name="Phil Gibbons" userId="f619c6e5d38ed7a7" providerId="LiveId" clId="{11985774-1B0A-40AD-A23A-A292F9AB7A32}" dt="2025-09-04T21:38:37.217" v="234" actId="47"/>
        <pc:sldMkLst>
          <pc:docMk/>
          <pc:sldMk cId="0" sldId="297"/>
        </pc:sldMkLst>
      </pc:sldChg>
      <pc:sldChg chg="del">
        <pc:chgData name="Phil Gibbons" userId="f619c6e5d38ed7a7" providerId="LiveId" clId="{11985774-1B0A-40AD-A23A-A292F9AB7A32}" dt="2025-09-04T21:38:37.217" v="234" actId="47"/>
        <pc:sldMkLst>
          <pc:docMk/>
          <pc:sldMk cId="0" sldId="298"/>
        </pc:sldMkLst>
      </pc:sldChg>
      <pc:sldChg chg="del">
        <pc:chgData name="Phil Gibbons" userId="f619c6e5d38ed7a7" providerId="LiveId" clId="{11985774-1B0A-40AD-A23A-A292F9AB7A32}" dt="2025-09-04T21:38:37.217" v="234" actId="47"/>
        <pc:sldMkLst>
          <pc:docMk/>
          <pc:sldMk cId="0" sldId="299"/>
        </pc:sldMkLst>
      </pc:sldChg>
      <pc:sldChg chg="del">
        <pc:chgData name="Phil Gibbons" userId="f619c6e5d38ed7a7" providerId="LiveId" clId="{11985774-1B0A-40AD-A23A-A292F9AB7A32}" dt="2025-09-04T21:38:37.217" v="234" actId="47"/>
        <pc:sldMkLst>
          <pc:docMk/>
          <pc:sldMk cId="0" sldId="300"/>
        </pc:sldMkLst>
      </pc:sldChg>
      <pc:sldChg chg="del">
        <pc:chgData name="Phil Gibbons" userId="f619c6e5d38ed7a7" providerId="LiveId" clId="{11985774-1B0A-40AD-A23A-A292F9AB7A32}" dt="2025-09-04T21:38:37.217" v="234" actId="47"/>
        <pc:sldMkLst>
          <pc:docMk/>
          <pc:sldMk cId="0" sldId="301"/>
        </pc:sldMkLst>
      </pc:sldChg>
      <pc:sldChg chg="del">
        <pc:chgData name="Phil Gibbons" userId="f619c6e5d38ed7a7" providerId="LiveId" clId="{11985774-1B0A-40AD-A23A-A292F9AB7A32}" dt="2025-09-04T21:38:37.217" v="234" actId="47"/>
        <pc:sldMkLst>
          <pc:docMk/>
          <pc:sldMk cId="0" sldId="302"/>
        </pc:sldMkLst>
      </pc:sldChg>
      <pc:sldChg chg="del">
        <pc:chgData name="Phil Gibbons" userId="f619c6e5d38ed7a7" providerId="LiveId" clId="{11985774-1B0A-40AD-A23A-A292F9AB7A32}" dt="2025-09-04T21:38:37.217" v="234" actId="47"/>
        <pc:sldMkLst>
          <pc:docMk/>
          <pc:sldMk cId="0" sldId="303"/>
        </pc:sldMkLst>
      </pc:sldChg>
      <pc:sldChg chg="add del">
        <pc:chgData name="Phil Gibbons" userId="f619c6e5d38ed7a7" providerId="LiveId" clId="{11985774-1B0A-40AD-A23A-A292F9AB7A32}" dt="2025-09-04T21:37:21.864" v="231"/>
        <pc:sldMkLst>
          <pc:docMk/>
          <pc:sldMk cId="0" sldId="304"/>
        </pc:sldMkLst>
      </pc:sldChg>
      <pc:sldChg chg="del">
        <pc:chgData name="Phil Gibbons" userId="f619c6e5d38ed7a7" providerId="LiveId" clId="{11985774-1B0A-40AD-A23A-A292F9AB7A32}" dt="2025-09-04T21:38:37.217" v="234" actId="47"/>
        <pc:sldMkLst>
          <pc:docMk/>
          <pc:sldMk cId="0" sldId="305"/>
        </pc:sldMkLst>
      </pc:sldChg>
      <pc:sldChg chg="del">
        <pc:chgData name="Phil Gibbons" userId="f619c6e5d38ed7a7" providerId="LiveId" clId="{11985774-1B0A-40AD-A23A-A292F9AB7A32}" dt="2025-09-04T21:38:37.217" v="234" actId="47"/>
        <pc:sldMkLst>
          <pc:docMk/>
          <pc:sldMk cId="0" sldId="306"/>
        </pc:sldMkLst>
      </pc:sldChg>
      <pc:sldChg chg="del">
        <pc:chgData name="Phil Gibbons" userId="f619c6e5d38ed7a7" providerId="LiveId" clId="{11985774-1B0A-40AD-A23A-A292F9AB7A32}" dt="2025-09-04T21:38:37.217" v="234" actId="47"/>
        <pc:sldMkLst>
          <pc:docMk/>
          <pc:sldMk cId="0" sldId="307"/>
        </pc:sldMkLst>
      </pc:sldChg>
      <pc:sldChg chg="del">
        <pc:chgData name="Phil Gibbons" userId="f619c6e5d38ed7a7" providerId="LiveId" clId="{11985774-1B0A-40AD-A23A-A292F9AB7A32}" dt="2025-09-04T21:38:37.217" v="234" actId="47"/>
        <pc:sldMkLst>
          <pc:docMk/>
          <pc:sldMk cId="0" sldId="308"/>
        </pc:sldMkLst>
      </pc:sldChg>
      <pc:sldChg chg="del">
        <pc:chgData name="Phil Gibbons" userId="f619c6e5d38ed7a7" providerId="LiveId" clId="{11985774-1B0A-40AD-A23A-A292F9AB7A32}" dt="2025-09-04T21:38:37.217" v="234" actId="47"/>
        <pc:sldMkLst>
          <pc:docMk/>
          <pc:sldMk cId="0" sldId="309"/>
        </pc:sldMkLst>
      </pc:sldChg>
      <pc:sldChg chg="del">
        <pc:chgData name="Phil Gibbons" userId="f619c6e5d38ed7a7" providerId="LiveId" clId="{11985774-1B0A-40AD-A23A-A292F9AB7A32}" dt="2025-09-04T21:38:37.217" v="234" actId="47"/>
        <pc:sldMkLst>
          <pc:docMk/>
          <pc:sldMk cId="0" sldId="310"/>
        </pc:sldMkLst>
      </pc:sldChg>
      <pc:sldChg chg="del">
        <pc:chgData name="Phil Gibbons" userId="f619c6e5d38ed7a7" providerId="LiveId" clId="{11985774-1B0A-40AD-A23A-A292F9AB7A32}" dt="2025-09-04T21:38:37.217" v="234" actId="47"/>
        <pc:sldMkLst>
          <pc:docMk/>
          <pc:sldMk cId="0" sldId="311"/>
        </pc:sldMkLst>
      </pc:sldChg>
      <pc:sldChg chg="del">
        <pc:chgData name="Phil Gibbons" userId="f619c6e5d38ed7a7" providerId="LiveId" clId="{11985774-1B0A-40AD-A23A-A292F9AB7A32}" dt="2025-09-04T21:38:37.217" v="234" actId="47"/>
        <pc:sldMkLst>
          <pc:docMk/>
          <pc:sldMk cId="0" sldId="312"/>
        </pc:sldMkLst>
      </pc:sldChg>
      <pc:sldChg chg="del">
        <pc:chgData name="Phil Gibbons" userId="f619c6e5d38ed7a7" providerId="LiveId" clId="{11985774-1B0A-40AD-A23A-A292F9AB7A32}" dt="2025-09-04T21:38:37.217" v="234" actId="47"/>
        <pc:sldMkLst>
          <pc:docMk/>
          <pc:sldMk cId="0" sldId="313"/>
        </pc:sldMkLst>
      </pc:sldChg>
      <pc:sldChg chg="del">
        <pc:chgData name="Phil Gibbons" userId="f619c6e5d38ed7a7" providerId="LiveId" clId="{11985774-1B0A-40AD-A23A-A292F9AB7A32}" dt="2025-09-04T21:38:37.217" v="234" actId="47"/>
        <pc:sldMkLst>
          <pc:docMk/>
          <pc:sldMk cId="0" sldId="314"/>
        </pc:sldMkLst>
      </pc:sldChg>
      <pc:sldChg chg="del">
        <pc:chgData name="Phil Gibbons" userId="f619c6e5d38ed7a7" providerId="LiveId" clId="{11985774-1B0A-40AD-A23A-A292F9AB7A32}" dt="2025-09-04T21:38:37.217" v="234" actId="47"/>
        <pc:sldMkLst>
          <pc:docMk/>
          <pc:sldMk cId="0" sldId="315"/>
        </pc:sldMkLst>
      </pc:sldChg>
      <pc:sldChg chg="del">
        <pc:chgData name="Phil Gibbons" userId="f619c6e5d38ed7a7" providerId="LiveId" clId="{11985774-1B0A-40AD-A23A-A292F9AB7A32}" dt="2025-09-04T21:38:37.217" v="234" actId="47"/>
        <pc:sldMkLst>
          <pc:docMk/>
          <pc:sldMk cId="0" sldId="316"/>
        </pc:sldMkLst>
      </pc:sldChg>
      <pc:sldChg chg="del">
        <pc:chgData name="Phil Gibbons" userId="f619c6e5d38ed7a7" providerId="LiveId" clId="{11985774-1B0A-40AD-A23A-A292F9AB7A32}" dt="2025-09-04T21:38:37.217" v="234" actId="47"/>
        <pc:sldMkLst>
          <pc:docMk/>
          <pc:sldMk cId="0" sldId="317"/>
        </pc:sldMkLst>
      </pc:sldChg>
      <pc:sldChg chg="del">
        <pc:chgData name="Phil Gibbons" userId="f619c6e5d38ed7a7" providerId="LiveId" clId="{11985774-1B0A-40AD-A23A-A292F9AB7A32}" dt="2025-09-04T21:38:37.217" v="234" actId="47"/>
        <pc:sldMkLst>
          <pc:docMk/>
          <pc:sldMk cId="0" sldId="318"/>
        </pc:sldMkLst>
      </pc:sldChg>
      <pc:sldChg chg="del">
        <pc:chgData name="Phil Gibbons" userId="f619c6e5d38ed7a7" providerId="LiveId" clId="{11985774-1B0A-40AD-A23A-A292F9AB7A32}" dt="2025-09-04T21:38:37.217" v="234" actId="47"/>
        <pc:sldMkLst>
          <pc:docMk/>
          <pc:sldMk cId="0" sldId="319"/>
        </pc:sldMkLst>
      </pc:sldChg>
      <pc:sldChg chg="del">
        <pc:chgData name="Phil Gibbons" userId="f619c6e5d38ed7a7" providerId="LiveId" clId="{11985774-1B0A-40AD-A23A-A292F9AB7A32}" dt="2025-09-04T21:38:37.217" v="234" actId="47"/>
        <pc:sldMkLst>
          <pc:docMk/>
          <pc:sldMk cId="0" sldId="320"/>
        </pc:sldMkLst>
      </pc:sldChg>
      <pc:sldChg chg="del">
        <pc:chgData name="Phil Gibbons" userId="f619c6e5d38ed7a7" providerId="LiveId" clId="{11985774-1B0A-40AD-A23A-A292F9AB7A32}" dt="2025-09-04T21:38:37.217" v="234" actId="47"/>
        <pc:sldMkLst>
          <pc:docMk/>
          <pc:sldMk cId="0" sldId="321"/>
        </pc:sldMkLst>
      </pc:sldChg>
      <pc:sldChg chg="del">
        <pc:chgData name="Phil Gibbons" userId="f619c6e5d38ed7a7" providerId="LiveId" clId="{11985774-1B0A-40AD-A23A-A292F9AB7A32}" dt="2025-09-04T21:38:37.217" v="234" actId="47"/>
        <pc:sldMkLst>
          <pc:docMk/>
          <pc:sldMk cId="0" sldId="322"/>
        </pc:sldMkLst>
      </pc:sldChg>
      <pc:sldChg chg="del">
        <pc:chgData name="Phil Gibbons" userId="f619c6e5d38ed7a7" providerId="LiveId" clId="{11985774-1B0A-40AD-A23A-A292F9AB7A32}" dt="2025-09-04T21:38:37.217" v="234" actId="47"/>
        <pc:sldMkLst>
          <pc:docMk/>
          <pc:sldMk cId="0" sldId="323"/>
        </pc:sldMkLst>
      </pc:sldChg>
      <pc:sldChg chg="add del">
        <pc:chgData name="Phil Gibbons" userId="f619c6e5d38ed7a7" providerId="LiveId" clId="{11985774-1B0A-40AD-A23A-A292F9AB7A32}" dt="2025-09-04T21:39:38.046" v="237" actId="47"/>
        <pc:sldMkLst>
          <pc:docMk/>
          <pc:sldMk cId="0" sldId="324"/>
        </pc:sldMkLst>
      </pc:sldChg>
      <pc:sldChg chg="del">
        <pc:chgData name="Phil Gibbons" userId="f619c6e5d38ed7a7" providerId="LiveId" clId="{11985774-1B0A-40AD-A23A-A292F9AB7A32}" dt="2025-09-04T21:38:37.217" v="234" actId="47"/>
        <pc:sldMkLst>
          <pc:docMk/>
          <pc:sldMk cId="1399135188" sldId="325"/>
        </pc:sldMkLst>
      </pc:sldChg>
      <pc:sldChg chg="del">
        <pc:chgData name="Phil Gibbons" userId="f619c6e5d38ed7a7" providerId="LiveId" clId="{11985774-1B0A-40AD-A23A-A292F9AB7A32}" dt="2025-09-04T21:38:37.217" v="234" actId="47"/>
        <pc:sldMkLst>
          <pc:docMk/>
          <pc:sldMk cId="2542957479" sldId="326"/>
        </pc:sldMkLst>
      </pc:sldChg>
      <pc:sldChg chg="del">
        <pc:chgData name="Phil Gibbons" userId="f619c6e5d38ed7a7" providerId="LiveId" clId="{11985774-1B0A-40AD-A23A-A292F9AB7A32}" dt="2025-09-04T21:38:37.217" v="234" actId="47"/>
        <pc:sldMkLst>
          <pc:docMk/>
          <pc:sldMk cId="4004552002" sldId="327"/>
        </pc:sldMkLst>
      </pc:sldChg>
      <pc:sldChg chg="del">
        <pc:chgData name="Phil Gibbons" userId="f619c6e5d38ed7a7" providerId="LiveId" clId="{11985774-1B0A-40AD-A23A-A292F9AB7A32}" dt="2025-09-04T21:38:37.217" v="234" actId="47"/>
        <pc:sldMkLst>
          <pc:docMk/>
          <pc:sldMk cId="2525190987" sldId="328"/>
        </pc:sldMkLst>
      </pc:sldChg>
      <pc:sldChg chg="del">
        <pc:chgData name="Phil Gibbons" userId="f619c6e5d38ed7a7" providerId="LiveId" clId="{11985774-1B0A-40AD-A23A-A292F9AB7A32}" dt="2025-09-04T21:38:37.217" v="234" actId="47"/>
        <pc:sldMkLst>
          <pc:docMk/>
          <pc:sldMk cId="1512465500" sldId="329"/>
        </pc:sldMkLst>
      </pc:sldChg>
      <pc:sldChg chg="del">
        <pc:chgData name="Phil Gibbons" userId="f619c6e5d38ed7a7" providerId="LiveId" clId="{11985774-1B0A-40AD-A23A-A292F9AB7A32}" dt="2025-09-04T21:38:37.217" v="234" actId="47"/>
        <pc:sldMkLst>
          <pc:docMk/>
          <pc:sldMk cId="1023526186" sldId="330"/>
        </pc:sldMkLst>
      </pc:sldChg>
      <pc:sldChg chg="del">
        <pc:chgData name="Phil Gibbons" userId="f619c6e5d38ed7a7" providerId="LiveId" clId="{11985774-1B0A-40AD-A23A-A292F9AB7A32}" dt="2025-09-04T21:38:37.217" v="234" actId="47"/>
        <pc:sldMkLst>
          <pc:docMk/>
          <pc:sldMk cId="1980612397" sldId="331"/>
        </pc:sldMkLst>
      </pc:sldChg>
      <pc:sldChg chg="del">
        <pc:chgData name="Phil Gibbons" userId="f619c6e5d38ed7a7" providerId="LiveId" clId="{11985774-1B0A-40AD-A23A-A292F9AB7A32}" dt="2025-09-04T21:38:37.217" v="234" actId="47"/>
        <pc:sldMkLst>
          <pc:docMk/>
          <pc:sldMk cId="2669736487" sldId="332"/>
        </pc:sldMkLst>
      </pc:sldChg>
      <pc:sldChg chg="del">
        <pc:chgData name="Phil Gibbons" userId="f619c6e5d38ed7a7" providerId="LiveId" clId="{11985774-1B0A-40AD-A23A-A292F9AB7A32}" dt="2025-09-04T21:38:37.217" v="234" actId="47"/>
        <pc:sldMkLst>
          <pc:docMk/>
          <pc:sldMk cId="1684989154" sldId="333"/>
        </pc:sldMkLst>
      </pc:sldChg>
      <pc:sldChg chg="add del">
        <pc:chgData name="Phil Gibbons" userId="f619c6e5d38ed7a7" providerId="LiveId" clId="{11985774-1B0A-40AD-A23A-A292F9AB7A32}" dt="2025-09-04T21:37:39.893" v="232" actId="47"/>
        <pc:sldMkLst>
          <pc:docMk/>
          <pc:sldMk cId="4191868851" sldId="334"/>
        </pc:sldMkLst>
      </pc:sldChg>
      <pc:sldChg chg="add del">
        <pc:chgData name="Phil Gibbons" userId="f619c6e5d38ed7a7" providerId="LiveId" clId="{11985774-1B0A-40AD-A23A-A292F9AB7A32}" dt="2025-09-04T21:37:44.959" v="233" actId="47"/>
        <pc:sldMkLst>
          <pc:docMk/>
          <pc:sldMk cId="4146082321" sldId="335"/>
        </pc:sldMkLst>
      </pc:sldChg>
      <pc:sldChg chg="del">
        <pc:chgData name="Phil Gibbons" userId="f619c6e5d38ed7a7" providerId="LiveId" clId="{11985774-1B0A-40AD-A23A-A292F9AB7A32}" dt="2025-09-04T20:42:58.192" v="26" actId="47"/>
        <pc:sldMkLst>
          <pc:docMk/>
          <pc:sldMk cId="2806933157" sldId="370"/>
        </pc:sldMkLst>
      </pc:sldChg>
      <pc:sldChg chg="modSp mod ord modNotesTx">
        <pc:chgData name="Phil Gibbons" userId="f619c6e5d38ed7a7" providerId="LiveId" clId="{11985774-1B0A-40AD-A23A-A292F9AB7A32}" dt="2025-09-04T22:31:04.051" v="626" actId="207"/>
        <pc:sldMkLst>
          <pc:docMk/>
          <pc:sldMk cId="1482835291" sldId="425"/>
        </pc:sldMkLst>
        <pc:spChg chg="mod">
          <ac:chgData name="Phil Gibbons" userId="f619c6e5d38ed7a7" providerId="LiveId" clId="{11985774-1B0A-40AD-A23A-A292F9AB7A32}" dt="2025-09-04T22:31:04.051" v="626" actId="207"/>
          <ac:spMkLst>
            <pc:docMk/>
            <pc:sldMk cId="1482835291" sldId="425"/>
            <ac:spMk id="12292" creationId="{00000000-0000-0000-0000-000000000000}"/>
          </ac:spMkLst>
        </pc:spChg>
      </pc:sldChg>
      <pc:sldChg chg="add modTransition">
        <pc:chgData name="Phil Gibbons" userId="f619c6e5d38ed7a7" providerId="LiveId" clId="{11985774-1B0A-40AD-A23A-A292F9AB7A32}" dt="2025-09-04T21:58:03.208" v="297"/>
        <pc:sldMkLst>
          <pc:docMk/>
          <pc:sldMk cId="0" sldId="661"/>
        </pc:sldMkLst>
      </pc:sldChg>
      <pc:sldChg chg="modSp add mod modTransition">
        <pc:chgData name="Phil Gibbons" userId="f619c6e5d38ed7a7" providerId="LiveId" clId="{11985774-1B0A-40AD-A23A-A292F9AB7A32}" dt="2025-09-09T01:26:51.405" v="1230" actId="14100"/>
        <pc:sldMkLst>
          <pc:docMk/>
          <pc:sldMk cId="1233805520" sldId="730"/>
        </pc:sldMkLst>
        <pc:spChg chg="mod">
          <ac:chgData name="Phil Gibbons" userId="f619c6e5d38ed7a7" providerId="LiveId" clId="{11985774-1B0A-40AD-A23A-A292F9AB7A32}" dt="2025-09-09T01:26:51.405" v="1230" actId="14100"/>
          <ac:spMkLst>
            <pc:docMk/>
            <pc:sldMk cId="1233805520" sldId="730"/>
            <ac:spMk id="7" creationId="{00000000-0000-0000-0000-000000000000}"/>
          </ac:spMkLst>
        </pc:spChg>
      </pc:sldChg>
      <pc:sldChg chg="del">
        <pc:chgData name="Phil Gibbons" userId="f619c6e5d38ed7a7" providerId="LiveId" clId="{11985774-1B0A-40AD-A23A-A292F9AB7A32}" dt="2025-09-04T20:42:35.728" v="22" actId="47"/>
        <pc:sldMkLst>
          <pc:docMk/>
          <pc:sldMk cId="2410783943" sldId="731"/>
        </pc:sldMkLst>
      </pc:sldChg>
      <pc:sldChg chg="del">
        <pc:chgData name="Phil Gibbons" userId="f619c6e5d38ed7a7" providerId="LiveId" clId="{11985774-1B0A-40AD-A23A-A292F9AB7A32}" dt="2025-09-04T20:42:56.161" v="25" actId="47"/>
        <pc:sldMkLst>
          <pc:docMk/>
          <pc:sldMk cId="3518740989" sldId="732"/>
        </pc:sldMkLst>
      </pc:sldChg>
      <pc:sldChg chg="del">
        <pc:chgData name="Phil Gibbons" userId="f619c6e5d38ed7a7" providerId="LiveId" clId="{11985774-1B0A-40AD-A23A-A292F9AB7A32}" dt="2025-09-04T21:38:37.217" v="234" actId="47"/>
        <pc:sldMkLst>
          <pc:docMk/>
          <pc:sldMk cId="3474263883" sldId="737"/>
        </pc:sldMkLst>
      </pc:sldChg>
      <pc:sldChg chg="del">
        <pc:chgData name="Phil Gibbons" userId="f619c6e5d38ed7a7" providerId="LiveId" clId="{11985774-1B0A-40AD-A23A-A292F9AB7A32}" dt="2025-09-04T20:42:35.728" v="22" actId="47"/>
        <pc:sldMkLst>
          <pc:docMk/>
          <pc:sldMk cId="2998267197" sldId="738"/>
        </pc:sldMkLst>
      </pc:sldChg>
      <pc:sldChg chg="del">
        <pc:chgData name="Phil Gibbons" userId="f619c6e5d38ed7a7" providerId="LiveId" clId="{11985774-1B0A-40AD-A23A-A292F9AB7A32}" dt="2025-09-04T20:43:40.068" v="28" actId="47"/>
        <pc:sldMkLst>
          <pc:docMk/>
          <pc:sldMk cId="2942838299" sldId="755"/>
        </pc:sldMkLst>
      </pc:sldChg>
      <pc:sldChg chg="del">
        <pc:chgData name="Phil Gibbons" userId="f619c6e5d38ed7a7" providerId="LiveId" clId="{11985774-1B0A-40AD-A23A-A292F9AB7A32}" dt="2025-09-04T20:43:40.068" v="28" actId="47"/>
        <pc:sldMkLst>
          <pc:docMk/>
          <pc:sldMk cId="2440390770" sldId="756"/>
        </pc:sldMkLst>
      </pc:sldChg>
      <pc:sldChg chg="del">
        <pc:chgData name="Phil Gibbons" userId="f619c6e5d38ed7a7" providerId="LiveId" clId="{11985774-1B0A-40AD-A23A-A292F9AB7A32}" dt="2025-09-04T20:43:40.068" v="28" actId="47"/>
        <pc:sldMkLst>
          <pc:docMk/>
          <pc:sldMk cId="3433143543" sldId="757"/>
        </pc:sldMkLst>
      </pc:sldChg>
      <pc:sldChg chg="del">
        <pc:chgData name="Phil Gibbons" userId="f619c6e5d38ed7a7" providerId="LiveId" clId="{11985774-1B0A-40AD-A23A-A292F9AB7A32}" dt="2025-09-04T20:43:40.068" v="28" actId="47"/>
        <pc:sldMkLst>
          <pc:docMk/>
          <pc:sldMk cId="3146869980" sldId="758"/>
        </pc:sldMkLst>
      </pc:sldChg>
      <pc:sldChg chg="del">
        <pc:chgData name="Phil Gibbons" userId="f619c6e5d38ed7a7" providerId="LiveId" clId="{11985774-1B0A-40AD-A23A-A292F9AB7A32}" dt="2025-09-04T21:40:48.018" v="238" actId="47"/>
        <pc:sldMkLst>
          <pc:docMk/>
          <pc:sldMk cId="5803221" sldId="759"/>
        </pc:sldMkLst>
      </pc:sldChg>
      <pc:sldChg chg="add del">
        <pc:chgData name="Phil Gibbons" userId="f619c6e5d38ed7a7" providerId="LiveId" clId="{11985774-1B0A-40AD-A23A-A292F9AB7A32}" dt="2025-09-04T21:48:20.392" v="268"/>
        <pc:sldMkLst>
          <pc:docMk/>
          <pc:sldMk cId="1854242345" sldId="760"/>
        </pc:sldMkLst>
      </pc:sldChg>
      <pc:sldChg chg="del">
        <pc:chgData name="Phil Gibbons" userId="f619c6e5d38ed7a7" providerId="LiveId" clId="{11985774-1B0A-40AD-A23A-A292F9AB7A32}" dt="2025-09-04T20:42:35.728" v="22" actId="47"/>
        <pc:sldMkLst>
          <pc:docMk/>
          <pc:sldMk cId="0" sldId="761"/>
        </pc:sldMkLst>
      </pc:sldChg>
      <pc:sldChg chg="del">
        <pc:chgData name="Phil Gibbons" userId="f619c6e5d38ed7a7" providerId="LiveId" clId="{11985774-1B0A-40AD-A23A-A292F9AB7A32}" dt="2025-09-04T20:42:35.728" v="22" actId="47"/>
        <pc:sldMkLst>
          <pc:docMk/>
          <pc:sldMk cId="0" sldId="762"/>
        </pc:sldMkLst>
      </pc:sldChg>
      <pc:sldChg chg="del">
        <pc:chgData name="Phil Gibbons" userId="f619c6e5d38ed7a7" providerId="LiveId" clId="{11985774-1B0A-40AD-A23A-A292F9AB7A32}" dt="2025-09-04T20:42:35.728" v="22" actId="47"/>
        <pc:sldMkLst>
          <pc:docMk/>
          <pc:sldMk cId="0" sldId="763"/>
        </pc:sldMkLst>
      </pc:sldChg>
      <pc:sldChg chg="del">
        <pc:chgData name="Phil Gibbons" userId="f619c6e5d38ed7a7" providerId="LiveId" clId="{11985774-1B0A-40AD-A23A-A292F9AB7A32}" dt="2025-09-04T20:42:35.728" v="22" actId="47"/>
        <pc:sldMkLst>
          <pc:docMk/>
          <pc:sldMk cId="0" sldId="764"/>
        </pc:sldMkLst>
      </pc:sldChg>
      <pc:sldChg chg="del">
        <pc:chgData name="Phil Gibbons" userId="f619c6e5d38ed7a7" providerId="LiveId" clId="{11985774-1B0A-40AD-A23A-A292F9AB7A32}" dt="2025-09-04T20:42:35.728" v="22" actId="47"/>
        <pc:sldMkLst>
          <pc:docMk/>
          <pc:sldMk cId="0" sldId="765"/>
        </pc:sldMkLst>
      </pc:sldChg>
      <pc:sldChg chg="del">
        <pc:chgData name="Phil Gibbons" userId="f619c6e5d38ed7a7" providerId="LiveId" clId="{11985774-1B0A-40AD-A23A-A292F9AB7A32}" dt="2025-09-04T20:42:35.728" v="22" actId="47"/>
        <pc:sldMkLst>
          <pc:docMk/>
          <pc:sldMk cId="0" sldId="766"/>
        </pc:sldMkLst>
      </pc:sldChg>
      <pc:sldChg chg="del">
        <pc:chgData name="Phil Gibbons" userId="f619c6e5d38ed7a7" providerId="LiveId" clId="{11985774-1B0A-40AD-A23A-A292F9AB7A32}" dt="2025-09-04T20:42:35.728" v="22" actId="47"/>
        <pc:sldMkLst>
          <pc:docMk/>
          <pc:sldMk cId="0" sldId="767"/>
        </pc:sldMkLst>
      </pc:sldChg>
      <pc:sldChg chg="del">
        <pc:chgData name="Phil Gibbons" userId="f619c6e5d38ed7a7" providerId="LiveId" clId="{11985774-1B0A-40AD-A23A-A292F9AB7A32}" dt="2025-09-04T20:42:22.871" v="21" actId="47"/>
        <pc:sldMkLst>
          <pc:docMk/>
          <pc:sldMk cId="0" sldId="768"/>
        </pc:sldMkLst>
      </pc:sldChg>
      <pc:sldChg chg="modSp add mod ord">
        <pc:chgData name="Phil Gibbons" userId="f619c6e5d38ed7a7" providerId="LiveId" clId="{11985774-1B0A-40AD-A23A-A292F9AB7A32}" dt="2025-09-09T01:37:50.174" v="1236" actId="13926"/>
        <pc:sldMkLst>
          <pc:docMk/>
          <pc:sldMk cId="0" sldId="772"/>
        </pc:sldMkLst>
        <pc:spChg chg="mod">
          <ac:chgData name="Phil Gibbons" userId="f619c6e5d38ed7a7" providerId="LiveId" clId="{11985774-1B0A-40AD-A23A-A292F9AB7A32}" dt="2025-09-04T21:44:22.757" v="261" actId="20577"/>
          <ac:spMkLst>
            <pc:docMk/>
            <pc:sldMk cId="0" sldId="772"/>
            <ac:spMk id="253" creationId="{00000000-0000-0000-0000-000000000000}"/>
          </ac:spMkLst>
        </pc:spChg>
        <pc:spChg chg="mod">
          <ac:chgData name="Phil Gibbons" userId="f619c6e5d38ed7a7" providerId="LiveId" clId="{11985774-1B0A-40AD-A23A-A292F9AB7A32}" dt="2025-09-09T01:37:50.174" v="1236" actId="13926"/>
          <ac:spMkLst>
            <pc:docMk/>
            <pc:sldMk cId="0" sldId="772"/>
            <ac:spMk id="254" creationId="{00000000-0000-0000-0000-000000000000}"/>
          </ac:spMkLst>
        </pc:spChg>
      </pc:sldChg>
      <pc:sldChg chg="add">
        <pc:chgData name="Phil Gibbons" userId="f619c6e5d38ed7a7" providerId="LiveId" clId="{11985774-1B0A-40AD-A23A-A292F9AB7A32}" dt="2025-09-04T21:28:46.889" v="229"/>
        <pc:sldMkLst>
          <pc:docMk/>
          <pc:sldMk cId="0" sldId="773"/>
        </pc:sldMkLst>
      </pc:sldChg>
      <pc:sldChg chg="add">
        <pc:chgData name="Phil Gibbons" userId="f619c6e5d38ed7a7" providerId="LiveId" clId="{11985774-1B0A-40AD-A23A-A292F9AB7A32}" dt="2025-09-04T21:37:21.864" v="231"/>
        <pc:sldMkLst>
          <pc:docMk/>
          <pc:sldMk cId="0" sldId="774"/>
        </pc:sldMkLst>
      </pc:sldChg>
      <pc:sldChg chg="add">
        <pc:chgData name="Phil Gibbons" userId="f619c6e5d38ed7a7" providerId="LiveId" clId="{11985774-1B0A-40AD-A23A-A292F9AB7A32}" dt="2025-09-04T21:37:21.864" v="231"/>
        <pc:sldMkLst>
          <pc:docMk/>
          <pc:sldMk cId="0" sldId="775"/>
        </pc:sldMkLst>
      </pc:sldChg>
      <pc:sldChg chg="add">
        <pc:chgData name="Phil Gibbons" userId="f619c6e5d38ed7a7" providerId="LiveId" clId="{11985774-1B0A-40AD-A23A-A292F9AB7A32}" dt="2025-09-04T21:37:21.864" v="231"/>
        <pc:sldMkLst>
          <pc:docMk/>
          <pc:sldMk cId="0" sldId="776"/>
        </pc:sldMkLst>
      </pc:sldChg>
      <pc:sldChg chg="add">
        <pc:chgData name="Phil Gibbons" userId="f619c6e5d38ed7a7" providerId="LiveId" clId="{11985774-1B0A-40AD-A23A-A292F9AB7A32}" dt="2025-09-04T21:37:21.864" v="231"/>
        <pc:sldMkLst>
          <pc:docMk/>
          <pc:sldMk cId="0" sldId="777"/>
        </pc:sldMkLst>
      </pc:sldChg>
      <pc:sldChg chg="add">
        <pc:chgData name="Phil Gibbons" userId="f619c6e5d38ed7a7" providerId="LiveId" clId="{11985774-1B0A-40AD-A23A-A292F9AB7A32}" dt="2025-09-04T21:37:21.864" v="231"/>
        <pc:sldMkLst>
          <pc:docMk/>
          <pc:sldMk cId="0" sldId="778"/>
        </pc:sldMkLst>
      </pc:sldChg>
      <pc:sldChg chg="add">
        <pc:chgData name="Phil Gibbons" userId="f619c6e5d38ed7a7" providerId="LiveId" clId="{11985774-1B0A-40AD-A23A-A292F9AB7A32}" dt="2025-09-04T21:37:21.864" v="231"/>
        <pc:sldMkLst>
          <pc:docMk/>
          <pc:sldMk cId="0" sldId="779"/>
        </pc:sldMkLst>
      </pc:sldChg>
      <pc:sldChg chg="add">
        <pc:chgData name="Phil Gibbons" userId="f619c6e5d38ed7a7" providerId="LiveId" clId="{11985774-1B0A-40AD-A23A-A292F9AB7A32}" dt="2025-09-04T21:37:21.864" v="231"/>
        <pc:sldMkLst>
          <pc:docMk/>
          <pc:sldMk cId="0" sldId="780"/>
        </pc:sldMkLst>
      </pc:sldChg>
      <pc:sldChg chg="add">
        <pc:chgData name="Phil Gibbons" userId="f619c6e5d38ed7a7" providerId="LiveId" clId="{11985774-1B0A-40AD-A23A-A292F9AB7A32}" dt="2025-09-04T21:37:21.864" v="231"/>
        <pc:sldMkLst>
          <pc:docMk/>
          <pc:sldMk cId="0" sldId="781"/>
        </pc:sldMkLst>
      </pc:sldChg>
      <pc:sldChg chg="add">
        <pc:chgData name="Phil Gibbons" userId="f619c6e5d38ed7a7" providerId="LiveId" clId="{11985774-1B0A-40AD-A23A-A292F9AB7A32}" dt="2025-09-04T21:37:21.864" v="231"/>
        <pc:sldMkLst>
          <pc:docMk/>
          <pc:sldMk cId="0" sldId="782"/>
        </pc:sldMkLst>
      </pc:sldChg>
      <pc:sldChg chg="add">
        <pc:chgData name="Phil Gibbons" userId="f619c6e5d38ed7a7" providerId="LiveId" clId="{11985774-1B0A-40AD-A23A-A292F9AB7A32}" dt="2025-09-04T21:37:21.864" v="231"/>
        <pc:sldMkLst>
          <pc:docMk/>
          <pc:sldMk cId="0" sldId="783"/>
        </pc:sldMkLst>
      </pc:sldChg>
      <pc:sldChg chg="add">
        <pc:chgData name="Phil Gibbons" userId="f619c6e5d38ed7a7" providerId="LiveId" clId="{11985774-1B0A-40AD-A23A-A292F9AB7A32}" dt="2025-09-04T21:37:21.864" v="231"/>
        <pc:sldMkLst>
          <pc:docMk/>
          <pc:sldMk cId="0" sldId="784"/>
        </pc:sldMkLst>
      </pc:sldChg>
      <pc:sldChg chg="add">
        <pc:chgData name="Phil Gibbons" userId="f619c6e5d38ed7a7" providerId="LiveId" clId="{11985774-1B0A-40AD-A23A-A292F9AB7A32}" dt="2025-09-04T21:37:21.864" v="231"/>
        <pc:sldMkLst>
          <pc:docMk/>
          <pc:sldMk cId="0" sldId="785"/>
        </pc:sldMkLst>
      </pc:sldChg>
      <pc:sldChg chg="add">
        <pc:chgData name="Phil Gibbons" userId="f619c6e5d38ed7a7" providerId="LiveId" clId="{11985774-1B0A-40AD-A23A-A292F9AB7A32}" dt="2025-09-04T21:37:21.864" v="231"/>
        <pc:sldMkLst>
          <pc:docMk/>
          <pc:sldMk cId="0" sldId="786"/>
        </pc:sldMkLst>
      </pc:sldChg>
      <pc:sldChg chg="add">
        <pc:chgData name="Phil Gibbons" userId="f619c6e5d38ed7a7" providerId="LiveId" clId="{11985774-1B0A-40AD-A23A-A292F9AB7A32}" dt="2025-09-04T21:37:21.864" v="231"/>
        <pc:sldMkLst>
          <pc:docMk/>
          <pc:sldMk cId="0" sldId="787"/>
        </pc:sldMkLst>
      </pc:sldChg>
      <pc:sldChg chg="add">
        <pc:chgData name="Phil Gibbons" userId="f619c6e5d38ed7a7" providerId="LiveId" clId="{11985774-1B0A-40AD-A23A-A292F9AB7A32}" dt="2025-09-04T21:37:21.864" v="231"/>
        <pc:sldMkLst>
          <pc:docMk/>
          <pc:sldMk cId="0" sldId="788"/>
        </pc:sldMkLst>
      </pc:sldChg>
      <pc:sldChg chg="add">
        <pc:chgData name="Phil Gibbons" userId="f619c6e5d38ed7a7" providerId="LiveId" clId="{11985774-1B0A-40AD-A23A-A292F9AB7A32}" dt="2025-09-04T21:37:21.864" v="231"/>
        <pc:sldMkLst>
          <pc:docMk/>
          <pc:sldMk cId="0" sldId="789"/>
        </pc:sldMkLst>
      </pc:sldChg>
      <pc:sldChg chg="add">
        <pc:chgData name="Phil Gibbons" userId="f619c6e5d38ed7a7" providerId="LiveId" clId="{11985774-1B0A-40AD-A23A-A292F9AB7A32}" dt="2025-09-04T21:37:21.864" v="231"/>
        <pc:sldMkLst>
          <pc:docMk/>
          <pc:sldMk cId="0" sldId="790"/>
        </pc:sldMkLst>
      </pc:sldChg>
      <pc:sldChg chg="add">
        <pc:chgData name="Phil Gibbons" userId="f619c6e5d38ed7a7" providerId="LiveId" clId="{11985774-1B0A-40AD-A23A-A292F9AB7A32}" dt="2025-09-04T21:37:21.864" v="231"/>
        <pc:sldMkLst>
          <pc:docMk/>
          <pc:sldMk cId="0" sldId="791"/>
        </pc:sldMkLst>
      </pc:sldChg>
      <pc:sldChg chg="add">
        <pc:chgData name="Phil Gibbons" userId="f619c6e5d38ed7a7" providerId="LiveId" clId="{11985774-1B0A-40AD-A23A-A292F9AB7A32}" dt="2025-09-04T21:37:21.864" v="231"/>
        <pc:sldMkLst>
          <pc:docMk/>
          <pc:sldMk cId="0" sldId="792"/>
        </pc:sldMkLst>
      </pc:sldChg>
      <pc:sldChg chg="add">
        <pc:chgData name="Phil Gibbons" userId="f619c6e5d38ed7a7" providerId="LiveId" clId="{11985774-1B0A-40AD-A23A-A292F9AB7A32}" dt="2025-09-04T21:37:21.864" v="231"/>
        <pc:sldMkLst>
          <pc:docMk/>
          <pc:sldMk cId="0" sldId="793"/>
        </pc:sldMkLst>
      </pc:sldChg>
      <pc:sldChg chg="add">
        <pc:chgData name="Phil Gibbons" userId="f619c6e5d38ed7a7" providerId="LiveId" clId="{11985774-1B0A-40AD-A23A-A292F9AB7A32}" dt="2025-09-04T21:37:21.864" v="231"/>
        <pc:sldMkLst>
          <pc:docMk/>
          <pc:sldMk cId="0" sldId="794"/>
        </pc:sldMkLst>
      </pc:sldChg>
      <pc:sldChg chg="add">
        <pc:chgData name="Phil Gibbons" userId="f619c6e5d38ed7a7" providerId="LiveId" clId="{11985774-1B0A-40AD-A23A-A292F9AB7A32}" dt="2025-09-04T21:37:21.864" v="231"/>
        <pc:sldMkLst>
          <pc:docMk/>
          <pc:sldMk cId="0" sldId="795"/>
        </pc:sldMkLst>
      </pc:sldChg>
      <pc:sldChg chg="add">
        <pc:chgData name="Phil Gibbons" userId="f619c6e5d38ed7a7" providerId="LiveId" clId="{11985774-1B0A-40AD-A23A-A292F9AB7A32}" dt="2025-09-04T21:37:21.864" v="231"/>
        <pc:sldMkLst>
          <pc:docMk/>
          <pc:sldMk cId="0" sldId="796"/>
        </pc:sldMkLst>
      </pc:sldChg>
      <pc:sldChg chg="add">
        <pc:chgData name="Phil Gibbons" userId="f619c6e5d38ed7a7" providerId="LiveId" clId="{11985774-1B0A-40AD-A23A-A292F9AB7A32}" dt="2025-09-04T21:37:21.864" v="231"/>
        <pc:sldMkLst>
          <pc:docMk/>
          <pc:sldMk cId="0" sldId="797"/>
        </pc:sldMkLst>
      </pc:sldChg>
      <pc:sldChg chg="add">
        <pc:chgData name="Phil Gibbons" userId="f619c6e5d38ed7a7" providerId="LiveId" clId="{11985774-1B0A-40AD-A23A-A292F9AB7A32}" dt="2025-09-04T21:37:21.864" v="231"/>
        <pc:sldMkLst>
          <pc:docMk/>
          <pc:sldMk cId="0" sldId="798"/>
        </pc:sldMkLst>
      </pc:sldChg>
      <pc:sldChg chg="add">
        <pc:chgData name="Phil Gibbons" userId="f619c6e5d38ed7a7" providerId="LiveId" clId="{11985774-1B0A-40AD-A23A-A292F9AB7A32}" dt="2025-09-04T21:37:21.864" v="231"/>
        <pc:sldMkLst>
          <pc:docMk/>
          <pc:sldMk cId="0" sldId="799"/>
        </pc:sldMkLst>
      </pc:sldChg>
      <pc:sldChg chg="modSp add mod">
        <pc:chgData name="Phil Gibbons" userId="f619c6e5d38ed7a7" providerId="LiveId" clId="{11985774-1B0A-40AD-A23A-A292F9AB7A32}" dt="2025-09-09T01:46:22.302" v="1239" actId="14100"/>
        <pc:sldMkLst>
          <pc:docMk/>
          <pc:sldMk cId="0" sldId="800"/>
        </pc:sldMkLst>
        <pc:spChg chg="mod">
          <ac:chgData name="Phil Gibbons" userId="f619c6e5d38ed7a7" providerId="LiveId" clId="{11985774-1B0A-40AD-A23A-A292F9AB7A32}" dt="2025-09-09T01:46:22.302" v="1239" actId="14100"/>
          <ac:spMkLst>
            <pc:docMk/>
            <pc:sldMk cId="0" sldId="800"/>
            <ac:spMk id="1209" creationId="{00000000-0000-0000-0000-000000000000}"/>
          </ac:spMkLst>
        </pc:spChg>
      </pc:sldChg>
      <pc:sldChg chg="modSp add mod">
        <pc:chgData name="Phil Gibbons" userId="f619c6e5d38ed7a7" providerId="LiveId" clId="{11985774-1B0A-40AD-A23A-A292F9AB7A32}" dt="2025-09-09T01:46:57.091" v="1240" actId="14100"/>
        <pc:sldMkLst>
          <pc:docMk/>
          <pc:sldMk cId="0" sldId="801"/>
        </pc:sldMkLst>
        <pc:spChg chg="mod">
          <ac:chgData name="Phil Gibbons" userId="f619c6e5d38ed7a7" providerId="LiveId" clId="{11985774-1B0A-40AD-A23A-A292F9AB7A32}" dt="2025-09-09T01:46:57.091" v="1240" actId="14100"/>
          <ac:spMkLst>
            <pc:docMk/>
            <pc:sldMk cId="0" sldId="801"/>
            <ac:spMk id="1222" creationId="{00000000-0000-0000-0000-000000000000}"/>
          </ac:spMkLst>
        </pc:spChg>
      </pc:sldChg>
      <pc:sldChg chg="add">
        <pc:chgData name="Phil Gibbons" userId="f619c6e5d38ed7a7" providerId="LiveId" clId="{11985774-1B0A-40AD-A23A-A292F9AB7A32}" dt="2025-09-04T21:37:21.864" v="231"/>
        <pc:sldMkLst>
          <pc:docMk/>
          <pc:sldMk cId="0" sldId="802"/>
        </pc:sldMkLst>
      </pc:sldChg>
      <pc:sldChg chg="add">
        <pc:chgData name="Phil Gibbons" userId="f619c6e5d38ed7a7" providerId="LiveId" clId="{11985774-1B0A-40AD-A23A-A292F9AB7A32}" dt="2025-09-04T21:37:21.864" v="231"/>
        <pc:sldMkLst>
          <pc:docMk/>
          <pc:sldMk cId="0" sldId="803"/>
        </pc:sldMkLst>
      </pc:sldChg>
      <pc:sldChg chg="add">
        <pc:chgData name="Phil Gibbons" userId="f619c6e5d38ed7a7" providerId="LiveId" clId="{11985774-1B0A-40AD-A23A-A292F9AB7A32}" dt="2025-09-04T21:37:21.864" v="231"/>
        <pc:sldMkLst>
          <pc:docMk/>
          <pc:sldMk cId="0" sldId="804"/>
        </pc:sldMkLst>
      </pc:sldChg>
      <pc:sldChg chg="add">
        <pc:chgData name="Phil Gibbons" userId="f619c6e5d38ed7a7" providerId="LiveId" clId="{11985774-1B0A-40AD-A23A-A292F9AB7A32}" dt="2025-09-04T21:37:21.864" v="231"/>
        <pc:sldMkLst>
          <pc:docMk/>
          <pc:sldMk cId="0" sldId="805"/>
        </pc:sldMkLst>
      </pc:sldChg>
      <pc:sldChg chg="add">
        <pc:chgData name="Phil Gibbons" userId="f619c6e5d38ed7a7" providerId="LiveId" clId="{11985774-1B0A-40AD-A23A-A292F9AB7A32}" dt="2025-09-04T21:37:21.864" v="231"/>
        <pc:sldMkLst>
          <pc:docMk/>
          <pc:sldMk cId="0" sldId="806"/>
        </pc:sldMkLst>
      </pc:sldChg>
      <pc:sldChg chg="add">
        <pc:chgData name="Phil Gibbons" userId="f619c6e5d38ed7a7" providerId="LiveId" clId="{11985774-1B0A-40AD-A23A-A292F9AB7A32}" dt="2025-09-04T21:37:21.864" v="231"/>
        <pc:sldMkLst>
          <pc:docMk/>
          <pc:sldMk cId="0" sldId="807"/>
        </pc:sldMkLst>
      </pc:sldChg>
      <pc:sldChg chg="add">
        <pc:chgData name="Phil Gibbons" userId="f619c6e5d38ed7a7" providerId="LiveId" clId="{11985774-1B0A-40AD-A23A-A292F9AB7A32}" dt="2025-09-04T21:37:21.864" v="231"/>
        <pc:sldMkLst>
          <pc:docMk/>
          <pc:sldMk cId="0" sldId="808"/>
        </pc:sldMkLst>
      </pc:sldChg>
      <pc:sldChg chg="add">
        <pc:chgData name="Phil Gibbons" userId="f619c6e5d38ed7a7" providerId="LiveId" clId="{11985774-1B0A-40AD-A23A-A292F9AB7A32}" dt="2025-09-04T21:37:21.864" v="231"/>
        <pc:sldMkLst>
          <pc:docMk/>
          <pc:sldMk cId="0" sldId="809"/>
        </pc:sldMkLst>
      </pc:sldChg>
      <pc:sldChg chg="add ord">
        <pc:chgData name="Phil Gibbons" userId="f619c6e5d38ed7a7" providerId="LiveId" clId="{11985774-1B0A-40AD-A23A-A292F9AB7A32}" dt="2025-09-04T21:39:31.463" v="236"/>
        <pc:sldMkLst>
          <pc:docMk/>
          <pc:sldMk cId="0" sldId="810"/>
        </pc:sldMkLst>
      </pc:sldChg>
      <pc:sldChg chg="add">
        <pc:chgData name="Phil Gibbons" userId="f619c6e5d38ed7a7" providerId="LiveId" clId="{11985774-1B0A-40AD-A23A-A292F9AB7A32}" dt="2025-09-04T21:37:21.864" v="231"/>
        <pc:sldMkLst>
          <pc:docMk/>
          <pc:sldMk cId="505024352" sldId="811"/>
        </pc:sldMkLst>
      </pc:sldChg>
      <pc:sldChg chg="modSp add del mod modNotesTx">
        <pc:chgData name="Phil Gibbons" userId="f619c6e5d38ed7a7" providerId="LiveId" clId="{11985774-1B0A-40AD-A23A-A292F9AB7A32}" dt="2025-09-04T22:30:44.325" v="623" actId="47"/>
        <pc:sldMkLst>
          <pc:docMk/>
          <pc:sldMk cId="3159705252" sldId="812"/>
        </pc:sldMkLst>
      </pc:sldChg>
      <pc:sldChg chg="modSp add del mod modNotesTx">
        <pc:chgData name="Phil Gibbons" userId="f619c6e5d38ed7a7" providerId="LiveId" clId="{11985774-1B0A-40AD-A23A-A292F9AB7A32}" dt="2025-09-04T22:33:36.051" v="632" actId="47"/>
        <pc:sldMkLst>
          <pc:docMk/>
          <pc:sldMk cId="1016621336" sldId="813"/>
        </pc:sldMkLst>
      </pc:sldChg>
      <pc:sldChg chg="add del modTransition">
        <pc:chgData name="Phil Gibbons" userId="f619c6e5d38ed7a7" providerId="LiveId" clId="{11985774-1B0A-40AD-A23A-A292F9AB7A32}" dt="2025-09-04T22:14:01.074" v="310" actId="47"/>
        <pc:sldMkLst>
          <pc:docMk/>
          <pc:sldMk cId="0" sldId="827"/>
        </pc:sldMkLst>
      </pc:sldChg>
      <pc:sldChg chg="add modTransition">
        <pc:chgData name="Phil Gibbons" userId="f619c6e5d38ed7a7" providerId="LiveId" clId="{11985774-1B0A-40AD-A23A-A292F9AB7A32}" dt="2025-09-04T21:58:03.208" v="297"/>
        <pc:sldMkLst>
          <pc:docMk/>
          <pc:sldMk cId="0" sldId="833"/>
        </pc:sldMkLst>
      </pc:sldChg>
      <pc:sldChg chg="add modTransition">
        <pc:chgData name="Phil Gibbons" userId="f619c6e5d38ed7a7" providerId="LiveId" clId="{11985774-1B0A-40AD-A23A-A292F9AB7A32}" dt="2025-09-04T21:58:03.208" v="297"/>
        <pc:sldMkLst>
          <pc:docMk/>
          <pc:sldMk cId="0" sldId="835"/>
        </pc:sldMkLst>
      </pc:sldChg>
      <pc:sldChg chg="add modTransition">
        <pc:chgData name="Phil Gibbons" userId="f619c6e5d38ed7a7" providerId="LiveId" clId="{11985774-1B0A-40AD-A23A-A292F9AB7A32}" dt="2025-09-04T21:58:03.208" v="297"/>
        <pc:sldMkLst>
          <pc:docMk/>
          <pc:sldMk cId="0" sldId="840"/>
        </pc:sldMkLst>
      </pc:sldChg>
      <pc:sldChg chg="add modTransition">
        <pc:chgData name="Phil Gibbons" userId="f619c6e5d38ed7a7" providerId="LiveId" clId="{11985774-1B0A-40AD-A23A-A292F9AB7A32}" dt="2025-09-04T21:58:03.208" v="297"/>
        <pc:sldMkLst>
          <pc:docMk/>
          <pc:sldMk cId="0" sldId="841"/>
        </pc:sldMkLst>
      </pc:sldChg>
      <pc:sldChg chg="add modTransition">
        <pc:chgData name="Phil Gibbons" userId="f619c6e5d38ed7a7" providerId="LiveId" clId="{11985774-1B0A-40AD-A23A-A292F9AB7A32}" dt="2025-09-04T21:58:03.208" v="297"/>
        <pc:sldMkLst>
          <pc:docMk/>
          <pc:sldMk cId="0" sldId="842"/>
        </pc:sldMkLst>
      </pc:sldChg>
      <pc:sldChg chg="add modTransition">
        <pc:chgData name="Phil Gibbons" userId="f619c6e5d38ed7a7" providerId="LiveId" clId="{11985774-1B0A-40AD-A23A-A292F9AB7A32}" dt="2025-09-04T21:58:03.208" v="297"/>
        <pc:sldMkLst>
          <pc:docMk/>
          <pc:sldMk cId="0" sldId="847"/>
        </pc:sldMkLst>
      </pc:sldChg>
      <pc:sldChg chg="add modTransition">
        <pc:chgData name="Phil Gibbons" userId="f619c6e5d38ed7a7" providerId="LiveId" clId="{11985774-1B0A-40AD-A23A-A292F9AB7A32}" dt="2025-09-04T21:58:03.208" v="297"/>
        <pc:sldMkLst>
          <pc:docMk/>
          <pc:sldMk cId="0" sldId="849"/>
        </pc:sldMkLst>
      </pc:sldChg>
      <pc:sldChg chg="delSp modSp add mod modTransition">
        <pc:chgData name="Phil Gibbons" userId="f619c6e5d38ed7a7" providerId="LiveId" clId="{11985774-1B0A-40AD-A23A-A292F9AB7A32}" dt="2025-09-04T23:00:28.936" v="1049" actId="20577"/>
        <pc:sldMkLst>
          <pc:docMk/>
          <pc:sldMk cId="0" sldId="851"/>
        </pc:sldMkLst>
        <pc:spChg chg="mod">
          <ac:chgData name="Phil Gibbons" userId="f619c6e5d38ed7a7" providerId="LiveId" clId="{11985774-1B0A-40AD-A23A-A292F9AB7A32}" dt="2025-09-04T22:58:36.265" v="981" actId="1076"/>
          <ac:spMkLst>
            <pc:docMk/>
            <pc:sldMk cId="0" sldId="851"/>
            <ac:spMk id="15" creationId="{00000000-0000-0000-0000-000000000000}"/>
          </ac:spMkLst>
        </pc:spChg>
        <pc:spChg chg="mod">
          <ac:chgData name="Phil Gibbons" userId="f619c6e5d38ed7a7" providerId="LiveId" clId="{11985774-1B0A-40AD-A23A-A292F9AB7A32}" dt="2025-09-04T22:58:45.184" v="982" actId="1076"/>
          <ac:spMkLst>
            <pc:docMk/>
            <pc:sldMk cId="0" sldId="851"/>
            <ac:spMk id="107523" creationId="{00000000-0000-0000-0000-000000000000}"/>
          </ac:spMkLst>
        </pc:spChg>
        <pc:spChg chg="mod">
          <ac:chgData name="Phil Gibbons" userId="f619c6e5d38ed7a7" providerId="LiveId" clId="{11985774-1B0A-40AD-A23A-A292F9AB7A32}" dt="2025-09-04T23:00:28.936" v="1049" actId="20577"/>
          <ac:spMkLst>
            <pc:docMk/>
            <pc:sldMk cId="0" sldId="851"/>
            <ac:spMk id="318467" creationId="{00000000-0000-0000-0000-000000000000}"/>
          </ac:spMkLst>
        </pc:spChg>
      </pc:sldChg>
      <pc:sldChg chg="add modTransition">
        <pc:chgData name="Phil Gibbons" userId="f619c6e5d38ed7a7" providerId="LiveId" clId="{11985774-1B0A-40AD-A23A-A292F9AB7A32}" dt="2025-09-04T21:58:03.208" v="297"/>
        <pc:sldMkLst>
          <pc:docMk/>
          <pc:sldMk cId="0" sldId="856"/>
        </pc:sldMkLst>
      </pc:sldChg>
      <pc:sldChg chg="modSp add mod modTransition">
        <pc:chgData name="Phil Gibbons" userId="f619c6e5d38ed7a7" providerId="LiveId" clId="{11985774-1B0A-40AD-A23A-A292F9AB7A32}" dt="2025-09-04T23:08:47.247" v="1222" actId="20577"/>
        <pc:sldMkLst>
          <pc:docMk/>
          <pc:sldMk cId="0" sldId="857"/>
        </pc:sldMkLst>
        <pc:spChg chg="mod">
          <ac:chgData name="Phil Gibbons" userId="f619c6e5d38ed7a7" providerId="LiveId" clId="{11985774-1B0A-40AD-A23A-A292F9AB7A32}" dt="2025-09-04T23:08:47.247" v="1222" actId="20577"/>
          <ac:spMkLst>
            <pc:docMk/>
            <pc:sldMk cId="0" sldId="857"/>
            <ac:spMk id="121860" creationId="{00000000-0000-0000-0000-000000000000}"/>
          </ac:spMkLst>
        </pc:spChg>
      </pc:sldChg>
      <pc:sldChg chg="add modTransition">
        <pc:chgData name="Phil Gibbons" userId="f619c6e5d38ed7a7" providerId="LiveId" clId="{11985774-1B0A-40AD-A23A-A292F9AB7A32}" dt="2025-09-04T21:58:03.208" v="297"/>
        <pc:sldMkLst>
          <pc:docMk/>
          <pc:sldMk cId="0" sldId="878"/>
        </pc:sldMkLst>
      </pc:sldChg>
      <pc:sldChg chg="add modTransition">
        <pc:chgData name="Phil Gibbons" userId="f619c6e5d38ed7a7" providerId="LiveId" clId="{11985774-1B0A-40AD-A23A-A292F9AB7A32}" dt="2025-09-04T21:58:03.208" v="297"/>
        <pc:sldMkLst>
          <pc:docMk/>
          <pc:sldMk cId="0" sldId="883"/>
        </pc:sldMkLst>
      </pc:sldChg>
      <pc:sldChg chg="add modTransition">
        <pc:chgData name="Phil Gibbons" userId="f619c6e5d38ed7a7" providerId="LiveId" clId="{11985774-1B0A-40AD-A23A-A292F9AB7A32}" dt="2025-09-04T21:58:03.208" v="297"/>
        <pc:sldMkLst>
          <pc:docMk/>
          <pc:sldMk cId="0" sldId="887"/>
        </pc:sldMkLst>
      </pc:sldChg>
      <pc:sldChg chg="add del modTransition">
        <pc:chgData name="Phil Gibbons" userId="f619c6e5d38ed7a7" providerId="LiveId" clId="{11985774-1B0A-40AD-A23A-A292F9AB7A32}" dt="2025-09-04T22:57:36.394" v="957" actId="2696"/>
        <pc:sldMkLst>
          <pc:docMk/>
          <pc:sldMk cId="0" sldId="893"/>
        </pc:sldMkLst>
      </pc:sldChg>
      <pc:sldChg chg="modSp add mod">
        <pc:chgData name="Phil Gibbons" userId="f619c6e5d38ed7a7" providerId="LiveId" clId="{11985774-1B0A-40AD-A23A-A292F9AB7A32}" dt="2025-09-09T02:17:08.432" v="1309" actId="20577"/>
        <pc:sldMkLst>
          <pc:docMk/>
          <pc:sldMk cId="2177747661" sldId="893"/>
        </pc:sldMkLst>
        <pc:spChg chg="mod">
          <ac:chgData name="Phil Gibbons" userId="f619c6e5d38ed7a7" providerId="LiveId" clId="{11985774-1B0A-40AD-A23A-A292F9AB7A32}" dt="2025-09-04T23:04:58.825" v="1209" actId="1036"/>
          <ac:spMkLst>
            <pc:docMk/>
            <pc:sldMk cId="2177747661" sldId="893"/>
            <ac:spMk id="7" creationId="{00000000-0000-0000-0000-000000000000}"/>
          </ac:spMkLst>
        </pc:spChg>
        <pc:spChg chg="mod">
          <ac:chgData name="Phil Gibbons" userId="f619c6e5d38ed7a7" providerId="LiveId" clId="{11985774-1B0A-40AD-A23A-A292F9AB7A32}" dt="2025-09-04T23:04:58.825" v="1209" actId="1036"/>
          <ac:spMkLst>
            <pc:docMk/>
            <pc:sldMk cId="2177747661" sldId="893"/>
            <ac:spMk id="8" creationId="{00000000-0000-0000-0000-000000000000}"/>
          </ac:spMkLst>
        </pc:spChg>
        <pc:spChg chg="mod">
          <ac:chgData name="Phil Gibbons" userId="f619c6e5d38ed7a7" providerId="LiveId" clId="{11985774-1B0A-40AD-A23A-A292F9AB7A32}" dt="2025-09-09T02:17:08.432" v="1309" actId="20577"/>
          <ac:spMkLst>
            <pc:docMk/>
            <pc:sldMk cId="2177747661" sldId="893"/>
            <ac:spMk id="9" creationId="{00000000-0000-0000-0000-000000000000}"/>
          </ac:spMkLst>
        </pc:spChg>
        <pc:spChg chg="mod">
          <ac:chgData name="Phil Gibbons" userId="f619c6e5d38ed7a7" providerId="LiveId" clId="{11985774-1B0A-40AD-A23A-A292F9AB7A32}" dt="2025-09-04T23:03:26.931" v="1114" actId="20577"/>
          <ac:spMkLst>
            <pc:docMk/>
            <pc:sldMk cId="2177747661" sldId="893"/>
            <ac:spMk id="107521" creationId="{00000000-0000-0000-0000-000000000000}"/>
          </ac:spMkLst>
        </pc:spChg>
        <pc:spChg chg="mod">
          <ac:chgData name="Phil Gibbons" userId="f619c6e5d38ed7a7" providerId="LiveId" clId="{11985774-1B0A-40AD-A23A-A292F9AB7A32}" dt="2025-09-04T23:04:58.825" v="1209" actId="1036"/>
          <ac:spMkLst>
            <pc:docMk/>
            <pc:sldMk cId="2177747661" sldId="893"/>
            <ac:spMk id="107523" creationId="{00000000-0000-0000-0000-000000000000}"/>
          </ac:spMkLst>
        </pc:spChg>
      </pc:sldChg>
      <pc:sldChg chg="add del">
        <pc:chgData name="Phil Gibbons" userId="f619c6e5d38ed7a7" providerId="LiveId" clId="{11985774-1B0A-40AD-A23A-A292F9AB7A32}" dt="2025-09-04T23:02:10.178" v="1052" actId="2696"/>
        <pc:sldMkLst>
          <pc:docMk/>
          <pc:sldMk cId="3671286445" sldId="893"/>
        </pc:sldMkLst>
      </pc:sldChg>
      <pc:sldChg chg="modSp add mod modTransition">
        <pc:chgData name="Phil Gibbons" userId="f619c6e5d38ed7a7" providerId="LiveId" clId="{11985774-1B0A-40AD-A23A-A292F9AB7A32}" dt="2025-09-04T23:05:58.744" v="1217" actId="1076"/>
        <pc:sldMkLst>
          <pc:docMk/>
          <pc:sldMk cId="0" sldId="894"/>
        </pc:sldMkLst>
        <pc:spChg chg="mod">
          <ac:chgData name="Phil Gibbons" userId="f619c6e5d38ed7a7" providerId="LiveId" clId="{11985774-1B0A-40AD-A23A-A292F9AB7A32}" dt="2025-09-04T23:05:58.744" v="1217" actId="1076"/>
          <ac:spMkLst>
            <pc:docMk/>
            <pc:sldMk cId="0" sldId="894"/>
            <ac:spMk id="7" creationId="{00000000-0000-0000-0000-000000000000}"/>
          </ac:spMkLst>
        </pc:spChg>
        <pc:spChg chg="mod">
          <ac:chgData name="Phil Gibbons" userId="f619c6e5d38ed7a7" providerId="LiveId" clId="{11985774-1B0A-40AD-A23A-A292F9AB7A32}" dt="2025-09-04T23:03:57.765" v="1149" actId="114"/>
          <ac:spMkLst>
            <pc:docMk/>
            <pc:sldMk cId="0" sldId="894"/>
            <ac:spMk id="107521" creationId="{00000000-0000-0000-0000-000000000000}"/>
          </ac:spMkLst>
        </pc:spChg>
      </pc:sldChg>
      <pc:sldChg chg="addSp modSp add mod modTransition modAnim">
        <pc:chgData name="Phil Gibbons" userId="f619c6e5d38ed7a7" providerId="LiveId" clId="{11985774-1B0A-40AD-A23A-A292F9AB7A32}" dt="2025-09-04T22:46:31.394" v="793"/>
        <pc:sldMkLst>
          <pc:docMk/>
          <pc:sldMk cId="3003296182" sldId="908"/>
        </pc:sldMkLst>
        <pc:spChg chg="add mod">
          <ac:chgData name="Phil Gibbons" userId="f619c6e5d38ed7a7" providerId="LiveId" clId="{11985774-1B0A-40AD-A23A-A292F9AB7A32}" dt="2025-09-04T22:46:03.915" v="792" actId="113"/>
          <ac:spMkLst>
            <pc:docMk/>
            <pc:sldMk cId="3003296182" sldId="908"/>
            <ac:spMk id="2" creationId="{B30459CA-86F4-46F5-7863-A5243D46B927}"/>
          </ac:spMkLst>
        </pc:spChg>
      </pc:sldChg>
      <pc:sldChg chg="add del modTransition">
        <pc:chgData name="Phil Gibbons" userId="f619c6e5d38ed7a7" providerId="LiveId" clId="{11985774-1B0A-40AD-A23A-A292F9AB7A32}" dt="2025-09-04T22:53:06.890" v="945" actId="47"/>
        <pc:sldMkLst>
          <pc:docMk/>
          <pc:sldMk cId="3413684367" sldId="909"/>
        </pc:sldMkLst>
      </pc:sldChg>
      <pc:sldChg chg="modSp add mod ord modTransition modAnim">
        <pc:chgData name="Phil Gibbons" userId="f619c6e5d38ed7a7" providerId="LiveId" clId="{11985774-1B0A-40AD-A23A-A292F9AB7A32}" dt="2025-09-04T22:52:52.050" v="944"/>
        <pc:sldMkLst>
          <pc:docMk/>
          <pc:sldMk cId="3096638541" sldId="911"/>
        </pc:sldMkLst>
        <pc:spChg chg="mod">
          <ac:chgData name="Phil Gibbons" userId="f619c6e5d38ed7a7" providerId="LiveId" clId="{11985774-1B0A-40AD-A23A-A292F9AB7A32}" dt="2025-09-04T22:52:37.375" v="943" actId="20577"/>
          <ac:spMkLst>
            <pc:docMk/>
            <pc:sldMk cId="3096638541" sldId="911"/>
            <ac:spMk id="24580" creationId="{00000000-0000-0000-0000-000000000000}"/>
          </ac:spMkLst>
        </pc:spChg>
      </pc:sldChg>
      <pc:sldChg chg="modSp add mod modTransition">
        <pc:chgData name="Phil Gibbons" userId="f619c6e5d38ed7a7" providerId="LiveId" clId="{11985774-1B0A-40AD-A23A-A292F9AB7A32}" dt="2025-09-04T22:54:19.569" v="956" actId="20577"/>
        <pc:sldMkLst>
          <pc:docMk/>
          <pc:sldMk cId="3484172126" sldId="912"/>
        </pc:sldMkLst>
        <pc:spChg chg="mod">
          <ac:chgData name="Phil Gibbons" userId="f619c6e5d38ed7a7" providerId="LiveId" clId="{11985774-1B0A-40AD-A23A-A292F9AB7A32}" dt="2025-09-04T22:54:19.569" v="956" actId="20577"/>
          <ac:spMkLst>
            <pc:docMk/>
            <pc:sldMk cId="3484172126" sldId="912"/>
            <ac:spMk id="25605" creationId="{00000000-0000-0000-0000-000000000000}"/>
          </ac:spMkLst>
        </pc:spChg>
      </pc:sldChg>
      <pc:sldChg chg="add modTransition">
        <pc:chgData name="Phil Gibbons" userId="f619c6e5d38ed7a7" providerId="LiveId" clId="{11985774-1B0A-40AD-A23A-A292F9AB7A32}" dt="2025-09-04T22:40:49.287" v="641"/>
        <pc:sldMkLst>
          <pc:docMk/>
          <pc:sldMk cId="1469510984" sldId="914"/>
        </pc:sldMkLst>
      </pc:sldChg>
      <pc:sldChg chg="add del modTransition">
        <pc:chgData name="Phil Gibbons" userId="f619c6e5d38ed7a7" providerId="LiveId" clId="{11985774-1B0A-40AD-A23A-A292F9AB7A32}" dt="2025-09-04T22:34:59.309" v="638" actId="47"/>
        <pc:sldMkLst>
          <pc:docMk/>
          <pc:sldMk cId="388058539" sldId="925"/>
        </pc:sldMkLst>
      </pc:sldChg>
      <pc:sldChg chg="add modTransition">
        <pc:chgData name="Phil Gibbons" userId="f619c6e5d38ed7a7" providerId="LiveId" clId="{11985774-1B0A-40AD-A23A-A292F9AB7A32}" dt="2025-09-04T21:58:03.208" v="297"/>
        <pc:sldMkLst>
          <pc:docMk/>
          <pc:sldMk cId="837443604" sldId="929"/>
        </pc:sldMkLst>
      </pc:sldChg>
      <pc:sldChg chg="add modTransition">
        <pc:chgData name="Phil Gibbons" userId="f619c6e5d38ed7a7" providerId="LiveId" clId="{11985774-1B0A-40AD-A23A-A292F9AB7A32}" dt="2025-09-04T21:58:03.208" v="297"/>
        <pc:sldMkLst>
          <pc:docMk/>
          <pc:sldMk cId="2570601752" sldId="930"/>
        </pc:sldMkLst>
      </pc:sldChg>
      <pc:sldChg chg="modSp add mod modTransition">
        <pc:chgData name="Phil Gibbons" userId="f619c6e5d38ed7a7" providerId="LiveId" clId="{11985774-1B0A-40AD-A23A-A292F9AB7A32}" dt="2025-09-09T02:14:59.714" v="1300" actId="207"/>
        <pc:sldMkLst>
          <pc:docMk/>
          <pc:sldMk cId="919100509" sldId="931"/>
        </pc:sldMkLst>
        <pc:spChg chg="mod">
          <ac:chgData name="Phil Gibbons" userId="f619c6e5d38ed7a7" providerId="LiveId" clId="{11985774-1B0A-40AD-A23A-A292F9AB7A32}" dt="2025-09-09T02:14:59.714" v="1300" actId="207"/>
          <ac:spMkLst>
            <pc:docMk/>
            <pc:sldMk cId="919100509" sldId="931"/>
            <ac:spMk id="29" creationId="{00000000-0000-0000-0000-000000000000}"/>
          </ac:spMkLst>
        </pc:spChg>
        <pc:spChg chg="mod">
          <ac:chgData name="Phil Gibbons" userId="f619c6e5d38ed7a7" providerId="LiveId" clId="{11985774-1B0A-40AD-A23A-A292F9AB7A32}" dt="2025-09-09T02:14:51.940" v="1299" actId="207"/>
          <ac:spMkLst>
            <pc:docMk/>
            <pc:sldMk cId="919100509" sldId="931"/>
            <ac:spMk id="30" creationId="{00000000-0000-0000-0000-000000000000}"/>
          </ac:spMkLst>
        </pc:spChg>
      </pc:sldChg>
      <pc:sldChg chg="add">
        <pc:chgData name="Phil Gibbons" userId="f619c6e5d38ed7a7" providerId="LiveId" clId="{11985774-1B0A-40AD-A23A-A292F9AB7A32}" dt="2025-09-04T23:02:08.293" v="1051"/>
        <pc:sldMkLst>
          <pc:docMk/>
          <pc:sldMk cId="1304490332" sldId="942"/>
        </pc:sldMkLst>
      </pc:sldChg>
      <pc:sldChg chg="add del modTransition">
        <pc:chgData name="Phil Gibbons" userId="f619c6e5d38ed7a7" providerId="LiveId" clId="{11985774-1B0A-40AD-A23A-A292F9AB7A32}" dt="2025-09-04T23:02:04.025" v="1050" actId="2696"/>
        <pc:sldMkLst>
          <pc:docMk/>
          <pc:sldMk cId="2299395198" sldId="942"/>
        </pc:sldMkLst>
      </pc:sldChg>
      <pc:sldChg chg="add">
        <pc:chgData name="Phil Gibbons" userId="f619c6e5d38ed7a7" providerId="LiveId" clId="{11985774-1B0A-40AD-A23A-A292F9AB7A32}" dt="2025-09-04T23:02:08.293" v="1051"/>
        <pc:sldMkLst>
          <pc:docMk/>
          <pc:sldMk cId="2334579920" sldId="943"/>
        </pc:sldMkLst>
      </pc:sldChg>
      <pc:sldChg chg="add del modTransition">
        <pc:chgData name="Phil Gibbons" userId="f619c6e5d38ed7a7" providerId="LiveId" clId="{11985774-1B0A-40AD-A23A-A292F9AB7A32}" dt="2025-09-04T23:02:04.025" v="1050" actId="2696"/>
        <pc:sldMkLst>
          <pc:docMk/>
          <pc:sldMk cId="2579228660" sldId="943"/>
        </pc:sldMkLst>
      </pc:sldChg>
      <pc:sldChg chg="add modTransition">
        <pc:chgData name="Phil Gibbons" userId="f619c6e5d38ed7a7" providerId="LiveId" clId="{11985774-1B0A-40AD-A23A-A292F9AB7A32}" dt="2025-09-04T21:58:03.208" v="297"/>
        <pc:sldMkLst>
          <pc:docMk/>
          <pc:sldMk cId="3854044575" sldId="946"/>
        </pc:sldMkLst>
      </pc:sldChg>
      <pc:sldChg chg="delSp modSp add mod modTransition modNotesTx">
        <pc:chgData name="Phil Gibbons" userId="f619c6e5d38ed7a7" providerId="LiveId" clId="{11985774-1B0A-40AD-A23A-A292F9AB7A32}" dt="2025-09-09T01:51:51.286" v="1298" actId="20577"/>
        <pc:sldMkLst>
          <pc:docMk/>
          <pc:sldMk cId="464917666" sldId="948"/>
        </pc:sldMkLst>
        <pc:spChg chg="del">
          <ac:chgData name="Phil Gibbons" userId="f619c6e5d38ed7a7" providerId="LiveId" clId="{11985774-1B0A-40AD-A23A-A292F9AB7A32}" dt="2025-09-09T01:51:31.111" v="1242" actId="478"/>
          <ac:spMkLst>
            <pc:docMk/>
            <pc:sldMk cId="464917666" sldId="948"/>
            <ac:spMk id="7" creationId="{FFD0D7A4-D581-42D3-99C0-FD02765FF8B0}"/>
          </ac:spMkLst>
        </pc:spChg>
        <pc:spChg chg="mod">
          <ac:chgData name="Phil Gibbons" userId="f619c6e5d38ed7a7" providerId="LiveId" clId="{11985774-1B0A-40AD-A23A-A292F9AB7A32}" dt="2025-09-09T01:51:16.683" v="1241" actId="6549"/>
          <ac:spMkLst>
            <pc:docMk/>
            <pc:sldMk cId="464917666" sldId="948"/>
            <ac:spMk id="60418" creationId="{00000000-0000-0000-0000-000000000000}"/>
          </ac:spMkLst>
        </pc:spChg>
      </pc:sldChg>
      <pc:sldChg chg="add ord modTransition">
        <pc:chgData name="Phil Gibbons" userId="f619c6e5d38ed7a7" providerId="LiveId" clId="{11985774-1B0A-40AD-A23A-A292F9AB7A32}" dt="2025-09-04T23:08:36.181" v="1219"/>
        <pc:sldMkLst>
          <pc:docMk/>
          <pc:sldMk cId="3745011512" sldId="952"/>
        </pc:sldMkLst>
      </pc:sldChg>
      <pc:sldChg chg="add modTransition">
        <pc:chgData name="Phil Gibbons" userId="f619c6e5d38ed7a7" providerId="LiveId" clId="{11985774-1B0A-40AD-A23A-A292F9AB7A32}" dt="2025-09-04T21:58:03.208" v="297"/>
        <pc:sldMkLst>
          <pc:docMk/>
          <pc:sldMk cId="3849374209" sldId="965"/>
        </pc:sldMkLst>
      </pc:sldChg>
      <pc:sldChg chg="modSp add del mod">
        <pc:chgData name="Phil Gibbons" userId="f619c6e5d38ed7a7" providerId="LiveId" clId="{11985774-1B0A-40AD-A23A-A292F9AB7A32}" dt="2025-09-04T22:28:44.115" v="578" actId="47"/>
        <pc:sldMkLst>
          <pc:docMk/>
          <pc:sldMk cId="562889669" sldId="966"/>
        </pc:sldMkLst>
      </pc:sldChg>
      <pc:sldChg chg="modSp add mod">
        <pc:chgData name="Phil Gibbons" userId="f619c6e5d38ed7a7" providerId="LiveId" clId="{11985774-1B0A-40AD-A23A-A292F9AB7A32}" dt="2025-09-04T22:33:07.933" v="630" actId="207"/>
        <pc:sldMkLst>
          <pc:docMk/>
          <pc:sldMk cId="1736166063" sldId="966"/>
        </pc:sldMkLst>
        <pc:spChg chg="mod">
          <ac:chgData name="Phil Gibbons" userId="f619c6e5d38ed7a7" providerId="LiveId" clId="{11985774-1B0A-40AD-A23A-A292F9AB7A32}" dt="2025-09-04T22:33:07.933" v="630" actId="207"/>
          <ac:spMkLst>
            <pc:docMk/>
            <pc:sldMk cId="1736166063" sldId="966"/>
            <ac:spMk id="12292" creationId="{FD52E311-3178-249D-68F5-4F3ED3BE4B49}"/>
          </ac:spMkLst>
        </pc:spChg>
      </pc:sldChg>
      <pc:sldChg chg="modSp add mod">
        <pc:chgData name="Phil Gibbons" userId="f619c6e5d38ed7a7" providerId="LiveId" clId="{11985774-1B0A-40AD-A23A-A292F9AB7A32}" dt="2025-09-04T22:34:38.981" v="636" actId="207"/>
        <pc:sldMkLst>
          <pc:docMk/>
          <pc:sldMk cId="3789421486" sldId="967"/>
        </pc:sldMkLst>
        <pc:spChg chg="mod">
          <ac:chgData name="Phil Gibbons" userId="f619c6e5d38ed7a7" providerId="LiveId" clId="{11985774-1B0A-40AD-A23A-A292F9AB7A32}" dt="2025-09-04T22:34:38.981" v="636" actId="207"/>
          <ac:spMkLst>
            <pc:docMk/>
            <pc:sldMk cId="3789421486" sldId="967"/>
            <ac:spMk id="12292" creationId="{39203FF0-EEDE-9426-922A-738F1A3D8785}"/>
          </ac:spMkLst>
        </pc:spChg>
      </pc:sldChg>
      <pc:sldChg chg="modSp add mod">
        <pc:chgData name="Phil Gibbons" userId="f619c6e5d38ed7a7" providerId="LiveId" clId="{11985774-1B0A-40AD-A23A-A292F9AB7A32}" dt="2025-09-04T22:35:15.638" v="640" actId="207"/>
        <pc:sldMkLst>
          <pc:docMk/>
          <pc:sldMk cId="1531846728" sldId="968"/>
        </pc:sldMkLst>
        <pc:spChg chg="mod">
          <ac:chgData name="Phil Gibbons" userId="f619c6e5d38ed7a7" providerId="LiveId" clId="{11985774-1B0A-40AD-A23A-A292F9AB7A32}" dt="2025-09-04T22:35:15.638" v="640" actId="207"/>
          <ac:spMkLst>
            <pc:docMk/>
            <pc:sldMk cId="1531846728" sldId="968"/>
            <ac:spMk id="12292" creationId="{F3A93D4A-ECF8-9216-EDB2-84E46C1CBD8F}"/>
          </ac:spMkLst>
        </pc:spChg>
      </pc:sldChg>
      <pc:sldChg chg="modSp add mod">
        <pc:chgData name="Phil Gibbons" userId="f619c6e5d38ed7a7" providerId="LiveId" clId="{11985774-1B0A-40AD-A23A-A292F9AB7A32}" dt="2025-09-09T02:23:50.531" v="1327" actId="20577"/>
        <pc:sldMkLst>
          <pc:docMk/>
          <pc:sldMk cId="3657235898" sldId="969"/>
        </pc:sldMkLst>
        <pc:spChg chg="mod">
          <ac:chgData name="Phil Gibbons" userId="f619c6e5d38ed7a7" providerId="LiveId" clId="{11985774-1B0A-40AD-A23A-A292F9AB7A32}" dt="2025-09-09T02:23:50.531" v="1327" actId="20577"/>
          <ac:spMkLst>
            <pc:docMk/>
            <pc:sldMk cId="3657235898" sldId="969"/>
            <ac:spMk id="12291" creationId="{8EE3B135-2119-C1C7-48D2-D7BF58E45FF2}"/>
          </ac:spMkLst>
        </pc:spChg>
      </pc:sldChg>
      <pc:sldMasterChg chg="delSldLayout">
        <pc:chgData name="Phil Gibbons" userId="f619c6e5d38ed7a7" providerId="LiveId" clId="{11985774-1B0A-40AD-A23A-A292F9AB7A32}" dt="2025-09-04T20:42:35.728" v="22" actId="47"/>
        <pc:sldMasterMkLst>
          <pc:docMk/>
          <pc:sldMasterMk cId="0" sldId="2147483703"/>
        </pc:sldMasterMkLst>
        <pc:sldLayoutChg chg="del">
          <pc:chgData name="Phil Gibbons" userId="f619c6e5d38ed7a7" providerId="LiveId" clId="{11985774-1B0A-40AD-A23A-A292F9AB7A32}" dt="2025-09-04T20:42:35.728" v="22" actId="47"/>
          <pc:sldLayoutMkLst>
            <pc:docMk/>
            <pc:sldMasterMk cId="0" sldId="2147483703"/>
            <pc:sldLayoutMk cId="0" sldId="2147483653"/>
          </pc:sldLayoutMkLst>
        </pc:sldLayoutChg>
      </pc:sldMasterChg>
      <pc:sldMasterChg chg="delSldLayout">
        <pc:chgData name="Phil Gibbons" userId="f619c6e5d38ed7a7" providerId="LiveId" clId="{11985774-1B0A-40AD-A23A-A292F9AB7A32}" dt="2025-09-04T21:38:37.217" v="234" actId="47"/>
        <pc:sldMasterMkLst>
          <pc:docMk/>
          <pc:sldMasterMk cId="0" sldId="2147483705"/>
        </pc:sldMasterMkLst>
        <pc:sldLayoutChg chg="del">
          <pc:chgData name="Phil Gibbons" userId="f619c6e5d38ed7a7" providerId="LiveId" clId="{11985774-1B0A-40AD-A23A-A292F9AB7A32}" dt="2025-09-04T21:38:37.217" v="234" actId="47"/>
          <pc:sldLayoutMkLst>
            <pc:docMk/>
            <pc:sldMasterMk cId="0" sldId="2147483705"/>
            <pc:sldLayoutMk cId="1621167443" sldId="2147483708"/>
          </pc:sldLayoutMkLst>
        </pc:sldLayoutChg>
      </pc:sldMasterChg>
      <pc:sldMasterChg chg="del delSldLayout">
        <pc:chgData name="Phil Gibbons" userId="f619c6e5d38ed7a7" providerId="LiveId" clId="{11985774-1B0A-40AD-A23A-A292F9AB7A32}" dt="2025-09-04T20:43:40.068" v="28" actId="47"/>
        <pc:sldMasterMkLst>
          <pc:docMk/>
          <pc:sldMasterMk cId="0" sldId="2147483706"/>
        </pc:sldMasterMkLst>
        <pc:sldLayoutChg chg="del">
          <pc:chgData name="Phil Gibbons" userId="f619c6e5d38ed7a7" providerId="LiveId" clId="{11985774-1B0A-40AD-A23A-A292F9AB7A32}" dt="2025-09-04T20:43:40.068" v="28" actId="47"/>
          <pc:sldLayoutMkLst>
            <pc:docMk/>
            <pc:sldMasterMk cId="0" sldId="2147483706"/>
            <pc:sldLayoutMk cId="0" sldId="2147483681"/>
          </pc:sldLayoutMkLst>
        </pc:sldLayoutChg>
        <pc:sldLayoutChg chg="del">
          <pc:chgData name="Phil Gibbons" userId="f619c6e5d38ed7a7" providerId="LiveId" clId="{11985774-1B0A-40AD-A23A-A292F9AB7A32}" dt="2025-09-04T20:43:40.068" v="28" actId="47"/>
          <pc:sldLayoutMkLst>
            <pc:docMk/>
            <pc:sldMasterMk cId="0" sldId="2147483706"/>
            <pc:sldLayoutMk cId="0" sldId="2147483682"/>
          </pc:sldLayoutMkLst>
        </pc:sldLayoutChg>
        <pc:sldLayoutChg chg="del">
          <pc:chgData name="Phil Gibbons" userId="f619c6e5d38ed7a7" providerId="LiveId" clId="{11985774-1B0A-40AD-A23A-A292F9AB7A32}" dt="2025-09-04T20:43:40.068" v="28" actId="47"/>
          <pc:sldLayoutMkLst>
            <pc:docMk/>
            <pc:sldMasterMk cId="0" sldId="2147483706"/>
            <pc:sldLayoutMk cId="0" sldId="2147483683"/>
          </pc:sldLayoutMkLst>
        </pc:sldLayoutChg>
        <pc:sldLayoutChg chg="del">
          <pc:chgData name="Phil Gibbons" userId="f619c6e5d38ed7a7" providerId="LiveId" clId="{11985774-1B0A-40AD-A23A-A292F9AB7A32}" dt="2025-09-04T20:43:40.068" v="28" actId="47"/>
          <pc:sldLayoutMkLst>
            <pc:docMk/>
            <pc:sldMasterMk cId="0" sldId="2147483706"/>
            <pc:sldLayoutMk cId="0" sldId="2147483684"/>
          </pc:sldLayoutMkLst>
        </pc:sldLayoutChg>
        <pc:sldLayoutChg chg="del">
          <pc:chgData name="Phil Gibbons" userId="f619c6e5d38ed7a7" providerId="LiveId" clId="{11985774-1B0A-40AD-A23A-A292F9AB7A32}" dt="2025-09-04T20:43:40.068" v="28" actId="47"/>
          <pc:sldLayoutMkLst>
            <pc:docMk/>
            <pc:sldMasterMk cId="0" sldId="2147483706"/>
            <pc:sldLayoutMk cId="0" sldId="2147483685"/>
          </pc:sldLayoutMkLst>
        </pc:sldLayoutChg>
        <pc:sldLayoutChg chg="del">
          <pc:chgData name="Phil Gibbons" userId="f619c6e5d38ed7a7" providerId="LiveId" clId="{11985774-1B0A-40AD-A23A-A292F9AB7A32}" dt="2025-09-04T20:43:40.068" v="28" actId="47"/>
          <pc:sldLayoutMkLst>
            <pc:docMk/>
            <pc:sldMasterMk cId="0" sldId="2147483706"/>
            <pc:sldLayoutMk cId="0" sldId="2147483686"/>
          </pc:sldLayoutMkLst>
        </pc:sldLayoutChg>
        <pc:sldLayoutChg chg="del">
          <pc:chgData name="Phil Gibbons" userId="f619c6e5d38ed7a7" providerId="LiveId" clId="{11985774-1B0A-40AD-A23A-A292F9AB7A32}" dt="2025-09-04T20:43:40.068" v="28" actId="47"/>
          <pc:sldLayoutMkLst>
            <pc:docMk/>
            <pc:sldMasterMk cId="0" sldId="2147483706"/>
            <pc:sldLayoutMk cId="0" sldId="2147483687"/>
          </pc:sldLayoutMkLst>
        </pc:sldLayoutChg>
        <pc:sldLayoutChg chg="del">
          <pc:chgData name="Phil Gibbons" userId="f619c6e5d38ed7a7" providerId="LiveId" clId="{11985774-1B0A-40AD-A23A-A292F9AB7A32}" dt="2025-09-04T20:43:40.068" v="28" actId="47"/>
          <pc:sldLayoutMkLst>
            <pc:docMk/>
            <pc:sldMasterMk cId="0" sldId="2147483706"/>
            <pc:sldLayoutMk cId="0" sldId="2147483688"/>
          </pc:sldLayoutMkLst>
        </pc:sldLayoutChg>
        <pc:sldLayoutChg chg="del">
          <pc:chgData name="Phil Gibbons" userId="f619c6e5d38ed7a7" providerId="LiveId" clId="{11985774-1B0A-40AD-A23A-A292F9AB7A32}" dt="2025-09-04T20:43:40.068" v="28" actId="47"/>
          <pc:sldLayoutMkLst>
            <pc:docMk/>
            <pc:sldMasterMk cId="0" sldId="2147483706"/>
            <pc:sldLayoutMk cId="0" sldId="2147483689"/>
          </pc:sldLayoutMkLst>
        </pc:sldLayoutChg>
        <pc:sldLayoutChg chg="del">
          <pc:chgData name="Phil Gibbons" userId="f619c6e5d38ed7a7" providerId="LiveId" clId="{11985774-1B0A-40AD-A23A-A292F9AB7A32}" dt="2025-09-04T20:43:40.068" v="28" actId="47"/>
          <pc:sldLayoutMkLst>
            <pc:docMk/>
            <pc:sldMasterMk cId="0" sldId="2147483706"/>
            <pc:sldLayoutMk cId="0" sldId="2147483690"/>
          </pc:sldLayoutMkLst>
        </pc:sldLayoutChg>
        <pc:sldLayoutChg chg="del">
          <pc:chgData name="Phil Gibbons" userId="f619c6e5d38ed7a7" providerId="LiveId" clId="{11985774-1B0A-40AD-A23A-A292F9AB7A32}" dt="2025-09-04T20:43:40.068" v="28" actId="47"/>
          <pc:sldLayoutMkLst>
            <pc:docMk/>
            <pc:sldMasterMk cId="0" sldId="2147483706"/>
            <pc:sldLayoutMk cId="0" sldId="2147483691"/>
          </pc:sldLayoutMkLst>
        </pc:sldLayoutChg>
      </pc:sldMasterChg>
      <pc:sldMasterChg chg="del delSldLayout">
        <pc:chgData name="Phil Gibbons" userId="f619c6e5d38ed7a7" providerId="LiveId" clId="{11985774-1B0A-40AD-A23A-A292F9AB7A32}" dt="2025-09-04T21:38:37.217" v="234" actId="47"/>
        <pc:sldMasterMkLst>
          <pc:docMk/>
          <pc:sldMasterMk cId="0" sldId="2147483707"/>
        </pc:sldMasterMkLst>
        <pc:sldLayoutChg chg="del">
          <pc:chgData name="Phil Gibbons" userId="f619c6e5d38ed7a7" providerId="LiveId" clId="{11985774-1B0A-40AD-A23A-A292F9AB7A32}" dt="2025-09-04T21:38:37.217" v="234" actId="47"/>
          <pc:sldLayoutMkLst>
            <pc:docMk/>
            <pc:sldMasterMk cId="0" sldId="2147483707"/>
            <pc:sldLayoutMk cId="0" sldId="2147483692"/>
          </pc:sldLayoutMkLst>
        </pc:sldLayoutChg>
        <pc:sldLayoutChg chg="del">
          <pc:chgData name="Phil Gibbons" userId="f619c6e5d38ed7a7" providerId="LiveId" clId="{11985774-1B0A-40AD-A23A-A292F9AB7A32}" dt="2025-09-04T21:38:37.217" v="234" actId="47"/>
          <pc:sldLayoutMkLst>
            <pc:docMk/>
            <pc:sldMasterMk cId="0" sldId="2147483707"/>
            <pc:sldLayoutMk cId="0" sldId="2147483693"/>
          </pc:sldLayoutMkLst>
        </pc:sldLayoutChg>
        <pc:sldLayoutChg chg="del">
          <pc:chgData name="Phil Gibbons" userId="f619c6e5d38ed7a7" providerId="LiveId" clId="{11985774-1B0A-40AD-A23A-A292F9AB7A32}" dt="2025-09-04T21:38:37.217" v="234" actId="47"/>
          <pc:sldLayoutMkLst>
            <pc:docMk/>
            <pc:sldMasterMk cId="0" sldId="2147483707"/>
            <pc:sldLayoutMk cId="0" sldId="2147483694"/>
          </pc:sldLayoutMkLst>
        </pc:sldLayoutChg>
        <pc:sldLayoutChg chg="del">
          <pc:chgData name="Phil Gibbons" userId="f619c6e5d38ed7a7" providerId="LiveId" clId="{11985774-1B0A-40AD-A23A-A292F9AB7A32}" dt="2025-09-04T21:38:37.217" v="234" actId="47"/>
          <pc:sldLayoutMkLst>
            <pc:docMk/>
            <pc:sldMasterMk cId="0" sldId="2147483707"/>
            <pc:sldLayoutMk cId="0" sldId="2147483695"/>
          </pc:sldLayoutMkLst>
        </pc:sldLayoutChg>
        <pc:sldLayoutChg chg="del">
          <pc:chgData name="Phil Gibbons" userId="f619c6e5d38ed7a7" providerId="LiveId" clId="{11985774-1B0A-40AD-A23A-A292F9AB7A32}" dt="2025-09-04T21:38:37.217" v="234" actId="47"/>
          <pc:sldLayoutMkLst>
            <pc:docMk/>
            <pc:sldMasterMk cId="0" sldId="2147483707"/>
            <pc:sldLayoutMk cId="0" sldId="2147483696"/>
          </pc:sldLayoutMkLst>
        </pc:sldLayoutChg>
        <pc:sldLayoutChg chg="del">
          <pc:chgData name="Phil Gibbons" userId="f619c6e5d38ed7a7" providerId="LiveId" clId="{11985774-1B0A-40AD-A23A-A292F9AB7A32}" dt="2025-09-04T21:38:37.217" v="234" actId="47"/>
          <pc:sldLayoutMkLst>
            <pc:docMk/>
            <pc:sldMasterMk cId="0" sldId="2147483707"/>
            <pc:sldLayoutMk cId="0" sldId="2147483697"/>
          </pc:sldLayoutMkLst>
        </pc:sldLayoutChg>
        <pc:sldLayoutChg chg="del">
          <pc:chgData name="Phil Gibbons" userId="f619c6e5d38ed7a7" providerId="LiveId" clId="{11985774-1B0A-40AD-A23A-A292F9AB7A32}" dt="2025-09-04T21:38:37.217" v="234" actId="47"/>
          <pc:sldLayoutMkLst>
            <pc:docMk/>
            <pc:sldMasterMk cId="0" sldId="2147483707"/>
            <pc:sldLayoutMk cId="0" sldId="2147483698"/>
          </pc:sldLayoutMkLst>
        </pc:sldLayoutChg>
        <pc:sldLayoutChg chg="del">
          <pc:chgData name="Phil Gibbons" userId="f619c6e5d38ed7a7" providerId="LiveId" clId="{11985774-1B0A-40AD-A23A-A292F9AB7A32}" dt="2025-09-04T21:38:37.217" v="234" actId="47"/>
          <pc:sldLayoutMkLst>
            <pc:docMk/>
            <pc:sldMasterMk cId="0" sldId="2147483707"/>
            <pc:sldLayoutMk cId="0" sldId="2147483699"/>
          </pc:sldLayoutMkLst>
        </pc:sldLayoutChg>
        <pc:sldLayoutChg chg="del">
          <pc:chgData name="Phil Gibbons" userId="f619c6e5d38ed7a7" providerId="LiveId" clId="{11985774-1B0A-40AD-A23A-A292F9AB7A32}" dt="2025-09-04T21:38:37.217" v="234" actId="47"/>
          <pc:sldLayoutMkLst>
            <pc:docMk/>
            <pc:sldMasterMk cId="0" sldId="2147483707"/>
            <pc:sldLayoutMk cId="0" sldId="2147483700"/>
          </pc:sldLayoutMkLst>
        </pc:sldLayoutChg>
        <pc:sldLayoutChg chg="del">
          <pc:chgData name="Phil Gibbons" userId="f619c6e5d38ed7a7" providerId="LiveId" clId="{11985774-1B0A-40AD-A23A-A292F9AB7A32}" dt="2025-09-04T21:38:37.217" v="234" actId="47"/>
          <pc:sldLayoutMkLst>
            <pc:docMk/>
            <pc:sldMasterMk cId="0" sldId="2147483707"/>
            <pc:sldLayoutMk cId="0" sldId="2147483701"/>
          </pc:sldLayoutMkLst>
        </pc:sldLayoutChg>
        <pc:sldLayoutChg chg="del">
          <pc:chgData name="Phil Gibbons" userId="f619c6e5d38ed7a7" providerId="LiveId" clId="{11985774-1B0A-40AD-A23A-A292F9AB7A32}" dt="2025-09-04T21:38:37.217" v="234" actId="47"/>
          <pc:sldLayoutMkLst>
            <pc:docMk/>
            <pc:sldMasterMk cId="0" sldId="2147483707"/>
            <pc:sldLayoutMk cId="0" sldId="2147483702"/>
          </pc:sldLayoutMkLst>
        </pc:sldLayoutChg>
      </pc:sldMasterChg>
      <pc:sldMasterChg chg="del delSldLayout">
        <pc:chgData name="Phil Gibbons" userId="f619c6e5d38ed7a7" providerId="LiveId" clId="{11985774-1B0A-40AD-A23A-A292F9AB7A32}" dt="2025-09-04T20:42:35.728" v="22" actId="47"/>
        <pc:sldMasterMkLst>
          <pc:docMk/>
          <pc:sldMasterMk cId="3881151103" sldId="2147483709"/>
        </pc:sldMasterMkLst>
        <pc:sldLayoutChg chg="del">
          <pc:chgData name="Phil Gibbons" userId="f619c6e5d38ed7a7" providerId="LiveId" clId="{11985774-1B0A-40AD-A23A-A292F9AB7A32}" dt="2025-09-04T20:42:35.728" v="22" actId="47"/>
          <pc:sldLayoutMkLst>
            <pc:docMk/>
            <pc:sldMasterMk cId="3881151103" sldId="2147483709"/>
            <pc:sldLayoutMk cId="1571741007" sldId="2147483710"/>
          </pc:sldLayoutMkLst>
        </pc:sldLayoutChg>
        <pc:sldLayoutChg chg="del">
          <pc:chgData name="Phil Gibbons" userId="f619c6e5d38ed7a7" providerId="LiveId" clId="{11985774-1B0A-40AD-A23A-A292F9AB7A32}" dt="2025-09-04T20:42:35.728" v="22" actId="47"/>
          <pc:sldLayoutMkLst>
            <pc:docMk/>
            <pc:sldMasterMk cId="3881151103" sldId="2147483709"/>
            <pc:sldLayoutMk cId="214759513" sldId="2147483711"/>
          </pc:sldLayoutMkLst>
        </pc:sldLayoutChg>
        <pc:sldLayoutChg chg="del">
          <pc:chgData name="Phil Gibbons" userId="f619c6e5d38ed7a7" providerId="LiveId" clId="{11985774-1B0A-40AD-A23A-A292F9AB7A32}" dt="2025-09-04T20:42:35.728" v="22" actId="47"/>
          <pc:sldLayoutMkLst>
            <pc:docMk/>
            <pc:sldMasterMk cId="3881151103" sldId="2147483709"/>
            <pc:sldLayoutMk cId="406170453" sldId="2147483712"/>
          </pc:sldLayoutMkLst>
        </pc:sldLayoutChg>
        <pc:sldLayoutChg chg="del">
          <pc:chgData name="Phil Gibbons" userId="f619c6e5d38ed7a7" providerId="LiveId" clId="{11985774-1B0A-40AD-A23A-A292F9AB7A32}" dt="2025-09-04T20:42:35.728" v="22" actId="47"/>
          <pc:sldLayoutMkLst>
            <pc:docMk/>
            <pc:sldMasterMk cId="3881151103" sldId="2147483709"/>
            <pc:sldLayoutMk cId="957094175" sldId="2147483713"/>
          </pc:sldLayoutMkLst>
        </pc:sldLayoutChg>
        <pc:sldLayoutChg chg="del">
          <pc:chgData name="Phil Gibbons" userId="f619c6e5d38ed7a7" providerId="LiveId" clId="{11985774-1B0A-40AD-A23A-A292F9AB7A32}" dt="2025-09-04T20:42:35.728" v="22" actId="47"/>
          <pc:sldLayoutMkLst>
            <pc:docMk/>
            <pc:sldMasterMk cId="3881151103" sldId="2147483709"/>
            <pc:sldLayoutMk cId="2721705943" sldId="2147483714"/>
          </pc:sldLayoutMkLst>
        </pc:sldLayoutChg>
        <pc:sldLayoutChg chg="del">
          <pc:chgData name="Phil Gibbons" userId="f619c6e5d38ed7a7" providerId="LiveId" clId="{11985774-1B0A-40AD-A23A-A292F9AB7A32}" dt="2025-09-04T20:42:35.728" v="22" actId="47"/>
          <pc:sldLayoutMkLst>
            <pc:docMk/>
            <pc:sldMasterMk cId="3881151103" sldId="2147483709"/>
            <pc:sldLayoutMk cId="83836792" sldId="2147483715"/>
          </pc:sldLayoutMkLst>
        </pc:sldLayoutChg>
        <pc:sldLayoutChg chg="del">
          <pc:chgData name="Phil Gibbons" userId="f619c6e5d38ed7a7" providerId="LiveId" clId="{11985774-1B0A-40AD-A23A-A292F9AB7A32}" dt="2025-09-04T20:42:35.728" v="22" actId="47"/>
          <pc:sldLayoutMkLst>
            <pc:docMk/>
            <pc:sldMasterMk cId="3881151103" sldId="2147483709"/>
            <pc:sldLayoutMk cId="971091379" sldId="2147483716"/>
          </pc:sldLayoutMkLst>
        </pc:sldLayoutChg>
        <pc:sldLayoutChg chg="del">
          <pc:chgData name="Phil Gibbons" userId="f619c6e5d38ed7a7" providerId="LiveId" clId="{11985774-1B0A-40AD-A23A-A292F9AB7A32}" dt="2025-09-04T20:42:35.728" v="22" actId="47"/>
          <pc:sldLayoutMkLst>
            <pc:docMk/>
            <pc:sldMasterMk cId="3881151103" sldId="2147483709"/>
            <pc:sldLayoutMk cId="238951176" sldId="2147483717"/>
          </pc:sldLayoutMkLst>
        </pc:sldLayoutChg>
        <pc:sldLayoutChg chg="del">
          <pc:chgData name="Phil Gibbons" userId="f619c6e5d38ed7a7" providerId="LiveId" clId="{11985774-1B0A-40AD-A23A-A292F9AB7A32}" dt="2025-09-04T20:42:35.728" v="22" actId="47"/>
          <pc:sldLayoutMkLst>
            <pc:docMk/>
            <pc:sldMasterMk cId="3881151103" sldId="2147483709"/>
            <pc:sldLayoutMk cId="161362792" sldId="2147483718"/>
          </pc:sldLayoutMkLst>
        </pc:sldLayoutChg>
        <pc:sldLayoutChg chg="del">
          <pc:chgData name="Phil Gibbons" userId="f619c6e5d38ed7a7" providerId="LiveId" clId="{11985774-1B0A-40AD-A23A-A292F9AB7A32}" dt="2025-09-04T20:42:35.728" v="22" actId="47"/>
          <pc:sldLayoutMkLst>
            <pc:docMk/>
            <pc:sldMasterMk cId="3881151103" sldId="2147483709"/>
            <pc:sldLayoutMk cId="4121764395" sldId="2147483719"/>
          </pc:sldLayoutMkLst>
        </pc:sldLayoutChg>
        <pc:sldLayoutChg chg="del">
          <pc:chgData name="Phil Gibbons" userId="f619c6e5d38ed7a7" providerId="LiveId" clId="{11985774-1B0A-40AD-A23A-A292F9AB7A32}" dt="2025-09-04T20:42:35.728" v="22" actId="47"/>
          <pc:sldLayoutMkLst>
            <pc:docMk/>
            <pc:sldMasterMk cId="3881151103" sldId="2147483709"/>
            <pc:sldLayoutMk cId="3051544291" sldId="2147483720"/>
          </pc:sldLayoutMkLst>
        </pc:sldLayoutChg>
        <pc:sldLayoutChg chg="del">
          <pc:chgData name="Phil Gibbons" userId="f619c6e5d38ed7a7" providerId="LiveId" clId="{11985774-1B0A-40AD-A23A-A292F9AB7A32}" dt="2025-09-04T20:42:35.728" v="22" actId="47"/>
          <pc:sldLayoutMkLst>
            <pc:docMk/>
            <pc:sldMasterMk cId="3881151103" sldId="2147483709"/>
            <pc:sldLayoutMk cId="1525468570" sldId="2147483721"/>
          </pc:sldLayoutMkLst>
        </pc:sldLayoutChg>
        <pc:sldLayoutChg chg="del">
          <pc:chgData name="Phil Gibbons" userId="f619c6e5d38ed7a7" providerId="LiveId" clId="{11985774-1B0A-40AD-A23A-A292F9AB7A32}" dt="2025-09-04T20:42:35.728" v="22" actId="47"/>
          <pc:sldLayoutMkLst>
            <pc:docMk/>
            <pc:sldMasterMk cId="3881151103" sldId="2147483709"/>
            <pc:sldLayoutMk cId="1367434133" sldId="214748372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‹#›</a:t>
            </a:fld>
            <a:endParaRPr sz="1200" b="0" i="0" u="none" strike="noStrike" cap="non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Shape 6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Shape 6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Shape 6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Shape 6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Shape 6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Shape 6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Shape 6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Shape 7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Shape 7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Shape 7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Shape 7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Shape 7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Shape 7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Shape 7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Shape 8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Shape 8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Shape 8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Shape 8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Shape 8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Shape 8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Shape 2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Shape 9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Shape 9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Shape 9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Shape 9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Shape 9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Shape 9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Shape 9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Shape 9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Shape 10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Shape 10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Shape 10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Shape 10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Shape 10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Shape 10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Shape 10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Shape 10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Shape 10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Shape 10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Shape 10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Shape 10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6485A2-FA6A-46DD-B3E5-15C95E45F6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8364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Shape 1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7" name="Shape 11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Shape 1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4" name="Shape 11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Shape 1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1" name="Shape 11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Shape 1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3" name="Shape 11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Shape 1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0" name="Shape 11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Shape 1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8" name="Shape 1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Shape 11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4" name="Shape 11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Shape 1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Shape 12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Shape 14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Shape 14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248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011FC-2E9B-4065-2937-280F9E0D8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D4A8EF-8DEE-4C7C-F1CE-7C33B40B34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0F2FB9-5005-65F9-9E8D-1A02B5088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21CF78-EC21-752A-56AA-72EEF4A1BC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6485A2-FA6A-46DD-B3E5-15C95E45F6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5560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071915-553D-485B-9739-70522BB42984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5150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Times New Roman" pitchFamily="-96" charset="0"/>
              </a:rPr>
              <a:t>Acts like a pointer in most cases but not all</a:t>
            </a:r>
          </a:p>
        </p:txBody>
      </p:sp>
    </p:spTree>
    <p:extLst>
      <p:ext uri="{BB962C8B-B14F-4D97-AF65-F5344CB8AC3E}">
        <p14:creationId xmlns:p14="http://schemas.microsoft.com/office/powerpoint/2010/main" val="16663110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107255-7FB1-440B-9751-06EC07147747}" type="slidenum">
              <a:rPr lang="en-US" smtClean="0">
                <a:latin typeface="Times New Roman" pitchFamily="-96" charset="0"/>
                <a:ea typeface="ＭＳ Ｐゴシック" pitchFamily="-96" charset="-128"/>
                <a:cs typeface="ＭＳ Ｐゴシック" pitchFamily="-96" charset="-128"/>
              </a:rPr>
              <a:pPr/>
              <a:t>46</a:t>
            </a:fld>
            <a:endParaRPr lang="en-US">
              <a:latin typeface="Times New Roman" pitchFamily="-96" charset="0"/>
              <a:ea typeface="ＭＳ Ｐゴシック" pitchFamily="-96" charset="-128"/>
              <a:cs typeface="ＭＳ Ｐゴシック" pitchFamily="-96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-96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74158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Times New Roman" pitchFamily="-96" charset="0"/>
              </a:rPr>
              <a:t>Board:</a:t>
            </a:r>
            <a:r>
              <a:rPr lang="en-US" baseline="0" dirty="0">
                <a:latin typeface="Times New Roman" pitchFamily="-96" charset="0"/>
              </a:rPr>
              <a:t> show 3D example: a[2][3][2] to illustrate the idea of row major as enumerating indices from right to left</a:t>
            </a:r>
            <a:endParaRPr lang="en-US" dirty="0">
              <a:latin typeface="Times New Roman" pitchFamily="-96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Shape 5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Shape 5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48318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Times New Roman" pitchFamily="-96" charset="0"/>
              </a:rPr>
              <a:t>Why multiply?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Shape 6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Shape 6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00BCC-8BF8-FFDC-A993-248805D4A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528082-B359-99BC-1D0E-08373B5569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13B5A3-7B78-148D-E56A-7A368E5075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F38164-7992-F700-5CFD-F4EACBDFA1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6485A2-FA6A-46DD-B3E5-15C95E45F6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00114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071915-553D-485B-9739-70522BB42984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34666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C3A70-2B12-2A8A-0959-B2A325DDD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D37255-B8DC-808B-D8E9-CBE36943DA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5AE9CC-2084-0DB4-45D5-4121C0958D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F7DF9E-9AC0-24E6-C9A3-5D900D21D5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6485A2-FA6A-46DD-B3E5-15C95E45F6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43015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Shape 14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0" name="Shape 14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Shape 14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Shape 14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Shape 14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Shape 14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Shape 14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8" name="Shape 14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2D6AF-6BB0-A284-B7DA-21609CF31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25BCC8-7229-F0E3-CF4B-B479DA0304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E0AC97-F817-CF6B-EEB0-484AA34B3C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0D8140-5B6C-65D3-575F-3C901632B1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6485A2-FA6A-46DD-B3E5-15C95E45F6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70975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Shape 14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6" name="Shape 14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Shape 14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4" name="Shape 14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Shape 14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2" name="Shape 14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Shape 14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3" name="Shape 14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Times New Roman" pitchFamily="-96" charset="0"/>
              </a:rPr>
              <a:t>Stop and ask students to work out what this</a:t>
            </a:r>
            <a:r>
              <a:rPr lang="en-US" baseline="0" dirty="0">
                <a:latin typeface="Times New Roman" pitchFamily="-96" charset="0"/>
              </a:rPr>
              <a:t> might print.</a:t>
            </a:r>
            <a:endParaRPr lang="en-US" dirty="0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47212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32627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03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Shape 2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Shape 6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Shape 6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635000" y="2032000"/>
            <a:ext cx="7772400" cy="7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 rot="5400000">
            <a:off x="5395118" y="2834482"/>
            <a:ext cx="4525963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 rot="5400000">
            <a:off x="1204119" y="853282"/>
            <a:ext cx="4525963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81000" y="1397000"/>
            <a:ext cx="8382000" cy="5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32004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R="0" lvl="0" algn="ctr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/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200"/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198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381000" y="1397000"/>
            <a:ext cx="4114800" cy="5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33528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680"/>
              <a:buFont typeface="Noto Sans Symbols"/>
              <a:buChar char="⬛"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624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64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2"/>
          </p:nvPr>
        </p:nvSpPr>
        <p:spPr>
          <a:xfrm>
            <a:off x="4648200" y="1397000"/>
            <a:ext cx="4114800" cy="5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33528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680"/>
              <a:buFont typeface="Noto Sans Symbols"/>
              <a:buChar char="⬛"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624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64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/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32004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0039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/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32004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0039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35052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920"/>
              <a:buFont typeface="Noto Sans Symbols"/>
              <a:buChar char="⬛"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2418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308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0519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840"/>
              <a:buFont typeface="Noto Sans Symbols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132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R="0" lvl="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920"/>
              <a:buFont typeface="Noto Sans Symbols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308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2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840"/>
              <a:buFont typeface="Noto Sans Symbols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132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 rot="5400000">
            <a:off x="1854200" y="-76200"/>
            <a:ext cx="5435600" cy="83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32004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 rot="5400000">
            <a:off x="4425950" y="2495550"/>
            <a:ext cx="6578600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 rot="5400000">
            <a:off x="158750" y="476250"/>
            <a:ext cx="6578600" cy="61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32004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381000" y="1397000"/>
            <a:ext cx="8382000" cy="5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32004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/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32004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0039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/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32004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0039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R="0" lvl="0" algn="ctr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381000" y="1397000"/>
            <a:ext cx="4114800" cy="5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33528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680"/>
              <a:buFont typeface="Noto Sans Symbols"/>
              <a:buChar char="⬛"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624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64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2"/>
          </p:nvPr>
        </p:nvSpPr>
        <p:spPr>
          <a:xfrm>
            <a:off x="4648200" y="1397000"/>
            <a:ext cx="4114800" cy="5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33528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680"/>
              <a:buFont typeface="Noto Sans Symbols"/>
              <a:buChar char="⬛"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624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64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35052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920"/>
              <a:buFont typeface="Noto Sans Symbols"/>
              <a:buChar char="⬛"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2418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308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0519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840"/>
              <a:buFont typeface="Noto Sans Symbols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132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Shape 12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R="0" lvl="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920"/>
              <a:buFont typeface="Noto Sans Symbols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308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92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840"/>
              <a:buFont typeface="Noto Sans Symbols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132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 rot="5400000">
            <a:off x="1854200" y="-76200"/>
            <a:ext cx="5435600" cy="83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32004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 rot="5400000">
            <a:off x="4425950" y="2495550"/>
            <a:ext cx="6578600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 rot="5400000">
            <a:off x="158750" y="476250"/>
            <a:ext cx="6578600" cy="61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32004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/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200"/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198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0653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635000" y="2032000"/>
            <a:ext cx="7772400" cy="7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635000" y="2032000"/>
            <a:ext cx="7772400" cy="7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ctr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635000" y="2032000"/>
            <a:ext cx="7772400" cy="7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/>
          <p:nvPr/>
        </p:nvSpPr>
        <p:spPr>
          <a:xfrm>
            <a:off x="-16031" y="6629400"/>
            <a:ext cx="464934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Bryant and O’Hallaron, Computer Systems: A Programmer’s Perspective, Third Edition</a:t>
            </a:r>
            <a:endParaRPr sz="1000" b="0" i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Shape 12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" name="Shape 13"/>
          <p:cNvSpPr/>
          <p:nvPr/>
        </p:nvSpPr>
        <p:spPr>
          <a:xfrm>
            <a:off x="7897813" y="-26988"/>
            <a:ext cx="1320800" cy="252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Carnegie Mellon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381000" y="1397000"/>
            <a:ext cx="8382000" cy="5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32004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/>
          <p:nvPr/>
        </p:nvSpPr>
        <p:spPr>
          <a:xfrm>
            <a:off x="8830843" y="6601841"/>
            <a:ext cx="313157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 b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4" name="Shape 54"/>
          <p:cNvSpPr txBox="1"/>
          <p:nvPr/>
        </p:nvSpPr>
        <p:spPr>
          <a:xfrm>
            <a:off x="-16031" y="6629400"/>
            <a:ext cx="464934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Bryant and O’Hallaron, Computer Systems: A Programmer’s Perspective, Third Edition</a:t>
            </a:r>
            <a:endParaRPr/>
          </a:p>
        </p:txBody>
      </p:sp>
      <p:sp>
        <p:nvSpPr>
          <p:cNvPr id="55" name="Shape 55"/>
          <p:cNvSpPr/>
          <p:nvPr/>
        </p:nvSpPr>
        <p:spPr>
          <a:xfrm>
            <a:off x="0" y="0"/>
            <a:ext cx="915670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6" name="Shape 56"/>
          <p:cNvSpPr/>
          <p:nvPr/>
        </p:nvSpPr>
        <p:spPr>
          <a:xfrm>
            <a:off x="7897813" y="-26988"/>
            <a:ext cx="1320800" cy="252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Carnegie Mellon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381000" y="1397000"/>
            <a:ext cx="8382000" cy="5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/>
          <a:lstStyle>
            <a:lvl1pPr marL="457200" marR="0" lvl="0" indent="-32004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Shape 96"/>
          <p:cNvSpPr/>
          <p:nvPr/>
        </p:nvSpPr>
        <p:spPr>
          <a:xfrm>
            <a:off x="8830843" y="6611779"/>
            <a:ext cx="313157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7" name="Shape 97"/>
          <p:cNvSpPr txBox="1"/>
          <p:nvPr/>
        </p:nvSpPr>
        <p:spPr>
          <a:xfrm>
            <a:off x="-16031" y="6629400"/>
            <a:ext cx="464934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Bryant and O’Hallaron, Computer Systems: A Programmer’s Perspective, Third Edition</a:t>
            </a:r>
            <a:endParaRPr sz="1000" b="0" i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Shape 98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9" name="Shape 99"/>
          <p:cNvSpPr/>
          <p:nvPr/>
        </p:nvSpPr>
        <p:spPr>
          <a:xfrm>
            <a:off x="7897813" y="-26988"/>
            <a:ext cx="1320800" cy="252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Carnegie Mellon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70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canvas.cmu.edu/courses/49105/quizzes/1500452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2" y="1295400"/>
            <a:ext cx="9093416" cy="47244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B87060-9CA1-44CC-939E-8B0D1195A2FF}"/>
              </a:ext>
            </a:extLst>
          </p:cNvPr>
          <p:cNvSpPr txBox="1"/>
          <p:nvPr/>
        </p:nvSpPr>
        <p:spPr>
          <a:xfrm>
            <a:off x="4231075" y="4648200"/>
            <a:ext cx="894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14-513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FE2BDB-EFF5-4A0C-917F-CE029070F9C4}"/>
              </a:ext>
            </a:extLst>
          </p:cNvPr>
          <p:cNvSpPr txBox="1"/>
          <p:nvPr/>
        </p:nvSpPr>
        <p:spPr>
          <a:xfrm>
            <a:off x="6705600" y="4709756"/>
            <a:ext cx="611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Condensed" panose="020B0506020104020203" pitchFamily="34" charset="0"/>
              </a:rPr>
              <a:t>18-613</a:t>
            </a:r>
          </a:p>
        </p:txBody>
      </p:sp>
    </p:spTree>
    <p:extLst>
      <p:ext uri="{BB962C8B-B14F-4D97-AF65-F5344CB8AC3E}">
        <p14:creationId xmlns:p14="http://schemas.microsoft.com/office/powerpoint/2010/main" val="4042517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hape 633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Stack-Based Languages</a:t>
            </a:r>
            <a:endParaRPr/>
          </a:p>
        </p:txBody>
      </p:sp>
      <p:sp>
        <p:nvSpPr>
          <p:cNvPr id="634" name="Shape 634"/>
          <p:cNvSpPr txBox="1">
            <a:spLocks noGrp="1"/>
          </p:cNvSpPr>
          <p:nvPr>
            <p:ph type="body" idx="1"/>
          </p:nvPr>
        </p:nvSpPr>
        <p:spPr>
          <a:xfrm>
            <a:off x="381000" y="1219200"/>
            <a:ext cx="8382000" cy="5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Languages that support recursion</a:t>
            </a:r>
            <a:endParaRPr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e.g., C, Pascal, Java</a:t>
            </a:r>
            <a:endParaRPr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Code must be “</a:t>
            </a:r>
            <a:r>
              <a:rPr lang="en-US" sz="20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Reentrant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/>
          </a:p>
          <a:p>
            <a:pPr marL="838200" marR="0" lvl="2" indent="-203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Multiple simultaneous instantiations of single procedure</a:t>
            </a:r>
            <a:endParaRPr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Need some place to store state of each instantiation</a:t>
            </a:r>
            <a:endParaRPr/>
          </a:p>
          <a:p>
            <a:pPr marL="838200" marR="0" lvl="2" indent="-203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Arguments</a:t>
            </a:r>
            <a:endParaRPr/>
          </a:p>
          <a:p>
            <a:pPr marL="838200" marR="0" lvl="2" indent="-203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variables</a:t>
            </a:r>
            <a:endParaRPr/>
          </a:p>
          <a:p>
            <a:pPr marL="838200" marR="0" lvl="2" indent="-203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Return pointer</a:t>
            </a:r>
            <a:endParaRPr/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 discipline</a:t>
            </a:r>
            <a:endParaRPr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State for given procedure needed for limited time</a:t>
            </a:r>
            <a:endParaRPr/>
          </a:p>
          <a:p>
            <a:pPr marL="838200" marR="0" lvl="2" indent="-203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when called to when return</a:t>
            </a:r>
            <a:endParaRPr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Callee returns before caller does</a:t>
            </a:r>
            <a:endParaRPr/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 allocated in </a:t>
            </a:r>
            <a:r>
              <a:rPr lang="en-US" sz="2400" b="1" i="1" u="none" strike="noStrike" cap="none">
                <a:solidFill>
                  <a:srgbClr val="980002"/>
                </a:solidFill>
                <a:latin typeface="Calibri"/>
                <a:ea typeface="Calibri"/>
                <a:cs typeface="Calibri"/>
                <a:sym typeface="Calibri"/>
              </a:rPr>
              <a:t>Frames</a:t>
            </a: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state for single procedure instantiation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Shape 639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 Chain Example</a:t>
            </a:r>
            <a:endParaRPr/>
          </a:p>
        </p:txBody>
      </p:sp>
      <p:sp>
        <p:nvSpPr>
          <p:cNvPr id="640" name="Shape 640"/>
          <p:cNvSpPr/>
          <p:nvPr/>
        </p:nvSpPr>
        <p:spPr>
          <a:xfrm>
            <a:off x="457200" y="1447800"/>
            <a:ext cx="1536700" cy="2362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yoo(…)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who();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  </a:t>
            </a:r>
            <a:endParaRPr/>
          </a:p>
        </p:txBody>
      </p:sp>
      <p:sp>
        <p:nvSpPr>
          <p:cNvPr id="641" name="Shape 641"/>
          <p:cNvSpPr/>
          <p:nvPr/>
        </p:nvSpPr>
        <p:spPr>
          <a:xfrm>
            <a:off x="2286000" y="2362200"/>
            <a:ext cx="1612900" cy="2362200"/>
          </a:xfrm>
          <a:prstGeom prst="rect">
            <a:avLst/>
          </a:prstGeom>
          <a:solidFill>
            <a:srgbClr val="D5F1CF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who(…)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642" name="Shape 642"/>
          <p:cNvSpPr/>
          <p:nvPr/>
        </p:nvSpPr>
        <p:spPr>
          <a:xfrm>
            <a:off x="4191000" y="3276600"/>
            <a:ext cx="1536700" cy="2362200"/>
          </a:xfrm>
          <a:prstGeom prst="rect">
            <a:avLst/>
          </a:prstGeom>
          <a:solidFill>
            <a:srgbClr val="F1C7C7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amI(…)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643" name="Shape 643"/>
          <p:cNvSpPr/>
          <p:nvPr/>
        </p:nvSpPr>
        <p:spPr>
          <a:xfrm>
            <a:off x="6883400" y="1676400"/>
            <a:ext cx="1549400" cy="35814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44" name="Shape 644"/>
          <p:cNvSpPr/>
          <p:nvPr/>
        </p:nvSpPr>
        <p:spPr>
          <a:xfrm>
            <a:off x="7096125" y="19050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endParaRPr dirty="0"/>
          </a:p>
        </p:txBody>
      </p:sp>
      <p:sp>
        <p:nvSpPr>
          <p:cNvPr id="645" name="Shape 645"/>
          <p:cNvSpPr/>
          <p:nvPr/>
        </p:nvSpPr>
        <p:spPr>
          <a:xfrm>
            <a:off x="7096125" y="25908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who</a:t>
            </a:r>
            <a:endParaRPr dirty="0"/>
          </a:p>
        </p:txBody>
      </p:sp>
      <p:sp>
        <p:nvSpPr>
          <p:cNvPr id="646" name="Shape 646"/>
          <p:cNvSpPr/>
          <p:nvPr/>
        </p:nvSpPr>
        <p:spPr>
          <a:xfrm>
            <a:off x="7085013" y="3265488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sp>
        <p:nvSpPr>
          <p:cNvPr id="647" name="Shape 647"/>
          <p:cNvSpPr/>
          <p:nvPr/>
        </p:nvSpPr>
        <p:spPr>
          <a:xfrm>
            <a:off x="7096125" y="39624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sp>
        <p:nvSpPr>
          <p:cNvPr id="648" name="Shape 648"/>
          <p:cNvSpPr/>
          <p:nvPr/>
        </p:nvSpPr>
        <p:spPr>
          <a:xfrm>
            <a:off x="7096125" y="47244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cxnSp>
        <p:nvCxnSpPr>
          <p:cNvPr id="649" name="Shape 649"/>
          <p:cNvCxnSpPr/>
          <p:nvPr/>
        </p:nvCxnSpPr>
        <p:spPr>
          <a:xfrm>
            <a:off x="7402513" y="2209800"/>
            <a:ext cx="0" cy="4318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50" name="Shape 650"/>
          <p:cNvCxnSpPr/>
          <p:nvPr/>
        </p:nvCxnSpPr>
        <p:spPr>
          <a:xfrm>
            <a:off x="7402513" y="2895600"/>
            <a:ext cx="0" cy="4318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51" name="Shape 651"/>
          <p:cNvCxnSpPr/>
          <p:nvPr/>
        </p:nvCxnSpPr>
        <p:spPr>
          <a:xfrm>
            <a:off x="7402513" y="3581400"/>
            <a:ext cx="0" cy="4318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52" name="Shape 652"/>
          <p:cNvCxnSpPr/>
          <p:nvPr/>
        </p:nvCxnSpPr>
        <p:spPr>
          <a:xfrm>
            <a:off x="7402513" y="4343400"/>
            <a:ext cx="0" cy="4318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53" name="Shape 653"/>
          <p:cNvSpPr/>
          <p:nvPr/>
        </p:nvSpPr>
        <p:spPr>
          <a:xfrm>
            <a:off x="6848475" y="1066800"/>
            <a:ext cx="1020763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</a:t>
            </a:r>
            <a:endParaRPr sz="4200" b="1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 Chain</a:t>
            </a:r>
            <a:endParaRPr/>
          </a:p>
        </p:txBody>
      </p:sp>
      <p:sp>
        <p:nvSpPr>
          <p:cNvPr id="654" name="Shape 654"/>
          <p:cNvSpPr/>
          <p:nvPr/>
        </p:nvSpPr>
        <p:spPr>
          <a:xfrm>
            <a:off x="7762875" y="3265488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cxnSp>
        <p:nvCxnSpPr>
          <p:cNvPr id="655" name="Shape 655"/>
          <p:cNvCxnSpPr/>
          <p:nvPr/>
        </p:nvCxnSpPr>
        <p:spPr>
          <a:xfrm>
            <a:off x="7543800" y="2895600"/>
            <a:ext cx="536575" cy="4318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56" name="Shape 656"/>
          <p:cNvSpPr/>
          <p:nvPr/>
        </p:nvSpPr>
        <p:spPr>
          <a:xfrm>
            <a:off x="3505200" y="5715000"/>
            <a:ext cx="29083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Procedure 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()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recursive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1" name="Shape 661"/>
          <p:cNvCxnSpPr/>
          <p:nvPr/>
        </p:nvCxnSpPr>
        <p:spPr>
          <a:xfrm>
            <a:off x="6535737" y="2271713"/>
            <a:ext cx="717550" cy="0"/>
          </a:xfrm>
          <a:prstGeom prst="straightConnector1">
            <a:avLst/>
          </a:prstGeom>
          <a:noFill/>
          <a:ln w="25400" cap="flat" cmpd="sng">
            <a:solidFill>
              <a:srgbClr val="7F7F7F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62" name="Shape 662"/>
          <p:cNvSpPr/>
          <p:nvPr/>
        </p:nvSpPr>
        <p:spPr>
          <a:xfrm>
            <a:off x="4019550" y="2084388"/>
            <a:ext cx="243998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Frame Pointer: </a:t>
            </a: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rbp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663" name="Shape 663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 Frames</a:t>
            </a:r>
            <a:endParaRPr/>
          </a:p>
        </p:txBody>
      </p:sp>
      <p:sp>
        <p:nvSpPr>
          <p:cNvPr id="664" name="Shape 664"/>
          <p:cNvSpPr txBox="1">
            <a:spLocks noGrp="1"/>
          </p:cNvSpPr>
          <p:nvPr>
            <p:ph type="body" idx="1"/>
          </p:nvPr>
        </p:nvSpPr>
        <p:spPr>
          <a:xfrm>
            <a:off x="381000" y="1397000"/>
            <a:ext cx="4648200" cy="5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Contents</a:t>
            </a:r>
            <a:endParaRPr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Return information</a:t>
            </a:r>
            <a:endParaRPr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storage (if needed)</a:t>
            </a:r>
            <a:endParaRPr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Temporary space (if needed)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0" marR="0" lvl="0" indent="-16256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Management</a:t>
            </a:r>
            <a:endParaRPr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Space allocated when enter procedure</a:t>
            </a:r>
            <a:endParaRPr/>
          </a:p>
          <a:p>
            <a:pPr marL="838200" marR="0" lvl="2" indent="-203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“Set-up” code</a:t>
            </a:r>
            <a:endParaRPr/>
          </a:p>
          <a:p>
            <a:pPr marL="838200" marR="0" lvl="2" indent="-203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Includes push by </a:t>
            </a:r>
            <a:r>
              <a:rPr lang="en-US" sz="2000" b="1" i="0" u="none" strike="noStrike" cap="non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call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instruction</a:t>
            </a:r>
            <a:endParaRPr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Deallocated when return</a:t>
            </a:r>
            <a:endParaRPr/>
          </a:p>
          <a:p>
            <a:pPr marL="838200" marR="0" lvl="2" indent="-203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“Finish” code</a:t>
            </a:r>
            <a:endParaRPr/>
          </a:p>
          <a:p>
            <a:pPr marL="838200" marR="0" lvl="2" indent="-203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Includes pop by </a:t>
            </a:r>
            <a:r>
              <a:rPr lang="en-US" sz="2000" b="1" i="0" u="none" strike="noStrike" cap="non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ret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instruction</a:t>
            </a:r>
            <a:endParaRPr/>
          </a:p>
        </p:txBody>
      </p:sp>
      <p:cxnSp>
        <p:nvCxnSpPr>
          <p:cNvPr id="665" name="Shape 665"/>
          <p:cNvCxnSpPr/>
          <p:nvPr/>
        </p:nvCxnSpPr>
        <p:spPr>
          <a:xfrm>
            <a:off x="6545262" y="3641725"/>
            <a:ext cx="71755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66" name="Shape 666"/>
          <p:cNvSpPr/>
          <p:nvPr/>
        </p:nvSpPr>
        <p:spPr>
          <a:xfrm>
            <a:off x="4068762" y="3452813"/>
            <a:ext cx="243840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 Pointer: </a:t>
            </a: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667" name="Shape 667"/>
          <p:cNvSpPr/>
          <p:nvPr/>
        </p:nvSpPr>
        <p:spPr>
          <a:xfrm>
            <a:off x="7205662" y="4279900"/>
            <a:ext cx="1557338" cy="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262699"/>
                </a:solidFill>
                <a:latin typeface="Calibri"/>
                <a:ea typeface="Calibri"/>
                <a:cs typeface="Calibri"/>
                <a:sym typeface="Calibri"/>
              </a:rPr>
              <a:t>Stack “Top”</a:t>
            </a:r>
            <a:endParaRPr/>
          </a:p>
        </p:txBody>
      </p:sp>
      <p:sp>
        <p:nvSpPr>
          <p:cNvPr id="668" name="Shape 668"/>
          <p:cNvSpPr/>
          <p:nvPr/>
        </p:nvSpPr>
        <p:spPr>
          <a:xfrm rot="10800000" flipH="1">
            <a:off x="7672387" y="3902075"/>
            <a:ext cx="609600" cy="381000"/>
          </a:xfrm>
          <a:custGeom>
            <a:avLst/>
            <a:gdLst/>
            <a:ahLst/>
            <a:cxnLst/>
            <a:rect l="0" t="0" r="0" b="0"/>
            <a:pathLst>
              <a:path w="21600" h="21600" extrusionOk="0">
                <a:moveTo>
                  <a:pt x="0" y="10800"/>
                </a:moveTo>
                <a:lnTo>
                  <a:pt x="5400" y="108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close/>
                <a:moveTo>
                  <a:pt x="0" y="10800"/>
                </a:moveTo>
              </a:path>
            </a:pathLst>
          </a:custGeom>
          <a:solidFill>
            <a:srgbClr val="980002"/>
          </a:solidFill>
          <a:ln>
            <a:noFill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aphicFrame>
        <p:nvGraphicFramePr>
          <p:cNvPr id="669" name="Shape 669"/>
          <p:cNvGraphicFramePr/>
          <p:nvPr/>
        </p:nvGraphicFramePr>
        <p:xfrm>
          <a:off x="7310437" y="396875"/>
          <a:ext cx="1320800" cy="3403600"/>
        </p:xfrm>
        <a:graphic>
          <a:graphicData uri="http://schemas.openxmlformats.org/drawingml/2006/table">
            <a:tbl>
              <a:tblPr>
                <a:noFill/>
                <a:tableStyleId>{6CE40DD1-18CE-47C8-A119-0F7C9B7843C6}</a:tableStyleId>
              </a:tblPr>
              <a:tblGrid>
                <a:gridCol w="132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01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Previous Frame</a:t>
                      </a:r>
                      <a:endParaRPr dirty="0"/>
                    </a:p>
                  </a:txBody>
                  <a:tcPr marL="50800" marR="50800" marT="50800" marB="50800" anchor="ctr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1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Frame for</a:t>
                      </a:r>
                      <a:br>
                        <a:rPr lang="en-US" sz="2000" b="1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n-US" sz="2000" b="1" i="0" u="none" strike="noStrike" cap="none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proc</a:t>
                      </a:r>
                      <a:endParaRPr dirty="0"/>
                    </a:p>
                  </a:txBody>
                  <a:tcPr marL="50800" marR="50800" marT="50800" marB="50800" anchor="ctr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C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70" name="Shape 670"/>
          <p:cNvSpPr/>
          <p:nvPr/>
        </p:nvSpPr>
        <p:spPr>
          <a:xfrm>
            <a:off x="4021137" y="2365375"/>
            <a:ext cx="2439987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(Optional)	</a:t>
            </a:r>
            <a:r>
              <a:rPr lang="en-US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endParaRPr sz="1800" b="1" dirty="0">
              <a:solidFill>
                <a:schemeClr val="lt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Shape 675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</a:t>
            </a:r>
            <a:endParaRPr/>
          </a:p>
        </p:txBody>
      </p:sp>
      <p:sp>
        <p:nvSpPr>
          <p:cNvPr id="676" name="Shape 676"/>
          <p:cNvSpPr/>
          <p:nvPr/>
        </p:nvSpPr>
        <p:spPr>
          <a:xfrm>
            <a:off x="3514725" y="1446213"/>
            <a:ext cx="622300" cy="331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endParaRPr dirty="0"/>
          </a:p>
        </p:txBody>
      </p:sp>
      <p:sp>
        <p:nvSpPr>
          <p:cNvPr id="677" name="Shape 677"/>
          <p:cNvSpPr/>
          <p:nvPr/>
        </p:nvSpPr>
        <p:spPr>
          <a:xfrm>
            <a:off x="3514725" y="21336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who</a:t>
            </a:r>
            <a:endParaRPr dirty="0"/>
          </a:p>
        </p:txBody>
      </p:sp>
      <p:sp>
        <p:nvSpPr>
          <p:cNvPr id="678" name="Shape 678"/>
          <p:cNvSpPr/>
          <p:nvPr/>
        </p:nvSpPr>
        <p:spPr>
          <a:xfrm>
            <a:off x="3503613" y="2808288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sp>
        <p:nvSpPr>
          <p:cNvPr id="679" name="Shape 679"/>
          <p:cNvSpPr/>
          <p:nvPr/>
        </p:nvSpPr>
        <p:spPr>
          <a:xfrm>
            <a:off x="3514725" y="35052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sp>
        <p:nvSpPr>
          <p:cNvPr id="680" name="Shape 680"/>
          <p:cNvSpPr/>
          <p:nvPr/>
        </p:nvSpPr>
        <p:spPr>
          <a:xfrm>
            <a:off x="3514725" y="42672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cxnSp>
        <p:nvCxnSpPr>
          <p:cNvPr id="681" name="Shape 681"/>
          <p:cNvCxnSpPr/>
          <p:nvPr/>
        </p:nvCxnSpPr>
        <p:spPr>
          <a:xfrm>
            <a:off x="3821113" y="1752600"/>
            <a:ext cx="0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82" name="Shape 682"/>
          <p:cNvCxnSpPr/>
          <p:nvPr/>
        </p:nvCxnSpPr>
        <p:spPr>
          <a:xfrm>
            <a:off x="3821113" y="2438400"/>
            <a:ext cx="0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83" name="Shape 683"/>
          <p:cNvCxnSpPr/>
          <p:nvPr/>
        </p:nvCxnSpPr>
        <p:spPr>
          <a:xfrm>
            <a:off x="3821113" y="3124200"/>
            <a:ext cx="0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84" name="Shape 684"/>
          <p:cNvCxnSpPr/>
          <p:nvPr/>
        </p:nvCxnSpPr>
        <p:spPr>
          <a:xfrm>
            <a:off x="3821113" y="3886200"/>
            <a:ext cx="0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85" name="Shape 685"/>
          <p:cNvSpPr/>
          <p:nvPr/>
        </p:nvSpPr>
        <p:spPr>
          <a:xfrm>
            <a:off x="4181475" y="2795588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cxnSp>
        <p:nvCxnSpPr>
          <p:cNvPr id="686" name="Shape 686"/>
          <p:cNvCxnSpPr/>
          <p:nvPr/>
        </p:nvCxnSpPr>
        <p:spPr>
          <a:xfrm>
            <a:off x="3962400" y="2438400"/>
            <a:ext cx="536575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87" name="Shape 687"/>
          <p:cNvSpPr/>
          <p:nvPr/>
        </p:nvSpPr>
        <p:spPr>
          <a:xfrm>
            <a:off x="6932613" y="1641475"/>
            <a:ext cx="1308100" cy="609600"/>
          </a:xfrm>
          <a:prstGeom prst="rect">
            <a:avLst/>
          </a:prstGeom>
          <a:solidFill>
            <a:srgbClr val="F6F5BD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endParaRPr dirty="0"/>
          </a:p>
        </p:txBody>
      </p:sp>
      <p:grpSp>
        <p:nvGrpSpPr>
          <p:cNvPr id="688" name="Shape 688"/>
          <p:cNvGrpSpPr/>
          <p:nvPr/>
        </p:nvGrpSpPr>
        <p:grpSpPr>
          <a:xfrm>
            <a:off x="5397500" y="1592263"/>
            <a:ext cx="1493838" cy="928687"/>
            <a:chOff x="0" y="0"/>
            <a:chExt cx="941" cy="585"/>
          </a:xfrm>
        </p:grpSpPr>
        <p:cxnSp>
          <p:nvCxnSpPr>
            <p:cNvPr id="689" name="Shape 689"/>
            <p:cNvCxnSpPr/>
            <p:nvPr/>
          </p:nvCxnSpPr>
          <p:spPr>
            <a:xfrm>
              <a:off x="489" y="110"/>
              <a:ext cx="452" cy="0"/>
            </a:xfrm>
            <a:prstGeom prst="straightConnector1">
              <a:avLst/>
            </a:prstGeom>
            <a:noFill/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690" name="Shape 690"/>
            <p:cNvSpPr/>
            <p:nvPr/>
          </p:nvSpPr>
          <p:spPr>
            <a:xfrm>
              <a:off x="1" y="0"/>
              <a:ext cx="496" cy="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%</a:t>
              </a:r>
              <a:r>
                <a:rPr lang="en-US" sz="1800" b="1" dirty="0" err="1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rbp</a:t>
              </a:r>
              <a:endParaRPr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endParaRPr>
            </a:p>
          </p:txBody>
        </p:sp>
        <p:cxnSp>
          <p:nvCxnSpPr>
            <p:cNvPr id="691" name="Shape 691"/>
            <p:cNvCxnSpPr/>
            <p:nvPr/>
          </p:nvCxnSpPr>
          <p:spPr>
            <a:xfrm>
              <a:off x="488" y="499"/>
              <a:ext cx="452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692" name="Shape 692"/>
            <p:cNvSpPr/>
            <p:nvPr/>
          </p:nvSpPr>
          <p:spPr>
            <a:xfrm>
              <a:off x="0" y="377"/>
              <a:ext cx="496" cy="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%</a:t>
              </a:r>
              <a:r>
                <a:rPr lang="en-US" sz="1800" b="1" dirty="0" err="1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rsp</a:t>
              </a:r>
              <a:endParaRPr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endParaRPr>
            </a:p>
          </p:txBody>
        </p:sp>
      </p:grpSp>
      <p:sp>
        <p:nvSpPr>
          <p:cNvPr id="693" name="Shape 693"/>
          <p:cNvSpPr/>
          <p:nvPr/>
        </p:nvSpPr>
        <p:spPr>
          <a:xfrm>
            <a:off x="6932613" y="1022350"/>
            <a:ext cx="1308100" cy="444500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94" name="Shape 694"/>
          <p:cNvSpPr/>
          <p:nvPr/>
        </p:nvSpPr>
        <p:spPr>
          <a:xfrm>
            <a:off x="7194550" y="381000"/>
            <a:ext cx="760413" cy="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</a:t>
            </a:r>
            <a:endParaRPr/>
          </a:p>
        </p:txBody>
      </p:sp>
      <p:graphicFrame>
        <p:nvGraphicFramePr>
          <p:cNvPr id="695" name="Shape 695"/>
          <p:cNvGraphicFramePr/>
          <p:nvPr/>
        </p:nvGraphicFramePr>
        <p:xfrm>
          <a:off x="6934200" y="838200"/>
          <a:ext cx="1397000" cy="5778500"/>
        </p:xfrm>
        <a:graphic>
          <a:graphicData uri="http://schemas.openxmlformats.org/drawingml/2006/table">
            <a:tbl>
              <a:tblPr>
                <a:noFill/>
                <a:tableStyleId>{6CE40DD1-18CE-47C8-A119-0F7C9B7843C6}</a:tableStyleId>
              </a:tblPr>
              <a:tblGrid>
                <a:gridCol w="139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C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 err="1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yoo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E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96" name="Shape 696"/>
          <p:cNvSpPr/>
          <p:nvPr/>
        </p:nvSpPr>
        <p:spPr>
          <a:xfrm>
            <a:off x="203200" y="2032000"/>
            <a:ext cx="685800" cy="431800"/>
          </a:xfrm>
          <a:prstGeom prst="rightArrow">
            <a:avLst>
              <a:gd name="adj1" fmla="val 41185"/>
              <a:gd name="adj2" fmla="val 76471"/>
            </a:avLst>
          </a:prstGeom>
          <a:solidFill>
            <a:srgbClr val="C00000"/>
          </a:solidFill>
          <a:ln>
            <a:noFill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97" name="Shape 697"/>
          <p:cNvSpPr/>
          <p:nvPr/>
        </p:nvSpPr>
        <p:spPr>
          <a:xfrm>
            <a:off x="977900" y="1524000"/>
            <a:ext cx="1536700" cy="2362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yoo(…)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who();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  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Shape 702"/>
          <p:cNvSpPr/>
          <p:nvPr/>
        </p:nvSpPr>
        <p:spPr>
          <a:xfrm>
            <a:off x="977900" y="1447800"/>
            <a:ext cx="1536700" cy="21336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yoo(…)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who();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  </a:t>
            </a:r>
            <a:endParaRPr/>
          </a:p>
        </p:txBody>
      </p:sp>
      <p:sp>
        <p:nvSpPr>
          <p:cNvPr id="703" name="Shape 703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</a:t>
            </a:r>
            <a:endParaRPr/>
          </a:p>
        </p:txBody>
      </p:sp>
      <p:sp>
        <p:nvSpPr>
          <p:cNvPr id="704" name="Shape 704"/>
          <p:cNvSpPr/>
          <p:nvPr/>
        </p:nvSpPr>
        <p:spPr>
          <a:xfrm>
            <a:off x="3514725" y="1446213"/>
            <a:ext cx="622300" cy="331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endParaRPr dirty="0"/>
          </a:p>
        </p:txBody>
      </p:sp>
      <p:sp>
        <p:nvSpPr>
          <p:cNvPr id="705" name="Shape 705"/>
          <p:cNvSpPr/>
          <p:nvPr/>
        </p:nvSpPr>
        <p:spPr>
          <a:xfrm>
            <a:off x="3514725" y="21336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who</a:t>
            </a:r>
            <a:endParaRPr dirty="0"/>
          </a:p>
        </p:txBody>
      </p:sp>
      <p:sp>
        <p:nvSpPr>
          <p:cNvPr id="706" name="Shape 706"/>
          <p:cNvSpPr/>
          <p:nvPr/>
        </p:nvSpPr>
        <p:spPr>
          <a:xfrm>
            <a:off x="3503613" y="2808288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sp>
        <p:nvSpPr>
          <p:cNvPr id="707" name="Shape 707"/>
          <p:cNvSpPr/>
          <p:nvPr/>
        </p:nvSpPr>
        <p:spPr>
          <a:xfrm>
            <a:off x="3514725" y="35052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sp>
        <p:nvSpPr>
          <p:cNvPr id="708" name="Shape 708"/>
          <p:cNvSpPr/>
          <p:nvPr/>
        </p:nvSpPr>
        <p:spPr>
          <a:xfrm>
            <a:off x="3514725" y="42672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cxnSp>
        <p:nvCxnSpPr>
          <p:cNvPr id="709" name="Shape 709"/>
          <p:cNvCxnSpPr/>
          <p:nvPr/>
        </p:nvCxnSpPr>
        <p:spPr>
          <a:xfrm>
            <a:off x="3821113" y="1752600"/>
            <a:ext cx="0" cy="4318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10" name="Shape 710"/>
          <p:cNvCxnSpPr/>
          <p:nvPr/>
        </p:nvCxnSpPr>
        <p:spPr>
          <a:xfrm>
            <a:off x="3821113" y="2438400"/>
            <a:ext cx="0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11" name="Shape 711"/>
          <p:cNvCxnSpPr/>
          <p:nvPr/>
        </p:nvCxnSpPr>
        <p:spPr>
          <a:xfrm>
            <a:off x="3821113" y="3124200"/>
            <a:ext cx="0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12" name="Shape 712"/>
          <p:cNvCxnSpPr/>
          <p:nvPr/>
        </p:nvCxnSpPr>
        <p:spPr>
          <a:xfrm>
            <a:off x="3821113" y="3886200"/>
            <a:ext cx="0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713" name="Shape 713"/>
          <p:cNvSpPr/>
          <p:nvPr/>
        </p:nvSpPr>
        <p:spPr>
          <a:xfrm>
            <a:off x="4181475" y="2795588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cxnSp>
        <p:nvCxnSpPr>
          <p:cNvPr id="714" name="Shape 714"/>
          <p:cNvCxnSpPr/>
          <p:nvPr/>
        </p:nvCxnSpPr>
        <p:spPr>
          <a:xfrm>
            <a:off x="3962400" y="2438400"/>
            <a:ext cx="536575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715" name="Shape 715"/>
          <p:cNvSpPr/>
          <p:nvPr/>
        </p:nvSpPr>
        <p:spPr>
          <a:xfrm>
            <a:off x="6932613" y="1641475"/>
            <a:ext cx="1308100" cy="609600"/>
          </a:xfrm>
          <a:prstGeom prst="rect">
            <a:avLst/>
          </a:prstGeom>
          <a:solidFill>
            <a:srgbClr val="F6F5BD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endParaRPr dirty="0"/>
          </a:p>
        </p:txBody>
      </p:sp>
      <p:grpSp>
        <p:nvGrpSpPr>
          <p:cNvPr id="716" name="Shape 716"/>
          <p:cNvGrpSpPr/>
          <p:nvPr/>
        </p:nvGrpSpPr>
        <p:grpSpPr>
          <a:xfrm>
            <a:off x="5391150" y="2379663"/>
            <a:ext cx="1495425" cy="928687"/>
            <a:chOff x="0" y="0"/>
            <a:chExt cx="941" cy="585"/>
          </a:xfrm>
        </p:grpSpPr>
        <p:cxnSp>
          <p:nvCxnSpPr>
            <p:cNvPr id="717" name="Shape 717"/>
            <p:cNvCxnSpPr/>
            <p:nvPr/>
          </p:nvCxnSpPr>
          <p:spPr>
            <a:xfrm>
              <a:off x="489" y="110"/>
              <a:ext cx="452" cy="0"/>
            </a:xfrm>
            <a:prstGeom prst="straightConnector1">
              <a:avLst/>
            </a:prstGeom>
            <a:noFill/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718" name="Shape 718"/>
            <p:cNvSpPr/>
            <p:nvPr/>
          </p:nvSpPr>
          <p:spPr>
            <a:xfrm>
              <a:off x="1" y="0"/>
              <a:ext cx="496" cy="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%</a:t>
              </a:r>
              <a:r>
                <a:rPr lang="en-US" sz="1800" b="1" dirty="0" err="1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rbp</a:t>
              </a:r>
              <a:endParaRPr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endParaRPr>
            </a:p>
          </p:txBody>
        </p:sp>
        <p:cxnSp>
          <p:nvCxnSpPr>
            <p:cNvPr id="719" name="Shape 719"/>
            <p:cNvCxnSpPr/>
            <p:nvPr/>
          </p:nvCxnSpPr>
          <p:spPr>
            <a:xfrm>
              <a:off x="488" y="499"/>
              <a:ext cx="452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720" name="Shape 720"/>
            <p:cNvSpPr/>
            <p:nvPr/>
          </p:nvSpPr>
          <p:spPr>
            <a:xfrm>
              <a:off x="0" y="377"/>
              <a:ext cx="496" cy="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%</a:t>
              </a:r>
              <a:r>
                <a:rPr lang="en-US" sz="1800" b="1" dirty="0" err="1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rsp</a:t>
              </a:r>
              <a:endParaRPr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endParaRPr>
            </a:p>
          </p:txBody>
        </p:sp>
      </p:grpSp>
      <p:sp>
        <p:nvSpPr>
          <p:cNvPr id="721" name="Shape 721"/>
          <p:cNvSpPr/>
          <p:nvPr/>
        </p:nvSpPr>
        <p:spPr>
          <a:xfrm>
            <a:off x="6932613" y="1022350"/>
            <a:ext cx="1308100" cy="444500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22" name="Shape 722"/>
          <p:cNvSpPr/>
          <p:nvPr/>
        </p:nvSpPr>
        <p:spPr>
          <a:xfrm>
            <a:off x="7194550" y="381000"/>
            <a:ext cx="760413" cy="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</a:t>
            </a:r>
            <a:endParaRPr/>
          </a:p>
        </p:txBody>
      </p:sp>
      <p:graphicFrame>
        <p:nvGraphicFramePr>
          <p:cNvPr id="723" name="Shape 723"/>
          <p:cNvGraphicFramePr/>
          <p:nvPr/>
        </p:nvGraphicFramePr>
        <p:xfrm>
          <a:off x="6934200" y="838200"/>
          <a:ext cx="1397000" cy="5778500"/>
        </p:xfrm>
        <a:graphic>
          <a:graphicData uri="http://schemas.openxmlformats.org/drawingml/2006/table">
            <a:tbl>
              <a:tblPr>
                <a:noFill/>
                <a:tableStyleId>{6CE40DD1-18CE-47C8-A119-0F7C9B7843C6}</a:tableStyleId>
              </a:tblPr>
              <a:tblGrid>
                <a:gridCol w="139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C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 err="1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yoo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E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who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F1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24" name="Shape 724"/>
          <p:cNvSpPr/>
          <p:nvPr/>
        </p:nvSpPr>
        <p:spPr>
          <a:xfrm>
            <a:off x="508000" y="2374900"/>
            <a:ext cx="685800" cy="431800"/>
          </a:xfrm>
          <a:prstGeom prst="rightArrow">
            <a:avLst>
              <a:gd name="adj1" fmla="val 41185"/>
              <a:gd name="adj2" fmla="val 76471"/>
            </a:avLst>
          </a:prstGeom>
          <a:solidFill>
            <a:srgbClr val="C00000"/>
          </a:solidFill>
          <a:ln>
            <a:noFill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25" name="Shape 725"/>
          <p:cNvSpPr/>
          <p:nvPr/>
        </p:nvSpPr>
        <p:spPr>
          <a:xfrm>
            <a:off x="1295400" y="1676400"/>
            <a:ext cx="1612900" cy="2133600"/>
          </a:xfrm>
          <a:prstGeom prst="rect">
            <a:avLst/>
          </a:prstGeom>
          <a:solidFill>
            <a:srgbClr val="D5F1CF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who(…)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Shape 730"/>
          <p:cNvSpPr/>
          <p:nvPr/>
        </p:nvSpPr>
        <p:spPr>
          <a:xfrm>
            <a:off x="977900" y="1447800"/>
            <a:ext cx="1536700" cy="21336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yoo(…)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who();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  </a:t>
            </a:r>
            <a:endParaRPr/>
          </a:p>
        </p:txBody>
      </p:sp>
      <p:sp>
        <p:nvSpPr>
          <p:cNvPr id="731" name="Shape 731"/>
          <p:cNvSpPr/>
          <p:nvPr/>
        </p:nvSpPr>
        <p:spPr>
          <a:xfrm>
            <a:off x="1295400" y="1676400"/>
            <a:ext cx="1612900" cy="2133600"/>
          </a:xfrm>
          <a:prstGeom prst="rect">
            <a:avLst/>
          </a:prstGeom>
          <a:solidFill>
            <a:srgbClr val="D5F1CF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who(…)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732" name="Shape 732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</a:t>
            </a:r>
            <a:endParaRPr/>
          </a:p>
        </p:txBody>
      </p:sp>
      <p:sp>
        <p:nvSpPr>
          <p:cNvPr id="733" name="Shape 733"/>
          <p:cNvSpPr/>
          <p:nvPr/>
        </p:nvSpPr>
        <p:spPr>
          <a:xfrm>
            <a:off x="3514725" y="1446213"/>
            <a:ext cx="622300" cy="331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endParaRPr dirty="0"/>
          </a:p>
        </p:txBody>
      </p:sp>
      <p:sp>
        <p:nvSpPr>
          <p:cNvPr id="734" name="Shape 734"/>
          <p:cNvSpPr/>
          <p:nvPr/>
        </p:nvSpPr>
        <p:spPr>
          <a:xfrm>
            <a:off x="3514725" y="21336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who</a:t>
            </a:r>
            <a:endParaRPr dirty="0"/>
          </a:p>
        </p:txBody>
      </p:sp>
      <p:sp>
        <p:nvSpPr>
          <p:cNvPr id="735" name="Shape 735"/>
          <p:cNvSpPr/>
          <p:nvPr/>
        </p:nvSpPr>
        <p:spPr>
          <a:xfrm>
            <a:off x="3503613" y="2808288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sp>
        <p:nvSpPr>
          <p:cNvPr id="736" name="Shape 736"/>
          <p:cNvSpPr/>
          <p:nvPr/>
        </p:nvSpPr>
        <p:spPr>
          <a:xfrm>
            <a:off x="3514725" y="35052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sp>
        <p:nvSpPr>
          <p:cNvPr id="737" name="Shape 737"/>
          <p:cNvSpPr/>
          <p:nvPr/>
        </p:nvSpPr>
        <p:spPr>
          <a:xfrm>
            <a:off x="3514725" y="42672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cxnSp>
        <p:nvCxnSpPr>
          <p:cNvPr id="738" name="Shape 738"/>
          <p:cNvCxnSpPr/>
          <p:nvPr/>
        </p:nvCxnSpPr>
        <p:spPr>
          <a:xfrm>
            <a:off x="3821113" y="1752600"/>
            <a:ext cx="0" cy="4318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39" name="Shape 739"/>
          <p:cNvCxnSpPr/>
          <p:nvPr/>
        </p:nvCxnSpPr>
        <p:spPr>
          <a:xfrm>
            <a:off x="3821113" y="2438400"/>
            <a:ext cx="0" cy="4318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40" name="Shape 740"/>
          <p:cNvCxnSpPr/>
          <p:nvPr/>
        </p:nvCxnSpPr>
        <p:spPr>
          <a:xfrm>
            <a:off x="3821113" y="3124200"/>
            <a:ext cx="0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41" name="Shape 741"/>
          <p:cNvCxnSpPr/>
          <p:nvPr/>
        </p:nvCxnSpPr>
        <p:spPr>
          <a:xfrm>
            <a:off x="3821113" y="3886200"/>
            <a:ext cx="0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742" name="Shape 742"/>
          <p:cNvSpPr/>
          <p:nvPr/>
        </p:nvSpPr>
        <p:spPr>
          <a:xfrm>
            <a:off x="4181475" y="2795588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cxnSp>
        <p:nvCxnSpPr>
          <p:cNvPr id="743" name="Shape 743"/>
          <p:cNvCxnSpPr/>
          <p:nvPr/>
        </p:nvCxnSpPr>
        <p:spPr>
          <a:xfrm>
            <a:off x="3962400" y="2438400"/>
            <a:ext cx="536575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744" name="Shape 744"/>
          <p:cNvSpPr/>
          <p:nvPr/>
        </p:nvSpPr>
        <p:spPr>
          <a:xfrm>
            <a:off x="6932613" y="1641475"/>
            <a:ext cx="1308100" cy="609600"/>
          </a:xfrm>
          <a:prstGeom prst="rect">
            <a:avLst/>
          </a:prstGeom>
          <a:solidFill>
            <a:srgbClr val="F6F5BD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endParaRPr dirty="0"/>
          </a:p>
        </p:txBody>
      </p:sp>
      <p:grpSp>
        <p:nvGrpSpPr>
          <p:cNvPr id="745" name="Shape 745"/>
          <p:cNvGrpSpPr/>
          <p:nvPr/>
        </p:nvGrpSpPr>
        <p:grpSpPr>
          <a:xfrm>
            <a:off x="5397500" y="3225800"/>
            <a:ext cx="1493838" cy="928688"/>
            <a:chOff x="0" y="0"/>
            <a:chExt cx="941" cy="585"/>
          </a:xfrm>
        </p:grpSpPr>
        <p:cxnSp>
          <p:nvCxnSpPr>
            <p:cNvPr id="746" name="Shape 746"/>
            <p:cNvCxnSpPr/>
            <p:nvPr/>
          </p:nvCxnSpPr>
          <p:spPr>
            <a:xfrm>
              <a:off x="489" y="110"/>
              <a:ext cx="452" cy="0"/>
            </a:xfrm>
            <a:prstGeom prst="straightConnector1">
              <a:avLst/>
            </a:prstGeom>
            <a:noFill/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747" name="Shape 747"/>
            <p:cNvSpPr/>
            <p:nvPr/>
          </p:nvSpPr>
          <p:spPr>
            <a:xfrm>
              <a:off x="1" y="0"/>
              <a:ext cx="496" cy="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%</a:t>
              </a:r>
              <a:r>
                <a:rPr lang="en-US" sz="1800" b="1" dirty="0" err="1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rbp</a:t>
              </a:r>
              <a:endParaRPr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endParaRPr>
            </a:p>
          </p:txBody>
        </p:sp>
        <p:cxnSp>
          <p:nvCxnSpPr>
            <p:cNvPr id="748" name="Shape 748"/>
            <p:cNvCxnSpPr/>
            <p:nvPr/>
          </p:nvCxnSpPr>
          <p:spPr>
            <a:xfrm>
              <a:off x="488" y="499"/>
              <a:ext cx="452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749" name="Shape 749"/>
            <p:cNvSpPr/>
            <p:nvPr/>
          </p:nvSpPr>
          <p:spPr>
            <a:xfrm>
              <a:off x="0" y="377"/>
              <a:ext cx="496" cy="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%</a:t>
              </a:r>
              <a:r>
                <a:rPr lang="en-US" sz="1800" b="1" dirty="0" err="1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rsp</a:t>
              </a:r>
              <a:endParaRPr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endParaRPr>
            </a:p>
          </p:txBody>
        </p:sp>
      </p:grpSp>
      <p:sp>
        <p:nvSpPr>
          <p:cNvPr id="750" name="Shape 750"/>
          <p:cNvSpPr/>
          <p:nvPr/>
        </p:nvSpPr>
        <p:spPr>
          <a:xfrm>
            <a:off x="6932613" y="1022350"/>
            <a:ext cx="1308100" cy="444500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51" name="Shape 751"/>
          <p:cNvSpPr/>
          <p:nvPr/>
        </p:nvSpPr>
        <p:spPr>
          <a:xfrm>
            <a:off x="7194550" y="381000"/>
            <a:ext cx="760413" cy="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</a:t>
            </a:r>
            <a:endParaRPr/>
          </a:p>
        </p:txBody>
      </p:sp>
      <p:graphicFrame>
        <p:nvGraphicFramePr>
          <p:cNvPr id="752" name="Shape 752"/>
          <p:cNvGraphicFramePr/>
          <p:nvPr/>
        </p:nvGraphicFramePr>
        <p:xfrm>
          <a:off x="6934200" y="838200"/>
          <a:ext cx="1397000" cy="5778500"/>
        </p:xfrm>
        <a:graphic>
          <a:graphicData uri="http://schemas.openxmlformats.org/drawingml/2006/table">
            <a:tbl>
              <a:tblPr>
                <a:noFill/>
                <a:tableStyleId>{6CE40DD1-18CE-47C8-A119-0F7C9B7843C6}</a:tableStyleId>
              </a:tblPr>
              <a:tblGrid>
                <a:gridCol w="139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C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 err="1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yoo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E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who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F1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 err="1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amI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53" name="Shape 753"/>
          <p:cNvSpPr/>
          <p:nvPr/>
        </p:nvSpPr>
        <p:spPr>
          <a:xfrm>
            <a:off x="914400" y="2730500"/>
            <a:ext cx="685800" cy="431800"/>
          </a:xfrm>
          <a:prstGeom prst="rightArrow">
            <a:avLst>
              <a:gd name="adj1" fmla="val 41185"/>
              <a:gd name="adj2" fmla="val 76471"/>
            </a:avLst>
          </a:prstGeom>
          <a:solidFill>
            <a:srgbClr val="C00000"/>
          </a:solidFill>
          <a:ln>
            <a:noFill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54" name="Shape 754"/>
          <p:cNvSpPr/>
          <p:nvPr/>
        </p:nvSpPr>
        <p:spPr>
          <a:xfrm>
            <a:off x="1600200" y="2133600"/>
            <a:ext cx="1536700" cy="2286000"/>
          </a:xfrm>
          <a:prstGeom prst="rect">
            <a:avLst/>
          </a:prstGeom>
          <a:solidFill>
            <a:srgbClr val="F1C7C7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amI(…)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Shape 759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</a:t>
            </a:r>
            <a:endParaRPr/>
          </a:p>
        </p:txBody>
      </p:sp>
      <p:sp>
        <p:nvSpPr>
          <p:cNvPr id="760" name="Shape 760"/>
          <p:cNvSpPr/>
          <p:nvPr/>
        </p:nvSpPr>
        <p:spPr>
          <a:xfrm>
            <a:off x="3514725" y="1446213"/>
            <a:ext cx="622300" cy="331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endParaRPr dirty="0"/>
          </a:p>
        </p:txBody>
      </p:sp>
      <p:sp>
        <p:nvSpPr>
          <p:cNvPr id="761" name="Shape 761"/>
          <p:cNvSpPr/>
          <p:nvPr/>
        </p:nvSpPr>
        <p:spPr>
          <a:xfrm>
            <a:off x="3514725" y="21336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who</a:t>
            </a:r>
            <a:endParaRPr dirty="0"/>
          </a:p>
        </p:txBody>
      </p:sp>
      <p:sp>
        <p:nvSpPr>
          <p:cNvPr id="762" name="Shape 762"/>
          <p:cNvSpPr/>
          <p:nvPr/>
        </p:nvSpPr>
        <p:spPr>
          <a:xfrm>
            <a:off x="3503613" y="2808288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sp>
        <p:nvSpPr>
          <p:cNvPr id="763" name="Shape 763"/>
          <p:cNvSpPr/>
          <p:nvPr/>
        </p:nvSpPr>
        <p:spPr>
          <a:xfrm>
            <a:off x="3514725" y="35052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sp>
        <p:nvSpPr>
          <p:cNvPr id="764" name="Shape 764"/>
          <p:cNvSpPr/>
          <p:nvPr/>
        </p:nvSpPr>
        <p:spPr>
          <a:xfrm>
            <a:off x="3514725" y="42672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cxnSp>
        <p:nvCxnSpPr>
          <p:cNvPr id="765" name="Shape 765"/>
          <p:cNvCxnSpPr/>
          <p:nvPr/>
        </p:nvCxnSpPr>
        <p:spPr>
          <a:xfrm>
            <a:off x="3821113" y="1752600"/>
            <a:ext cx="0" cy="4318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66" name="Shape 766"/>
          <p:cNvCxnSpPr/>
          <p:nvPr/>
        </p:nvCxnSpPr>
        <p:spPr>
          <a:xfrm>
            <a:off x="3821113" y="2438400"/>
            <a:ext cx="0" cy="4318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67" name="Shape 767"/>
          <p:cNvCxnSpPr/>
          <p:nvPr/>
        </p:nvCxnSpPr>
        <p:spPr>
          <a:xfrm>
            <a:off x="3821113" y="3124200"/>
            <a:ext cx="0" cy="4318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68" name="Shape 768"/>
          <p:cNvCxnSpPr/>
          <p:nvPr/>
        </p:nvCxnSpPr>
        <p:spPr>
          <a:xfrm>
            <a:off x="3821113" y="3886200"/>
            <a:ext cx="0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769" name="Shape 769"/>
          <p:cNvSpPr/>
          <p:nvPr/>
        </p:nvSpPr>
        <p:spPr>
          <a:xfrm>
            <a:off x="4181475" y="2795588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cxnSp>
        <p:nvCxnSpPr>
          <p:cNvPr id="770" name="Shape 770"/>
          <p:cNvCxnSpPr/>
          <p:nvPr/>
        </p:nvCxnSpPr>
        <p:spPr>
          <a:xfrm>
            <a:off x="3962400" y="2438400"/>
            <a:ext cx="536575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771" name="Shape 771"/>
          <p:cNvSpPr/>
          <p:nvPr/>
        </p:nvSpPr>
        <p:spPr>
          <a:xfrm>
            <a:off x="6932613" y="1641475"/>
            <a:ext cx="1308100" cy="609600"/>
          </a:xfrm>
          <a:prstGeom prst="rect">
            <a:avLst/>
          </a:prstGeom>
          <a:solidFill>
            <a:srgbClr val="F6F5BD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endParaRPr dirty="0"/>
          </a:p>
        </p:txBody>
      </p:sp>
      <p:grpSp>
        <p:nvGrpSpPr>
          <p:cNvPr id="772" name="Shape 772"/>
          <p:cNvGrpSpPr/>
          <p:nvPr/>
        </p:nvGrpSpPr>
        <p:grpSpPr>
          <a:xfrm>
            <a:off x="5391150" y="4056063"/>
            <a:ext cx="1495425" cy="928687"/>
            <a:chOff x="0" y="0"/>
            <a:chExt cx="941" cy="585"/>
          </a:xfrm>
        </p:grpSpPr>
        <p:cxnSp>
          <p:nvCxnSpPr>
            <p:cNvPr id="773" name="Shape 773"/>
            <p:cNvCxnSpPr/>
            <p:nvPr/>
          </p:nvCxnSpPr>
          <p:spPr>
            <a:xfrm>
              <a:off x="489" y="110"/>
              <a:ext cx="452" cy="0"/>
            </a:xfrm>
            <a:prstGeom prst="straightConnector1">
              <a:avLst/>
            </a:prstGeom>
            <a:noFill/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774" name="Shape 774"/>
            <p:cNvSpPr/>
            <p:nvPr/>
          </p:nvSpPr>
          <p:spPr>
            <a:xfrm>
              <a:off x="1" y="0"/>
              <a:ext cx="496" cy="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%</a:t>
              </a:r>
              <a:r>
                <a:rPr lang="en-US" sz="1800" b="1" dirty="0" err="1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rbp</a:t>
              </a:r>
              <a:endParaRPr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endParaRPr>
            </a:p>
          </p:txBody>
        </p:sp>
        <p:cxnSp>
          <p:nvCxnSpPr>
            <p:cNvPr id="775" name="Shape 775"/>
            <p:cNvCxnSpPr/>
            <p:nvPr/>
          </p:nvCxnSpPr>
          <p:spPr>
            <a:xfrm>
              <a:off x="488" y="499"/>
              <a:ext cx="452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776" name="Shape 776"/>
            <p:cNvSpPr/>
            <p:nvPr/>
          </p:nvSpPr>
          <p:spPr>
            <a:xfrm>
              <a:off x="0" y="377"/>
              <a:ext cx="496" cy="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%</a:t>
              </a:r>
              <a:r>
                <a:rPr lang="en-US" sz="1800" b="1" dirty="0" err="1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rsp</a:t>
              </a:r>
              <a:endParaRPr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endParaRPr>
            </a:p>
          </p:txBody>
        </p:sp>
      </p:grpSp>
      <p:sp>
        <p:nvSpPr>
          <p:cNvPr id="777" name="Shape 777"/>
          <p:cNvSpPr/>
          <p:nvPr/>
        </p:nvSpPr>
        <p:spPr>
          <a:xfrm>
            <a:off x="6932613" y="1022350"/>
            <a:ext cx="1308100" cy="444500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78" name="Shape 778"/>
          <p:cNvSpPr/>
          <p:nvPr/>
        </p:nvSpPr>
        <p:spPr>
          <a:xfrm>
            <a:off x="7194550" y="381000"/>
            <a:ext cx="760413" cy="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</a:t>
            </a:r>
            <a:endParaRPr/>
          </a:p>
        </p:txBody>
      </p:sp>
      <p:graphicFrame>
        <p:nvGraphicFramePr>
          <p:cNvPr id="779" name="Shape 779"/>
          <p:cNvGraphicFramePr/>
          <p:nvPr/>
        </p:nvGraphicFramePr>
        <p:xfrm>
          <a:off x="6934200" y="838200"/>
          <a:ext cx="1397000" cy="5778500"/>
        </p:xfrm>
        <a:graphic>
          <a:graphicData uri="http://schemas.openxmlformats.org/drawingml/2006/table">
            <a:tbl>
              <a:tblPr>
                <a:noFill/>
                <a:tableStyleId>{6CE40DD1-18CE-47C8-A119-0F7C9B7843C6}</a:tableStyleId>
              </a:tblPr>
              <a:tblGrid>
                <a:gridCol w="139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C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 err="1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yoo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E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who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F1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 err="1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amI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 err="1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amI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80" name="Shape 780"/>
          <p:cNvSpPr/>
          <p:nvPr/>
        </p:nvSpPr>
        <p:spPr>
          <a:xfrm>
            <a:off x="292100" y="1447800"/>
            <a:ext cx="1536700" cy="21336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yoo(…)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who();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  </a:t>
            </a:r>
            <a:endParaRPr/>
          </a:p>
        </p:txBody>
      </p:sp>
      <p:sp>
        <p:nvSpPr>
          <p:cNvPr id="781" name="Shape 781"/>
          <p:cNvSpPr/>
          <p:nvPr/>
        </p:nvSpPr>
        <p:spPr>
          <a:xfrm>
            <a:off x="609600" y="1676400"/>
            <a:ext cx="1612900" cy="2133600"/>
          </a:xfrm>
          <a:prstGeom prst="rect">
            <a:avLst/>
          </a:prstGeom>
          <a:solidFill>
            <a:srgbClr val="D5F1CF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who(…)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782" name="Shape 782"/>
          <p:cNvSpPr/>
          <p:nvPr/>
        </p:nvSpPr>
        <p:spPr>
          <a:xfrm>
            <a:off x="914400" y="2133600"/>
            <a:ext cx="1536700" cy="2286000"/>
          </a:xfrm>
          <a:prstGeom prst="rect">
            <a:avLst/>
          </a:prstGeom>
          <a:solidFill>
            <a:srgbClr val="F1C7C7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amI(…)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783" name="Shape 783"/>
          <p:cNvSpPr/>
          <p:nvPr/>
        </p:nvSpPr>
        <p:spPr>
          <a:xfrm>
            <a:off x="1358900" y="2590800"/>
            <a:ext cx="1536700" cy="2286000"/>
          </a:xfrm>
          <a:prstGeom prst="rect">
            <a:avLst/>
          </a:prstGeom>
          <a:solidFill>
            <a:srgbClr val="F1C7C7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amI(…)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784" name="Shape 784"/>
          <p:cNvSpPr/>
          <p:nvPr/>
        </p:nvSpPr>
        <p:spPr>
          <a:xfrm>
            <a:off x="609600" y="3112475"/>
            <a:ext cx="685800" cy="431800"/>
          </a:xfrm>
          <a:prstGeom prst="rightArrow">
            <a:avLst>
              <a:gd name="adj1" fmla="val 41185"/>
              <a:gd name="adj2" fmla="val 76471"/>
            </a:avLst>
          </a:prstGeom>
          <a:solidFill>
            <a:srgbClr val="C00000"/>
          </a:solidFill>
          <a:ln>
            <a:noFill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Shape 789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</a:t>
            </a:r>
            <a:endParaRPr/>
          </a:p>
        </p:txBody>
      </p:sp>
      <p:sp>
        <p:nvSpPr>
          <p:cNvPr id="790" name="Shape 790"/>
          <p:cNvSpPr/>
          <p:nvPr/>
        </p:nvSpPr>
        <p:spPr>
          <a:xfrm>
            <a:off x="3514725" y="1446213"/>
            <a:ext cx="622300" cy="331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endParaRPr dirty="0"/>
          </a:p>
        </p:txBody>
      </p:sp>
      <p:sp>
        <p:nvSpPr>
          <p:cNvPr id="791" name="Shape 791"/>
          <p:cNvSpPr/>
          <p:nvPr/>
        </p:nvSpPr>
        <p:spPr>
          <a:xfrm>
            <a:off x="3514725" y="21336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who</a:t>
            </a:r>
            <a:endParaRPr dirty="0"/>
          </a:p>
        </p:txBody>
      </p:sp>
      <p:sp>
        <p:nvSpPr>
          <p:cNvPr id="792" name="Shape 792"/>
          <p:cNvSpPr/>
          <p:nvPr/>
        </p:nvSpPr>
        <p:spPr>
          <a:xfrm>
            <a:off x="3503613" y="2808288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sp>
        <p:nvSpPr>
          <p:cNvPr id="793" name="Shape 793"/>
          <p:cNvSpPr/>
          <p:nvPr/>
        </p:nvSpPr>
        <p:spPr>
          <a:xfrm>
            <a:off x="3514725" y="35052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sp>
        <p:nvSpPr>
          <p:cNvPr id="794" name="Shape 794"/>
          <p:cNvSpPr/>
          <p:nvPr/>
        </p:nvSpPr>
        <p:spPr>
          <a:xfrm>
            <a:off x="3514725" y="42672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cxnSp>
        <p:nvCxnSpPr>
          <p:cNvPr id="795" name="Shape 795"/>
          <p:cNvCxnSpPr/>
          <p:nvPr/>
        </p:nvCxnSpPr>
        <p:spPr>
          <a:xfrm>
            <a:off x="3821113" y="1752600"/>
            <a:ext cx="0" cy="4318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96" name="Shape 796"/>
          <p:cNvCxnSpPr/>
          <p:nvPr/>
        </p:nvCxnSpPr>
        <p:spPr>
          <a:xfrm>
            <a:off x="3821113" y="2438400"/>
            <a:ext cx="0" cy="4318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97" name="Shape 797"/>
          <p:cNvCxnSpPr/>
          <p:nvPr/>
        </p:nvCxnSpPr>
        <p:spPr>
          <a:xfrm>
            <a:off x="3821113" y="3124200"/>
            <a:ext cx="0" cy="4318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798" name="Shape 798"/>
          <p:cNvCxnSpPr/>
          <p:nvPr/>
        </p:nvCxnSpPr>
        <p:spPr>
          <a:xfrm>
            <a:off x="3821113" y="3886200"/>
            <a:ext cx="0" cy="4318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799" name="Shape 799"/>
          <p:cNvSpPr/>
          <p:nvPr/>
        </p:nvSpPr>
        <p:spPr>
          <a:xfrm>
            <a:off x="4181475" y="2795588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cxnSp>
        <p:nvCxnSpPr>
          <p:cNvPr id="800" name="Shape 800"/>
          <p:cNvCxnSpPr/>
          <p:nvPr/>
        </p:nvCxnSpPr>
        <p:spPr>
          <a:xfrm>
            <a:off x="3962400" y="2438400"/>
            <a:ext cx="536575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801" name="Shape 801"/>
          <p:cNvSpPr/>
          <p:nvPr/>
        </p:nvSpPr>
        <p:spPr>
          <a:xfrm>
            <a:off x="6932613" y="1641475"/>
            <a:ext cx="1308100" cy="609600"/>
          </a:xfrm>
          <a:prstGeom prst="rect">
            <a:avLst/>
          </a:prstGeom>
          <a:solidFill>
            <a:srgbClr val="F6F5BD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endParaRPr dirty="0"/>
          </a:p>
        </p:txBody>
      </p:sp>
      <p:grpSp>
        <p:nvGrpSpPr>
          <p:cNvPr id="802" name="Shape 802"/>
          <p:cNvGrpSpPr/>
          <p:nvPr/>
        </p:nvGrpSpPr>
        <p:grpSpPr>
          <a:xfrm>
            <a:off x="5391150" y="4919663"/>
            <a:ext cx="1495425" cy="928687"/>
            <a:chOff x="0" y="0"/>
            <a:chExt cx="941" cy="585"/>
          </a:xfrm>
        </p:grpSpPr>
        <p:cxnSp>
          <p:nvCxnSpPr>
            <p:cNvPr id="803" name="Shape 803"/>
            <p:cNvCxnSpPr/>
            <p:nvPr/>
          </p:nvCxnSpPr>
          <p:spPr>
            <a:xfrm>
              <a:off x="489" y="110"/>
              <a:ext cx="452" cy="0"/>
            </a:xfrm>
            <a:prstGeom prst="straightConnector1">
              <a:avLst/>
            </a:prstGeom>
            <a:noFill/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804" name="Shape 804"/>
            <p:cNvSpPr/>
            <p:nvPr/>
          </p:nvSpPr>
          <p:spPr>
            <a:xfrm>
              <a:off x="1" y="0"/>
              <a:ext cx="496" cy="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%</a:t>
              </a:r>
              <a:r>
                <a:rPr lang="en-US" sz="1800" b="1" dirty="0" err="1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rbp</a:t>
              </a:r>
              <a:endParaRPr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endParaRPr>
            </a:p>
          </p:txBody>
        </p:sp>
        <p:cxnSp>
          <p:nvCxnSpPr>
            <p:cNvPr id="805" name="Shape 805"/>
            <p:cNvCxnSpPr/>
            <p:nvPr/>
          </p:nvCxnSpPr>
          <p:spPr>
            <a:xfrm>
              <a:off x="488" y="499"/>
              <a:ext cx="452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806" name="Shape 806"/>
            <p:cNvSpPr/>
            <p:nvPr/>
          </p:nvSpPr>
          <p:spPr>
            <a:xfrm>
              <a:off x="0" y="377"/>
              <a:ext cx="496" cy="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%</a:t>
              </a:r>
              <a:r>
                <a:rPr lang="en-US" sz="1800" b="1" dirty="0" err="1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rsp</a:t>
              </a:r>
              <a:endParaRPr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endParaRPr>
            </a:p>
          </p:txBody>
        </p:sp>
      </p:grpSp>
      <p:sp>
        <p:nvSpPr>
          <p:cNvPr id="807" name="Shape 807"/>
          <p:cNvSpPr/>
          <p:nvPr/>
        </p:nvSpPr>
        <p:spPr>
          <a:xfrm>
            <a:off x="6932613" y="1022350"/>
            <a:ext cx="1308100" cy="444500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08" name="Shape 808"/>
          <p:cNvSpPr/>
          <p:nvPr/>
        </p:nvSpPr>
        <p:spPr>
          <a:xfrm>
            <a:off x="7194550" y="381000"/>
            <a:ext cx="760413" cy="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</a:t>
            </a:r>
            <a:endParaRPr/>
          </a:p>
        </p:txBody>
      </p:sp>
      <p:graphicFrame>
        <p:nvGraphicFramePr>
          <p:cNvPr id="809" name="Shape 809"/>
          <p:cNvGraphicFramePr/>
          <p:nvPr/>
        </p:nvGraphicFramePr>
        <p:xfrm>
          <a:off x="6934200" y="838200"/>
          <a:ext cx="1397000" cy="5778500"/>
        </p:xfrm>
        <a:graphic>
          <a:graphicData uri="http://schemas.openxmlformats.org/drawingml/2006/table">
            <a:tbl>
              <a:tblPr>
                <a:noFill/>
                <a:tableStyleId>{6CE40DD1-18CE-47C8-A119-0F7C9B7843C6}</a:tableStyleId>
              </a:tblPr>
              <a:tblGrid>
                <a:gridCol w="139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C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 err="1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yoo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E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who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F1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 err="1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amI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 err="1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amI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 err="1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amI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10" name="Shape 810"/>
          <p:cNvSpPr/>
          <p:nvPr/>
        </p:nvSpPr>
        <p:spPr>
          <a:xfrm>
            <a:off x="292100" y="1447800"/>
            <a:ext cx="1536700" cy="21336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yoo(…)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who();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  </a:t>
            </a:r>
            <a:endParaRPr/>
          </a:p>
        </p:txBody>
      </p:sp>
      <p:sp>
        <p:nvSpPr>
          <p:cNvPr id="811" name="Shape 811"/>
          <p:cNvSpPr/>
          <p:nvPr/>
        </p:nvSpPr>
        <p:spPr>
          <a:xfrm>
            <a:off x="609600" y="1676400"/>
            <a:ext cx="1612900" cy="2133600"/>
          </a:xfrm>
          <a:prstGeom prst="rect">
            <a:avLst/>
          </a:prstGeom>
          <a:solidFill>
            <a:srgbClr val="D5F1CF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who(…)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812" name="Shape 812"/>
          <p:cNvSpPr/>
          <p:nvPr/>
        </p:nvSpPr>
        <p:spPr>
          <a:xfrm>
            <a:off x="914400" y="2133600"/>
            <a:ext cx="1536700" cy="2286000"/>
          </a:xfrm>
          <a:prstGeom prst="rect">
            <a:avLst/>
          </a:prstGeom>
          <a:solidFill>
            <a:srgbClr val="F1C7C7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amI(…)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813" name="Shape 813"/>
          <p:cNvSpPr/>
          <p:nvPr/>
        </p:nvSpPr>
        <p:spPr>
          <a:xfrm>
            <a:off x="1358900" y="2590800"/>
            <a:ext cx="1536700" cy="2286000"/>
          </a:xfrm>
          <a:prstGeom prst="rect">
            <a:avLst/>
          </a:prstGeom>
          <a:solidFill>
            <a:srgbClr val="F1C7C7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amI(…)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814" name="Shape 814"/>
          <p:cNvSpPr/>
          <p:nvPr/>
        </p:nvSpPr>
        <p:spPr>
          <a:xfrm>
            <a:off x="1066800" y="3733800"/>
            <a:ext cx="685800" cy="431800"/>
          </a:xfrm>
          <a:prstGeom prst="rightArrow">
            <a:avLst>
              <a:gd name="adj1" fmla="val 41185"/>
              <a:gd name="adj2" fmla="val 76471"/>
            </a:avLst>
          </a:prstGeom>
          <a:solidFill>
            <a:srgbClr val="C00000"/>
          </a:solidFill>
          <a:ln>
            <a:noFill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15" name="Shape 815"/>
          <p:cNvSpPr/>
          <p:nvPr/>
        </p:nvSpPr>
        <p:spPr>
          <a:xfrm>
            <a:off x="1816100" y="3048000"/>
            <a:ext cx="1536700" cy="2286000"/>
          </a:xfrm>
          <a:prstGeom prst="rect">
            <a:avLst/>
          </a:prstGeom>
          <a:solidFill>
            <a:srgbClr val="F1C7C7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amI(…)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Shape 820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</a:t>
            </a:r>
            <a:endParaRPr/>
          </a:p>
        </p:txBody>
      </p:sp>
      <p:sp>
        <p:nvSpPr>
          <p:cNvPr id="821" name="Shape 821"/>
          <p:cNvSpPr/>
          <p:nvPr/>
        </p:nvSpPr>
        <p:spPr>
          <a:xfrm>
            <a:off x="3514725" y="1446213"/>
            <a:ext cx="622300" cy="331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endParaRPr dirty="0"/>
          </a:p>
        </p:txBody>
      </p:sp>
      <p:sp>
        <p:nvSpPr>
          <p:cNvPr id="822" name="Shape 822"/>
          <p:cNvSpPr/>
          <p:nvPr/>
        </p:nvSpPr>
        <p:spPr>
          <a:xfrm>
            <a:off x="3514725" y="21336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who</a:t>
            </a:r>
            <a:endParaRPr dirty="0"/>
          </a:p>
        </p:txBody>
      </p:sp>
      <p:sp>
        <p:nvSpPr>
          <p:cNvPr id="823" name="Shape 823"/>
          <p:cNvSpPr/>
          <p:nvPr/>
        </p:nvSpPr>
        <p:spPr>
          <a:xfrm>
            <a:off x="3503613" y="2808288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sp>
        <p:nvSpPr>
          <p:cNvPr id="824" name="Shape 824"/>
          <p:cNvSpPr/>
          <p:nvPr/>
        </p:nvSpPr>
        <p:spPr>
          <a:xfrm>
            <a:off x="3514725" y="35052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sp>
        <p:nvSpPr>
          <p:cNvPr id="825" name="Shape 825"/>
          <p:cNvSpPr/>
          <p:nvPr/>
        </p:nvSpPr>
        <p:spPr>
          <a:xfrm>
            <a:off x="3514725" y="42672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cxnSp>
        <p:nvCxnSpPr>
          <p:cNvPr id="826" name="Shape 826"/>
          <p:cNvCxnSpPr/>
          <p:nvPr/>
        </p:nvCxnSpPr>
        <p:spPr>
          <a:xfrm>
            <a:off x="3821113" y="1752600"/>
            <a:ext cx="0" cy="4318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27" name="Shape 827"/>
          <p:cNvCxnSpPr/>
          <p:nvPr/>
        </p:nvCxnSpPr>
        <p:spPr>
          <a:xfrm>
            <a:off x="3821113" y="2438400"/>
            <a:ext cx="0" cy="4318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28" name="Shape 828"/>
          <p:cNvCxnSpPr/>
          <p:nvPr/>
        </p:nvCxnSpPr>
        <p:spPr>
          <a:xfrm>
            <a:off x="3821113" y="3124200"/>
            <a:ext cx="0" cy="4318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29" name="Shape 829"/>
          <p:cNvCxnSpPr/>
          <p:nvPr/>
        </p:nvCxnSpPr>
        <p:spPr>
          <a:xfrm>
            <a:off x="3821113" y="3886200"/>
            <a:ext cx="0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830" name="Shape 830"/>
          <p:cNvSpPr/>
          <p:nvPr/>
        </p:nvSpPr>
        <p:spPr>
          <a:xfrm>
            <a:off x="4181475" y="2795588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cxnSp>
        <p:nvCxnSpPr>
          <p:cNvPr id="831" name="Shape 831"/>
          <p:cNvCxnSpPr/>
          <p:nvPr/>
        </p:nvCxnSpPr>
        <p:spPr>
          <a:xfrm>
            <a:off x="3962400" y="2438400"/>
            <a:ext cx="536575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832" name="Shape 832"/>
          <p:cNvSpPr/>
          <p:nvPr/>
        </p:nvSpPr>
        <p:spPr>
          <a:xfrm>
            <a:off x="6932613" y="1641475"/>
            <a:ext cx="1308100" cy="609600"/>
          </a:xfrm>
          <a:prstGeom prst="rect">
            <a:avLst/>
          </a:prstGeom>
          <a:solidFill>
            <a:srgbClr val="F6F5BD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endParaRPr dirty="0"/>
          </a:p>
        </p:txBody>
      </p:sp>
      <p:grpSp>
        <p:nvGrpSpPr>
          <p:cNvPr id="833" name="Shape 833"/>
          <p:cNvGrpSpPr/>
          <p:nvPr/>
        </p:nvGrpSpPr>
        <p:grpSpPr>
          <a:xfrm>
            <a:off x="5391150" y="4056063"/>
            <a:ext cx="1495425" cy="928687"/>
            <a:chOff x="0" y="0"/>
            <a:chExt cx="941" cy="585"/>
          </a:xfrm>
        </p:grpSpPr>
        <p:cxnSp>
          <p:nvCxnSpPr>
            <p:cNvPr id="834" name="Shape 834"/>
            <p:cNvCxnSpPr/>
            <p:nvPr/>
          </p:nvCxnSpPr>
          <p:spPr>
            <a:xfrm>
              <a:off x="489" y="110"/>
              <a:ext cx="452" cy="0"/>
            </a:xfrm>
            <a:prstGeom prst="straightConnector1">
              <a:avLst/>
            </a:prstGeom>
            <a:noFill/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835" name="Shape 835"/>
            <p:cNvSpPr/>
            <p:nvPr/>
          </p:nvSpPr>
          <p:spPr>
            <a:xfrm>
              <a:off x="1" y="0"/>
              <a:ext cx="496" cy="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%</a:t>
              </a:r>
              <a:r>
                <a:rPr lang="en-US" sz="1800" b="1" dirty="0" err="1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rbp</a:t>
              </a:r>
              <a:endParaRPr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endParaRPr>
            </a:p>
          </p:txBody>
        </p:sp>
        <p:cxnSp>
          <p:nvCxnSpPr>
            <p:cNvPr id="836" name="Shape 836"/>
            <p:cNvCxnSpPr/>
            <p:nvPr/>
          </p:nvCxnSpPr>
          <p:spPr>
            <a:xfrm>
              <a:off x="488" y="499"/>
              <a:ext cx="452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837" name="Shape 837"/>
            <p:cNvSpPr/>
            <p:nvPr/>
          </p:nvSpPr>
          <p:spPr>
            <a:xfrm>
              <a:off x="0" y="377"/>
              <a:ext cx="496" cy="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%</a:t>
              </a:r>
              <a:r>
                <a:rPr lang="en-US" sz="1800" b="1" dirty="0" err="1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rsp</a:t>
              </a:r>
              <a:endParaRPr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endParaRPr>
            </a:p>
          </p:txBody>
        </p:sp>
      </p:grpSp>
      <p:sp>
        <p:nvSpPr>
          <p:cNvPr id="838" name="Shape 838"/>
          <p:cNvSpPr/>
          <p:nvPr/>
        </p:nvSpPr>
        <p:spPr>
          <a:xfrm>
            <a:off x="6932613" y="1022350"/>
            <a:ext cx="1308100" cy="444500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39" name="Shape 839"/>
          <p:cNvSpPr/>
          <p:nvPr/>
        </p:nvSpPr>
        <p:spPr>
          <a:xfrm>
            <a:off x="7194550" y="381000"/>
            <a:ext cx="760413" cy="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</a:t>
            </a:r>
            <a:endParaRPr/>
          </a:p>
        </p:txBody>
      </p:sp>
      <p:graphicFrame>
        <p:nvGraphicFramePr>
          <p:cNvPr id="840" name="Shape 840"/>
          <p:cNvGraphicFramePr/>
          <p:nvPr/>
        </p:nvGraphicFramePr>
        <p:xfrm>
          <a:off x="6934200" y="838200"/>
          <a:ext cx="1397000" cy="5778500"/>
        </p:xfrm>
        <a:graphic>
          <a:graphicData uri="http://schemas.openxmlformats.org/drawingml/2006/table">
            <a:tbl>
              <a:tblPr>
                <a:noFill/>
                <a:tableStyleId>{6CE40DD1-18CE-47C8-A119-0F7C9B7843C6}</a:tableStyleId>
              </a:tblPr>
              <a:tblGrid>
                <a:gridCol w="139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C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 err="1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yoo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E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who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F1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 err="1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amI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 err="1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amI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41" name="Shape 841"/>
          <p:cNvSpPr/>
          <p:nvPr/>
        </p:nvSpPr>
        <p:spPr>
          <a:xfrm>
            <a:off x="292100" y="1447800"/>
            <a:ext cx="1536700" cy="21336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yoo(…)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who();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  </a:t>
            </a:r>
            <a:endParaRPr/>
          </a:p>
        </p:txBody>
      </p:sp>
      <p:sp>
        <p:nvSpPr>
          <p:cNvPr id="842" name="Shape 842"/>
          <p:cNvSpPr/>
          <p:nvPr/>
        </p:nvSpPr>
        <p:spPr>
          <a:xfrm>
            <a:off x="609600" y="1676400"/>
            <a:ext cx="1612900" cy="2133600"/>
          </a:xfrm>
          <a:prstGeom prst="rect">
            <a:avLst/>
          </a:prstGeom>
          <a:solidFill>
            <a:srgbClr val="D5F1CF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who(…)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843" name="Shape 843"/>
          <p:cNvSpPr/>
          <p:nvPr/>
        </p:nvSpPr>
        <p:spPr>
          <a:xfrm>
            <a:off x="914400" y="2133600"/>
            <a:ext cx="1536700" cy="2286000"/>
          </a:xfrm>
          <a:prstGeom prst="rect">
            <a:avLst/>
          </a:prstGeom>
          <a:solidFill>
            <a:srgbClr val="F1C7C7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amI(…)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844" name="Shape 844"/>
          <p:cNvSpPr/>
          <p:nvPr/>
        </p:nvSpPr>
        <p:spPr>
          <a:xfrm>
            <a:off x="1358900" y="2590800"/>
            <a:ext cx="1536700" cy="2286000"/>
          </a:xfrm>
          <a:prstGeom prst="rect">
            <a:avLst/>
          </a:prstGeom>
          <a:solidFill>
            <a:srgbClr val="F1C7C7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amI(…)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845" name="Shape 845"/>
          <p:cNvSpPr/>
          <p:nvPr/>
        </p:nvSpPr>
        <p:spPr>
          <a:xfrm>
            <a:off x="685800" y="3822550"/>
            <a:ext cx="685800" cy="431800"/>
          </a:xfrm>
          <a:prstGeom prst="rightArrow">
            <a:avLst>
              <a:gd name="adj1" fmla="val 41185"/>
              <a:gd name="adj2" fmla="val 76471"/>
            </a:avLst>
          </a:prstGeom>
          <a:solidFill>
            <a:srgbClr val="C00000"/>
          </a:solidFill>
          <a:ln>
            <a:noFill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Shape 850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</a:t>
            </a:r>
            <a:endParaRPr/>
          </a:p>
        </p:txBody>
      </p:sp>
      <p:sp>
        <p:nvSpPr>
          <p:cNvPr id="851" name="Shape 851"/>
          <p:cNvSpPr/>
          <p:nvPr/>
        </p:nvSpPr>
        <p:spPr>
          <a:xfrm>
            <a:off x="3514725" y="1446213"/>
            <a:ext cx="622300" cy="331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endParaRPr dirty="0"/>
          </a:p>
        </p:txBody>
      </p:sp>
      <p:sp>
        <p:nvSpPr>
          <p:cNvPr id="852" name="Shape 852"/>
          <p:cNvSpPr/>
          <p:nvPr/>
        </p:nvSpPr>
        <p:spPr>
          <a:xfrm>
            <a:off x="3514725" y="21336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who</a:t>
            </a:r>
            <a:endParaRPr dirty="0"/>
          </a:p>
        </p:txBody>
      </p:sp>
      <p:sp>
        <p:nvSpPr>
          <p:cNvPr id="853" name="Shape 853"/>
          <p:cNvSpPr/>
          <p:nvPr/>
        </p:nvSpPr>
        <p:spPr>
          <a:xfrm>
            <a:off x="3503613" y="2808288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sp>
        <p:nvSpPr>
          <p:cNvPr id="854" name="Shape 854"/>
          <p:cNvSpPr/>
          <p:nvPr/>
        </p:nvSpPr>
        <p:spPr>
          <a:xfrm>
            <a:off x="3514725" y="35052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sp>
        <p:nvSpPr>
          <p:cNvPr id="855" name="Shape 855"/>
          <p:cNvSpPr/>
          <p:nvPr/>
        </p:nvSpPr>
        <p:spPr>
          <a:xfrm>
            <a:off x="3514725" y="42672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cxnSp>
        <p:nvCxnSpPr>
          <p:cNvPr id="856" name="Shape 856"/>
          <p:cNvCxnSpPr/>
          <p:nvPr/>
        </p:nvCxnSpPr>
        <p:spPr>
          <a:xfrm>
            <a:off x="3821113" y="1752600"/>
            <a:ext cx="0" cy="4318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57" name="Shape 857"/>
          <p:cNvCxnSpPr/>
          <p:nvPr/>
        </p:nvCxnSpPr>
        <p:spPr>
          <a:xfrm>
            <a:off x="3821113" y="2438400"/>
            <a:ext cx="0" cy="4318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58" name="Shape 858"/>
          <p:cNvCxnSpPr/>
          <p:nvPr/>
        </p:nvCxnSpPr>
        <p:spPr>
          <a:xfrm>
            <a:off x="3821113" y="3124200"/>
            <a:ext cx="0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59" name="Shape 859"/>
          <p:cNvCxnSpPr/>
          <p:nvPr/>
        </p:nvCxnSpPr>
        <p:spPr>
          <a:xfrm>
            <a:off x="3821113" y="3886200"/>
            <a:ext cx="0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860" name="Shape 860"/>
          <p:cNvSpPr/>
          <p:nvPr/>
        </p:nvSpPr>
        <p:spPr>
          <a:xfrm>
            <a:off x="4181475" y="2795588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cxnSp>
        <p:nvCxnSpPr>
          <p:cNvPr id="861" name="Shape 861"/>
          <p:cNvCxnSpPr/>
          <p:nvPr/>
        </p:nvCxnSpPr>
        <p:spPr>
          <a:xfrm>
            <a:off x="3962400" y="2438400"/>
            <a:ext cx="536575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862" name="Shape 862"/>
          <p:cNvSpPr/>
          <p:nvPr/>
        </p:nvSpPr>
        <p:spPr>
          <a:xfrm>
            <a:off x="6932613" y="1641475"/>
            <a:ext cx="1308100" cy="609600"/>
          </a:xfrm>
          <a:prstGeom prst="rect">
            <a:avLst/>
          </a:prstGeom>
          <a:solidFill>
            <a:srgbClr val="F6F5BD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endParaRPr dirty="0"/>
          </a:p>
        </p:txBody>
      </p:sp>
      <p:grpSp>
        <p:nvGrpSpPr>
          <p:cNvPr id="863" name="Shape 863"/>
          <p:cNvGrpSpPr/>
          <p:nvPr/>
        </p:nvGrpSpPr>
        <p:grpSpPr>
          <a:xfrm>
            <a:off x="5397500" y="3225800"/>
            <a:ext cx="1493838" cy="928688"/>
            <a:chOff x="0" y="0"/>
            <a:chExt cx="941" cy="585"/>
          </a:xfrm>
        </p:grpSpPr>
        <p:cxnSp>
          <p:nvCxnSpPr>
            <p:cNvPr id="864" name="Shape 864"/>
            <p:cNvCxnSpPr/>
            <p:nvPr/>
          </p:nvCxnSpPr>
          <p:spPr>
            <a:xfrm>
              <a:off x="489" y="110"/>
              <a:ext cx="452" cy="0"/>
            </a:xfrm>
            <a:prstGeom prst="straightConnector1">
              <a:avLst/>
            </a:prstGeom>
            <a:noFill/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865" name="Shape 865"/>
            <p:cNvSpPr/>
            <p:nvPr/>
          </p:nvSpPr>
          <p:spPr>
            <a:xfrm>
              <a:off x="1" y="0"/>
              <a:ext cx="496" cy="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%</a:t>
              </a:r>
              <a:r>
                <a:rPr lang="en-US" sz="1800" b="1" dirty="0" err="1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rbp</a:t>
              </a:r>
              <a:endParaRPr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endParaRPr>
            </a:p>
          </p:txBody>
        </p:sp>
        <p:cxnSp>
          <p:nvCxnSpPr>
            <p:cNvPr id="866" name="Shape 866"/>
            <p:cNvCxnSpPr/>
            <p:nvPr/>
          </p:nvCxnSpPr>
          <p:spPr>
            <a:xfrm>
              <a:off x="488" y="499"/>
              <a:ext cx="452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867" name="Shape 867"/>
            <p:cNvSpPr/>
            <p:nvPr/>
          </p:nvSpPr>
          <p:spPr>
            <a:xfrm>
              <a:off x="0" y="377"/>
              <a:ext cx="496" cy="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%</a:t>
              </a:r>
              <a:r>
                <a:rPr lang="en-US" sz="1800" b="1" dirty="0" err="1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rsp</a:t>
              </a:r>
              <a:endParaRPr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endParaRPr>
            </a:p>
          </p:txBody>
        </p:sp>
      </p:grpSp>
      <p:sp>
        <p:nvSpPr>
          <p:cNvPr id="868" name="Shape 868"/>
          <p:cNvSpPr/>
          <p:nvPr/>
        </p:nvSpPr>
        <p:spPr>
          <a:xfrm>
            <a:off x="6932613" y="1022350"/>
            <a:ext cx="1308100" cy="444500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69" name="Shape 869"/>
          <p:cNvSpPr/>
          <p:nvPr/>
        </p:nvSpPr>
        <p:spPr>
          <a:xfrm>
            <a:off x="7194550" y="381000"/>
            <a:ext cx="760413" cy="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</a:t>
            </a:r>
            <a:endParaRPr/>
          </a:p>
        </p:txBody>
      </p:sp>
      <p:graphicFrame>
        <p:nvGraphicFramePr>
          <p:cNvPr id="870" name="Shape 870"/>
          <p:cNvGraphicFramePr/>
          <p:nvPr/>
        </p:nvGraphicFramePr>
        <p:xfrm>
          <a:off x="6934200" y="838200"/>
          <a:ext cx="1397000" cy="5778500"/>
        </p:xfrm>
        <a:graphic>
          <a:graphicData uri="http://schemas.openxmlformats.org/drawingml/2006/table">
            <a:tbl>
              <a:tblPr>
                <a:noFill/>
                <a:tableStyleId>{6CE40DD1-18CE-47C8-A119-0F7C9B7843C6}</a:tableStyleId>
              </a:tblPr>
              <a:tblGrid>
                <a:gridCol w="139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C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 err="1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yoo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E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who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F1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 err="1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amI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71" name="Shape 871"/>
          <p:cNvSpPr/>
          <p:nvPr/>
        </p:nvSpPr>
        <p:spPr>
          <a:xfrm>
            <a:off x="292100" y="1447800"/>
            <a:ext cx="1536700" cy="21336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yoo(…)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who();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  </a:t>
            </a:r>
            <a:endParaRPr/>
          </a:p>
        </p:txBody>
      </p:sp>
      <p:sp>
        <p:nvSpPr>
          <p:cNvPr id="872" name="Shape 872"/>
          <p:cNvSpPr/>
          <p:nvPr/>
        </p:nvSpPr>
        <p:spPr>
          <a:xfrm>
            <a:off x="609600" y="1676400"/>
            <a:ext cx="1612900" cy="2133600"/>
          </a:xfrm>
          <a:prstGeom prst="rect">
            <a:avLst/>
          </a:prstGeom>
          <a:solidFill>
            <a:srgbClr val="D5F1CF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who(…)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873" name="Shape 873"/>
          <p:cNvSpPr/>
          <p:nvPr/>
        </p:nvSpPr>
        <p:spPr>
          <a:xfrm>
            <a:off x="914400" y="2133600"/>
            <a:ext cx="1536700" cy="2286000"/>
          </a:xfrm>
          <a:prstGeom prst="rect">
            <a:avLst/>
          </a:prstGeom>
          <a:solidFill>
            <a:srgbClr val="F1C7C7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amI(…)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874" name="Shape 874"/>
          <p:cNvSpPr/>
          <p:nvPr/>
        </p:nvSpPr>
        <p:spPr>
          <a:xfrm>
            <a:off x="228600" y="3504250"/>
            <a:ext cx="685800" cy="431800"/>
          </a:xfrm>
          <a:prstGeom prst="rightArrow">
            <a:avLst>
              <a:gd name="adj1" fmla="val 41185"/>
              <a:gd name="adj2" fmla="val 76471"/>
            </a:avLst>
          </a:prstGeom>
          <a:solidFill>
            <a:srgbClr val="C00000"/>
          </a:solidFill>
          <a:ln>
            <a:noFill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531118" y="1769026"/>
            <a:ext cx="8760719" cy="25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Machine-Level Programming III</a:t>
            </a:r>
            <a:b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15-213/14-513/15-513: Introduction to Computer Systems</a:t>
            </a:r>
            <a:b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US" sz="20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Lecture, </a:t>
            </a:r>
            <a:r>
              <a:rPr lang="en-US" sz="2000" b="0" dirty="0">
                <a:latin typeface="Calibri"/>
                <a:ea typeface="Calibri"/>
                <a:cs typeface="Calibri"/>
                <a:sym typeface="Calibri"/>
              </a:rPr>
              <a:t>Sept </a:t>
            </a:r>
            <a:r>
              <a:rPr lang="en-US" sz="2000" b="0" dirty="0"/>
              <a:t>9,</a:t>
            </a:r>
            <a:r>
              <a:rPr lang="en-US" sz="2000" b="0" dirty="0">
                <a:latin typeface="Calibri"/>
                <a:ea typeface="Calibri"/>
                <a:cs typeface="Calibri"/>
                <a:sym typeface="Calibri"/>
              </a:rPr>
              <a:t> 2025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Shape 879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</a:t>
            </a:r>
            <a:endParaRPr/>
          </a:p>
        </p:txBody>
      </p:sp>
      <p:sp>
        <p:nvSpPr>
          <p:cNvPr id="880" name="Shape 880"/>
          <p:cNvSpPr/>
          <p:nvPr/>
        </p:nvSpPr>
        <p:spPr>
          <a:xfrm>
            <a:off x="3514725" y="1446213"/>
            <a:ext cx="622300" cy="331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endParaRPr dirty="0"/>
          </a:p>
        </p:txBody>
      </p:sp>
      <p:sp>
        <p:nvSpPr>
          <p:cNvPr id="881" name="Shape 881"/>
          <p:cNvSpPr/>
          <p:nvPr/>
        </p:nvSpPr>
        <p:spPr>
          <a:xfrm>
            <a:off x="3514725" y="21336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who</a:t>
            </a:r>
            <a:endParaRPr dirty="0"/>
          </a:p>
        </p:txBody>
      </p:sp>
      <p:sp>
        <p:nvSpPr>
          <p:cNvPr id="882" name="Shape 882"/>
          <p:cNvSpPr/>
          <p:nvPr/>
        </p:nvSpPr>
        <p:spPr>
          <a:xfrm>
            <a:off x="3503613" y="2808288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sp>
        <p:nvSpPr>
          <p:cNvPr id="883" name="Shape 883"/>
          <p:cNvSpPr/>
          <p:nvPr/>
        </p:nvSpPr>
        <p:spPr>
          <a:xfrm>
            <a:off x="3514725" y="35052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sp>
        <p:nvSpPr>
          <p:cNvPr id="884" name="Shape 884"/>
          <p:cNvSpPr/>
          <p:nvPr/>
        </p:nvSpPr>
        <p:spPr>
          <a:xfrm>
            <a:off x="3514725" y="42672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cxnSp>
        <p:nvCxnSpPr>
          <p:cNvPr id="885" name="Shape 885"/>
          <p:cNvCxnSpPr/>
          <p:nvPr/>
        </p:nvCxnSpPr>
        <p:spPr>
          <a:xfrm>
            <a:off x="3821113" y="1752600"/>
            <a:ext cx="0" cy="4318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86" name="Shape 886"/>
          <p:cNvCxnSpPr/>
          <p:nvPr/>
        </p:nvCxnSpPr>
        <p:spPr>
          <a:xfrm>
            <a:off x="3821113" y="2438400"/>
            <a:ext cx="0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87" name="Shape 887"/>
          <p:cNvCxnSpPr/>
          <p:nvPr/>
        </p:nvCxnSpPr>
        <p:spPr>
          <a:xfrm>
            <a:off x="3821113" y="3124200"/>
            <a:ext cx="0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88" name="Shape 888"/>
          <p:cNvCxnSpPr/>
          <p:nvPr/>
        </p:nvCxnSpPr>
        <p:spPr>
          <a:xfrm>
            <a:off x="3821113" y="3886200"/>
            <a:ext cx="0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889" name="Shape 889"/>
          <p:cNvSpPr/>
          <p:nvPr/>
        </p:nvSpPr>
        <p:spPr>
          <a:xfrm>
            <a:off x="4181475" y="2795588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cxnSp>
        <p:nvCxnSpPr>
          <p:cNvPr id="890" name="Shape 890"/>
          <p:cNvCxnSpPr/>
          <p:nvPr/>
        </p:nvCxnSpPr>
        <p:spPr>
          <a:xfrm>
            <a:off x="3962400" y="2438400"/>
            <a:ext cx="536575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891" name="Shape 891"/>
          <p:cNvSpPr/>
          <p:nvPr/>
        </p:nvSpPr>
        <p:spPr>
          <a:xfrm>
            <a:off x="6932613" y="1641475"/>
            <a:ext cx="1308100" cy="609600"/>
          </a:xfrm>
          <a:prstGeom prst="rect">
            <a:avLst/>
          </a:prstGeom>
          <a:solidFill>
            <a:srgbClr val="F6F5BD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endParaRPr dirty="0"/>
          </a:p>
        </p:txBody>
      </p:sp>
      <p:grpSp>
        <p:nvGrpSpPr>
          <p:cNvPr id="892" name="Shape 892"/>
          <p:cNvGrpSpPr/>
          <p:nvPr/>
        </p:nvGrpSpPr>
        <p:grpSpPr>
          <a:xfrm>
            <a:off x="5391150" y="2379663"/>
            <a:ext cx="1495425" cy="928687"/>
            <a:chOff x="0" y="0"/>
            <a:chExt cx="941" cy="585"/>
          </a:xfrm>
        </p:grpSpPr>
        <p:cxnSp>
          <p:nvCxnSpPr>
            <p:cNvPr id="893" name="Shape 893"/>
            <p:cNvCxnSpPr/>
            <p:nvPr/>
          </p:nvCxnSpPr>
          <p:spPr>
            <a:xfrm>
              <a:off x="489" y="110"/>
              <a:ext cx="452" cy="0"/>
            </a:xfrm>
            <a:prstGeom prst="straightConnector1">
              <a:avLst/>
            </a:prstGeom>
            <a:noFill/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894" name="Shape 894"/>
            <p:cNvSpPr/>
            <p:nvPr/>
          </p:nvSpPr>
          <p:spPr>
            <a:xfrm>
              <a:off x="1" y="0"/>
              <a:ext cx="496" cy="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%</a:t>
              </a:r>
              <a:r>
                <a:rPr lang="en-US" sz="1800" b="1" dirty="0" err="1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rbp</a:t>
              </a:r>
              <a:endParaRPr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endParaRPr>
            </a:p>
          </p:txBody>
        </p:sp>
        <p:cxnSp>
          <p:nvCxnSpPr>
            <p:cNvPr id="895" name="Shape 895"/>
            <p:cNvCxnSpPr/>
            <p:nvPr/>
          </p:nvCxnSpPr>
          <p:spPr>
            <a:xfrm>
              <a:off x="488" y="499"/>
              <a:ext cx="452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896" name="Shape 896"/>
            <p:cNvSpPr/>
            <p:nvPr/>
          </p:nvSpPr>
          <p:spPr>
            <a:xfrm>
              <a:off x="0" y="377"/>
              <a:ext cx="496" cy="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%</a:t>
              </a:r>
              <a:r>
                <a:rPr lang="en-US" sz="1800" b="1" dirty="0" err="1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rsp</a:t>
              </a:r>
              <a:endParaRPr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endParaRPr>
            </a:p>
          </p:txBody>
        </p:sp>
      </p:grpSp>
      <p:sp>
        <p:nvSpPr>
          <p:cNvPr id="897" name="Shape 897"/>
          <p:cNvSpPr/>
          <p:nvPr/>
        </p:nvSpPr>
        <p:spPr>
          <a:xfrm>
            <a:off x="6932613" y="1022350"/>
            <a:ext cx="1308100" cy="444500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98" name="Shape 898"/>
          <p:cNvSpPr/>
          <p:nvPr/>
        </p:nvSpPr>
        <p:spPr>
          <a:xfrm>
            <a:off x="7194550" y="381000"/>
            <a:ext cx="760413" cy="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</a:t>
            </a:r>
            <a:endParaRPr/>
          </a:p>
        </p:txBody>
      </p:sp>
      <p:graphicFrame>
        <p:nvGraphicFramePr>
          <p:cNvPr id="899" name="Shape 899"/>
          <p:cNvGraphicFramePr/>
          <p:nvPr/>
        </p:nvGraphicFramePr>
        <p:xfrm>
          <a:off x="6934200" y="838200"/>
          <a:ext cx="1397000" cy="5778500"/>
        </p:xfrm>
        <a:graphic>
          <a:graphicData uri="http://schemas.openxmlformats.org/drawingml/2006/table">
            <a:tbl>
              <a:tblPr>
                <a:noFill/>
                <a:tableStyleId>{6CE40DD1-18CE-47C8-A119-0F7C9B7843C6}</a:tableStyleId>
              </a:tblPr>
              <a:tblGrid>
                <a:gridCol w="139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C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 err="1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yoo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E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who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F1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00" name="Shape 900"/>
          <p:cNvSpPr/>
          <p:nvPr/>
        </p:nvSpPr>
        <p:spPr>
          <a:xfrm>
            <a:off x="292100" y="1447800"/>
            <a:ext cx="1536700" cy="21336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yoo(…)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who();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  </a:t>
            </a:r>
            <a:endParaRPr/>
          </a:p>
        </p:txBody>
      </p:sp>
      <p:sp>
        <p:nvSpPr>
          <p:cNvPr id="901" name="Shape 901"/>
          <p:cNvSpPr/>
          <p:nvPr/>
        </p:nvSpPr>
        <p:spPr>
          <a:xfrm>
            <a:off x="609600" y="1676400"/>
            <a:ext cx="1612900" cy="2133600"/>
          </a:xfrm>
          <a:prstGeom prst="rect">
            <a:avLst/>
          </a:prstGeom>
          <a:solidFill>
            <a:srgbClr val="D5F1CF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who(…)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902" name="Shape 902"/>
          <p:cNvSpPr/>
          <p:nvPr/>
        </p:nvSpPr>
        <p:spPr>
          <a:xfrm>
            <a:off x="-152400" y="2722950"/>
            <a:ext cx="685800" cy="431800"/>
          </a:xfrm>
          <a:prstGeom prst="rightArrow">
            <a:avLst>
              <a:gd name="adj1" fmla="val 41185"/>
              <a:gd name="adj2" fmla="val 76471"/>
            </a:avLst>
          </a:prstGeom>
          <a:solidFill>
            <a:srgbClr val="C00000"/>
          </a:solidFill>
          <a:ln>
            <a:noFill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Shape 907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</a:t>
            </a:r>
            <a:endParaRPr/>
          </a:p>
        </p:txBody>
      </p:sp>
      <p:sp>
        <p:nvSpPr>
          <p:cNvPr id="908" name="Shape 908"/>
          <p:cNvSpPr/>
          <p:nvPr/>
        </p:nvSpPr>
        <p:spPr>
          <a:xfrm>
            <a:off x="3514725" y="1446213"/>
            <a:ext cx="622300" cy="331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endParaRPr dirty="0"/>
          </a:p>
        </p:txBody>
      </p:sp>
      <p:sp>
        <p:nvSpPr>
          <p:cNvPr id="909" name="Shape 909"/>
          <p:cNvSpPr/>
          <p:nvPr/>
        </p:nvSpPr>
        <p:spPr>
          <a:xfrm>
            <a:off x="3514725" y="21336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who</a:t>
            </a:r>
            <a:endParaRPr dirty="0"/>
          </a:p>
        </p:txBody>
      </p:sp>
      <p:sp>
        <p:nvSpPr>
          <p:cNvPr id="910" name="Shape 910"/>
          <p:cNvSpPr/>
          <p:nvPr/>
        </p:nvSpPr>
        <p:spPr>
          <a:xfrm>
            <a:off x="3503613" y="2808288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6A6A6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sp>
        <p:nvSpPr>
          <p:cNvPr id="911" name="Shape 911"/>
          <p:cNvSpPr/>
          <p:nvPr/>
        </p:nvSpPr>
        <p:spPr>
          <a:xfrm>
            <a:off x="3514725" y="35052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sp>
        <p:nvSpPr>
          <p:cNvPr id="912" name="Shape 912"/>
          <p:cNvSpPr/>
          <p:nvPr/>
        </p:nvSpPr>
        <p:spPr>
          <a:xfrm>
            <a:off x="3514725" y="42672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cxnSp>
        <p:nvCxnSpPr>
          <p:cNvPr id="913" name="Shape 913"/>
          <p:cNvCxnSpPr/>
          <p:nvPr/>
        </p:nvCxnSpPr>
        <p:spPr>
          <a:xfrm>
            <a:off x="3821113" y="1752600"/>
            <a:ext cx="0" cy="4318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14" name="Shape 914"/>
          <p:cNvCxnSpPr/>
          <p:nvPr/>
        </p:nvCxnSpPr>
        <p:spPr>
          <a:xfrm>
            <a:off x="3821113" y="2438400"/>
            <a:ext cx="0" cy="431800"/>
          </a:xfrm>
          <a:prstGeom prst="straightConnector1">
            <a:avLst/>
          </a:prstGeom>
          <a:noFill/>
          <a:ln w="25400" cap="flat" cmpd="sng">
            <a:solidFill>
              <a:srgbClr val="A6A6A6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15" name="Shape 915"/>
          <p:cNvCxnSpPr/>
          <p:nvPr/>
        </p:nvCxnSpPr>
        <p:spPr>
          <a:xfrm>
            <a:off x="3821113" y="3124200"/>
            <a:ext cx="0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16" name="Shape 916"/>
          <p:cNvCxnSpPr/>
          <p:nvPr/>
        </p:nvCxnSpPr>
        <p:spPr>
          <a:xfrm>
            <a:off x="3821113" y="3886200"/>
            <a:ext cx="0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917" name="Shape 917"/>
          <p:cNvSpPr/>
          <p:nvPr/>
        </p:nvSpPr>
        <p:spPr>
          <a:xfrm>
            <a:off x="4181475" y="2795588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cxnSp>
        <p:nvCxnSpPr>
          <p:cNvPr id="918" name="Shape 918"/>
          <p:cNvCxnSpPr/>
          <p:nvPr/>
        </p:nvCxnSpPr>
        <p:spPr>
          <a:xfrm>
            <a:off x="3962400" y="2438400"/>
            <a:ext cx="536575" cy="4318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919" name="Shape 919"/>
          <p:cNvSpPr/>
          <p:nvPr/>
        </p:nvSpPr>
        <p:spPr>
          <a:xfrm>
            <a:off x="6932613" y="1641475"/>
            <a:ext cx="1308100" cy="609600"/>
          </a:xfrm>
          <a:prstGeom prst="rect">
            <a:avLst/>
          </a:prstGeom>
          <a:solidFill>
            <a:srgbClr val="F6F5BD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endParaRPr dirty="0"/>
          </a:p>
        </p:txBody>
      </p:sp>
      <p:grpSp>
        <p:nvGrpSpPr>
          <p:cNvPr id="920" name="Shape 920"/>
          <p:cNvGrpSpPr/>
          <p:nvPr/>
        </p:nvGrpSpPr>
        <p:grpSpPr>
          <a:xfrm>
            <a:off x="5397500" y="3225800"/>
            <a:ext cx="1493838" cy="928688"/>
            <a:chOff x="0" y="0"/>
            <a:chExt cx="941" cy="585"/>
          </a:xfrm>
        </p:grpSpPr>
        <p:cxnSp>
          <p:nvCxnSpPr>
            <p:cNvPr id="921" name="Shape 921"/>
            <p:cNvCxnSpPr/>
            <p:nvPr/>
          </p:nvCxnSpPr>
          <p:spPr>
            <a:xfrm>
              <a:off x="489" y="110"/>
              <a:ext cx="452" cy="0"/>
            </a:xfrm>
            <a:prstGeom prst="straightConnector1">
              <a:avLst/>
            </a:prstGeom>
            <a:noFill/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922" name="Shape 922"/>
            <p:cNvSpPr/>
            <p:nvPr/>
          </p:nvSpPr>
          <p:spPr>
            <a:xfrm>
              <a:off x="1" y="0"/>
              <a:ext cx="496" cy="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%</a:t>
              </a:r>
              <a:r>
                <a:rPr lang="en-US" sz="1800" b="1" dirty="0" err="1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rbp</a:t>
              </a:r>
              <a:endParaRPr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endParaRPr>
            </a:p>
          </p:txBody>
        </p:sp>
        <p:cxnSp>
          <p:nvCxnSpPr>
            <p:cNvPr id="923" name="Shape 923"/>
            <p:cNvCxnSpPr/>
            <p:nvPr/>
          </p:nvCxnSpPr>
          <p:spPr>
            <a:xfrm>
              <a:off x="488" y="499"/>
              <a:ext cx="452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924" name="Shape 924"/>
            <p:cNvSpPr/>
            <p:nvPr/>
          </p:nvSpPr>
          <p:spPr>
            <a:xfrm>
              <a:off x="0" y="377"/>
              <a:ext cx="496" cy="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%</a:t>
              </a:r>
              <a:r>
                <a:rPr lang="en-US" sz="1800" b="1" dirty="0" err="1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rsp</a:t>
              </a:r>
              <a:endParaRPr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endParaRPr>
            </a:p>
          </p:txBody>
        </p:sp>
      </p:grpSp>
      <p:sp>
        <p:nvSpPr>
          <p:cNvPr id="925" name="Shape 925"/>
          <p:cNvSpPr/>
          <p:nvPr/>
        </p:nvSpPr>
        <p:spPr>
          <a:xfrm>
            <a:off x="6932613" y="1022350"/>
            <a:ext cx="1308100" cy="444500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26" name="Shape 926"/>
          <p:cNvSpPr/>
          <p:nvPr/>
        </p:nvSpPr>
        <p:spPr>
          <a:xfrm>
            <a:off x="7194550" y="381000"/>
            <a:ext cx="760413" cy="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</a:t>
            </a:r>
            <a:endParaRPr/>
          </a:p>
        </p:txBody>
      </p:sp>
      <p:graphicFrame>
        <p:nvGraphicFramePr>
          <p:cNvPr id="927" name="Shape 927"/>
          <p:cNvGraphicFramePr/>
          <p:nvPr/>
        </p:nvGraphicFramePr>
        <p:xfrm>
          <a:off x="6934200" y="838200"/>
          <a:ext cx="1397000" cy="5778500"/>
        </p:xfrm>
        <a:graphic>
          <a:graphicData uri="http://schemas.openxmlformats.org/drawingml/2006/table">
            <a:tbl>
              <a:tblPr>
                <a:noFill/>
                <a:tableStyleId>{6CE40DD1-18CE-47C8-A119-0F7C9B7843C6}</a:tableStyleId>
              </a:tblPr>
              <a:tblGrid>
                <a:gridCol w="139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C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 err="1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yoo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E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who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F1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 err="1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amI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28" name="Shape 928"/>
          <p:cNvSpPr/>
          <p:nvPr/>
        </p:nvSpPr>
        <p:spPr>
          <a:xfrm>
            <a:off x="292100" y="1447800"/>
            <a:ext cx="1536700" cy="21336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yoo(…)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who();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  </a:t>
            </a:r>
            <a:endParaRPr/>
          </a:p>
        </p:txBody>
      </p:sp>
      <p:sp>
        <p:nvSpPr>
          <p:cNvPr id="929" name="Shape 929"/>
          <p:cNvSpPr/>
          <p:nvPr/>
        </p:nvSpPr>
        <p:spPr>
          <a:xfrm>
            <a:off x="609600" y="1676400"/>
            <a:ext cx="1612900" cy="2133600"/>
          </a:xfrm>
          <a:prstGeom prst="rect">
            <a:avLst/>
          </a:prstGeom>
          <a:solidFill>
            <a:srgbClr val="D5F1CF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who(…)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930" name="Shape 930"/>
          <p:cNvSpPr/>
          <p:nvPr/>
        </p:nvSpPr>
        <p:spPr>
          <a:xfrm>
            <a:off x="914400" y="2133600"/>
            <a:ext cx="1536700" cy="2286000"/>
          </a:xfrm>
          <a:prstGeom prst="rect">
            <a:avLst/>
          </a:prstGeom>
          <a:solidFill>
            <a:srgbClr val="F1C7C7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amI(…)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931" name="Shape 931"/>
          <p:cNvSpPr/>
          <p:nvPr/>
        </p:nvSpPr>
        <p:spPr>
          <a:xfrm>
            <a:off x="228600" y="2971800"/>
            <a:ext cx="685800" cy="431800"/>
          </a:xfrm>
          <a:prstGeom prst="rightArrow">
            <a:avLst>
              <a:gd name="adj1" fmla="val 41185"/>
              <a:gd name="adj2" fmla="val 76471"/>
            </a:avLst>
          </a:prstGeom>
          <a:solidFill>
            <a:srgbClr val="C00000"/>
          </a:solidFill>
          <a:ln>
            <a:noFill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Shape 936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</a:t>
            </a:r>
            <a:endParaRPr/>
          </a:p>
        </p:txBody>
      </p:sp>
      <p:sp>
        <p:nvSpPr>
          <p:cNvPr id="937" name="Shape 937"/>
          <p:cNvSpPr/>
          <p:nvPr/>
        </p:nvSpPr>
        <p:spPr>
          <a:xfrm>
            <a:off x="3514725" y="1446213"/>
            <a:ext cx="622300" cy="331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endParaRPr dirty="0"/>
          </a:p>
        </p:txBody>
      </p:sp>
      <p:sp>
        <p:nvSpPr>
          <p:cNvPr id="938" name="Shape 938"/>
          <p:cNvSpPr/>
          <p:nvPr/>
        </p:nvSpPr>
        <p:spPr>
          <a:xfrm>
            <a:off x="3514725" y="21336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who</a:t>
            </a:r>
            <a:endParaRPr dirty="0"/>
          </a:p>
        </p:txBody>
      </p:sp>
      <p:sp>
        <p:nvSpPr>
          <p:cNvPr id="939" name="Shape 939"/>
          <p:cNvSpPr/>
          <p:nvPr/>
        </p:nvSpPr>
        <p:spPr>
          <a:xfrm>
            <a:off x="3503613" y="2808288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sp>
        <p:nvSpPr>
          <p:cNvPr id="940" name="Shape 940"/>
          <p:cNvSpPr/>
          <p:nvPr/>
        </p:nvSpPr>
        <p:spPr>
          <a:xfrm>
            <a:off x="3514725" y="35052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sp>
        <p:nvSpPr>
          <p:cNvPr id="941" name="Shape 941"/>
          <p:cNvSpPr/>
          <p:nvPr/>
        </p:nvSpPr>
        <p:spPr>
          <a:xfrm>
            <a:off x="3514725" y="42672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cxnSp>
        <p:nvCxnSpPr>
          <p:cNvPr id="942" name="Shape 942"/>
          <p:cNvCxnSpPr/>
          <p:nvPr/>
        </p:nvCxnSpPr>
        <p:spPr>
          <a:xfrm>
            <a:off x="3821113" y="1752600"/>
            <a:ext cx="0" cy="4318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43" name="Shape 943"/>
          <p:cNvCxnSpPr/>
          <p:nvPr/>
        </p:nvCxnSpPr>
        <p:spPr>
          <a:xfrm>
            <a:off x="3821113" y="2438400"/>
            <a:ext cx="0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44" name="Shape 944"/>
          <p:cNvCxnSpPr/>
          <p:nvPr/>
        </p:nvCxnSpPr>
        <p:spPr>
          <a:xfrm>
            <a:off x="3821113" y="3124200"/>
            <a:ext cx="0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45" name="Shape 945"/>
          <p:cNvCxnSpPr/>
          <p:nvPr/>
        </p:nvCxnSpPr>
        <p:spPr>
          <a:xfrm>
            <a:off x="3821113" y="3886200"/>
            <a:ext cx="0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946" name="Shape 946"/>
          <p:cNvSpPr/>
          <p:nvPr/>
        </p:nvSpPr>
        <p:spPr>
          <a:xfrm>
            <a:off x="4181475" y="2795588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cxnSp>
        <p:nvCxnSpPr>
          <p:cNvPr id="947" name="Shape 947"/>
          <p:cNvCxnSpPr/>
          <p:nvPr/>
        </p:nvCxnSpPr>
        <p:spPr>
          <a:xfrm>
            <a:off x="3962400" y="2438400"/>
            <a:ext cx="536575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948" name="Shape 948"/>
          <p:cNvSpPr/>
          <p:nvPr/>
        </p:nvSpPr>
        <p:spPr>
          <a:xfrm>
            <a:off x="6932613" y="1641475"/>
            <a:ext cx="1308100" cy="609600"/>
          </a:xfrm>
          <a:prstGeom prst="rect">
            <a:avLst/>
          </a:prstGeom>
          <a:solidFill>
            <a:srgbClr val="F6F5BD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endParaRPr dirty="0"/>
          </a:p>
        </p:txBody>
      </p:sp>
      <p:grpSp>
        <p:nvGrpSpPr>
          <p:cNvPr id="949" name="Shape 949"/>
          <p:cNvGrpSpPr/>
          <p:nvPr/>
        </p:nvGrpSpPr>
        <p:grpSpPr>
          <a:xfrm>
            <a:off x="5391150" y="2379663"/>
            <a:ext cx="1495425" cy="928687"/>
            <a:chOff x="0" y="0"/>
            <a:chExt cx="941" cy="585"/>
          </a:xfrm>
        </p:grpSpPr>
        <p:cxnSp>
          <p:nvCxnSpPr>
            <p:cNvPr id="950" name="Shape 950"/>
            <p:cNvCxnSpPr/>
            <p:nvPr/>
          </p:nvCxnSpPr>
          <p:spPr>
            <a:xfrm>
              <a:off x="489" y="110"/>
              <a:ext cx="452" cy="0"/>
            </a:xfrm>
            <a:prstGeom prst="straightConnector1">
              <a:avLst/>
            </a:prstGeom>
            <a:noFill/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951" name="Shape 951"/>
            <p:cNvSpPr/>
            <p:nvPr/>
          </p:nvSpPr>
          <p:spPr>
            <a:xfrm>
              <a:off x="1" y="0"/>
              <a:ext cx="496" cy="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%</a:t>
              </a:r>
              <a:r>
                <a:rPr lang="en-US" sz="1800" b="1" dirty="0" err="1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rbp</a:t>
              </a:r>
              <a:endParaRPr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endParaRPr>
            </a:p>
          </p:txBody>
        </p:sp>
        <p:cxnSp>
          <p:nvCxnSpPr>
            <p:cNvPr id="952" name="Shape 952"/>
            <p:cNvCxnSpPr/>
            <p:nvPr/>
          </p:nvCxnSpPr>
          <p:spPr>
            <a:xfrm>
              <a:off x="488" y="499"/>
              <a:ext cx="452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953" name="Shape 953"/>
            <p:cNvSpPr/>
            <p:nvPr/>
          </p:nvSpPr>
          <p:spPr>
            <a:xfrm>
              <a:off x="0" y="377"/>
              <a:ext cx="496" cy="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%</a:t>
              </a:r>
              <a:r>
                <a:rPr lang="en-US" sz="1800" b="1" dirty="0" err="1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rsp</a:t>
              </a:r>
              <a:endParaRPr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endParaRPr>
            </a:p>
          </p:txBody>
        </p:sp>
      </p:grpSp>
      <p:sp>
        <p:nvSpPr>
          <p:cNvPr id="954" name="Shape 954"/>
          <p:cNvSpPr/>
          <p:nvPr/>
        </p:nvSpPr>
        <p:spPr>
          <a:xfrm>
            <a:off x="6932613" y="1022350"/>
            <a:ext cx="1308100" cy="444500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55" name="Shape 955"/>
          <p:cNvSpPr/>
          <p:nvPr/>
        </p:nvSpPr>
        <p:spPr>
          <a:xfrm>
            <a:off x="7194550" y="381000"/>
            <a:ext cx="760413" cy="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</a:t>
            </a:r>
            <a:endParaRPr/>
          </a:p>
        </p:txBody>
      </p:sp>
      <p:graphicFrame>
        <p:nvGraphicFramePr>
          <p:cNvPr id="956" name="Shape 956"/>
          <p:cNvGraphicFramePr/>
          <p:nvPr/>
        </p:nvGraphicFramePr>
        <p:xfrm>
          <a:off x="6934200" y="838200"/>
          <a:ext cx="1397000" cy="5778500"/>
        </p:xfrm>
        <a:graphic>
          <a:graphicData uri="http://schemas.openxmlformats.org/drawingml/2006/table">
            <a:tbl>
              <a:tblPr>
                <a:noFill/>
                <a:tableStyleId>{6CE40DD1-18CE-47C8-A119-0F7C9B7843C6}</a:tableStyleId>
              </a:tblPr>
              <a:tblGrid>
                <a:gridCol w="139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C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 err="1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yoo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E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who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F1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57" name="Shape 957"/>
          <p:cNvSpPr/>
          <p:nvPr/>
        </p:nvSpPr>
        <p:spPr>
          <a:xfrm>
            <a:off x="431800" y="1447800"/>
            <a:ext cx="1536700" cy="21336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yoo(…)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who();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  </a:t>
            </a:r>
            <a:endParaRPr/>
          </a:p>
        </p:txBody>
      </p:sp>
      <p:sp>
        <p:nvSpPr>
          <p:cNvPr id="958" name="Shape 958"/>
          <p:cNvSpPr/>
          <p:nvPr/>
        </p:nvSpPr>
        <p:spPr>
          <a:xfrm>
            <a:off x="749300" y="1676400"/>
            <a:ext cx="1612900" cy="2133600"/>
          </a:xfrm>
          <a:prstGeom prst="rect">
            <a:avLst/>
          </a:prstGeom>
          <a:solidFill>
            <a:srgbClr val="D5F1CF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who(…)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amI();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 •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959" name="Shape 959"/>
          <p:cNvSpPr/>
          <p:nvPr/>
        </p:nvSpPr>
        <p:spPr>
          <a:xfrm>
            <a:off x="139700" y="3243825"/>
            <a:ext cx="685800" cy="431800"/>
          </a:xfrm>
          <a:prstGeom prst="rightArrow">
            <a:avLst>
              <a:gd name="adj1" fmla="val 41185"/>
              <a:gd name="adj2" fmla="val 76471"/>
            </a:avLst>
          </a:prstGeom>
          <a:solidFill>
            <a:srgbClr val="C00000"/>
          </a:solidFill>
          <a:ln>
            <a:noFill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Shape 964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</a:t>
            </a:r>
            <a:endParaRPr/>
          </a:p>
        </p:txBody>
      </p:sp>
      <p:sp>
        <p:nvSpPr>
          <p:cNvPr id="965" name="Shape 965"/>
          <p:cNvSpPr/>
          <p:nvPr/>
        </p:nvSpPr>
        <p:spPr>
          <a:xfrm>
            <a:off x="3514725" y="1446213"/>
            <a:ext cx="622300" cy="331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endParaRPr dirty="0"/>
          </a:p>
        </p:txBody>
      </p:sp>
      <p:sp>
        <p:nvSpPr>
          <p:cNvPr id="966" name="Shape 966"/>
          <p:cNvSpPr/>
          <p:nvPr/>
        </p:nvSpPr>
        <p:spPr>
          <a:xfrm>
            <a:off x="3514725" y="21336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who</a:t>
            </a:r>
            <a:endParaRPr dirty="0"/>
          </a:p>
        </p:txBody>
      </p:sp>
      <p:sp>
        <p:nvSpPr>
          <p:cNvPr id="967" name="Shape 967"/>
          <p:cNvSpPr/>
          <p:nvPr/>
        </p:nvSpPr>
        <p:spPr>
          <a:xfrm>
            <a:off x="3503613" y="2808288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sp>
        <p:nvSpPr>
          <p:cNvPr id="968" name="Shape 968"/>
          <p:cNvSpPr/>
          <p:nvPr/>
        </p:nvSpPr>
        <p:spPr>
          <a:xfrm>
            <a:off x="3514725" y="35052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sp>
        <p:nvSpPr>
          <p:cNvPr id="969" name="Shape 969"/>
          <p:cNvSpPr/>
          <p:nvPr/>
        </p:nvSpPr>
        <p:spPr>
          <a:xfrm>
            <a:off x="3514725" y="4267200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cxnSp>
        <p:nvCxnSpPr>
          <p:cNvPr id="970" name="Shape 970"/>
          <p:cNvCxnSpPr/>
          <p:nvPr/>
        </p:nvCxnSpPr>
        <p:spPr>
          <a:xfrm>
            <a:off x="3821113" y="1752600"/>
            <a:ext cx="0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71" name="Shape 971"/>
          <p:cNvCxnSpPr/>
          <p:nvPr/>
        </p:nvCxnSpPr>
        <p:spPr>
          <a:xfrm>
            <a:off x="3821113" y="2438400"/>
            <a:ext cx="0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72" name="Shape 972"/>
          <p:cNvCxnSpPr/>
          <p:nvPr/>
        </p:nvCxnSpPr>
        <p:spPr>
          <a:xfrm>
            <a:off x="3821113" y="3124200"/>
            <a:ext cx="0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73" name="Shape 973"/>
          <p:cNvCxnSpPr/>
          <p:nvPr/>
        </p:nvCxnSpPr>
        <p:spPr>
          <a:xfrm>
            <a:off x="3821113" y="3886200"/>
            <a:ext cx="0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974" name="Shape 974"/>
          <p:cNvSpPr/>
          <p:nvPr/>
        </p:nvSpPr>
        <p:spPr>
          <a:xfrm>
            <a:off x="4181475" y="2795588"/>
            <a:ext cx="6223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A5A5A5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amI</a:t>
            </a:r>
            <a:endParaRPr dirty="0"/>
          </a:p>
        </p:txBody>
      </p:sp>
      <p:cxnSp>
        <p:nvCxnSpPr>
          <p:cNvPr id="975" name="Shape 975"/>
          <p:cNvCxnSpPr/>
          <p:nvPr/>
        </p:nvCxnSpPr>
        <p:spPr>
          <a:xfrm>
            <a:off x="3962400" y="2438400"/>
            <a:ext cx="536575" cy="431800"/>
          </a:xfrm>
          <a:prstGeom prst="straightConnector1">
            <a:avLst/>
          </a:prstGeom>
          <a:noFill/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976" name="Shape 976"/>
          <p:cNvSpPr/>
          <p:nvPr/>
        </p:nvSpPr>
        <p:spPr>
          <a:xfrm>
            <a:off x="6932613" y="1641475"/>
            <a:ext cx="1308100" cy="609600"/>
          </a:xfrm>
          <a:prstGeom prst="rect">
            <a:avLst/>
          </a:prstGeom>
          <a:solidFill>
            <a:srgbClr val="F6F5BD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endParaRPr dirty="0"/>
          </a:p>
        </p:txBody>
      </p:sp>
      <p:grpSp>
        <p:nvGrpSpPr>
          <p:cNvPr id="977" name="Shape 977"/>
          <p:cNvGrpSpPr/>
          <p:nvPr/>
        </p:nvGrpSpPr>
        <p:grpSpPr>
          <a:xfrm>
            <a:off x="5397500" y="1592263"/>
            <a:ext cx="1493838" cy="928687"/>
            <a:chOff x="0" y="0"/>
            <a:chExt cx="941" cy="585"/>
          </a:xfrm>
        </p:grpSpPr>
        <p:cxnSp>
          <p:nvCxnSpPr>
            <p:cNvPr id="978" name="Shape 978"/>
            <p:cNvCxnSpPr/>
            <p:nvPr/>
          </p:nvCxnSpPr>
          <p:spPr>
            <a:xfrm>
              <a:off x="489" y="110"/>
              <a:ext cx="452" cy="0"/>
            </a:xfrm>
            <a:prstGeom prst="straightConnector1">
              <a:avLst/>
            </a:prstGeom>
            <a:noFill/>
            <a:ln w="25400" cap="flat" cmpd="sng">
              <a:solidFill>
                <a:srgbClr val="7F7F7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979" name="Shape 979"/>
            <p:cNvSpPr/>
            <p:nvPr/>
          </p:nvSpPr>
          <p:spPr>
            <a:xfrm>
              <a:off x="1" y="0"/>
              <a:ext cx="496" cy="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%</a:t>
              </a:r>
              <a:r>
                <a:rPr lang="en-US" sz="1800" b="1" dirty="0" err="1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rbp</a:t>
              </a:r>
              <a:endParaRPr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endParaRPr>
            </a:p>
          </p:txBody>
        </p:sp>
        <p:cxnSp>
          <p:nvCxnSpPr>
            <p:cNvPr id="980" name="Shape 980"/>
            <p:cNvCxnSpPr/>
            <p:nvPr/>
          </p:nvCxnSpPr>
          <p:spPr>
            <a:xfrm>
              <a:off x="488" y="499"/>
              <a:ext cx="452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981" name="Shape 981"/>
            <p:cNvSpPr/>
            <p:nvPr/>
          </p:nvSpPr>
          <p:spPr>
            <a:xfrm>
              <a:off x="0" y="377"/>
              <a:ext cx="496" cy="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38100" rIns="38100" bIns="381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%</a:t>
              </a:r>
              <a:r>
                <a:rPr lang="en-US" sz="1800" b="1" dirty="0" err="1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rsp</a:t>
              </a:r>
              <a:endParaRPr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endParaRPr>
            </a:p>
          </p:txBody>
        </p:sp>
      </p:grpSp>
      <p:sp>
        <p:nvSpPr>
          <p:cNvPr id="982" name="Shape 982"/>
          <p:cNvSpPr/>
          <p:nvPr/>
        </p:nvSpPr>
        <p:spPr>
          <a:xfrm>
            <a:off x="6932613" y="1022350"/>
            <a:ext cx="1308100" cy="444500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83" name="Shape 983"/>
          <p:cNvSpPr/>
          <p:nvPr/>
        </p:nvSpPr>
        <p:spPr>
          <a:xfrm>
            <a:off x="7194550" y="381000"/>
            <a:ext cx="760413" cy="4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</a:t>
            </a:r>
            <a:endParaRPr/>
          </a:p>
        </p:txBody>
      </p:sp>
      <p:graphicFrame>
        <p:nvGraphicFramePr>
          <p:cNvPr id="984" name="Shape 984"/>
          <p:cNvGraphicFramePr/>
          <p:nvPr/>
        </p:nvGraphicFramePr>
        <p:xfrm>
          <a:off x="6934200" y="838200"/>
          <a:ext cx="1397000" cy="5778500"/>
        </p:xfrm>
        <a:graphic>
          <a:graphicData uri="http://schemas.openxmlformats.org/drawingml/2006/table">
            <a:tbl>
              <a:tblPr>
                <a:noFill/>
                <a:tableStyleId>{6CE40DD1-18CE-47C8-A119-0F7C9B7843C6}</a:tableStyleId>
              </a:tblPr>
              <a:tblGrid>
                <a:gridCol w="139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C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r>
                        <a:rPr lang="en-US" sz="2000" b="1" i="0" u="none" strike="noStrike" cap="none" dirty="0" err="1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ourier"/>
                          <a:cs typeface="Courier New" panose="02070309020205020404" pitchFamily="49" charset="0"/>
                          <a:sym typeface="Courier"/>
                        </a:rPr>
                        <a:t>yoo</a:t>
                      </a:r>
                      <a:endParaRPr dirty="0"/>
                    </a:p>
                  </a:txBody>
                  <a:tcPr marL="50800" marR="50800" marT="50800" marB="50800" anchor="ctr">
                    <a:lnL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E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90000"/>
                        </a:buClr>
                        <a:buSzPts val="1200"/>
                        <a:buFont typeface="Noto Sans Symbols"/>
                        <a:buNone/>
                      </a:pPr>
                      <a:endParaRPr sz="2000" b="1" i="0" u="none" strike="noStrike" cap="none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ourier"/>
                        <a:cs typeface="Courier New" panose="02070309020205020404" pitchFamily="49" charset="0"/>
                        <a:sym typeface="Courier"/>
                      </a:endParaRPr>
                    </a:p>
                  </a:txBody>
                  <a:tcPr marL="50800" marR="50800" marT="50800" marB="508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85" name="Shape 985"/>
          <p:cNvSpPr/>
          <p:nvPr/>
        </p:nvSpPr>
        <p:spPr>
          <a:xfrm>
            <a:off x="825500" y="1676400"/>
            <a:ext cx="1536700" cy="21336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yoo(…)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who();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  </a:t>
            </a:r>
            <a:endParaRPr/>
          </a:p>
        </p:txBody>
      </p:sp>
      <p:sp>
        <p:nvSpPr>
          <p:cNvPr id="986" name="Shape 986"/>
          <p:cNvSpPr/>
          <p:nvPr/>
        </p:nvSpPr>
        <p:spPr>
          <a:xfrm>
            <a:off x="139700" y="2861850"/>
            <a:ext cx="685800" cy="431800"/>
          </a:xfrm>
          <a:prstGeom prst="rightArrow">
            <a:avLst>
              <a:gd name="adj1" fmla="val 41185"/>
              <a:gd name="adj2" fmla="val 76471"/>
            </a:avLst>
          </a:prstGeom>
          <a:solidFill>
            <a:srgbClr val="C00000"/>
          </a:solidFill>
          <a:ln>
            <a:noFill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Shape 991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x86-64/Linux Stack Frame</a:t>
            </a:r>
            <a:endParaRPr/>
          </a:p>
        </p:txBody>
      </p:sp>
      <p:sp>
        <p:nvSpPr>
          <p:cNvPr id="992" name="Shape 992"/>
          <p:cNvSpPr txBox="1">
            <a:spLocks noGrp="1"/>
          </p:cNvSpPr>
          <p:nvPr>
            <p:ph type="body" idx="1"/>
          </p:nvPr>
        </p:nvSpPr>
        <p:spPr>
          <a:xfrm>
            <a:off x="381000" y="1397000"/>
            <a:ext cx="5372100" cy="5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Current Stack Frame (“Top” to Bottom)</a:t>
            </a:r>
            <a:endParaRPr dirty="0"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“Argument build:”</a:t>
            </a:r>
            <a:b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Parameters for function about to call</a:t>
            </a:r>
            <a:endParaRPr dirty="0"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 variables</a:t>
            </a:r>
            <a:b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can’t keep in registers</a:t>
            </a:r>
            <a:endParaRPr dirty="0"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Saved register context</a:t>
            </a:r>
            <a:endParaRPr dirty="0"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Old frame pointer (optional)</a:t>
            </a:r>
            <a:endParaRPr dirty="0"/>
          </a:p>
          <a:p>
            <a:pPr marL="254000" marR="0" lvl="0" indent="-16256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Caller Stack Frame</a:t>
            </a:r>
            <a:endParaRPr dirty="0"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Return address</a:t>
            </a:r>
            <a:endParaRPr dirty="0"/>
          </a:p>
          <a:p>
            <a:pPr marL="838200" marR="0" lvl="2" indent="-203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Pushed by 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call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instruction</a:t>
            </a:r>
            <a:endParaRPr dirty="0"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Arguments for this call</a:t>
            </a:r>
            <a:endParaRPr dirty="0"/>
          </a:p>
        </p:txBody>
      </p:sp>
      <p:sp>
        <p:nvSpPr>
          <p:cNvPr id="993" name="Shape 993"/>
          <p:cNvSpPr/>
          <p:nvPr/>
        </p:nvSpPr>
        <p:spPr>
          <a:xfrm>
            <a:off x="7366000" y="3276600"/>
            <a:ext cx="1270000" cy="304800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Return Addr</a:t>
            </a:r>
            <a:endParaRPr/>
          </a:p>
        </p:txBody>
      </p:sp>
      <p:sp>
        <p:nvSpPr>
          <p:cNvPr id="994" name="Shape 994"/>
          <p:cNvSpPr/>
          <p:nvPr/>
        </p:nvSpPr>
        <p:spPr>
          <a:xfrm>
            <a:off x="7366000" y="3886200"/>
            <a:ext cx="1270000" cy="18161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Saved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Registers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Variables</a:t>
            </a:r>
            <a:endParaRPr/>
          </a:p>
        </p:txBody>
      </p:sp>
      <p:sp>
        <p:nvSpPr>
          <p:cNvPr id="995" name="Shape 995"/>
          <p:cNvSpPr/>
          <p:nvPr/>
        </p:nvSpPr>
        <p:spPr>
          <a:xfrm>
            <a:off x="7366000" y="5699124"/>
            <a:ext cx="1270000" cy="854075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Argument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Build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(Optional)</a:t>
            </a:r>
            <a:endParaRPr/>
          </a:p>
        </p:txBody>
      </p:sp>
      <p:sp>
        <p:nvSpPr>
          <p:cNvPr id="996" name="Shape 996"/>
          <p:cNvSpPr/>
          <p:nvPr/>
        </p:nvSpPr>
        <p:spPr>
          <a:xfrm>
            <a:off x="7366000" y="1295400"/>
            <a:ext cx="1270000" cy="1371600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97" name="Shape 997"/>
          <p:cNvSpPr/>
          <p:nvPr/>
        </p:nvSpPr>
        <p:spPr>
          <a:xfrm>
            <a:off x="7366000" y="3581400"/>
            <a:ext cx="1270000" cy="304800"/>
          </a:xfrm>
          <a:prstGeom prst="rect">
            <a:avLst/>
          </a:prstGeom>
          <a:solidFill>
            <a:srgbClr val="D8D8D8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Old </a:t>
            </a:r>
            <a:r>
              <a:rPr lang="en-US" sz="1800" b="1">
                <a:solidFill>
                  <a:srgbClr val="7F7F7F"/>
                </a:solidFill>
                <a:latin typeface="Courier New"/>
                <a:ea typeface="Courier New"/>
                <a:cs typeface="Courier New"/>
                <a:sym typeface="Courier New"/>
              </a:rPr>
              <a:t>%rbp</a:t>
            </a:r>
            <a:endParaRPr sz="1800" b="1">
              <a:solidFill>
                <a:srgbClr val="7F7F7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998" name="Shape 998"/>
          <p:cNvSpPr/>
          <p:nvPr/>
        </p:nvSpPr>
        <p:spPr>
          <a:xfrm>
            <a:off x="7366000" y="2667000"/>
            <a:ext cx="1270000" cy="609600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Arguments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7+</a:t>
            </a:r>
            <a:endParaRPr/>
          </a:p>
        </p:txBody>
      </p:sp>
      <p:sp>
        <p:nvSpPr>
          <p:cNvPr id="999" name="Shape 999"/>
          <p:cNvSpPr/>
          <p:nvPr/>
        </p:nvSpPr>
        <p:spPr>
          <a:xfrm>
            <a:off x="6235700" y="2125663"/>
            <a:ext cx="684213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Caller</a:t>
            </a:r>
            <a:endParaRPr sz="4200" b="1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Frame</a:t>
            </a:r>
            <a:endParaRPr/>
          </a:p>
        </p:txBody>
      </p:sp>
      <p:sp>
        <p:nvSpPr>
          <p:cNvPr id="1000" name="Shape 1000"/>
          <p:cNvSpPr/>
          <p:nvPr/>
        </p:nvSpPr>
        <p:spPr>
          <a:xfrm>
            <a:off x="6981825" y="1295400"/>
            <a:ext cx="228600" cy="2260600"/>
          </a:xfrm>
          <a:custGeom>
            <a:avLst/>
            <a:gdLst/>
            <a:ahLst/>
            <a:cxnLst/>
            <a:rect l="0" t="0" r="0" b="0"/>
            <a:pathLst>
              <a:path w="21600" h="21600" extrusionOk="0">
                <a:moveTo>
                  <a:pt x="21600" y="21600"/>
                </a:moveTo>
                <a:cubicBezTo>
                  <a:pt x="15635" y="21600"/>
                  <a:pt x="10800" y="20875"/>
                  <a:pt x="10800" y="19980"/>
                </a:cubicBezTo>
                <a:lnTo>
                  <a:pt x="10800" y="12420"/>
                </a:lnTo>
                <a:cubicBezTo>
                  <a:pt x="10800" y="11525"/>
                  <a:pt x="5965" y="10800"/>
                  <a:pt x="0" y="10800"/>
                </a:cubicBezTo>
                <a:cubicBezTo>
                  <a:pt x="5965" y="10800"/>
                  <a:pt x="10800" y="10075"/>
                  <a:pt x="10800" y="9180"/>
                </a:cubicBezTo>
                <a:lnTo>
                  <a:pt x="10800" y="1620"/>
                </a:lnTo>
                <a:cubicBezTo>
                  <a:pt x="10800" y="725"/>
                  <a:pt x="15635" y="0"/>
                  <a:pt x="21600" y="0"/>
                </a:cubicBezTo>
              </a:path>
            </a:pathLst>
          </a:cu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1001" name="Shape 1001"/>
          <p:cNvCxnSpPr/>
          <p:nvPr/>
        </p:nvCxnSpPr>
        <p:spPr>
          <a:xfrm>
            <a:off x="6469063" y="3732213"/>
            <a:ext cx="717550" cy="0"/>
          </a:xfrm>
          <a:prstGeom prst="straightConnector1">
            <a:avLst/>
          </a:prstGeom>
          <a:noFill/>
          <a:ln w="25400" cap="flat" cmpd="sng">
            <a:solidFill>
              <a:srgbClr val="7F7F7F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002" name="Shape 1002"/>
          <p:cNvSpPr/>
          <p:nvPr/>
        </p:nvSpPr>
        <p:spPr>
          <a:xfrm>
            <a:off x="4927600" y="3268663"/>
            <a:ext cx="15621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Frame pointer</a:t>
            </a:r>
            <a:b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rbp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cxnSp>
        <p:nvCxnSpPr>
          <p:cNvPr id="1003" name="Shape 1003"/>
          <p:cNvCxnSpPr/>
          <p:nvPr/>
        </p:nvCxnSpPr>
        <p:spPr>
          <a:xfrm>
            <a:off x="6478588" y="6488112"/>
            <a:ext cx="719137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004" name="Shape 1004"/>
          <p:cNvSpPr/>
          <p:nvPr/>
        </p:nvSpPr>
        <p:spPr>
          <a:xfrm>
            <a:off x="5005388" y="6019800"/>
            <a:ext cx="14859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 pointer</a:t>
            </a:r>
            <a:endParaRPr sz="4200" b="1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005" name="Shape 1005"/>
          <p:cNvSpPr/>
          <p:nvPr/>
        </p:nvSpPr>
        <p:spPr>
          <a:xfrm>
            <a:off x="4953000" y="3810000"/>
            <a:ext cx="15621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(Optional)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Shape 1010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Example: </a:t>
            </a:r>
            <a:r>
              <a:rPr lang="en-US" sz="3600" b="1" i="0" u="none" strike="noStrike" cap="none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incr</a:t>
            </a:r>
            <a:endParaRPr sz="3600" b="1" i="0" u="none" strike="noStrike" cap="none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011" name="Shape 1011"/>
          <p:cNvSpPr/>
          <p:nvPr/>
        </p:nvSpPr>
        <p:spPr>
          <a:xfrm>
            <a:off x="381000" y="1371600"/>
            <a:ext cx="4876800" cy="18288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long incr(long *p, long val) 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x = *p;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y = x + val;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*p = y;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x;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1012" name="Shape 1012"/>
          <p:cNvSpPr/>
          <p:nvPr/>
        </p:nvSpPr>
        <p:spPr>
          <a:xfrm>
            <a:off x="381000" y="4038600"/>
            <a:ext cx="4279900" cy="1524000"/>
          </a:xfrm>
          <a:prstGeom prst="rect">
            <a:avLst/>
          </a:prstGeom>
          <a:solidFill>
            <a:srgbClr val="CDF1C5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incr: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movq    (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%rdi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), </a:t>
            </a:r>
            <a:r>
              <a:rPr lang="en-US" sz="1800" b="1">
                <a:solidFill>
                  <a:srgbClr val="008000"/>
                </a:solidFill>
                <a:latin typeface="Courier New"/>
                <a:ea typeface="Courier New"/>
                <a:cs typeface="Courier New"/>
                <a:sym typeface="Courier New"/>
              </a:rPr>
              <a:t>%rax</a:t>
            </a:r>
            <a:endParaRPr sz="1800" b="1">
              <a:solidFill>
                <a:srgbClr val="008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addq    %rax, %rsi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movq    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%rsi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, (%rdi)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ret</a:t>
            </a:r>
            <a:endParaRPr/>
          </a:p>
        </p:txBody>
      </p:sp>
      <p:graphicFrame>
        <p:nvGraphicFramePr>
          <p:cNvPr id="1013" name="Shape 1013"/>
          <p:cNvGraphicFramePr/>
          <p:nvPr/>
        </p:nvGraphicFramePr>
        <p:xfrm>
          <a:off x="5257800" y="4114800"/>
          <a:ext cx="3352800" cy="1508770"/>
        </p:xfrm>
        <a:graphic>
          <a:graphicData uri="http://schemas.openxmlformats.org/drawingml/2006/table">
            <a:tbl>
              <a:tblPr firstRow="1" bandRow="1">
                <a:noFill/>
                <a:tableStyleId>{0C4DCE79-066F-4FD8-84AA-9C936B8F75C2}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Register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Use(s)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%rdi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Argument </a:t>
                      </a: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p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%rsi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Argument </a:t>
                      </a: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val</a:t>
                      </a: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y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%rax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x</a:t>
                      </a: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Return value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Shape 1018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Example: Calling </a:t>
            </a:r>
            <a:r>
              <a:rPr lang="en-US" sz="3600" b="1" i="0" u="none" strike="noStrike" cap="none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incr</a:t>
            </a: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#1</a:t>
            </a:r>
            <a:endParaRPr sz="3600" b="1" i="0" u="none" strike="noStrike" cap="none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019" name="Shape 1019"/>
          <p:cNvSpPr/>
          <p:nvPr/>
        </p:nvSpPr>
        <p:spPr>
          <a:xfrm>
            <a:off x="381000" y="3581400"/>
            <a:ext cx="4419600" cy="29718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call_incr: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subq    $16, %rsp</a:t>
            </a:r>
            <a:endParaRPr sz="1800" b="1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movq    $15213, 8(%rsp)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movl    $3000, %esi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leaq    8(%rsp), %rdi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call    incr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addq    8(%rsp), %rax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addq    $16, %rsp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ret</a:t>
            </a:r>
            <a:endParaRPr/>
          </a:p>
        </p:txBody>
      </p:sp>
      <p:sp>
        <p:nvSpPr>
          <p:cNvPr id="1020" name="Shape 1020"/>
          <p:cNvSpPr/>
          <p:nvPr/>
        </p:nvSpPr>
        <p:spPr>
          <a:xfrm>
            <a:off x="381000" y="1371600"/>
            <a:ext cx="4343400" cy="1600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long call_incr() 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long v1 = 15213;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v2 = incr(&amp;v1, 3000);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v1+v2;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1021" name="Shape 1021"/>
          <p:cNvCxnSpPr/>
          <p:nvPr/>
        </p:nvCxnSpPr>
        <p:spPr>
          <a:xfrm rot="10800000">
            <a:off x="6477000" y="2743200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022" name="Shape 1022"/>
          <p:cNvSpPr/>
          <p:nvPr/>
        </p:nvSpPr>
        <p:spPr>
          <a:xfrm>
            <a:off x="6983413" y="2584450"/>
            <a:ext cx="65402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023" name="Shape 1023"/>
          <p:cNvSpPr/>
          <p:nvPr/>
        </p:nvSpPr>
        <p:spPr>
          <a:xfrm>
            <a:off x="5943599" y="1066800"/>
            <a:ext cx="2392757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Initial Stack Structure</a:t>
            </a:r>
            <a:endParaRPr dirty="0"/>
          </a:p>
        </p:txBody>
      </p:sp>
      <p:sp>
        <p:nvSpPr>
          <p:cNvPr id="1024" name="Shape 1024"/>
          <p:cNvSpPr/>
          <p:nvPr/>
        </p:nvSpPr>
        <p:spPr>
          <a:xfrm>
            <a:off x="5181600" y="1600200"/>
            <a:ext cx="1295400" cy="9144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. .</a:t>
            </a:r>
            <a:endParaRPr/>
          </a:p>
        </p:txBody>
      </p:sp>
      <p:sp>
        <p:nvSpPr>
          <p:cNvPr id="1025" name="Shape 1025"/>
          <p:cNvSpPr/>
          <p:nvPr/>
        </p:nvSpPr>
        <p:spPr>
          <a:xfrm>
            <a:off x="5181600" y="25146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Rtn address</a:t>
            </a:r>
            <a:endParaRPr/>
          </a:p>
        </p:txBody>
      </p:sp>
      <p:sp>
        <p:nvSpPr>
          <p:cNvPr id="1026" name="Shape 1026"/>
          <p:cNvSpPr/>
          <p:nvPr/>
        </p:nvSpPr>
        <p:spPr>
          <a:xfrm>
            <a:off x="5181600" y="57150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15213</a:t>
            </a:r>
            <a:endParaRPr dirty="0"/>
          </a:p>
        </p:txBody>
      </p:sp>
      <p:sp>
        <p:nvSpPr>
          <p:cNvPr id="1027" name="Shape 1027"/>
          <p:cNvSpPr/>
          <p:nvPr/>
        </p:nvSpPr>
        <p:spPr>
          <a:xfrm>
            <a:off x="5181600" y="60960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Unused</a:t>
            </a:r>
            <a:endParaRPr/>
          </a:p>
        </p:txBody>
      </p:sp>
      <p:cxnSp>
        <p:nvCxnSpPr>
          <p:cNvPr id="1028" name="Shape 1028"/>
          <p:cNvCxnSpPr/>
          <p:nvPr/>
        </p:nvCxnSpPr>
        <p:spPr>
          <a:xfrm rot="10800000">
            <a:off x="6503987" y="6330950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029" name="Shape 1029"/>
          <p:cNvSpPr/>
          <p:nvPr/>
        </p:nvSpPr>
        <p:spPr>
          <a:xfrm>
            <a:off x="7010400" y="6102350"/>
            <a:ext cx="65402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030" name="Shape 1030"/>
          <p:cNvSpPr/>
          <p:nvPr/>
        </p:nvSpPr>
        <p:spPr>
          <a:xfrm>
            <a:off x="5943600" y="3886200"/>
            <a:ext cx="2736238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Resulting Stack Structure</a:t>
            </a:r>
            <a:endParaRPr dirty="0"/>
          </a:p>
        </p:txBody>
      </p:sp>
      <p:sp>
        <p:nvSpPr>
          <p:cNvPr id="1031" name="Shape 1031"/>
          <p:cNvSpPr/>
          <p:nvPr/>
        </p:nvSpPr>
        <p:spPr>
          <a:xfrm>
            <a:off x="5181600" y="4419600"/>
            <a:ext cx="1295400" cy="9144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. .</a:t>
            </a:r>
            <a:endParaRPr/>
          </a:p>
        </p:txBody>
      </p:sp>
      <p:sp>
        <p:nvSpPr>
          <p:cNvPr id="1032" name="Shape 1032"/>
          <p:cNvSpPr/>
          <p:nvPr/>
        </p:nvSpPr>
        <p:spPr>
          <a:xfrm>
            <a:off x="5181600" y="53340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Rtn address</a:t>
            </a:r>
            <a:endParaRPr/>
          </a:p>
        </p:txBody>
      </p:sp>
      <p:cxnSp>
        <p:nvCxnSpPr>
          <p:cNvPr id="1033" name="Shape 1033"/>
          <p:cNvCxnSpPr/>
          <p:nvPr/>
        </p:nvCxnSpPr>
        <p:spPr>
          <a:xfrm rot="10800000">
            <a:off x="6477000" y="5943600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034" name="Shape 1034"/>
          <p:cNvSpPr/>
          <p:nvPr/>
        </p:nvSpPr>
        <p:spPr>
          <a:xfrm>
            <a:off x="6983413" y="5715000"/>
            <a:ext cx="90807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%rsp+8</a:t>
            </a:r>
            <a:endParaRPr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Shape 1039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Example: Calling </a:t>
            </a:r>
            <a:r>
              <a:rPr lang="en-US" sz="3600" b="1" i="0" u="none" strike="noStrike" cap="none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incr</a:t>
            </a: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#2</a:t>
            </a:r>
            <a:endParaRPr sz="3600" b="1" i="0" u="none" strike="noStrike" cap="none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040" name="Shape 1040"/>
          <p:cNvSpPr/>
          <p:nvPr/>
        </p:nvSpPr>
        <p:spPr>
          <a:xfrm>
            <a:off x="381000" y="3581400"/>
            <a:ext cx="4419600" cy="29718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call_incr: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subq    $16, %rsp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movq    $15213, 8(%rsp)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movl    $3000, %esi</a:t>
            </a:r>
            <a:endParaRPr sz="1800" b="1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leaq    8(%rsp), %rdi</a:t>
            </a:r>
            <a:endParaRPr sz="1800" b="1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call    incr</a:t>
            </a:r>
            <a:endParaRPr sz="1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addq    8(%rsp), %rax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addq    $16, %rsp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ret</a:t>
            </a:r>
            <a:endParaRPr/>
          </a:p>
        </p:txBody>
      </p:sp>
      <p:sp>
        <p:nvSpPr>
          <p:cNvPr id="1041" name="Shape 1041"/>
          <p:cNvSpPr/>
          <p:nvPr/>
        </p:nvSpPr>
        <p:spPr>
          <a:xfrm>
            <a:off x="381000" y="1371600"/>
            <a:ext cx="4343400" cy="1600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long call_incr() 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v1 = 15213;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v2 = incr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(&amp;v1, 3000);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v1+v2;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042" name="Shape 1042"/>
          <p:cNvSpPr/>
          <p:nvPr/>
        </p:nvSpPr>
        <p:spPr>
          <a:xfrm>
            <a:off x="5181600" y="29718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15213</a:t>
            </a:r>
            <a:endParaRPr dirty="0"/>
          </a:p>
        </p:txBody>
      </p:sp>
      <p:sp>
        <p:nvSpPr>
          <p:cNvPr id="1043" name="Shape 1043"/>
          <p:cNvSpPr/>
          <p:nvPr/>
        </p:nvSpPr>
        <p:spPr>
          <a:xfrm>
            <a:off x="5181600" y="33528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Unused</a:t>
            </a:r>
            <a:endParaRPr/>
          </a:p>
        </p:txBody>
      </p:sp>
      <p:cxnSp>
        <p:nvCxnSpPr>
          <p:cNvPr id="1044" name="Shape 1044"/>
          <p:cNvCxnSpPr/>
          <p:nvPr/>
        </p:nvCxnSpPr>
        <p:spPr>
          <a:xfrm rot="10800000">
            <a:off x="6503987" y="3587750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045" name="Shape 1045"/>
          <p:cNvSpPr/>
          <p:nvPr/>
        </p:nvSpPr>
        <p:spPr>
          <a:xfrm>
            <a:off x="7010400" y="3359150"/>
            <a:ext cx="65402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046" name="Shape 1046"/>
          <p:cNvSpPr/>
          <p:nvPr/>
        </p:nvSpPr>
        <p:spPr>
          <a:xfrm>
            <a:off x="5943600" y="1143000"/>
            <a:ext cx="1780063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 Structure</a:t>
            </a:r>
            <a:endParaRPr dirty="0"/>
          </a:p>
        </p:txBody>
      </p:sp>
      <p:sp>
        <p:nvSpPr>
          <p:cNvPr id="1047" name="Shape 1047"/>
          <p:cNvSpPr/>
          <p:nvPr/>
        </p:nvSpPr>
        <p:spPr>
          <a:xfrm>
            <a:off x="5181600" y="1676400"/>
            <a:ext cx="1295400" cy="9144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. .</a:t>
            </a:r>
            <a:endParaRPr/>
          </a:p>
        </p:txBody>
      </p:sp>
      <p:sp>
        <p:nvSpPr>
          <p:cNvPr id="1048" name="Shape 1048"/>
          <p:cNvSpPr/>
          <p:nvPr/>
        </p:nvSpPr>
        <p:spPr>
          <a:xfrm>
            <a:off x="5181600" y="25908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Rtn address</a:t>
            </a:r>
            <a:endParaRPr/>
          </a:p>
        </p:txBody>
      </p:sp>
      <p:cxnSp>
        <p:nvCxnSpPr>
          <p:cNvPr id="1049" name="Shape 1049"/>
          <p:cNvCxnSpPr/>
          <p:nvPr/>
        </p:nvCxnSpPr>
        <p:spPr>
          <a:xfrm rot="10800000">
            <a:off x="6477000" y="3200400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050" name="Shape 1050"/>
          <p:cNvSpPr/>
          <p:nvPr/>
        </p:nvSpPr>
        <p:spPr>
          <a:xfrm>
            <a:off x="6983413" y="2971800"/>
            <a:ext cx="90807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%rsp+8</a:t>
            </a:r>
            <a:endParaRPr dirty="0"/>
          </a:p>
        </p:txBody>
      </p:sp>
      <p:graphicFrame>
        <p:nvGraphicFramePr>
          <p:cNvPr id="1051" name="Shape 1051"/>
          <p:cNvGraphicFramePr/>
          <p:nvPr/>
        </p:nvGraphicFramePr>
        <p:xfrm>
          <a:off x="5257800" y="4114800"/>
          <a:ext cx="3352800" cy="1127770"/>
        </p:xfrm>
        <a:graphic>
          <a:graphicData uri="http://schemas.openxmlformats.org/drawingml/2006/table">
            <a:tbl>
              <a:tblPr firstRow="1" bandRow="1">
                <a:noFill/>
                <a:tableStyleId>{0C4DCE79-066F-4FD8-84AA-9C936B8F75C2}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Register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Use(s)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%rdi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&amp;v1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%rsi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ourier New"/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3000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Shape 1056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Example: Calling </a:t>
            </a:r>
            <a:r>
              <a:rPr lang="en-US" sz="3600" b="1" i="0" u="none" strike="noStrike" cap="none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incr</a:t>
            </a: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#2</a:t>
            </a:r>
            <a:endParaRPr sz="3600" b="1" i="0" u="none" strike="noStrike" cap="none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057" name="Shape 1057"/>
          <p:cNvSpPr/>
          <p:nvPr/>
        </p:nvSpPr>
        <p:spPr>
          <a:xfrm>
            <a:off x="381000" y="3581400"/>
            <a:ext cx="4419600" cy="29718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call_incr: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subq    $16, %rsp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movq    $15213, 8(%rsp)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movl    $3000, %esi</a:t>
            </a:r>
            <a:endParaRPr sz="1800" b="1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leaq    8(%rsp), %rdi</a:t>
            </a:r>
            <a:endParaRPr sz="1800" b="1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call    incr</a:t>
            </a:r>
            <a:endParaRPr sz="1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addq    8(%rsp), %rax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addq    $16, %rsp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ret</a:t>
            </a:r>
            <a:endParaRPr/>
          </a:p>
        </p:txBody>
      </p:sp>
      <p:sp>
        <p:nvSpPr>
          <p:cNvPr id="1058" name="Shape 1058"/>
          <p:cNvSpPr/>
          <p:nvPr/>
        </p:nvSpPr>
        <p:spPr>
          <a:xfrm>
            <a:off x="381000" y="1371600"/>
            <a:ext cx="4343400" cy="1600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long call_incr() 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v1 = 15213;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v2 = incr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(&amp;v1, 3000);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v1+v2;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059" name="Shape 1059"/>
          <p:cNvSpPr/>
          <p:nvPr/>
        </p:nvSpPr>
        <p:spPr>
          <a:xfrm>
            <a:off x="5181600" y="29718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15213</a:t>
            </a:r>
            <a:endParaRPr dirty="0"/>
          </a:p>
        </p:txBody>
      </p:sp>
      <p:sp>
        <p:nvSpPr>
          <p:cNvPr id="1060" name="Shape 1060"/>
          <p:cNvSpPr/>
          <p:nvPr/>
        </p:nvSpPr>
        <p:spPr>
          <a:xfrm>
            <a:off x="5181600" y="33528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Unused</a:t>
            </a:r>
            <a:endParaRPr/>
          </a:p>
        </p:txBody>
      </p:sp>
      <p:cxnSp>
        <p:nvCxnSpPr>
          <p:cNvPr id="1061" name="Shape 1061"/>
          <p:cNvCxnSpPr/>
          <p:nvPr/>
        </p:nvCxnSpPr>
        <p:spPr>
          <a:xfrm rot="10800000">
            <a:off x="6503987" y="3587750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062" name="Shape 1062"/>
          <p:cNvSpPr/>
          <p:nvPr/>
        </p:nvSpPr>
        <p:spPr>
          <a:xfrm>
            <a:off x="7010400" y="3359150"/>
            <a:ext cx="65402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063" name="Shape 1063"/>
          <p:cNvSpPr/>
          <p:nvPr/>
        </p:nvSpPr>
        <p:spPr>
          <a:xfrm>
            <a:off x="5943600" y="1143000"/>
            <a:ext cx="1770780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 Structure</a:t>
            </a:r>
            <a:endParaRPr dirty="0"/>
          </a:p>
        </p:txBody>
      </p:sp>
      <p:sp>
        <p:nvSpPr>
          <p:cNvPr id="1064" name="Shape 1064"/>
          <p:cNvSpPr/>
          <p:nvPr/>
        </p:nvSpPr>
        <p:spPr>
          <a:xfrm>
            <a:off x="5181600" y="1676400"/>
            <a:ext cx="1295400" cy="9144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. .</a:t>
            </a:r>
            <a:endParaRPr/>
          </a:p>
        </p:txBody>
      </p:sp>
      <p:sp>
        <p:nvSpPr>
          <p:cNvPr id="1065" name="Shape 1065"/>
          <p:cNvSpPr/>
          <p:nvPr/>
        </p:nvSpPr>
        <p:spPr>
          <a:xfrm>
            <a:off x="5181600" y="25908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Rtn address</a:t>
            </a:r>
            <a:endParaRPr/>
          </a:p>
        </p:txBody>
      </p:sp>
      <p:cxnSp>
        <p:nvCxnSpPr>
          <p:cNvPr id="1066" name="Shape 1066"/>
          <p:cNvCxnSpPr/>
          <p:nvPr/>
        </p:nvCxnSpPr>
        <p:spPr>
          <a:xfrm rot="10800000">
            <a:off x="6477000" y="3200400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067" name="Shape 1067"/>
          <p:cNvSpPr/>
          <p:nvPr/>
        </p:nvSpPr>
        <p:spPr>
          <a:xfrm>
            <a:off x="6983413" y="2971800"/>
            <a:ext cx="90807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%rsp+8</a:t>
            </a:r>
            <a:endParaRPr dirty="0"/>
          </a:p>
        </p:txBody>
      </p:sp>
      <p:graphicFrame>
        <p:nvGraphicFramePr>
          <p:cNvPr id="1068" name="Shape 1068"/>
          <p:cNvGraphicFramePr/>
          <p:nvPr/>
        </p:nvGraphicFramePr>
        <p:xfrm>
          <a:off x="5257800" y="4114800"/>
          <a:ext cx="3352800" cy="1127770"/>
        </p:xfrm>
        <a:graphic>
          <a:graphicData uri="http://schemas.openxmlformats.org/drawingml/2006/table">
            <a:tbl>
              <a:tblPr firstRow="1" bandRow="1">
                <a:noFill/>
                <a:tableStyleId>{0C4DCE79-066F-4FD8-84AA-9C936B8F75C2}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Register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Use(s)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%rdi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&amp;v1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%rsi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ourier New"/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3000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69" name="Shape 1069"/>
          <p:cNvSpPr txBox="1"/>
          <p:nvPr/>
        </p:nvSpPr>
        <p:spPr>
          <a:xfrm>
            <a:off x="656921" y="3200400"/>
            <a:ext cx="7233583" cy="12003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Aside 1:  </a:t>
            </a:r>
            <a:r>
              <a:rPr lang="en-US" sz="2400" b="1" dirty="0" err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movl</a:t>
            </a:r>
            <a:r>
              <a:rPr lang="en-US" sz="2400" b="1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$3000, %</a:t>
            </a:r>
            <a:r>
              <a:rPr lang="en-US" sz="2400" b="1" dirty="0" err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esi</a:t>
            </a:r>
            <a:endParaRPr sz="2400" b="1" dirty="0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Remember,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movl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-&gt; %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exx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zeros out high order 32 bits.</a:t>
            </a:r>
            <a:endParaRPr dirty="0"/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Why use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movl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instead of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movq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? 1 byte shorter.</a:t>
            </a:r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Shape 1074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Example: Calling </a:t>
            </a:r>
            <a:r>
              <a:rPr lang="en-US" sz="3600" b="1" i="0" u="none" strike="noStrike" cap="none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incr</a:t>
            </a: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#2</a:t>
            </a:r>
            <a:endParaRPr sz="3600" b="1" i="0" u="none" strike="noStrike" cap="none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075" name="Shape 1075"/>
          <p:cNvSpPr/>
          <p:nvPr/>
        </p:nvSpPr>
        <p:spPr>
          <a:xfrm>
            <a:off x="381000" y="3581400"/>
            <a:ext cx="4419600" cy="29718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call_incr: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subq    $16, %rsp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movq    $15213, 8(%rsp)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movl    $3000, %esi</a:t>
            </a:r>
            <a:endParaRPr sz="1800" b="1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leaq    8(%rsp), %rdi</a:t>
            </a:r>
            <a:endParaRPr sz="1800" b="1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call    incr</a:t>
            </a:r>
            <a:endParaRPr sz="1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addq    8(%rsp), %rax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addq    $16, %rsp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ret</a:t>
            </a:r>
            <a:endParaRPr/>
          </a:p>
        </p:txBody>
      </p:sp>
      <p:sp>
        <p:nvSpPr>
          <p:cNvPr id="1076" name="Shape 1076"/>
          <p:cNvSpPr/>
          <p:nvPr/>
        </p:nvSpPr>
        <p:spPr>
          <a:xfrm>
            <a:off x="381000" y="1371600"/>
            <a:ext cx="4343400" cy="1600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long call_incr() 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v1 = 15213;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v2 = incr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(&amp;v1, 3000);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v1+v2;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077" name="Shape 1077"/>
          <p:cNvSpPr/>
          <p:nvPr/>
        </p:nvSpPr>
        <p:spPr>
          <a:xfrm>
            <a:off x="5181600" y="29718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15213</a:t>
            </a:r>
            <a:endParaRPr dirty="0"/>
          </a:p>
        </p:txBody>
      </p:sp>
      <p:sp>
        <p:nvSpPr>
          <p:cNvPr id="1078" name="Shape 1078"/>
          <p:cNvSpPr/>
          <p:nvPr/>
        </p:nvSpPr>
        <p:spPr>
          <a:xfrm>
            <a:off x="5181600" y="33528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Unused</a:t>
            </a:r>
            <a:endParaRPr/>
          </a:p>
        </p:txBody>
      </p:sp>
      <p:cxnSp>
        <p:nvCxnSpPr>
          <p:cNvPr id="1079" name="Shape 1079"/>
          <p:cNvCxnSpPr/>
          <p:nvPr/>
        </p:nvCxnSpPr>
        <p:spPr>
          <a:xfrm rot="10800000">
            <a:off x="6503987" y="3587750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080" name="Shape 1080"/>
          <p:cNvSpPr/>
          <p:nvPr/>
        </p:nvSpPr>
        <p:spPr>
          <a:xfrm>
            <a:off x="7010400" y="3359150"/>
            <a:ext cx="65402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081" name="Shape 1081"/>
          <p:cNvSpPr/>
          <p:nvPr/>
        </p:nvSpPr>
        <p:spPr>
          <a:xfrm>
            <a:off x="5943600" y="1143000"/>
            <a:ext cx="1720825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 Structure</a:t>
            </a:r>
            <a:endParaRPr dirty="0"/>
          </a:p>
        </p:txBody>
      </p:sp>
      <p:sp>
        <p:nvSpPr>
          <p:cNvPr id="1082" name="Shape 1082"/>
          <p:cNvSpPr/>
          <p:nvPr/>
        </p:nvSpPr>
        <p:spPr>
          <a:xfrm>
            <a:off x="5181600" y="1676400"/>
            <a:ext cx="1295400" cy="9144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. .</a:t>
            </a:r>
            <a:endParaRPr/>
          </a:p>
        </p:txBody>
      </p:sp>
      <p:sp>
        <p:nvSpPr>
          <p:cNvPr id="1083" name="Shape 1083"/>
          <p:cNvSpPr/>
          <p:nvPr/>
        </p:nvSpPr>
        <p:spPr>
          <a:xfrm>
            <a:off x="5181600" y="25908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Rtn address</a:t>
            </a:r>
            <a:endParaRPr/>
          </a:p>
        </p:txBody>
      </p:sp>
      <p:cxnSp>
        <p:nvCxnSpPr>
          <p:cNvPr id="1084" name="Shape 1084"/>
          <p:cNvCxnSpPr/>
          <p:nvPr/>
        </p:nvCxnSpPr>
        <p:spPr>
          <a:xfrm rot="10800000">
            <a:off x="6477000" y="3200400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085" name="Shape 1085"/>
          <p:cNvSpPr/>
          <p:nvPr/>
        </p:nvSpPr>
        <p:spPr>
          <a:xfrm>
            <a:off x="6983413" y="2971800"/>
            <a:ext cx="90807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%rsp+8</a:t>
            </a:r>
            <a:endParaRPr dirty="0"/>
          </a:p>
        </p:txBody>
      </p:sp>
      <p:graphicFrame>
        <p:nvGraphicFramePr>
          <p:cNvPr id="1086" name="Shape 1086"/>
          <p:cNvGraphicFramePr/>
          <p:nvPr/>
        </p:nvGraphicFramePr>
        <p:xfrm>
          <a:off x="5257800" y="4114800"/>
          <a:ext cx="3352800" cy="1127770"/>
        </p:xfrm>
        <a:graphic>
          <a:graphicData uri="http://schemas.openxmlformats.org/drawingml/2006/table">
            <a:tbl>
              <a:tblPr firstRow="1" bandRow="1">
                <a:noFill/>
                <a:tableStyleId>{0C4DCE79-066F-4FD8-84AA-9C936B8F75C2}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Register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Use(s)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%rdi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&amp;v1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%rsi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ourier New"/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3000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87" name="Shape 1087"/>
          <p:cNvSpPr txBox="1"/>
          <p:nvPr/>
        </p:nvSpPr>
        <p:spPr>
          <a:xfrm>
            <a:off x="738053" y="3512971"/>
            <a:ext cx="5994534" cy="12003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Aside 2:  </a:t>
            </a:r>
            <a:r>
              <a:rPr lang="en-US" sz="24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leaq  8(%rsp), %rdi</a:t>
            </a:r>
            <a:endParaRPr sz="24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Computes %rsp+8</a:t>
            </a:r>
            <a:endParaRPr/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Actually, used for what it is meant!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Mechanisms in Procedures</a:t>
            </a:r>
            <a:endParaRPr dirty="0"/>
          </a:p>
        </p:txBody>
      </p:sp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381000" y="1219200"/>
            <a:ext cx="5257800" cy="5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tx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Passing control (last class)</a:t>
            </a:r>
            <a:endParaRPr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marL="5143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To beginning of procedure code</a:t>
            </a:r>
            <a:endParaRPr dirty="0"/>
          </a:p>
          <a:p>
            <a:pPr marL="5143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Back to return point</a:t>
            </a:r>
            <a:endParaRPr dirty="0"/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Passing data</a:t>
            </a:r>
            <a:endParaRPr dirty="0"/>
          </a:p>
          <a:p>
            <a:pPr marL="5143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Procedure arguments</a:t>
            </a:r>
            <a:endParaRPr dirty="0"/>
          </a:p>
          <a:p>
            <a:pPr marL="5143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Return value</a:t>
            </a:r>
            <a:endParaRPr dirty="0"/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Memory management</a:t>
            </a:r>
            <a:endParaRPr dirty="0"/>
          </a:p>
          <a:p>
            <a:pPr marL="5143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Allocate during procedure execution</a:t>
            </a:r>
            <a:endParaRPr dirty="0"/>
          </a:p>
          <a:p>
            <a:pPr marL="5143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Deallocate upon return</a:t>
            </a:r>
            <a:endParaRPr dirty="0"/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Mechanisms all implemented with machine instructions</a:t>
            </a:r>
            <a:endParaRPr dirty="0"/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x86-64 implementation of a procedure uses only those mechanisms required</a:t>
            </a:r>
            <a:endParaRPr dirty="0"/>
          </a:p>
        </p:txBody>
      </p:sp>
      <p:sp>
        <p:nvSpPr>
          <p:cNvPr id="255" name="Shape 255"/>
          <p:cNvSpPr/>
          <p:nvPr/>
        </p:nvSpPr>
        <p:spPr>
          <a:xfrm>
            <a:off x="5791200" y="990600"/>
            <a:ext cx="1841500" cy="2362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P(…) 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y = Q(x);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print(y)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  </a:t>
            </a:r>
            <a:endParaRPr/>
          </a:p>
        </p:txBody>
      </p:sp>
      <p:sp>
        <p:nvSpPr>
          <p:cNvPr id="256" name="Shape 256"/>
          <p:cNvSpPr/>
          <p:nvPr/>
        </p:nvSpPr>
        <p:spPr>
          <a:xfrm>
            <a:off x="5791200" y="3581400"/>
            <a:ext cx="2133600" cy="2362200"/>
          </a:xfrm>
          <a:prstGeom prst="rect">
            <a:avLst/>
          </a:prstGeom>
          <a:solidFill>
            <a:srgbClr val="D5F1CF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int Q(int i)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int t = 3*i;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int v[10];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return v[t];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257" name="Shape 257"/>
          <p:cNvSpPr/>
          <p:nvPr/>
        </p:nvSpPr>
        <p:spPr>
          <a:xfrm rot="10800000">
            <a:off x="5333999" y="2171700"/>
            <a:ext cx="1371600" cy="3314700"/>
          </a:xfrm>
          <a:prstGeom prst="arc">
            <a:avLst>
              <a:gd name="adj1" fmla="val 16200000"/>
              <a:gd name="adj2" fmla="val 5567493"/>
            </a:avLst>
          </a:prstGeom>
          <a:noFill/>
          <a:ln w="25400" cap="flat" cmpd="sng">
            <a:solidFill>
              <a:srgbClr val="0070C0"/>
            </a:solidFill>
            <a:prstDash val="solid"/>
            <a:round/>
            <a:headEnd type="none" w="sm" len="sm"/>
            <a:tailEnd type="stealth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58" name="Shape 258"/>
          <p:cNvSpPr/>
          <p:nvPr/>
        </p:nvSpPr>
        <p:spPr>
          <a:xfrm>
            <a:off x="6043960" y="1996068"/>
            <a:ext cx="2086671" cy="2085278"/>
          </a:xfrm>
          <a:custGeom>
            <a:avLst/>
            <a:gdLst/>
            <a:ahLst/>
            <a:cxnLst/>
            <a:rect l="0" t="0" r="0" b="0"/>
            <a:pathLst>
              <a:path w="2086671" h="2085278" extrusionOk="0">
                <a:moveTo>
                  <a:pt x="1293541" y="0"/>
                </a:moveTo>
                <a:cubicBezTo>
                  <a:pt x="1892919" y="468351"/>
                  <a:pt x="2148468" y="808463"/>
                  <a:pt x="2074127" y="970156"/>
                </a:cubicBezTo>
                <a:cubicBezTo>
                  <a:pt x="1999786" y="1131849"/>
                  <a:pt x="1193181" y="784302"/>
                  <a:pt x="847493" y="970156"/>
                </a:cubicBezTo>
                <a:cubicBezTo>
                  <a:pt x="501805" y="1156010"/>
                  <a:pt x="0" y="2085278"/>
                  <a:pt x="0" y="2085278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Shape 1092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Example: Calling </a:t>
            </a:r>
            <a:r>
              <a:rPr lang="en-US" sz="3600" b="1" i="0" u="none" strike="noStrike" cap="none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incr</a:t>
            </a: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#2</a:t>
            </a:r>
            <a:endParaRPr sz="3600" b="1" i="0" u="none" strike="noStrike" cap="none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093" name="Shape 1093"/>
          <p:cNvSpPr/>
          <p:nvPr/>
        </p:nvSpPr>
        <p:spPr>
          <a:xfrm>
            <a:off x="381000" y="3581400"/>
            <a:ext cx="4419600" cy="29718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call_incr: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subq    $16, %rsp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movq    $15213, 8(%rsp)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movl    $3000, %esi</a:t>
            </a:r>
            <a:endParaRPr sz="1800" b="1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leaq    8(%rsp), %rdi</a:t>
            </a:r>
            <a:endParaRPr sz="1800" b="1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call    incr</a:t>
            </a:r>
            <a:endParaRPr sz="1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addq    8(%rsp), %rax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addq    $16, %rsp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ret</a:t>
            </a:r>
            <a:endParaRPr/>
          </a:p>
        </p:txBody>
      </p:sp>
      <p:sp>
        <p:nvSpPr>
          <p:cNvPr id="1094" name="Shape 1094"/>
          <p:cNvSpPr/>
          <p:nvPr/>
        </p:nvSpPr>
        <p:spPr>
          <a:xfrm>
            <a:off x="381000" y="1371600"/>
            <a:ext cx="4343400" cy="1600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long call_incr() 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v1 = 15213;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v2 = incr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(&amp;v1, 3000);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v1+v2;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095" name="Shape 1095"/>
          <p:cNvSpPr/>
          <p:nvPr/>
        </p:nvSpPr>
        <p:spPr>
          <a:xfrm>
            <a:off x="5181600" y="29718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15213</a:t>
            </a:r>
            <a:endParaRPr dirty="0"/>
          </a:p>
        </p:txBody>
      </p:sp>
      <p:sp>
        <p:nvSpPr>
          <p:cNvPr id="1096" name="Shape 1096"/>
          <p:cNvSpPr/>
          <p:nvPr/>
        </p:nvSpPr>
        <p:spPr>
          <a:xfrm>
            <a:off x="5181600" y="33528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Unused</a:t>
            </a:r>
            <a:endParaRPr/>
          </a:p>
        </p:txBody>
      </p:sp>
      <p:cxnSp>
        <p:nvCxnSpPr>
          <p:cNvPr id="1097" name="Shape 1097"/>
          <p:cNvCxnSpPr/>
          <p:nvPr/>
        </p:nvCxnSpPr>
        <p:spPr>
          <a:xfrm rot="10800000">
            <a:off x="6503987" y="3587750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098" name="Shape 1098"/>
          <p:cNvSpPr/>
          <p:nvPr/>
        </p:nvSpPr>
        <p:spPr>
          <a:xfrm>
            <a:off x="7010400" y="3359150"/>
            <a:ext cx="65402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099" name="Shape 1099"/>
          <p:cNvSpPr/>
          <p:nvPr/>
        </p:nvSpPr>
        <p:spPr>
          <a:xfrm>
            <a:off x="5943600" y="1143000"/>
            <a:ext cx="1720825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 Structure</a:t>
            </a:r>
            <a:endParaRPr dirty="0"/>
          </a:p>
        </p:txBody>
      </p:sp>
      <p:sp>
        <p:nvSpPr>
          <p:cNvPr id="1100" name="Shape 1100"/>
          <p:cNvSpPr/>
          <p:nvPr/>
        </p:nvSpPr>
        <p:spPr>
          <a:xfrm>
            <a:off x="5181600" y="1676400"/>
            <a:ext cx="1295400" cy="9144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. .</a:t>
            </a:r>
            <a:endParaRPr/>
          </a:p>
        </p:txBody>
      </p:sp>
      <p:sp>
        <p:nvSpPr>
          <p:cNvPr id="1101" name="Shape 1101"/>
          <p:cNvSpPr/>
          <p:nvPr/>
        </p:nvSpPr>
        <p:spPr>
          <a:xfrm>
            <a:off x="5181600" y="25908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Rtn address</a:t>
            </a:r>
            <a:endParaRPr/>
          </a:p>
        </p:txBody>
      </p:sp>
      <p:cxnSp>
        <p:nvCxnSpPr>
          <p:cNvPr id="1102" name="Shape 1102"/>
          <p:cNvCxnSpPr/>
          <p:nvPr/>
        </p:nvCxnSpPr>
        <p:spPr>
          <a:xfrm rot="10800000">
            <a:off x="6477000" y="3200400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103" name="Shape 1103"/>
          <p:cNvSpPr/>
          <p:nvPr/>
        </p:nvSpPr>
        <p:spPr>
          <a:xfrm>
            <a:off x="6983413" y="2971800"/>
            <a:ext cx="90807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%rsp+8</a:t>
            </a:r>
            <a:endParaRPr dirty="0"/>
          </a:p>
        </p:txBody>
      </p:sp>
      <p:graphicFrame>
        <p:nvGraphicFramePr>
          <p:cNvPr id="1104" name="Shape 1104"/>
          <p:cNvGraphicFramePr/>
          <p:nvPr/>
        </p:nvGraphicFramePr>
        <p:xfrm>
          <a:off x="5257800" y="4114800"/>
          <a:ext cx="3352800" cy="1127770"/>
        </p:xfrm>
        <a:graphic>
          <a:graphicData uri="http://schemas.openxmlformats.org/drawingml/2006/table">
            <a:tbl>
              <a:tblPr firstRow="1" bandRow="1">
                <a:noFill/>
                <a:tableStyleId>{0C4DCE79-066F-4FD8-84AA-9C936B8F75C2}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Register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Use(s)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%rdi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&amp;v1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%rsi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ourier New"/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3000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Shape 1109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Example: Calling </a:t>
            </a:r>
            <a:r>
              <a:rPr lang="en-US" sz="3600" b="1" i="0" u="none" strike="noStrike" cap="none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incr</a:t>
            </a: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#3</a:t>
            </a:r>
            <a:endParaRPr sz="3600" b="1" i="0" u="none" strike="noStrike" cap="none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110" name="Shape 1110"/>
          <p:cNvSpPr/>
          <p:nvPr/>
        </p:nvSpPr>
        <p:spPr>
          <a:xfrm>
            <a:off x="381000" y="3581400"/>
            <a:ext cx="4419600" cy="29718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call_incr: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subq    $16, %rsp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movq    $15213, 8(%rsp)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movl    $3000, %esi</a:t>
            </a:r>
            <a:endParaRPr sz="1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leaq    8(%rsp), %rdi</a:t>
            </a:r>
            <a:endParaRPr sz="1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call    incr</a:t>
            </a:r>
            <a:endParaRPr sz="1800" b="1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addq    8(%rsp), %rax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addq    $16, %rsp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ret</a:t>
            </a:r>
            <a:endParaRPr/>
          </a:p>
        </p:txBody>
      </p:sp>
      <p:sp>
        <p:nvSpPr>
          <p:cNvPr id="1111" name="Shape 1111"/>
          <p:cNvSpPr/>
          <p:nvPr/>
        </p:nvSpPr>
        <p:spPr>
          <a:xfrm>
            <a:off x="381000" y="1371600"/>
            <a:ext cx="4343400" cy="1600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long call_incr() 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v1 = 15213;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long v2 = incr(&amp;v1, 3000);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v1+v2;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112" name="Shape 1112"/>
          <p:cNvSpPr/>
          <p:nvPr/>
        </p:nvSpPr>
        <p:spPr>
          <a:xfrm>
            <a:off x="5181600" y="29718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18213</a:t>
            </a:r>
            <a:endParaRPr dirty="0"/>
          </a:p>
        </p:txBody>
      </p:sp>
      <p:sp>
        <p:nvSpPr>
          <p:cNvPr id="1113" name="Shape 1113"/>
          <p:cNvSpPr/>
          <p:nvPr/>
        </p:nvSpPr>
        <p:spPr>
          <a:xfrm>
            <a:off x="5181600" y="33528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Unused</a:t>
            </a:r>
            <a:endParaRPr/>
          </a:p>
        </p:txBody>
      </p:sp>
      <p:cxnSp>
        <p:nvCxnSpPr>
          <p:cNvPr id="1114" name="Shape 1114"/>
          <p:cNvCxnSpPr/>
          <p:nvPr/>
        </p:nvCxnSpPr>
        <p:spPr>
          <a:xfrm rot="10800000">
            <a:off x="6503987" y="3587750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115" name="Shape 1115"/>
          <p:cNvSpPr/>
          <p:nvPr/>
        </p:nvSpPr>
        <p:spPr>
          <a:xfrm>
            <a:off x="7010400" y="3359150"/>
            <a:ext cx="65402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116" name="Shape 1116"/>
          <p:cNvSpPr/>
          <p:nvPr/>
        </p:nvSpPr>
        <p:spPr>
          <a:xfrm>
            <a:off x="5943600" y="1143000"/>
            <a:ext cx="1720825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 Structure</a:t>
            </a:r>
            <a:endParaRPr dirty="0"/>
          </a:p>
        </p:txBody>
      </p:sp>
      <p:sp>
        <p:nvSpPr>
          <p:cNvPr id="1117" name="Shape 1117"/>
          <p:cNvSpPr/>
          <p:nvPr/>
        </p:nvSpPr>
        <p:spPr>
          <a:xfrm>
            <a:off x="5181600" y="1676400"/>
            <a:ext cx="1295400" cy="9144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. .</a:t>
            </a:r>
            <a:endParaRPr/>
          </a:p>
        </p:txBody>
      </p:sp>
      <p:sp>
        <p:nvSpPr>
          <p:cNvPr id="1118" name="Shape 1118"/>
          <p:cNvSpPr/>
          <p:nvPr/>
        </p:nvSpPr>
        <p:spPr>
          <a:xfrm>
            <a:off x="5181600" y="25908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Rtn address</a:t>
            </a:r>
            <a:endParaRPr/>
          </a:p>
        </p:txBody>
      </p:sp>
      <p:cxnSp>
        <p:nvCxnSpPr>
          <p:cNvPr id="1119" name="Shape 1119"/>
          <p:cNvCxnSpPr/>
          <p:nvPr/>
        </p:nvCxnSpPr>
        <p:spPr>
          <a:xfrm rot="10800000">
            <a:off x="6477000" y="3200400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120" name="Shape 1120"/>
          <p:cNvSpPr/>
          <p:nvPr/>
        </p:nvSpPr>
        <p:spPr>
          <a:xfrm>
            <a:off x="6983413" y="2971800"/>
            <a:ext cx="90807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%rsp+8</a:t>
            </a:r>
            <a:endParaRPr dirty="0"/>
          </a:p>
        </p:txBody>
      </p:sp>
      <p:graphicFrame>
        <p:nvGraphicFramePr>
          <p:cNvPr id="1121" name="Shape 1121"/>
          <p:cNvGraphicFramePr/>
          <p:nvPr/>
        </p:nvGraphicFramePr>
        <p:xfrm>
          <a:off x="5257800" y="4114800"/>
          <a:ext cx="3352800" cy="1127770"/>
        </p:xfrm>
        <a:graphic>
          <a:graphicData uri="http://schemas.openxmlformats.org/drawingml/2006/table">
            <a:tbl>
              <a:tblPr firstRow="1" bandRow="1">
                <a:noFill/>
                <a:tableStyleId>{0C4DCE79-066F-4FD8-84AA-9C936B8F75C2}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Register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Use(s)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%rdi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&amp;v1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%rsi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ourier New"/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3000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Shape 1126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Example: Calling </a:t>
            </a:r>
            <a:r>
              <a:rPr lang="en-US" sz="3600" b="1" i="0" u="none" strike="noStrike" cap="none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incr</a:t>
            </a: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#4</a:t>
            </a:r>
            <a:endParaRPr sz="3600" b="1" i="0" u="none" strike="noStrike" cap="none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127" name="Shape 1127"/>
          <p:cNvSpPr/>
          <p:nvPr/>
        </p:nvSpPr>
        <p:spPr>
          <a:xfrm>
            <a:off x="381000" y="3581400"/>
            <a:ext cx="4419600" cy="29718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call_incr: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subq    $16, %rsp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movq    $15213, 8(%rsp)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movl    $3000, %esi</a:t>
            </a:r>
            <a:endParaRPr sz="1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leaq    8(%rsp), %rdi</a:t>
            </a:r>
            <a:endParaRPr sz="1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call    incr</a:t>
            </a:r>
            <a:endParaRPr sz="1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addq    8(%rsp), %rax</a:t>
            </a:r>
            <a:endParaRPr sz="1800" b="1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addq    $16, %rsp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ret</a:t>
            </a:r>
            <a:endParaRPr/>
          </a:p>
        </p:txBody>
      </p:sp>
      <p:sp>
        <p:nvSpPr>
          <p:cNvPr id="1128" name="Shape 1128"/>
          <p:cNvSpPr/>
          <p:nvPr/>
        </p:nvSpPr>
        <p:spPr>
          <a:xfrm>
            <a:off x="381000" y="1371600"/>
            <a:ext cx="4343400" cy="1600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long call_incr() 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v1 = 15213;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v2 = incr(&amp;v1, 3000);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v1+v2;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129" name="Shape 1129"/>
          <p:cNvSpPr/>
          <p:nvPr/>
        </p:nvSpPr>
        <p:spPr>
          <a:xfrm>
            <a:off x="5181600" y="25908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18213</a:t>
            </a:r>
            <a:endParaRPr dirty="0"/>
          </a:p>
        </p:txBody>
      </p:sp>
      <p:sp>
        <p:nvSpPr>
          <p:cNvPr id="1130" name="Shape 1130"/>
          <p:cNvSpPr/>
          <p:nvPr/>
        </p:nvSpPr>
        <p:spPr>
          <a:xfrm>
            <a:off x="5181600" y="29718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Unused</a:t>
            </a:r>
            <a:endParaRPr/>
          </a:p>
        </p:txBody>
      </p:sp>
      <p:cxnSp>
        <p:nvCxnSpPr>
          <p:cNvPr id="1131" name="Shape 1131"/>
          <p:cNvCxnSpPr/>
          <p:nvPr/>
        </p:nvCxnSpPr>
        <p:spPr>
          <a:xfrm rot="10800000">
            <a:off x="6503987" y="3206750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132" name="Shape 1132"/>
          <p:cNvSpPr/>
          <p:nvPr/>
        </p:nvSpPr>
        <p:spPr>
          <a:xfrm>
            <a:off x="7010400" y="2978150"/>
            <a:ext cx="65402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133" name="Shape 1133"/>
          <p:cNvSpPr/>
          <p:nvPr/>
        </p:nvSpPr>
        <p:spPr>
          <a:xfrm>
            <a:off x="5943600" y="762000"/>
            <a:ext cx="1756855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 Structure</a:t>
            </a:r>
            <a:endParaRPr dirty="0"/>
          </a:p>
        </p:txBody>
      </p:sp>
      <p:sp>
        <p:nvSpPr>
          <p:cNvPr id="1134" name="Shape 1134"/>
          <p:cNvSpPr/>
          <p:nvPr/>
        </p:nvSpPr>
        <p:spPr>
          <a:xfrm>
            <a:off x="5181600" y="1295400"/>
            <a:ext cx="1295400" cy="9144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. .</a:t>
            </a:r>
            <a:endParaRPr/>
          </a:p>
        </p:txBody>
      </p:sp>
      <p:sp>
        <p:nvSpPr>
          <p:cNvPr id="1135" name="Shape 1135"/>
          <p:cNvSpPr/>
          <p:nvPr/>
        </p:nvSpPr>
        <p:spPr>
          <a:xfrm>
            <a:off x="5181600" y="22098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Rtn address</a:t>
            </a:r>
            <a:endParaRPr/>
          </a:p>
        </p:txBody>
      </p:sp>
      <p:cxnSp>
        <p:nvCxnSpPr>
          <p:cNvPr id="1136" name="Shape 1136"/>
          <p:cNvCxnSpPr/>
          <p:nvPr/>
        </p:nvCxnSpPr>
        <p:spPr>
          <a:xfrm rot="10800000">
            <a:off x="6477000" y="2819400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137" name="Shape 1137"/>
          <p:cNvSpPr/>
          <p:nvPr/>
        </p:nvSpPr>
        <p:spPr>
          <a:xfrm>
            <a:off x="6983413" y="2590800"/>
            <a:ext cx="90807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%rsp+8</a:t>
            </a:r>
            <a:endParaRPr dirty="0"/>
          </a:p>
        </p:txBody>
      </p:sp>
      <p:graphicFrame>
        <p:nvGraphicFramePr>
          <p:cNvPr id="1138" name="Shape 1138"/>
          <p:cNvGraphicFramePr/>
          <p:nvPr/>
        </p:nvGraphicFramePr>
        <p:xfrm>
          <a:off x="5257800" y="3733800"/>
          <a:ext cx="3352800" cy="746770"/>
        </p:xfrm>
        <a:graphic>
          <a:graphicData uri="http://schemas.openxmlformats.org/drawingml/2006/table">
            <a:tbl>
              <a:tblPr firstRow="1" bandRow="1">
                <a:noFill/>
                <a:tableStyleId>{0C4DCE79-066F-4FD8-84AA-9C936B8F75C2}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Register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Use(s)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%rax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Return value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Shape 1143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Example: Calling </a:t>
            </a:r>
            <a:r>
              <a:rPr lang="en-US" sz="3600" b="1" i="0" u="none" strike="noStrike" cap="none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incr</a:t>
            </a: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#5a</a:t>
            </a:r>
            <a:endParaRPr sz="3600" b="1" i="0" u="none" strike="noStrike" cap="none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144" name="Shape 1144"/>
          <p:cNvSpPr/>
          <p:nvPr/>
        </p:nvSpPr>
        <p:spPr>
          <a:xfrm>
            <a:off x="381000" y="3581400"/>
            <a:ext cx="4419600" cy="29718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call_incr: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subq    $16, %rsp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movq    $15213, 8(%rsp)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movl    $3000, %esi</a:t>
            </a:r>
            <a:endParaRPr sz="1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leaq    8(%rsp), %rdi</a:t>
            </a:r>
            <a:endParaRPr sz="1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call    incr</a:t>
            </a:r>
            <a:endParaRPr sz="1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addq    8(%rsp), %rax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addq    $16, %rsp</a:t>
            </a:r>
            <a:endParaRPr sz="1800" b="1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ret</a:t>
            </a:r>
            <a:endParaRPr/>
          </a:p>
        </p:txBody>
      </p:sp>
      <p:sp>
        <p:nvSpPr>
          <p:cNvPr id="1145" name="Shape 1145"/>
          <p:cNvSpPr/>
          <p:nvPr/>
        </p:nvSpPr>
        <p:spPr>
          <a:xfrm>
            <a:off x="381000" y="1371600"/>
            <a:ext cx="4343400" cy="1600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long call_incr() 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v1 = 15213;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v2 = incr(&amp;v1, 3000);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en-US" sz="1800" b="1">
                <a:solidFill>
                  <a:srgbClr val="FE7070"/>
                </a:solidFill>
                <a:latin typeface="Courier New"/>
                <a:ea typeface="Courier New"/>
                <a:cs typeface="Courier New"/>
                <a:sym typeface="Courier New"/>
              </a:rPr>
              <a:t>return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v1+v2;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146" name="Shape 1146"/>
          <p:cNvSpPr/>
          <p:nvPr/>
        </p:nvSpPr>
        <p:spPr>
          <a:xfrm>
            <a:off x="5181600" y="25908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18213</a:t>
            </a:r>
            <a:endParaRPr dirty="0"/>
          </a:p>
        </p:txBody>
      </p:sp>
      <p:sp>
        <p:nvSpPr>
          <p:cNvPr id="1147" name="Shape 1147"/>
          <p:cNvSpPr/>
          <p:nvPr/>
        </p:nvSpPr>
        <p:spPr>
          <a:xfrm>
            <a:off x="5181600" y="29718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Unused</a:t>
            </a:r>
            <a:endParaRPr/>
          </a:p>
        </p:txBody>
      </p:sp>
      <p:cxnSp>
        <p:nvCxnSpPr>
          <p:cNvPr id="1148" name="Shape 1148"/>
          <p:cNvCxnSpPr/>
          <p:nvPr/>
        </p:nvCxnSpPr>
        <p:spPr>
          <a:xfrm rot="10800000">
            <a:off x="6503987" y="3206750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149" name="Shape 1149"/>
          <p:cNvSpPr/>
          <p:nvPr/>
        </p:nvSpPr>
        <p:spPr>
          <a:xfrm>
            <a:off x="7010400" y="2978150"/>
            <a:ext cx="65402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150" name="Shape 1150"/>
          <p:cNvSpPr/>
          <p:nvPr/>
        </p:nvSpPr>
        <p:spPr>
          <a:xfrm>
            <a:off x="5943600" y="762000"/>
            <a:ext cx="1720825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 Structure</a:t>
            </a:r>
            <a:endParaRPr dirty="0"/>
          </a:p>
        </p:txBody>
      </p:sp>
      <p:sp>
        <p:nvSpPr>
          <p:cNvPr id="1151" name="Shape 1151"/>
          <p:cNvSpPr/>
          <p:nvPr/>
        </p:nvSpPr>
        <p:spPr>
          <a:xfrm>
            <a:off x="5181600" y="1295400"/>
            <a:ext cx="1295400" cy="9144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. .</a:t>
            </a:r>
            <a:endParaRPr/>
          </a:p>
        </p:txBody>
      </p:sp>
      <p:sp>
        <p:nvSpPr>
          <p:cNvPr id="1152" name="Shape 1152"/>
          <p:cNvSpPr/>
          <p:nvPr/>
        </p:nvSpPr>
        <p:spPr>
          <a:xfrm>
            <a:off x="5181600" y="22098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Rtn address</a:t>
            </a:r>
            <a:endParaRPr/>
          </a:p>
        </p:txBody>
      </p:sp>
      <p:cxnSp>
        <p:nvCxnSpPr>
          <p:cNvPr id="1153" name="Shape 1153"/>
          <p:cNvCxnSpPr/>
          <p:nvPr/>
        </p:nvCxnSpPr>
        <p:spPr>
          <a:xfrm rot="10800000">
            <a:off x="6477000" y="2819400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154" name="Shape 1154"/>
          <p:cNvSpPr/>
          <p:nvPr/>
        </p:nvSpPr>
        <p:spPr>
          <a:xfrm>
            <a:off x="6983413" y="2590800"/>
            <a:ext cx="908076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%rsp+8</a:t>
            </a:r>
            <a:endParaRPr dirty="0"/>
          </a:p>
        </p:txBody>
      </p:sp>
      <p:graphicFrame>
        <p:nvGraphicFramePr>
          <p:cNvPr id="1155" name="Shape 1155"/>
          <p:cNvGraphicFramePr/>
          <p:nvPr/>
        </p:nvGraphicFramePr>
        <p:xfrm>
          <a:off x="5257800" y="3733800"/>
          <a:ext cx="3352800" cy="746770"/>
        </p:xfrm>
        <a:graphic>
          <a:graphicData uri="http://schemas.openxmlformats.org/drawingml/2006/table">
            <a:tbl>
              <a:tblPr firstRow="1" bandRow="1">
                <a:noFill/>
                <a:tableStyleId>{0C4DCE79-066F-4FD8-84AA-9C936B8F75C2}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Register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Use(s)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%rax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Return value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156" name="Shape 1156"/>
          <p:cNvCxnSpPr/>
          <p:nvPr/>
        </p:nvCxnSpPr>
        <p:spPr>
          <a:xfrm rot="10800000">
            <a:off x="6477000" y="6324600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157" name="Shape 1157"/>
          <p:cNvSpPr/>
          <p:nvPr/>
        </p:nvSpPr>
        <p:spPr>
          <a:xfrm>
            <a:off x="6983413" y="6096000"/>
            <a:ext cx="65402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158" name="Shape 1158"/>
          <p:cNvSpPr/>
          <p:nvPr/>
        </p:nvSpPr>
        <p:spPr>
          <a:xfrm>
            <a:off x="5943600" y="4648200"/>
            <a:ext cx="2750162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Updated Stack Structure</a:t>
            </a:r>
            <a:endParaRPr dirty="0"/>
          </a:p>
        </p:txBody>
      </p:sp>
      <p:sp>
        <p:nvSpPr>
          <p:cNvPr id="1159" name="Shape 1159"/>
          <p:cNvSpPr/>
          <p:nvPr/>
        </p:nvSpPr>
        <p:spPr>
          <a:xfrm>
            <a:off x="5181600" y="5181600"/>
            <a:ext cx="1295400" cy="9144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. .</a:t>
            </a:r>
            <a:endParaRPr/>
          </a:p>
        </p:txBody>
      </p:sp>
      <p:sp>
        <p:nvSpPr>
          <p:cNvPr id="1160" name="Shape 1160"/>
          <p:cNvSpPr/>
          <p:nvPr/>
        </p:nvSpPr>
        <p:spPr>
          <a:xfrm>
            <a:off x="5181600" y="60960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Rtn address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Shape 1165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Example: Calling </a:t>
            </a:r>
            <a:r>
              <a:rPr lang="en-US" sz="3600" b="1" i="0" u="none" strike="noStrike" cap="none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incr</a:t>
            </a:r>
            <a:r>
              <a:rPr lang="en-US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#5b</a:t>
            </a:r>
            <a:endParaRPr sz="3600" b="1" i="0" u="none" strike="noStrike" cap="none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166" name="Shape 1166"/>
          <p:cNvSpPr/>
          <p:nvPr/>
        </p:nvSpPr>
        <p:spPr>
          <a:xfrm>
            <a:off x="381000" y="3581400"/>
            <a:ext cx="4419600" cy="29718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call_incr: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subq    $16, %rsp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movq    $15213, 8(%rsp)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movl    $3000, %esi</a:t>
            </a:r>
            <a:endParaRPr sz="1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leaq    8(%rsp), %rdi</a:t>
            </a:r>
            <a:endParaRPr sz="1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call    incr</a:t>
            </a:r>
            <a:endParaRPr sz="1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addq    8(%rsp), %rax</a:t>
            </a:r>
            <a:endParaRPr sz="1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addq    $16, %rsp</a:t>
            </a:r>
            <a:endParaRPr sz="1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ret</a:t>
            </a:r>
            <a:endParaRPr/>
          </a:p>
        </p:txBody>
      </p:sp>
      <p:sp>
        <p:nvSpPr>
          <p:cNvPr id="1167" name="Shape 1167"/>
          <p:cNvSpPr/>
          <p:nvPr/>
        </p:nvSpPr>
        <p:spPr>
          <a:xfrm>
            <a:off x="381000" y="1371600"/>
            <a:ext cx="4343400" cy="1600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long call_incr() 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v1 = 15213;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v2 = incr(&amp;v1, 3000);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return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v1+v2;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graphicFrame>
        <p:nvGraphicFramePr>
          <p:cNvPr id="1168" name="Shape 1168"/>
          <p:cNvGraphicFramePr/>
          <p:nvPr/>
        </p:nvGraphicFramePr>
        <p:xfrm>
          <a:off x="5257800" y="3733800"/>
          <a:ext cx="3352800" cy="746770"/>
        </p:xfrm>
        <a:graphic>
          <a:graphicData uri="http://schemas.openxmlformats.org/drawingml/2006/table">
            <a:tbl>
              <a:tblPr firstRow="1" bandRow="1">
                <a:noFill/>
                <a:tableStyleId>{0C4DCE79-066F-4FD8-84AA-9C936B8F75C2}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Register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Use(s)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%rax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Return value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169" name="Shape 1169"/>
          <p:cNvCxnSpPr/>
          <p:nvPr/>
        </p:nvCxnSpPr>
        <p:spPr>
          <a:xfrm rot="10800000">
            <a:off x="6553200" y="2895600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170" name="Shape 1170"/>
          <p:cNvSpPr/>
          <p:nvPr/>
        </p:nvSpPr>
        <p:spPr>
          <a:xfrm>
            <a:off x="7059613" y="2667000"/>
            <a:ext cx="65402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171" name="Shape 1171"/>
          <p:cNvSpPr/>
          <p:nvPr/>
        </p:nvSpPr>
        <p:spPr>
          <a:xfrm>
            <a:off x="6019800" y="1219200"/>
            <a:ext cx="2701812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Updated Stack Structure</a:t>
            </a:r>
            <a:endParaRPr dirty="0"/>
          </a:p>
        </p:txBody>
      </p:sp>
      <p:sp>
        <p:nvSpPr>
          <p:cNvPr id="1172" name="Shape 1172"/>
          <p:cNvSpPr/>
          <p:nvPr/>
        </p:nvSpPr>
        <p:spPr>
          <a:xfrm>
            <a:off x="5257800" y="1752600"/>
            <a:ext cx="1295400" cy="9144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. .</a:t>
            </a:r>
            <a:endParaRPr/>
          </a:p>
        </p:txBody>
      </p:sp>
      <p:sp>
        <p:nvSpPr>
          <p:cNvPr id="1173" name="Shape 1173"/>
          <p:cNvSpPr/>
          <p:nvPr/>
        </p:nvSpPr>
        <p:spPr>
          <a:xfrm>
            <a:off x="5257800" y="26670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Rtn address</a:t>
            </a:r>
            <a:endParaRPr/>
          </a:p>
        </p:txBody>
      </p:sp>
      <p:cxnSp>
        <p:nvCxnSpPr>
          <p:cNvPr id="1174" name="Shape 1174"/>
          <p:cNvCxnSpPr/>
          <p:nvPr/>
        </p:nvCxnSpPr>
        <p:spPr>
          <a:xfrm rot="10800000">
            <a:off x="6553200" y="5943600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175" name="Shape 1175"/>
          <p:cNvSpPr/>
          <p:nvPr/>
        </p:nvSpPr>
        <p:spPr>
          <a:xfrm>
            <a:off x="7059613" y="5715000"/>
            <a:ext cx="65402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176" name="Shape 1176"/>
          <p:cNvSpPr/>
          <p:nvPr/>
        </p:nvSpPr>
        <p:spPr>
          <a:xfrm>
            <a:off x="6019800" y="4648200"/>
            <a:ext cx="2335124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Stack Structure</a:t>
            </a:r>
            <a:endParaRPr dirty="0"/>
          </a:p>
        </p:txBody>
      </p:sp>
      <p:sp>
        <p:nvSpPr>
          <p:cNvPr id="1177" name="Shape 1177"/>
          <p:cNvSpPr/>
          <p:nvPr/>
        </p:nvSpPr>
        <p:spPr>
          <a:xfrm>
            <a:off x="5257800" y="5181600"/>
            <a:ext cx="1295400" cy="9144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. .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Shape 1182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Register Saving Conventions</a:t>
            </a:r>
            <a:endParaRPr/>
          </a:p>
        </p:txBody>
      </p:sp>
      <p:sp>
        <p:nvSpPr>
          <p:cNvPr id="1183" name="Shape 1183"/>
          <p:cNvSpPr txBox="1">
            <a:spLocks noGrp="1"/>
          </p:cNvSpPr>
          <p:nvPr>
            <p:ph type="body" idx="1"/>
          </p:nvPr>
        </p:nvSpPr>
        <p:spPr>
          <a:xfrm>
            <a:off x="381000" y="1397000"/>
            <a:ext cx="8382000" cy="5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procedure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calls 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who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dirty="0"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1" i="0" u="none" strike="noStrike" cap="none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the </a:t>
            </a:r>
            <a:r>
              <a:rPr lang="en-US" sz="2000" b="1" i="1" u="none" strike="noStrike" cap="none" dirty="0">
                <a:solidFill>
                  <a:srgbClr val="980002"/>
                </a:solidFill>
                <a:latin typeface="Calibri"/>
                <a:ea typeface="Calibri"/>
                <a:cs typeface="Calibri"/>
                <a:sym typeface="Calibri"/>
              </a:rPr>
              <a:t>caller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who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the </a:t>
            </a:r>
            <a:r>
              <a:rPr lang="en-US" sz="2000" b="1" i="1" u="none" strike="noStrike" cap="none" dirty="0">
                <a:solidFill>
                  <a:srgbClr val="980002"/>
                </a:solidFill>
                <a:latin typeface="Calibri"/>
                <a:ea typeface="Calibri"/>
                <a:cs typeface="Calibri"/>
                <a:sym typeface="Calibri"/>
              </a:rPr>
              <a:t>callee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0" marR="0" lvl="0" indent="-254000" algn="l" rtl="0">
              <a:spcBef>
                <a:spcPts val="12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register be used for temporary storage?</a:t>
            </a:r>
            <a:endParaRPr dirty="0"/>
          </a:p>
          <a:p>
            <a:pPr marL="254000" marR="0" lvl="0" indent="-16256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0" marR="0" lvl="0" indent="-16256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0" marR="0" lvl="0" indent="-16256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0" marR="0" lvl="0" indent="-16256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0" marR="0" lvl="0" indent="-16256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Contents of register 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rdx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overwritten by 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who</a:t>
            </a:r>
            <a:endParaRPr sz="2000" b="1" i="0" u="none" strike="noStrike" cap="none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could be trouble ➙ something should be done!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38200" marR="0" lvl="2" indent="-203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Need some coordination</a:t>
            </a:r>
            <a:endParaRPr dirty="0"/>
          </a:p>
        </p:txBody>
      </p:sp>
      <p:sp>
        <p:nvSpPr>
          <p:cNvPr id="1184" name="Shape 1184"/>
          <p:cNvSpPr/>
          <p:nvPr/>
        </p:nvSpPr>
        <p:spPr>
          <a:xfrm>
            <a:off x="760413" y="3200400"/>
            <a:ext cx="3797300" cy="1976438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yoo:</a:t>
            </a:r>
            <a:endParaRPr sz="24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• • •</a:t>
            </a:r>
            <a:endParaRPr sz="24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movq $15213, </a:t>
            </a:r>
            <a:r>
              <a:rPr lang="en-US" sz="1800" b="1">
                <a:solidFill>
                  <a:srgbClr val="C00000"/>
                </a:solidFill>
                <a:latin typeface="Courier New"/>
                <a:ea typeface="Courier New"/>
                <a:cs typeface="Courier New"/>
                <a:sym typeface="Courier New"/>
              </a:rPr>
              <a:t>%rdx</a:t>
            </a:r>
            <a:endParaRPr sz="2400" b="1">
              <a:solidFill>
                <a:srgbClr val="C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call who</a:t>
            </a:r>
            <a:endParaRPr sz="24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addq </a:t>
            </a:r>
            <a:r>
              <a:rPr lang="en-US" sz="1800" b="1">
                <a:solidFill>
                  <a:srgbClr val="C00000"/>
                </a:solidFill>
                <a:latin typeface="Courier New"/>
                <a:ea typeface="Courier New"/>
                <a:cs typeface="Courier New"/>
                <a:sym typeface="Courier New"/>
              </a:rPr>
              <a:t>%rdx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, %rax</a:t>
            </a:r>
            <a:endParaRPr sz="24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• • •</a:t>
            </a:r>
            <a:endParaRPr sz="24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</a:t>
            </a:r>
            <a:endParaRPr/>
          </a:p>
        </p:txBody>
      </p:sp>
      <p:sp>
        <p:nvSpPr>
          <p:cNvPr id="1185" name="Shape 1185"/>
          <p:cNvSpPr/>
          <p:nvPr/>
        </p:nvSpPr>
        <p:spPr>
          <a:xfrm>
            <a:off x="4751388" y="3200400"/>
            <a:ext cx="3797300" cy="1981200"/>
          </a:xfrm>
          <a:prstGeom prst="rect">
            <a:avLst/>
          </a:prstGeom>
          <a:solidFill>
            <a:srgbClr val="D5F1CF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who:</a:t>
            </a:r>
            <a:endParaRPr sz="24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• • •</a:t>
            </a:r>
            <a:endParaRPr sz="24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subq $18213, </a:t>
            </a:r>
            <a:r>
              <a:rPr lang="en-US" sz="1800" b="1">
                <a:solidFill>
                  <a:srgbClr val="C00000"/>
                </a:solidFill>
                <a:latin typeface="Courier New"/>
                <a:ea typeface="Courier New"/>
                <a:cs typeface="Courier New"/>
                <a:sym typeface="Courier New"/>
              </a:rPr>
              <a:t>%rdx</a:t>
            </a:r>
            <a:endParaRPr sz="2400" b="1">
              <a:solidFill>
                <a:srgbClr val="C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• • •</a:t>
            </a:r>
            <a:endParaRPr sz="24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Shape 1190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Register Saving Conventions</a:t>
            </a:r>
            <a:endParaRPr/>
          </a:p>
        </p:txBody>
      </p:sp>
      <p:sp>
        <p:nvSpPr>
          <p:cNvPr id="1191" name="Shape 1191"/>
          <p:cNvSpPr txBox="1">
            <a:spLocks noGrp="1"/>
          </p:cNvSpPr>
          <p:nvPr>
            <p:ph type="body" idx="1"/>
          </p:nvPr>
        </p:nvSpPr>
        <p:spPr>
          <a:xfrm>
            <a:off x="381000" y="1397000"/>
            <a:ext cx="8382000" cy="5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procedure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calls 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who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dirty="0"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1" i="0" u="none" strike="noStrike" cap="none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yoo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the </a:t>
            </a:r>
            <a:r>
              <a:rPr lang="en-US" sz="2000" b="1" i="1" u="none" strike="noStrike" cap="none" dirty="0">
                <a:solidFill>
                  <a:srgbClr val="980002"/>
                </a:solidFill>
                <a:latin typeface="Calibri"/>
                <a:ea typeface="Calibri"/>
                <a:cs typeface="Calibri"/>
                <a:sym typeface="Calibri"/>
              </a:rPr>
              <a:t>caller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who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the </a:t>
            </a:r>
            <a:r>
              <a:rPr lang="en-US" sz="2000" b="1" i="1" u="none" strike="noStrike" cap="none" dirty="0">
                <a:solidFill>
                  <a:srgbClr val="980002"/>
                </a:solidFill>
                <a:latin typeface="Calibri"/>
                <a:ea typeface="Calibri"/>
                <a:cs typeface="Calibri"/>
                <a:sym typeface="Calibri"/>
              </a:rPr>
              <a:t>callee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0" marR="0" lvl="0" indent="-254000" algn="l" rtl="0">
              <a:spcBef>
                <a:spcPts val="12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register be used for temporary storage?</a:t>
            </a:r>
            <a:endParaRPr dirty="0"/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Conventions</a:t>
            </a:r>
            <a:endParaRPr dirty="0"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1" i="1" u="none" strike="noStrike" cap="none" dirty="0">
                <a:solidFill>
                  <a:srgbClr val="980002"/>
                </a:solidFill>
                <a:latin typeface="Calibri"/>
                <a:ea typeface="Calibri"/>
                <a:cs typeface="Calibri"/>
                <a:sym typeface="Calibri"/>
              </a:rPr>
              <a:t>“Caller Saved” (aka “Call-Clobbered”)</a:t>
            </a:r>
            <a:endParaRPr sz="2000" b="1" i="1" u="none" strike="noStrike" cap="none" dirty="0">
              <a:solidFill>
                <a:srgbClr val="98000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38200" marR="0" lvl="2" indent="-203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Caller saves temporary values in its frame before the call</a:t>
            </a:r>
            <a:endParaRPr dirty="0"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1" i="1" u="none" strike="noStrike" cap="none" dirty="0">
                <a:solidFill>
                  <a:srgbClr val="980002"/>
                </a:solidFill>
                <a:latin typeface="Calibri"/>
                <a:ea typeface="Calibri"/>
                <a:cs typeface="Calibri"/>
                <a:sym typeface="Calibri"/>
              </a:rPr>
              <a:t>“Callee Saved” (aka “Call-Preserved”)</a:t>
            </a:r>
            <a:endParaRPr sz="2000" b="1" i="1" u="none" strike="noStrike" cap="none" dirty="0">
              <a:solidFill>
                <a:srgbClr val="98000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38200" marR="0" lvl="2" indent="-203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Callee saves temporary values in its frame before using</a:t>
            </a:r>
            <a:endParaRPr dirty="0"/>
          </a:p>
          <a:p>
            <a:pPr marL="838200" marR="0" lvl="2" indent="-203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Callee restores them before returning to caller</a:t>
            </a:r>
            <a:endParaRPr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Shape 1196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6477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x86-64 Linux Register Usage #1</a:t>
            </a:r>
            <a:endParaRPr/>
          </a:p>
        </p:txBody>
      </p:sp>
      <p:sp>
        <p:nvSpPr>
          <p:cNvPr id="1197" name="Shape 1197"/>
          <p:cNvSpPr txBox="1">
            <a:spLocks noGrp="1"/>
          </p:cNvSpPr>
          <p:nvPr>
            <p:ph type="body" idx="1"/>
          </p:nvPr>
        </p:nvSpPr>
        <p:spPr>
          <a:xfrm>
            <a:off x="381000" y="1397000"/>
            <a:ext cx="4064000" cy="5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rax</a:t>
            </a:r>
            <a:endParaRPr sz="2400" b="1" i="0" u="none" strike="noStrike" cap="none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Return value</a:t>
            </a:r>
            <a:endParaRPr dirty="0"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Also caller-saved</a:t>
            </a:r>
            <a:endParaRPr dirty="0"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be modified by procedure</a:t>
            </a:r>
            <a:endParaRPr dirty="0"/>
          </a:p>
          <a:p>
            <a:pPr marL="2921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rdi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..., 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%r9</a:t>
            </a:r>
            <a:endParaRPr sz="2400" b="1" i="0" u="none" strike="noStrike" cap="none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Arguments</a:t>
            </a:r>
            <a:endParaRPr dirty="0"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Also caller-saved</a:t>
            </a:r>
            <a:endParaRPr dirty="0"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be modified by procedure</a:t>
            </a:r>
            <a:endParaRPr dirty="0"/>
          </a:p>
          <a:p>
            <a:pPr marL="2921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%r10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%r11</a:t>
            </a:r>
            <a:endParaRPr sz="2400" b="1" i="0" u="none" strike="noStrike" cap="none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Caller-saved</a:t>
            </a:r>
            <a:endParaRPr dirty="0"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be modified by procedure</a:t>
            </a:r>
            <a:endParaRPr dirty="0"/>
          </a:p>
          <a:p>
            <a:pPr marL="552450" marR="0" lvl="1" indent="-952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None/>
            </a:pP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52450" marR="0" lvl="1" indent="-952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None/>
            </a:pP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52450" marR="0" lvl="1" indent="-952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None/>
            </a:pP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8" name="Shape 1198"/>
          <p:cNvSpPr/>
          <p:nvPr/>
        </p:nvSpPr>
        <p:spPr>
          <a:xfrm>
            <a:off x="6324600" y="1600200"/>
            <a:ext cx="2540000" cy="381000"/>
          </a:xfrm>
          <a:prstGeom prst="rect">
            <a:avLst/>
          </a:prstGeom>
          <a:solidFill>
            <a:srgbClr val="FFB7B7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24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rax</a:t>
            </a:r>
            <a:endParaRPr sz="24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199" name="Shape 1199"/>
          <p:cNvSpPr/>
          <p:nvPr/>
        </p:nvSpPr>
        <p:spPr>
          <a:xfrm>
            <a:off x="6324600" y="2971800"/>
            <a:ext cx="2540000" cy="381000"/>
          </a:xfrm>
          <a:prstGeom prst="rect">
            <a:avLst/>
          </a:prstGeom>
          <a:solidFill>
            <a:srgbClr val="D0D0E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24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rdx</a:t>
            </a:r>
            <a:endParaRPr sz="24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200" name="Shape 1200"/>
          <p:cNvSpPr/>
          <p:nvPr/>
        </p:nvSpPr>
        <p:spPr>
          <a:xfrm>
            <a:off x="6324600" y="3429000"/>
            <a:ext cx="2540000" cy="381000"/>
          </a:xfrm>
          <a:prstGeom prst="rect">
            <a:avLst/>
          </a:prstGeom>
          <a:solidFill>
            <a:srgbClr val="D0D0E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24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rcx</a:t>
            </a:r>
            <a:endParaRPr sz="24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201" name="Shape 1201"/>
          <p:cNvSpPr/>
          <p:nvPr/>
        </p:nvSpPr>
        <p:spPr>
          <a:xfrm>
            <a:off x="5867400" y="2057400"/>
            <a:ext cx="304800" cy="2667000"/>
          </a:xfrm>
          <a:custGeom>
            <a:avLst/>
            <a:gdLst/>
            <a:ahLst/>
            <a:cxnLst/>
            <a:rect l="0" t="0" r="0" b="0"/>
            <a:pathLst>
              <a:path w="21600" h="21600" extrusionOk="0">
                <a:moveTo>
                  <a:pt x="21600" y="21600"/>
                </a:moveTo>
                <a:cubicBezTo>
                  <a:pt x="15635" y="21600"/>
                  <a:pt x="10800" y="21140"/>
                  <a:pt x="10800" y="20571"/>
                </a:cubicBezTo>
                <a:lnTo>
                  <a:pt x="10800" y="11829"/>
                </a:lnTo>
                <a:cubicBezTo>
                  <a:pt x="10800" y="11261"/>
                  <a:pt x="5965" y="10800"/>
                  <a:pt x="0" y="10800"/>
                </a:cubicBezTo>
                <a:cubicBezTo>
                  <a:pt x="5965" y="10800"/>
                  <a:pt x="10800" y="10339"/>
                  <a:pt x="10800" y="9771"/>
                </a:cubicBezTo>
                <a:lnTo>
                  <a:pt x="10800" y="1029"/>
                </a:lnTo>
                <a:cubicBezTo>
                  <a:pt x="10800" y="461"/>
                  <a:pt x="15635" y="0"/>
                  <a:pt x="21600" y="0"/>
                </a:cubicBezTo>
              </a:path>
            </a:pathLst>
          </a:cu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02" name="Shape 1202"/>
          <p:cNvSpPr/>
          <p:nvPr/>
        </p:nvSpPr>
        <p:spPr>
          <a:xfrm>
            <a:off x="4522513" y="1600200"/>
            <a:ext cx="1273598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Return value</a:t>
            </a:r>
            <a:endParaRPr/>
          </a:p>
        </p:txBody>
      </p:sp>
      <p:sp>
        <p:nvSpPr>
          <p:cNvPr id="1203" name="Shape 1203"/>
          <p:cNvSpPr/>
          <p:nvPr/>
        </p:nvSpPr>
        <p:spPr>
          <a:xfrm>
            <a:off x="6324600" y="3886200"/>
            <a:ext cx="2540000" cy="381000"/>
          </a:xfrm>
          <a:prstGeom prst="rect">
            <a:avLst/>
          </a:prstGeom>
          <a:solidFill>
            <a:srgbClr val="D0D0E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%r8</a:t>
            </a:r>
            <a:endParaRPr dirty="0"/>
          </a:p>
        </p:txBody>
      </p:sp>
      <p:sp>
        <p:nvSpPr>
          <p:cNvPr id="1204" name="Shape 1204"/>
          <p:cNvSpPr/>
          <p:nvPr/>
        </p:nvSpPr>
        <p:spPr>
          <a:xfrm>
            <a:off x="6324600" y="4343400"/>
            <a:ext cx="2540000" cy="381000"/>
          </a:xfrm>
          <a:prstGeom prst="rect">
            <a:avLst/>
          </a:prstGeom>
          <a:solidFill>
            <a:srgbClr val="D0D0E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%r9</a:t>
            </a:r>
            <a:endParaRPr dirty="0"/>
          </a:p>
        </p:txBody>
      </p:sp>
      <p:sp>
        <p:nvSpPr>
          <p:cNvPr id="1205" name="Shape 1205"/>
          <p:cNvSpPr/>
          <p:nvPr/>
        </p:nvSpPr>
        <p:spPr>
          <a:xfrm>
            <a:off x="6324600" y="4800600"/>
            <a:ext cx="2540000" cy="381000"/>
          </a:xfrm>
          <a:prstGeom prst="rect">
            <a:avLst/>
          </a:prstGeom>
          <a:solidFill>
            <a:srgbClr val="F6F5BD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%r10</a:t>
            </a:r>
            <a:endParaRPr dirty="0"/>
          </a:p>
        </p:txBody>
      </p:sp>
      <p:sp>
        <p:nvSpPr>
          <p:cNvPr id="1206" name="Shape 1206"/>
          <p:cNvSpPr/>
          <p:nvPr/>
        </p:nvSpPr>
        <p:spPr>
          <a:xfrm>
            <a:off x="6324600" y="5257800"/>
            <a:ext cx="2540000" cy="381000"/>
          </a:xfrm>
          <a:prstGeom prst="rect">
            <a:avLst/>
          </a:prstGeom>
          <a:solidFill>
            <a:srgbClr val="F6F5BD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%r11</a:t>
            </a:r>
            <a:endParaRPr dirty="0"/>
          </a:p>
        </p:txBody>
      </p:sp>
      <p:sp>
        <p:nvSpPr>
          <p:cNvPr id="1207" name="Shape 1207"/>
          <p:cNvSpPr/>
          <p:nvPr/>
        </p:nvSpPr>
        <p:spPr>
          <a:xfrm>
            <a:off x="6324600" y="2057400"/>
            <a:ext cx="2540000" cy="381000"/>
          </a:xfrm>
          <a:prstGeom prst="rect">
            <a:avLst/>
          </a:prstGeom>
          <a:solidFill>
            <a:srgbClr val="D0D0E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24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rdi</a:t>
            </a:r>
            <a:endParaRPr sz="24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208" name="Shape 1208"/>
          <p:cNvSpPr/>
          <p:nvPr/>
        </p:nvSpPr>
        <p:spPr>
          <a:xfrm>
            <a:off x="6324600" y="2514600"/>
            <a:ext cx="2540000" cy="381000"/>
          </a:xfrm>
          <a:prstGeom prst="rect">
            <a:avLst/>
          </a:prstGeom>
          <a:solidFill>
            <a:srgbClr val="D0D0E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24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rsi</a:t>
            </a:r>
            <a:endParaRPr sz="24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209" name="Shape 1209"/>
          <p:cNvSpPr/>
          <p:nvPr/>
        </p:nvSpPr>
        <p:spPr>
          <a:xfrm>
            <a:off x="4445000" y="3200400"/>
            <a:ext cx="1351111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Arguments</a:t>
            </a:r>
            <a:endParaRPr dirty="0"/>
          </a:p>
        </p:txBody>
      </p:sp>
      <p:sp>
        <p:nvSpPr>
          <p:cNvPr id="1210" name="Shape 1210"/>
          <p:cNvSpPr/>
          <p:nvPr/>
        </p:nvSpPr>
        <p:spPr>
          <a:xfrm>
            <a:off x="4486772" y="5029200"/>
            <a:ext cx="1270468" cy="630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Caller-saved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temporaries</a:t>
            </a:r>
            <a:endParaRPr/>
          </a:p>
        </p:txBody>
      </p:sp>
      <p:sp>
        <p:nvSpPr>
          <p:cNvPr id="1211" name="Shape 1211"/>
          <p:cNvSpPr/>
          <p:nvPr/>
        </p:nvSpPr>
        <p:spPr>
          <a:xfrm>
            <a:off x="5867400" y="4800600"/>
            <a:ext cx="304800" cy="838200"/>
          </a:xfrm>
          <a:custGeom>
            <a:avLst/>
            <a:gdLst/>
            <a:ahLst/>
            <a:cxnLst/>
            <a:rect l="0" t="0" r="0" b="0"/>
            <a:pathLst>
              <a:path w="21600" h="21600" extrusionOk="0">
                <a:moveTo>
                  <a:pt x="21600" y="21600"/>
                </a:moveTo>
                <a:cubicBezTo>
                  <a:pt x="15635" y="21600"/>
                  <a:pt x="10800" y="21140"/>
                  <a:pt x="10800" y="20571"/>
                </a:cubicBezTo>
                <a:lnTo>
                  <a:pt x="10800" y="11829"/>
                </a:lnTo>
                <a:cubicBezTo>
                  <a:pt x="10800" y="11261"/>
                  <a:pt x="5965" y="10800"/>
                  <a:pt x="0" y="10800"/>
                </a:cubicBezTo>
                <a:cubicBezTo>
                  <a:pt x="5965" y="10800"/>
                  <a:pt x="10800" y="10339"/>
                  <a:pt x="10800" y="9771"/>
                </a:cubicBezTo>
                <a:lnTo>
                  <a:pt x="10800" y="1029"/>
                </a:lnTo>
                <a:cubicBezTo>
                  <a:pt x="10800" y="461"/>
                  <a:pt x="15635" y="0"/>
                  <a:pt x="21600" y="0"/>
                </a:cubicBezTo>
              </a:path>
            </a:pathLst>
          </a:cu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Shape 1216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6019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x86-64 Linux Register Usage #2</a:t>
            </a:r>
            <a:endParaRPr/>
          </a:p>
        </p:txBody>
      </p:sp>
      <p:sp>
        <p:nvSpPr>
          <p:cNvPr id="1217" name="Shape 1217"/>
          <p:cNvSpPr txBox="1">
            <a:spLocks noGrp="1"/>
          </p:cNvSpPr>
          <p:nvPr>
            <p:ph type="body" idx="1"/>
          </p:nvPr>
        </p:nvSpPr>
        <p:spPr>
          <a:xfrm>
            <a:off x="381000" y="1397000"/>
            <a:ext cx="4064000" cy="43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rbx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%r12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%r13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%r14</a:t>
            </a:r>
            <a:endParaRPr sz="2400" b="1" i="0" u="none" strike="noStrike" cap="none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Callee-saved</a:t>
            </a:r>
            <a:endParaRPr dirty="0"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Callee must save &amp; restore</a:t>
            </a:r>
            <a:endParaRPr dirty="0"/>
          </a:p>
          <a:p>
            <a:pPr marL="2921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rbp</a:t>
            </a: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Callee-saved</a:t>
            </a:r>
            <a:endParaRPr dirty="0"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Callee must save &amp; restore</a:t>
            </a:r>
            <a:endParaRPr dirty="0"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 be used as frame pointer</a:t>
            </a:r>
            <a:endParaRPr dirty="0"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mix &amp; match</a:t>
            </a:r>
            <a:endParaRPr dirty="0"/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2400" b="1" i="0" u="none" strike="noStrike" cap="none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Special form of callee save</a:t>
            </a:r>
            <a:endParaRPr dirty="0"/>
          </a:p>
          <a:p>
            <a:pPr marL="5524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Restored to original value upon exit from procedure</a:t>
            </a:r>
            <a:endParaRPr dirty="0"/>
          </a:p>
        </p:txBody>
      </p:sp>
      <p:sp>
        <p:nvSpPr>
          <p:cNvPr id="1218" name="Shape 1218"/>
          <p:cNvSpPr/>
          <p:nvPr/>
        </p:nvSpPr>
        <p:spPr>
          <a:xfrm>
            <a:off x="6400800" y="1371600"/>
            <a:ext cx="2540000" cy="381000"/>
          </a:xfrm>
          <a:prstGeom prst="rect">
            <a:avLst/>
          </a:prstGeom>
          <a:solidFill>
            <a:srgbClr val="D5F1C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24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rbx</a:t>
            </a:r>
            <a:endParaRPr sz="24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219" name="Shape 1219"/>
          <p:cNvSpPr/>
          <p:nvPr/>
        </p:nvSpPr>
        <p:spPr>
          <a:xfrm>
            <a:off x="6400800" y="3657600"/>
            <a:ext cx="2540000" cy="381000"/>
          </a:xfrm>
          <a:prstGeom prst="rect">
            <a:avLst/>
          </a:prstGeom>
          <a:solidFill>
            <a:srgbClr val="F1C7C7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24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24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220" name="Shape 1220"/>
          <p:cNvSpPr/>
          <p:nvPr/>
        </p:nvSpPr>
        <p:spPr>
          <a:xfrm>
            <a:off x="5943600" y="1371600"/>
            <a:ext cx="304800" cy="2209800"/>
          </a:xfrm>
          <a:custGeom>
            <a:avLst/>
            <a:gdLst/>
            <a:ahLst/>
            <a:cxnLst/>
            <a:rect l="0" t="0" r="0" b="0"/>
            <a:pathLst>
              <a:path w="21600" h="21600" extrusionOk="0">
                <a:moveTo>
                  <a:pt x="21600" y="21600"/>
                </a:moveTo>
                <a:cubicBezTo>
                  <a:pt x="15635" y="21600"/>
                  <a:pt x="10800" y="21140"/>
                  <a:pt x="10800" y="20571"/>
                </a:cubicBezTo>
                <a:lnTo>
                  <a:pt x="10800" y="11829"/>
                </a:lnTo>
                <a:cubicBezTo>
                  <a:pt x="10800" y="11261"/>
                  <a:pt x="5965" y="10800"/>
                  <a:pt x="0" y="10800"/>
                </a:cubicBezTo>
                <a:cubicBezTo>
                  <a:pt x="5965" y="10800"/>
                  <a:pt x="10800" y="10339"/>
                  <a:pt x="10800" y="9771"/>
                </a:cubicBezTo>
                <a:lnTo>
                  <a:pt x="10800" y="1029"/>
                </a:lnTo>
                <a:cubicBezTo>
                  <a:pt x="10800" y="461"/>
                  <a:pt x="15635" y="0"/>
                  <a:pt x="21600" y="0"/>
                </a:cubicBezTo>
              </a:path>
            </a:pathLst>
          </a:cu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21" name="Shape 1221"/>
          <p:cNvSpPr/>
          <p:nvPr/>
        </p:nvSpPr>
        <p:spPr>
          <a:xfrm>
            <a:off x="5715000" y="3200400"/>
            <a:ext cx="304800" cy="838200"/>
          </a:xfrm>
          <a:custGeom>
            <a:avLst/>
            <a:gdLst/>
            <a:ahLst/>
            <a:cxnLst/>
            <a:rect l="0" t="0" r="0" b="0"/>
            <a:pathLst>
              <a:path w="21600" h="21600" extrusionOk="0">
                <a:moveTo>
                  <a:pt x="21600" y="21600"/>
                </a:moveTo>
                <a:cubicBezTo>
                  <a:pt x="15635" y="21600"/>
                  <a:pt x="10800" y="21139"/>
                  <a:pt x="10800" y="20571"/>
                </a:cubicBezTo>
                <a:lnTo>
                  <a:pt x="10800" y="11829"/>
                </a:lnTo>
                <a:cubicBezTo>
                  <a:pt x="10800" y="11261"/>
                  <a:pt x="5965" y="10800"/>
                  <a:pt x="0" y="10800"/>
                </a:cubicBezTo>
                <a:cubicBezTo>
                  <a:pt x="5965" y="10800"/>
                  <a:pt x="10800" y="10339"/>
                  <a:pt x="10800" y="9771"/>
                </a:cubicBezTo>
                <a:lnTo>
                  <a:pt x="10800" y="1029"/>
                </a:lnTo>
                <a:cubicBezTo>
                  <a:pt x="10800" y="461"/>
                  <a:pt x="15635" y="0"/>
                  <a:pt x="21600" y="0"/>
                </a:cubicBezTo>
              </a:path>
            </a:pathLst>
          </a:cu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22" name="Shape 1222"/>
          <p:cNvSpPr/>
          <p:nvPr/>
        </p:nvSpPr>
        <p:spPr>
          <a:xfrm>
            <a:off x="4445000" y="1981200"/>
            <a:ext cx="1389062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Callee-saved</a:t>
            </a:r>
            <a:endParaRPr sz="4200" b="1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Temporaries</a:t>
            </a:r>
            <a:endParaRPr dirty="0"/>
          </a:p>
        </p:txBody>
      </p:sp>
      <p:sp>
        <p:nvSpPr>
          <p:cNvPr id="1223" name="Shape 1223"/>
          <p:cNvSpPr/>
          <p:nvPr/>
        </p:nvSpPr>
        <p:spPr>
          <a:xfrm>
            <a:off x="4933950" y="3429000"/>
            <a:ext cx="755650" cy="3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Special</a:t>
            </a:r>
            <a:endParaRPr/>
          </a:p>
        </p:txBody>
      </p:sp>
      <p:sp>
        <p:nvSpPr>
          <p:cNvPr id="1224" name="Shape 1224"/>
          <p:cNvSpPr/>
          <p:nvPr/>
        </p:nvSpPr>
        <p:spPr>
          <a:xfrm>
            <a:off x="6400800" y="3200400"/>
            <a:ext cx="2540000" cy="381000"/>
          </a:xfrm>
          <a:prstGeom prst="rect">
            <a:avLst/>
          </a:prstGeom>
          <a:solidFill>
            <a:srgbClr val="D0D0E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24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rbp</a:t>
            </a:r>
            <a:endParaRPr sz="24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225" name="Shape 1225"/>
          <p:cNvSpPr/>
          <p:nvPr/>
        </p:nvSpPr>
        <p:spPr>
          <a:xfrm>
            <a:off x="6400800" y="1828800"/>
            <a:ext cx="2540000" cy="381000"/>
          </a:xfrm>
          <a:prstGeom prst="rect">
            <a:avLst/>
          </a:prstGeom>
          <a:solidFill>
            <a:srgbClr val="D5F1C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%r12</a:t>
            </a:r>
            <a:endParaRPr dirty="0"/>
          </a:p>
        </p:txBody>
      </p:sp>
      <p:sp>
        <p:nvSpPr>
          <p:cNvPr id="1226" name="Shape 1226"/>
          <p:cNvSpPr/>
          <p:nvPr/>
        </p:nvSpPr>
        <p:spPr>
          <a:xfrm>
            <a:off x="6400800" y="2286000"/>
            <a:ext cx="2540000" cy="381000"/>
          </a:xfrm>
          <a:prstGeom prst="rect">
            <a:avLst/>
          </a:prstGeom>
          <a:solidFill>
            <a:srgbClr val="D5F1C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%r13</a:t>
            </a:r>
            <a:endParaRPr dirty="0"/>
          </a:p>
        </p:txBody>
      </p:sp>
      <p:sp>
        <p:nvSpPr>
          <p:cNvPr id="1227" name="Shape 1227"/>
          <p:cNvSpPr/>
          <p:nvPr/>
        </p:nvSpPr>
        <p:spPr>
          <a:xfrm>
            <a:off x="6400800" y="2743200"/>
            <a:ext cx="2540000" cy="381000"/>
          </a:xfrm>
          <a:prstGeom prst="rect">
            <a:avLst/>
          </a:prstGeom>
          <a:solidFill>
            <a:srgbClr val="D5F1C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%r14</a:t>
            </a:r>
            <a:endParaRPr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Shape 1501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x86-64 Procedure Summary</a:t>
            </a:r>
            <a:endParaRPr/>
          </a:p>
        </p:txBody>
      </p:sp>
      <p:sp>
        <p:nvSpPr>
          <p:cNvPr id="1502" name="Shape 1502"/>
          <p:cNvSpPr txBox="1">
            <a:spLocks noGrp="1"/>
          </p:cNvSpPr>
          <p:nvPr>
            <p:ph type="body" idx="1"/>
          </p:nvPr>
        </p:nvSpPr>
        <p:spPr>
          <a:xfrm>
            <a:off x="185195" y="1315975"/>
            <a:ext cx="6516547" cy="52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 Points</a:t>
            </a:r>
            <a:endParaRPr dirty="0"/>
          </a:p>
          <a:p>
            <a:pPr marL="404813" marR="0" lvl="1" indent="-173038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 is the right data structure for procedure call/return</a:t>
            </a:r>
            <a:endParaRPr dirty="0"/>
          </a:p>
          <a:p>
            <a:pPr marL="625475" marR="0" lvl="2" indent="-220662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P calls Q, then Q returns before P</a:t>
            </a:r>
            <a:endParaRPr dirty="0"/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Recursion (&amp; mutual recursion) handled by normal calling conventions</a:t>
            </a:r>
            <a:endParaRPr dirty="0"/>
          </a:p>
          <a:p>
            <a:pPr marL="404813" marR="0" lvl="1" indent="-173038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safely store values in local stack frame and in </a:t>
            </a:r>
            <a:b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callee-saved registers</a:t>
            </a:r>
            <a:endParaRPr dirty="0"/>
          </a:p>
          <a:p>
            <a:pPr marL="404813" marR="0" lvl="1" indent="-173038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Put function arguments at top of stack</a:t>
            </a:r>
            <a:endParaRPr dirty="0"/>
          </a:p>
          <a:p>
            <a:pPr marL="404813" marR="0" lvl="1" indent="-173038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 return in 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rax</a:t>
            </a:r>
            <a:endParaRPr sz="2000" b="1" i="0" u="none" strike="noStrike" cap="none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Pointers are addresses of values</a:t>
            </a:r>
            <a:endParaRPr dirty="0"/>
          </a:p>
          <a:p>
            <a:pPr marL="404813" marR="0" lvl="1" indent="-173038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stack or global</a:t>
            </a:r>
            <a:endParaRPr dirty="0"/>
          </a:p>
        </p:txBody>
      </p:sp>
      <p:sp>
        <p:nvSpPr>
          <p:cNvPr id="1503" name="Shape 1503"/>
          <p:cNvSpPr/>
          <p:nvPr/>
        </p:nvSpPr>
        <p:spPr>
          <a:xfrm>
            <a:off x="7689450" y="3276600"/>
            <a:ext cx="1270000" cy="304800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Return Addr</a:t>
            </a:r>
            <a:endParaRPr/>
          </a:p>
        </p:txBody>
      </p:sp>
      <p:sp>
        <p:nvSpPr>
          <p:cNvPr id="1504" name="Shape 1504"/>
          <p:cNvSpPr/>
          <p:nvPr/>
        </p:nvSpPr>
        <p:spPr>
          <a:xfrm>
            <a:off x="7689450" y="3886200"/>
            <a:ext cx="1270000" cy="18161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Saved</a:t>
            </a:r>
            <a:endParaRPr sz="2400" b="1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Registers</a:t>
            </a:r>
            <a:endParaRPr sz="2400" b="1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endParaRPr sz="2400" b="1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</a:t>
            </a:r>
            <a:endParaRPr sz="2400" b="1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Variables</a:t>
            </a:r>
            <a:endParaRPr/>
          </a:p>
        </p:txBody>
      </p:sp>
      <p:sp>
        <p:nvSpPr>
          <p:cNvPr id="1505" name="Shape 1505"/>
          <p:cNvSpPr/>
          <p:nvPr/>
        </p:nvSpPr>
        <p:spPr>
          <a:xfrm>
            <a:off x="7689450" y="5699125"/>
            <a:ext cx="1270000" cy="7366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Argument</a:t>
            </a:r>
            <a:endParaRPr sz="2400" b="1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Build</a:t>
            </a:r>
            <a:endParaRPr/>
          </a:p>
        </p:txBody>
      </p:sp>
      <p:sp>
        <p:nvSpPr>
          <p:cNvPr id="1506" name="Shape 1506"/>
          <p:cNvSpPr/>
          <p:nvPr/>
        </p:nvSpPr>
        <p:spPr>
          <a:xfrm>
            <a:off x="7689450" y="1295400"/>
            <a:ext cx="1270000" cy="1371600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07" name="Shape 1507"/>
          <p:cNvSpPr/>
          <p:nvPr/>
        </p:nvSpPr>
        <p:spPr>
          <a:xfrm>
            <a:off x="7689450" y="3581400"/>
            <a:ext cx="1270000" cy="304800"/>
          </a:xfrm>
          <a:prstGeom prst="rect">
            <a:avLst/>
          </a:prstGeom>
          <a:solidFill>
            <a:srgbClr val="D9D9D9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Old %rbp</a:t>
            </a:r>
            <a:endParaRPr sz="1800" b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8" name="Shape 1508"/>
          <p:cNvSpPr/>
          <p:nvPr/>
        </p:nvSpPr>
        <p:spPr>
          <a:xfrm>
            <a:off x="7689450" y="2667000"/>
            <a:ext cx="1270000" cy="609600"/>
          </a:xfrm>
          <a:prstGeom prst="rect">
            <a:avLst/>
          </a:prstGeom>
          <a:solidFill>
            <a:srgbClr val="F2F2F2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Arguments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7+</a:t>
            </a:r>
            <a:endParaRPr/>
          </a:p>
        </p:txBody>
      </p:sp>
      <p:sp>
        <p:nvSpPr>
          <p:cNvPr id="1509" name="Shape 1509"/>
          <p:cNvSpPr/>
          <p:nvPr/>
        </p:nvSpPr>
        <p:spPr>
          <a:xfrm>
            <a:off x="6605188" y="2125663"/>
            <a:ext cx="684212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Caller</a:t>
            </a:r>
            <a:endParaRPr sz="4200" b="1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Frame</a:t>
            </a:r>
            <a:endParaRPr/>
          </a:p>
        </p:txBody>
      </p:sp>
      <p:sp>
        <p:nvSpPr>
          <p:cNvPr id="1510" name="Shape 1510"/>
          <p:cNvSpPr/>
          <p:nvPr/>
        </p:nvSpPr>
        <p:spPr>
          <a:xfrm>
            <a:off x="7352900" y="1295400"/>
            <a:ext cx="228600" cy="2286000"/>
          </a:xfrm>
          <a:custGeom>
            <a:avLst/>
            <a:gdLst/>
            <a:ahLst/>
            <a:cxnLst/>
            <a:rect l="0" t="0" r="0" b="0"/>
            <a:pathLst>
              <a:path w="21600" h="21600" extrusionOk="0">
                <a:moveTo>
                  <a:pt x="21600" y="21600"/>
                </a:moveTo>
                <a:cubicBezTo>
                  <a:pt x="15635" y="21600"/>
                  <a:pt x="10800" y="20875"/>
                  <a:pt x="10800" y="19980"/>
                </a:cubicBezTo>
                <a:lnTo>
                  <a:pt x="10800" y="12420"/>
                </a:lnTo>
                <a:cubicBezTo>
                  <a:pt x="10800" y="11525"/>
                  <a:pt x="5965" y="10800"/>
                  <a:pt x="0" y="10800"/>
                </a:cubicBezTo>
                <a:cubicBezTo>
                  <a:pt x="5965" y="10800"/>
                  <a:pt x="10800" y="10075"/>
                  <a:pt x="10800" y="9180"/>
                </a:cubicBezTo>
                <a:lnTo>
                  <a:pt x="10800" y="1620"/>
                </a:lnTo>
                <a:cubicBezTo>
                  <a:pt x="10800" y="725"/>
                  <a:pt x="15635" y="0"/>
                  <a:pt x="21600" y="0"/>
                </a:cubicBezTo>
              </a:path>
            </a:pathLst>
          </a:cu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1511" name="Shape 1511"/>
          <p:cNvCxnSpPr/>
          <p:nvPr/>
        </p:nvCxnSpPr>
        <p:spPr>
          <a:xfrm>
            <a:off x="7276700" y="3732213"/>
            <a:ext cx="280988" cy="0"/>
          </a:xfrm>
          <a:prstGeom prst="straightConnector1">
            <a:avLst/>
          </a:prstGeom>
          <a:noFill/>
          <a:ln w="25400" cap="flat" cmpd="sng">
            <a:solidFill>
              <a:srgbClr val="7F7F7F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512" name="Shape 1512"/>
          <p:cNvSpPr/>
          <p:nvPr/>
        </p:nvSpPr>
        <p:spPr>
          <a:xfrm>
            <a:off x="5716188" y="3552825"/>
            <a:ext cx="15621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rbp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(Optional)</a:t>
            </a:r>
            <a:endParaRPr dirty="0"/>
          </a:p>
        </p:txBody>
      </p:sp>
      <p:cxnSp>
        <p:nvCxnSpPr>
          <p:cNvPr id="1513" name="Shape 1513"/>
          <p:cNvCxnSpPr/>
          <p:nvPr/>
        </p:nvCxnSpPr>
        <p:spPr>
          <a:xfrm>
            <a:off x="7276700" y="6365875"/>
            <a:ext cx="290513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514" name="Shape 1514"/>
          <p:cNvSpPr/>
          <p:nvPr/>
        </p:nvSpPr>
        <p:spPr>
          <a:xfrm>
            <a:off x="5835250" y="6184900"/>
            <a:ext cx="148590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Today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dirty="0"/>
              <a:t>Procedure Calling Conventions (cont.)		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CSAPP 3.7</a:t>
            </a:r>
          </a:p>
          <a:p>
            <a:pPr lvl="1"/>
            <a:r>
              <a:rPr lang="en-US" dirty="0"/>
              <a:t>Passing data</a:t>
            </a:r>
            <a:endParaRPr lang="en-US" b="1" dirty="0"/>
          </a:p>
          <a:p>
            <a:pPr lvl="1"/>
            <a:r>
              <a:rPr lang="en-US" dirty="0"/>
              <a:t>Managing local data</a:t>
            </a:r>
          </a:p>
          <a:p>
            <a:pPr lvl="1"/>
            <a:endParaRPr lang="en-US" dirty="0">
              <a:solidFill>
                <a:srgbClr val="7F7F7F"/>
              </a:solidFill>
            </a:endParaRPr>
          </a:p>
          <a:p>
            <a:r>
              <a:rPr lang="en-US" dirty="0">
                <a:latin typeface="Calibri" pitchFamily="-96" charset="0"/>
              </a:rPr>
              <a:t>Arrays						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itchFamily="-96" charset="0"/>
              </a:rPr>
              <a:t>CSAPP 3.8</a:t>
            </a:r>
          </a:p>
          <a:p>
            <a:pPr lvl="1"/>
            <a:r>
              <a:rPr lang="en-US" dirty="0">
                <a:latin typeface="Calibri" pitchFamily="-96" charset="0"/>
              </a:rPr>
              <a:t>One-dimensional</a:t>
            </a:r>
          </a:p>
          <a:p>
            <a:pPr lvl="1"/>
            <a:r>
              <a:rPr lang="en-US" dirty="0">
                <a:latin typeface="Calibri" pitchFamily="-96" charset="0"/>
              </a:rPr>
              <a:t>Multi-dimensional (nested)</a:t>
            </a:r>
          </a:p>
          <a:p>
            <a:pPr lvl="1"/>
            <a:r>
              <a:rPr lang="en-US" dirty="0">
                <a:latin typeface="Calibri" pitchFamily="-96" charset="0"/>
              </a:rPr>
              <a:t>Multi-level</a:t>
            </a:r>
          </a:p>
          <a:p>
            <a:pPr lvl="1"/>
            <a:endParaRPr lang="en-US" dirty="0">
              <a:latin typeface="Calibri" pitchFamily="-96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alibri" pitchFamily="-96" charset="0"/>
              </a:rPr>
              <a:t>Structures						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itchFamily="-96" charset="0"/>
              </a:rPr>
              <a:t>CSAPP 3.9   </a:t>
            </a:r>
          </a:p>
        </p:txBody>
      </p:sp>
    </p:spTree>
    <p:extLst>
      <p:ext uri="{BB962C8B-B14F-4D97-AF65-F5344CB8AC3E}">
        <p14:creationId xmlns:p14="http://schemas.microsoft.com/office/powerpoint/2010/main" val="14828352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Quiz Time!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10065" y="3886200"/>
            <a:ext cx="8736227" cy="1752600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Check out:</a:t>
            </a:r>
          </a:p>
          <a:p>
            <a:endParaRPr lang="en-US" sz="2800" dirty="0"/>
          </a:p>
          <a:p>
            <a:r>
              <a:rPr lang="en-US" sz="2800" dirty="0">
                <a:hlinkClick r:id="rId3"/>
              </a:rPr>
              <a:t>https://canvas.cmu.edu/courses/49105/quizzes/1500452</a:t>
            </a:r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561F5-1030-2CBA-BBB6-A6A020681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>
            <a:extLst>
              <a:ext uri="{FF2B5EF4-FFF2-40B4-BE49-F238E27FC236}">
                <a16:creationId xmlns:a16="http://schemas.microsoft.com/office/drawing/2014/main" id="{10A877D5-77C1-E7A4-B009-109A289497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Today</a:t>
            </a:r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39203FF0-EEDE-9426-922A-738F1A3D87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Procedure Calling Conventions (cont.)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Passing data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Managing local data</a:t>
            </a:r>
          </a:p>
          <a:p>
            <a:pPr lvl="1"/>
            <a:endParaRPr lang="en-US" dirty="0">
              <a:solidFill>
                <a:srgbClr val="7F7F7F"/>
              </a:solidFill>
            </a:endParaRPr>
          </a:p>
          <a:p>
            <a:r>
              <a:rPr lang="en-US" dirty="0">
                <a:solidFill>
                  <a:schemeClr val="tx1"/>
                </a:solidFill>
                <a:latin typeface="Calibri" pitchFamily="-96" charset="0"/>
              </a:rPr>
              <a:t>Arrays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itchFamily="-96" charset="0"/>
              </a:rPr>
              <a:t>One-dimensional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itchFamily="-96" charset="0"/>
              </a:rPr>
              <a:t>Multi-dimensional (nested)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itchFamily="-96" charset="0"/>
              </a:rPr>
              <a:t>Multi-level</a:t>
            </a:r>
          </a:p>
          <a:p>
            <a:pPr lvl="1"/>
            <a:endParaRPr lang="en-US" dirty="0">
              <a:solidFill>
                <a:schemeClr val="bg1">
                  <a:lumMod val="75000"/>
                </a:schemeClr>
              </a:solidFill>
              <a:latin typeface="Calibri" pitchFamily="-96" charset="0"/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itchFamily="-96" charset="0"/>
              </a:rPr>
              <a:t>Structures  </a:t>
            </a:r>
          </a:p>
        </p:txBody>
      </p:sp>
    </p:spTree>
    <p:extLst>
      <p:ext uri="{BB962C8B-B14F-4D97-AF65-F5344CB8AC3E}">
        <p14:creationId xmlns:p14="http://schemas.microsoft.com/office/powerpoint/2010/main" val="37894214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119063" indent="-119063" eaLnBrk="1" hangingPunct="1"/>
            <a:r>
              <a:rPr lang="en-US" dirty="0"/>
              <a:t>Reminder: Memory Organization</a:t>
            </a:r>
          </a:p>
        </p:txBody>
      </p:sp>
      <p:sp>
        <p:nvSpPr>
          <p:cNvPr id="46085" name="Rectangle 4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Memory locations do not have data types</a:t>
            </a:r>
          </a:p>
          <a:p>
            <a:pPr lvl="1"/>
            <a:r>
              <a:rPr lang="en-US" sz="2000" dirty="0"/>
              <a:t>Types are implicit in how machine instructions </a:t>
            </a:r>
            <a:r>
              <a:rPr lang="en-US" sz="2000" i="1" dirty="0"/>
              <a:t>use</a:t>
            </a:r>
            <a:r>
              <a:rPr lang="en-US" sz="2000" dirty="0"/>
              <a:t>  memory</a:t>
            </a:r>
          </a:p>
          <a:p>
            <a:pPr eaLnBrk="1" hangingPunct="1"/>
            <a:r>
              <a:rPr lang="en-US" dirty="0"/>
              <a:t>Addresses specify byte locations</a:t>
            </a:r>
          </a:p>
          <a:p>
            <a:pPr marL="552450" lvl="1" eaLnBrk="1" hangingPunct="1"/>
            <a:r>
              <a:rPr lang="en-US" sz="2000" dirty="0"/>
              <a:t>Address of a larger datum is the address of its first byte</a:t>
            </a:r>
          </a:p>
          <a:p>
            <a:pPr marL="552450" lvl="1" eaLnBrk="1" hangingPunct="1"/>
            <a:r>
              <a:rPr lang="en-US" sz="2000" dirty="0"/>
              <a:t>Addresses of successive items differ by the item’s size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47FCE70-4F2A-4AA4-A96D-CC24D0C3C821}"/>
              </a:ext>
            </a:extLst>
          </p:cNvPr>
          <p:cNvGrpSpPr/>
          <p:nvPr/>
        </p:nvGrpSpPr>
        <p:grpSpPr>
          <a:xfrm>
            <a:off x="4633914" y="1241922"/>
            <a:ext cx="3645131" cy="5339730"/>
            <a:chOff x="2640184" y="1037436"/>
            <a:chExt cx="3645131" cy="5339730"/>
          </a:xfrm>
        </p:grpSpPr>
        <p:sp>
          <p:nvSpPr>
            <p:cNvPr id="77" name="Rectangle 18">
              <a:extLst>
                <a:ext uri="{FF2B5EF4-FFF2-40B4-BE49-F238E27FC236}">
                  <a16:creationId xmlns:a16="http://schemas.microsoft.com/office/drawing/2014/main" id="{FF6CEBCB-62FA-4DA2-8A58-2088A1CF01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082" y="1425575"/>
              <a:ext cx="695062" cy="37959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50800" tIns="50800" bIns="50800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b="0" dirty="0">
                  <a:solidFill>
                    <a:srgbClr val="000066"/>
                  </a:solidFill>
                  <a:latin typeface="Courier New" charset="0"/>
                  <a:ea typeface="Courier New" charset="0"/>
                  <a:cs typeface="Courier New" charset="0"/>
                  <a:sym typeface="Courier New" charset="0"/>
                </a:rPr>
                <a:t>4000</a:t>
              </a:r>
            </a:p>
          </p:txBody>
        </p:sp>
        <p:sp>
          <p:nvSpPr>
            <p:cNvPr id="78" name="Rectangle 19">
              <a:extLst>
                <a:ext uri="{FF2B5EF4-FFF2-40B4-BE49-F238E27FC236}">
                  <a16:creationId xmlns:a16="http://schemas.microsoft.com/office/drawing/2014/main" id="{52408CE1-BE59-4882-9FDF-CDE3CCEF5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082" y="1730375"/>
              <a:ext cx="695062" cy="37959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50800" tIns="50800" bIns="50800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b="0" dirty="0">
                  <a:solidFill>
                    <a:srgbClr val="000066"/>
                  </a:solidFill>
                  <a:latin typeface="Courier New" charset="0"/>
                  <a:ea typeface="Courier New" charset="0"/>
                  <a:cs typeface="Courier New" charset="0"/>
                  <a:sym typeface="Courier New" charset="0"/>
                </a:rPr>
                <a:t>4001</a:t>
              </a:r>
            </a:p>
          </p:txBody>
        </p:sp>
        <p:sp>
          <p:nvSpPr>
            <p:cNvPr id="79" name="Rectangle 20">
              <a:extLst>
                <a:ext uri="{FF2B5EF4-FFF2-40B4-BE49-F238E27FC236}">
                  <a16:creationId xmlns:a16="http://schemas.microsoft.com/office/drawing/2014/main" id="{E095AD74-D2D3-44E6-90AA-DDC79943A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082" y="2035175"/>
              <a:ext cx="695062" cy="37959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50800" tIns="50800" bIns="50800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b="0" dirty="0">
                  <a:solidFill>
                    <a:srgbClr val="000066"/>
                  </a:solidFill>
                  <a:latin typeface="Courier New" charset="0"/>
                  <a:ea typeface="Courier New" charset="0"/>
                  <a:cs typeface="Courier New" charset="0"/>
                  <a:sym typeface="Courier New" charset="0"/>
                </a:rPr>
                <a:t>4002</a:t>
              </a:r>
            </a:p>
          </p:txBody>
        </p:sp>
        <p:sp>
          <p:nvSpPr>
            <p:cNvPr id="80" name="Rectangle 21">
              <a:extLst>
                <a:ext uri="{FF2B5EF4-FFF2-40B4-BE49-F238E27FC236}">
                  <a16:creationId xmlns:a16="http://schemas.microsoft.com/office/drawing/2014/main" id="{571D9ADD-6948-4785-A4F8-63C4610E0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082" y="2339975"/>
              <a:ext cx="695062" cy="37959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50800" tIns="50800" bIns="50800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b="0" dirty="0">
                  <a:solidFill>
                    <a:srgbClr val="000066"/>
                  </a:solidFill>
                  <a:latin typeface="Courier New" charset="0"/>
                  <a:ea typeface="Courier New" charset="0"/>
                  <a:cs typeface="Courier New" charset="0"/>
                  <a:sym typeface="Courier New" charset="0"/>
                </a:rPr>
                <a:t>4003</a:t>
              </a:r>
            </a:p>
          </p:txBody>
        </p:sp>
        <p:sp>
          <p:nvSpPr>
            <p:cNvPr id="81" name="Rectangle 22">
              <a:extLst>
                <a:ext uri="{FF2B5EF4-FFF2-40B4-BE49-F238E27FC236}">
                  <a16:creationId xmlns:a16="http://schemas.microsoft.com/office/drawing/2014/main" id="{98D4ED77-D825-4A7B-A383-4A754000F5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082" y="2644775"/>
              <a:ext cx="695062" cy="37959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50800" tIns="50800" bIns="50800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b="0" dirty="0">
                  <a:solidFill>
                    <a:srgbClr val="000066"/>
                  </a:solidFill>
                  <a:latin typeface="Courier New" charset="0"/>
                  <a:ea typeface="Courier New" charset="0"/>
                  <a:cs typeface="Courier New" charset="0"/>
                  <a:sym typeface="Courier New" charset="0"/>
                </a:rPr>
                <a:t>4004</a:t>
              </a:r>
            </a:p>
          </p:txBody>
        </p:sp>
        <p:sp>
          <p:nvSpPr>
            <p:cNvPr id="82" name="Rectangle 23">
              <a:extLst>
                <a:ext uri="{FF2B5EF4-FFF2-40B4-BE49-F238E27FC236}">
                  <a16:creationId xmlns:a16="http://schemas.microsoft.com/office/drawing/2014/main" id="{4073F48A-5704-47DA-8E7F-F960EBF83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082" y="2949575"/>
              <a:ext cx="695062" cy="37959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50800" tIns="50800" bIns="50800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b="0" dirty="0">
                  <a:solidFill>
                    <a:srgbClr val="000066"/>
                  </a:solidFill>
                  <a:latin typeface="Courier New" charset="0"/>
                  <a:ea typeface="Courier New" charset="0"/>
                  <a:cs typeface="Courier New" charset="0"/>
                  <a:sym typeface="Courier New" charset="0"/>
                </a:rPr>
                <a:t>4005</a:t>
              </a:r>
            </a:p>
          </p:txBody>
        </p:sp>
        <p:sp>
          <p:nvSpPr>
            <p:cNvPr id="83" name="Rectangle 24">
              <a:extLst>
                <a:ext uri="{FF2B5EF4-FFF2-40B4-BE49-F238E27FC236}">
                  <a16:creationId xmlns:a16="http://schemas.microsoft.com/office/drawing/2014/main" id="{F34489B8-0EB2-47CB-902E-8E95DFCF7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082" y="3254375"/>
              <a:ext cx="695062" cy="37959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50800" tIns="50800" bIns="50800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b="0" dirty="0">
                  <a:solidFill>
                    <a:srgbClr val="000066"/>
                  </a:solidFill>
                  <a:latin typeface="Courier New" charset="0"/>
                  <a:ea typeface="Courier New" charset="0"/>
                  <a:cs typeface="Courier New" charset="0"/>
                  <a:sym typeface="Courier New" charset="0"/>
                </a:rPr>
                <a:t>4006</a:t>
              </a:r>
            </a:p>
          </p:txBody>
        </p:sp>
        <p:sp>
          <p:nvSpPr>
            <p:cNvPr id="84" name="Rectangle 25">
              <a:extLst>
                <a:ext uri="{FF2B5EF4-FFF2-40B4-BE49-F238E27FC236}">
                  <a16:creationId xmlns:a16="http://schemas.microsoft.com/office/drawing/2014/main" id="{5B0F9506-23AF-49F6-831B-9A0AD9B43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082" y="3559175"/>
              <a:ext cx="695062" cy="37959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50800" tIns="50800" bIns="50800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b="0" dirty="0">
                  <a:solidFill>
                    <a:srgbClr val="000066"/>
                  </a:solidFill>
                  <a:latin typeface="Courier New" charset="0"/>
                  <a:ea typeface="Courier New" charset="0"/>
                  <a:cs typeface="Courier New" charset="0"/>
                  <a:sym typeface="Courier New" charset="0"/>
                </a:rPr>
                <a:t>4007</a:t>
              </a:r>
            </a:p>
          </p:txBody>
        </p:sp>
        <p:sp>
          <p:nvSpPr>
            <p:cNvPr id="85" name="Rectangle 26">
              <a:extLst>
                <a:ext uri="{FF2B5EF4-FFF2-40B4-BE49-F238E27FC236}">
                  <a16:creationId xmlns:a16="http://schemas.microsoft.com/office/drawing/2014/main" id="{45B1BBC6-9709-4B0D-9CCE-785D5331F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082" y="3863975"/>
              <a:ext cx="695062" cy="37959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50800" tIns="50800" bIns="50800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b="0" dirty="0">
                  <a:solidFill>
                    <a:srgbClr val="000066"/>
                  </a:solidFill>
                  <a:latin typeface="Courier New" charset="0"/>
                  <a:ea typeface="Courier New" charset="0"/>
                  <a:cs typeface="Courier New" charset="0"/>
                  <a:sym typeface="Courier New" charset="0"/>
                </a:rPr>
                <a:t>4008</a:t>
              </a:r>
            </a:p>
          </p:txBody>
        </p:sp>
        <p:sp>
          <p:nvSpPr>
            <p:cNvPr id="86" name="Rectangle 27">
              <a:extLst>
                <a:ext uri="{FF2B5EF4-FFF2-40B4-BE49-F238E27FC236}">
                  <a16:creationId xmlns:a16="http://schemas.microsoft.com/office/drawing/2014/main" id="{4B0F9B71-5EA2-40BF-93ED-7DE0027550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082" y="4168775"/>
              <a:ext cx="695062" cy="37959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50800" tIns="50800" bIns="50800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b="0" dirty="0">
                  <a:solidFill>
                    <a:srgbClr val="000066"/>
                  </a:solidFill>
                  <a:latin typeface="Courier New" charset="0"/>
                  <a:ea typeface="Courier New" charset="0"/>
                  <a:cs typeface="Courier New" charset="0"/>
                  <a:sym typeface="Courier New" charset="0"/>
                </a:rPr>
                <a:t>4009</a:t>
              </a:r>
            </a:p>
          </p:txBody>
        </p:sp>
        <p:sp>
          <p:nvSpPr>
            <p:cNvPr id="87" name="Rectangle 28">
              <a:extLst>
                <a:ext uri="{FF2B5EF4-FFF2-40B4-BE49-F238E27FC236}">
                  <a16:creationId xmlns:a16="http://schemas.microsoft.com/office/drawing/2014/main" id="{D86B87BA-40CA-4BED-8618-5B57D1795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082" y="4473575"/>
              <a:ext cx="695062" cy="37959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50800" tIns="50800" bIns="50800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b="0" dirty="0">
                  <a:solidFill>
                    <a:srgbClr val="000066"/>
                  </a:solidFill>
                  <a:latin typeface="Courier New" charset="0"/>
                  <a:ea typeface="Courier New" charset="0"/>
                  <a:cs typeface="Courier New" charset="0"/>
                  <a:sym typeface="Courier New" charset="0"/>
                </a:rPr>
                <a:t>400A</a:t>
              </a:r>
            </a:p>
          </p:txBody>
        </p:sp>
        <p:sp>
          <p:nvSpPr>
            <p:cNvPr id="88" name="Rectangle 29">
              <a:extLst>
                <a:ext uri="{FF2B5EF4-FFF2-40B4-BE49-F238E27FC236}">
                  <a16:creationId xmlns:a16="http://schemas.microsoft.com/office/drawing/2014/main" id="{75B36F17-54FF-4509-8EBD-B9A44E1DCE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082" y="4778375"/>
              <a:ext cx="695062" cy="37959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50800" tIns="50800" bIns="50800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b="0" dirty="0">
                  <a:solidFill>
                    <a:srgbClr val="000066"/>
                  </a:solidFill>
                  <a:latin typeface="Courier New" charset="0"/>
                  <a:ea typeface="Courier New" charset="0"/>
                  <a:cs typeface="Courier New" charset="0"/>
                  <a:sym typeface="Courier New" charset="0"/>
                </a:rPr>
                <a:t>400B</a:t>
              </a:r>
            </a:p>
          </p:txBody>
        </p:sp>
        <p:sp>
          <p:nvSpPr>
            <p:cNvPr id="89" name="Rectangle 38">
              <a:extLst>
                <a:ext uri="{FF2B5EF4-FFF2-40B4-BE49-F238E27FC236}">
                  <a16:creationId xmlns:a16="http://schemas.microsoft.com/office/drawing/2014/main" id="{15D54489-931B-4D88-927B-776DEE93E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9868" y="1037436"/>
              <a:ext cx="651781" cy="37959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50800" tIns="50800" bIns="50800" anchor="b"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n-US" sz="1800" dirty="0" err="1">
                  <a:solidFill>
                    <a:srgbClr val="000066"/>
                  </a:solidFill>
                  <a:latin typeface="Consolas" panose="020B0609020204030204" pitchFamily="49" charset="0"/>
                  <a:ea typeface="Helvetica" charset="0"/>
                  <a:cs typeface="Helvetica" charset="0"/>
                  <a:sym typeface="Helvetica" charset="0"/>
                </a:rPr>
                <a:t>int</a:t>
              </a:r>
              <a:r>
                <a:rPr lang="en-US" sz="1800" dirty="0" err="1">
                  <a:solidFill>
                    <a:srgbClr val="000066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s</a:t>
              </a:r>
              <a:endParaRPr lang="en-US" sz="1800" dirty="0">
                <a:solidFill>
                  <a:srgbClr val="000066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90" name="Rectangle 39">
              <a:extLst>
                <a:ext uri="{FF2B5EF4-FFF2-40B4-BE49-F238E27FC236}">
                  <a16:creationId xmlns:a16="http://schemas.microsoft.com/office/drawing/2014/main" id="{B368B1DF-96CA-4F6C-9DDC-C39F3AFE46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2225" y="1037436"/>
              <a:ext cx="778418" cy="37959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50800" tIns="50800" bIns="50800" anchor="b"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n-US" sz="1800" dirty="0">
                  <a:solidFill>
                    <a:srgbClr val="000066"/>
                  </a:solidFill>
                  <a:latin typeface="Consolas" panose="020B0609020204030204" pitchFamily="49" charset="0"/>
                  <a:ea typeface="Helvetica" charset="0"/>
                  <a:cs typeface="Helvetica" charset="0"/>
                  <a:sym typeface="Helvetica" charset="0"/>
                </a:rPr>
                <a:t>char</a:t>
              </a:r>
              <a:r>
                <a:rPr lang="en-US" sz="1800" dirty="0">
                  <a:solidFill>
                    <a:srgbClr val="000066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s</a:t>
              </a:r>
            </a:p>
          </p:txBody>
        </p:sp>
        <p:sp>
          <p:nvSpPr>
            <p:cNvPr id="91" name="Rectangle 40">
              <a:extLst>
                <a:ext uri="{FF2B5EF4-FFF2-40B4-BE49-F238E27FC236}">
                  <a16:creationId xmlns:a16="http://schemas.microsoft.com/office/drawing/2014/main" id="{D3BE9805-71FA-46B0-BC2E-562BE2AC8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0184" y="1037436"/>
              <a:ext cx="1066960" cy="37959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50800" tIns="50800" bIns="50800" anchor="b">
              <a:prstTxWarp prst="textNoShape">
                <a:avLst/>
              </a:prstTxWarp>
              <a:spAutoFit/>
            </a:bodyPr>
            <a:lstStyle/>
            <a:p>
              <a:pPr algn="r" eaLnBrk="1" hangingPunct="1"/>
              <a:r>
                <a:rPr lang="en-US" sz="1800" dirty="0">
                  <a:solidFill>
                    <a:srgbClr val="000066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Address</a:t>
              </a:r>
            </a:p>
          </p:txBody>
        </p:sp>
        <p:sp>
          <p:nvSpPr>
            <p:cNvPr id="92" name="Rectangle 42">
              <a:extLst>
                <a:ext uri="{FF2B5EF4-FFF2-40B4-BE49-F238E27FC236}">
                  <a16:creationId xmlns:a16="http://schemas.microsoft.com/office/drawing/2014/main" id="{F0B76F06-D33B-4D68-8734-DF77FA2F0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082" y="5083175"/>
              <a:ext cx="695062" cy="37959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50800" tIns="50800" bIns="50800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b="0" dirty="0">
                  <a:solidFill>
                    <a:srgbClr val="000066"/>
                  </a:solidFill>
                  <a:latin typeface="Courier New" charset="0"/>
                  <a:ea typeface="Courier New" charset="0"/>
                  <a:cs typeface="Courier New" charset="0"/>
                  <a:sym typeface="Courier New" charset="0"/>
                </a:rPr>
                <a:t>400C</a:t>
              </a:r>
            </a:p>
          </p:txBody>
        </p:sp>
        <p:sp>
          <p:nvSpPr>
            <p:cNvPr id="93" name="Rectangle 44">
              <a:extLst>
                <a:ext uri="{FF2B5EF4-FFF2-40B4-BE49-F238E27FC236}">
                  <a16:creationId xmlns:a16="http://schemas.microsoft.com/office/drawing/2014/main" id="{88B28E23-6002-4074-8F71-5D1725F88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082" y="5387975"/>
              <a:ext cx="695062" cy="37959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50800" tIns="50800" bIns="50800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b="0" dirty="0">
                  <a:solidFill>
                    <a:srgbClr val="000066"/>
                  </a:solidFill>
                  <a:latin typeface="Courier New" charset="0"/>
                  <a:ea typeface="Courier New" charset="0"/>
                  <a:cs typeface="Courier New" charset="0"/>
                  <a:sym typeface="Courier New" charset="0"/>
                </a:rPr>
                <a:t>400D</a:t>
              </a:r>
            </a:p>
          </p:txBody>
        </p:sp>
        <p:sp>
          <p:nvSpPr>
            <p:cNvPr id="94" name="Rectangle 46">
              <a:extLst>
                <a:ext uri="{FF2B5EF4-FFF2-40B4-BE49-F238E27FC236}">
                  <a16:creationId xmlns:a16="http://schemas.microsoft.com/office/drawing/2014/main" id="{F78025A2-7F31-469A-B070-539F73455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082" y="5692775"/>
              <a:ext cx="695062" cy="37959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50800" tIns="50800" bIns="50800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b="0" dirty="0">
                  <a:solidFill>
                    <a:srgbClr val="000066"/>
                  </a:solidFill>
                  <a:latin typeface="Courier New" charset="0"/>
                  <a:ea typeface="Courier New" charset="0"/>
                  <a:cs typeface="Courier New" charset="0"/>
                  <a:sym typeface="Courier New" charset="0"/>
                </a:rPr>
                <a:t>400E</a:t>
              </a:r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9822AEF7-457A-4C46-9176-E23935EF1262}"/>
                </a:ext>
              </a:extLst>
            </p:cNvPr>
            <p:cNvGrpSpPr/>
            <p:nvPr/>
          </p:nvGrpSpPr>
          <p:grpSpPr>
            <a:xfrm>
              <a:off x="3834730" y="1473200"/>
              <a:ext cx="609600" cy="4876800"/>
              <a:chOff x="3834730" y="1473200"/>
              <a:chExt cx="609600" cy="4876800"/>
            </a:xfrm>
          </p:grpSpPr>
          <p:sp>
            <p:nvSpPr>
              <p:cNvPr id="124" name="Rectangle 6">
                <a:extLst>
                  <a:ext uri="{FF2B5EF4-FFF2-40B4-BE49-F238E27FC236}">
                    <a16:creationId xmlns:a16="http://schemas.microsoft.com/office/drawing/2014/main" id="{8C3FD236-AC86-4B64-9786-26C8D8B778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4730" y="1473200"/>
                <a:ext cx="609600" cy="304800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 eaLnBrk="1" hangingPunct="1"/>
                <a:endParaRPr lang="en-US" sz="4200" b="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125" name="Rectangle 7">
                <a:extLst>
                  <a:ext uri="{FF2B5EF4-FFF2-40B4-BE49-F238E27FC236}">
                    <a16:creationId xmlns:a16="http://schemas.microsoft.com/office/drawing/2014/main" id="{2F5E5744-A184-4A12-9C42-CE7A85C87D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4730" y="1778000"/>
                <a:ext cx="609600" cy="304800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 eaLnBrk="1" hangingPunct="1"/>
                <a:endParaRPr lang="en-US" sz="4200" b="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126" name="Rectangle 8">
                <a:extLst>
                  <a:ext uri="{FF2B5EF4-FFF2-40B4-BE49-F238E27FC236}">
                    <a16:creationId xmlns:a16="http://schemas.microsoft.com/office/drawing/2014/main" id="{45A60251-8AE7-4C7A-9EB9-AE3C8E02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4730" y="2082800"/>
                <a:ext cx="609600" cy="304800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 eaLnBrk="1" hangingPunct="1"/>
                <a:endParaRPr lang="en-US" sz="4200" b="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127" name="Rectangle 9">
                <a:extLst>
                  <a:ext uri="{FF2B5EF4-FFF2-40B4-BE49-F238E27FC236}">
                    <a16:creationId xmlns:a16="http://schemas.microsoft.com/office/drawing/2014/main" id="{4D2F1812-4155-4F97-A8FB-0277D4FFF3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4730" y="2387600"/>
                <a:ext cx="609600" cy="304800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 eaLnBrk="1" hangingPunct="1"/>
                <a:endParaRPr lang="en-US" sz="4200" b="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128" name="Rectangle 10">
                <a:extLst>
                  <a:ext uri="{FF2B5EF4-FFF2-40B4-BE49-F238E27FC236}">
                    <a16:creationId xmlns:a16="http://schemas.microsoft.com/office/drawing/2014/main" id="{8EAF1B07-2063-4AD2-A5C7-C9D7A8700B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4730" y="2692400"/>
                <a:ext cx="609600" cy="304800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 eaLnBrk="1" hangingPunct="1"/>
                <a:endParaRPr lang="en-US" sz="4200" b="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129" name="Rectangle 11">
                <a:extLst>
                  <a:ext uri="{FF2B5EF4-FFF2-40B4-BE49-F238E27FC236}">
                    <a16:creationId xmlns:a16="http://schemas.microsoft.com/office/drawing/2014/main" id="{B7FF0B92-7345-4EF0-8C10-D4815AE345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4730" y="2997200"/>
                <a:ext cx="609600" cy="304800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 eaLnBrk="1" hangingPunct="1"/>
                <a:endParaRPr lang="en-US" sz="4200" b="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130" name="Rectangle 12">
                <a:extLst>
                  <a:ext uri="{FF2B5EF4-FFF2-40B4-BE49-F238E27FC236}">
                    <a16:creationId xmlns:a16="http://schemas.microsoft.com/office/drawing/2014/main" id="{5EE9A855-A9AA-4567-98AA-6C5F9E208A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4730" y="3302000"/>
                <a:ext cx="609600" cy="304800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 eaLnBrk="1" hangingPunct="1"/>
                <a:endParaRPr lang="en-US" sz="4200" b="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131" name="Rectangle 13">
                <a:extLst>
                  <a:ext uri="{FF2B5EF4-FFF2-40B4-BE49-F238E27FC236}">
                    <a16:creationId xmlns:a16="http://schemas.microsoft.com/office/drawing/2014/main" id="{01C8BC96-3B55-46CA-8B08-9A8D466223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4730" y="3606800"/>
                <a:ext cx="609600" cy="304800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 eaLnBrk="1" hangingPunct="1"/>
                <a:endParaRPr lang="en-US" sz="4200" b="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132" name="Rectangle 14">
                <a:extLst>
                  <a:ext uri="{FF2B5EF4-FFF2-40B4-BE49-F238E27FC236}">
                    <a16:creationId xmlns:a16="http://schemas.microsoft.com/office/drawing/2014/main" id="{70EF1180-39F8-4D9F-B338-04D99328A2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4730" y="3911600"/>
                <a:ext cx="609600" cy="304800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 eaLnBrk="1" hangingPunct="1"/>
                <a:endParaRPr lang="en-US" sz="4200" b="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133" name="Rectangle 15">
                <a:extLst>
                  <a:ext uri="{FF2B5EF4-FFF2-40B4-BE49-F238E27FC236}">
                    <a16:creationId xmlns:a16="http://schemas.microsoft.com/office/drawing/2014/main" id="{40E05643-DBB7-4058-BD1F-43A74EE6AF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4730" y="4216400"/>
                <a:ext cx="609600" cy="304800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 eaLnBrk="1" hangingPunct="1"/>
                <a:endParaRPr lang="en-US" sz="4200" b="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134" name="Rectangle 16">
                <a:extLst>
                  <a:ext uri="{FF2B5EF4-FFF2-40B4-BE49-F238E27FC236}">
                    <a16:creationId xmlns:a16="http://schemas.microsoft.com/office/drawing/2014/main" id="{08450946-9092-4B5E-BB3C-4F3A8026E3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4730" y="4521200"/>
                <a:ext cx="609600" cy="304800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 eaLnBrk="1" hangingPunct="1"/>
                <a:endParaRPr lang="en-US" sz="4200" b="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135" name="Rectangle 17">
                <a:extLst>
                  <a:ext uri="{FF2B5EF4-FFF2-40B4-BE49-F238E27FC236}">
                    <a16:creationId xmlns:a16="http://schemas.microsoft.com/office/drawing/2014/main" id="{FF071825-029D-4FAD-A339-0F05B08C42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4730" y="4826000"/>
                <a:ext cx="609600" cy="304800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 eaLnBrk="1" hangingPunct="1"/>
                <a:endParaRPr lang="en-US" sz="4200" b="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136" name="Rectangle 41">
                <a:extLst>
                  <a:ext uri="{FF2B5EF4-FFF2-40B4-BE49-F238E27FC236}">
                    <a16:creationId xmlns:a16="http://schemas.microsoft.com/office/drawing/2014/main" id="{0CCE9027-45D6-46FF-834D-BCD7E6D355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4730" y="5130800"/>
                <a:ext cx="609600" cy="304800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 eaLnBrk="1" hangingPunct="1"/>
                <a:endParaRPr lang="en-US" sz="4200" b="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137" name="Rectangle 43">
                <a:extLst>
                  <a:ext uri="{FF2B5EF4-FFF2-40B4-BE49-F238E27FC236}">
                    <a16:creationId xmlns:a16="http://schemas.microsoft.com/office/drawing/2014/main" id="{3B0A05E4-2C5B-4BAE-8642-09C32CE27C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4730" y="5435600"/>
                <a:ext cx="609600" cy="304800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 eaLnBrk="1" hangingPunct="1"/>
                <a:endParaRPr lang="en-US" sz="4200" b="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138" name="Rectangle 45">
                <a:extLst>
                  <a:ext uri="{FF2B5EF4-FFF2-40B4-BE49-F238E27FC236}">
                    <a16:creationId xmlns:a16="http://schemas.microsoft.com/office/drawing/2014/main" id="{8B79FB59-A1D1-4A0C-95A9-ED96C3A47B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4730" y="5740400"/>
                <a:ext cx="609600" cy="304800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 eaLnBrk="1" hangingPunct="1"/>
                <a:endParaRPr lang="en-US" sz="4200" b="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139" name="Rectangle 47">
                <a:extLst>
                  <a:ext uri="{FF2B5EF4-FFF2-40B4-BE49-F238E27FC236}">
                    <a16:creationId xmlns:a16="http://schemas.microsoft.com/office/drawing/2014/main" id="{85287253-0D5E-4982-88AB-852D8CC85C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4730" y="6045200"/>
                <a:ext cx="609600" cy="304800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 eaLnBrk="1" hangingPunct="1"/>
                <a:endParaRPr lang="en-US" sz="4200" b="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sp>
          <p:nvSpPr>
            <p:cNvPr id="96" name="Rectangle 48">
              <a:extLst>
                <a:ext uri="{FF2B5EF4-FFF2-40B4-BE49-F238E27FC236}">
                  <a16:creationId xmlns:a16="http://schemas.microsoft.com/office/drawing/2014/main" id="{8B88A300-7101-4515-B005-B086EB80BF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082" y="5997575"/>
              <a:ext cx="695062" cy="37959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50800" tIns="50800" bIns="50800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800" b="0" dirty="0">
                  <a:solidFill>
                    <a:srgbClr val="000066"/>
                  </a:solidFill>
                  <a:latin typeface="Courier New" charset="0"/>
                  <a:ea typeface="Courier New" charset="0"/>
                  <a:cs typeface="Courier New" charset="0"/>
                  <a:sym typeface="Courier New" charset="0"/>
                </a:rPr>
                <a:t>400F</a:t>
              </a:r>
            </a:p>
          </p:txBody>
        </p:sp>
        <p:sp>
          <p:nvSpPr>
            <p:cNvPr id="97" name="Rectangle 49">
              <a:extLst>
                <a:ext uri="{FF2B5EF4-FFF2-40B4-BE49-F238E27FC236}">
                  <a16:creationId xmlns:a16="http://schemas.microsoft.com/office/drawing/2014/main" id="{000F9B50-55DE-4F5C-9F4B-272807033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6897" y="1037436"/>
              <a:ext cx="778418" cy="37959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50800" tIns="50800" bIns="50800" anchor="b"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n-US" sz="1800" dirty="0">
                  <a:solidFill>
                    <a:srgbClr val="000066"/>
                  </a:solidFill>
                  <a:latin typeface="Consolas" panose="020B0609020204030204" pitchFamily="49" charset="0"/>
                  <a:ea typeface="Helvetica" charset="0"/>
                  <a:cs typeface="Helvetica" charset="0"/>
                  <a:sym typeface="Helvetica" charset="0"/>
                </a:rPr>
                <a:t>long</a:t>
              </a:r>
              <a:r>
                <a:rPr lang="en-US" sz="1800" dirty="0">
                  <a:solidFill>
                    <a:srgbClr val="000066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s</a:t>
              </a:r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9B5294BD-02C8-4A17-A987-D2D68FF0429D}"/>
                </a:ext>
              </a:extLst>
            </p:cNvPr>
            <p:cNvGrpSpPr/>
            <p:nvPr/>
          </p:nvGrpSpPr>
          <p:grpSpPr>
            <a:xfrm>
              <a:off x="4701947" y="1473387"/>
              <a:ext cx="622300" cy="4876800"/>
              <a:chOff x="4701947" y="1473387"/>
              <a:chExt cx="622300" cy="4876800"/>
            </a:xfrm>
          </p:grpSpPr>
          <p:sp>
            <p:nvSpPr>
              <p:cNvPr id="108" name="Rectangle 34">
                <a:extLst>
                  <a:ext uri="{FF2B5EF4-FFF2-40B4-BE49-F238E27FC236}">
                    <a16:creationId xmlns:a16="http://schemas.microsoft.com/office/drawing/2014/main" id="{31FF58A5-903B-406F-8AA0-E503564E5E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1947" y="1473387"/>
                <a:ext cx="609600" cy="1219200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 eaLnBrk="1" hangingPunct="1"/>
                <a:endParaRPr lang="en-US" sz="4200" b="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109" name="Rectangle 35">
                <a:extLst>
                  <a:ext uri="{FF2B5EF4-FFF2-40B4-BE49-F238E27FC236}">
                    <a16:creationId xmlns:a16="http://schemas.microsoft.com/office/drawing/2014/main" id="{6AD0E7C1-0EF5-4DD5-90B8-A0057E6DDC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1947" y="2692587"/>
                <a:ext cx="609600" cy="1219200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 eaLnBrk="1" hangingPunct="1"/>
                <a:endParaRPr lang="en-US" sz="4200" b="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110" name="Rectangle 36">
                <a:extLst>
                  <a:ext uri="{FF2B5EF4-FFF2-40B4-BE49-F238E27FC236}">
                    <a16:creationId xmlns:a16="http://schemas.microsoft.com/office/drawing/2014/main" id="{5E56E2EB-B81D-4F6F-BD41-CB59033D0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1947" y="3911787"/>
                <a:ext cx="609600" cy="1219200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 eaLnBrk="1" hangingPunct="1"/>
                <a:endParaRPr lang="en-US" sz="4200" b="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111" name="Rectangle 37">
                <a:extLst>
                  <a:ext uri="{FF2B5EF4-FFF2-40B4-BE49-F238E27FC236}">
                    <a16:creationId xmlns:a16="http://schemas.microsoft.com/office/drawing/2014/main" id="{11CC74B0-2045-4DAF-AF45-3C198F9A4F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1947" y="5130987"/>
                <a:ext cx="609600" cy="1219200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 eaLnBrk="1" hangingPunct="1"/>
                <a:endParaRPr lang="en-US" sz="4200" b="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112" name="Rectangle 52">
                <a:extLst>
                  <a:ext uri="{FF2B5EF4-FFF2-40B4-BE49-F238E27FC236}">
                    <a16:creationId xmlns:a16="http://schemas.microsoft.com/office/drawing/2014/main" id="{2C653DBE-E392-4F2E-A3F5-22A744670B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1947" y="1701987"/>
                <a:ext cx="622300" cy="730250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lIns="50800" tIns="50800" bIns="50800">
                <a:prstTxWarp prst="textNoShape">
                  <a:avLst/>
                </a:prstTxWarp>
              </a:bodyPr>
              <a:lstStyle/>
              <a:p>
                <a:pPr algn="ctr" eaLnBrk="1" hangingPunct="1"/>
                <a:r>
                  <a:rPr lang="en-US" sz="1400">
                    <a:solidFill>
                      <a:srgbClr val="000066"/>
                    </a:solidFill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Addr </a:t>
                </a:r>
              </a:p>
              <a:p>
                <a:pPr algn="ctr" eaLnBrk="1" hangingPunct="1"/>
                <a:r>
                  <a:rPr lang="en-US" sz="1400">
                    <a:solidFill>
                      <a:srgbClr val="000066"/>
                    </a:solidFill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=</a:t>
                </a:r>
              </a:p>
              <a:p>
                <a:pPr algn="ctr" eaLnBrk="1" hangingPunct="1"/>
                <a:r>
                  <a:rPr lang="en-US" sz="1400" b="0">
                    <a:solidFill>
                      <a:srgbClr val="000066"/>
                    </a:solidFill>
                    <a:latin typeface="Courier New" charset="0"/>
                    <a:ea typeface="Courier New" charset="0"/>
                    <a:cs typeface="Courier New" charset="0"/>
                    <a:sym typeface="Courier New" charset="0"/>
                  </a:rPr>
                  <a:t>??</a:t>
                </a:r>
              </a:p>
            </p:txBody>
          </p:sp>
          <p:sp>
            <p:nvSpPr>
              <p:cNvPr id="113" name="Rectangle 53">
                <a:extLst>
                  <a:ext uri="{FF2B5EF4-FFF2-40B4-BE49-F238E27FC236}">
                    <a16:creationId xmlns:a16="http://schemas.microsoft.com/office/drawing/2014/main" id="{FC5C7286-BC7C-405C-AD78-09D8D6BCEE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1947" y="2921187"/>
                <a:ext cx="622300" cy="730250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lIns="50800" tIns="50800" bIns="50800">
                <a:prstTxWarp prst="textNoShape">
                  <a:avLst/>
                </a:prstTxWarp>
              </a:bodyPr>
              <a:lstStyle/>
              <a:p>
                <a:pPr algn="ctr" eaLnBrk="1" hangingPunct="1"/>
                <a:r>
                  <a:rPr lang="en-US" sz="1400">
                    <a:solidFill>
                      <a:srgbClr val="000066"/>
                    </a:solidFill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Addr </a:t>
                </a:r>
              </a:p>
              <a:p>
                <a:pPr algn="ctr" eaLnBrk="1" hangingPunct="1"/>
                <a:r>
                  <a:rPr lang="en-US" sz="1400">
                    <a:solidFill>
                      <a:srgbClr val="000066"/>
                    </a:solidFill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=</a:t>
                </a:r>
              </a:p>
              <a:p>
                <a:pPr algn="ctr" eaLnBrk="1" hangingPunct="1"/>
                <a:r>
                  <a:rPr lang="en-US" sz="1400" b="0">
                    <a:solidFill>
                      <a:srgbClr val="000066"/>
                    </a:solidFill>
                    <a:latin typeface="Courier New" charset="0"/>
                    <a:ea typeface="Courier New" charset="0"/>
                    <a:cs typeface="Courier New" charset="0"/>
                    <a:sym typeface="Courier New" charset="0"/>
                  </a:rPr>
                  <a:t>??</a:t>
                </a:r>
              </a:p>
            </p:txBody>
          </p:sp>
          <p:sp>
            <p:nvSpPr>
              <p:cNvPr id="114" name="Rectangle 54">
                <a:extLst>
                  <a:ext uri="{FF2B5EF4-FFF2-40B4-BE49-F238E27FC236}">
                    <a16:creationId xmlns:a16="http://schemas.microsoft.com/office/drawing/2014/main" id="{3CB10BFE-AE6A-4832-91E7-10A742454B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1947" y="4140387"/>
                <a:ext cx="622300" cy="730250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lIns="50800" tIns="50800" bIns="50800">
                <a:prstTxWarp prst="textNoShape">
                  <a:avLst/>
                </a:prstTxWarp>
              </a:bodyPr>
              <a:lstStyle/>
              <a:p>
                <a:pPr algn="ctr" eaLnBrk="1" hangingPunct="1"/>
                <a:r>
                  <a:rPr lang="en-US" sz="1400">
                    <a:solidFill>
                      <a:srgbClr val="000066"/>
                    </a:solidFill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Addr </a:t>
                </a:r>
              </a:p>
              <a:p>
                <a:pPr algn="ctr" eaLnBrk="1" hangingPunct="1"/>
                <a:r>
                  <a:rPr lang="en-US" sz="1400">
                    <a:solidFill>
                      <a:srgbClr val="000066"/>
                    </a:solidFill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=</a:t>
                </a:r>
              </a:p>
              <a:p>
                <a:pPr algn="ctr" eaLnBrk="1" hangingPunct="1"/>
                <a:r>
                  <a:rPr lang="en-US" sz="1400" b="0">
                    <a:solidFill>
                      <a:srgbClr val="000066"/>
                    </a:solidFill>
                    <a:latin typeface="Courier New" charset="0"/>
                    <a:ea typeface="Courier New" charset="0"/>
                    <a:cs typeface="Courier New" charset="0"/>
                    <a:sym typeface="Courier New" charset="0"/>
                  </a:rPr>
                  <a:t>??</a:t>
                </a:r>
              </a:p>
            </p:txBody>
          </p:sp>
          <p:sp>
            <p:nvSpPr>
              <p:cNvPr id="115" name="Rectangle 55">
                <a:extLst>
                  <a:ext uri="{FF2B5EF4-FFF2-40B4-BE49-F238E27FC236}">
                    <a16:creationId xmlns:a16="http://schemas.microsoft.com/office/drawing/2014/main" id="{DC66CC71-A199-4218-979E-4A7BE6E0B5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1947" y="5359587"/>
                <a:ext cx="622300" cy="730250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lIns="50800" tIns="50800" bIns="50800">
                <a:prstTxWarp prst="textNoShape">
                  <a:avLst/>
                </a:prstTxWarp>
              </a:bodyPr>
              <a:lstStyle/>
              <a:p>
                <a:pPr algn="ctr" eaLnBrk="1" hangingPunct="1"/>
                <a:r>
                  <a:rPr lang="en-US" sz="1400">
                    <a:solidFill>
                      <a:srgbClr val="000066"/>
                    </a:solidFill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Addr </a:t>
                </a:r>
              </a:p>
              <a:p>
                <a:pPr algn="ctr" eaLnBrk="1" hangingPunct="1"/>
                <a:r>
                  <a:rPr lang="en-US" sz="1400">
                    <a:solidFill>
                      <a:srgbClr val="000066"/>
                    </a:solidFill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=</a:t>
                </a:r>
              </a:p>
              <a:p>
                <a:pPr algn="ctr" eaLnBrk="1" hangingPunct="1"/>
                <a:r>
                  <a:rPr lang="en-US" sz="1400" b="0">
                    <a:solidFill>
                      <a:srgbClr val="000066"/>
                    </a:solidFill>
                    <a:latin typeface="Courier New" charset="0"/>
                    <a:ea typeface="Courier New" charset="0"/>
                    <a:cs typeface="Courier New" charset="0"/>
                    <a:sym typeface="Courier New" charset="0"/>
                  </a:rPr>
                  <a:t>??</a:t>
                </a:r>
              </a:p>
            </p:txBody>
          </p:sp>
          <p:sp>
            <p:nvSpPr>
              <p:cNvPr id="116" name="Rectangle 58">
                <a:extLst>
                  <a:ext uri="{FF2B5EF4-FFF2-40B4-BE49-F238E27FC236}">
                    <a16:creationId xmlns:a16="http://schemas.microsoft.com/office/drawing/2014/main" id="{77726487-5BD0-4EAB-B4AB-2CB2077561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8147" y="2159188"/>
                <a:ext cx="457200" cy="228600"/>
              </a:xfrm>
              <a:prstGeom prst="rect">
                <a:avLst/>
              </a:prstGeom>
              <a:solidFill>
                <a:srgbClr val="FFFF99"/>
              </a:solidFill>
              <a:ln w="1905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 eaLnBrk="1" hangingPunct="1"/>
                <a:endParaRPr lang="en-US" sz="4200" b="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117" name="Rectangle 59">
                <a:extLst>
                  <a:ext uri="{FF2B5EF4-FFF2-40B4-BE49-F238E27FC236}">
                    <a16:creationId xmlns:a16="http://schemas.microsoft.com/office/drawing/2014/main" id="{B1F80290-E49F-45F5-957F-3EDED69B8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3222" y="2122675"/>
                <a:ext cx="527050" cy="30162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50800" tIns="50800" rIns="45720" bIns="50800" anchor="ctr">
                <a:prstTxWarp prst="textNoShape">
                  <a:avLst/>
                </a:prstTxWarp>
                <a:spAutoFit/>
              </a:bodyPr>
              <a:lstStyle/>
              <a:p>
                <a:pPr algn="ctr" eaLnBrk="1" hangingPunct="1">
                  <a:lnSpc>
                    <a:spcPct val="90000"/>
                  </a:lnSpc>
                </a:pPr>
                <a:r>
                  <a:rPr lang="en-US" sz="1400" b="0" dirty="0">
                    <a:solidFill>
                      <a:srgbClr val="000066"/>
                    </a:solidFill>
                    <a:latin typeface="Courier New" charset="0"/>
                    <a:ea typeface="Courier New" charset="0"/>
                    <a:cs typeface="Courier New" charset="0"/>
                    <a:sym typeface="Courier New" charset="0"/>
                  </a:rPr>
                  <a:t>4000</a:t>
                </a:r>
              </a:p>
            </p:txBody>
          </p:sp>
          <p:sp>
            <p:nvSpPr>
              <p:cNvPr id="118" name="Rectangle 61">
                <a:extLst>
                  <a:ext uri="{FF2B5EF4-FFF2-40B4-BE49-F238E27FC236}">
                    <a16:creationId xmlns:a16="http://schemas.microsoft.com/office/drawing/2014/main" id="{CA3907D1-0A0B-47ED-96BF-33A24D8507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8147" y="3378388"/>
                <a:ext cx="457200" cy="228600"/>
              </a:xfrm>
              <a:prstGeom prst="rect">
                <a:avLst/>
              </a:prstGeom>
              <a:solidFill>
                <a:srgbClr val="FFFF99"/>
              </a:solidFill>
              <a:ln w="1905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 eaLnBrk="1" hangingPunct="1"/>
                <a:endParaRPr lang="en-US" sz="4200" b="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119" name="Rectangle 62">
                <a:extLst>
                  <a:ext uri="{FF2B5EF4-FFF2-40B4-BE49-F238E27FC236}">
                    <a16:creationId xmlns:a16="http://schemas.microsoft.com/office/drawing/2014/main" id="{FAF072F9-580B-464C-848C-D2E2E2959B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3222" y="3341875"/>
                <a:ext cx="527050" cy="30162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50800" tIns="50800" rIns="45720" bIns="50800" anchor="ctr">
                <a:prstTxWarp prst="textNoShape">
                  <a:avLst/>
                </a:prstTxWarp>
                <a:spAutoFit/>
              </a:bodyPr>
              <a:lstStyle/>
              <a:p>
                <a:pPr algn="ctr" eaLnBrk="1" hangingPunct="1">
                  <a:lnSpc>
                    <a:spcPct val="90000"/>
                  </a:lnSpc>
                </a:pPr>
                <a:r>
                  <a:rPr lang="en-US" sz="1400" b="0" dirty="0">
                    <a:solidFill>
                      <a:srgbClr val="000066"/>
                    </a:solidFill>
                    <a:latin typeface="Courier New" charset="0"/>
                    <a:ea typeface="Courier New" charset="0"/>
                    <a:cs typeface="Courier New" charset="0"/>
                    <a:sym typeface="Courier New" charset="0"/>
                  </a:rPr>
                  <a:t>4004</a:t>
                </a:r>
              </a:p>
            </p:txBody>
          </p:sp>
          <p:sp>
            <p:nvSpPr>
              <p:cNvPr id="120" name="Rectangle 64">
                <a:extLst>
                  <a:ext uri="{FF2B5EF4-FFF2-40B4-BE49-F238E27FC236}">
                    <a16:creationId xmlns:a16="http://schemas.microsoft.com/office/drawing/2014/main" id="{0AC38B28-5010-4688-825F-58EE3795D1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8147" y="4597588"/>
                <a:ext cx="457200" cy="228600"/>
              </a:xfrm>
              <a:prstGeom prst="rect">
                <a:avLst/>
              </a:prstGeom>
              <a:solidFill>
                <a:srgbClr val="FFFF99"/>
              </a:solidFill>
              <a:ln w="1905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 eaLnBrk="1" hangingPunct="1"/>
                <a:endParaRPr lang="en-US" sz="4200" b="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121" name="Rectangle 65">
                <a:extLst>
                  <a:ext uri="{FF2B5EF4-FFF2-40B4-BE49-F238E27FC236}">
                    <a16:creationId xmlns:a16="http://schemas.microsoft.com/office/drawing/2014/main" id="{6DA885C9-B699-4134-A72D-CB5E8126E6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3222" y="4561075"/>
                <a:ext cx="527050" cy="30162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50800" tIns="50800" rIns="45720" bIns="50800" anchor="ctr">
                <a:prstTxWarp prst="textNoShape">
                  <a:avLst/>
                </a:prstTxWarp>
                <a:spAutoFit/>
              </a:bodyPr>
              <a:lstStyle/>
              <a:p>
                <a:pPr algn="ctr" eaLnBrk="1" hangingPunct="1">
                  <a:lnSpc>
                    <a:spcPct val="90000"/>
                  </a:lnSpc>
                </a:pPr>
                <a:r>
                  <a:rPr lang="en-US" sz="1400" b="0" dirty="0">
                    <a:solidFill>
                      <a:srgbClr val="000066"/>
                    </a:solidFill>
                    <a:latin typeface="Courier New" charset="0"/>
                    <a:ea typeface="Courier New" charset="0"/>
                    <a:cs typeface="Courier New" charset="0"/>
                    <a:sym typeface="Courier New" charset="0"/>
                  </a:rPr>
                  <a:t>4008</a:t>
                </a:r>
              </a:p>
            </p:txBody>
          </p:sp>
          <p:sp>
            <p:nvSpPr>
              <p:cNvPr id="122" name="Rectangle 67">
                <a:extLst>
                  <a:ext uri="{FF2B5EF4-FFF2-40B4-BE49-F238E27FC236}">
                    <a16:creationId xmlns:a16="http://schemas.microsoft.com/office/drawing/2014/main" id="{1C9C27C6-9DEC-48F2-85AD-71356A2CE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8147" y="5816788"/>
                <a:ext cx="457200" cy="228600"/>
              </a:xfrm>
              <a:prstGeom prst="rect">
                <a:avLst/>
              </a:prstGeom>
              <a:solidFill>
                <a:srgbClr val="FFFF99"/>
              </a:solidFill>
              <a:ln w="1905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 eaLnBrk="1" hangingPunct="1"/>
                <a:endParaRPr lang="en-US" sz="4200" b="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123" name="Rectangle 68">
                <a:extLst>
                  <a:ext uri="{FF2B5EF4-FFF2-40B4-BE49-F238E27FC236}">
                    <a16:creationId xmlns:a16="http://schemas.microsoft.com/office/drawing/2014/main" id="{73F84B8D-9381-4C26-92F7-DC1B90940F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3222" y="5780275"/>
                <a:ext cx="527050" cy="30162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50800" tIns="50800" rIns="45720" bIns="50800" anchor="ctr">
                <a:prstTxWarp prst="textNoShape">
                  <a:avLst/>
                </a:prstTxWarp>
                <a:spAutoFit/>
              </a:bodyPr>
              <a:lstStyle/>
              <a:p>
                <a:pPr algn="ctr" eaLnBrk="1" hangingPunct="1">
                  <a:lnSpc>
                    <a:spcPct val="90000"/>
                  </a:lnSpc>
                </a:pPr>
                <a:r>
                  <a:rPr lang="en-US" sz="1400" b="0" dirty="0">
                    <a:solidFill>
                      <a:srgbClr val="000066"/>
                    </a:solidFill>
                    <a:latin typeface="Courier New" charset="0"/>
                    <a:ea typeface="Courier New" charset="0"/>
                    <a:cs typeface="Courier New" charset="0"/>
                    <a:sym typeface="Courier New" charset="0"/>
                  </a:rPr>
                  <a:t>400C</a:t>
                </a:r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767EB4FB-E2FE-4A5E-B45E-6DD9835C9B6B}"/>
                </a:ext>
              </a:extLst>
            </p:cNvPr>
            <p:cNvGrpSpPr/>
            <p:nvPr/>
          </p:nvGrpSpPr>
          <p:grpSpPr>
            <a:xfrm>
              <a:off x="5584956" y="1473200"/>
              <a:ext cx="622300" cy="4876800"/>
              <a:chOff x="5584956" y="1473200"/>
              <a:chExt cx="622300" cy="4876800"/>
            </a:xfrm>
          </p:grpSpPr>
          <p:sp>
            <p:nvSpPr>
              <p:cNvPr id="100" name="Rectangle 31">
                <a:extLst>
                  <a:ext uri="{FF2B5EF4-FFF2-40B4-BE49-F238E27FC236}">
                    <a16:creationId xmlns:a16="http://schemas.microsoft.com/office/drawing/2014/main" id="{AA6EF928-6D57-463E-B761-690F4F6946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4956" y="3911600"/>
                <a:ext cx="609600" cy="2438400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 eaLnBrk="1" hangingPunct="1"/>
                <a:endParaRPr lang="en-US" sz="4200" b="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101" name="Rectangle 32">
                <a:extLst>
                  <a:ext uri="{FF2B5EF4-FFF2-40B4-BE49-F238E27FC236}">
                    <a16:creationId xmlns:a16="http://schemas.microsoft.com/office/drawing/2014/main" id="{E5CCE4DC-BCD6-4DB4-B40F-B7FBBBB53C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4956" y="1473200"/>
                <a:ext cx="609600" cy="2438400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 eaLnBrk="1" hangingPunct="1"/>
                <a:endParaRPr lang="en-US" sz="4200" b="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102" name="Rectangle 50">
                <a:extLst>
                  <a:ext uri="{FF2B5EF4-FFF2-40B4-BE49-F238E27FC236}">
                    <a16:creationId xmlns:a16="http://schemas.microsoft.com/office/drawing/2014/main" id="{63CD44EA-E742-48B4-803D-E79F7C19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4956" y="2311400"/>
                <a:ext cx="622300" cy="730250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lIns="50800" tIns="50800" bIns="50800">
                <a:prstTxWarp prst="textNoShape">
                  <a:avLst/>
                </a:prstTxWarp>
              </a:bodyPr>
              <a:lstStyle/>
              <a:p>
                <a:pPr algn="ctr" eaLnBrk="1" hangingPunct="1"/>
                <a:r>
                  <a:rPr lang="en-US" sz="1400">
                    <a:solidFill>
                      <a:srgbClr val="000066"/>
                    </a:solidFill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Addr </a:t>
                </a:r>
              </a:p>
              <a:p>
                <a:pPr algn="ctr" eaLnBrk="1" hangingPunct="1"/>
                <a:r>
                  <a:rPr lang="en-US" sz="1400">
                    <a:solidFill>
                      <a:srgbClr val="000066"/>
                    </a:solidFill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=</a:t>
                </a:r>
              </a:p>
              <a:p>
                <a:pPr algn="ctr" eaLnBrk="1" hangingPunct="1"/>
                <a:r>
                  <a:rPr lang="en-US" sz="1400" b="0">
                    <a:solidFill>
                      <a:srgbClr val="000066"/>
                    </a:solidFill>
                    <a:latin typeface="Courier New" charset="0"/>
                    <a:ea typeface="Courier New" charset="0"/>
                    <a:cs typeface="Courier New" charset="0"/>
                    <a:sym typeface="Courier New" charset="0"/>
                  </a:rPr>
                  <a:t>??</a:t>
                </a:r>
              </a:p>
            </p:txBody>
          </p:sp>
          <p:sp>
            <p:nvSpPr>
              <p:cNvPr id="103" name="Rectangle 51">
                <a:extLst>
                  <a:ext uri="{FF2B5EF4-FFF2-40B4-BE49-F238E27FC236}">
                    <a16:creationId xmlns:a16="http://schemas.microsoft.com/office/drawing/2014/main" id="{FE7FA8DE-535E-42D1-8B61-F49DEB2780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4956" y="4673600"/>
                <a:ext cx="622300" cy="730250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lIns="50800" tIns="50800" bIns="50800">
                <a:prstTxWarp prst="textNoShape">
                  <a:avLst/>
                </a:prstTxWarp>
              </a:bodyPr>
              <a:lstStyle/>
              <a:p>
                <a:pPr algn="ctr" eaLnBrk="1" hangingPunct="1"/>
                <a:r>
                  <a:rPr lang="en-US" sz="1400">
                    <a:solidFill>
                      <a:srgbClr val="000066"/>
                    </a:solidFill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Addr </a:t>
                </a:r>
              </a:p>
              <a:p>
                <a:pPr algn="ctr" eaLnBrk="1" hangingPunct="1"/>
                <a:r>
                  <a:rPr lang="en-US" sz="1400">
                    <a:solidFill>
                      <a:srgbClr val="000066"/>
                    </a:solidFill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=</a:t>
                </a:r>
              </a:p>
              <a:p>
                <a:pPr algn="ctr" eaLnBrk="1" hangingPunct="1"/>
                <a:r>
                  <a:rPr lang="en-US" sz="1400" b="0">
                    <a:solidFill>
                      <a:srgbClr val="000066"/>
                    </a:solidFill>
                    <a:latin typeface="Courier New" charset="0"/>
                    <a:ea typeface="Courier New" charset="0"/>
                    <a:cs typeface="Courier New" charset="0"/>
                    <a:sym typeface="Courier New" charset="0"/>
                  </a:rPr>
                  <a:t>??</a:t>
                </a:r>
              </a:p>
            </p:txBody>
          </p:sp>
          <p:sp>
            <p:nvSpPr>
              <p:cNvPr id="104" name="Rectangle 71">
                <a:extLst>
                  <a:ext uri="{FF2B5EF4-FFF2-40B4-BE49-F238E27FC236}">
                    <a16:creationId xmlns:a16="http://schemas.microsoft.com/office/drawing/2014/main" id="{E9B4DB07-C068-47BA-84A2-CAD6DD2A75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1156" y="2768601"/>
                <a:ext cx="457200" cy="228600"/>
              </a:xfrm>
              <a:prstGeom prst="rect">
                <a:avLst/>
              </a:prstGeom>
              <a:solidFill>
                <a:srgbClr val="FFFF99"/>
              </a:solidFill>
              <a:ln w="1905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 eaLnBrk="1" hangingPunct="1"/>
                <a:endParaRPr lang="en-US" sz="4200" b="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105" name="Rectangle 72">
                <a:extLst>
                  <a:ext uri="{FF2B5EF4-FFF2-40B4-BE49-F238E27FC236}">
                    <a16:creationId xmlns:a16="http://schemas.microsoft.com/office/drawing/2014/main" id="{F7305188-ED34-4C62-BE0D-2D075B7C3E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6231" y="2732088"/>
                <a:ext cx="527050" cy="30162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50800" tIns="50800" rIns="45720" bIns="50800" anchor="ctr">
                <a:prstTxWarp prst="textNoShape">
                  <a:avLst/>
                </a:prstTxWarp>
                <a:spAutoFit/>
              </a:bodyPr>
              <a:lstStyle/>
              <a:p>
                <a:pPr algn="ctr" eaLnBrk="1" hangingPunct="1">
                  <a:lnSpc>
                    <a:spcPct val="90000"/>
                  </a:lnSpc>
                </a:pPr>
                <a:r>
                  <a:rPr lang="en-US" sz="1400" b="0" dirty="0">
                    <a:solidFill>
                      <a:srgbClr val="000066"/>
                    </a:solidFill>
                    <a:latin typeface="Courier New" charset="0"/>
                    <a:ea typeface="Courier New" charset="0"/>
                    <a:cs typeface="Courier New" charset="0"/>
                    <a:sym typeface="Courier New" charset="0"/>
                  </a:rPr>
                  <a:t>4000</a:t>
                </a:r>
              </a:p>
            </p:txBody>
          </p:sp>
          <p:sp>
            <p:nvSpPr>
              <p:cNvPr id="106" name="Rectangle 74">
                <a:extLst>
                  <a:ext uri="{FF2B5EF4-FFF2-40B4-BE49-F238E27FC236}">
                    <a16:creationId xmlns:a16="http://schemas.microsoft.com/office/drawing/2014/main" id="{A392A6B5-30DC-4658-A50A-17EFFE96C0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1156" y="5130801"/>
                <a:ext cx="457200" cy="228600"/>
              </a:xfrm>
              <a:prstGeom prst="rect">
                <a:avLst/>
              </a:prstGeom>
              <a:solidFill>
                <a:srgbClr val="FFFF99"/>
              </a:solidFill>
              <a:ln w="1905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 eaLnBrk="1" hangingPunct="1"/>
                <a:endParaRPr lang="en-US" sz="4200" b="0">
                  <a:solidFill>
                    <a:srgbClr val="000000"/>
                  </a:solidFill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107" name="Rectangle 75">
                <a:extLst>
                  <a:ext uri="{FF2B5EF4-FFF2-40B4-BE49-F238E27FC236}">
                    <a16:creationId xmlns:a16="http://schemas.microsoft.com/office/drawing/2014/main" id="{DD8A3EA0-9CE3-460B-9D31-471B6829F9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6231" y="5094288"/>
                <a:ext cx="527050" cy="30162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50800" tIns="50800" rIns="45720" bIns="50800" anchor="ctr">
                <a:prstTxWarp prst="textNoShape">
                  <a:avLst/>
                </a:prstTxWarp>
                <a:spAutoFit/>
              </a:bodyPr>
              <a:lstStyle/>
              <a:p>
                <a:pPr algn="ctr" eaLnBrk="1" hangingPunct="1">
                  <a:lnSpc>
                    <a:spcPct val="90000"/>
                  </a:lnSpc>
                </a:pPr>
                <a:r>
                  <a:rPr lang="en-US" sz="1400" b="0" dirty="0">
                    <a:solidFill>
                      <a:srgbClr val="000066"/>
                    </a:solidFill>
                    <a:latin typeface="Courier New" charset="0"/>
                    <a:ea typeface="Courier New" charset="0"/>
                    <a:cs typeface="Courier New" charset="0"/>
                    <a:sym typeface="Courier New" charset="0"/>
                  </a:rPr>
                  <a:t>4008</a:t>
                </a:r>
              </a:p>
            </p:txBody>
          </p:sp>
        </p:grp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5943600" cy="573088"/>
          </a:xfrm>
        </p:spPr>
        <p:txBody>
          <a:bodyPr/>
          <a:lstStyle/>
          <a:p>
            <a:r>
              <a:rPr lang="en-US">
                <a:latin typeface="Calibri" pitchFamily="-96" charset="0"/>
              </a:rPr>
              <a:t>Array Allocation</a:t>
            </a:r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0513" y="838200"/>
            <a:ext cx="8307387" cy="1616075"/>
          </a:xfrm>
        </p:spPr>
        <p:txBody>
          <a:bodyPr/>
          <a:lstStyle/>
          <a:p>
            <a:r>
              <a:rPr lang="en-US" dirty="0">
                <a:latin typeface="Calibri" pitchFamily="-96" charset="0"/>
              </a:rPr>
              <a:t>C declaration </a:t>
            </a:r>
            <a:r>
              <a:rPr lang="en-US" i="1" dirty="0">
                <a:latin typeface="Courier New" panose="02070309020205020404" pitchFamily="49" charset="0"/>
                <a:cs typeface="Courier New" panose="02070309020205020404" pitchFamily="49" charset="0"/>
              </a:rPr>
              <a:t>Type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name[</a:t>
            </a:r>
            <a:r>
              <a:rPr lang="en-US" i="1" dirty="0"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];</a:t>
            </a:r>
          </a:p>
          <a:p>
            <a:pPr lvl="1"/>
            <a:r>
              <a:rPr lang="en-US" dirty="0">
                <a:latin typeface="Calibri" pitchFamily="-96" charset="0"/>
              </a:rPr>
              <a:t>Array of data type </a:t>
            </a:r>
            <a:r>
              <a:rPr lang="en-US" i="1" dirty="0" err="1">
                <a:latin typeface="Calibri" pitchFamily="-96" charset="0"/>
              </a:rPr>
              <a:t>Type</a:t>
            </a:r>
            <a:r>
              <a:rPr lang="en-US" dirty="0">
                <a:latin typeface="Calibri" pitchFamily="-96" charset="0"/>
              </a:rPr>
              <a:t> and length </a:t>
            </a:r>
            <a:r>
              <a:rPr lang="en-US" i="1" dirty="0" err="1">
                <a:latin typeface="Calibri" pitchFamily="-96" charset="0"/>
              </a:rPr>
              <a:t>Length</a:t>
            </a:r>
            <a:endParaRPr lang="en-US" dirty="0">
              <a:latin typeface="Calibri" pitchFamily="-96" charset="0"/>
            </a:endParaRPr>
          </a:p>
          <a:p>
            <a:pPr lvl="1"/>
            <a:r>
              <a:rPr lang="en-US" dirty="0">
                <a:latin typeface="Calibri" pitchFamily="-96" charset="0"/>
              </a:rPr>
              <a:t>Contiguously allocated region of </a:t>
            </a:r>
            <a:r>
              <a:rPr lang="en-US" i="1" dirty="0">
                <a:latin typeface="Calibri" pitchFamily="-96" charset="0"/>
              </a:rPr>
              <a:t>Length</a:t>
            </a:r>
            <a:r>
              <a:rPr lang="en-US" dirty="0">
                <a:latin typeface="Calibri" pitchFamily="-96" charset="0"/>
              </a:rPr>
              <a:t> * </a:t>
            </a:r>
            <a:r>
              <a:rPr lang="en-US" b="1" dirty="0" err="1">
                <a:latin typeface="Courier New" pitchFamily="-96" charset="0"/>
              </a:rPr>
              <a:t>sizeof</a:t>
            </a:r>
            <a:r>
              <a:rPr lang="en-US" dirty="0">
                <a:latin typeface="Courier New" pitchFamily="-96" charset="0"/>
              </a:rPr>
              <a:t>(</a:t>
            </a:r>
            <a:r>
              <a:rPr lang="en-US" i="1" dirty="0">
                <a:latin typeface="Calibri" pitchFamily="-96" charset="0"/>
              </a:rPr>
              <a:t>Type</a:t>
            </a:r>
            <a:r>
              <a:rPr lang="en-US" dirty="0">
                <a:latin typeface="Courier New" pitchFamily="-96" charset="0"/>
              </a:rPr>
              <a:t>)</a:t>
            </a:r>
            <a:r>
              <a:rPr lang="en-US" dirty="0">
                <a:latin typeface="Calibri" pitchFamily="-96" charset="0"/>
              </a:rPr>
              <a:t> bytes</a:t>
            </a:r>
            <a:br>
              <a:rPr lang="en-US" dirty="0">
                <a:latin typeface="Calibri" pitchFamily="-96" charset="0"/>
              </a:rPr>
            </a:br>
            <a:r>
              <a:rPr lang="en-US" dirty="0">
                <a:latin typeface="Calibri" pitchFamily="-96" charset="0"/>
              </a:rPr>
              <a:t>in memory</a:t>
            </a:r>
          </a:p>
        </p:txBody>
      </p:sp>
      <p:sp>
        <p:nvSpPr>
          <p:cNvPr id="301061" name="Text Box 5"/>
          <p:cNvSpPr txBox="1">
            <a:spLocks noChangeArrowheads="1"/>
          </p:cNvSpPr>
          <p:nvPr/>
        </p:nvSpPr>
        <p:spPr bwMode="auto">
          <a:xfrm>
            <a:off x="28575" y="2617788"/>
            <a:ext cx="2135188" cy="3365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1600">
                <a:latin typeface="Courier New" pitchFamily="-96" charset="0"/>
              </a:rPr>
              <a:t>char string[12];</a:t>
            </a:r>
          </a:p>
        </p:txBody>
      </p:sp>
      <p:grpSp>
        <p:nvGrpSpPr>
          <p:cNvPr id="99" name="Group 98"/>
          <p:cNvGrpSpPr>
            <a:grpSpLocks/>
          </p:cNvGrpSpPr>
          <p:nvPr/>
        </p:nvGrpSpPr>
        <p:grpSpPr bwMode="auto">
          <a:xfrm>
            <a:off x="2057400" y="2667000"/>
            <a:ext cx="3505200" cy="731838"/>
            <a:chOff x="2514600" y="2667000"/>
            <a:chExt cx="3505200" cy="732254"/>
          </a:xfrm>
        </p:grpSpPr>
        <p:grpSp>
          <p:nvGrpSpPr>
            <p:cNvPr id="56388" name="Group 7"/>
            <p:cNvGrpSpPr>
              <a:grpSpLocks/>
            </p:cNvGrpSpPr>
            <p:nvPr/>
          </p:nvGrpSpPr>
          <p:grpSpPr bwMode="auto">
            <a:xfrm>
              <a:off x="2743200" y="2667000"/>
              <a:ext cx="2743200" cy="228600"/>
              <a:chOff x="1008" y="1776"/>
              <a:chExt cx="1728" cy="144"/>
            </a:xfrm>
          </p:grpSpPr>
          <p:sp>
            <p:nvSpPr>
              <p:cNvPr id="301064" name="Rectangle 8"/>
              <p:cNvSpPr>
                <a:spLocks noChangeArrowheads="1"/>
              </p:cNvSpPr>
              <p:nvPr/>
            </p:nvSpPr>
            <p:spPr bwMode="auto">
              <a:xfrm>
                <a:off x="1008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1065" name="Rectangle 9"/>
              <p:cNvSpPr>
                <a:spLocks noChangeArrowheads="1"/>
              </p:cNvSpPr>
              <p:nvPr/>
            </p:nvSpPr>
            <p:spPr bwMode="auto">
              <a:xfrm>
                <a:off x="1152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1066" name="Rectangle 10"/>
              <p:cNvSpPr>
                <a:spLocks noChangeArrowheads="1"/>
              </p:cNvSpPr>
              <p:nvPr/>
            </p:nvSpPr>
            <p:spPr bwMode="auto">
              <a:xfrm>
                <a:off x="1296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1067" name="Rectangle 11"/>
              <p:cNvSpPr>
                <a:spLocks noChangeArrowheads="1"/>
              </p:cNvSpPr>
              <p:nvPr/>
            </p:nvSpPr>
            <p:spPr bwMode="auto">
              <a:xfrm>
                <a:off x="1440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1068" name="Rectangle 12"/>
              <p:cNvSpPr>
                <a:spLocks noChangeArrowheads="1"/>
              </p:cNvSpPr>
              <p:nvPr/>
            </p:nvSpPr>
            <p:spPr bwMode="auto">
              <a:xfrm>
                <a:off x="1584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1069" name="Rectangle 13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1070" name="Rectangle 14"/>
              <p:cNvSpPr>
                <a:spLocks noChangeArrowheads="1"/>
              </p:cNvSpPr>
              <p:nvPr/>
            </p:nvSpPr>
            <p:spPr bwMode="auto">
              <a:xfrm>
                <a:off x="1872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1071" name="Rectangle 15"/>
              <p:cNvSpPr>
                <a:spLocks noChangeArrowheads="1"/>
              </p:cNvSpPr>
              <p:nvPr/>
            </p:nvSpPr>
            <p:spPr bwMode="auto">
              <a:xfrm>
                <a:off x="2016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1072" name="Rectangle 16"/>
              <p:cNvSpPr>
                <a:spLocks noChangeArrowheads="1"/>
              </p:cNvSpPr>
              <p:nvPr/>
            </p:nvSpPr>
            <p:spPr bwMode="auto">
              <a:xfrm>
                <a:off x="2160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1073" name="Rectangle 17"/>
              <p:cNvSpPr>
                <a:spLocks noChangeArrowheads="1"/>
              </p:cNvSpPr>
              <p:nvPr/>
            </p:nvSpPr>
            <p:spPr bwMode="auto">
              <a:xfrm>
                <a:off x="2304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1074" name="Rectangle 18"/>
              <p:cNvSpPr>
                <a:spLocks noChangeArrowheads="1"/>
              </p:cNvSpPr>
              <p:nvPr/>
            </p:nvSpPr>
            <p:spPr bwMode="auto">
              <a:xfrm>
                <a:off x="2448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1075" name="Rectangle 19"/>
              <p:cNvSpPr>
                <a:spLocks noChangeArrowheads="1"/>
              </p:cNvSpPr>
              <p:nvPr/>
            </p:nvSpPr>
            <p:spPr bwMode="auto">
              <a:xfrm>
                <a:off x="2592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6389" name="Text Box 20"/>
            <p:cNvSpPr txBox="1">
              <a:spLocks noChangeArrowheads="1"/>
            </p:cNvSpPr>
            <p:nvPr/>
          </p:nvSpPr>
          <p:spPr bwMode="auto">
            <a:xfrm>
              <a:off x="2514600" y="3062512"/>
              <a:ext cx="396875" cy="33674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b="0" i="1" dirty="0">
                  <a:latin typeface="Calibri" pitchFamily="-96" charset="0"/>
                </a:rPr>
                <a:t>x</a:t>
              </a:r>
            </a:p>
          </p:txBody>
        </p:sp>
        <p:sp>
          <p:nvSpPr>
            <p:cNvPr id="56390" name="Text Box 21"/>
            <p:cNvSpPr txBox="1">
              <a:spLocks noChangeArrowheads="1"/>
            </p:cNvSpPr>
            <p:nvPr/>
          </p:nvSpPr>
          <p:spPr bwMode="auto">
            <a:xfrm>
              <a:off x="5029200" y="3062512"/>
              <a:ext cx="990600" cy="33674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b="0" i="1" dirty="0">
                  <a:latin typeface="Calibri" pitchFamily="-96" charset="0"/>
                </a:rPr>
                <a:t>x </a:t>
              </a:r>
              <a:r>
                <a:rPr lang="en-US" sz="1600" b="0" dirty="0">
                  <a:latin typeface="Calibri" pitchFamily="-96" charset="0"/>
                </a:rPr>
                <a:t>+ 12</a:t>
              </a:r>
              <a:endParaRPr lang="en-US" sz="1600" b="0" i="1" dirty="0">
                <a:latin typeface="Calibri" pitchFamily="-96" charset="0"/>
              </a:endParaRPr>
            </a:p>
          </p:txBody>
        </p:sp>
        <p:sp>
          <p:nvSpPr>
            <p:cNvPr id="56391" name="Line 22"/>
            <p:cNvSpPr>
              <a:spLocks noChangeShapeType="1"/>
            </p:cNvSpPr>
            <p:nvPr/>
          </p:nvSpPr>
          <p:spPr bwMode="auto">
            <a:xfrm flipV="1">
              <a:off x="2743200" y="2895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92" name="Line 23"/>
            <p:cNvSpPr>
              <a:spLocks noChangeShapeType="1"/>
            </p:cNvSpPr>
            <p:nvPr/>
          </p:nvSpPr>
          <p:spPr bwMode="auto">
            <a:xfrm flipV="1">
              <a:off x="5486400" y="2895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01087" name="Text Box 31"/>
          <p:cNvSpPr txBox="1">
            <a:spLocks noChangeArrowheads="1"/>
          </p:cNvSpPr>
          <p:nvPr/>
        </p:nvSpPr>
        <p:spPr bwMode="auto">
          <a:xfrm>
            <a:off x="638175" y="3585642"/>
            <a:ext cx="1525588" cy="3365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1600">
                <a:latin typeface="Courier New" pitchFamily="-96" charset="0"/>
              </a:rPr>
              <a:t>int val[5];</a:t>
            </a:r>
          </a:p>
        </p:txBody>
      </p:sp>
      <p:grpSp>
        <p:nvGrpSpPr>
          <p:cNvPr id="98" name="Group 97"/>
          <p:cNvGrpSpPr>
            <a:grpSpLocks/>
          </p:cNvGrpSpPr>
          <p:nvPr/>
        </p:nvGrpSpPr>
        <p:grpSpPr bwMode="auto">
          <a:xfrm>
            <a:off x="2057400" y="3633267"/>
            <a:ext cx="5334000" cy="731837"/>
            <a:chOff x="2514600" y="3429000"/>
            <a:chExt cx="5334000" cy="730672"/>
          </a:xfrm>
        </p:grpSpPr>
        <p:grpSp>
          <p:nvGrpSpPr>
            <p:cNvPr id="56370" name="Group 25"/>
            <p:cNvGrpSpPr>
              <a:grpSpLocks/>
            </p:cNvGrpSpPr>
            <p:nvPr/>
          </p:nvGrpSpPr>
          <p:grpSpPr bwMode="auto">
            <a:xfrm>
              <a:off x="2743200" y="3429000"/>
              <a:ext cx="4572000" cy="228600"/>
              <a:chOff x="1008" y="1968"/>
              <a:chExt cx="2880" cy="144"/>
            </a:xfrm>
          </p:grpSpPr>
          <p:sp>
            <p:nvSpPr>
              <p:cNvPr id="301082" name="Rectangle 26"/>
              <p:cNvSpPr>
                <a:spLocks noChangeArrowheads="1"/>
              </p:cNvSpPr>
              <p:nvPr/>
            </p:nvSpPr>
            <p:spPr bwMode="auto">
              <a:xfrm>
                <a:off x="1008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1083" name="Rectangle 27"/>
              <p:cNvSpPr>
                <a:spLocks noChangeArrowheads="1"/>
              </p:cNvSpPr>
              <p:nvPr/>
            </p:nvSpPr>
            <p:spPr bwMode="auto">
              <a:xfrm>
                <a:off x="1584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1084" name="Rectangle 28"/>
              <p:cNvSpPr>
                <a:spLocks noChangeArrowheads="1"/>
              </p:cNvSpPr>
              <p:nvPr/>
            </p:nvSpPr>
            <p:spPr bwMode="auto">
              <a:xfrm>
                <a:off x="2160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1085" name="Rectangle 29"/>
              <p:cNvSpPr>
                <a:spLocks noChangeArrowheads="1"/>
              </p:cNvSpPr>
              <p:nvPr/>
            </p:nvSpPr>
            <p:spPr bwMode="auto">
              <a:xfrm>
                <a:off x="2736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1086" name="Rectangle 30"/>
              <p:cNvSpPr>
                <a:spLocks noChangeArrowheads="1"/>
              </p:cNvSpPr>
              <p:nvPr/>
            </p:nvSpPr>
            <p:spPr bwMode="auto">
              <a:xfrm>
                <a:off x="3312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6371" name="Text Box 32"/>
            <p:cNvSpPr txBox="1">
              <a:spLocks noChangeArrowheads="1"/>
            </p:cNvSpPr>
            <p:nvPr/>
          </p:nvSpPr>
          <p:spPr bwMode="auto">
            <a:xfrm>
              <a:off x="2514600" y="3809393"/>
              <a:ext cx="396875" cy="33601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b="0" i="1">
                  <a:latin typeface="Calibri" pitchFamily="-96" charset="0"/>
                </a:rPr>
                <a:t>x</a:t>
              </a:r>
            </a:p>
          </p:txBody>
        </p:sp>
        <p:sp>
          <p:nvSpPr>
            <p:cNvPr id="56372" name="Text Box 33"/>
            <p:cNvSpPr txBox="1">
              <a:spLocks noChangeArrowheads="1"/>
            </p:cNvSpPr>
            <p:nvPr/>
          </p:nvSpPr>
          <p:spPr bwMode="auto">
            <a:xfrm>
              <a:off x="3182938" y="3823658"/>
              <a:ext cx="990600" cy="33601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b="0" i="1">
                  <a:latin typeface="Calibri" pitchFamily="-96" charset="0"/>
                </a:rPr>
                <a:t>x </a:t>
              </a:r>
              <a:r>
                <a:rPr lang="en-US" sz="1600" b="0">
                  <a:latin typeface="Calibri" pitchFamily="-96" charset="0"/>
                </a:rPr>
                <a:t>+ 4</a:t>
              </a:r>
              <a:endParaRPr lang="en-US" sz="1600" b="0" i="1">
                <a:latin typeface="Calibri" pitchFamily="-96" charset="0"/>
              </a:endParaRPr>
            </a:p>
          </p:txBody>
        </p:sp>
        <p:sp>
          <p:nvSpPr>
            <p:cNvPr id="56373" name="Line 34"/>
            <p:cNvSpPr>
              <a:spLocks noChangeShapeType="1"/>
            </p:cNvSpPr>
            <p:nvPr/>
          </p:nvSpPr>
          <p:spPr bwMode="auto">
            <a:xfrm flipV="1">
              <a:off x="2743200" y="3643313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74" name="Line 35"/>
            <p:cNvSpPr>
              <a:spLocks noChangeShapeType="1"/>
            </p:cNvSpPr>
            <p:nvPr/>
          </p:nvSpPr>
          <p:spPr bwMode="auto">
            <a:xfrm flipV="1">
              <a:off x="36576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75" name="Text Box 36"/>
            <p:cNvSpPr txBox="1">
              <a:spLocks noChangeArrowheads="1"/>
            </p:cNvSpPr>
            <p:nvPr/>
          </p:nvSpPr>
          <p:spPr bwMode="auto">
            <a:xfrm>
              <a:off x="4097338" y="3823658"/>
              <a:ext cx="990600" cy="33601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b="0" i="1">
                  <a:latin typeface="Calibri" pitchFamily="-96" charset="0"/>
                </a:rPr>
                <a:t>x </a:t>
              </a:r>
              <a:r>
                <a:rPr lang="en-US" sz="1600" b="0">
                  <a:latin typeface="Calibri" pitchFamily="-96" charset="0"/>
                </a:rPr>
                <a:t>+ 8</a:t>
              </a:r>
              <a:endParaRPr lang="en-US" sz="1600" b="0" i="1">
                <a:latin typeface="Calibri" pitchFamily="-96" charset="0"/>
              </a:endParaRPr>
            </a:p>
          </p:txBody>
        </p:sp>
        <p:sp>
          <p:nvSpPr>
            <p:cNvPr id="56376" name="Line 37"/>
            <p:cNvSpPr>
              <a:spLocks noChangeShapeType="1"/>
            </p:cNvSpPr>
            <p:nvPr/>
          </p:nvSpPr>
          <p:spPr bwMode="auto">
            <a:xfrm flipV="1">
              <a:off x="45720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77" name="Text Box 38"/>
            <p:cNvSpPr txBox="1">
              <a:spLocks noChangeArrowheads="1"/>
            </p:cNvSpPr>
            <p:nvPr/>
          </p:nvSpPr>
          <p:spPr bwMode="auto">
            <a:xfrm>
              <a:off x="5029200" y="3823658"/>
              <a:ext cx="990600" cy="33601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b="0" i="1">
                  <a:latin typeface="Calibri" pitchFamily="-96" charset="0"/>
                </a:rPr>
                <a:t>x </a:t>
              </a:r>
              <a:r>
                <a:rPr lang="en-US" sz="1600" b="0">
                  <a:latin typeface="Calibri" pitchFamily="-96" charset="0"/>
                </a:rPr>
                <a:t>+ 12</a:t>
              </a:r>
              <a:endParaRPr lang="en-US" sz="1600" b="0" i="1">
                <a:latin typeface="Calibri" pitchFamily="-96" charset="0"/>
              </a:endParaRPr>
            </a:p>
          </p:txBody>
        </p:sp>
        <p:sp>
          <p:nvSpPr>
            <p:cNvPr id="56378" name="Line 39"/>
            <p:cNvSpPr>
              <a:spLocks noChangeShapeType="1"/>
            </p:cNvSpPr>
            <p:nvPr/>
          </p:nvSpPr>
          <p:spPr bwMode="auto">
            <a:xfrm flipV="1">
              <a:off x="54864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79" name="Text Box 40"/>
            <p:cNvSpPr txBox="1">
              <a:spLocks noChangeArrowheads="1"/>
            </p:cNvSpPr>
            <p:nvPr/>
          </p:nvSpPr>
          <p:spPr bwMode="auto">
            <a:xfrm>
              <a:off x="5943600" y="3823658"/>
              <a:ext cx="990600" cy="33601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b="0" i="1">
                  <a:latin typeface="Calibri" pitchFamily="-96" charset="0"/>
                </a:rPr>
                <a:t>x </a:t>
              </a:r>
              <a:r>
                <a:rPr lang="en-US" sz="1600" b="0">
                  <a:latin typeface="Calibri" pitchFamily="-96" charset="0"/>
                </a:rPr>
                <a:t>+ 16</a:t>
              </a:r>
              <a:endParaRPr lang="en-US" sz="1600" b="0" i="1">
                <a:latin typeface="Calibri" pitchFamily="-96" charset="0"/>
              </a:endParaRPr>
            </a:p>
          </p:txBody>
        </p:sp>
        <p:sp>
          <p:nvSpPr>
            <p:cNvPr id="56380" name="Line 41"/>
            <p:cNvSpPr>
              <a:spLocks noChangeShapeType="1"/>
            </p:cNvSpPr>
            <p:nvPr/>
          </p:nvSpPr>
          <p:spPr bwMode="auto">
            <a:xfrm flipV="1">
              <a:off x="64008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81" name="Text Box 42"/>
            <p:cNvSpPr txBox="1">
              <a:spLocks noChangeArrowheads="1"/>
            </p:cNvSpPr>
            <p:nvPr/>
          </p:nvSpPr>
          <p:spPr bwMode="auto">
            <a:xfrm>
              <a:off x="6858000" y="3823658"/>
              <a:ext cx="990600" cy="33601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b="0" i="1">
                  <a:latin typeface="Calibri" pitchFamily="-96" charset="0"/>
                </a:rPr>
                <a:t>x </a:t>
              </a:r>
              <a:r>
                <a:rPr lang="en-US" sz="1600" b="0">
                  <a:latin typeface="Calibri" pitchFamily="-96" charset="0"/>
                </a:rPr>
                <a:t>+ 20</a:t>
              </a:r>
              <a:endParaRPr lang="en-US" sz="1600" b="0" i="1">
                <a:latin typeface="Calibri" pitchFamily="-96" charset="0"/>
              </a:endParaRPr>
            </a:p>
          </p:txBody>
        </p:sp>
        <p:sp>
          <p:nvSpPr>
            <p:cNvPr id="56382" name="Line 43"/>
            <p:cNvSpPr>
              <a:spLocks noChangeShapeType="1"/>
            </p:cNvSpPr>
            <p:nvPr/>
          </p:nvSpPr>
          <p:spPr bwMode="auto">
            <a:xfrm flipV="1">
              <a:off x="73152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01101" name="Text Box 45"/>
          <p:cNvSpPr txBox="1">
            <a:spLocks noChangeArrowheads="1"/>
          </p:cNvSpPr>
          <p:nvPr/>
        </p:nvSpPr>
        <p:spPr bwMode="auto">
          <a:xfrm>
            <a:off x="515938" y="4581128"/>
            <a:ext cx="1647825" cy="3365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1600">
                <a:latin typeface="Courier New" pitchFamily="-96" charset="0"/>
              </a:rPr>
              <a:t>double a[3];</a:t>
            </a:r>
          </a:p>
        </p:txBody>
      </p:sp>
      <p:grpSp>
        <p:nvGrpSpPr>
          <p:cNvPr id="97" name="Group 96"/>
          <p:cNvGrpSpPr>
            <a:grpSpLocks/>
          </p:cNvGrpSpPr>
          <p:nvPr/>
        </p:nvGrpSpPr>
        <p:grpSpPr bwMode="auto">
          <a:xfrm>
            <a:off x="2050442" y="4649391"/>
            <a:ext cx="6399213" cy="719553"/>
            <a:chOff x="2515700" y="4343402"/>
            <a:chExt cx="6399700" cy="719554"/>
          </a:xfrm>
        </p:grpSpPr>
        <p:grpSp>
          <p:nvGrpSpPr>
            <p:cNvPr id="56358" name="Group 47"/>
            <p:cNvGrpSpPr>
              <a:grpSpLocks/>
            </p:cNvGrpSpPr>
            <p:nvPr/>
          </p:nvGrpSpPr>
          <p:grpSpPr bwMode="auto">
            <a:xfrm>
              <a:off x="2748919" y="4343402"/>
              <a:ext cx="5613070" cy="228600"/>
              <a:chOff x="1008" y="2208"/>
              <a:chExt cx="3456" cy="144"/>
            </a:xfrm>
          </p:grpSpPr>
          <p:sp>
            <p:nvSpPr>
              <p:cNvPr id="301104" name="Rectangle 48"/>
              <p:cNvSpPr>
                <a:spLocks noChangeArrowheads="1"/>
              </p:cNvSpPr>
              <p:nvPr/>
            </p:nvSpPr>
            <p:spPr bwMode="auto">
              <a:xfrm>
                <a:off x="1008" y="2208"/>
                <a:ext cx="1152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1105" name="Rectangle 49"/>
              <p:cNvSpPr>
                <a:spLocks noChangeArrowheads="1"/>
              </p:cNvSpPr>
              <p:nvPr/>
            </p:nvSpPr>
            <p:spPr bwMode="auto">
              <a:xfrm>
                <a:off x="2160" y="2208"/>
                <a:ext cx="1152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1106" name="Rectangle 50"/>
              <p:cNvSpPr>
                <a:spLocks noChangeArrowheads="1"/>
              </p:cNvSpPr>
              <p:nvPr/>
            </p:nvSpPr>
            <p:spPr bwMode="auto">
              <a:xfrm>
                <a:off x="3312" y="2208"/>
                <a:ext cx="1152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6359" name="Line 52"/>
            <p:cNvSpPr>
              <a:spLocks noChangeShapeType="1"/>
            </p:cNvSpPr>
            <p:nvPr/>
          </p:nvSpPr>
          <p:spPr bwMode="auto">
            <a:xfrm flipV="1">
              <a:off x="8383100" y="458461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60" name="Text Box 55"/>
            <p:cNvSpPr txBox="1">
              <a:spLocks noChangeArrowheads="1"/>
            </p:cNvSpPr>
            <p:nvPr/>
          </p:nvSpPr>
          <p:spPr bwMode="auto">
            <a:xfrm>
              <a:off x="7902498" y="4724402"/>
              <a:ext cx="1012902" cy="33855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b="0" i="1" dirty="0">
                  <a:latin typeface="Calibri" pitchFamily="-96" charset="0"/>
                </a:rPr>
                <a:t>x </a:t>
              </a:r>
              <a:r>
                <a:rPr lang="en-US" sz="1600" b="0" dirty="0">
                  <a:latin typeface="Calibri" pitchFamily="-96" charset="0"/>
                </a:rPr>
                <a:t>+ 24</a:t>
              </a:r>
              <a:endParaRPr lang="en-US" sz="1600" b="0" i="1" dirty="0">
                <a:latin typeface="Calibri" pitchFamily="-96" charset="0"/>
              </a:endParaRPr>
            </a:p>
          </p:txBody>
        </p:sp>
        <p:sp>
          <p:nvSpPr>
            <p:cNvPr id="56361" name="Text Box 56"/>
            <p:cNvSpPr txBox="1">
              <a:spLocks noChangeArrowheads="1"/>
            </p:cNvSpPr>
            <p:nvPr/>
          </p:nvSpPr>
          <p:spPr bwMode="auto">
            <a:xfrm>
              <a:off x="2515700" y="4710115"/>
              <a:ext cx="406431" cy="3365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b="0" i="1">
                  <a:latin typeface="Calibri" pitchFamily="-96" charset="0"/>
                </a:rPr>
                <a:t>x</a:t>
              </a:r>
            </a:p>
          </p:txBody>
        </p:sp>
        <p:sp>
          <p:nvSpPr>
            <p:cNvPr id="56362" name="Line 57"/>
            <p:cNvSpPr>
              <a:spLocks noChangeShapeType="1"/>
            </p:cNvSpPr>
            <p:nvPr/>
          </p:nvSpPr>
          <p:spPr bwMode="auto">
            <a:xfrm flipV="1">
              <a:off x="2749578" y="4570322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63" name="Text Box 58"/>
            <p:cNvSpPr txBox="1">
              <a:spLocks noChangeArrowheads="1"/>
            </p:cNvSpPr>
            <p:nvPr/>
          </p:nvSpPr>
          <p:spPr bwMode="auto">
            <a:xfrm>
              <a:off x="4114434" y="4724402"/>
              <a:ext cx="1014490" cy="3365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b="0" i="1">
                  <a:latin typeface="Calibri" pitchFamily="-96" charset="0"/>
                </a:rPr>
                <a:t>x </a:t>
              </a:r>
              <a:r>
                <a:rPr lang="en-US" sz="1600" b="0">
                  <a:latin typeface="Calibri" pitchFamily="-96" charset="0"/>
                </a:rPr>
                <a:t>+ 8</a:t>
              </a:r>
              <a:endParaRPr lang="en-US" sz="1600" b="0" i="1">
                <a:latin typeface="Calibri" pitchFamily="-96" charset="0"/>
              </a:endParaRPr>
            </a:p>
          </p:txBody>
        </p:sp>
        <p:sp>
          <p:nvSpPr>
            <p:cNvPr id="56364" name="Line 59"/>
            <p:cNvSpPr>
              <a:spLocks noChangeShapeType="1"/>
            </p:cNvSpPr>
            <p:nvPr/>
          </p:nvSpPr>
          <p:spPr bwMode="auto">
            <a:xfrm flipV="1">
              <a:off x="4620601" y="458461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65" name="Text Box 60"/>
            <p:cNvSpPr txBox="1">
              <a:spLocks noChangeArrowheads="1"/>
            </p:cNvSpPr>
            <p:nvPr/>
          </p:nvSpPr>
          <p:spPr bwMode="auto">
            <a:xfrm>
              <a:off x="5997353" y="4724402"/>
              <a:ext cx="1012902" cy="3365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b="0" i="1" dirty="0">
                  <a:latin typeface="Calibri" pitchFamily="-96" charset="0"/>
                </a:rPr>
                <a:t>x </a:t>
              </a:r>
              <a:r>
                <a:rPr lang="en-US" sz="1600" b="0" dirty="0">
                  <a:latin typeface="Calibri" pitchFamily="-96" charset="0"/>
                </a:rPr>
                <a:t>+ 16</a:t>
              </a:r>
              <a:endParaRPr lang="en-US" sz="1600" b="0" i="1" dirty="0">
                <a:latin typeface="Calibri" pitchFamily="-96" charset="0"/>
              </a:endParaRPr>
            </a:p>
          </p:txBody>
        </p:sp>
        <p:sp>
          <p:nvSpPr>
            <p:cNvPr id="56366" name="Line 61"/>
            <p:cNvSpPr>
              <a:spLocks noChangeShapeType="1"/>
            </p:cNvSpPr>
            <p:nvPr/>
          </p:nvSpPr>
          <p:spPr bwMode="auto">
            <a:xfrm flipV="1">
              <a:off x="6491624" y="458461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01118" name="Text Box 62"/>
          <p:cNvSpPr txBox="1">
            <a:spLocks noChangeArrowheads="1"/>
          </p:cNvSpPr>
          <p:nvPr/>
        </p:nvSpPr>
        <p:spPr bwMode="auto">
          <a:xfrm>
            <a:off x="638175" y="5580488"/>
            <a:ext cx="1525588" cy="3365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1600" dirty="0">
                <a:latin typeface="Courier New" pitchFamily="-96" charset="0"/>
              </a:rPr>
              <a:t>char *p[3];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1BC17AD-CF36-4C95-B82A-B09E743E3956}"/>
              </a:ext>
            </a:extLst>
          </p:cNvPr>
          <p:cNvGrpSpPr>
            <a:grpSpLocks/>
          </p:cNvGrpSpPr>
          <p:nvPr/>
        </p:nvGrpSpPr>
        <p:grpSpPr bwMode="auto">
          <a:xfrm>
            <a:off x="2050442" y="5700055"/>
            <a:ext cx="6399213" cy="719553"/>
            <a:chOff x="2515700" y="4343402"/>
            <a:chExt cx="6399700" cy="719554"/>
          </a:xfrm>
        </p:grpSpPr>
        <p:grpSp>
          <p:nvGrpSpPr>
            <p:cNvPr id="72" name="Group 47">
              <a:extLst>
                <a:ext uri="{FF2B5EF4-FFF2-40B4-BE49-F238E27FC236}">
                  <a16:creationId xmlns:a16="http://schemas.microsoft.com/office/drawing/2014/main" id="{CD01B975-8C78-4FA9-9D54-3049CCCED0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48919" y="4343402"/>
              <a:ext cx="5613070" cy="228600"/>
              <a:chOff x="1008" y="2208"/>
              <a:chExt cx="3456" cy="144"/>
            </a:xfrm>
          </p:grpSpPr>
          <p:sp>
            <p:nvSpPr>
              <p:cNvPr id="81" name="Rectangle 48">
                <a:extLst>
                  <a:ext uri="{FF2B5EF4-FFF2-40B4-BE49-F238E27FC236}">
                    <a16:creationId xmlns:a16="http://schemas.microsoft.com/office/drawing/2014/main" id="{A0A2C96A-111A-4347-86F4-E8A4219349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2208"/>
                <a:ext cx="1152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2" name="Rectangle 49">
                <a:extLst>
                  <a:ext uri="{FF2B5EF4-FFF2-40B4-BE49-F238E27FC236}">
                    <a16:creationId xmlns:a16="http://schemas.microsoft.com/office/drawing/2014/main" id="{9FC50787-F473-47B6-B273-91FBE45D45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208"/>
                <a:ext cx="1152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3" name="Rectangle 50">
                <a:extLst>
                  <a:ext uri="{FF2B5EF4-FFF2-40B4-BE49-F238E27FC236}">
                    <a16:creationId xmlns:a16="http://schemas.microsoft.com/office/drawing/2014/main" id="{B4CE26F5-9A4A-470B-8FE0-3026680AEA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2" y="2208"/>
                <a:ext cx="1152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3" name="Line 52">
              <a:extLst>
                <a:ext uri="{FF2B5EF4-FFF2-40B4-BE49-F238E27FC236}">
                  <a16:creationId xmlns:a16="http://schemas.microsoft.com/office/drawing/2014/main" id="{3240161B-796B-424C-8A7E-C42BF42286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383100" y="458461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Text Box 55">
              <a:extLst>
                <a:ext uri="{FF2B5EF4-FFF2-40B4-BE49-F238E27FC236}">
                  <a16:creationId xmlns:a16="http://schemas.microsoft.com/office/drawing/2014/main" id="{D8D01180-7292-4A74-9AC6-6932014321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02498" y="4724402"/>
              <a:ext cx="1012902" cy="33855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b="0" i="1" dirty="0">
                  <a:latin typeface="Calibri" pitchFamily="-96" charset="0"/>
                </a:rPr>
                <a:t>x </a:t>
              </a:r>
              <a:r>
                <a:rPr lang="en-US" sz="1600" b="0" dirty="0">
                  <a:latin typeface="Calibri" pitchFamily="-96" charset="0"/>
                </a:rPr>
                <a:t>+ 24</a:t>
              </a:r>
              <a:endParaRPr lang="en-US" sz="1600" b="0" i="1" dirty="0">
                <a:latin typeface="Calibri" pitchFamily="-96" charset="0"/>
              </a:endParaRPr>
            </a:p>
          </p:txBody>
        </p:sp>
        <p:sp>
          <p:nvSpPr>
            <p:cNvPr id="75" name="Text Box 56">
              <a:extLst>
                <a:ext uri="{FF2B5EF4-FFF2-40B4-BE49-F238E27FC236}">
                  <a16:creationId xmlns:a16="http://schemas.microsoft.com/office/drawing/2014/main" id="{84490849-EAAF-49F6-8106-5819845180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5700" y="4710115"/>
              <a:ext cx="406431" cy="3365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b="0" i="1">
                  <a:latin typeface="Calibri" pitchFamily="-96" charset="0"/>
                </a:rPr>
                <a:t>x</a:t>
              </a:r>
            </a:p>
          </p:txBody>
        </p:sp>
        <p:sp>
          <p:nvSpPr>
            <p:cNvPr id="76" name="Line 57">
              <a:extLst>
                <a:ext uri="{FF2B5EF4-FFF2-40B4-BE49-F238E27FC236}">
                  <a16:creationId xmlns:a16="http://schemas.microsoft.com/office/drawing/2014/main" id="{20D36262-82DD-4741-801E-A4DA61478F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49578" y="4570322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Text Box 58">
              <a:extLst>
                <a:ext uri="{FF2B5EF4-FFF2-40B4-BE49-F238E27FC236}">
                  <a16:creationId xmlns:a16="http://schemas.microsoft.com/office/drawing/2014/main" id="{5826B637-FE6D-441E-B45C-BAC1919841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4434" y="4724402"/>
              <a:ext cx="1014490" cy="3365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b="0" i="1">
                  <a:latin typeface="Calibri" pitchFamily="-96" charset="0"/>
                </a:rPr>
                <a:t>x </a:t>
              </a:r>
              <a:r>
                <a:rPr lang="en-US" sz="1600" b="0">
                  <a:latin typeface="Calibri" pitchFamily="-96" charset="0"/>
                </a:rPr>
                <a:t>+ 8</a:t>
              </a:r>
              <a:endParaRPr lang="en-US" sz="1600" b="0" i="1">
                <a:latin typeface="Calibri" pitchFamily="-96" charset="0"/>
              </a:endParaRPr>
            </a:p>
          </p:txBody>
        </p:sp>
        <p:sp>
          <p:nvSpPr>
            <p:cNvPr id="78" name="Line 59">
              <a:extLst>
                <a:ext uri="{FF2B5EF4-FFF2-40B4-BE49-F238E27FC236}">
                  <a16:creationId xmlns:a16="http://schemas.microsoft.com/office/drawing/2014/main" id="{9DD2B5A4-20A1-4F8A-AADA-8D05CE6376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20601" y="458461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Text Box 60">
              <a:extLst>
                <a:ext uri="{FF2B5EF4-FFF2-40B4-BE49-F238E27FC236}">
                  <a16:creationId xmlns:a16="http://schemas.microsoft.com/office/drawing/2014/main" id="{A7B39848-B7DF-477B-97CE-CDA1E772AA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97353" y="4724402"/>
              <a:ext cx="1012902" cy="3365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b="0" i="1" dirty="0">
                  <a:latin typeface="Calibri" pitchFamily="-96" charset="0"/>
                </a:rPr>
                <a:t>x </a:t>
              </a:r>
              <a:r>
                <a:rPr lang="en-US" sz="1600" b="0" dirty="0">
                  <a:latin typeface="Calibri" pitchFamily="-96" charset="0"/>
                </a:rPr>
                <a:t>+ 16</a:t>
              </a:r>
              <a:endParaRPr lang="en-US" sz="1600" b="0" i="1" dirty="0">
                <a:latin typeface="Calibri" pitchFamily="-96" charset="0"/>
              </a:endParaRPr>
            </a:p>
          </p:txBody>
        </p:sp>
        <p:sp>
          <p:nvSpPr>
            <p:cNvPr id="80" name="Line 61">
              <a:extLst>
                <a:ext uri="{FF2B5EF4-FFF2-40B4-BE49-F238E27FC236}">
                  <a16:creationId xmlns:a16="http://schemas.microsoft.com/office/drawing/2014/main" id="{67BC6669-370E-4A77-BF5D-CB403E8664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91624" y="458461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11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17513"/>
            <a:ext cx="5562600" cy="573087"/>
          </a:xfrm>
        </p:spPr>
        <p:txBody>
          <a:bodyPr/>
          <a:lstStyle/>
          <a:p>
            <a:r>
              <a:rPr lang="en-US">
                <a:latin typeface="Calibri" pitchFamily="-96" charset="0"/>
              </a:rPr>
              <a:t>Array Access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064500" cy="5715000"/>
          </a:xfrm>
        </p:spPr>
        <p:txBody>
          <a:bodyPr/>
          <a:lstStyle/>
          <a:p>
            <a:r>
              <a:rPr lang="en-US" dirty="0">
                <a:latin typeface="Calibri" pitchFamily="-96" charset="0"/>
              </a:rPr>
              <a:t>C declaration </a:t>
            </a:r>
            <a:r>
              <a:rPr lang="en-US" i="1" dirty="0">
                <a:latin typeface="Courier New" panose="02070309020205020404" pitchFamily="49" charset="0"/>
                <a:cs typeface="Courier New" panose="02070309020205020404" pitchFamily="49" charset="0"/>
              </a:rPr>
              <a:t>Type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name[</a:t>
            </a:r>
            <a:r>
              <a:rPr lang="en-US" i="1" dirty="0"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];</a:t>
            </a:r>
          </a:p>
          <a:p>
            <a:pPr lvl="1"/>
            <a:r>
              <a:rPr lang="en-US" dirty="0">
                <a:latin typeface="Calibri" pitchFamily="-96" charset="0"/>
              </a:rPr>
              <a:t>Array of data type </a:t>
            </a:r>
            <a:r>
              <a:rPr lang="en-US" i="1" dirty="0" err="1">
                <a:latin typeface="Calibri" pitchFamily="-96" charset="0"/>
              </a:rPr>
              <a:t>Type</a:t>
            </a:r>
            <a:r>
              <a:rPr lang="en-US" dirty="0">
                <a:latin typeface="Calibri" pitchFamily="-96" charset="0"/>
              </a:rPr>
              <a:t> and length </a:t>
            </a:r>
            <a:r>
              <a:rPr lang="en-US" i="1" dirty="0" err="1">
                <a:latin typeface="Calibri" pitchFamily="-96" charset="0"/>
              </a:rPr>
              <a:t>Length</a:t>
            </a:r>
            <a:endParaRPr lang="en-US" dirty="0">
              <a:latin typeface="Calibri" pitchFamily="-96" charset="0"/>
            </a:endParaRPr>
          </a:p>
          <a:p>
            <a:pPr marL="560388" lvl="1" indent="-222250" defTabSz="895350">
              <a:tabLst>
                <a:tab pos="1943100" algn="l"/>
                <a:tab pos="3660775" algn="l"/>
              </a:tabLst>
            </a:pPr>
            <a:r>
              <a:rPr lang="en-US" dirty="0">
                <a:latin typeface="Calibri" pitchFamily="-96" charset="0"/>
              </a:rPr>
              <a:t>Identifier </a:t>
            </a:r>
            <a:r>
              <a:rPr lang="en-US" b="1" dirty="0">
                <a:latin typeface="Courier New" pitchFamily="-96" charset="0"/>
              </a:rPr>
              <a:t>name</a:t>
            </a:r>
            <a:r>
              <a:rPr lang="en-US" dirty="0">
                <a:latin typeface="Calibri" pitchFamily="-96" charset="0"/>
              </a:rPr>
              <a:t> acts like a pointer to array element 0</a:t>
            </a:r>
            <a:endParaRPr lang="en-US" i="1" dirty="0">
              <a:latin typeface="Calibri" pitchFamily="-96" charset="0"/>
            </a:endParaRPr>
          </a:p>
          <a:p>
            <a:pPr marL="223838" indent="-223838" defTabSz="895350">
              <a:tabLst>
                <a:tab pos="1943100" algn="l"/>
                <a:tab pos="3660775" algn="l"/>
              </a:tabLst>
            </a:pPr>
            <a:endParaRPr lang="en-US" dirty="0">
              <a:latin typeface="Calibri" pitchFamily="-96" charset="0"/>
            </a:endParaRPr>
          </a:p>
          <a:p>
            <a:pPr marL="560388" lvl="1" indent="-222250" defTabSz="895350">
              <a:tabLst>
                <a:tab pos="1943100" algn="l"/>
                <a:tab pos="3660775" algn="l"/>
              </a:tabLst>
            </a:pPr>
            <a:endParaRPr lang="en-US" dirty="0">
              <a:latin typeface="Calibri" pitchFamily="-96" charset="0"/>
            </a:endParaRPr>
          </a:p>
          <a:p>
            <a:pPr marL="223838" indent="-223838" defTabSz="895350">
              <a:buNone/>
              <a:tabLst>
                <a:tab pos="1943100" algn="l"/>
                <a:tab pos="3660775" algn="l"/>
              </a:tabLst>
            </a:pPr>
            <a:endParaRPr lang="en-US" dirty="0">
              <a:latin typeface="Calibri" pitchFamily="-96" charset="0"/>
            </a:endParaRPr>
          </a:p>
          <a:p>
            <a:pPr marL="223838" indent="-223838" defTabSz="895350">
              <a:tabLst>
                <a:tab pos="1943100" algn="l"/>
                <a:tab pos="3660775" algn="l"/>
              </a:tabLst>
            </a:pPr>
            <a:r>
              <a:rPr lang="en-US" dirty="0">
                <a:latin typeface="Calibri" pitchFamily="-96" charset="0"/>
              </a:rPr>
              <a:t>Expression	Type               Value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FB23B69-58A6-4098-9402-D9F5E812546D}"/>
              </a:ext>
            </a:extLst>
          </p:cNvPr>
          <p:cNvGrpSpPr/>
          <p:nvPr/>
        </p:nvGrpSpPr>
        <p:grpSpPr>
          <a:xfrm>
            <a:off x="967255" y="2468145"/>
            <a:ext cx="6956711" cy="833423"/>
            <a:chOff x="967255" y="2468145"/>
            <a:chExt cx="6956711" cy="833423"/>
          </a:xfrm>
        </p:grpSpPr>
        <p:sp>
          <p:nvSpPr>
            <p:cNvPr id="60419" name="Text Box 31"/>
            <p:cNvSpPr txBox="1">
              <a:spLocks noChangeArrowheads="1"/>
            </p:cNvSpPr>
            <p:nvPr/>
          </p:nvSpPr>
          <p:spPr bwMode="auto">
            <a:xfrm>
              <a:off x="967255" y="2468145"/>
              <a:ext cx="1701800" cy="36671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800" dirty="0" err="1">
                  <a:latin typeface="Courier New" pitchFamily="-96" charset="0"/>
                </a:rPr>
                <a:t>int</a:t>
              </a:r>
              <a:r>
                <a:rPr lang="en-US" sz="1800" dirty="0">
                  <a:latin typeface="Courier New" pitchFamily="-96" charset="0"/>
                </a:rPr>
                <a:t> </a:t>
              </a:r>
              <a:r>
                <a:rPr lang="en-US" sz="1800" dirty="0" err="1">
                  <a:latin typeface="Courier New" pitchFamily="-96" charset="0"/>
                </a:rPr>
                <a:t>val</a:t>
              </a:r>
              <a:r>
                <a:rPr lang="en-US" sz="1800" dirty="0">
                  <a:latin typeface="Courier New" pitchFamily="-96" charset="0"/>
                </a:rPr>
                <a:t>[5];</a:t>
              </a:r>
            </a:p>
          </p:txBody>
        </p:sp>
        <p:sp>
          <p:nvSpPr>
            <p:cNvPr id="39" name="Rectangle 26"/>
            <p:cNvSpPr>
              <a:spLocks noChangeArrowheads="1"/>
            </p:cNvSpPr>
            <p:nvPr/>
          </p:nvSpPr>
          <p:spPr bwMode="auto">
            <a:xfrm>
              <a:off x="2794467" y="2515768"/>
              <a:ext cx="914400" cy="2225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800" dirty="0">
                  <a:solidFill>
                    <a:schemeClr val="bg2">
                      <a:lumMod val="50000"/>
                    </a:schemeClr>
                  </a:solidFill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1</a:t>
              </a:r>
            </a:p>
          </p:txBody>
        </p:sp>
        <p:sp>
          <p:nvSpPr>
            <p:cNvPr id="40" name="Rectangle 27"/>
            <p:cNvSpPr>
              <a:spLocks noChangeArrowheads="1"/>
            </p:cNvSpPr>
            <p:nvPr/>
          </p:nvSpPr>
          <p:spPr bwMode="auto">
            <a:xfrm>
              <a:off x="3708867" y="2515768"/>
              <a:ext cx="914400" cy="2225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800" dirty="0">
                  <a:solidFill>
                    <a:schemeClr val="bg2">
                      <a:lumMod val="50000"/>
                    </a:schemeClr>
                  </a:solidFill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5</a:t>
              </a:r>
            </a:p>
          </p:txBody>
        </p:sp>
        <p:sp>
          <p:nvSpPr>
            <p:cNvPr id="41" name="Rectangle 28"/>
            <p:cNvSpPr>
              <a:spLocks noChangeArrowheads="1"/>
            </p:cNvSpPr>
            <p:nvPr/>
          </p:nvSpPr>
          <p:spPr bwMode="auto">
            <a:xfrm>
              <a:off x="4623267" y="2515768"/>
              <a:ext cx="914400" cy="2225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800" dirty="0">
                  <a:solidFill>
                    <a:schemeClr val="bg2">
                      <a:lumMod val="50000"/>
                    </a:schemeClr>
                  </a:solidFill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2</a:t>
              </a:r>
            </a:p>
          </p:txBody>
        </p:sp>
        <p:sp>
          <p:nvSpPr>
            <p:cNvPr id="42" name="Rectangle 29"/>
            <p:cNvSpPr>
              <a:spLocks noChangeArrowheads="1"/>
            </p:cNvSpPr>
            <p:nvPr/>
          </p:nvSpPr>
          <p:spPr bwMode="auto">
            <a:xfrm>
              <a:off x="5537667" y="2515768"/>
              <a:ext cx="914400" cy="2225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800" dirty="0">
                  <a:solidFill>
                    <a:schemeClr val="bg2">
                      <a:lumMod val="50000"/>
                    </a:schemeClr>
                  </a:solidFill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1</a:t>
              </a:r>
            </a:p>
          </p:txBody>
        </p:sp>
        <p:sp>
          <p:nvSpPr>
            <p:cNvPr id="43" name="Rectangle 30"/>
            <p:cNvSpPr>
              <a:spLocks noChangeArrowheads="1"/>
            </p:cNvSpPr>
            <p:nvPr/>
          </p:nvSpPr>
          <p:spPr bwMode="auto">
            <a:xfrm>
              <a:off x="6452067" y="2515768"/>
              <a:ext cx="914400" cy="2225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800" dirty="0">
                  <a:solidFill>
                    <a:schemeClr val="bg2">
                      <a:lumMod val="50000"/>
                    </a:schemeClr>
                  </a:solidFill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3</a:t>
              </a:r>
            </a:p>
          </p:txBody>
        </p:sp>
        <p:sp>
          <p:nvSpPr>
            <p:cNvPr id="60422" name="Text Box 32"/>
            <p:cNvSpPr txBox="1">
              <a:spLocks noChangeArrowheads="1"/>
            </p:cNvSpPr>
            <p:nvPr/>
          </p:nvSpPr>
          <p:spPr bwMode="auto">
            <a:xfrm>
              <a:off x="2600485" y="2963014"/>
              <a:ext cx="396875" cy="33855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x</a:t>
              </a:r>
              <a:endParaRPr lang="en-US" sz="16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60423" name="Text Box 33"/>
            <p:cNvSpPr txBox="1">
              <a:spLocks noChangeArrowheads="1"/>
            </p:cNvSpPr>
            <p:nvPr/>
          </p:nvSpPr>
          <p:spPr bwMode="auto">
            <a:xfrm>
              <a:off x="3215795" y="2963014"/>
              <a:ext cx="990600" cy="33855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x</a:t>
              </a:r>
              <a:r>
                <a:rPr lang="en-US" sz="1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 + 4</a:t>
              </a:r>
            </a:p>
          </p:txBody>
        </p:sp>
        <p:sp>
          <p:nvSpPr>
            <p:cNvPr id="60424" name="Line 34"/>
            <p:cNvSpPr>
              <a:spLocks noChangeShapeType="1"/>
            </p:cNvSpPr>
            <p:nvPr/>
          </p:nvSpPr>
          <p:spPr bwMode="auto">
            <a:xfrm flipV="1">
              <a:off x="2794467" y="2724452"/>
              <a:ext cx="0" cy="2225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60425" name="Line 35"/>
            <p:cNvSpPr>
              <a:spLocks noChangeShapeType="1"/>
            </p:cNvSpPr>
            <p:nvPr/>
          </p:nvSpPr>
          <p:spPr bwMode="auto">
            <a:xfrm flipV="1">
              <a:off x="3708867" y="2724452"/>
              <a:ext cx="0" cy="2225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60426" name="Text Box 36"/>
            <p:cNvSpPr txBox="1">
              <a:spLocks noChangeArrowheads="1"/>
            </p:cNvSpPr>
            <p:nvPr/>
          </p:nvSpPr>
          <p:spPr bwMode="auto">
            <a:xfrm>
              <a:off x="4132943" y="2963014"/>
              <a:ext cx="990600" cy="33855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x + 8</a:t>
              </a:r>
            </a:p>
          </p:txBody>
        </p:sp>
        <p:sp>
          <p:nvSpPr>
            <p:cNvPr id="60427" name="Line 37"/>
            <p:cNvSpPr>
              <a:spLocks noChangeShapeType="1"/>
            </p:cNvSpPr>
            <p:nvPr/>
          </p:nvSpPr>
          <p:spPr bwMode="auto">
            <a:xfrm flipV="1">
              <a:off x="4623267" y="2724452"/>
              <a:ext cx="0" cy="2225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60428" name="Text Box 38"/>
            <p:cNvSpPr txBox="1">
              <a:spLocks noChangeArrowheads="1"/>
            </p:cNvSpPr>
            <p:nvPr/>
          </p:nvSpPr>
          <p:spPr bwMode="auto">
            <a:xfrm>
              <a:off x="5113591" y="2963014"/>
              <a:ext cx="990600" cy="33855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x + 12</a:t>
              </a:r>
            </a:p>
          </p:txBody>
        </p:sp>
        <p:sp>
          <p:nvSpPr>
            <p:cNvPr id="60429" name="Line 39"/>
            <p:cNvSpPr>
              <a:spLocks noChangeShapeType="1"/>
            </p:cNvSpPr>
            <p:nvPr/>
          </p:nvSpPr>
          <p:spPr bwMode="auto">
            <a:xfrm flipV="1">
              <a:off x="5545639" y="2724452"/>
              <a:ext cx="0" cy="2225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60430" name="Text Box 40"/>
            <p:cNvSpPr txBox="1">
              <a:spLocks noChangeArrowheads="1"/>
            </p:cNvSpPr>
            <p:nvPr/>
          </p:nvSpPr>
          <p:spPr bwMode="auto">
            <a:xfrm>
              <a:off x="6037942" y="2963014"/>
              <a:ext cx="990600" cy="33855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x + 16</a:t>
              </a:r>
            </a:p>
          </p:txBody>
        </p:sp>
        <p:sp>
          <p:nvSpPr>
            <p:cNvPr id="60431" name="Line 41"/>
            <p:cNvSpPr>
              <a:spLocks noChangeShapeType="1"/>
            </p:cNvSpPr>
            <p:nvPr/>
          </p:nvSpPr>
          <p:spPr bwMode="auto">
            <a:xfrm flipV="1">
              <a:off x="6461234" y="2724452"/>
              <a:ext cx="0" cy="2225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60432" name="Text Box 42"/>
            <p:cNvSpPr txBox="1">
              <a:spLocks noChangeArrowheads="1"/>
            </p:cNvSpPr>
            <p:nvPr/>
          </p:nvSpPr>
          <p:spPr bwMode="auto">
            <a:xfrm>
              <a:off x="6933366" y="2963014"/>
              <a:ext cx="990600" cy="33855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x + 20</a:t>
              </a:r>
            </a:p>
          </p:txBody>
        </p:sp>
        <p:sp>
          <p:nvSpPr>
            <p:cNvPr id="60433" name="Line 43"/>
            <p:cNvSpPr>
              <a:spLocks noChangeShapeType="1"/>
            </p:cNvSpPr>
            <p:nvPr/>
          </p:nvSpPr>
          <p:spPr bwMode="auto">
            <a:xfrm flipV="1">
              <a:off x="7359321" y="2724452"/>
              <a:ext cx="0" cy="2225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C9CA4B40-A214-47C5-8F90-F6632F025BA9}"/>
              </a:ext>
            </a:extLst>
          </p:cNvPr>
          <p:cNvSpPr txBox="1">
            <a:spLocks/>
          </p:cNvSpPr>
          <p:nvPr/>
        </p:nvSpPr>
        <p:spPr bwMode="auto">
          <a:xfrm>
            <a:off x="733298" y="3949790"/>
            <a:ext cx="1341537" cy="2354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pitchFamily="-96" charset="2"/>
              <a:buChar char="¢"/>
              <a:defRPr sz="2400" b="1">
                <a:solidFill>
                  <a:schemeClr val="tx1"/>
                </a:solidFill>
                <a:latin typeface="Calibri" pitchFamily="34" charset="0"/>
                <a:ea typeface="ＭＳ Ｐゴシック" pitchFamily="-96" charset="-128"/>
                <a:cs typeface="ＭＳ Ｐゴシック" pitchFamily="-96" charset="-128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110000"/>
              <a:buFont typeface="Wingdings" pitchFamily="-96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96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Wingdings" pitchFamily="-96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96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96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96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60338" indent="-222250" defTabSz="895350">
              <a:buFont typeface="Wingdings 2" pitchFamily="-96" charset="2"/>
              <a:buNone/>
              <a:tabLst>
                <a:tab pos="1943100" algn="l"/>
                <a:tab pos="3660775" algn="l"/>
                <a:tab pos="5086350" algn="l"/>
              </a:tabLst>
            </a:pPr>
            <a:r>
              <a:rPr lang="en-US" sz="1800" kern="0" dirty="0" err="1">
                <a:latin typeface="Courier New" pitchFamily="-96" charset="0"/>
              </a:rPr>
              <a:t>val</a:t>
            </a:r>
            <a:r>
              <a:rPr lang="en-US" sz="1800" kern="0" dirty="0">
                <a:latin typeface="Courier New" pitchFamily="-96" charset="0"/>
              </a:rPr>
              <a:t>[4]</a:t>
            </a:r>
          </a:p>
          <a:p>
            <a:pPr marL="160338" indent="-222250" defTabSz="895350">
              <a:buFont typeface="Wingdings 2" pitchFamily="-96" charset="2"/>
              <a:buNone/>
              <a:tabLst>
                <a:tab pos="1943100" algn="l"/>
                <a:tab pos="3660775" algn="l"/>
                <a:tab pos="5086350" algn="l"/>
              </a:tabLst>
            </a:pPr>
            <a:r>
              <a:rPr lang="en-US" sz="1800" kern="0" dirty="0" err="1">
                <a:latin typeface="Courier New" pitchFamily="-96" charset="0"/>
              </a:rPr>
              <a:t>val</a:t>
            </a:r>
            <a:r>
              <a:rPr lang="en-US" sz="1800" kern="0" dirty="0">
                <a:latin typeface="Courier New" pitchFamily="-96" charset="0"/>
              </a:rPr>
              <a:t>[5]</a:t>
            </a:r>
            <a:endParaRPr lang="en-US" sz="1800" kern="0" dirty="0">
              <a:latin typeface="Calibri" pitchFamily="-96" charset="0"/>
            </a:endParaRPr>
          </a:p>
          <a:p>
            <a:pPr marL="160338" indent="-222250" defTabSz="895350">
              <a:buFont typeface="Wingdings 2" pitchFamily="-96" charset="2"/>
              <a:buNone/>
              <a:tabLst>
                <a:tab pos="1943100" algn="l"/>
                <a:tab pos="3660775" algn="l"/>
                <a:tab pos="5086350" algn="l"/>
              </a:tabLst>
            </a:pPr>
            <a:r>
              <a:rPr lang="en-US" sz="1800" kern="0" dirty="0">
                <a:latin typeface="Courier New" pitchFamily="-96" charset="0"/>
              </a:rPr>
              <a:t>*(val+3)</a:t>
            </a:r>
            <a:endParaRPr lang="en-US" sz="1800" kern="0" dirty="0">
              <a:latin typeface="Calibri" pitchFamily="-96" charset="0"/>
            </a:endParaRPr>
          </a:p>
          <a:p>
            <a:pPr marL="160338" indent="-222250" defTabSz="895350">
              <a:buFont typeface="Wingdings 2" pitchFamily="-96" charset="2"/>
              <a:buNone/>
              <a:tabLst>
                <a:tab pos="1943100" algn="l"/>
                <a:tab pos="3660775" algn="l"/>
                <a:tab pos="5086350" algn="l"/>
              </a:tabLst>
            </a:pPr>
            <a:r>
              <a:rPr lang="en-US" sz="1800" kern="0" dirty="0" err="1">
                <a:latin typeface="Courier New" pitchFamily="-96" charset="0"/>
              </a:rPr>
              <a:t>val</a:t>
            </a:r>
            <a:endParaRPr lang="en-US" sz="1800" kern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60338" indent="-222250" defTabSz="895350">
              <a:buFont typeface="Wingdings 2" pitchFamily="-96" charset="2"/>
              <a:buNone/>
              <a:tabLst>
                <a:tab pos="1943100" algn="l"/>
                <a:tab pos="3660775" algn="l"/>
                <a:tab pos="5086350" algn="l"/>
              </a:tabLst>
            </a:pPr>
            <a:r>
              <a:rPr lang="en-US" sz="1800" kern="0" dirty="0">
                <a:latin typeface="Courier New" pitchFamily="-96" charset="0"/>
              </a:rPr>
              <a:t>val+1</a:t>
            </a:r>
            <a:endParaRPr lang="en-US" sz="1800" kern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60338" indent="-222250" defTabSz="895350">
              <a:buFont typeface="Wingdings 2" pitchFamily="-96" charset="2"/>
              <a:buNone/>
              <a:tabLst>
                <a:tab pos="1943100" algn="l"/>
                <a:tab pos="3660775" algn="l"/>
                <a:tab pos="5086350" algn="l"/>
              </a:tabLst>
            </a:pPr>
            <a:r>
              <a:rPr lang="en-US" sz="1800" kern="0" dirty="0">
                <a:latin typeface="Courier New" pitchFamily="-96" charset="0"/>
              </a:rPr>
              <a:t>&amp;</a:t>
            </a:r>
            <a:r>
              <a:rPr lang="en-US" sz="1800" kern="0" dirty="0" err="1">
                <a:latin typeface="Courier New" pitchFamily="-96" charset="0"/>
              </a:rPr>
              <a:t>val</a:t>
            </a:r>
            <a:r>
              <a:rPr lang="en-US" sz="1800" kern="0" dirty="0">
                <a:latin typeface="Courier New" pitchFamily="-96" charset="0"/>
              </a:rPr>
              <a:t>[2]</a:t>
            </a:r>
            <a:r>
              <a:rPr lang="en-US" sz="1800" kern="0" dirty="0">
                <a:latin typeface="Calibri" pitchFamily="-96" charset="0"/>
              </a:rPr>
              <a:t> </a:t>
            </a:r>
          </a:p>
          <a:p>
            <a:pPr marL="160338" indent="-222250" defTabSz="895350">
              <a:buFont typeface="Wingdings 2" pitchFamily="-96" charset="2"/>
              <a:buNone/>
              <a:tabLst>
                <a:tab pos="1943100" algn="l"/>
                <a:tab pos="3660775" algn="l"/>
                <a:tab pos="5086350" algn="l"/>
              </a:tabLst>
            </a:pPr>
            <a:r>
              <a:rPr lang="en-US" sz="1800" kern="0" dirty="0" err="1">
                <a:latin typeface="Courier New" pitchFamily="-96" charset="0"/>
              </a:rPr>
              <a:t>val</a:t>
            </a:r>
            <a:r>
              <a:rPr lang="en-US" sz="1800" kern="0" dirty="0">
                <a:latin typeface="Courier New" pitchFamily="-96" charset="0"/>
              </a:rPr>
              <a:t> + </a:t>
            </a:r>
            <a:r>
              <a:rPr lang="en-US" sz="1800" i="1" kern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1800" kern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798DC7A3-F165-4FCE-A154-4A6868983EE7}"/>
              </a:ext>
            </a:extLst>
          </p:cNvPr>
          <p:cNvSpPr txBox="1">
            <a:spLocks/>
          </p:cNvSpPr>
          <p:nvPr/>
        </p:nvSpPr>
        <p:spPr>
          <a:xfrm>
            <a:off x="2411999" y="3949790"/>
            <a:ext cx="6338664" cy="242696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pitchFamily="-96" charset="2"/>
              <a:buChar char="¢"/>
              <a:defRPr sz="2400" b="1">
                <a:solidFill>
                  <a:schemeClr val="tx1"/>
                </a:solidFill>
                <a:latin typeface="Calibri" pitchFamily="34" charset="0"/>
                <a:ea typeface="ＭＳ Ｐゴシック" pitchFamily="-96" charset="-128"/>
                <a:cs typeface="ＭＳ Ｐゴシック" pitchFamily="-96" charset="-128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110000"/>
              <a:buFont typeface="Wingdings" pitchFamily="-96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96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Wingdings" pitchFamily="-96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96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96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96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Font typeface="Wingdings 2" pitchFamily="-96" charset="2"/>
              <a:buNone/>
            </a:pPr>
            <a:r>
              <a:rPr lang="en-US" sz="1800" kern="0" dirty="0">
                <a:latin typeface="Courier New" panose="02070309020205020404" pitchFamily="49" charset="0"/>
                <a:cs typeface="Courier New" panose="02070309020205020404" pitchFamily="49" charset="0"/>
              </a:rPr>
              <a:t>int         3</a:t>
            </a:r>
          </a:p>
          <a:p>
            <a:pPr marL="0" indent="0">
              <a:buFont typeface="Wingdings 2" pitchFamily="-96" charset="2"/>
              <a:buNone/>
            </a:pPr>
            <a:r>
              <a:rPr lang="en-US" sz="1800" kern="0" dirty="0">
                <a:latin typeface="Courier New" panose="02070309020205020404" pitchFamily="49" charset="0"/>
                <a:cs typeface="Courier New" panose="02070309020205020404" pitchFamily="49" charset="0"/>
              </a:rPr>
              <a:t>int         ??        // access past end</a:t>
            </a:r>
          </a:p>
          <a:p>
            <a:pPr marL="0" indent="0">
              <a:buFont typeface="Wingdings 2" pitchFamily="-96" charset="2"/>
              <a:buNone/>
            </a:pPr>
            <a:r>
              <a:rPr lang="en-US" sz="1800" kern="0" dirty="0">
                <a:latin typeface="Courier New" panose="02070309020205020404" pitchFamily="49" charset="0"/>
                <a:cs typeface="Courier New" panose="02070309020205020404" pitchFamily="49" charset="0"/>
              </a:rPr>
              <a:t>int         1         // same as </a:t>
            </a:r>
            <a:r>
              <a:rPr lang="en-US" sz="1800" kern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val</a:t>
            </a:r>
            <a:r>
              <a:rPr lang="en-US" sz="1800" kern="0" dirty="0">
                <a:latin typeface="Courier New" panose="02070309020205020404" pitchFamily="49" charset="0"/>
                <a:cs typeface="Courier New" panose="02070309020205020404" pitchFamily="49" charset="0"/>
              </a:rPr>
              <a:t>[3]</a:t>
            </a:r>
          </a:p>
          <a:p>
            <a:pPr marL="0" indent="0">
              <a:buFont typeface="Wingdings 2" pitchFamily="-96" charset="2"/>
              <a:buNone/>
            </a:pPr>
            <a:r>
              <a:rPr lang="en-US" sz="1800" kern="0" dirty="0">
                <a:latin typeface="Courier New" panose="02070309020205020404" pitchFamily="49" charset="0"/>
                <a:cs typeface="Courier New" panose="02070309020205020404" pitchFamily="49" charset="0"/>
              </a:rPr>
              <a:t>int *	     x</a:t>
            </a:r>
          </a:p>
          <a:p>
            <a:pPr marL="0" indent="0">
              <a:buFont typeface="Wingdings 2" pitchFamily="-96" charset="2"/>
              <a:buNone/>
            </a:pPr>
            <a:r>
              <a:rPr lang="en-US" sz="1800" kern="0" dirty="0">
                <a:latin typeface="Courier New" panose="02070309020205020404" pitchFamily="49" charset="0"/>
                <a:cs typeface="Courier New" panose="02070309020205020404" pitchFamily="49" charset="0"/>
              </a:rPr>
              <a:t>int *	     x + 4</a:t>
            </a:r>
          </a:p>
          <a:p>
            <a:pPr marL="0" indent="0">
              <a:buFont typeface="Wingdings 2" pitchFamily="-96" charset="2"/>
              <a:buNone/>
            </a:pPr>
            <a:r>
              <a:rPr lang="en-US" sz="1800" kern="0" dirty="0">
                <a:latin typeface="Courier New" panose="02070309020205020404" pitchFamily="49" charset="0"/>
                <a:cs typeface="Courier New" panose="02070309020205020404" pitchFamily="49" charset="0"/>
              </a:rPr>
              <a:t>int *	     x + 8     // same as val+2</a:t>
            </a:r>
          </a:p>
          <a:p>
            <a:pPr marL="0" indent="0">
              <a:buFont typeface="Wingdings 2" pitchFamily="-96" charset="2"/>
              <a:buNone/>
            </a:pPr>
            <a:r>
              <a:rPr lang="en-US" sz="1800" kern="0" dirty="0">
                <a:latin typeface="Courier New" panose="02070309020205020404" pitchFamily="49" charset="0"/>
                <a:cs typeface="Courier New" panose="02070309020205020404" pitchFamily="49" charset="0"/>
              </a:rPr>
              <a:t>int *	     x + 4*</a:t>
            </a:r>
            <a:r>
              <a:rPr lang="en-US" sz="1800" i="1" kern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800" kern="0" dirty="0">
                <a:latin typeface="Courier New" panose="02070309020205020404" pitchFamily="49" charset="0"/>
                <a:cs typeface="Courier New" panose="02070309020205020404" pitchFamily="49" charset="0"/>
              </a:rPr>
              <a:t>   // same as &amp;</a:t>
            </a:r>
            <a:r>
              <a:rPr lang="en-US" sz="1800" kern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val</a:t>
            </a:r>
            <a:r>
              <a:rPr lang="en-US" sz="1800" kern="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800" i="1" kern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800" kern="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pPr marL="0" indent="0">
              <a:buFont typeface="Wingdings 2" pitchFamily="-96" charset="2"/>
              <a:buNone/>
            </a:pPr>
            <a:endParaRPr lang="en-US" sz="2800" kern="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91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5473700" cy="573088"/>
          </a:xfrm>
        </p:spPr>
        <p:txBody>
          <a:bodyPr/>
          <a:lstStyle/>
          <a:p>
            <a:r>
              <a:rPr lang="en-US">
                <a:latin typeface="Calibri" pitchFamily="-96" charset="0"/>
              </a:rPr>
              <a:t>Array Example</a:t>
            </a:r>
          </a:p>
        </p:txBody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5613" y="5484195"/>
            <a:ext cx="8382000" cy="1377950"/>
          </a:xfrm>
        </p:spPr>
        <p:txBody>
          <a:bodyPr/>
          <a:lstStyle/>
          <a:p>
            <a:r>
              <a:rPr lang="en-US" sz="2000" dirty="0">
                <a:latin typeface="Calibri" pitchFamily="-96" charset="0"/>
              </a:rPr>
              <a:t>Declaration “</a:t>
            </a:r>
            <a:r>
              <a:rPr lang="en-US" sz="2000" dirty="0" err="1">
                <a:latin typeface="Courier New" pitchFamily="-96" charset="0"/>
              </a:rPr>
              <a:t>zip_dig</a:t>
            </a:r>
            <a:r>
              <a:rPr lang="en-US" sz="2000" dirty="0">
                <a:latin typeface="Courier New" pitchFamily="-96" charset="0"/>
              </a:rPr>
              <a:t> </a:t>
            </a:r>
            <a:r>
              <a:rPr lang="en-US" sz="2000" dirty="0" err="1">
                <a:latin typeface="Courier New" pitchFamily="-96" charset="0"/>
              </a:rPr>
              <a:t>cmu</a:t>
            </a:r>
            <a:r>
              <a:rPr lang="en-US" sz="2000" dirty="0">
                <a:latin typeface="Calibri" pitchFamily="-96" charset="0"/>
              </a:rPr>
              <a:t>” equivalent to “</a:t>
            </a:r>
            <a:r>
              <a:rPr lang="en-US" sz="2000" dirty="0" err="1">
                <a:latin typeface="Courier New" pitchFamily="-96" charset="0"/>
              </a:rPr>
              <a:t>int</a:t>
            </a:r>
            <a:r>
              <a:rPr lang="en-US" sz="2000" dirty="0">
                <a:latin typeface="Courier New" pitchFamily="-96" charset="0"/>
              </a:rPr>
              <a:t> </a:t>
            </a:r>
            <a:r>
              <a:rPr lang="en-US" sz="2000" dirty="0" err="1">
                <a:latin typeface="Courier New" pitchFamily="-96" charset="0"/>
              </a:rPr>
              <a:t>cmu</a:t>
            </a:r>
            <a:r>
              <a:rPr lang="en-US" sz="2000" dirty="0">
                <a:latin typeface="Courier New" pitchFamily="-96" charset="0"/>
              </a:rPr>
              <a:t>[5]</a:t>
            </a:r>
            <a:r>
              <a:rPr lang="en-US" sz="2000" dirty="0">
                <a:latin typeface="Calibri" pitchFamily="-96" charset="0"/>
              </a:rPr>
              <a:t>”</a:t>
            </a:r>
          </a:p>
          <a:p>
            <a:r>
              <a:rPr lang="en-US" sz="2000" dirty="0">
                <a:latin typeface="Calibri" pitchFamily="-96" charset="0"/>
              </a:rPr>
              <a:t>Example arrays were allocated in successive 20 byte blocks</a:t>
            </a:r>
          </a:p>
          <a:p>
            <a:pPr lvl="1"/>
            <a:r>
              <a:rPr lang="en-US" dirty="0">
                <a:latin typeface="Calibri" pitchFamily="-96" charset="0"/>
              </a:rPr>
              <a:t>Not guaranteed to happen in general</a:t>
            </a:r>
          </a:p>
        </p:txBody>
      </p:sp>
      <p:sp>
        <p:nvSpPr>
          <p:cNvPr id="62467" name="Rectangle 4"/>
          <p:cNvSpPr>
            <a:spLocks noChangeArrowheads="1"/>
          </p:cNvSpPr>
          <p:nvPr/>
        </p:nvSpPr>
        <p:spPr bwMode="auto">
          <a:xfrm>
            <a:off x="609600" y="1124744"/>
            <a:ext cx="4924425" cy="175176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dirty="0">
                <a:latin typeface="Courier New" pitchFamily="-96" charset="0"/>
              </a:rPr>
              <a:t>#define ZLEN 5</a:t>
            </a:r>
          </a:p>
          <a:p>
            <a:pPr eaLnBrk="0" hangingPunct="0"/>
            <a:r>
              <a:rPr lang="en-US" sz="1800" dirty="0" err="1">
                <a:latin typeface="Courier New" pitchFamily="-96" charset="0"/>
              </a:rPr>
              <a:t>typedef</a:t>
            </a:r>
            <a:r>
              <a:rPr lang="en-US" sz="1800" dirty="0">
                <a:latin typeface="Courier New" pitchFamily="-96" charset="0"/>
              </a:rPr>
              <a:t> </a:t>
            </a:r>
            <a:r>
              <a:rPr lang="en-US" sz="1800" dirty="0" err="1">
                <a:latin typeface="Courier New" pitchFamily="-96" charset="0"/>
              </a:rPr>
              <a:t>int</a:t>
            </a:r>
            <a:r>
              <a:rPr lang="en-US" sz="1800" dirty="0">
                <a:latin typeface="Courier New" pitchFamily="-96" charset="0"/>
              </a:rPr>
              <a:t> </a:t>
            </a:r>
            <a:r>
              <a:rPr lang="en-US" sz="1800" dirty="0" err="1">
                <a:latin typeface="Courier New" pitchFamily="-96" charset="0"/>
              </a:rPr>
              <a:t>zip_dig</a:t>
            </a:r>
            <a:r>
              <a:rPr lang="en-US" sz="1800" dirty="0">
                <a:latin typeface="Courier New" pitchFamily="-96" charset="0"/>
              </a:rPr>
              <a:t>[ZLEN];</a:t>
            </a:r>
          </a:p>
          <a:p>
            <a:pPr eaLnBrk="0" hangingPunct="0"/>
            <a:endParaRPr lang="en-US" sz="1800" dirty="0">
              <a:latin typeface="Courier New" pitchFamily="-96" charset="0"/>
            </a:endParaRPr>
          </a:p>
          <a:p>
            <a:pPr eaLnBrk="0" hangingPunct="0"/>
            <a:r>
              <a:rPr lang="en-US" sz="1800" dirty="0" err="1">
                <a:latin typeface="Courier New" pitchFamily="-96" charset="0"/>
              </a:rPr>
              <a:t>zip_dig</a:t>
            </a:r>
            <a:r>
              <a:rPr lang="en-US" sz="1800" dirty="0">
                <a:latin typeface="Courier New" pitchFamily="-96" charset="0"/>
              </a:rPr>
              <a:t> </a:t>
            </a:r>
            <a:r>
              <a:rPr lang="en-US" sz="1800" dirty="0" err="1">
                <a:latin typeface="Courier New" pitchFamily="-96" charset="0"/>
              </a:rPr>
              <a:t>cmu</a:t>
            </a:r>
            <a:r>
              <a:rPr lang="en-US" sz="1800" dirty="0">
                <a:latin typeface="Courier New" pitchFamily="-96" charset="0"/>
              </a:rPr>
              <a:t> = { 1, 5, 2, 1, 3 };</a:t>
            </a:r>
          </a:p>
          <a:p>
            <a:pPr eaLnBrk="0" hangingPunct="0"/>
            <a:r>
              <a:rPr lang="en-US" sz="1800" dirty="0" err="1">
                <a:latin typeface="Courier New" pitchFamily="-96" charset="0"/>
              </a:rPr>
              <a:t>zip_dig</a:t>
            </a:r>
            <a:r>
              <a:rPr lang="en-US" sz="1800" dirty="0">
                <a:latin typeface="Courier New" pitchFamily="-96" charset="0"/>
              </a:rPr>
              <a:t> </a:t>
            </a:r>
            <a:r>
              <a:rPr lang="en-US" sz="1800" dirty="0" err="1">
                <a:latin typeface="Courier New" pitchFamily="-96" charset="0"/>
              </a:rPr>
              <a:t>mit</a:t>
            </a:r>
            <a:r>
              <a:rPr lang="en-US" sz="1800" dirty="0">
                <a:latin typeface="Courier New" pitchFamily="-96" charset="0"/>
              </a:rPr>
              <a:t> = { 0, 2, 1, 3, 9 };</a:t>
            </a:r>
          </a:p>
          <a:p>
            <a:pPr eaLnBrk="0" hangingPunct="0"/>
            <a:r>
              <a:rPr lang="en-US" sz="1800" dirty="0" err="1">
                <a:latin typeface="Courier New" pitchFamily="-96" charset="0"/>
              </a:rPr>
              <a:t>zip_dig</a:t>
            </a:r>
            <a:r>
              <a:rPr lang="en-US" sz="1800" dirty="0">
                <a:latin typeface="Courier New" pitchFamily="-96" charset="0"/>
              </a:rPr>
              <a:t> </a:t>
            </a:r>
            <a:r>
              <a:rPr lang="en-US" sz="1800" dirty="0" err="1">
                <a:latin typeface="Courier New" pitchFamily="-96" charset="0"/>
              </a:rPr>
              <a:t>ucb</a:t>
            </a:r>
            <a:r>
              <a:rPr lang="en-US" sz="1800" dirty="0">
                <a:latin typeface="Courier New" pitchFamily="-96" charset="0"/>
              </a:rPr>
              <a:t> = { 9, 4, 7, 2, 0 };</a:t>
            </a:r>
          </a:p>
        </p:txBody>
      </p:sp>
      <p:sp>
        <p:nvSpPr>
          <p:cNvPr id="69" name="Text Box 31"/>
          <p:cNvSpPr txBox="1">
            <a:spLocks noChangeArrowheads="1"/>
          </p:cNvSpPr>
          <p:nvPr/>
        </p:nvSpPr>
        <p:spPr bwMode="auto">
          <a:xfrm>
            <a:off x="76200" y="3078832"/>
            <a:ext cx="2235200" cy="3667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1800">
                <a:latin typeface="Courier New" pitchFamily="-96" charset="0"/>
              </a:rPr>
              <a:t>zip_dig cmu;</a:t>
            </a:r>
          </a:p>
        </p:txBody>
      </p:sp>
      <p:grpSp>
        <p:nvGrpSpPr>
          <p:cNvPr id="70" name="Group 24"/>
          <p:cNvGrpSpPr>
            <a:grpSpLocks/>
          </p:cNvGrpSpPr>
          <p:nvPr/>
        </p:nvGrpSpPr>
        <p:grpSpPr bwMode="auto">
          <a:xfrm>
            <a:off x="2259013" y="3126457"/>
            <a:ext cx="5435600" cy="750887"/>
            <a:chOff x="2412765" y="3429000"/>
            <a:chExt cx="5435835" cy="771209"/>
          </a:xfrm>
        </p:grpSpPr>
        <p:grpSp>
          <p:nvGrpSpPr>
            <p:cNvPr id="62510" name="Group 25"/>
            <p:cNvGrpSpPr>
              <a:grpSpLocks/>
            </p:cNvGrpSpPr>
            <p:nvPr/>
          </p:nvGrpSpPr>
          <p:grpSpPr bwMode="auto">
            <a:xfrm>
              <a:off x="2743200" y="3429000"/>
              <a:ext cx="4572000" cy="228600"/>
              <a:chOff x="1008" y="1968"/>
              <a:chExt cx="2880" cy="144"/>
            </a:xfrm>
          </p:grpSpPr>
          <p:sp>
            <p:nvSpPr>
              <p:cNvPr id="84" name="Rectangle 26"/>
              <p:cNvSpPr>
                <a:spLocks noChangeArrowheads="1"/>
              </p:cNvSpPr>
              <p:nvPr/>
            </p:nvSpPr>
            <p:spPr bwMode="auto">
              <a:xfrm>
                <a:off x="1008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1800" dirty="0">
                    <a:latin typeface="Calibri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85" name="Rectangle 27"/>
              <p:cNvSpPr>
                <a:spLocks noChangeArrowheads="1"/>
              </p:cNvSpPr>
              <p:nvPr/>
            </p:nvSpPr>
            <p:spPr bwMode="auto">
              <a:xfrm>
                <a:off x="1584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1800" dirty="0">
                    <a:latin typeface="Calibri" pitchFamily="34" charset="0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86" name="Rectangle 28"/>
              <p:cNvSpPr>
                <a:spLocks noChangeArrowheads="1"/>
              </p:cNvSpPr>
              <p:nvPr/>
            </p:nvSpPr>
            <p:spPr bwMode="auto">
              <a:xfrm>
                <a:off x="2160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1800" dirty="0">
                    <a:latin typeface="Calibri" pitchFamily="34" charset="0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87" name="Rectangle 29"/>
              <p:cNvSpPr>
                <a:spLocks noChangeArrowheads="1"/>
              </p:cNvSpPr>
              <p:nvPr/>
            </p:nvSpPr>
            <p:spPr bwMode="auto">
              <a:xfrm>
                <a:off x="2736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1800" dirty="0">
                    <a:latin typeface="Calibri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88" name="Rectangle 30"/>
              <p:cNvSpPr>
                <a:spLocks noChangeArrowheads="1"/>
              </p:cNvSpPr>
              <p:nvPr/>
            </p:nvSpPr>
            <p:spPr bwMode="auto">
              <a:xfrm>
                <a:off x="3312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1800" dirty="0">
                    <a:latin typeface="Calibri" pitchFamily="34" charset="0"/>
                    <a:ea typeface="+mn-ea"/>
                    <a:cs typeface="+mn-cs"/>
                  </a:rPr>
                  <a:t>3</a:t>
                </a:r>
              </a:p>
            </p:txBody>
          </p:sp>
        </p:grpSp>
        <p:sp>
          <p:nvSpPr>
            <p:cNvPr id="62511" name="Text Box 32"/>
            <p:cNvSpPr txBox="1">
              <a:spLocks noChangeArrowheads="1"/>
            </p:cNvSpPr>
            <p:nvPr/>
          </p:nvSpPr>
          <p:spPr bwMode="auto">
            <a:xfrm>
              <a:off x="2412765" y="3810528"/>
              <a:ext cx="668366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800" b="0">
                  <a:latin typeface="Calibri" pitchFamily="-96" charset="0"/>
                </a:rPr>
                <a:t>16</a:t>
              </a:r>
            </a:p>
          </p:txBody>
        </p:sp>
        <p:sp>
          <p:nvSpPr>
            <p:cNvPr id="62512" name="Text Box 33"/>
            <p:cNvSpPr txBox="1">
              <a:spLocks noChangeArrowheads="1"/>
            </p:cNvSpPr>
            <p:nvPr/>
          </p:nvSpPr>
          <p:spPr bwMode="auto">
            <a:xfrm>
              <a:off x="3182736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800" b="0">
                  <a:latin typeface="Calibri" pitchFamily="-96" charset="0"/>
                </a:rPr>
                <a:t>20</a:t>
              </a:r>
            </a:p>
          </p:txBody>
        </p:sp>
        <p:sp>
          <p:nvSpPr>
            <p:cNvPr id="62513" name="Line 34"/>
            <p:cNvSpPr>
              <a:spLocks noChangeShapeType="1"/>
            </p:cNvSpPr>
            <p:nvPr/>
          </p:nvSpPr>
          <p:spPr bwMode="auto">
            <a:xfrm flipV="1">
              <a:off x="2743200" y="3643313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14" name="Line 35"/>
            <p:cNvSpPr>
              <a:spLocks noChangeShapeType="1"/>
            </p:cNvSpPr>
            <p:nvPr/>
          </p:nvSpPr>
          <p:spPr bwMode="auto">
            <a:xfrm flipV="1">
              <a:off x="36576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15" name="Text Box 36"/>
            <p:cNvSpPr txBox="1">
              <a:spLocks noChangeArrowheads="1"/>
            </p:cNvSpPr>
            <p:nvPr/>
          </p:nvSpPr>
          <p:spPr bwMode="auto">
            <a:xfrm>
              <a:off x="4097175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800" b="0">
                  <a:latin typeface="Calibri" pitchFamily="-96" charset="0"/>
                </a:rPr>
                <a:t>24</a:t>
              </a:r>
            </a:p>
          </p:txBody>
        </p:sp>
        <p:sp>
          <p:nvSpPr>
            <p:cNvPr id="62516" name="Line 37"/>
            <p:cNvSpPr>
              <a:spLocks noChangeShapeType="1"/>
            </p:cNvSpPr>
            <p:nvPr/>
          </p:nvSpPr>
          <p:spPr bwMode="auto">
            <a:xfrm flipV="1">
              <a:off x="45720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17" name="Text Box 38"/>
            <p:cNvSpPr txBox="1">
              <a:spLocks noChangeArrowheads="1"/>
            </p:cNvSpPr>
            <p:nvPr/>
          </p:nvSpPr>
          <p:spPr bwMode="auto">
            <a:xfrm>
              <a:off x="5029078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800" b="0">
                  <a:latin typeface="Calibri" pitchFamily="-96" charset="0"/>
                </a:rPr>
                <a:t>28</a:t>
              </a:r>
            </a:p>
          </p:txBody>
        </p:sp>
        <p:sp>
          <p:nvSpPr>
            <p:cNvPr id="62518" name="Line 39"/>
            <p:cNvSpPr>
              <a:spLocks noChangeShapeType="1"/>
            </p:cNvSpPr>
            <p:nvPr/>
          </p:nvSpPr>
          <p:spPr bwMode="auto">
            <a:xfrm flipV="1">
              <a:off x="54864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19" name="Text Box 40"/>
            <p:cNvSpPr txBox="1">
              <a:spLocks noChangeArrowheads="1"/>
            </p:cNvSpPr>
            <p:nvPr/>
          </p:nvSpPr>
          <p:spPr bwMode="auto">
            <a:xfrm>
              <a:off x="5943518" y="3823572"/>
              <a:ext cx="990642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800" b="0">
                  <a:latin typeface="Calibri" pitchFamily="-96" charset="0"/>
                </a:rPr>
                <a:t>32</a:t>
              </a:r>
            </a:p>
          </p:txBody>
        </p:sp>
        <p:sp>
          <p:nvSpPr>
            <p:cNvPr id="62520" name="Line 41"/>
            <p:cNvSpPr>
              <a:spLocks noChangeShapeType="1"/>
            </p:cNvSpPr>
            <p:nvPr/>
          </p:nvSpPr>
          <p:spPr bwMode="auto">
            <a:xfrm flipV="1">
              <a:off x="64008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21" name="Text Box 42"/>
            <p:cNvSpPr txBox="1">
              <a:spLocks noChangeArrowheads="1"/>
            </p:cNvSpPr>
            <p:nvPr/>
          </p:nvSpPr>
          <p:spPr bwMode="auto">
            <a:xfrm>
              <a:off x="6857957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800" b="0">
                  <a:latin typeface="Calibri" pitchFamily="-96" charset="0"/>
                </a:rPr>
                <a:t>36</a:t>
              </a:r>
            </a:p>
          </p:txBody>
        </p:sp>
        <p:sp>
          <p:nvSpPr>
            <p:cNvPr id="62522" name="Line 43"/>
            <p:cNvSpPr>
              <a:spLocks noChangeShapeType="1"/>
            </p:cNvSpPr>
            <p:nvPr/>
          </p:nvSpPr>
          <p:spPr bwMode="auto">
            <a:xfrm flipV="1">
              <a:off x="73152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9" name="Text Box 31"/>
          <p:cNvSpPr txBox="1">
            <a:spLocks noChangeArrowheads="1"/>
          </p:cNvSpPr>
          <p:nvPr/>
        </p:nvSpPr>
        <p:spPr bwMode="auto">
          <a:xfrm>
            <a:off x="77788" y="3880519"/>
            <a:ext cx="2233612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1800">
                <a:latin typeface="Courier New" pitchFamily="-96" charset="0"/>
              </a:rPr>
              <a:t>zip_dig mit;</a:t>
            </a:r>
          </a:p>
        </p:txBody>
      </p:sp>
      <p:grpSp>
        <p:nvGrpSpPr>
          <p:cNvPr id="90" name="Group 24"/>
          <p:cNvGrpSpPr>
            <a:grpSpLocks/>
          </p:cNvGrpSpPr>
          <p:nvPr/>
        </p:nvGrpSpPr>
        <p:grpSpPr bwMode="auto">
          <a:xfrm>
            <a:off x="2260600" y="3928144"/>
            <a:ext cx="5435600" cy="750888"/>
            <a:chOff x="2412765" y="3429000"/>
            <a:chExt cx="5435835" cy="771209"/>
          </a:xfrm>
        </p:grpSpPr>
        <p:grpSp>
          <p:nvGrpSpPr>
            <p:cNvPr id="62492" name="Group 25"/>
            <p:cNvGrpSpPr>
              <a:grpSpLocks/>
            </p:cNvGrpSpPr>
            <p:nvPr/>
          </p:nvGrpSpPr>
          <p:grpSpPr bwMode="auto">
            <a:xfrm>
              <a:off x="2743200" y="3429000"/>
              <a:ext cx="4572000" cy="228600"/>
              <a:chOff x="1008" y="1968"/>
              <a:chExt cx="2880" cy="144"/>
            </a:xfrm>
          </p:grpSpPr>
          <p:sp>
            <p:nvSpPr>
              <p:cNvPr id="104" name="Rectangle 26"/>
              <p:cNvSpPr>
                <a:spLocks noChangeArrowheads="1"/>
              </p:cNvSpPr>
              <p:nvPr/>
            </p:nvSpPr>
            <p:spPr bwMode="auto">
              <a:xfrm>
                <a:off x="1008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1800" dirty="0">
                    <a:latin typeface="Calibri" pitchFamily="34" charset="0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105" name="Rectangle 27"/>
              <p:cNvSpPr>
                <a:spLocks noChangeArrowheads="1"/>
              </p:cNvSpPr>
              <p:nvPr/>
            </p:nvSpPr>
            <p:spPr bwMode="auto">
              <a:xfrm>
                <a:off x="1584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1800" dirty="0">
                    <a:latin typeface="Calibri" pitchFamily="34" charset="0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106" name="Rectangle 28"/>
              <p:cNvSpPr>
                <a:spLocks noChangeArrowheads="1"/>
              </p:cNvSpPr>
              <p:nvPr/>
            </p:nvSpPr>
            <p:spPr bwMode="auto">
              <a:xfrm>
                <a:off x="2160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1800" dirty="0">
                    <a:latin typeface="Calibri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107" name="Rectangle 29"/>
              <p:cNvSpPr>
                <a:spLocks noChangeArrowheads="1"/>
              </p:cNvSpPr>
              <p:nvPr/>
            </p:nvSpPr>
            <p:spPr bwMode="auto">
              <a:xfrm>
                <a:off x="2736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1800" dirty="0">
                    <a:latin typeface="Calibri" pitchFamily="34" charset="0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108" name="Rectangle 30"/>
              <p:cNvSpPr>
                <a:spLocks noChangeArrowheads="1"/>
              </p:cNvSpPr>
              <p:nvPr/>
            </p:nvSpPr>
            <p:spPr bwMode="auto">
              <a:xfrm>
                <a:off x="3312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1800" dirty="0">
                    <a:latin typeface="Calibri" pitchFamily="34" charset="0"/>
                    <a:ea typeface="+mn-ea"/>
                    <a:cs typeface="+mn-cs"/>
                  </a:rPr>
                  <a:t>9</a:t>
                </a:r>
              </a:p>
            </p:txBody>
          </p:sp>
        </p:grpSp>
        <p:sp>
          <p:nvSpPr>
            <p:cNvPr id="62493" name="Text Box 32"/>
            <p:cNvSpPr txBox="1">
              <a:spLocks noChangeArrowheads="1"/>
            </p:cNvSpPr>
            <p:nvPr/>
          </p:nvSpPr>
          <p:spPr bwMode="auto">
            <a:xfrm>
              <a:off x="2412765" y="3810528"/>
              <a:ext cx="668366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800" b="0">
                  <a:latin typeface="Calibri" pitchFamily="-96" charset="0"/>
                </a:rPr>
                <a:t>36</a:t>
              </a:r>
            </a:p>
          </p:txBody>
        </p:sp>
        <p:sp>
          <p:nvSpPr>
            <p:cNvPr id="62494" name="Text Box 33"/>
            <p:cNvSpPr txBox="1">
              <a:spLocks noChangeArrowheads="1"/>
            </p:cNvSpPr>
            <p:nvPr/>
          </p:nvSpPr>
          <p:spPr bwMode="auto">
            <a:xfrm>
              <a:off x="3182736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800" b="0">
                  <a:latin typeface="Calibri" pitchFamily="-96" charset="0"/>
                </a:rPr>
                <a:t>40</a:t>
              </a:r>
            </a:p>
          </p:txBody>
        </p:sp>
        <p:sp>
          <p:nvSpPr>
            <p:cNvPr id="62495" name="Line 34"/>
            <p:cNvSpPr>
              <a:spLocks noChangeShapeType="1"/>
            </p:cNvSpPr>
            <p:nvPr/>
          </p:nvSpPr>
          <p:spPr bwMode="auto">
            <a:xfrm flipV="1">
              <a:off x="2743200" y="3643313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96" name="Line 35"/>
            <p:cNvSpPr>
              <a:spLocks noChangeShapeType="1"/>
            </p:cNvSpPr>
            <p:nvPr/>
          </p:nvSpPr>
          <p:spPr bwMode="auto">
            <a:xfrm flipV="1">
              <a:off x="36576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97" name="Text Box 36"/>
            <p:cNvSpPr txBox="1">
              <a:spLocks noChangeArrowheads="1"/>
            </p:cNvSpPr>
            <p:nvPr/>
          </p:nvSpPr>
          <p:spPr bwMode="auto">
            <a:xfrm>
              <a:off x="4097175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800" b="0">
                  <a:latin typeface="Calibri" pitchFamily="-96" charset="0"/>
                </a:rPr>
                <a:t>44</a:t>
              </a:r>
            </a:p>
          </p:txBody>
        </p:sp>
        <p:sp>
          <p:nvSpPr>
            <p:cNvPr id="62498" name="Line 37"/>
            <p:cNvSpPr>
              <a:spLocks noChangeShapeType="1"/>
            </p:cNvSpPr>
            <p:nvPr/>
          </p:nvSpPr>
          <p:spPr bwMode="auto">
            <a:xfrm flipV="1">
              <a:off x="45720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99" name="Text Box 38"/>
            <p:cNvSpPr txBox="1">
              <a:spLocks noChangeArrowheads="1"/>
            </p:cNvSpPr>
            <p:nvPr/>
          </p:nvSpPr>
          <p:spPr bwMode="auto">
            <a:xfrm>
              <a:off x="5029078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800" b="0">
                  <a:latin typeface="Calibri" pitchFamily="-96" charset="0"/>
                </a:rPr>
                <a:t>48</a:t>
              </a:r>
            </a:p>
          </p:txBody>
        </p:sp>
        <p:sp>
          <p:nvSpPr>
            <p:cNvPr id="62500" name="Line 39"/>
            <p:cNvSpPr>
              <a:spLocks noChangeShapeType="1"/>
            </p:cNvSpPr>
            <p:nvPr/>
          </p:nvSpPr>
          <p:spPr bwMode="auto">
            <a:xfrm flipV="1">
              <a:off x="54864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01" name="Text Box 40"/>
            <p:cNvSpPr txBox="1">
              <a:spLocks noChangeArrowheads="1"/>
            </p:cNvSpPr>
            <p:nvPr/>
          </p:nvSpPr>
          <p:spPr bwMode="auto">
            <a:xfrm>
              <a:off x="5943518" y="3823572"/>
              <a:ext cx="990642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800" b="0">
                  <a:latin typeface="Calibri" pitchFamily="-96" charset="0"/>
                </a:rPr>
                <a:t>52</a:t>
              </a:r>
            </a:p>
          </p:txBody>
        </p:sp>
        <p:sp>
          <p:nvSpPr>
            <p:cNvPr id="62502" name="Line 41"/>
            <p:cNvSpPr>
              <a:spLocks noChangeShapeType="1"/>
            </p:cNvSpPr>
            <p:nvPr/>
          </p:nvSpPr>
          <p:spPr bwMode="auto">
            <a:xfrm flipV="1">
              <a:off x="64008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03" name="Text Box 42"/>
            <p:cNvSpPr txBox="1">
              <a:spLocks noChangeArrowheads="1"/>
            </p:cNvSpPr>
            <p:nvPr/>
          </p:nvSpPr>
          <p:spPr bwMode="auto">
            <a:xfrm>
              <a:off x="6857957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800" b="0">
                  <a:latin typeface="Calibri" pitchFamily="-96" charset="0"/>
                </a:rPr>
                <a:t>56</a:t>
              </a:r>
            </a:p>
          </p:txBody>
        </p:sp>
        <p:sp>
          <p:nvSpPr>
            <p:cNvPr id="62504" name="Line 43"/>
            <p:cNvSpPr>
              <a:spLocks noChangeShapeType="1"/>
            </p:cNvSpPr>
            <p:nvPr/>
          </p:nvSpPr>
          <p:spPr bwMode="auto">
            <a:xfrm flipV="1">
              <a:off x="73152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9" name="Text Box 31"/>
          <p:cNvSpPr txBox="1">
            <a:spLocks noChangeArrowheads="1"/>
          </p:cNvSpPr>
          <p:nvPr/>
        </p:nvSpPr>
        <p:spPr bwMode="auto">
          <a:xfrm>
            <a:off x="76200" y="4718719"/>
            <a:ext cx="223520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1800" dirty="0" err="1">
                <a:latin typeface="Courier New" pitchFamily="-96" charset="0"/>
              </a:rPr>
              <a:t>zip_dig</a:t>
            </a:r>
            <a:r>
              <a:rPr lang="en-US" sz="1800" dirty="0">
                <a:latin typeface="Courier New" pitchFamily="-96" charset="0"/>
              </a:rPr>
              <a:t> </a:t>
            </a:r>
            <a:r>
              <a:rPr lang="en-US" sz="1800" dirty="0" err="1">
                <a:latin typeface="Courier New" pitchFamily="-96" charset="0"/>
              </a:rPr>
              <a:t>ucb</a:t>
            </a:r>
            <a:r>
              <a:rPr lang="en-US" sz="1800" dirty="0">
                <a:latin typeface="Courier New" pitchFamily="-96" charset="0"/>
              </a:rPr>
              <a:t>;</a:t>
            </a:r>
          </a:p>
        </p:txBody>
      </p:sp>
      <p:grpSp>
        <p:nvGrpSpPr>
          <p:cNvPr id="110" name="Group 24"/>
          <p:cNvGrpSpPr>
            <a:grpSpLocks/>
          </p:cNvGrpSpPr>
          <p:nvPr/>
        </p:nvGrpSpPr>
        <p:grpSpPr bwMode="auto">
          <a:xfrm>
            <a:off x="2259013" y="4766344"/>
            <a:ext cx="5435600" cy="750888"/>
            <a:chOff x="2412765" y="3429000"/>
            <a:chExt cx="5435835" cy="771209"/>
          </a:xfrm>
        </p:grpSpPr>
        <p:grpSp>
          <p:nvGrpSpPr>
            <p:cNvPr id="62474" name="Group 25"/>
            <p:cNvGrpSpPr>
              <a:grpSpLocks/>
            </p:cNvGrpSpPr>
            <p:nvPr/>
          </p:nvGrpSpPr>
          <p:grpSpPr bwMode="auto">
            <a:xfrm>
              <a:off x="2743200" y="3429000"/>
              <a:ext cx="4572000" cy="228600"/>
              <a:chOff x="1008" y="1968"/>
              <a:chExt cx="2880" cy="144"/>
            </a:xfrm>
          </p:grpSpPr>
          <p:sp>
            <p:nvSpPr>
              <p:cNvPr id="124" name="Rectangle 26"/>
              <p:cNvSpPr>
                <a:spLocks noChangeArrowheads="1"/>
              </p:cNvSpPr>
              <p:nvPr/>
            </p:nvSpPr>
            <p:spPr bwMode="auto">
              <a:xfrm>
                <a:off x="1008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1800" dirty="0">
                    <a:latin typeface="Calibri" pitchFamily="34" charset="0"/>
                    <a:ea typeface="+mn-ea"/>
                    <a:cs typeface="+mn-cs"/>
                  </a:rPr>
                  <a:t>9</a:t>
                </a:r>
              </a:p>
            </p:txBody>
          </p:sp>
          <p:sp>
            <p:nvSpPr>
              <p:cNvPr id="125" name="Rectangle 27"/>
              <p:cNvSpPr>
                <a:spLocks noChangeArrowheads="1"/>
              </p:cNvSpPr>
              <p:nvPr/>
            </p:nvSpPr>
            <p:spPr bwMode="auto">
              <a:xfrm>
                <a:off x="1584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1800" dirty="0">
                    <a:latin typeface="Calibri" pitchFamily="34" charset="0"/>
                    <a:ea typeface="+mn-ea"/>
                    <a:cs typeface="+mn-cs"/>
                  </a:rPr>
                  <a:t>4</a:t>
                </a:r>
              </a:p>
            </p:txBody>
          </p:sp>
          <p:sp>
            <p:nvSpPr>
              <p:cNvPr id="126" name="Rectangle 28"/>
              <p:cNvSpPr>
                <a:spLocks noChangeArrowheads="1"/>
              </p:cNvSpPr>
              <p:nvPr/>
            </p:nvSpPr>
            <p:spPr bwMode="auto">
              <a:xfrm>
                <a:off x="2160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1800" dirty="0">
                    <a:latin typeface="Calibri" pitchFamily="34" charset="0"/>
                    <a:ea typeface="+mn-ea"/>
                    <a:cs typeface="+mn-cs"/>
                  </a:rPr>
                  <a:t>7</a:t>
                </a:r>
              </a:p>
            </p:txBody>
          </p:sp>
          <p:sp>
            <p:nvSpPr>
              <p:cNvPr id="127" name="Rectangle 29"/>
              <p:cNvSpPr>
                <a:spLocks noChangeArrowheads="1"/>
              </p:cNvSpPr>
              <p:nvPr/>
            </p:nvSpPr>
            <p:spPr bwMode="auto">
              <a:xfrm>
                <a:off x="2736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1800" dirty="0">
                    <a:latin typeface="Calibri" pitchFamily="34" charset="0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128" name="Rectangle 30"/>
              <p:cNvSpPr>
                <a:spLocks noChangeArrowheads="1"/>
              </p:cNvSpPr>
              <p:nvPr/>
            </p:nvSpPr>
            <p:spPr bwMode="auto">
              <a:xfrm>
                <a:off x="3312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1800" dirty="0">
                    <a:latin typeface="Calibri" pitchFamily="34" charset="0"/>
                    <a:ea typeface="+mn-ea"/>
                    <a:cs typeface="+mn-cs"/>
                  </a:rPr>
                  <a:t>0</a:t>
                </a:r>
              </a:p>
            </p:txBody>
          </p:sp>
        </p:grpSp>
        <p:sp>
          <p:nvSpPr>
            <p:cNvPr id="62475" name="Text Box 32"/>
            <p:cNvSpPr txBox="1">
              <a:spLocks noChangeArrowheads="1"/>
            </p:cNvSpPr>
            <p:nvPr/>
          </p:nvSpPr>
          <p:spPr bwMode="auto">
            <a:xfrm>
              <a:off x="2412765" y="3810528"/>
              <a:ext cx="668366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800" b="0">
                  <a:latin typeface="Calibri" pitchFamily="-96" charset="0"/>
                </a:rPr>
                <a:t>56</a:t>
              </a:r>
            </a:p>
          </p:txBody>
        </p:sp>
        <p:sp>
          <p:nvSpPr>
            <p:cNvPr id="62476" name="Text Box 33"/>
            <p:cNvSpPr txBox="1">
              <a:spLocks noChangeArrowheads="1"/>
            </p:cNvSpPr>
            <p:nvPr/>
          </p:nvSpPr>
          <p:spPr bwMode="auto">
            <a:xfrm>
              <a:off x="3182736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800" b="0">
                  <a:latin typeface="Calibri" pitchFamily="-96" charset="0"/>
                </a:rPr>
                <a:t>60</a:t>
              </a:r>
            </a:p>
          </p:txBody>
        </p:sp>
        <p:sp>
          <p:nvSpPr>
            <p:cNvPr id="62477" name="Line 34"/>
            <p:cNvSpPr>
              <a:spLocks noChangeShapeType="1"/>
            </p:cNvSpPr>
            <p:nvPr/>
          </p:nvSpPr>
          <p:spPr bwMode="auto">
            <a:xfrm flipV="1">
              <a:off x="2743200" y="3643313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78" name="Line 35"/>
            <p:cNvSpPr>
              <a:spLocks noChangeShapeType="1"/>
            </p:cNvSpPr>
            <p:nvPr/>
          </p:nvSpPr>
          <p:spPr bwMode="auto">
            <a:xfrm flipV="1">
              <a:off x="36576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79" name="Text Box 36"/>
            <p:cNvSpPr txBox="1">
              <a:spLocks noChangeArrowheads="1"/>
            </p:cNvSpPr>
            <p:nvPr/>
          </p:nvSpPr>
          <p:spPr bwMode="auto">
            <a:xfrm>
              <a:off x="4097175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800" b="0">
                  <a:latin typeface="Calibri" pitchFamily="-96" charset="0"/>
                </a:rPr>
                <a:t>64</a:t>
              </a:r>
            </a:p>
          </p:txBody>
        </p:sp>
        <p:sp>
          <p:nvSpPr>
            <p:cNvPr id="62480" name="Line 37"/>
            <p:cNvSpPr>
              <a:spLocks noChangeShapeType="1"/>
            </p:cNvSpPr>
            <p:nvPr/>
          </p:nvSpPr>
          <p:spPr bwMode="auto">
            <a:xfrm flipV="1">
              <a:off x="45720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81" name="Text Box 38"/>
            <p:cNvSpPr txBox="1">
              <a:spLocks noChangeArrowheads="1"/>
            </p:cNvSpPr>
            <p:nvPr/>
          </p:nvSpPr>
          <p:spPr bwMode="auto">
            <a:xfrm>
              <a:off x="5029078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800" b="0">
                  <a:latin typeface="Calibri" pitchFamily="-96" charset="0"/>
                </a:rPr>
                <a:t>68</a:t>
              </a:r>
            </a:p>
          </p:txBody>
        </p:sp>
        <p:sp>
          <p:nvSpPr>
            <p:cNvPr id="62482" name="Line 39"/>
            <p:cNvSpPr>
              <a:spLocks noChangeShapeType="1"/>
            </p:cNvSpPr>
            <p:nvPr/>
          </p:nvSpPr>
          <p:spPr bwMode="auto">
            <a:xfrm flipV="1">
              <a:off x="54864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83" name="Text Box 40"/>
            <p:cNvSpPr txBox="1">
              <a:spLocks noChangeArrowheads="1"/>
            </p:cNvSpPr>
            <p:nvPr/>
          </p:nvSpPr>
          <p:spPr bwMode="auto">
            <a:xfrm>
              <a:off x="5943518" y="3823572"/>
              <a:ext cx="990642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800" b="0">
                  <a:latin typeface="Calibri" pitchFamily="-96" charset="0"/>
                </a:rPr>
                <a:t>72</a:t>
              </a:r>
            </a:p>
          </p:txBody>
        </p:sp>
        <p:sp>
          <p:nvSpPr>
            <p:cNvPr id="62484" name="Line 41"/>
            <p:cNvSpPr>
              <a:spLocks noChangeShapeType="1"/>
            </p:cNvSpPr>
            <p:nvPr/>
          </p:nvSpPr>
          <p:spPr bwMode="auto">
            <a:xfrm flipV="1">
              <a:off x="64008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85" name="Text Box 42"/>
            <p:cNvSpPr txBox="1">
              <a:spLocks noChangeArrowheads="1"/>
            </p:cNvSpPr>
            <p:nvPr/>
          </p:nvSpPr>
          <p:spPr bwMode="auto">
            <a:xfrm>
              <a:off x="6857957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800" b="0">
                  <a:latin typeface="Calibri" pitchFamily="-96" charset="0"/>
                </a:rPr>
                <a:t>76</a:t>
              </a:r>
            </a:p>
          </p:txBody>
        </p:sp>
        <p:sp>
          <p:nvSpPr>
            <p:cNvPr id="62486" name="Line 43"/>
            <p:cNvSpPr>
              <a:spLocks noChangeShapeType="1"/>
            </p:cNvSpPr>
            <p:nvPr/>
          </p:nvSpPr>
          <p:spPr bwMode="auto">
            <a:xfrm flipV="1">
              <a:off x="73152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pitchFamily="-96" charset="0"/>
              </a:rPr>
              <a:t>Array Accessing Example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47818" y="3529794"/>
            <a:ext cx="3429000" cy="2981325"/>
          </a:xfrm>
        </p:spPr>
        <p:txBody>
          <a:bodyPr/>
          <a:lstStyle/>
          <a:p>
            <a:pPr marL="401638" indent="-246063">
              <a:spcBef>
                <a:spcPct val="25000"/>
              </a:spcBef>
              <a:buClr>
                <a:schemeClr val="hlink"/>
              </a:buClr>
              <a:buSzPct val="75000"/>
              <a:buFont typeface="Wingdings" pitchFamily="-96" charset="2"/>
              <a:buChar char="n"/>
            </a:pPr>
            <a:r>
              <a:rPr lang="en-US" sz="2000" dirty="0">
                <a:latin typeface="Calibri" pitchFamily="-96" charset="0"/>
              </a:rPr>
              <a:t>Register </a:t>
            </a:r>
            <a:r>
              <a:rPr lang="en-US" sz="2000" dirty="0">
                <a:latin typeface="Courier New" pitchFamily="-96" charset="0"/>
              </a:rPr>
              <a:t>%</a:t>
            </a:r>
            <a:r>
              <a:rPr lang="en-US" sz="2000" dirty="0" err="1">
                <a:latin typeface="Courier New" pitchFamily="-96" charset="0"/>
              </a:rPr>
              <a:t>rdi</a:t>
            </a:r>
            <a:r>
              <a:rPr lang="en-US" sz="2000" dirty="0">
                <a:latin typeface="Calibri" pitchFamily="-96" charset="0"/>
              </a:rPr>
              <a:t> contains starting address of array</a:t>
            </a:r>
          </a:p>
          <a:p>
            <a:pPr marL="401638" indent="-246063">
              <a:spcBef>
                <a:spcPct val="25000"/>
              </a:spcBef>
              <a:buClr>
                <a:schemeClr val="hlink"/>
              </a:buClr>
              <a:buSzPct val="75000"/>
              <a:buFont typeface="Wingdings" pitchFamily="-96" charset="2"/>
              <a:buChar char="n"/>
            </a:pPr>
            <a:r>
              <a:rPr lang="en-US" sz="2000" dirty="0">
                <a:latin typeface="Calibri" pitchFamily="-96" charset="0"/>
              </a:rPr>
              <a:t>Register </a:t>
            </a:r>
            <a:r>
              <a:rPr lang="en-US" sz="2000" dirty="0">
                <a:latin typeface="Courier New" pitchFamily="-96" charset="0"/>
              </a:rPr>
              <a:t>%</a:t>
            </a:r>
            <a:r>
              <a:rPr lang="en-US" sz="2000" dirty="0" err="1">
                <a:latin typeface="Courier New" pitchFamily="-96" charset="0"/>
              </a:rPr>
              <a:t>rsi</a:t>
            </a:r>
            <a:r>
              <a:rPr lang="en-US" sz="2000" dirty="0">
                <a:latin typeface="Calibri" pitchFamily="-96" charset="0"/>
              </a:rPr>
              <a:t> contains </a:t>
            </a:r>
            <a:br>
              <a:rPr lang="en-US" sz="2000" dirty="0">
                <a:latin typeface="Calibri" pitchFamily="-96" charset="0"/>
              </a:rPr>
            </a:br>
            <a:r>
              <a:rPr lang="en-US" sz="2000" dirty="0">
                <a:latin typeface="Calibri" pitchFamily="-96" charset="0"/>
              </a:rPr>
              <a:t>array index</a:t>
            </a:r>
          </a:p>
          <a:p>
            <a:pPr marL="401638" indent="-246063">
              <a:spcBef>
                <a:spcPct val="25000"/>
              </a:spcBef>
              <a:buClr>
                <a:schemeClr val="hlink"/>
              </a:buClr>
              <a:buSzPct val="75000"/>
              <a:buFont typeface="Wingdings" pitchFamily="-96" charset="2"/>
              <a:buChar char="n"/>
            </a:pPr>
            <a:r>
              <a:rPr lang="en-US" sz="2000" dirty="0">
                <a:latin typeface="Calibri" pitchFamily="-96" charset="0"/>
              </a:rPr>
              <a:t>Desired digit at </a:t>
            </a:r>
            <a:br>
              <a:rPr lang="en-US" sz="2000" dirty="0">
                <a:latin typeface="Calibri" pitchFamily="-96" charset="0"/>
              </a:rPr>
            </a:br>
            <a:r>
              <a:rPr lang="en-US" sz="2000" dirty="0">
                <a:latin typeface="Courier New" pitchFamily="-96" charset="0"/>
              </a:rPr>
              <a:t>%</a:t>
            </a:r>
            <a:r>
              <a:rPr lang="en-US" sz="2000" dirty="0" err="1">
                <a:latin typeface="Courier New" pitchFamily="-96" charset="0"/>
              </a:rPr>
              <a:t>rdi</a:t>
            </a:r>
            <a:r>
              <a:rPr lang="en-US" sz="2000" dirty="0">
                <a:latin typeface="Courier New" pitchFamily="-96" charset="0"/>
              </a:rPr>
              <a:t> + 4*%</a:t>
            </a:r>
            <a:r>
              <a:rPr lang="en-US" sz="2000" dirty="0" err="1">
                <a:latin typeface="Courier New" pitchFamily="-96" charset="0"/>
              </a:rPr>
              <a:t>rsi</a:t>
            </a:r>
            <a:endParaRPr lang="en-US" sz="2000" dirty="0">
              <a:latin typeface="Calibri" pitchFamily="-96" charset="0"/>
            </a:endParaRPr>
          </a:p>
          <a:p>
            <a:pPr marL="401638" indent="-246063">
              <a:spcBef>
                <a:spcPct val="25000"/>
              </a:spcBef>
              <a:buClr>
                <a:schemeClr val="hlink"/>
              </a:buClr>
              <a:buSzPct val="75000"/>
              <a:buFont typeface="Wingdings" pitchFamily="-96" charset="2"/>
              <a:buChar char="n"/>
            </a:pPr>
            <a:r>
              <a:rPr lang="en-US" sz="2000" dirty="0">
                <a:latin typeface="Calibri" pitchFamily="-96" charset="0"/>
              </a:rPr>
              <a:t>Use memory reference </a:t>
            </a:r>
            <a:r>
              <a:rPr lang="en-US" sz="2000" dirty="0">
                <a:latin typeface="Courier New" pitchFamily="-96" charset="0"/>
              </a:rPr>
              <a:t>(%rdi,%rsi,4)</a:t>
            </a:r>
            <a:endParaRPr lang="en-US" sz="2000" dirty="0">
              <a:latin typeface="Calibri" pitchFamily="-96" charset="0"/>
            </a:endParaRPr>
          </a:p>
        </p:txBody>
      </p:sp>
      <p:sp>
        <p:nvSpPr>
          <p:cNvPr id="64515" name="Rectangle 4"/>
          <p:cNvSpPr>
            <a:spLocks noChangeArrowheads="1"/>
          </p:cNvSpPr>
          <p:nvPr/>
        </p:nvSpPr>
        <p:spPr bwMode="auto">
          <a:xfrm>
            <a:off x="527050" y="2792413"/>
            <a:ext cx="3684910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dirty="0" err="1">
                <a:latin typeface="Courier New" pitchFamily="-96" charset="0"/>
              </a:rPr>
              <a:t>int</a:t>
            </a:r>
            <a:r>
              <a:rPr lang="en-US" sz="1800" dirty="0">
                <a:latin typeface="Courier New" pitchFamily="-96" charset="0"/>
              </a:rPr>
              <a:t> </a:t>
            </a:r>
            <a:r>
              <a:rPr lang="en-US" sz="1800" dirty="0" err="1">
                <a:latin typeface="Courier New" pitchFamily="-96" charset="0"/>
              </a:rPr>
              <a:t>get_digit</a:t>
            </a:r>
            <a:endParaRPr lang="en-US" sz="1800" dirty="0">
              <a:latin typeface="Courier New" pitchFamily="-96" charset="0"/>
            </a:endParaRP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  (</a:t>
            </a:r>
            <a:r>
              <a:rPr lang="en-US" sz="1800" dirty="0" err="1">
                <a:latin typeface="Courier New" pitchFamily="-96" charset="0"/>
              </a:rPr>
              <a:t>zip_dig</a:t>
            </a:r>
            <a:r>
              <a:rPr lang="en-US" sz="1800" dirty="0">
                <a:latin typeface="Courier New" pitchFamily="-96" charset="0"/>
              </a:rPr>
              <a:t> z, </a:t>
            </a:r>
            <a:r>
              <a:rPr lang="en-US" sz="1800" dirty="0" err="1">
                <a:latin typeface="Courier New" pitchFamily="-96" charset="0"/>
              </a:rPr>
              <a:t>int</a:t>
            </a:r>
            <a:r>
              <a:rPr lang="en-US" sz="1800" dirty="0">
                <a:latin typeface="Courier New" pitchFamily="-96" charset="0"/>
              </a:rPr>
              <a:t> digit)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  return z[digit];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}</a:t>
            </a:r>
          </a:p>
        </p:txBody>
      </p:sp>
      <p:sp>
        <p:nvSpPr>
          <p:cNvPr id="64516" name="Rectangle 5"/>
          <p:cNvSpPr>
            <a:spLocks noChangeArrowheads="1"/>
          </p:cNvSpPr>
          <p:nvPr/>
        </p:nvSpPr>
        <p:spPr bwMode="auto">
          <a:xfrm>
            <a:off x="304800" y="4876800"/>
            <a:ext cx="5334000" cy="92076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>
              <a:tabLst>
                <a:tab pos="342900" algn="l"/>
                <a:tab pos="2628900" algn="l"/>
              </a:tabLst>
            </a:pPr>
            <a:r>
              <a:rPr lang="en-US" sz="1800" dirty="0">
                <a:latin typeface="Courier New" pitchFamily="-96" charset="0"/>
              </a:rPr>
              <a:t>  # %</a:t>
            </a:r>
            <a:r>
              <a:rPr lang="en-US" sz="1800" dirty="0" err="1">
                <a:latin typeface="Courier New" pitchFamily="-96" charset="0"/>
              </a:rPr>
              <a:t>rdi</a:t>
            </a:r>
            <a:r>
              <a:rPr lang="en-US" sz="1800" dirty="0">
                <a:latin typeface="Courier New" pitchFamily="-96" charset="0"/>
              </a:rPr>
              <a:t> = z</a:t>
            </a:r>
          </a:p>
          <a:p>
            <a:pPr eaLnBrk="0" hangingPunct="0">
              <a:tabLst>
                <a:tab pos="342900" algn="l"/>
                <a:tab pos="2628900" algn="l"/>
              </a:tabLst>
            </a:pPr>
            <a:r>
              <a:rPr lang="en-US" sz="1800" dirty="0">
                <a:latin typeface="Courier New" pitchFamily="-96" charset="0"/>
              </a:rPr>
              <a:t>  # %</a:t>
            </a:r>
            <a:r>
              <a:rPr lang="en-US" sz="1800" dirty="0" err="1">
                <a:latin typeface="Courier New" pitchFamily="-96" charset="0"/>
              </a:rPr>
              <a:t>rsi</a:t>
            </a:r>
            <a:r>
              <a:rPr lang="en-US" sz="1800" dirty="0">
                <a:latin typeface="Courier New" pitchFamily="-96" charset="0"/>
              </a:rPr>
              <a:t> = digit</a:t>
            </a:r>
            <a:endParaRPr lang="cs-CZ" sz="1800" dirty="0">
              <a:latin typeface="Courier New" pitchFamily="-96" charset="0"/>
            </a:endParaRPr>
          </a:p>
          <a:p>
            <a:pPr eaLnBrk="0" hangingPunct="0">
              <a:tabLst>
                <a:tab pos="342900" algn="l"/>
                <a:tab pos="2628900" algn="l"/>
              </a:tabLst>
            </a:pPr>
            <a:r>
              <a:rPr lang="cs-CZ" sz="1800" dirty="0" err="1">
                <a:latin typeface="Courier New" pitchFamily="-96" charset="0"/>
              </a:rPr>
              <a:t>movl</a:t>
            </a:r>
            <a:r>
              <a:rPr lang="cs-CZ" sz="1800" dirty="0">
                <a:latin typeface="Courier New" pitchFamily="-96" charset="0"/>
              </a:rPr>
              <a:t> (%rdi,%rsi,4), %</a:t>
            </a:r>
            <a:r>
              <a:rPr lang="cs-CZ" sz="1800" dirty="0" err="1">
                <a:latin typeface="Courier New" pitchFamily="-96" charset="0"/>
              </a:rPr>
              <a:t>eax</a:t>
            </a:r>
            <a:r>
              <a:rPr lang="en-US" sz="1800" dirty="0">
                <a:latin typeface="Courier New" pitchFamily="-96" charset="0"/>
              </a:rPr>
              <a:t>  # z[digit]</a:t>
            </a:r>
          </a:p>
        </p:txBody>
      </p:sp>
      <p:sp>
        <p:nvSpPr>
          <p:cNvPr id="64517" name="TextBox 6"/>
          <p:cNvSpPr txBox="1">
            <a:spLocks noChangeArrowheads="1"/>
          </p:cNvSpPr>
          <p:nvPr/>
        </p:nvSpPr>
        <p:spPr bwMode="auto">
          <a:xfrm>
            <a:off x="420688" y="4392613"/>
            <a:ext cx="1071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alibri" pitchFamily="-96" charset="0"/>
              </a:rPr>
              <a:t>x86-64</a:t>
            </a:r>
          </a:p>
        </p:txBody>
      </p:sp>
      <p:sp>
        <p:nvSpPr>
          <p:cNvPr id="64518" name="Text Box 31"/>
          <p:cNvSpPr txBox="1">
            <a:spLocks noChangeArrowheads="1"/>
          </p:cNvSpPr>
          <p:nvPr/>
        </p:nvSpPr>
        <p:spPr bwMode="auto">
          <a:xfrm>
            <a:off x="304800" y="1408113"/>
            <a:ext cx="1930400" cy="3667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1800">
                <a:latin typeface="Courier New" pitchFamily="-96" charset="0"/>
              </a:rPr>
              <a:t>zip_dig cmu;</a:t>
            </a:r>
          </a:p>
        </p:txBody>
      </p:sp>
      <p:grpSp>
        <p:nvGrpSpPr>
          <p:cNvPr id="64519" name="Group 24"/>
          <p:cNvGrpSpPr>
            <a:grpSpLocks/>
          </p:cNvGrpSpPr>
          <p:nvPr/>
        </p:nvGrpSpPr>
        <p:grpSpPr bwMode="auto">
          <a:xfrm>
            <a:off x="2184400" y="1455738"/>
            <a:ext cx="5435600" cy="750887"/>
            <a:chOff x="2412765" y="3429000"/>
            <a:chExt cx="5435835" cy="771209"/>
          </a:xfrm>
        </p:grpSpPr>
        <p:grpSp>
          <p:nvGrpSpPr>
            <p:cNvPr id="64520" name="Group 25"/>
            <p:cNvGrpSpPr>
              <a:grpSpLocks/>
            </p:cNvGrpSpPr>
            <p:nvPr/>
          </p:nvGrpSpPr>
          <p:grpSpPr bwMode="auto">
            <a:xfrm>
              <a:off x="2743200" y="3429000"/>
              <a:ext cx="4572000" cy="228600"/>
              <a:chOff x="1008" y="1968"/>
              <a:chExt cx="2880" cy="144"/>
            </a:xfrm>
          </p:grpSpPr>
          <p:sp>
            <p:nvSpPr>
              <p:cNvPr id="23" name="Rectangle 26"/>
              <p:cNvSpPr>
                <a:spLocks noChangeArrowheads="1"/>
              </p:cNvSpPr>
              <p:nvPr/>
            </p:nvSpPr>
            <p:spPr bwMode="auto">
              <a:xfrm>
                <a:off x="1008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1800" dirty="0">
                    <a:latin typeface="Calibri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24" name="Rectangle 27"/>
              <p:cNvSpPr>
                <a:spLocks noChangeArrowheads="1"/>
              </p:cNvSpPr>
              <p:nvPr/>
            </p:nvSpPr>
            <p:spPr bwMode="auto">
              <a:xfrm>
                <a:off x="1584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1800" dirty="0">
                    <a:latin typeface="Calibri" pitchFamily="34" charset="0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25" name="Rectangle 28"/>
              <p:cNvSpPr>
                <a:spLocks noChangeArrowheads="1"/>
              </p:cNvSpPr>
              <p:nvPr/>
            </p:nvSpPr>
            <p:spPr bwMode="auto">
              <a:xfrm>
                <a:off x="2160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1800" dirty="0">
                    <a:latin typeface="Calibri" pitchFamily="34" charset="0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26" name="Rectangle 29"/>
              <p:cNvSpPr>
                <a:spLocks noChangeArrowheads="1"/>
              </p:cNvSpPr>
              <p:nvPr/>
            </p:nvSpPr>
            <p:spPr bwMode="auto">
              <a:xfrm>
                <a:off x="2736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1800" dirty="0">
                    <a:latin typeface="Calibri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27" name="Rectangle 30"/>
              <p:cNvSpPr>
                <a:spLocks noChangeArrowheads="1"/>
              </p:cNvSpPr>
              <p:nvPr/>
            </p:nvSpPr>
            <p:spPr bwMode="auto">
              <a:xfrm>
                <a:off x="3312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1800" dirty="0">
                    <a:latin typeface="Calibri" pitchFamily="34" charset="0"/>
                    <a:ea typeface="+mn-ea"/>
                    <a:cs typeface="+mn-cs"/>
                  </a:rPr>
                  <a:t>3</a:t>
                </a:r>
              </a:p>
            </p:txBody>
          </p:sp>
        </p:grpSp>
        <p:sp>
          <p:nvSpPr>
            <p:cNvPr id="64521" name="Text Box 32"/>
            <p:cNvSpPr txBox="1">
              <a:spLocks noChangeArrowheads="1"/>
            </p:cNvSpPr>
            <p:nvPr/>
          </p:nvSpPr>
          <p:spPr bwMode="auto">
            <a:xfrm>
              <a:off x="2412765" y="3810528"/>
              <a:ext cx="668366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800" b="0">
                  <a:latin typeface="Calibri" pitchFamily="-96" charset="0"/>
                </a:rPr>
                <a:t>16</a:t>
              </a:r>
            </a:p>
          </p:txBody>
        </p:sp>
        <p:sp>
          <p:nvSpPr>
            <p:cNvPr id="64522" name="Text Box 33"/>
            <p:cNvSpPr txBox="1">
              <a:spLocks noChangeArrowheads="1"/>
            </p:cNvSpPr>
            <p:nvPr/>
          </p:nvSpPr>
          <p:spPr bwMode="auto">
            <a:xfrm>
              <a:off x="3182736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800" b="0">
                  <a:latin typeface="Calibri" pitchFamily="-96" charset="0"/>
                </a:rPr>
                <a:t>20</a:t>
              </a:r>
            </a:p>
          </p:txBody>
        </p:sp>
        <p:sp>
          <p:nvSpPr>
            <p:cNvPr id="64523" name="Line 34"/>
            <p:cNvSpPr>
              <a:spLocks noChangeShapeType="1"/>
            </p:cNvSpPr>
            <p:nvPr/>
          </p:nvSpPr>
          <p:spPr bwMode="auto">
            <a:xfrm flipV="1">
              <a:off x="2743200" y="3643313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24" name="Line 35"/>
            <p:cNvSpPr>
              <a:spLocks noChangeShapeType="1"/>
            </p:cNvSpPr>
            <p:nvPr/>
          </p:nvSpPr>
          <p:spPr bwMode="auto">
            <a:xfrm flipV="1">
              <a:off x="36576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25" name="Text Box 36"/>
            <p:cNvSpPr txBox="1">
              <a:spLocks noChangeArrowheads="1"/>
            </p:cNvSpPr>
            <p:nvPr/>
          </p:nvSpPr>
          <p:spPr bwMode="auto">
            <a:xfrm>
              <a:off x="4097175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800" b="0">
                  <a:latin typeface="Calibri" pitchFamily="-96" charset="0"/>
                </a:rPr>
                <a:t>24</a:t>
              </a:r>
            </a:p>
          </p:txBody>
        </p:sp>
        <p:sp>
          <p:nvSpPr>
            <p:cNvPr id="64526" name="Line 37"/>
            <p:cNvSpPr>
              <a:spLocks noChangeShapeType="1"/>
            </p:cNvSpPr>
            <p:nvPr/>
          </p:nvSpPr>
          <p:spPr bwMode="auto">
            <a:xfrm flipV="1">
              <a:off x="45720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27" name="Text Box 38"/>
            <p:cNvSpPr txBox="1">
              <a:spLocks noChangeArrowheads="1"/>
            </p:cNvSpPr>
            <p:nvPr/>
          </p:nvSpPr>
          <p:spPr bwMode="auto">
            <a:xfrm>
              <a:off x="5029078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800" b="0">
                  <a:latin typeface="Calibri" pitchFamily="-96" charset="0"/>
                </a:rPr>
                <a:t>28</a:t>
              </a:r>
            </a:p>
          </p:txBody>
        </p:sp>
        <p:sp>
          <p:nvSpPr>
            <p:cNvPr id="64528" name="Line 39"/>
            <p:cNvSpPr>
              <a:spLocks noChangeShapeType="1"/>
            </p:cNvSpPr>
            <p:nvPr/>
          </p:nvSpPr>
          <p:spPr bwMode="auto">
            <a:xfrm flipV="1">
              <a:off x="54864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29" name="Text Box 40"/>
            <p:cNvSpPr txBox="1">
              <a:spLocks noChangeArrowheads="1"/>
            </p:cNvSpPr>
            <p:nvPr/>
          </p:nvSpPr>
          <p:spPr bwMode="auto">
            <a:xfrm>
              <a:off x="5943518" y="3823572"/>
              <a:ext cx="990642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800" b="0">
                  <a:latin typeface="Calibri" pitchFamily="-96" charset="0"/>
                </a:rPr>
                <a:t>32</a:t>
              </a:r>
            </a:p>
          </p:txBody>
        </p:sp>
        <p:sp>
          <p:nvSpPr>
            <p:cNvPr id="64530" name="Line 41"/>
            <p:cNvSpPr>
              <a:spLocks noChangeShapeType="1"/>
            </p:cNvSpPr>
            <p:nvPr/>
          </p:nvSpPr>
          <p:spPr bwMode="auto">
            <a:xfrm flipV="1">
              <a:off x="64008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31" name="Text Box 42"/>
            <p:cNvSpPr txBox="1">
              <a:spLocks noChangeArrowheads="1"/>
            </p:cNvSpPr>
            <p:nvPr/>
          </p:nvSpPr>
          <p:spPr bwMode="auto">
            <a:xfrm>
              <a:off x="6857957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800" b="0">
                  <a:latin typeface="Calibri" pitchFamily="-96" charset="0"/>
                </a:rPr>
                <a:t>36</a:t>
              </a:r>
            </a:p>
          </p:txBody>
        </p:sp>
        <p:sp>
          <p:nvSpPr>
            <p:cNvPr id="64532" name="Line 43"/>
            <p:cNvSpPr>
              <a:spLocks noChangeShapeType="1"/>
            </p:cNvSpPr>
            <p:nvPr/>
          </p:nvSpPr>
          <p:spPr bwMode="auto">
            <a:xfrm flipV="1">
              <a:off x="73152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ChangeArrowheads="1"/>
          </p:cNvSpPr>
          <p:nvPr/>
        </p:nvSpPr>
        <p:spPr bwMode="auto">
          <a:xfrm>
            <a:off x="928662" y="3500438"/>
            <a:ext cx="7099722" cy="285975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  # %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rdi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 = z</a:t>
            </a: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  </a:t>
            </a:r>
            <a:r>
              <a:rPr lang="cs-CZ" sz="1800" dirty="0" err="1">
                <a:latin typeface="Courier New" pitchFamily="49" charset="0"/>
                <a:ea typeface="+mn-ea"/>
                <a:cs typeface="+mn-cs"/>
              </a:rPr>
              <a:t>movl</a:t>
            </a: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    $0, %</a:t>
            </a:r>
            <a:r>
              <a:rPr lang="cs-CZ" sz="1800" dirty="0" err="1">
                <a:latin typeface="Courier New" pitchFamily="49" charset="0"/>
                <a:ea typeface="+mn-ea"/>
                <a:cs typeface="+mn-cs"/>
              </a:rPr>
              <a:t>eax</a:t>
            </a: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          #   i = 0</a:t>
            </a: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  </a:t>
            </a:r>
            <a:r>
              <a:rPr lang="cs-CZ" sz="1800" dirty="0" err="1">
                <a:latin typeface="Courier New" pitchFamily="49" charset="0"/>
                <a:ea typeface="+mn-ea"/>
                <a:cs typeface="+mn-cs"/>
              </a:rPr>
              <a:t>jmp</a:t>
            </a: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     .L3               #   </a:t>
            </a:r>
            <a:r>
              <a:rPr lang="cs-CZ" sz="1800" dirty="0" err="1">
                <a:latin typeface="Courier New" pitchFamily="49" charset="0"/>
                <a:ea typeface="+mn-ea"/>
                <a:cs typeface="+mn-cs"/>
              </a:rPr>
              <a:t>goto</a:t>
            </a: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 </a:t>
            </a:r>
            <a:r>
              <a:rPr lang="cs-CZ" sz="1800" dirty="0" err="1">
                <a:latin typeface="Courier New" pitchFamily="49" charset="0"/>
                <a:ea typeface="+mn-ea"/>
                <a:cs typeface="+mn-cs"/>
              </a:rPr>
              <a:t>middle</a:t>
            </a:r>
            <a:endParaRPr lang="cs-CZ" sz="1800" dirty="0">
              <a:latin typeface="Courier New" pitchFamily="49" charset="0"/>
              <a:ea typeface="+mn-ea"/>
              <a:cs typeface="+mn-cs"/>
            </a:endParaRP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.L4:                        # </a:t>
            </a:r>
            <a:r>
              <a:rPr lang="cs-CZ" sz="1800" dirty="0" err="1">
                <a:latin typeface="Courier New" pitchFamily="49" charset="0"/>
                <a:ea typeface="+mn-ea"/>
                <a:cs typeface="+mn-cs"/>
              </a:rPr>
              <a:t>loop</a:t>
            </a: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:</a:t>
            </a: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sz="1800" dirty="0">
                <a:solidFill>
                  <a:srgbClr val="FF0000"/>
                </a:solidFill>
                <a:latin typeface="Courier New" pitchFamily="49" charset="0"/>
                <a:ea typeface="+mn-ea"/>
                <a:cs typeface="+mn-cs"/>
              </a:rPr>
              <a:t>  </a:t>
            </a:r>
            <a:r>
              <a:rPr lang="cs-CZ" sz="1800" dirty="0" err="1">
                <a:solidFill>
                  <a:srgbClr val="FF0000"/>
                </a:solidFill>
                <a:latin typeface="Courier New" pitchFamily="49" charset="0"/>
                <a:ea typeface="+mn-ea"/>
                <a:cs typeface="+mn-cs"/>
              </a:rPr>
              <a:t>addl</a:t>
            </a:r>
            <a:r>
              <a:rPr lang="cs-CZ" sz="1800" dirty="0">
                <a:solidFill>
                  <a:srgbClr val="FF0000"/>
                </a:solidFill>
                <a:latin typeface="Courier New" pitchFamily="49" charset="0"/>
                <a:ea typeface="+mn-ea"/>
                <a:cs typeface="+mn-cs"/>
              </a:rPr>
              <a:t>    $1, (%rdi,%rax,4) #   z[i]++</a:t>
            </a: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  </a:t>
            </a:r>
            <a:r>
              <a:rPr lang="cs-CZ" sz="1800" dirty="0" err="1">
                <a:latin typeface="Courier New" pitchFamily="49" charset="0"/>
                <a:ea typeface="+mn-ea"/>
                <a:cs typeface="+mn-cs"/>
              </a:rPr>
              <a:t>addq</a:t>
            </a: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    $1, %</a:t>
            </a:r>
            <a:r>
              <a:rPr lang="cs-CZ" sz="1800" dirty="0" err="1">
                <a:latin typeface="Courier New" pitchFamily="49" charset="0"/>
                <a:ea typeface="+mn-ea"/>
                <a:cs typeface="+mn-cs"/>
              </a:rPr>
              <a:t>rax</a:t>
            </a: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          #   i++</a:t>
            </a: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.L3:                        # </a:t>
            </a:r>
            <a:r>
              <a:rPr lang="cs-CZ" sz="1800" dirty="0" err="1">
                <a:latin typeface="Courier New" pitchFamily="49" charset="0"/>
                <a:ea typeface="+mn-ea"/>
                <a:cs typeface="+mn-cs"/>
              </a:rPr>
              <a:t>middle</a:t>
            </a:r>
            <a:endParaRPr lang="cs-CZ" sz="1800" dirty="0">
              <a:latin typeface="Courier New" pitchFamily="49" charset="0"/>
              <a:ea typeface="+mn-ea"/>
              <a:cs typeface="+mn-cs"/>
            </a:endParaRP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  </a:t>
            </a:r>
            <a:r>
              <a:rPr lang="cs-CZ" sz="1800" dirty="0" err="1">
                <a:latin typeface="Courier New" pitchFamily="49" charset="0"/>
                <a:ea typeface="+mn-ea"/>
                <a:cs typeface="+mn-cs"/>
              </a:rPr>
              <a:t>cmpq</a:t>
            </a: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    $4, %</a:t>
            </a:r>
            <a:r>
              <a:rPr lang="cs-CZ" sz="1800" dirty="0" err="1">
                <a:latin typeface="Courier New" pitchFamily="49" charset="0"/>
                <a:ea typeface="+mn-ea"/>
                <a:cs typeface="+mn-cs"/>
              </a:rPr>
              <a:t>rax</a:t>
            </a: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          #   i:4</a:t>
            </a: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  </a:t>
            </a:r>
            <a:r>
              <a:rPr lang="cs-CZ" sz="1800" dirty="0" err="1">
                <a:latin typeface="Courier New" pitchFamily="49" charset="0"/>
                <a:ea typeface="+mn-ea"/>
                <a:cs typeface="+mn-cs"/>
              </a:rPr>
              <a:t>jbe</a:t>
            </a: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     .L4               #   </a:t>
            </a:r>
            <a:r>
              <a:rPr lang="cs-CZ" sz="1800" dirty="0" err="1">
                <a:latin typeface="Courier New" pitchFamily="49" charset="0"/>
                <a:ea typeface="+mn-ea"/>
                <a:cs typeface="+mn-cs"/>
              </a:rPr>
              <a:t>if</a:t>
            </a: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 &lt;=, </a:t>
            </a:r>
            <a:r>
              <a:rPr lang="cs-CZ" sz="1800" dirty="0" err="1">
                <a:latin typeface="Courier New" pitchFamily="49" charset="0"/>
                <a:ea typeface="+mn-ea"/>
                <a:cs typeface="+mn-cs"/>
              </a:rPr>
              <a:t>goto</a:t>
            </a: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 </a:t>
            </a:r>
            <a:r>
              <a:rPr lang="cs-CZ" sz="1800" dirty="0" err="1">
                <a:latin typeface="Courier New" pitchFamily="49" charset="0"/>
                <a:ea typeface="+mn-ea"/>
                <a:cs typeface="+mn-cs"/>
              </a:rPr>
              <a:t>loop</a:t>
            </a:r>
            <a:endParaRPr lang="cs-CZ" sz="1800" dirty="0">
              <a:latin typeface="Courier New" pitchFamily="49" charset="0"/>
              <a:ea typeface="+mn-ea"/>
              <a:cs typeface="+mn-cs"/>
            </a:endParaRP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  </a:t>
            </a:r>
            <a:r>
              <a:rPr lang="cs-CZ" sz="1800" dirty="0" err="1">
                <a:latin typeface="Courier New" pitchFamily="49" charset="0"/>
                <a:ea typeface="+mn-ea"/>
                <a:cs typeface="+mn-cs"/>
              </a:rPr>
              <a:t>rep</a:t>
            </a: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; ret</a:t>
            </a:r>
          </a:p>
        </p:txBody>
      </p:sp>
      <p:sp>
        <p:nvSpPr>
          <p:cNvPr id="72706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417513"/>
            <a:ext cx="8382000" cy="573087"/>
          </a:xfrm>
        </p:spPr>
        <p:txBody>
          <a:bodyPr/>
          <a:lstStyle/>
          <a:p>
            <a:r>
              <a:rPr lang="en-US" dirty="0">
                <a:latin typeface="Calibri" pitchFamily="-96" charset="0"/>
              </a:rPr>
              <a:t>Array Loop Example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476500" y="1357298"/>
            <a:ext cx="4038600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dirty="0">
                <a:latin typeface="Courier New" pitchFamily="-96" charset="0"/>
              </a:rPr>
              <a:t>void </a:t>
            </a:r>
            <a:r>
              <a:rPr lang="en-US" sz="1800" dirty="0" err="1">
                <a:latin typeface="Courier New" pitchFamily="-96" charset="0"/>
              </a:rPr>
              <a:t>zincr</a:t>
            </a:r>
            <a:r>
              <a:rPr lang="en-US" sz="1800" dirty="0">
                <a:latin typeface="Courier New" pitchFamily="-96" charset="0"/>
              </a:rPr>
              <a:t>(</a:t>
            </a:r>
            <a:r>
              <a:rPr lang="en-US" sz="1800" dirty="0" err="1">
                <a:latin typeface="Courier New" pitchFamily="-96" charset="0"/>
              </a:rPr>
              <a:t>zip_dig</a:t>
            </a:r>
            <a:r>
              <a:rPr lang="en-US" sz="1800" dirty="0">
                <a:latin typeface="Courier New" pitchFamily="-96" charset="0"/>
              </a:rPr>
              <a:t> z) {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  </a:t>
            </a:r>
            <a:r>
              <a:rPr lang="en-US" sz="1800" dirty="0" err="1">
                <a:latin typeface="Courier New" pitchFamily="-96" charset="0"/>
              </a:rPr>
              <a:t>size_t</a:t>
            </a:r>
            <a:r>
              <a:rPr lang="en-US" sz="1800" dirty="0">
                <a:latin typeface="Courier New" pitchFamily="-96" charset="0"/>
              </a:rPr>
              <a:t> </a:t>
            </a:r>
            <a:r>
              <a:rPr lang="en-US" sz="1800" dirty="0" err="1">
                <a:latin typeface="Courier New" pitchFamily="-96" charset="0"/>
              </a:rPr>
              <a:t>i</a:t>
            </a:r>
            <a:r>
              <a:rPr lang="en-US" sz="1800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  for (</a:t>
            </a:r>
            <a:r>
              <a:rPr lang="en-US" sz="1800" dirty="0" err="1">
                <a:latin typeface="Courier New" pitchFamily="-96" charset="0"/>
              </a:rPr>
              <a:t>i</a:t>
            </a:r>
            <a:r>
              <a:rPr lang="en-US" sz="1800" dirty="0">
                <a:latin typeface="Courier New" pitchFamily="-96" charset="0"/>
              </a:rPr>
              <a:t> = 0; </a:t>
            </a:r>
            <a:r>
              <a:rPr lang="en-US" sz="1800" dirty="0" err="1">
                <a:latin typeface="Courier New" pitchFamily="-96" charset="0"/>
              </a:rPr>
              <a:t>i</a:t>
            </a:r>
            <a:r>
              <a:rPr lang="en-US" sz="1800" dirty="0">
                <a:latin typeface="Courier New" pitchFamily="-96" charset="0"/>
              </a:rPr>
              <a:t> &lt; ZLEN; </a:t>
            </a:r>
            <a:r>
              <a:rPr lang="en-US" sz="1800" dirty="0" err="1">
                <a:latin typeface="Courier New" pitchFamily="-96" charset="0"/>
              </a:rPr>
              <a:t>i</a:t>
            </a:r>
            <a:r>
              <a:rPr lang="en-US" sz="1800" dirty="0">
                <a:latin typeface="Courier New" pitchFamily="-96" charset="0"/>
              </a:rPr>
              <a:t>++)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    z[</a:t>
            </a:r>
            <a:r>
              <a:rPr lang="en-US" sz="1800" dirty="0" err="1">
                <a:latin typeface="Courier New" pitchFamily="-96" charset="0"/>
              </a:rPr>
              <a:t>i</a:t>
            </a:r>
            <a:r>
              <a:rPr lang="en-US" sz="1800" dirty="0">
                <a:latin typeface="Courier New" pitchFamily="-96" charset="0"/>
              </a:rPr>
              <a:t>]++;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}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716016" y="3500438"/>
            <a:ext cx="3312368" cy="285975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endParaRPr lang="cs-CZ" sz="1800" dirty="0">
              <a:latin typeface="Courier New" pitchFamily="49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04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ChangeArrowheads="1"/>
          </p:cNvSpPr>
          <p:nvPr/>
        </p:nvSpPr>
        <p:spPr bwMode="auto">
          <a:xfrm>
            <a:off x="928662" y="3500438"/>
            <a:ext cx="7099722" cy="285975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  # %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rdi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 = z</a:t>
            </a: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  </a:t>
            </a:r>
            <a:r>
              <a:rPr lang="cs-CZ" sz="1800" dirty="0" err="1">
                <a:latin typeface="Courier New" pitchFamily="49" charset="0"/>
                <a:ea typeface="+mn-ea"/>
                <a:cs typeface="+mn-cs"/>
              </a:rPr>
              <a:t>movl</a:t>
            </a: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    $0, %</a:t>
            </a:r>
            <a:r>
              <a:rPr lang="cs-CZ" sz="1800" dirty="0" err="1">
                <a:latin typeface="Courier New" pitchFamily="49" charset="0"/>
                <a:ea typeface="+mn-ea"/>
                <a:cs typeface="+mn-cs"/>
              </a:rPr>
              <a:t>eax</a:t>
            </a: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          #   i = 0</a:t>
            </a: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  </a:t>
            </a:r>
            <a:r>
              <a:rPr lang="cs-CZ" sz="1800" dirty="0" err="1">
                <a:latin typeface="Courier New" pitchFamily="49" charset="0"/>
                <a:ea typeface="+mn-ea"/>
                <a:cs typeface="+mn-cs"/>
              </a:rPr>
              <a:t>jmp</a:t>
            </a: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     .L3               #   </a:t>
            </a:r>
            <a:r>
              <a:rPr lang="cs-CZ" sz="1800" dirty="0" err="1">
                <a:latin typeface="Courier New" pitchFamily="49" charset="0"/>
                <a:ea typeface="+mn-ea"/>
                <a:cs typeface="+mn-cs"/>
              </a:rPr>
              <a:t>goto</a:t>
            </a: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 </a:t>
            </a:r>
            <a:r>
              <a:rPr lang="cs-CZ" sz="1800" dirty="0" err="1">
                <a:latin typeface="Courier New" pitchFamily="49" charset="0"/>
                <a:ea typeface="+mn-ea"/>
                <a:cs typeface="+mn-cs"/>
              </a:rPr>
              <a:t>middle</a:t>
            </a:r>
            <a:endParaRPr lang="cs-CZ" sz="1800" dirty="0">
              <a:latin typeface="Courier New" pitchFamily="49" charset="0"/>
              <a:ea typeface="+mn-ea"/>
              <a:cs typeface="+mn-cs"/>
            </a:endParaRP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.L4:                        # </a:t>
            </a:r>
            <a:r>
              <a:rPr lang="cs-CZ" sz="1800" dirty="0" err="1">
                <a:latin typeface="Courier New" pitchFamily="49" charset="0"/>
                <a:ea typeface="+mn-ea"/>
                <a:cs typeface="+mn-cs"/>
              </a:rPr>
              <a:t>loop</a:t>
            </a: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:</a:t>
            </a: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sz="1800" dirty="0">
                <a:solidFill>
                  <a:srgbClr val="FF0000"/>
                </a:solidFill>
                <a:latin typeface="Courier New" pitchFamily="49" charset="0"/>
                <a:ea typeface="+mn-ea"/>
                <a:cs typeface="+mn-cs"/>
              </a:rPr>
              <a:t>  </a:t>
            </a:r>
            <a:r>
              <a:rPr lang="cs-CZ" sz="1800" dirty="0" err="1">
                <a:solidFill>
                  <a:srgbClr val="FF0000"/>
                </a:solidFill>
                <a:latin typeface="Courier New" pitchFamily="49" charset="0"/>
                <a:ea typeface="+mn-ea"/>
                <a:cs typeface="+mn-cs"/>
              </a:rPr>
              <a:t>addl</a:t>
            </a:r>
            <a:r>
              <a:rPr lang="cs-CZ" sz="1800" dirty="0">
                <a:solidFill>
                  <a:srgbClr val="FF0000"/>
                </a:solidFill>
                <a:latin typeface="Courier New" pitchFamily="49" charset="0"/>
                <a:ea typeface="+mn-ea"/>
                <a:cs typeface="+mn-cs"/>
              </a:rPr>
              <a:t>    $1, (%rdi,%rax,4) #   z[i]++</a:t>
            </a: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  </a:t>
            </a:r>
            <a:r>
              <a:rPr lang="cs-CZ" sz="1800" dirty="0" err="1">
                <a:latin typeface="Courier New" pitchFamily="49" charset="0"/>
                <a:ea typeface="+mn-ea"/>
                <a:cs typeface="+mn-cs"/>
              </a:rPr>
              <a:t>addq</a:t>
            </a: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    $1, %</a:t>
            </a:r>
            <a:r>
              <a:rPr lang="cs-CZ" sz="1800" dirty="0" err="1">
                <a:latin typeface="Courier New" pitchFamily="49" charset="0"/>
                <a:ea typeface="+mn-ea"/>
                <a:cs typeface="+mn-cs"/>
              </a:rPr>
              <a:t>rax</a:t>
            </a: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          #   i++</a:t>
            </a: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.L3:                        # </a:t>
            </a:r>
            <a:r>
              <a:rPr lang="cs-CZ" sz="1800" dirty="0" err="1">
                <a:latin typeface="Courier New" pitchFamily="49" charset="0"/>
                <a:ea typeface="+mn-ea"/>
                <a:cs typeface="+mn-cs"/>
              </a:rPr>
              <a:t>middle</a:t>
            </a:r>
            <a:endParaRPr lang="cs-CZ" sz="1800" dirty="0">
              <a:latin typeface="Courier New" pitchFamily="49" charset="0"/>
              <a:ea typeface="+mn-ea"/>
              <a:cs typeface="+mn-cs"/>
            </a:endParaRP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  </a:t>
            </a:r>
            <a:r>
              <a:rPr lang="cs-CZ" sz="1800" dirty="0" err="1">
                <a:latin typeface="Courier New" pitchFamily="49" charset="0"/>
                <a:ea typeface="+mn-ea"/>
                <a:cs typeface="+mn-cs"/>
              </a:rPr>
              <a:t>cmpq</a:t>
            </a: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    $4, %</a:t>
            </a:r>
            <a:r>
              <a:rPr lang="cs-CZ" sz="1800" dirty="0" err="1">
                <a:latin typeface="Courier New" pitchFamily="49" charset="0"/>
                <a:ea typeface="+mn-ea"/>
                <a:cs typeface="+mn-cs"/>
              </a:rPr>
              <a:t>rax</a:t>
            </a: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          #   i:4</a:t>
            </a: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  </a:t>
            </a:r>
            <a:r>
              <a:rPr lang="cs-CZ" sz="1800" dirty="0" err="1">
                <a:latin typeface="Courier New" pitchFamily="49" charset="0"/>
                <a:ea typeface="+mn-ea"/>
                <a:cs typeface="+mn-cs"/>
              </a:rPr>
              <a:t>jbe</a:t>
            </a: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     .L4               #   </a:t>
            </a:r>
            <a:r>
              <a:rPr lang="cs-CZ" sz="1800" dirty="0" err="1">
                <a:latin typeface="Courier New" pitchFamily="49" charset="0"/>
                <a:ea typeface="+mn-ea"/>
                <a:cs typeface="+mn-cs"/>
              </a:rPr>
              <a:t>if</a:t>
            </a: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 &lt;=, </a:t>
            </a:r>
            <a:r>
              <a:rPr lang="cs-CZ" sz="1800" dirty="0" err="1">
                <a:latin typeface="Courier New" pitchFamily="49" charset="0"/>
                <a:ea typeface="+mn-ea"/>
                <a:cs typeface="+mn-cs"/>
              </a:rPr>
              <a:t>goto</a:t>
            </a: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 </a:t>
            </a:r>
            <a:r>
              <a:rPr lang="cs-CZ" sz="1800" dirty="0" err="1">
                <a:latin typeface="Courier New" pitchFamily="49" charset="0"/>
                <a:ea typeface="+mn-ea"/>
                <a:cs typeface="+mn-cs"/>
              </a:rPr>
              <a:t>loop</a:t>
            </a:r>
            <a:endParaRPr lang="cs-CZ" sz="1800" dirty="0">
              <a:latin typeface="Courier New" pitchFamily="49" charset="0"/>
              <a:ea typeface="+mn-ea"/>
              <a:cs typeface="+mn-cs"/>
            </a:endParaRP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  </a:t>
            </a:r>
            <a:r>
              <a:rPr lang="cs-CZ" sz="1800" dirty="0" err="1">
                <a:latin typeface="Courier New" pitchFamily="49" charset="0"/>
                <a:ea typeface="+mn-ea"/>
                <a:cs typeface="+mn-cs"/>
              </a:rPr>
              <a:t>rep</a:t>
            </a: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; ret</a:t>
            </a:r>
          </a:p>
        </p:txBody>
      </p:sp>
      <p:sp>
        <p:nvSpPr>
          <p:cNvPr id="72706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417513"/>
            <a:ext cx="8382000" cy="573087"/>
          </a:xfrm>
        </p:spPr>
        <p:txBody>
          <a:bodyPr/>
          <a:lstStyle/>
          <a:p>
            <a:r>
              <a:rPr lang="en-US" dirty="0">
                <a:latin typeface="Calibri" pitchFamily="-96" charset="0"/>
              </a:rPr>
              <a:t>Array Loop Example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476500" y="1357298"/>
            <a:ext cx="4038600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dirty="0">
                <a:latin typeface="Courier New" pitchFamily="-96" charset="0"/>
              </a:rPr>
              <a:t>void </a:t>
            </a:r>
            <a:r>
              <a:rPr lang="en-US" sz="1800" dirty="0" err="1">
                <a:latin typeface="Courier New" pitchFamily="-96" charset="0"/>
              </a:rPr>
              <a:t>zincr</a:t>
            </a:r>
            <a:r>
              <a:rPr lang="en-US" sz="1800" dirty="0">
                <a:latin typeface="Courier New" pitchFamily="-96" charset="0"/>
              </a:rPr>
              <a:t>(</a:t>
            </a:r>
            <a:r>
              <a:rPr lang="en-US" sz="1800" dirty="0" err="1">
                <a:latin typeface="Courier New" pitchFamily="-96" charset="0"/>
              </a:rPr>
              <a:t>zip_dig</a:t>
            </a:r>
            <a:r>
              <a:rPr lang="en-US" sz="1800" dirty="0">
                <a:latin typeface="Courier New" pitchFamily="-96" charset="0"/>
              </a:rPr>
              <a:t> z) {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  </a:t>
            </a:r>
            <a:r>
              <a:rPr lang="en-US" sz="1800" dirty="0" err="1">
                <a:latin typeface="Courier New" pitchFamily="-96" charset="0"/>
              </a:rPr>
              <a:t>size_t</a:t>
            </a:r>
            <a:r>
              <a:rPr lang="en-US" sz="1800" dirty="0">
                <a:latin typeface="Courier New" pitchFamily="-96" charset="0"/>
              </a:rPr>
              <a:t> </a:t>
            </a:r>
            <a:r>
              <a:rPr lang="en-US" sz="1800" dirty="0" err="1">
                <a:latin typeface="Courier New" pitchFamily="-96" charset="0"/>
              </a:rPr>
              <a:t>i</a:t>
            </a:r>
            <a:r>
              <a:rPr lang="en-US" sz="1800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  for (</a:t>
            </a:r>
            <a:r>
              <a:rPr lang="en-US" sz="1800" dirty="0" err="1">
                <a:latin typeface="Courier New" pitchFamily="-96" charset="0"/>
              </a:rPr>
              <a:t>i</a:t>
            </a:r>
            <a:r>
              <a:rPr lang="en-US" sz="1800" dirty="0">
                <a:latin typeface="Courier New" pitchFamily="-96" charset="0"/>
              </a:rPr>
              <a:t> = 0; </a:t>
            </a:r>
            <a:r>
              <a:rPr lang="en-US" sz="1800" dirty="0" err="1">
                <a:latin typeface="Courier New" pitchFamily="-96" charset="0"/>
              </a:rPr>
              <a:t>i</a:t>
            </a:r>
            <a:r>
              <a:rPr lang="en-US" sz="1800" dirty="0">
                <a:latin typeface="Courier New" pitchFamily="-96" charset="0"/>
              </a:rPr>
              <a:t> &lt; ZLEN; </a:t>
            </a:r>
            <a:r>
              <a:rPr lang="en-US" sz="1800" dirty="0" err="1">
                <a:latin typeface="Courier New" pitchFamily="-96" charset="0"/>
              </a:rPr>
              <a:t>i</a:t>
            </a:r>
            <a:r>
              <a:rPr lang="en-US" sz="1800" dirty="0">
                <a:latin typeface="Courier New" pitchFamily="-96" charset="0"/>
              </a:rPr>
              <a:t>++)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    z[</a:t>
            </a:r>
            <a:r>
              <a:rPr lang="en-US" sz="1800" dirty="0" err="1">
                <a:latin typeface="Courier New" pitchFamily="-96" charset="0"/>
              </a:rPr>
              <a:t>i</a:t>
            </a:r>
            <a:r>
              <a:rPr lang="en-US" sz="1800" dirty="0">
                <a:latin typeface="Courier New" pitchFamily="-96" charset="0"/>
              </a:rPr>
              <a:t>]++;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8493742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3713"/>
            <a:ext cx="8077200" cy="573087"/>
          </a:xfrm>
        </p:spPr>
        <p:txBody>
          <a:bodyPr/>
          <a:lstStyle/>
          <a:p>
            <a:r>
              <a:rPr lang="en-US">
                <a:latin typeface="Calibri" pitchFamily="-96" charset="0"/>
              </a:rPr>
              <a:t>Multidimensional (Nested) Arrays</a:t>
            </a:r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35063"/>
            <a:ext cx="4433888" cy="3360737"/>
          </a:xfrm>
        </p:spPr>
        <p:txBody>
          <a:bodyPr/>
          <a:lstStyle/>
          <a:p>
            <a:r>
              <a:rPr lang="en-US" dirty="0">
                <a:latin typeface="Calibri" pitchFamily="-96" charset="0"/>
              </a:rPr>
              <a:t>Declaration</a:t>
            </a:r>
          </a:p>
          <a:p>
            <a:pPr lvl="1">
              <a:buFont typeface="Wingdings" pitchFamily="-96" charset="2"/>
              <a:buNone/>
            </a:pPr>
            <a:r>
              <a:rPr lang="en-US" i="1" dirty="0">
                <a:latin typeface="Calibri" pitchFamily="-96" charset="0"/>
              </a:rPr>
              <a:t>T</a:t>
            </a:r>
            <a:r>
              <a:rPr lang="en-US" dirty="0">
                <a:latin typeface="Calibri" pitchFamily="-96" charset="0"/>
              </a:rPr>
              <a:t>   </a:t>
            </a:r>
            <a:r>
              <a:rPr lang="en-US" b="1" dirty="0">
                <a:latin typeface="Courier New" pitchFamily="-96" charset="0"/>
              </a:rPr>
              <a:t>A</a:t>
            </a:r>
            <a:r>
              <a:rPr lang="en-US" dirty="0">
                <a:latin typeface="Courier New" pitchFamily="-96" charset="0"/>
              </a:rPr>
              <a:t>[</a:t>
            </a:r>
            <a:r>
              <a:rPr lang="en-US" i="1" dirty="0">
                <a:latin typeface="Calibri" pitchFamily="-96" charset="0"/>
              </a:rPr>
              <a:t>R</a:t>
            </a:r>
            <a:r>
              <a:rPr lang="en-US" dirty="0">
                <a:latin typeface="Courier New" pitchFamily="-96" charset="0"/>
              </a:rPr>
              <a:t>][</a:t>
            </a:r>
            <a:r>
              <a:rPr lang="en-US" i="1" dirty="0">
                <a:latin typeface="Calibri" pitchFamily="-96" charset="0"/>
              </a:rPr>
              <a:t>C</a:t>
            </a:r>
            <a:r>
              <a:rPr lang="en-US" dirty="0">
                <a:latin typeface="Courier New" pitchFamily="-96" charset="0"/>
              </a:rPr>
              <a:t>];</a:t>
            </a:r>
            <a:endParaRPr lang="en-US" dirty="0">
              <a:latin typeface="Calibri" pitchFamily="-96" charset="0"/>
            </a:endParaRPr>
          </a:p>
          <a:p>
            <a:pPr lvl="1"/>
            <a:r>
              <a:rPr lang="en-US" dirty="0">
                <a:latin typeface="Calibri" pitchFamily="-96" charset="0"/>
              </a:rPr>
              <a:t>2D array of data type </a:t>
            </a:r>
            <a:r>
              <a:rPr lang="en-US" i="1" dirty="0">
                <a:latin typeface="Calibri" pitchFamily="-96" charset="0"/>
              </a:rPr>
              <a:t>T</a:t>
            </a:r>
            <a:endParaRPr lang="en-US" dirty="0">
              <a:latin typeface="Calibri" pitchFamily="-96" charset="0"/>
            </a:endParaRPr>
          </a:p>
          <a:p>
            <a:pPr lvl="1"/>
            <a:r>
              <a:rPr lang="en-US" i="1" dirty="0">
                <a:latin typeface="Calibri" pitchFamily="-96" charset="0"/>
              </a:rPr>
              <a:t>R</a:t>
            </a:r>
            <a:r>
              <a:rPr lang="en-US" dirty="0">
                <a:latin typeface="Calibri" pitchFamily="-96" charset="0"/>
              </a:rPr>
              <a:t> rows, </a:t>
            </a:r>
            <a:r>
              <a:rPr lang="en-US" i="1" dirty="0">
                <a:latin typeface="Calibri" pitchFamily="-96" charset="0"/>
              </a:rPr>
              <a:t>C</a:t>
            </a:r>
            <a:r>
              <a:rPr lang="en-US" dirty="0">
                <a:latin typeface="Calibri" pitchFamily="-96" charset="0"/>
              </a:rPr>
              <a:t> columns</a:t>
            </a:r>
          </a:p>
          <a:p>
            <a:r>
              <a:rPr lang="en-US" dirty="0">
                <a:latin typeface="Calibri" pitchFamily="-96" charset="0"/>
              </a:rPr>
              <a:t>Array Size</a:t>
            </a:r>
          </a:p>
          <a:p>
            <a:pPr lvl="1"/>
            <a:r>
              <a:rPr lang="en-US" i="1" dirty="0">
                <a:latin typeface="Calibri" pitchFamily="-96" charset="0"/>
              </a:rPr>
              <a:t>R</a:t>
            </a:r>
            <a:r>
              <a:rPr lang="en-US" dirty="0">
                <a:latin typeface="Calibri" pitchFamily="-96" charset="0"/>
              </a:rPr>
              <a:t> * </a:t>
            </a:r>
            <a:r>
              <a:rPr lang="en-US" i="1" dirty="0">
                <a:latin typeface="Calibri" pitchFamily="-96" charset="0"/>
              </a:rPr>
              <a:t>C </a:t>
            </a:r>
            <a:r>
              <a:rPr lang="en-US" dirty="0">
                <a:latin typeface="Calibri" pitchFamily="-96" charset="0"/>
              </a:rPr>
              <a:t>*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sizeof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i="1" dirty="0">
                <a:latin typeface="Calibri" pitchFamily="-96" charset="0"/>
              </a:rPr>
              <a:t>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i="1" dirty="0">
                <a:latin typeface="Calibri" pitchFamily="-96" charset="0"/>
              </a:rPr>
              <a:t> </a:t>
            </a:r>
            <a:r>
              <a:rPr lang="en-US" dirty="0">
                <a:latin typeface="Calibri" pitchFamily="-96" charset="0"/>
              </a:rPr>
              <a:t>bytes</a:t>
            </a:r>
          </a:p>
          <a:p>
            <a:r>
              <a:rPr lang="en-US" dirty="0">
                <a:latin typeface="Calibri" pitchFamily="-96" charset="0"/>
              </a:rPr>
              <a:t>Arrangement</a:t>
            </a:r>
          </a:p>
          <a:p>
            <a:pPr lvl="1"/>
            <a:r>
              <a:rPr lang="en-US" dirty="0">
                <a:latin typeface="Calibri" pitchFamily="-96" charset="0"/>
              </a:rPr>
              <a:t>Row-Major Ordering</a:t>
            </a:r>
          </a:p>
        </p:txBody>
      </p:sp>
      <p:grpSp>
        <p:nvGrpSpPr>
          <p:cNvPr id="78851" name="Group 4"/>
          <p:cNvGrpSpPr>
            <a:grpSpLocks/>
          </p:cNvGrpSpPr>
          <p:nvPr/>
        </p:nvGrpSpPr>
        <p:grpSpPr bwMode="auto">
          <a:xfrm>
            <a:off x="4876800" y="1143000"/>
            <a:ext cx="4038600" cy="2209800"/>
            <a:chOff x="2208" y="2688"/>
            <a:chExt cx="2544" cy="1392"/>
          </a:xfrm>
        </p:grpSpPr>
        <p:sp>
          <p:nvSpPr>
            <p:cNvPr id="78871" name="Rectangle 5"/>
            <p:cNvSpPr>
              <a:spLocks noChangeArrowheads="1"/>
            </p:cNvSpPr>
            <p:nvPr/>
          </p:nvSpPr>
          <p:spPr bwMode="auto">
            <a:xfrm>
              <a:off x="2304" y="2784"/>
              <a:ext cx="768" cy="288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>
                  <a:latin typeface="Courier New" pitchFamily="-96" charset="0"/>
                </a:rPr>
                <a:t>A[0][0]</a:t>
              </a:r>
            </a:p>
          </p:txBody>
        </p:sp>
        <p:sp>
          <p:nvSpPr>
            <p:cNvPr id="78872" name="Rectangle 6"/>
            <p:cNvSpPr>
              <a:spLocks noChangeArrowheads="1"/>
            </p:cNvSpPr>
            <p:nvPr/>
          </p:nvSpPr>
          <p:spPr bwMode="auto">
            <a:xfrm>
              <a:off x="3936" y="2784"/>
              <a:ext cx="768" cy="288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r" eaLnBrk="0" hangingPunct="0"/>
              <a:r>
                <a:rPr lang="en-US" sz="1800">
                  <a:latin typeface="Courier New" pitchFamily="-96" charset="0"/>
                </a:rPr>
                <a:t>A[0][C-1]</a:t>
              </a:r>
            </a:p>
          </p:txBody>
        </p:sp>
        <p:sp>
          <p:nvSpPr>
            <p:cNvPr id="78873" name="Rectangle 7"/>
            <p:cNvSpPr>
              <a:spLocks noChangeArrowheads="1"/>
            </p:cNvSpPr>
            <p:nvPr/>
          </p:nvSpPr>
          <p:spPr bwMode="auto">
            <a:xfrm>
              <a:off x="2304" y="3744"/>
              <a:ext cx="768" cy="288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>
                  <a:latin typeface="Courier New" pitchFamily="-96" charset="0"/>
                </a:rPr>
                <a:t>A[R-1][0]</a:t>
              </a:r>
            </a:p>
          </p:txBody>
        </p:sp>
        <p:sp>
          <p:nvSpPr>
            <p:cNvPr id="78874" name="Rectangle 8"/>
            <p:cNvSpPr>
              <a:spLocks noChangeArrowheads="1"/>
            </p:cNvSpPr>
            <p:nvPr/>
          </p:nvSpPr>
          <p:spPr bwMode="auto">
            <a:xfrm>
              <a:off x="3120" y="2784"/>
              <a:ext cx="576" cy="288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>
                  <a:latin typeface="Courier New" pitchFamily="-96" charset="0"/>
                </a:rPr>
                <a:t>• • •</a:t>
              </a:r>
            </a:p>
          </p:txBody>
        </p:sp>
        <p:sp>
          <p:nvSpPr>
            <p:cNvPr id="78875" name="Rectangle 9"/>
            <p:cNvSpPr>
              <a:spLocks noChangeArrowheads="1"/>
            </p:cNvSpPr>
            <p:nvPr/>
          </p:nvSpPr>
          <p:spPr bwMode="auto">
            <a:xfrm>
              <a:off x="3168" y="3744"/>
              <a:ext cx="576" cy="288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>
                  <a:latin typeface="Courier New" pitchFamily="-96" charset="0"/>
                </a:rPr>
                <a:t>• • •</a:t>
              </a:r>
            </a:p>
          </p:txBody>
        </p:sp>
        <p:sp>
          <p:nvSpPr>
            <p:cNvPr id="78876" name="Rectangle 10"/>
            <p:cNvSpPr>
              <a:spLocks noChangeArrowheads="1"/>
            </p:cNvSpPr>
            <p:nvPr/>
          </p:nvSpPr>
          <p:spPr bwMode="auto">
            <a:xfrm>
              <a:off x="3936" y="3744"/>
              <a:ext cx="768" cy="288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r" eaLnBrk="0" hangingPunct="0"/>
              <a:r>
                <a:rPr lang="en-US" sz="1800">
                  <a:latin typeface="Courier New" pitchFamily="-96" charset="0"/>
                </a:rPr>
                <a:t>A[R-1][C-1]</a:t>
              </a:r>
            </a:p>
          </p:txBody>
        </p:sp>
        <p:sp>
          <p:nvSpPr>
            <p:cNvPr id="78877" name="Rectangle 11"/>
            <p:cNvSpPr>
              <a:spLocks noChangeArrowheads="1"/>
            </p:cNvSpPr>
            <p:nvPr/>
          </p:nvSpPr>
          <p:spPr bwMode="auto">
            <a:xfrm>
              <a:off x="2592" y="3168"/>
              <a:ext cx="288" cy="480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>
                  <a:latin typeface="Courier New" pitchFamily="-96" charset="0"/>
                </a:rPr>
                <a:t>•</a:t>
              </a:r>
            </a:p>
            <a:p>
              <a:pPr eaLnBrk="0" hangingPunct="0"/>
              <a:r>
                <a:rPr lang="en-US" sz="1800">
                  <a:latin typeface="Courier New" pitchFamily="-96" charset="0"/>
                </a:rPr>
                <a:t>•</a:t>
              </a:r>
            </a:p>
            <a:p>
              <a:pPr eaLnBrk="0" hangingPunct="0"/>
              <a:r>
                <a:rPr lang="en-US" sz="1800">
                  <a:latin typeface="Courier New" pitchFamily="-96" charset="0"/>
                </a:rPr>
                <a:t>•</a:t>
              </a:r>
            </a:p>
          </p:txBody>
        </p:sp>
        <p:sp>
          <p:nvSpPr>
            <p:cNvPr id="78878" name="Rectangle 12"/>
            <p:cNvSpPr>
              <a:spLocks noChangeArrowheads="1"/>
            </p:cNvSpPr>
            <p:nvPr/>
          </p:nvSpPr>
          <p:spPr bwMode="auto">
            <a:xfrm>
              <a:off x="4080" y="3168"/>
              <a:ext cx="288" cy="480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>
                  <a:latin typeface="Courier New" pitchFamily="-96" charset="0"/>
                </a:rPr>
                <a:t>•</a:t>
              </a:r>
            </a:p>
            <a:p>
              <a:pPr eaLnBrk="0" hangingPunct="0"/>
              <a:r>
                <a:rPr lang="en-US" sz="1800">
                  <a:latin typeface="Courier New" pitchFamily="-96" charset="0"/>
                </a:rPr>
                <a:t>•</a:t>
              </a:r>
            </a:p>
            <a:p>
              <a:pPr eaLnBrk="0" hangingPunct="0"/>
              <a:r>
                <a:rPr lang="en-US" sz="1800">
                  <a:latin typeface="Courier New" pitchFamily="-96" charset="0"/>
                </a:rPr>
                <a:t>•</a:t>
              </a:r>
            </a:p>
          </p:txBody>
        </p:sp>
        <p:sp>
          <p:nvSpPr>
            <p:cNvPr id="78879" name="Freeform 13"/>
            <p:cNvSpPr>
              <a:spLocks/>
            </p:cNvSpPr>
            <p:nvPr/>
          </p:nvSpPr>
          <p:spPr bwMode="auto">
            <a:xfrm>
              <a:off x="2208" y="2688"/>
              <a:ext cx="96" cy="1392"/>
            </a:xfrm>
            <a:custGeom>
              <a:avLst/>
              <a:gdLst>
                <a:gd name="T0" fmla="*/ 96 w 96"/>
                <a:gd name="T1" fmla="*/ 0 h 1392"/>
                <a:gd name="T2" fmla="*/ 0 w 96"/>
                <a:gd name="T3" fmla="*/ 0 h 1392"/>
                <a:gd name="T4" fmla="*/ 0 w 96"/>
                <a:gd name="T5" fmla="*/ 1392 h 1392"/>
                <a:gd name="T6" fmla="*/ 96 w 96"/>
                <a:gd name="T7" fmla="*/ 1392 h 13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"/>
                <a:gd name="T13" fmla="*/ 0 h 1392"/>
                <a:gd name="T14" fmla="*/ 96 w 96"/>
                <a:gd name="T15" fmla="*/ 1392 h 13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" h="1392">
                  <a:moveTo>
                    <a:pt x="96" y="0"/>
                  </a:moveTo>
                  <a:lnTo>
                    <a:pt x="0" y="0"/>
                  </a:lnTo>
                  <a:lnTo>
                    <a:pt x="0" y="1392"/>
                  </a:lnTo>
                  <a:lnTo>
                    <a:pt x="96" y="1392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1800">
                <a:latin typeface="Calibri" pitchFamily="-96" charset="0"/>
              </a:endParaRPr>
            </a:p>
          </p:txBody>
        </p:sp>
        <p:sp>
          <p:nvSpPr>
            <p:cNvPr id="78880" name="Freeform 14"/>
            <p:cNvSpPr>
              <a:spLocks/>
            </p:cNvSpPr>
            <p:nvPr/>
          </p:nvSpPr>
          <p:spPr bwMode="auto">
            <a:xfrm flipH="1">
              <a:off x="4656" y="2688"/>
              <a:ext cx="96" cy="1392"/>
            </a:xfrm>
            <a:custGeom>
              <a:avLst/>
              <a:gdLst>
                <a:gd name="T0" fmla="*/ 96 w 96"/>
                <a:gd name="T1" fmla="*/ 0 h 1392"/>
                <a:gd name="T2" fmla="*/ 0 w 96"/>
                <a:gd name="T3" fmla="*/ 0 h 1392"/>
                <a:gd name="T4" fmla="*/ 0 w 96"/>
                <a:gd name="T5" fmla="*/ 1392 h 1392"/>
                <a:gd name="T6" fmla="*/ 96 w 96"/>
                <a:gd name="T7" fmla="*/ 1392 h 13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"/>
                <a:gd name="T13" fmla="*/ 0 h 1392"/>
                <a:gd name="T14" fmla="*/ 96 w 96"/>
                <a:gd name="T15" fmla="*/ 1392 h 13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" h="1392">
                  <a:moveTo>
                    <a:pt x="96" y="0"/>
                  </a:moveTo>
                  <a:lnTo>
                    <a:pt x="0" y="0"/>
                  </a:lnTo>
                  <a:lnTo>
                    <a:pt x="0" y="1392"/>
                  </a:lnTo>
                  <a:lnTo>
                    <a:pt x="96" y="1392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1800">
                <a:latin typeface="Calibri" pitchFamily="-96" charset="0"/>
              </a:endParaRPr>
            </a:p>
          </p:txBody>
        </p:sp>
      </p:grpSp>
      <p:sp>
        <p:nvSpPr>
          <p:cNvPr id="309263" name="Text Box 15"/>
          <p:cNvSpPr txBox="1">
            <a:spLocks noChangeArrowheads="1"/>
          </p:cNvSpPr>
          <p:nvPr/>
        </p:nvSpPr>
        <p:spPr bwMode="auto">
          <a:xfrm>
            <a:off x="323850" y="4725144"/>
            <a:ext cx="20129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2000">
                <a:latin typeface="Courier New" pitchFamily="-96" charset="0"/>
              </a:rPr>
              <a:t>int A[R][C];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457200" y="5125194"/>
            <a:ext cx="8229600" cy="990600"/>
            <a:chOff x="336" y="3408"/>
            <a:chExt cx="5184" cy="624"/>
          </a:xfrm>
        </p:grpSpPr>
        <p:grpSp>
          <p:nvGrpSpPr>
            <p:cNvPr id="78858" name="Group 17"/>
            <p:cNvGrpSpPr>
              <a:grpSpLocks/>
            </p:cNvGrpSpPr>
            <p:nvPr/>
          </p:nvGrpSpPr>
          <p:grpSpPr bwMode="auto">
            <a:xfrm>
              <a:off x="336" y="3408"/>
              <a:ext cx="1344" cy="624"/>
              <a:chOff x="1488" y="3504"/>
              <a:chExt cx="1344" cy="624"/>
            </a:xfrm>
          </p:grpSpPr>
          <p:sp>
            <p:nvSpPr>
              <p:cNvPr id="78868" name="Rectangle 20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F1C7C7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0">
                    <a:latin typeface="Courier New" pitchFamily="-96" charset="0"/>
                  </a:rPr>
                  <a:t>• • •</a:t>
                </a:r>
              </a:p>
            </p:txBody>
          </p:sp>
          <p:sp>
            <p:nvSpPr>
              <p:cNvPr id="78869" name="Rectangle 18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F1C7C7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78870" name="Rectangle 19"/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F1C7C7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[C-1]</a:t>
                </a:r>
              </a:p>
            </p:txBody>
          </p:sp>
        </p:grpSp>
        <p:grpSp>
          <p:nvGrpSpPr>
            <p:cNvPr id="78859" name="Group 21"/>
            <p:cNvGrpSpPr>
              <a:grpSpLocks/>
            </p:cNvGrpSpPr>
            <p:nvPr/>
          </p:nvGrpSpPr>
          <p:grpSpPr bwMode="auto">
            <a:xfrm>
              <a:off x="1680" y="3408"/>
              <a:ext cx="1344" cy="624"/>
              <a:chOff x="1488" y="3504"/>
              <a:chExt cx="1344" cy="624"/>
            </a:xfrm>
          </p:grpSpPr>
          <p:sp>
            <p:nvSpPr>
              <p:cNvPr id="78865" name="Rectangle 24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F6F5BD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0">
                    <a:latin typeface="Courier New" pitchFamily="-96" charset="0"/>
                  </a:rPr>
                  <a:t>• • •</a:t>
                </a:r>
              </a:p>
            </p:txBody>
          </p:sp>
          <p:sp>
            <p:nvSpPr>
              <p:cNvPr id="78866" name="Rectangle 22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F6F5BD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78867" name="Rectangle 23"/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F6F5BD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[C-1]</a:t>
                </a:r>
              </a:p>
            </p:txBody>
          </p:sp>
        </p:grpSp>
        <p:grpSp>
          <p:nvGrpSpPr>
            <p:cNvPr id="78860" name="Group 25"/>
            <p:cNvGrpSpPr>
              <a:grpSpLocks/>
            </p:cNvGrpSpPr>
            <p:nvPr/>
          </p:nvGrpSpPr>
          <p:grpSpPr bwMode="auto">
            <a:xfrm>
              <a:off x="4176" y="3408"/>
              <a:ext cx="1344" cy="624"/>
              <a:chOff x="1488" y="3504"/>
              <a:chExt cx="1344" cy="624"/>
            </a:xfrm>
          </p:grpSpPr>
          <p:sp>
            <p:nvSpPr>
              <p:cNvPr id="78862" name="Rectangle 28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D5F1C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0">
                    <a:latin typeface="Courier New" pitchFamily="-96" charset="0"/>
                  </a:rPr>
                  <a:t>• • •</a:t>
                </a:r>
              </a:p>
            </p:txBody>
          </p:sp>
          <p:sp>
            <p:nvSpPr>
              <p:cNvPr id="78863" name="Rectangle 26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D5F1C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[R-1]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78864" name="Rectangle 27"/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D5F1C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[R-1]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[C-1]</a:t>
                </a:r>
              </a:p>
            </p:txBody>
          </p:sp>
        </p:grpSp>
        <p:sp>
          <p:nvSpPr>
            <p:cNvPr id="78861" name="Rectangle 29"/>
            <p:cNvSpPr>
              <a:spLocks noChangeArrowheads="1"/>
            </p:cNvSpPr>
            <p:nvPr/>
          </p:nvSpPr>
          <p:spPr bwMode="auto">
            <a:xfrm>
              <a:off x="3024" y="3408"/>
              <a:ext cx="1152" cy="62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600" b="0">
                  <a:latin typeface="Courier New" pitchFamily="-96" charset="0"/>
                </a:rPr>
                <a:t>•  •  •</a:t>
              </a:r>
            </a:p>
          </p:txBody>
        </p:sp>
      </p:grpSp>
      <p:sp>
        <p:nvSpPr>
          <p:cNvPr id="309278" name="Line 30"/>
          <p:cNvSpPr>
            <a:spLocks noChangeShapeType="1"/>
          </p:cNvSpPr>
          <p:nvPr/>
        </p:nvSpPr>
        <p:spPr bwMode="auto">
          <a:xfrm>
            <a:off x="457200" y="6191994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279" name="Line 31"/>
          <p:cNvSpPr>
            <a:spLocks noChangeShapeType="1"/>
          </p:cNvSpPr>
          <p:nvPr/>
        </p:nvSpPr>
        <p:spPr bwMode="auto">
          <a:xfrm>
            <a:off x="8686800" y="6191994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280" name="Line 32"/>
          <p:cNvSpPr>
            <a:spLocks noChangeShapeType="1"/>
          </p:cNvSpPr>
          <p:nvPr/>
        </p:nvSpPr>
        <p:spPr bwMode="auto">
          <a:xfrm>
            <a:off x="457200" y="6344394"/>
            <a:ext cx="8229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281" name="Rectangle 33"/>
          <p:cNvSpPr>
            <a:spLocks noChangeArrowheads="1"/>
          </p:cNvSpPr>
          <p:nvPr/>
        </p:nvSpPr>
        <p:spPr bwMode="auto">
          <a:xfrm>
            <a:off x="3505200" y="6191994"/>
            <a:ext cx="1447800" cy="3810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800">
                <a:latin typeface="Courier New" pitchFamily="-96" charset="0"/>
              </a:rPr>
              <a:t>4*R*C</a:t>
            </a:r>
            <a:r>
              <a:rPr lang="en-US" sz="1800" b="0">
                <a:latin typeface="Calibri" pitchFamily="-96" charset="0"/>
              </a:rPr>
              <a:t>  Bytes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Mechanisms in Procedures</a:t>
            </a:r>
            <a:endParaRPr/>
          </a:p>
        </p:txBody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381000" y="1219200"/>
            <a:ext cx="5257800" cy="5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Passing control</a:t>
            </a:r>
            <a:endParaRPr dirty="0"/>
          </a:p>
          <a:p>
            <a:pPr marL="5143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beginning of procedure code</a:t>
            </a:r>
            <a:endParaRPr dirty="0"/>
          </a:p>
          <a:p>
            <a:pPr marL="5143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 to return point</a:t>
            </a:r>
            <a:endParaRPr dirty="0"/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Passing data</a:t>
            </a:r>
            <a:endParaRPr dirty="0">
              <a:highlight>
                <a:srgbClr val="FFFF00"/>
              </a:highlight>
            </a:endParaRPr>
          </a:p>
          <a:p>
            <a:pPr marL="5143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Procedure arguments</a:t>
            </a:r>
            <a:endParaRPr dirty="0"/>
          </a:p>
          <a:p>
            <a:pPr marL="5143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Return value</a:t>
            </a:r>
            <a:endParaRPr dirty="0"/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Memory management</a:t>
            </a:r>
            <a:endParaRPr dirty="0"/>
          </a:p>
          <a:p>
            <a:pPr marL="5143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Allocate during procedure execution</a:t>
            </a:r>
            <a:endParaRPr dirty="0"/>
          </a:p>
          <a:p>
            <a:pPr marL="5143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Deallocate upon return</a:t>
            </a:r>
            <a:endParaRPr dirty="0"/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Mechanisms all implemented with machine instructions</a:t>
            </a:r>
            <a:endParaRPr dirty="0"/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x86-64 implementation of a procedure uses only those mechanisms required</a:t>
            </a:r>
            <a:endParaRPr dirty="0"/>
          </a:p>
        </p:txBody>
      </p:sp>
      <p:sp>
        <p:nvSpPr>
          <p:cNvPr id="265" name="Shape 265"/>
          <p:cNvSpPr/>
          <p:nvPr/>
        </p:nvSpPr>
        <p:spPr>
          <a:xfrm>
            <a:off x="5791200" y="990600"/>
            <a:ext cx="1841500" cy="2362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P(…) 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y = Q(x);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print(y)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  </a:t>
            </a:r>
            <a:endParaRPr/>
          </a:p>
        </p:txBody>
      </p:sp>
      <p:sp>
        <p:nvSpPr>
          <p:cNvPr id="266" name="Shape 266"/>
          <p:cNvSpPr/>
          <p:nvPr/>
        </p:nvSpPr>
        <p:spPr>
          <a:xfrm>
            <a:off x="5791200" y="3581400"/>
            <a:ext cx="2133600" cy="2362200"/>
          </a:xfrm>
          <a:prstGeom prst="rect">
            <a:avLst/>
          </a:prstGeom>
          <a:solidFill>
            <a:srgbClr val="D5F1CF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int Q(int i)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int t = 3*i;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int v[10];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return v[t];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cxnSp>
        <p:nvCxnSpPr>
          <p:cNvPr id="267" name="Shape 267"/>
          <p:cNvCxnSpPr/>
          <p:nvPr/>
        </p:nvCxnSpPr>
        <p:spPr>
          <a:xfrm>
            <a:off x="7010400" y="2133600"/>
            <a:ext cx="228600" cy="1524000"/>
          </a:xfrm>
          <a:prstGeom prst="straightConnector1">
            <a:avLst/>
          </a:prstGeom>
          <a:solidFill>
            <a:schemeClr val="accent1"/>
          </a:solidFill>
          <a:ln w="25400" cap="flat" cmpd="sng">
            <a:solidFill>
              <a:srgbClr val="0070C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268" name="Shape 268"/>
          <p:cNvCxnSpPr/>
          <p:nvPr/>
        </p:nvCxnSpPr>
        <p:spPr>
          <a:xfrm rot="10800000">
            <a:off x="6248400" y="2133600"/>
            <a:ext cx="914400" cy="3200400"/>
          </a:xfrm>
          <a:prstGeom prst="straightConnector1">
            <a:avLst/>
          </a:prstGeom>
          <a:solidFill>
            <a:schemeClr val="accent1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457200"/>
            <a:ext cx="6375400" cy="573088"/>
          </a:xfrm>
        </p:spPr>
        <p:txBody>
          <a:bodyPr/>
          <a:lstStyle/>
          <a:p>
            <a:r>
              <a:rPr lang="en-US">
                <a:latin typeface="Calibri" pitchFamily="-96" charset="0"/>
              </a:rPr>
              <a:t>Nested Array Example</a:t>
            </a:r>
          </a:p>
        </p:txBody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953000"/>
            <a:ext cx="8001000" cy="1905000"/>
          </a:xfrm>
        </p:spPr>
        <p:txBody>
          <a:bodyPr/>
          <a:lstStyle/>
          <a:p>
            <a:r>
              <a:rPr lang="en-US" dirty="0">
                <a:latin typeface="Calibri" pitchFamily="-96" charset="0"/>
              </a:rPr>
              <a:t>“</a:t>
            </a:r>
            <a:r>
              <a:rPr lang="en-US" dirty="0" err="1">
                <a:latin typeface="Courier New" pitchFamily="-96" charset="0"/>
              </a:rPr>
              <a:t>zip_dig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pgh</a:t>
            </a:r>
            <a:r>
              <a:rPr lang="en-US" dirty="0">
                <a:latin typeface="Courier New" pitchFamily="-96" charset="0"/>
              </a:rPr>
              <a:t>[4]</a:t>
            </a:r>
            <a:r>
              <a:rPr lang="en-US" dirty="0">
                <a:latin typeface="Calibri" pitchFamily="-96" charset="0"/>
              </a:rPr>
              <a:t>” equivalent to “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pgh</a:t>
            </a:r>
            <a:r>
              <a:rPr lang="en-US" dirty="0">
                <a:latin typeface="Courier New" pitchFamily="-96" charset="0"/>
              </a:rPr>
              <a:t>[4][5]</a:t>
            </a:r>
            <a:r>
              <a:rPr lang="en-US" dirty="0">
                <a:latin typeface="Calibri" pitchFamily="-96" charset="0"/>
              </a:rPr>
              <a:t>”</a:t>
            </a:r>
          </a:p>
          <a:p>
            <a:pPr lvl="1"/>
            <a:r>
              <a:rPr lang="en-US" dirty="0">
                <a:latin typeface="Calibri" pitchFamily="-96" charset="0"/>
              </a:rPr>
              <a:t>Variable </a:t>
            </a:r>
            <a:r>
              <a:rPr lang="en-US" b="1" dirty="0" err="1">
                <a:latin typeface="Courier New" pitchFamily="-96" charset="0"/>
              </a:rPr>
              <a:t>pgh</a:t>
            </a:r>
            <a:r>
              <a:rPr lang="en-US" dirty="0">
                <a:latin typeface="Calibri" pitchFamily="-96" charset="0"/>
              </a:rPr>
              <a:t>: array of 4 elements, allocated contiguously</a:t>
            </a:r>
          </a:p>
          <a:p>
            <a:pPr lvl="1"/>
            <a:r>
              <a:rPr lang="en-US" dirty="0">
                <a:latin typeface="Calibri" pitchFamily="-96" charset="0"/>
              </a:rPr>
              <a:t>Each element is an array of 5 </a:t>
            </a:r>
            <a:r>
              <a:rPr lang="en-US" b="1" dirty="0" err="1">
                <a:latin typeface="Courier New" pitchFamily="-96" charset="0"/>
              </a:rPr>
              <a:t>int</a:t>
            </a:r>
            <a:r>
              <a:rPr lang="en-US" dirty="0" err="1">
                <a:latin typeface="Calibri" pitchFamily="-96" charset="0"/>
              </a:rPr>
              <a:t>’s</a:t>
            </a:r>
            <a:r>
              <a:rPr lang="en-US" dirty="0">
                <a:latin typeface="Calibri" pitchFamily="-96" charset="0"/>
              </a:rPr>
              <a:t>, allocated contiguously</a:t>
            </a:r>
          </a:p>
          <a:p>
            <a:r>
              <a:rPr lang="en-US" dirty="0">
                <a:latin typeface="Calibri" pitchFamily="-96" charset="0"/>
              </a:rPr>
              <a:t>“Row-Major” ordering of all elements in memory</a:t>
            </a:r>
          </a:p>
        </p:txBody>
      </p:sp>
      <p:sp>
        <p:nvSpPr>
          <p:cNvPr id="76803" name="Rectangle 4"/>
          <p:cNvSpPr>
            <a:spLocks noChangeArrowheads="1"/>
          </p:cNvSpPr>
          <p:nvPr/>
        </p:nvSpPr>
        <p:spPr bwMode="auto">
          <a:xfrm>
            <a:off x="606053" y="1061329"/>
            <a:ext cx="4924425" cy="2305759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dirty="0">
                <a:latin typeface="Courier New" pitchFamily="-96" charset="0"/>
              </a:rPr>
              <a:t>#define PCOUNT 4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typedef </a:t>
            </a:r>
            <a:r>
              <a:rPr lang="en-US" sz="1800" dirty="0" err="1">
                <a:latin typeface="Courier New" pitchFamily="-96" charset="0"/>
              </a:rPr>
              <a:t>int</a:t>
            </a:r>
            <a:r>
              <a:rPr lang="en-US" sz="1800" dirty="0">
                <a:latin typeface="Courier New" pitchFamily="-96" charset="0"/>
              </a:rPr>
              <a:t> </a:t>
            </a:r>
            <a:r>
              <a:rPr lang="en-US" sz="1800" dirty="0" err="1">
                <a:latin typeface="Courier New" pitchFamily="-96" charset="0"/>
              </a:rPr>
              <a:t>zip_dig</a:t>
            </a:r>
            <a:r>
              <a:rPr lang="en-US" sz="1800" dirty="0">
                <a:latin typeface="Courier New" pitchFamily="-96" charset="0"/>
              </a:rPr>
              <a:t>[5];</a:t>
            </a:r>
          </a:p>
          <a:p>
            <a:pPr eaLnBrk="0" hangingPunct="0"/>
            <a:endParaRPr lang="en-US" sz="1800" dirty="0">
              <a:latin typeface="Courier New" pitchFamily="-96" charset="0"/>
            </a:endParaRPr>
          </a:p>
          <a:p>
            <a:pPr eaLnBrk="0" hangingPunct="0"/>
            <a:r>
              <a:rPr lang="en-US" sz="1800" dirty="0" err="1">
                <a:latin typeface="Courier New" pitchFamily="-96" charset="0"/>
              </a:rPr>
              <a:t>zip_dig</a:t>
            </a:r>
            <a:r>
              <a:rPr lang="en-US" sz="1800" dirty="0">
                <a:latin typeface="Courier New" pitchFamily="-96" charset="0"/>
              </a:rPr>
              <a:t> </a:t>
            </a:r>
            <a:r>
              <a:rPr lang="en-US" sz="1800" dirty="0" err="1">
                <a:latin typeface="Courier New" pitchFamily="-96" charset="0"/>
              </a:rPr>
              <a:t>pgh</a:t>
            </a:r>
            <a:r>
              <a:rPr lang="en-US" sz="1800" dirty="0">
                <a:latin typeface="Courier New" pitchFamily="-96" charset="0"/>
              </a:rPr>
              <a:t>[PCOUNT] = 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  {{1, 5, 2, 0, 6 },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   {1, 5, 2, 1, 3 },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   {1, 5, 2, 1, 7 },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   {1, 5, 2, 2, 1 }};</a:t>
            </a:r>
          </a:p>
        </p:txBody>
      </p:sp>
      <p:sp>
        <p:nvSpPr>
          <p:cNvPr id="76804" name="Text Box 6"/>
          <p:cNvSpPr txBox="1">
            <a:spLocks noChangeArrowheads="1"/>
          </p:cNvSpPr>
          <p:nvPr/>
        </p:nvSpPr>
        <p:spPr bwMode="auto">
          <a:xfrm>
            <a:off x="455613" y="3519488"/>
            <a:ext cx="1144587" cy="641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1800">
                <a:latin typeface="Courier New" pitchFamily="-96" charset="0"/>
              </a:rPr>
              <a:t>zip_dig</a:t>
            </a:r>
          </a:p>
          <a:p>
            <a:pPr algn="r" eaLnBrk="0" hangingPunct="0"/>
            <a:r>
              <a:rPr lang="en-US" sz="1800">
                <a:latin typeface="Courier New" pitchFamily="-96" charset="0"/>
              </a:rPr>
              <a:t>pgh[4];</a:t>
            </a:r>
          </a:p>
        </p:txBody>
      </p:sp>
      <p:sp>
        <p:nvSpPr>
          <p:cNvPr id="308232" name="Line 8"/>
          <p:cNvSpPr>
            <a:spLocks noChangeShapeType="1"/>
          </p:cNvSpPr>
          <p:nvPr/>
        </p:nvSpPr>
        <p:spPr bwMode="auto">
          <a:xfrm flipV="1">
            <a:off x="1905000" y="4205288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233" name="Text Box 9"/>
          <p:cNvSpPr txBox="1">
            <a:spLocks noChangeArrowheads="1"/>
          </p:cNvSpPr>
          <p:nvPr/>
        </p:nvSpPr>
        <p:spPr bwMode="auto">
          <a:xfrm>
            <a:off x="1676400" y="4357688"/>
            <a:ext cx="458788" cy="3667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>
                <a:latin typeface="Courier New" pitchFamily="-96" charset="0"/>
              </a:rPr>
              <a:t>76</a:t>
            </a:r>
          </a:p>
        </p:txBody>
      </p:sp>
      <p:sp>
        <p:nvSpPr>
          <p:cNvPr id="308234" name="Line 10"/>
          <p:cNvSpPr>
            <a:spLocks noChangeShapeType="1"/>
          </p:cNvSpPr>
          <p:nvPr/>
        </p:nvSpPr>
        <p:spPr bwMode="auto">
          <a:xfrm flipV="1">
            <a:off x="3429000" y="4205288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235" name="Text Box 11"/>
          <p:cNvSpPr txBox="1">
            <a:spLocks noChangeArrowheads="1"/>
          </p:cNvSpPr>
          <p:nvPr/>
        </p:nvSpPr>
        <p:spPr bwMode="auto">
          <a:xfrm>
            <a:off x="3200400" y="4357688"/>
            <a:ext cx="458788" cy="3667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>
                <a:latin typeface="Courier New" pitchFamily="-96" charset="0"/>
              </a:rPr>
              <a:t>96</a:t>
            </a:r>
          </a:p>
        </p:txBody>
      </p:sp>
      <p:sp>
        <p:nvSpPr>
          <p:cNvPr id="308236" name="Line 12"/>
          <p:cNvSpPr>
            <a:spLocks noChangeShapeType="1"/>
          </p:cNvSpPr>
          <p:nvPr/>
        </p:nvSpPr>
        <p:spPr bwMode="auto">
          <a:xfrm flipV="1">
            <a:off x="4953000" y="4205288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237" name="Text Box 13"/>
          <p:cNvSpPr txBox="1">
            <a:spLocks noChangeArrowheads="1"/>
          </p:cNvSpPr>
          <p:nvPr/>
        </p:nvSpPr>
        <p:spPr bwMode="auto">
          <a:xfrm>
            <a:off x="4656138" y="4357688"/>
            <a:ext cx="595312" cy="3667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>
                <a:latin typeface="Courier New" pitchFamily="-96" charset="0"/>
              </a:rPr>
              <a:t>116</a:t>
            </a:r>
          </a:p>
        </p:txBody>
      </p:sp>
      <p:sp>
        <p:nvSpPr>
          <p:cNvPr id="308238" name="Line 14"/>
          <p:cNvSpPr>
            <a:spLocks noChangeShapeType="1"/>
          </p:cNvSpPr>
          <p:nvPr/>
        </p:nvSpPr>
        <p:spPr bwMode="auto">
          <a:xfrm flipV="1">
            <a:off x="6477000" y="4205288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239" name="Text Box 15"/>
          <p:cNvSpPr txBox="1">
            <a:spLocks noChangeArrowheads="1"/>
          </p:cNvSpPr>
          <p:nvPr/>
        </p:nvSpPr>
        <p:spPr bwMode="auto">
          <a:xfrm>
            <a:off x="6180138" y="4357688"/>
            <a:ext cx="595312" cy="3667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>
                <a:latin typeface="Courier New" pitchFamily="-96" charset="0"/>
              </a:rPr>
              <a:t>136</a:t>
            </a:r>
          </a:p>
        </p:txBody>
      </p:sp>
      <p:sp>
        <p:nvSpPr>
          <p:cNvPr id="308240" name="Line 16"/>
          <p:cNvSpPr>
            <a:spLocks noChangeShapeType="1"/>
          </p:cNvSpPr>
          <p:nvPr/>
        </p:nvSpPr>
        <p:spPr bwMode="auto">
          <a:xfrm flipV="1">
            <a:off x="8001000" y="4205288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241" name="Text Box 17"/>
          <p:cNvSpPr txBox="1">
            <a:spLocks noChangeArrowheads="1"/>
          </p:cNvSpPr>
          <p:nvPr/>
        </p:nvSpPr>
        <p:spPr bwMode="auto">
          <a:xfrm>
            <a:off x="7704138" y="4357688"/>
            <a:ext cx="595312" cy="3667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>
                <a:latin typeface="Courier New" pitchFamily="-96" charset="0"/>
              </a:rPr>
              <a:t>156</a:t>
            </a:r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1905000" y="3443288"/>
            <a:ext cx="1524000" cy="762000"/>
            <a:chOff x="816" y="2640"/>
            <a:chExt cx="960" cy="480"/>
          </a:xfrm>
        </p:grpSpPr>
        <p:sp>
          <p:nvSpPr>
            <p:cNvPr id="76838" name="Rectangle 20"/>
            <p:cNvSpPr>
              <a:spLocks noChangeArrowheads="1"/>
            </p:cNvSpPr>
            <p:nvPr/>
          </p:nvSpPr>
          <p:spPr bwMode="auto">
            <a:xfrm>
              <a:off x="816" y="2640"/>
              <a:ext cx="192" cy="48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>
                  <a:latin typeface="Courier New" pitchFamily="-96" charset="0"/>
                </a:rPr>
                <a:t>1</a:t>
              </a:r>
            </a:p>
          </p:txBody>
        </p:sp>
        <p:sp>
          <p:nvSpPr>
            <p:cNvPr id="76839" name="Rectangle 21"/>
            <p:cNvSpPr>
              <a:spLocks noChangeArrowheads="1"/>
            </p:cNvSpPr>
            <p:nvPr/>
          </p:nvSpPr>
          <p:spPr bwMode="auto">
            <a:xfrm>
              <a:off x="1008" y="2640"/>
              <a:ext cx="192" cy="48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>
                  <a:latin typeface="Courier New" pitchFamily="-96" charset="0"/>
                </a:rPr>
                <a:t>5</a:t>
              </a:r>
            </a:p>
          </p:txBody>
        </p:sp>
        <p:sp>
          <p:nvSpPr>
            <p:cNvPr id="76840" name="Rectangle 22"/>
            <p:cNvSpPr>
              <a:spLocks noChangeArrowheads="1"/>
            </p:cNvSpPr>
            <p:nvPr/>
          </p:nvSpPr>
          <p:spPr bwMode="auto">
            <a:xfrm>
              <a:off x="1200" y="2640"/>
              <a:ext cx="192" cy="48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>
                  <a:latin typeface="Courier New" pitchFamily="-96" charset="0"/>
                </a:rPr>
                <a:t>2</a:t>
              </a:r>
            </a:p>
          </p:txBody>
        </p:sp>
        <p:sp>
          <p:nvSpPr>
            <p:cNvPr id="76841" name="Rectangle 23"/>
            <p:cNvSpPr>
              <a:spLocks noChangeArrowheads="1"/>
            </p:cNvSpPr>
            <p:nvPr/>
          </p:nvSpPr>
          <p:spPr bwMode="auto">
            <a:xfrm>
              <a:off x="1392" y="2640"/>
              <a:ext cx="192" cy="48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>
                  <a:latin typeface="Courier New" pitchFamily="-96" charset="0"/>
                </a:rPr>
                <a:t>0</a:t>
              </a:r>
            </a:p>
          </p:txBody>
        </p:sp>
        <p:sp>
          <p:nvSpPr>
            <p:cNvPr id="76842" name="Rectangle 24"/>
            <p:cNvSpPr>
              <a:spLocks noChangeArrowheads="1"/>
            </p:cNvSpPr>
            <p:nvPr/>
          </p:nvSpPr>
          <p:spPr bwMode="auto">
            <a:xfrm>
              <a:off x="1584" y="2640"/>
              <a:ext cx="192" cy="48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>
                  <a:latin typeface="Courier New" pitchFamily="-96" charset="0"/>
                </a:rPr>
                <a:t>6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3429000" y="3443288"/>
            <a:ext cx="1524000" cy="762000"/>
            <a:chOff x="816" y="2640"/>
            <a:chExt cx="960" cy="480"/>
          </a:xfrm>
        </p:grpSpPr>
        <p:sp>
          <p:nvSpPr>
            <p:cNvPr id="76833" name="Rectangle 26"/>
            <p:cNvSpPr>
              <a:spLocks noChangeArrowheads="1"/>
            </p:cNvSpPr>
            <p:nvPr/>
          </p:nvSpPr>
          <p:spPr bwMode="auto">
            <a:xfrm>
              <a:off x="816" y="2640"/>
              <a:ext cx="192" cy="48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>
                  <a:latin typeface="Courier New" pitchFamily="-96" charset="0"/>
                </a:rPr>
                <a:t>1</a:t>
              </a:r>
            </a:p>
          </p:txBody>
        </p:sp>
        <p:sp>
          <p:nvSpPr>
            <p:cNvPr id="76834" name="Rectangle 27"/>
            <p:cNvSpPr>
              <a:spLocks noChangeArrowheads="1"/>
            </p:cNvSpPr>
            <p:nvPr/>
          </p:nvSpPr>
          <p:spPr bwMode="auto">
            <a:xfrm>
              <a:off x="1008" y="2640"/>
              <a:ext cx="192" cy="48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>
                  <a:latin typeface="Courier New" pitchFamily="-96" charset="0"/>
                </a:rPr>
                <a:t>5</a:t>
              </a:r>
            </a:p>
          </p:txBody>
        </p:sp>
        <p:sp>
          <p:nvSpPr>
            <p:cNvPr id="76835" name="Rectangle 28"/>
            <p:cNvSpPr>
              <a:spLocks noChangeArrowheads="1"/>
            </p:cNvSpPr>
            <p:nvPr/>
          </p:nvSpPr>
          <p:spPr bwMode="auto">
            <a:xfrm>
              <a:off x="1200" y="2640"/>
              <a:ext cx="192" cy="48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>
                  <a:latin typeface="Courier New" pitchFamily="-96" charset="0"/>
                </a:rPr>
                <a:t>2</a:t>
              </a:r>
            </a:p>
          </p:txBody>
        </p:sp>
        <p:sp>
          <p:nvSpPr>
            <p:cNvPr id="76836" name="Rectangle 29"/>
            <p:cNvSpPr>
              <a:spLocks noChangeArrowheads="1"/>
            </p:cNvSpPr>
            <p:nvPr/>
          </p:nvSpPr>
          <p:spPr bwMode="auto">
            <a:xfrm>
              <a:off x="1392" y="2640"/>
              <a:ext cx="192" cy="48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>
                  <a:latin typeface="Courier New" pitchFamily="-96" charset="0"/>
                </a:rPr>
                <a:t>1</a:t>
              </a:r>
            </a:p>
          </p:txBody>
        </p:sp>
        <p:sp>
          <p:nvSpPr>
            <p:cNvPr id="76837" name="Rectangle 30"/>
            <p:cNvSpPr>
              <a:spLocks noChangeArrowheads="1"/>
            </p:cNvSpPr>
            <p:nvPr/>
          </p:nvSpPr>
          <p:spPr bwMode="auto">
            <a:xfrm>
              <a:off x="1584" y="2640"/>
              <a:ext cx="192" cy="48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>
                  <a:latin typeface="Courier New" pitchFamily="-96" charset="0"/>
                </a:rPr>
                <a:t>3</a:t>
              </a:r>
            </a:p>
          </p:txBody>
        </p:sp>
      </p:grp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4953000" y="3443288"/>
            <a:ext cx="1524000" cy="762000"/>
            <a:chOff x="816" y="2640"/>
            <a:chExt cx="960" cy="480"/>
          </a:xfrm>
        </p:grpSpPr>
        <p:sp>
          <p:nvSpPr>
            <p:cNvPr id="308256" name="Rectangle 32"/>
            <p:cNvSpPr>
              <a:spLocks noChangeArrowheads="1"/>
            </p:cNvSpPr>
            <p:nvPr/>
          </p:nvSpPr>
          <p:spPr bwMode="auto">
            <a:xfrm>
              <a:off x="816" y="2640"/>
              <a:ext cx="192" cy="4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 sz="1800">
                  <a:latin typeface="Courier New" pitchFamily="49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08257" name="Rectangle 33"/>
            <p:cNvSpPr>
              <a:spLocks noChangeArrowheads="1"/>
            </p:cNvSpPr>
            <p:nvPr/>
          </p:nvSpPr>
          <p:spPr bwMode="auto">
            <a:xfrm>
              <a:off x="1008" y="2640"/>
              <a:ext cx="192" cy="4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 sz="1800">
                  <a:latin typeface="Courier New" pitchFamily="49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308258" name="Rectangle 34"/>
            <p:cNvSpPr>
              <a:spLocks noChangeArrowheads="1"/>
            </p:cNvSpPr>
            <p:nvPr/>
          </p:nvSpPr>
          <p:spPr bwMode="auto">
            <a:xfrm>
              <a:off x="1200" y="2640"/>
              <a:ext cx="192" cy="4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 sz="1800">
                  <a:latin typeface="Courier New" pitchFamily="49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08259" name="Rectangle 35"/>
            <p:cNvSpPr>
              <a:spLocks noChangeArrowheads="1"/>
            </p:cNvSpPr>
            <p:nvPr/>
          </p:nvSpPr>
          <p:spPr bwMode="auto">
            <a:xfrm>
              <a:off x="1392" y="2640"/>
              <a:ext cx="192" cy="4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 sz="1800">
                  <a:latin typeface="Courier New" pitchFamily="49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08260" name="Rectangle 36"/>
            <p:cNvSpPr>
              <a:spLocks noChangeArrowheads="1"/>
            </p:cNvSpPr>
            <p:nvPr/>
          </p:nvSpPr>
          <p:spPr bwMode="auto">
            <a:xfrm>
              <a:off x="1584" y="2640"/>
              <a:ext cx="192" cy="48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 sz="1800">
                  <a:latin typeface="Courier New" pitchFamily="49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8" name="Group 37"/>
          <p:cNvGrpSpPr>
            <a:grpSpLocks/>
          </p:cNvGrpSpPr>
          <p:nvPr/>
        </p:nvGrpSpPr>
        <p:grpSpPr bwMode="auto">
          <a:xfrm>
            <a:off x="6477000" y="3438525"/>
            <a:ext cx="1524000" cy="766763"/>
            <a:chOff x="816" y="2637"/>
            <a:chExt cx="960" cy="483"/>
          </a:xfrm>
        </p:grpSpPr>
        <p:sp>
          <p:nvSpPr>
            <p:cNvPr id="76823" name="Rectangle 38"/>
            <p:cNvSpPr>
              <a:spLocks noChangeArrowheads="1"/>
            </p:cNvSpPr>
            <p:nvPr/>
          </p:nvSpPr>
          <p:spPr bwMode="auto">
            <a:xfrm>
              <a:off x="816" y="2640"/>
              <a:ext cx="192" cy="48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>
                  <a:latin typeface="Courier New" pitchFamily="-96" charset="0"/>
                </a:rPr>
                <a:t>1</a:t>
              </a:r>
            </a:p>
          </p:txBody>
        </p:sp>
        <p:sp>
          <p:nvSpPr>
            <p:cNvPr id="76824" name="Rectangle 39"/>
            <p:cNvSpPr>
              <a:spLocks noChangeArrowheads="1"/>
            </p:cNvSpPr>
            <p:nvPr/>
          </p:nvSpPr>
          <p:spPr bwMode="auto">
            <a:xfrm>
              <a:off x="1008" y="2640"/>
              <a:ext cx="192" cy="48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>
                  <a:latin typeface="Courier New" pitchFamily="-96" charset="0"/>
                </a:rPr>
                <a:t>5</a:t>
              </a:r>
            </a:p>
          </p:txBody>
        </p:sp>
        <p:sp>
          <p:nvSpPr>
            <p:cNvPr id="76825" name="Rectangle 40"/>
            <p:cNvSpPr>
              <a:spLocks noChangeArrowheads="1"/>
            </p:cNvSpPr>
            <p:nvPr/>
          </p:nvSpPr>
          <p:spPr bwMode="auto">
            <a:xfrm>
              <a:off x="1200" y="2640"/>
              <a:ext cx="192" cy="48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>
                  <a:latin typeface="Courier New" pitchFamily="-96" charset="0"/>
                </a:rPr>
                <a:t>2</a:t>
              </a:r>
            </a:p>
          </p:txBody>
        </p:sp>
        <p:sp>
          <p:nvSpPr>
            <p:cNvPr id="76826" name="Rectangle 41"/>
            <p:cNvSpPr>
              <a:spLocks noChangeArrowheads="1"/>
            </p:cNvSpPr>
            <p:nvPr/>
          </p:nvSpPr>
          <p:spPr bwMode="auto">
            <a:xfrm>
              <a:off x="1392" y="2637"/>
              <a:ext cx="192" cy="48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>
                  <a:latin typeface="Courier New" pitchFamily="-96" charset="0"/>
                </a:rPr>
                <a:t>2</a:t>
              </a:r>
            </a:p>
          </p:txBody>
        </p:sp>
        <p:sp>
          <p:nvSpPr>
            <p:cNvPr id="76827" name="Rectangle 42"/>
            <p:cNvSpPr>
              <a:spLocks noChangeArrowheads="1"/>
            </p:cNvSpPr>
            <p:nvPr/>
          </p:nvSpPr>
          <p:spPr bwMode="auto">
            <a:xfrm>
              <a:off x="1584" y="2640"/>
              <a:ext cx="192" cy="48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>
                  <a:latin typeface="Courier New" pitchFamily="-96" charset="0"/>
                </a:rPr>
                <a:t>1</a:t>
              </a:r>
            </a:p>
          </p:txBody>
        </p:sp>
      </p:grpSp>
      <p:sp>
        <p:nvSpPr>
          <p:cNvPr id="308267" name="Rectangle 43"/>
          <p:cNvSpPr>
            <a:spLocks noChangeArrowheads="1"/>
          </p:cNvSpPr>
          <p:nvPr/>
        </p:nvSpPr>
        <p:spPr bwMode="auto">
          <a:xfrm>
            <a:off x="1905000" y="3443288"/>
            <a:ext cx="1524000" cy="762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1800">
              <a:latin typeface="Calibri" pitchFamily="-96" charset="0"/>
            </a:endParaRPr>
          </a:p>
        </p:txBody>
      </p:sp>
      <p:sp>
        <p:nvSpPr>
          <p:cNvPr id="308268" name="Rectangle 44"/>
          <p:cNvSpPr>
            <a:spLocks noChangeArrowheads="1"/>
          </p:cNvSpPr>
          <p:nvPr/>
        </p:nvSpPr>
        <p:spPr bwMode="auto">
          <a:xfrm>
            <a:off x="3429000" y="3443288"/>
            <a:ext cx="1524000" cy="762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1800">
              <a:latin typeface="Calibri" pitchFamily="-96" charset="0"/>
            </a:endParaRPr>
          </a:p>
        </p:txBody>
      </p:sp>
      <p:sp>
        <p:nvSpPr>
          <p:cNvPr id="308269" name="Rectangle 45"/>
          <p:cNvSpPr>
            <a:spLocks noChangeArrowheads="1"/>
          </p:cNvSpPr>
          <p:nvPr/>
        </p:nvSpPr>
        <p:spPr bwMode="auto">
          <a:xfrm>
            <a:off x="4953000" y="3443288"/>
            <a:ext cx="1524000" cy="762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1800">
              <a:latin typeface="Calibri" pitchFamily="-96" charset="0"/>
            </a:endParaRPr>
          </a:p>
        </p:txBody>
      </p:sp>
      <p:sp>
        <p:nvSpPr>
          <p:cNvPr id="308270" name="Rectangle 46"/>
          <p:cNvSpPr>
            <a:spLocks noChangeArrowheads="1"/>
          </p:cNvSpPr>
          <p:nvPr/>
        </p:nvSpPr>
        <p:spPr bwMode="auto">
          <a:xfrm>
            <a:off x="6477000" y="3443288"/>
            <a:ext cx="1524000" cy="762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1800">
              <a:latin typeface="Calibri" pitchFamily="-96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ChangeArrowheads="1"/>
          </p:cNvSpPr>
          <p:nvPr/>
        </p:nvSpPr>
        <p:spPr bwMode="auto">
          <a:xfrm>
            <a:off x="5791200" y="4506913"/>
            <a:ext cx="990600" cy="9906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r>
              <a:rPr lang="en-US" b="0">
                <a:latin typeface="Calibri" pitchFamily="-96" charset="0"/>
              </a:rPr>
              <a:t>•  •  •</a:t>
            </a:r>
          </a:p>
        </p:txBody>
      </p:sp>
      <p:sp>
        <p:nvSpPr>
          <p:cNvPr id="80898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569913"/>
            <a:ext cx="6934200" cy="573087"/>
          </a:xfrm>
        </p:spPr>
        <p:txBody>
          <a:bodyPr/>
          <a:lstStyle/>
          <a:p>
            <a:r>
              <a:rPr lang="en-US">
                <a:latin typeface="Calibri" pitchFamily="-96" charset="0"/>
              </a:rPr>
              <a:t>Nested Array Row Access</a:t>
            </a:r>
          </a:p>
        </p:txBody>
      </p:sp>
      <p:sp>
        <p:nvSpPr>
          <p:cNvPr id="31027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42913" y="1292225"/>
            <a:ext cx="6793383" cy="1450975"/>
          </a:xfrm>
        </p:spPr>
        <p:txBody>
          <a:bodyPr/>
          <a:lstStyle/>
          <a:p>
            <a:r>
              <a:rPr lang="en-US" dirty="0">
                <a:latin typeface="Calibri" pitchFamily="-96" charset="0"/>
              </a:rPr>
              <a:t>Row Vectors</a:t>
            </a:r>
          </a:p>
          <a:p>
            <a:pPr lvl="1"/>
            <a:r>
              <a:rPr lang="en-US" dirty="0">
                <a:latin typeface="Calibri" pitchFamily="-96" charset="0"/>
              </a:rPr>
              <a:t> </a:t>
            </a:r>
            <a:r>
              <a:rPr lang="en-US" b="1" dirty="0">
                <a:latin typeface="Courier New" pitchFamily="-96" charset="0"/>
              </a:rPr>
              <a:t>A</a:t>
            </a:r>
            <a:r>
              <a:rPr lang="en-US" b="1" dirty="0">
                <a:solidFill>
                  <a:srgbClr val="C00000"/>
                </a:solidFill>
                <a:latin typeface="Courier New" pitchFamily="-96" charset="0"/>
              </a:rPr>
              <a:t>[i]</a:t>
            </a:r>
            <a:r>
              <a:rPr lang="en-US" dirty="0">
                <a:solidFill>
                  <a:srgbClr val="C00000"/>
                </a:solidFill>
                <a:latin typeface="Calibri" pitchFamily="-96" charset="0"/>
              </a:rPr>
              <a:t> </a:t>
            </a:r>
            <a:r>
              <a:rPr lang="en-US" dirty="0">
                <a:latin typeface="Calibri" pitchFamily="-96" charset="0"/>
              </a:rPr>
              <a:t>is array of </a:t>
            </a:r>
            <a:r>
              <a:rPr lang="en-US" i="1" dirty="0">
                <a:latin typeface="Calibri" pitchFamily="-96" charset="0"/>
              </a:rPr>
              <a:t>C</a:t>
            </a:r>
            <a:r>
              <a:rPr lang="en-US" dirty="0">
                <a:latin typeface="Calibri" pitchFamily="-96" charset="0"/>
              </a:rPr>
              <a:t> elements of type </a:t>
            </a:r>
            <a:r>
              <a:rPr lang="en-US" i="1" dirty="0">
                <a:latin typeface="Calibri" pitchFamily="-96" charset="0"/>
              </a:rPr>
              <a:t>T</a:t>
            </a:r>
          </a:p>
          <a:p>
            <a:pPr lvl="1"/>
            <a:r>
              <a:rPr lang="en-US" dirty="0">
                <a:latin typeface="Calibri" pitchFamily="-96" charset="0"/>
              </a:rPr>
              <a:t>Starting address </a:t>
            </a:r>
            <a:r>
              <a:rPr lang="en-US" b="1" dirty="0">
                <a:latin typeface="Courier New" pitchFamily="-96" charset="0"/>
              </a:rPr>
              <a:t>A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+ </a:t>
            </a:r>
            <a:r>
              <a:rPr lang="en-US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* (C *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sizeof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i="1" dirty="0">
                <a:cs typeface="Calibri" panose="020F0502020204030204" pitchFamily="34" charset="0"/>
              </a:rPr>
              <a:t>T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))</a:t>
            </a:r>
          </a:p>
        </p:txBody>
      </p:sp>
      <p:grpSp>
        <p:nvGrpSpPr>
          <p:cNvPr id="80900" name="Group 5"/>
          <p:cNvGrpSpPr>
            <a:grpSpLocks/>
          </p:cNvGrpSpPr>
          <p:nvPr/>
        </p:nvGrpSpPr>
        <p:grpSpPr bwMode="auto">
          <a:xfrm>
            <a:off x="3657600" y="3973513"/>
            <a:ext cx="2133600" cy="1524000"/>
            <a:chOff x="1680" y="2064"/>
            <a:chExt cx="1344" cy="960"/>
          </a:xfrm>
        </p:grpSpPr>
        <p:grpSp>
          <p:nvGrpSpPr>
            <p:cNvPr id="80927" name="Group 6"/>
            <p:cNvGrpSpPr>
              <a:grpSpLocks/>
            </p:cNvGrpSpPr>
            <p:nvPr/>
          </p:nvGrpSpPr>
          <p:grpSpPr bwMode="auto">
            <a:xfrm>
              <a:off x="1680" y="2400"/>
              <a:ext cx="1344" cy="624"/>
              <a:chOff x="1488" y="3504"/>
              <a:chExt cx="1344" cy="624"/>
            </a:xfrm>
          </p:grpSpPr>
          <p:sp>
            <p:nvSpPr>
              <p:cNvPr id="310281" name="Rectangle 9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1600" b="0" dirty="0">
                    <a:latin typeface="Calibri" pitchFamily="34" charset="0"/>
                    <a:ea typeface="+mn-ea"/>
                    <a:cs typeface="+mn-cs"/>
                  </a:rPr>
                  <a:t>• • •</a:t>
                </a:r>
              </a:p>
            </p:txBody>
          </p:sp>
          <p:sp>
            <p:nvSpPr>
              <p:cNvPr id="310279" name="Rectangle 7"/>
              <p:cNvSpPr>
                <a:spLocks noChangeArrowheads="1"/>
              </p:cNvSpPr>
              <p:nvPr/>
            </p:nvSpPr>
            <p:spPr bwMode="auto">
              <a:xfrm>
                <a:off x="1497" y="3504"/>
                <a:ext cx="384" cy="62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1600" dirty="0">
                    <a:latin typeface="Courier New" pitchFamily="49" charset="0"/>
                    <a:ea typeface="+mn-ea"/>
                    <a:cs typeface="+mn-cs"/>
                  </a:rPr>
                  <a:t>A</a:t>
                </a:r>
              </a:p>
              <a:p>
                <a:pPr algn="ctr" eaLnBrk="0" hangingPunct="0">
                  <a:defRPr/>
                </a:pPr>
                <a:r>
                  <a:rPr lang="en-US" sz="1600" dirty="0">
                    <a:solidFill>
                      <a:srgbClr val="C00000"/>
                    </a:solidFill>
                    <a:latin typeface="Courier New" pitchFamily="49" charset="0"/>
                    <a:ea typeface="+mn-ea"/>
                    <a:cs typeface="+mn-cs"/>
                  </a:rPr>
                  <a:t>[</a:t>
                </a:r>
                <a:r>
                  <a:rPr lang="en-US" sz="1600" dirty="0" err="1">
                    <a:solidFill>
                      <a:srgbClr val="C00000"/>
                    </a:solidFill>
                    <a:latin typeface="Courier New" pitchFamily="49" charset="0"/>
                    <a:ea typeface="+mn-ea"/>
                    <a:cs typeface="+mn-cs"/>
                  </a:rPr>
                  <a:t>i</a:t>
                </a:r>
                <a:r>
                  <a:rPr lang="en-US" sz="1600" dirty="0">
                    <a:solidFill>
                      <a:srgbClr val="C00000"/>
                    </a:solidFill>
                    <a:latin typeface="Courier New" pitchFamily="49" charset="0"/>
                    <a:ea typeface="+mn-ea"/>
                    <a:cs typeface="+mn-cs"/>
                  </a:rPr>
                  <a:t>]</a:t>
                </a:r>
              </a:p>
              <a:p>
                <a:pPr algn="ctr" eaLnBrk="0" hangingPunct="0">
                  <a:defRPr/>
                </a:pPr>
                <a:r>
                  <a:rPr lang="en-US" sz="1600" dirty="0">
                    <a:latin typeface="Courier New" pitchFamily="49" charset="0"/>
                    <a:ea typeface="+mn-ea"/>
                    <a:cs typeface="+mn-cs"/>
                  </a:rPr>
                  <a:t>[0]</a:t>
                </a:r>
              </a:p>
            </p:txBody>
          </p:sp>
          <p:sp>
            <p:nvSpPr>
              <p:cNvPr id="310280" name="Rectangle 8"/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1600" dirty="0">
                    <a:latin typeface="Courier New" pitchFamily="49" charset="0"/>
                    <a:ea typeface="+mn-ea"/>
                    <a:cs typeface="+mn-cs"/>
                  </a:rPr>
                  <a:t>A</a:t>
                </a:r>
              </a:p>
              <a:p>
                <a:pPr algn="ctr" eaLnBrk="0" hangingPunct="0">
                  <a:defRPr/>
                </a:pPr>
                <a:r>
                  <a:rPr lang="en-US" sz="1600" dirty="0">
                    <a:solidFill>
                      <a:srgbClr val="C00000"/>
                    </a:solidFill>
                    <a:latin typeface="Courier New" pitchFamily="49" charset="0"/>
                    <a:ea typeface="+mn-ea"/>
                    <a:cs typeface="+mn-cs"/>
                  </a:rPr>
                  <a:t>[</a:t>
                </a:r>
                <a:r>
                  <a:rPr lang="en-US" sz="1600" dirty="0" err="1">
                    <a:solidFill>
                      <a:srgbClr val="C00000"/>
                    </a:solidFill>
                    <a:latin typeface="Courier New" pitchFamily="49" charset="0"/>
                    <a:ea typeface="+mn-ea"/>
                    <a:cs typeface="+mn-cs"/>
                  </a:rPr>
                  <a:t>i</a:t>
                </a:r>
                <a:r>
                  <a:rPr lang="en-US" sz="1600" dirty="0">
                    <a:solidFill>
                      <a:srgbClr val="C00000"/>
                    </a:solidFill>
                    <a:latin typeface="Courier New" pitchFamily="49" charset="0"/>
                    <a:ea typeface="+mn-ea"/>
                    <a:cs typeface="+mn-cs"/>
                  </a:rPr>
                  <a:t>]</a:t>
                </a:r>
              </a:p>
              <a:p>
                <a:pPr algn="ctr" eaLnBrk="0" hangingPunct="0">
                  <a:defRPr/>
                </a:pPr>
                <a:r>
                  <a:rPr lang="en-US" sz="1600" dirty="0">
                    <a:latin typeface="Courier New" pitchFamily="49" charset="0"/>
                    <a:ea typeface="+mn-ea"/>
                    <a:cs typeface="+mn-cs"/>
                  </a:rPr>
                  <a:t>[C-1]</a:t>
                </a:r>
              </a:p>
            </p:txBody>
          </p:sp>
        </p:grpSp>
        <p:sp>
          <p:nvSpPr>
            <p:cNvPr id="80928" name="Line 10"/>
            <p:cNvSpPr>
              <a:spLocks noChangeShapeType="1"/>
            </p:cNvSpPr>
            <p:nvPr/>
          </p:nvSpPr>
          <p:spPr bwMode="auto">
            <a:xfrm>
              <a:off x="1680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29" name="Line 11"/>
            <p:cNvSpPr>
              <a:spLocks noChangeShapeType="1"/>
            </p:cNvSpPr>
            <p:nvPr/>
          </p:nvSpPr>
          <p:spPr bwMode="auto">
            <a:xfrm>
              <a:off x="1680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30" name="Line 12"/>
            <p:cNvSpPr>
              <a:spLocks noChangeShapeType="1"/>
            </p:cNvSpPr>
            <p:nvPr/>
          </p:nvSpPr>
          <p:spPr bwMode="auto">
            <a:xfrm>
              <a:off x="3024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31" name="Line 13"/>
            <p:cNvSpPr>
              <a:spLocks noChangeShapeType="1"/>
            </p:cNvSpPr>
            <p:nvPr/>
          </p:nvSpPr>
          <p:spPr bwMode="auto">
            <a:xfrm>
              <a:off x="1680" y="2208"/>
              <a:ext cx="134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32" name="Rectangle 14"/>
            <p:cNvSpPr>
              <a:spLocks noChangeArrowheads="1"/>
            </p:cNvSpPr>
            <p:nvPr/>
          </p:nvSpPr>
          <p:spPr bwMode="auto">
            <a:xfrm>
              <a:off x="2112" y="2064"/>
              <a:ext cx="528" cy="240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 dirty="0">
                  <a:latin typeface="Courier New" pitchFamily="-96" charset="0"/>
                </a:rPr>
                <a:t>A</a:t>
              </a:r>
              <a:r>
                <a:rPr lang="en-US" sz="1600" dirty="0">
                  <a:solidFill>
                    <a:srgbClr val="C00000"/>
                  </a:solidFill>
                  <a:latin typeface="Courier New" pitchFamily="-96" charset="0"/>
                </a:rPr>
                <a:t>[i]</a:t>
              </a:r>
              <a:endParaRPr lang="en-US" sz="1600" b="0" dirty="0">
                <a:solidFill>
                  <a:srgbClr val="C00000"/>
                </a:solidFill>
                <a:latin typeface="Calibri" pitchFamily="-96" charset="0"/>
              </a:endParaRPr>
            </a:p>
          </p:txBody>
        </p:sp>
      </p:grpSp>
      <p:grpSp>
        <p:nvGrpSpPr>
          <p:cNvPr id="80901" name="Group 15"/>
          <p:cNvGrpSpPr>
            <a:grpSpLocks/>
          </p:cNvGrpSpPr>
          <p:nvPr/>
        </p:nvGrpSpPr>
        <p:grpSpPr bwMode="auto">
          <a:xfrm>
            <a:off x="6705600" y="3973513"/>
            <a:ext cx="2133600" cy="1524000"/>
            <a:chOff x="4176" y="2064"/>
            <a:chExt cx="1344" cy="960"/>
          </a:xfrm>
        </p:grpSpPr>
        <p:grpSp>
          <p:nvGrpSpPr>
            <p:cNvPr id="80919" name="Group 16"/>
            <p:cNvGrpSpPr>
              <a:grpSpLocks/>
            </p:cNvGrpSpPr>
            <p:nvPr/>
          </p:nvGrpSpPr>
          <p:grpSpPr bwMode="auto">
            <a:xfrm>
              <a:off x="4176" y="2400"/>
              <a:ext cx="1344" cy="624"/>
              <a:chOff x="1488" y="3504"/>
              <a:chExt cx="1344" cy="624"/>
            </a:xfrm>
          </p:grpSpPr>
          <p:sp>
            <p:nvSpPr>
              <p:cNvPr id="80924" name="Rectangle 19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D5F1C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0">
                    <a:latin typeface="Calibri" pitchFamily="-96" charset="0"/>
                  </a:rPr>
                  <a:t>• • •</a:t>
                </a:r>
              </a:p>
            </p:txBody>
          </p:sp>
          <p:sp>
            <p:nvSpPr>
              <p:cNvPr id="80925" name="Rectangle 17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D5F1C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dirty="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 dirty="0">
                    <a:solidFill>
                      <a:srgbClr val="C00000"/>
                    </a:solidFill>
                    <a:latin typeface="Courier New" pitchFamily="-96" charset="0"/>
                  </a:rPr>
                  <a:t>[R-1]</a:t>
                </a:r>
              </a:p>
              <a:p>
                <a:pPr algn="ctr" eaLnBrk="0" hangingPunct="0"/>
                <a:r>
                  <a:rPr lang="en-US" sz="1600" dirty="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80926" name="Rectangle 18"/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D5F1C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dirty="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 dirty="0">
                    <a:solidFill>
                      <a:srgbClr val="C00000"/>
                    </a:solidFill>
                    <a:latin typeface="Courier New" pitchFamily="-96" charset="0"/>
                  </a:rPr>
                  <a:t>[R-1]</a:t>
                </a:r>
              </a:p>
              <a:p>
                <a:pPr algn="ctr" eaLnBrk="0" hangingPunct="0"/>
                <a:r>
                  <a:rPr lang="en-US" sz="1600" dirty="0">
                    <a:latin typeface="Courier New" pitchFamily="-96" charset="0"/>
                  </a:rPr>
                  <a:t>[C-1]</a:t>
                </a:r>
              </a:p>
            </p:txBody>
          </p:sp>
        </p:grpSp>
        <p:sp>
          <p:nvSpPr>
            <p:cNvPr id="80920" name="Line 20"/>
            <p:cNvSpPr>
              <a:spLocks noChangeShapeType="1"/>
            </p:cNvSpPr>
            <p:nvPr/>
          </p:nvSpPr>
          <p:spPr bwMode="auto">
            <a:xfrm>
              <a:off x="4176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21" name="Line 21"/>
            <p:cNvSpPr>
              <a:spLocks noChangeShapeType="1"/>
            </p:cNvSpPr>
            <p:nvPr/>
          </p:nvSpPr>
          <p:spPr bwMode="auto">
            <a:xfrm>
              <a:off x="5520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22" name="Line 22"/>
            <p:cNvSpPr>
              <a:spLocks noChangeShapeType="1"/>
            </p:cNvSpPr>
            <p:nvPr/>
          </p:nvSpPr>
          <p:spPr bwMode="auto">
            <a:xfrm>
              <a:off x="4176" y="2208"/>
              <a:ext cx="134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23" name="Rectangle 23"/>
            <p:cNvSpPr>
              <a:spLocks noChangeArrowheads="1"/>
            </p:cNvSpPr>
            <p:nvPr/>
          </p:nvSpPr>
          <p:spPr bwMode="auto">
            <a:xfrm>
              <a:off x="4608" y="2064"/>
              <a:ext cx="528" cy="240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 dirty="0">
                  <a:latin typeface="Courier New" pitchFamily="-96" charset="0"/>
                </a:rPr>
                <a:t>A</a:t>
              </a:r>
              <a:r>
                <a:rPr lang="en-US" sz="1600" dirty="0">
                  <a:solidFill>
                    <a:srgbClr val="C00000"/>
                  </a:solidFill>
                  <a:latin typeface="Courier New" pitchFamily="-96" charset="0"/>
                </a:rPr>
                <a:t>[R-1]</a:t>
              </a:r>
              <a:endParaRPr lang="en-US" sz="1600" b="0" dirty="0">
                <a:solidFill>
                  <a:srgbClr val="C00000"/>
                </a:solidFill>
                <a:latin typeface="Calibri" pitchFamily="-96" charset="0"/>
              </a:endParaRPr>
            </a:p>
          </p:txBody>
        </p:sp>
      </p:grpSp>
      <p:sp>
        <p:nvSpPr>
          <p:cNvPr id="80902" name="Rectangle 24"/>
          <p:cNvSpPr>
            <a:spLocks noChangeArrowheads="1"/>
          </p:cNvSpPr>
          <p:nvPr/>
        </p:nvSpPr>
        <p:spPr bwMode="auto">
          <a:xfrm>
            <a:off x="2667000" y="4506913"/>
            <a:ext cx="990600" cy="9906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r>
              <a:rPr lang="en-US" b="0">
                <a:latin typeface="Calibri" pitchFamily="-96" charset="0"/>
              </a:rPr>
              <a:t>•  •  •</a:t>
            </a:r>
          </a:p>
        </p:txBody>
      </p:sp>
      <p:sp>
        <p:nvSpPr>
          <p:cNvPr id="80903" name="Text Box 25"/>
          <p:cNvSpPr txBox="1">
            <a:spLocks noChangeArrowheads="1"/>
          </p:cNvSpPr>
          <p:nvPr/>
        </p:nvSpPr>
        <p:spPr bwMode="auto">
          <a:xfrm>
            <a:off x="338138" y="5718175"/>
            <a:ext cx="396875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>
                <a:latin typeface="Courier New" pitchFamily="-96" charset="0"/>
              </a:rPr>
              <a:t>A</a:t>
            </a:r>
          </a:p>
        </p:txBody>
      </p:sp>
      <p:sp>
        <p:nvSpPr>
          <p:cNvPr id="80904" name="Line 26"/>
          <p:cNvSpPr>
            <a:spLocks noChangeShapeType="1"/>
          </p:cNvSpPr>
          <p:nvPr/>
        </p:nvSpPr>
        <p:spPr bwMode="auto">
          <a:xfrm flipV="1">
            <a:off x="533400" y="5497513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905" name="Line 27"/>
          <p:cNvSpPr>
            <a:spLocks noChangeShapeType="1"/>
          </p:cNvSpPr>
          <p:nvPr/>
        </p:nvSpPr>
        <p:spPr bwMode="auto">
          <a:xfrm flipV="1">
            <a:off x="3657600" y="5497513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0906" name="Group 28"/>
          <p:cNvGrpSpPr>
            <a:grpSpLocks/>
          </p:cNvGrpSpPr>
          <p:nvPr/>
        </p:nvGrpSpPr>
        <p:grpSpPr bwMode="auto">
          <a:xfrm>
            <a:off x="533400" y="3973513"/>
            <a:ext cx="2133600" cy="1524000"/>
            <a:chOff x="336" y="2064"/>
            <a:chExt cx="1344" cy="960"/>
          </a:xfrm>
        </p:grpSpPr>
        <p:grpSp>
          <p:nvGrpSpPr>
            <p:cNvPr id="80911" name="Group 29"/>
            <p:cNvGrpSpPr>
              <a:grpSpLocks/>
            </p:cNvGrpSpPr>
            <p:nvPr/>
          </p:nvGrpSpPr>
          <p:grpSpPr bwMode="auto">
            <a:xfrm>
              <a:off x="336" y="2400"/>
              <a:ext cx="1344" cy="624"/>
              <a:chOff x="1488" y="3504"/>
              <a:chExt cx="1344" cy="624"/>
            </a:xfrm>
          </p:grpSpPr>
          <p:sp>
            <p:nvSpPr>
              <p:cNvPr id="80916" name="Rectangle 32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F1C7C7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0">
                    <a:latin typeface="Calibri" pitchFamily="-96" charset="0"/>
                  </a:rPr>
                  <a:t>• • •</a:t>
                </a:r>
              </a:p>
            </p:txBody>
          </p:sp>
          <p:sp>
            <p:nvSpPr>
              <p:cNvPr id="80917" name="Rectangle 30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F1C7C7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dirty="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 dirty="0">
                    <a:solidFill>
                      <a:srgbClr val="C00000"/>
                    </a:solidFill>
                    <a:latin typeface="Courier New" pitchFamily="-96" charset="0"/>
                  </a:rPr>
                  <a:t>[0]</a:t>
                </a:r>
              </a:p>
              <a:p>
                <a:pPr algn="ctr" eaLnBrk="0" hangingPunct="0"/>
                <a:r>
                  <a:rPr lang="en-US" sz="1600" dirty="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80918" name="Rectangle 31"/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F1C7C7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dirty="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 dirty="0">
                    <a:solidFill>
                      <a:srgbClr val="C00000"/>
                    </a:solidFill>
                    <a:latin typeface="Courier New" pitchFamily="-96" charset="0"/>
                  </a:rPr>
                  <a:t>[0]</a:t>
                </a:r>
              </a:p>
              <a:p>
                <a:pPr algn="ctr" eaLnBrk="0" hangingPunct="0"/>
                <a:r>
                  <a:rPr lang="en-US" sz="1600" dirty="0">
                    <a:latin typeface="Courier New" pitchFamily="-96" charset="0"/>
                  </a:rPr>
                  <a:t>[C-1]</a:t>
                </a:r>
              </a:p>
            </p:txBody>
          </p:sp>
        </p:grpSp>
        <p:sp>
          <p:nvSpPr>
            <p:cNvPr id="80912" name="Line 33"/>
            <p:cNvSpPr>
              <a:spLocks noChangeShapeType="1"/>
            </p:cNvSpPr>
            <p:nvPr/>
          </p:nvSpPr>
          <p:spPr bwMode="auto">
            <a:xfrm>
              <a:off x="336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13" name="Line 34"/>
            <p:cNvSpPr>
              <a:spLocks noChangeShapeType="1"/>
            </p:cNvSpPr>
            <p:nvPr/>
          </p:nvSpPr>
          <p:spPr bwMode="auto">
            <a:xfrm>
              <a:off x="336" y="2208"/>
              <a:ext cx="134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14" name="Rectangle 35"/>
            <p:cNvSpPr>
              <a:spLocks noChangeArrowheads="1"/>
            </p:cNvSpPr>
            <p:nvPr/>
          </p:nvSpPr>
          <p:spPr bwMode="auto">
            <a:xfrm>
              <a:off x="768" y="2064"/>
              <a:ext cx="528" cy="240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 dirty="0">
                  <a:latin typeface="Courier New" pitchFamily="-96" charset="0"/>
                </a:rPr>
                <a:t>A</a:t>
              </a:r>
              <a:r>
                <a:rPr lang="en-US" sz="1600" dirty="0">
                  <a:solidFill>
                    <a:srgbClr val="C00000"/>
                  </a:solidFill>
                  <a:latin typeface="Courier New" pitchFamily="-96" charset="0"/>
                </a:rPr>
                <a:t>[0]</a:t>
              </a:r>
              <a:endParaRPr lang="en-US" sz="1600" b="0" dirty="0">
                <a:solidFill>
                  <a:srgbClr val="C00000"/>
                </a:solidFill>
                <a:latin typeface="Calibri" pitchFamily="-96" charset="0"/>
              </a:endParaRPr>
            </a:p>
          </p:txBody>
        </p:sp>
        <p:sp>
          <p:nvSpPr>
            <p:cNvPr id="80915" name="Line 36"/>
            <p:cNvSpPr>
              <a:spLocks noChangeShapeType="1"/>
            </p:cNvSpPr>
            <p:nvPr/>
          </p:nvSpPr>
          <p:spPr bwMode="auto">
            <a:xfrm>
              <a:off x="1680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10310" name="Text Box 38"/>
          <p:cNvSpPr txBox="1">
            <a:spLocks noChangeArrowheads="1"/>
          </p:cNvSpPr>
          <p:nvPr/>
        </p:nvSpPr>
        <p:spPr bwMode="auto">
          <a:xfrm>
            <a:off x="3595688" y="5715000"/>
            <a:ext cx="1814512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dirty="0" err="1">
                <a:latin typeface="Courier New" pitchFamily="-96" charset="0"/>
              </a:rPr>
              <a:t>A+(i</a:t>
            </a:r>
            <a:r>
              <a:rPr lang="en-US" sz="1800" dirty="0">
                <a:latin typeface="Courier New" pitchFamily="-96" charset="0"/>
              </a:rPr>
              <a:t>*C*4)</a:t>
            </a:r>
          </a:p>
        </p:txBody>
      </p:sp>
      <p:sp>
        <p:nvSpPr>
          <p:cNvPr id="310311" name="Text Box 39"/>
          <p:cNvSpPr txBox="1">
            <a:spLocks noChangeArrowheads="1"/>
          </p:cNvSpPr>
          <p:nvPr/>
        </p:nvSpPr>
        <p:spPr bwMode="auto">
          <a:xfrm>
            <a:off x="6553200" y="5715000"/>
            <a:ext cx="2286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dirty="0">
                <a:latin typeface="Courier New" pitchFamily="-96" charset="0"/>
              </a:rPr>
              <a:t>A+((R-1)*C*4)</a:t>
            </a:r>
          </a:p>
        </p:txBody>
      </p:sp>
      <p:sp>
        <p:nvSpPr>
          <p:cNvPr id="80909" name="Line 40"/>
          <p:cNvSpPr>
            <a:spLocks noChangeShapeType="1"/>
          </p:cNvSpPr>
          <p:nvPr/>
        </p:nvSpPr>
        <p:spPr bwMode="auto">
          <a:xfrm flipV="1">
            <a:off x="6705600" y="5497513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910" name="Text Box 15"/>
          <p:cNvSpPr txBox="1">
            <a:spLocks noChangeArrowheads="1"/>
          </p:cNvSpPr>
          <p:nvPr/>
        </p:nvSpPr>
        <p:spPr bwMode="auto">
          <a:xfrm>
            <a:off x="425450" y="3429000"/>
            <a:ext cx="20129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2000">
                <a:latin typeface="Courier New" pitchFamily="-96" charset="0"/>
              </a:rPr>
              <a:t>int A[R][C];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/>
          </p:nvPr>
        </p:nvSpPr>
        <p:spPr>
          <a:xfrm>
            <a:off x="490538" y="493713"/>
            <a:ext cx="7645400" cy="573087"/>
          </a:xfrm>
        </p:spPr>
        <p:txBody>
          <a:bodyPr/>
          <a:lstStyle/>
          <a:p>
            <a:r>
              <a:rPr lang="en-US">
                <a:latin typeface="Calibri" pitchFamily="-96" charset="0"/>
              </a:rPr>
              <a:t>Nested Array Row Access Code</a:t>
            </a:r>
          </a:p>
        </p:txBody>
      </p:sp>
      <p:sp>
        <p:nvSpPr>
          <p:cNvPr id="849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0700" y="4267200"/>
            <a:ext cx="7404100" cy="2438400"/>
          </a:xfrm>
        </p:spPr>
        <p:txBody>
          <a:bodyPr/>
          <a:lstStyle/>
          <a:p>
            <a:r>
              <a:rPr lang="en-US" dirty="0">
                <a:latin typeface="Calibri" pitchFamily="-96" charset="0"/>
              </a:rPr>
              <a:t>Row Vector</a:t>
            </a:r>
          </a:p>
          <a:p>
            <a:pPr lvl="1"/>
            <a:r>
              <a:rPr lang="en-US" dirty="0">
                <a:latin typeface="Calibri" pitchFamily="-96" charset="0"/>
              </a:rPr>
              <a:t> </a:t>
            </a:r>
            <a:r>
              <a:rPr lang="en-US" b="1" dirty="0" err="1">
                <a:latin typeface="Courier New" pitchFamily="-96" charset="0"/>
              </a:rPr>
              <a:t>pgh</a:t>
            </a:r>
            <a:r>
              <a:rPr lang="en-US" b="1" dirty="0">
                <a:latin typeface="Courier New" pitchFamily="-96" charset="0"/>
              </a:rPr>
              <a:t>[index]</a:t>
            </a:r>
            <a:r>
              <a:rPr lang="en-US" b="1" dirty="0">
                <a:latin typeface="Calibri" pitchFamily="-96" charset="0"/>
              </a:rPr>
              <a:t> </a:t>
            </a:r>
            <a:r>
              <a:rPr lang="en-US" dirty="0">
                <a:latin typeface="Calibri" pitchFamily="-96" charset="0"/>
              </a:rPr>
              <a:t>is array of 5 </a:t>
            </a:r>
            <a:r>
              <a:rPr lang="en-US" b="1" dirty="0" err="1">
                <a:latin typeface="Courier New" pitchFamily="-96" charset="0"/>
              </a:rPr>
              <a:t>int</a:t>
            </a:r>
            <a:r>
              <a:rPr lang="en-US" dirty="0" err="1">
                <a:latin typeface="Calibri" pitchFamily="-96" charset="0"/>
              </a:rPr>
              <a:t>’s</a:t>
            </a:r>
            <a:endParaRPr lang="en-US" dirty="0">
              <a:latin typeface="Calibri" pitchFamily="-96" charset="0"/>
            </a:endParaRPr>
          </a:p>
          <a:p>
            <a:pPr lvl="1"/>
            <a:r>
              <a:rPr lang="en-US" dirty="0">
                <a:latin typeface="Calibri" pitchFamily="-96" charset="0"/>
              </a:rPr>
              <a:t>Starting address </a:t>
            </a:r>
            <a:r>
              <a:rPr lang="en-US" b="1" dirty="0">
                <a:latin typeface="Courier New" pitchFamily="-96" charset="0"/>
              </a:rPr>
              <a:t>pgh+20*index</a:t>
            </a:r>
          </a:p>
          <a:p>
            <a:r>
              <a:rPr lang="en-US" dirty="0">
                <a:latin typeface="Calibri" pitchFamily="-96" charset="0"/>
              </a:rPr>
              <a:t>Machine Code</a:t>
            </a:r>
          </a:p>
          <a:p>
            <a:pPr lvl="1"/>
            <a:r>
              <a:rPr lang="en-US" dirty="0">
                <a:latin typeface="Calibri" pitchFamily="-96" charset="0"/>
              </a:rPr>
              <a:t>Computes and returns address</a:t>
            </a:r>
          </a:p>
          <a:p>
            <a:pPr lvl="1"/>
            <a:r>
              <a:rPr lang="en-US" dirty="0">
                <a:latin typeface="Calibri" pitchFamily="-96" charset="0"/>
              </a:rPr>
              <a:t>Compute as </a:t>
            </a:r>
            <a:r>
              <a:rPr lang="en-US" b="1" dirty="0" err="1">
                <a:latin typeface="Courier New" pitchFamily="-96" charset="0"/>
              </a:rPr>
              <a:t>pgh</a:t>
            </a:r>
            <a:r>
              <a:rPr lang="en-US" b="1" dirty="0">
                <a:latin typeface="Courier New" pitchFamily="-96" charset="0"/>
              </a:rPr>
              <a:t> + 4*(index+4*index)</a:t>
            </a:r>
          </a:p>
          <a:p>
            <a:endParaRPr lang="en-US" b="0" i="1" dirty="0">
              <a:latin typeface="Calibri" pitchFamily="-96" charset="0"/>
            </a:endParaRPr>
          </a:p>
          <a:p>
            <a:endParaRPr lang="en-US" dirty="0">
              <a:latin typeface="Calibri" pitchFamily="-96" charset="0"/>
            </a:endParaRPr>
          </a:p>
        </p:txBody>
      </p:sp>
      <p:sp>
        <p:nvSpPr>
          <p:cNvPr id="84995" name="Rectangle 4"/>
          <p:cNvSpPr>
            <a:spLocks noChangeArrowheads="1"/>
          </p:cNvSpPr>
          <p:nvPr/>
        </p:nvSpPr>
        <p:spPr bwMode="auto">
          <a:xfrm>
            <a:off x="4777680" y="1988840"/>
            <a:ext cx="4114800" cy="119776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dirty="0" err="1">
                <a:latin typeface="Courier New" pitchFamily="-96" charset="0"/>
              </a:rPr>
              <a:t>int</a:t>
            </a:r>
            <a:r>
              <a:rPr lang="en-US" sz="1800" dirty="0">
                <a:latin typeface="Courier New" pitchFamily="-96" charset="0"/>
              </a:rPr>
              <a:t> *</a:t>
            </a:r>
            <a:r>
              <a:rPr lang="en-US" sz="1800" dirty="0" err="1">
                <a:latin typeface="Courier New" pitchFamily="-96" charset="0"/>
              </a:rPr>
              <a:t>get_pgh_zip</a:t>
            </a:r>
            <a:r>
              <a:rPr lang="en-US" sz="1800" dirty="0">
                <a:latin typeface="Courier New" pitchFamily="-96" charset="0"/>
              </a:rPr>
              <a:t>(</a:t>
            </a:r>
            <a:r>
              <a:rPr lang="en-US" sz="1800" dirty="0" err="1">
                <a:latin typeface="Courier New" pitchFamily="-96" charset="0"/>
              </a:rPr>
              <a:t>int</a:t>
            </a:r>
            <a:r>
              <a:rPr lang="en-US" sz="1800" dirty="0">
                <a:latin typeface="Courier New" pitchFamily="-96" charset="0"/>
              </a:rPr>
              <a:t> index)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  return </a:t>
            </a:r>
            <a:r>
              <a:rPr lang="en-US" sz="1800" dirty="0" err="1">
                <a:latin typeface="Courier New" pitchFamily="-96" charset="0"/>
              </a:rPr>
              <a:t>pgh</a:t>
            </a:r>
            <a:r>
              <a:rPr lang="en-US" sz="1800" dirty="0">
                <a:latin typeface="Courier New" pitchFamily="-96" charset="0"/>
              </a:rPr>
              <a:t>[index];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}</a:t>
            </a:r>
          </a:p>
        </p:txBody>
      </p:sp>
      <p:sp>
        <p:nvSpPr>
          <p:cNvPr id="311301" name="Rectangle 5"/>
          <p:cNvSpPr>
            <a:spLocks noChangeArrowheads="1"/>
          </p:cNvSpPr>
          <p:nvPr/>
        </p:nvSpPr>
        <p:spPr bwMode="auto">
          <a:xfrm>
            <a:off x="495300" y="3204779"/>
            <a:ext cx="6781800" cy="92551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eaLnBrk="0" hangingPunct="0">
              <a:tabLst>
                <a:tab pos="342900" algn="l"/>
                <a:tab pos="2628900" algn="l"/>
              </a:tabLst>
              <a:defRPr/>
            </a:pP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  # %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rdi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 = index</a:t>
            </a:r>
          </a:p>
          <a:p>
            <a:pPr eaLnBrk="0" hangingPunct="0">
              <a:tabLst>
                <a:tab pos="342900" algn="l"/>
                <a:tab pos="2628900" algn="l"/>
              </a:tabLst>
              <a:defRPr/>
            </a:pP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	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leaq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 (%rdi,%rdi,4),%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rax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	# 5 * index</a:t>
            </a:r>
          </a:p>
          <a:p>
            <a:pPr eaLnBrk="0" hangingPunct="0">
              <a:tabLst>
                <a:tab pos="342900" algn="l"/>
                <a:tab pos="2628900" algn="l"/>
              </a:tabLst>
              <a:defRPr/>
            </a:pP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	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leaq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 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pgh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(,%rax,4),%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rax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	# 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pgh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 + (20 * index)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6700" y="1124341"/>
            <a:ext cx="6324600" cy="1288495"/>
            <a:chOff x="1066800" y="2671762"/>
            <a:chExt cx="6324600" cy="1288495"/>
          </a:xfrm>
        </p:grpSpPr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V="1">
              <a:off x="1295400" y="3438525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1066800" y="3590925"/>
              <a:ext cx="600232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dirty="0" err="1">
                  <a:latin typeface="Courier New" pitchFamily="-96" charset="0"/>
                </a:rPr>
                <a:t>pgh</a:t>
              </a:r>
              <a:endParaRPr lang="en-US" sz="1800" dirty="0">
                <a:latin typeface="Courier New" pitchFamily="-96" charset="0"/>
              </a:endParaRPr>
            </a:p>
          </p:txBody>
        </p:sp>
        <p:grpSp>
          <p:nvGrpSpPr>
            <p:cNvPr id="18" name="Group 19"/>
            <p:cNvGrpSpPr>
              <a:grpSpLocks/>
            </p:cNvGrpSpPr>
            <p:nvPr/>
          </p:nvGrpSpPr>
          <p:grpSpPr bwMode="auto">
            <a:xfrm>
              <a:off x="1295400" y="2676525"/>
              <a:ext cx="1524000" cy="762000"/>
              <a:chOff x="816" y="2640"/>
              <a:chExt cx="960" cy="480"/>
            </a:xfrm>
          </p:grpSpPr>
          <p:sp>
            <p:nvSpPr>
              <p:cNvPr id="19" name="Rectangle 20"/>
              <p:cNvSpPr>
                <a:spLocks noChangeArrowheads="1"/>
              </p:cNvSpPr>
              <p:nvPr/>
            </p:nvSpPr>
            <p:spPr bwMode="auto">
              <a:xfrm>
                <a:off x="816" y="2640"/>
                <a:ext cx="192" cy="480"/>
              </a:xfrm>
              <a:prstGeom prst="rect">
                <a:avLst/>
              </a:prstGeom>
              <a:solidFill>
                <a:srgbClr val="F1C7C7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800">
                    <a:latin typeface="Courier New" pitchFamily="-96" charset="0"/>
                  </a:rPr>
                  <a:t>1</a:t>
                </a:r>
              </a:p>
            </p:txBody>
          </p:sp>
          <p:sp>
            <p:nvSpPr>
              <p:cNvPr id="20" name="Rectangle 21"/>
              <p:cNvSpPr>
                <a:spLocks noChangeArrowheads="1"/>
              </p:cNvSpPr>
              <p:nvPr/>
            </p:nvSpPr>
            <p:spPr bwMode="auto">
              <a:xfrm>
                <a:off x="1008" y="2640"/>
                <a:ext cx="192" cy="480"/>
              </a:xfrm>
              <a:prstGeom prst="rect">
                <a:avLst/>
              </a:prstGeom>
              <a:solidFill>
                <a:srgbClr val="F1C7C7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800">
                    <a:latin typeface="Courier New" pitchFamily="-96" charset="0"/>
                  </a:rPr>
                  <a:t>5</a:t>
                </a:r>
              </a:p>
            </p:txBody>
          </p:sp>
          <p:sp>
            <p:nvSpPr>
              <p:cNvPr id="21" name="Rectangle 22"/>
              <p:cNvSpPr>
                <a:spLocks noChangeArrowheads="1"/>
              </p:cNvSpPr>
              <p:nvPr/>
            </p:nvSpPr>
            <p:spPr bwMode="auto">
              <a:xfrm>
                <a:off x="1200" y="2640"/>
                <a:ext cx="192" cy="480"/>
              </a:xfrm>
              <a:prstGeom prst="rect">
                <a:avLst/>
              </a:prstGeom>
              <a:solidFill>
                <a:srgbClr val="F1C7C7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800">
                    <a:latin typeface="Courier New" pitchFamily="-96" charset="0"/>
                  </a:rPr>
                  <a:t>2</a:t>
                </a:r>
              </a:p>
            </p:txBody>
          </p:sp>
          <p:sp>
            <p:nvSpPr>
              <p:cNvPr id="22" name="Rectangle 23"/>
              <p:cNvSpPr>
                <a:spLocks noChangeArrowheads="1"/>
              </p:cNvSpPr>
              <p:nvPr/>
            </p:nvSpPr>
            <p:spPr bwMode="auto">
              <a:xfrm>
                <a:off x="1392" y="2640"/>
                <a:ext cx="192" cy="480"/>
              </a:xfrm>
              <a:prstGeom prst="rect">
                <a:avLst/>
              </a:prstGeom>
              <a:solidFill>
                <a:srgbClr val="F1C7C7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800">
                    <a:latin typeface="Courier New" pitchFamily="-96" charset="0"/>
                  </a:rPr>
                  <a:t>0</a:t>
                </a:r>
              </a:p>
            </p:txBody>
          </p:sp>
          <p:sp>
            <p:nvSpPr>
              <p:cNvPr id="23" name="Rectangle 24"/>
              <p:cNvSpPr>
                <a:spLocks noChangeArrowheads="1"/>
              </p:cNvSpPr>
              <p:nvPr/>
            </p:nvSpPr>
            <p:spPr bwMode="auto">
              <a:xfrm>
                <a:off x="1584" y="2640"/>
                <a:ext cx="192" cy="480"/>
              </a:xfrm>
              <a:prstGeom prst="rect">
                <a:avLst/>
              </a:prstGeom>
              <a:solidFill>
                <a:srgbClr val="F1C7C7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800">
                    <a:latin typeface="Courier New" pitchFamily="-96" charset="0"/>
                  </a:rPr>
                  <a:t>6</a:t>
                </a:r>
              </a:p>
            </p:txBody>
          </p:sp>
        </p:grpSp>
        <p:grpSp>
          <p:nvGrpSpPr>
            <p:cNvPr id="24" name="Group 25"/>
            <p:cNvGrpSpPr>
              <a:grpSpLocks/>
            </p:cNvGrpSpPr>
            <p:nvPr/>
          </p:nvGrpSpPr>
          <p:grpSpPr bwMode="auto">
            <a:xfrm>
              <a:off x="2819400" y="2676525"/>
              <a:ext cx="1524000" cy="762000"/>
              <a:chOff x="816" y="2640"/>
              <a:chExt cx="960" cy="480"/>
            </a:xfrm>
          </p:grpSpPr>
          <p:sp>
            <p:nvSpPr>
              <p:cNvPr id="25" name="Rectangle 26"/>
              <p:cNvSpPr>
                <a:spLocks noChangeArrowheads="1"/>
              </p:cNvSpPr>
              <p:nvPr/>
            </p:nvSpPr>
            <p:spPr bwMode="auto">
              <a:xfrm>
                <a:off x="816" y="2640"/>
                <a:ext cx="192" cy="480"/>
              </a:xfrm>
              <a:prstGeom prst="rect">
                <a:avLst/>
              </a:prstGeom>
              <a:solidFill>
                <a:srgbClr val="F6F5BD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800">
                    <a:latin typeface="Courier New" pitchFamily="-96" charset="0"/>
                  </a:rPr>
                  <a:t>1</a:t>
                </a:r>
              </a:p>
            </p:txBody>
          </p:sp>
          <p:sp>
            <p:nvSpPr>
              <p:cNvPr id="26" name="Rectangle 27"/>
              <p:cNvSpPr>
                <a:spLocks noChangeArrowheads="1"/>
              </p:cNvSpPr>
              <p:nvPr/>
            </p:nvSpPr>
            <p:spPr bwMode="auto">
              <a:xfrm>
                <a:off x="1008" y="2640"/>
                <a:ext cx="192" cy="480"/>
              </a:xfrm>
              <a:prstGeom prst="rect">
                <a:avLst/>
              </a:prstGeom>
              <a:solidFill>
                <a:srgbClr val="F6F5BD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800">
                    <a:latin typeface="Courier New" pitchFamily="-96" charset="0"/>
                  </a:rPr>
                  <a:t>5</a:t>
                </a:r>
              </a:p>
            </p:txBody>
          </p:sp>
          <p:sp>
            <p:nvSpPr>
              <p:cNvPr id="27" name="Rectangle 28"/>
              <p:cNvSpPr>
                <a:spLocks noChangeArrowheads="1"/>
              </p:cNvSpPr>
              <p:nvPr/>
            </p:nvSpPr>
            <p:spPr bwMode="auto">
              <a:xfrm>
                <a:off x="1200" y="2640"/>
                <a:ext cx="192" cy="480"/>
              </a:xfrm>
              <a:prstGeom prst="rect">
                <a:avLst/>
              </a:prstGeom>
              <a:solidFill>
                <a:srgbClr val="F6F5BD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800">
                    <a:latin typeface="Courier New" pitchFamily="-96" charset="0"/>
                  </a:rPr>
                  <a:t>2</a:t>
                </a:r>
              </a:p>
            </p:txBody>
          </p:sp>
          <p:sp>
            <p:nvSpPr>
              <p:cNvPr id="28" name="Rectangle 29"/>
              <p:cNvSpPr>
                <a:spLocks noChangeArrowheads="1"/>
              </p:cNvSpPr>
              <p:nvPr/>
            </p:nvSpPr>
            <p:spPr bwMode="auto">
              <a:xfrm>
                <a:off x="1392" y="2640"/>
                <a:ext cx="192" cy="480"/>
              </a:xfrm>
              <a:prstGeom prst="rect">
                <a:avLst/>
              </a:prstGeom>
              <a:solidFill>
                <a:srgbClr val="F6F5BD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800">
                    <a:latin typeface="Courier New" pitchFamily="-96" charset="0"/>
                  </a:rPr>
                  <a:t>1</a:t>
                </a:r>
              </a:p>
            </p:txBody>
          </p:sp>
          <p:sp>
            <p:nvSpPr>
              <p:cNvPr id="29" name="Rectangle 30"/>
              <p:cNvSpPr>
                <a:spLocks noChangeArrowheads="1"/>
              </p:cNvSpPr>
              <p:nvPr/>
            </p:nvSpPr>
            <p:spPr bwMode="auto">
              <a:xfrm>
                <a:off x="1584" y="2640"/>
                <a:ext cx="192" cy="480"/>
              </a:xfrm>
              <a:prstGeom prst="rect">
                <a:avLst/>
              </a:prstGeom>
              <a:solidFill>
                <a:srgbClr val="F6F5BD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800">
                    <a:latin typeface="Courier New" pitchFamily="-96" charset="0"/>
                  </a:rPr>
                  <a:t>3</a:t>
                </a:r>
              </a:p>
            </p:txBody>
          </p:sp>
        </p:grpSp>
        <p:grpSp>
          <p:nvGrpSpPr>
            <p:cNvPr id="30" name="Group 31"/>
            <p:cNvGrpSpPr>
              <a:grpSpLocks/>
            </p:cNvGrpSpPr>
            <p:nvPr/>
          </p:nvGrpSpPr>
          <p:grpSpPr bwMode="auto">
            <a:xfrm>
              <a:off x="4343400" y="2676525"/>
              <a:ext cx="1524000" cy="762000"/>
              <a:chOff x="816" y="2640"/>
              <a:chExt cx="960" cy="480"/>
            </a:xfrm>
          </p:grpSpPr>
          <p:sp>
            <p:nvSpPr>
              <p:cNvPr id="31" name="Rectangle 32"/>
              <p:cNvSpPr>
                <a:spLocks noChangeArrowheads="1"/>
              </p:cNvSpPr>
              <p:nvPr/>
            </p:nvSpPr>
            <p:spPr bwMode="auto">
              <a:xfrm>
                <a:off x="816" y="2640"/>
                <a:ext cx="192" cy="48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r>
                  <a:rPr lang="en-US" sz="1800">
                    <a:latin typeface="Courier New" pitchFamily="49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32" name="Rectangle 33"/>
              <p:cNvSpPr>
                <a:spLocks noChangeArrowheads="1"/>
              </p:cNvSpPr>
              <p:nvPr/>
            </p:nvSpPr>
            <p:spPr bwMode="auto">
              <a:xfrm>
                <a:off x="1008" y="2640"/>
                <a:ext cx="192" cy="48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r>
                  <a:rPr lang="en-US" sz="1800">
                    <a:latin typeface="Courier New" pitchFamily="49" charset="0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33" name="Rectangle 34"/>
              <p:cNvSpPr>
                <a:spLocks noChangeArrowheads="1"/>
              </p:cNvSpPr>
              <p:nvPr/>
            </p:nvSpPr>
            <p:spPr bwMode="auto">
              <a:xfrm>
                <a:off x="1200" y="2640"/>
                <a:ext cx="192" cy="48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r>
                  <a:rPr lang="en-US" sz="1800">
                    <a:latin typeface="Courier New" pitchFamily="49" charset="0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34" name="Rectangle 35"/>
              <p:cNvSpPr>
                <a:spLocks noChangeArrowheads="1"/>
              </p:cNvSpPr>
              <p:nvPr/>
            </p:nvSpPr>
            <p:spPr bwMode="auto">
              <a:xfrm>
                <a:off x="1392" y="2640"/>
                <a:ext cx="192" cy="48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r>
                  <a:rPr lang="en-US" sz="1800">
                    <a:latin typeface="Courier New" pitchFamily="49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35" name="Rectangle 36"/>
              <p:cNvSpPr>
                <a:spLocks noChangeArrowheads="1"/>
              </p:cNvSpPr>
              <p:nvPr/>
            </p:nvSpPr>
            <p:spPr bwMode="auto">
              <a:xfrm>
                <a:off x="1584" y="2640"/>
                <a:ext cx="192" cy="48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r>
                  <a:rPr lang="en-US" sz="1800">
                    <a:latin typeface="Courier New" pitchFamily="49" charset="0"/>
                    <a:ea typeface="+mn-ea"/>
                    <a:cs typeface="+mn-cs"/>
                  </a:rPr>
                  <a:t>7</a:t>
                </a:r>
              </a:p>
            </p:txBody>
          </p:sp>
        </p:grpSp>
        <p:grpSp>
          <p:nvGrpSpPr>
            <p:cNvPr id="36" name="Group 37"/>
            <p:cNvGrpSpPr>
              <a:grpSpLocks/>
            </p:cNvGrpSpPr>
            <p:nvPr/>
          </p:nvGrpSpPr>
          <p:grpSpPr bwMode="auto">
            <a:xfrm>
              <a:off x="5867400" y="2671762"/>
              <a:ext cx="1524000" cy="766763"/>
              <a:chOff x="816" y="2637"/>
              <a:chExt cx="960" cy="483"/>
            </a:xfrm>
          </p:grpSpPr>
          <p:sp>
            <p:nvSpPr>
              <p:cNvPr id="37" name="Rectangle 38"/>
              <p:cNvSpPr>
                <a:spLocks noChangeArrowheads="1"/>
              </p:cNvSpPr>
              <p:nvPr/>
            </p:nvSpPr>
            <p:spPr bwMode="auto">
              <a:xfrm>
                <a:off x="816" y="2640"/>
                <a:ext cx="192" cy="480"/>
              </a:xfrm>
              <a:prstGeom prst="rect">
                <a:avLst/>
              </a:prstGeom>
              <a:solidFill>
                <a:srgbClr val="D5F1C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800">
                    <a:latin typeface="Courier New" pitchFamily="-96" charset="0"/>
                  </a:rPr>
                  <a:t>1</a:t>
                </a:r>
              </a:p>
            </p:txBody>
          </p:sp>
          <p:sp>
            <p:nvSpPr>
              <p:cNvPr id="38" name="Rectangle 39"/>
              <p:cNvSpPr>
                <a:spLocks noChangeArrowheads="1"/>
              </p:cNvSpPr>
              <p:nvPr/>
            </p:nvSpPr>
            <p:spPr bwMode="auto">
              <a:xfrm>
                <a:off x="1008" y="2640"/>
                <a:ext cx="192" cy="480"/>
              </a:xfrm>
              <a:prstGeom prst="rect">
                <a:avLst/>
              </a:prstGeom>
              <a:solidFill>
                <a:srgbClr val="D5F1C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800">
                    <a:latin typeface="Courier New" pitchFamily="-96" charset="0"/>
                  </a:rPr>
                  <a:t>5</a:t>
                </a:r>
              </a:p>
            </p:txBody>
          </p:sp>
          <p:sp>
            <p:nvSpPr>
              <p:cNvPr id="39" name="Rectangle 40"/>
              <p:cNvSpPr>
                <a:spLocks noChangeArrowheads="1"/>
              </p:cNvSpPr>
              <p:nvPr/>
            </p:nvSpPr>
            <p:spPr bwMode="auto">
              <a:xfrm>
                <a:off x="1200" y="2640"/>
                <a:ext cx="192" cy="480"/>
              </a:xfrm>
              <a:prstGeom prst="rect">
                <a:avLst/>
              </a:prstGeom>
              <a:solidFill>
                <a:srgbClr val="D5F1C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800">
                    <a:latin typeface="Courier New" pitchFamily="-96" charset="0"/>
                  </a:rPr>
                  <a:t>2</a:t>
                </a:r>
              </a:p>
            </p:txBody>
          </p:sp>
          <p:sp>
            <p:nvSpPr>
              <p:cNvPr id="40" name="Rectangle 41"/>
              <p:cNvSpPr>
                <a:spLocks noChangeArrowheads="1"/>
              </p:cNvSpPr>
              <p:nvPr/>
            </p:nvSpPr>
            <p:spPr bwMode="auto">
              <a:xfrm>
                <a:off x="1392" y="2637"/>
                <a:ext cx="192" cy="480"/>
              </a:xfrm>
              <a:prstGeom prst="rect">
                <a:avLst/>
              </a:prstGeom>
              <a:solidFill>
                <a:srgbClr val="D5F1C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800">
                    <a:latin typeface="Courier New" pitchFamily="-96" charset="0"/>
                  </a:rPr>
                  <a:t>2</a:t>
                </a:r>
              </a:p>
            </p:txBody>
          </p:sp>
          <p:sp>
            <p:nvSpPr>
              <p:cNvPr id="41" name="Rectangle 42"/>
              <p:cNvSpPr>
                <a:spLocks noChangeArrowheads="1"/>
              </p:cNvSpPr>
              <p:nvPr/>
            </p:nvSpPr>
            <p:spPr bwMode="auto">
              <a:xfrm>
                <a:off x="1584" y="2640"/>
                <a:ext cx="192" cy="480"/>
              </a:xfrm>
              <a:prstGeom prst="rect">
                <a:avLst/>
              </a:prstGeom>
              <a:solidFill>
                <a:srgbClr val="D5F1C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800">
                    <a:latin typeface="Courier New" pitchFamily="-96" charset="0"/>
                  </a:rPr>
                  <a:t>1</a:t>
                </a:r>
              </a:p>
            </p:txBody>
          </p:sp>
        </p:grpSp>
        <p:sp>
          <p:nvSpPr>
            <p:cNvPr id="42" name="Rectangle 43"/>
            <p:cNvSpPr>
              <a:spLocks noChangeArrowheads="1"/>
            </p:cNvSpPr>
            <p:nvPr/>
          </p:nvSpPr>
          <p:spPr bwMode="auto">
            <a:xfrm>
              <a:off x="1295400" y="2676525"/>
              <a:ext cx="1524000" cy="762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1800">
                <a:latin typeface="Calibri" pitchFamily="-96" charset="0"/>
              </a:endParaRPr>
            </a:p>
          </p:txBody>
        </p:sp>
        <p:sp>
          <p:nvSpPr>
            <p:cNvPr id="43" name="Rectangle 44"/>
            <p:cNvSpPr>
              <a:spLocks noChangeArrowheads="1"/>
            </p:cNvSpPr>
            <p:nvPr/>
          </p:nvSpPr>
          <p:spPr bwMode="auto">
            <a:xfrm>
              <a:off x="2819400" y="2676525"/>
              <a:ext cx="1524000" cy="762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1800">
                <a:latin typeface="Calibri" pitchFamily="-96" charset="0"/>
              </a:endParaRPr>
            </a:p>
          </p:txBody>
        </p:sp>
        <p:sp>
          <p:nvSpPr>
            <p:cNvPr id="44" name="Rectangle 45"/>
            <p:cNvSpPr>
              <a:spLocks noChangeArrowheads="1"/>
            </p:cNvSpPr>
            <p:nvPr/>
          </p:nvSpPr>
          <p:spPr bwMode="auto">
            <a:xfrm>
              <a:off x="4343400" y="2676525"/>
              <a:ext cx="1524000" cy="762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1800">
                <a:latin typeface="Calibri" pitchFamily="-96" charset="0"/>
              </a:endParaRPr>
            </a:p>
          </p:txBody>
        </p:sp>
        <p:sp>
          <p:nvSpPr>
            <p:cNvPr id="45" name="Rectangle 46"/>
            <p:cNvSpPr>
              <a:spLocks noChangeArrowheads="1"/>
            </p:cNvSpPr>
            <p:nvPr/>
          </p:nvSpPr>
          <p:spPr bwMode="auto">
            <a:xfrm>
              <a:off x="5867400" y="2676525"/>
              <a:ext cx="1524000" cy="762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1800">
                <a:latin typeface="Calibri" pitchFamily="-96" charset="0"/>
              </a:endParaRPr>
            </a:p>
          </p:txBody>
        </p:sp>
        <p:sp>
          <p:nvSpPr>
            <p:cNvPr id="46" name="Line 8"/>
            <p:cNvSpPr>
              <a:spLocks noChangeShapeType="1"/>
            </p:cNvSpPr>
            <p:nvPr/>
          </p:nvSpPr>
          <p:spPr bwMode="auto">
            <a:xfrm flipV="1">
              <a:off x="4334732" y="3438525"/>
              <a:ext cx="0" cy="228600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Text Box 9"/>
            <p:cNvSpPr txBox="1">
              <a:spLocks noChangeArrowheads="1"/>
            </p:cNvSpPr>
            <p:nvPr/>
          </p:nvSpPr>
          <p:spPr bwMode="auto">
            <a:xfrm>
              <a:off x="4106132" y="3590925"/>
              <a:ext cx="1011815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dirty="0" err="1">
                  <a:solidFill>
                    <a:srgbClr val="C00000"/>
                  </a:solidFill>
                  <a:latin typeface="Courier New" pitchFamily="-96" charset="0"/>
                </a:rPr>
                <a:t>pgh</a:t>
              </a:r>
              <a:r>
                <a:rPr lang="en-US" sz="1800" dirty="0">
                  <a:solidFill>
                    <a:srgbClr val="C00000"/>
                  </a:solidFill>
                  <a:latin typeface="Courier New" pitchFamily="-96" charset="0"/>
                </a:rPr>
                <a:t>[2]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06017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ChangeArrowheads="1"/>
          </p:cNvSpPr>
          <p:nvPr/>
        </p:nvSpPr>
        <p:spPr bwMode="auto">
          <a:xfrm>
            <a:off x="5791200" y="4506913"/>
            <a:ext cx="990600" cy="9906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r>
              <a:rPr lang="en-US" b="0">
                <a:latin typeface="Calibri" pitchFamily="-96" charset="0"/>
              </a:rPr>
              <a:t>•  •  •</a:t>
            </a:r>
          </a:p>
        </p:txBody>
      </p:sp>
      <p:sp>
        <p:nvSpPr>
          <p:cNvPr id="87042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569913"/>
            <a:ext cx="6934200" cy="573087"/>
          </a:xfrm>
        </p:spPr>
        <p:txBody>
          <a:bodyPr/>
          <a:lstStyle/>
          <a:p>
            <a:r>
              <a:rPr lang="en-US" dirty="0">
                <a:latin typeface="Calibri" pitchFamily="-96" charset="0"/>
              </a:rPr>
              <a:t>Nested Array Element Access</a:t>
            </a:r>
          </a:p>
        </p:txBody>
      </p:sp>
      <p:sp>
        <p:nvSpPr>
          <p:cNvPr id="31027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42913" y="1292225"/>
            <a:ext cx="7786687" cy="1450975"/>
          </a:xfrm>
        </p:spPr>
        <p:txBody>
          <a:bodyPr/>
          <a:lstStyle/>
          <a:p>
            <a:r>
              <a:rPr lang="en-US" dirty="0">
                <a:latin typeface="Calibri" pitchFamily="-96" charset="0"/>
              </a:rPr>
              <a:t>Array Elements </a:t>
            </a:r>
            <a:endParaRPr lang="en-US" dirty="0">
              <a:latin typeface="Courier New" pitchFamily="-96" charset="0"/>
            </a:endParaRPr>
          </a:p>
          <a:p>
            <a:pPr lvl="1"/>
            <a:r>
              <a:rPr lang="en-US" dirty="0">
                <a:latin typeface="Calibri" pitchFamily="-96" charset="0"/>
              </a:rPr>
              <a:t> </a:t>
            </a:r>
            <a:r>
              <a:rPr lang="en-US" b="1" dirty="0">
                <a:latin typeface="Courier New" pitchFamily="-96" charset="0"/>
              </a:rPr>
              <a:t>A[</a:t>
            </a:r>
            <a:r>
              <a:rPr lang="en-US" b="1" dirty="0" err="1">
                <a:solidFill>
                  <a:srgbClr val="0070C0"/>
                </a:solidFill>
                <a:latin typeface="Courier New" pitchFamily="-96" charset="0"/>
              </a:rPr>
              <a:t>i</a:t>
            </a:r>
            <a:r>
              <a:rPr lang="en-US" b="1" dirty="0">
                <a:latin typeface="Courier New" pitchFamily="-96" charset="0"/>
              </a:rPr>
              <a:t>][</a:t>
            </a:r>
            <a:r>
              <a:rPr lang="en-US" b="1" dirty="0">
                <a:solidFill>
                  <a:srgbClr val="C00000"/>
                </a:solidFill>
                <a:latin typeface="Courier New" pitchFamily="-96" charset="0"/>
              </a:rPr>
              <a:t>j</a:t>
            </a:r>
            <a:r>
              <a:rPr lang="en-US" b="1" dirty="0">
                <a:latin typeface="Courier New" pitchFamily="-96" charset="0"/>
              </a:rPr>
              <a:t>]</a:t>
            </a:r>
            <a:r>
              <a:rPr lang="en-US" b="1" dirty="0">
                <a:latin typeface="Calibri" pitchFamily="-96" charset="0"/>
              </a:rPr>
              <a:t> </a:t>
            </a:r>
            <a:r>
              <a:rPr lang="en-US" dirty="0">
                <a:latin typeface="Calibri" pitchFamily="-96" charset="0"/>
              </a:rPr>
              <a:t>is element of type </a:t>
            </a:r>
            <a:r>
              <a:rPr lang="en-US" i="1" dirty="0">
                <a:latin typeface="Calibri" pitchFamily="-96" charset="0"/>
              </a:rPr>
              <a:t>T, </a:t>
            </a:r>
            <a:r>
              <a:rPr lang="en-US" dirty="0">
                <a:latin typeface="Calibri" pitchFamily="-96" charset="0"/>
              </a:rPr>
              <a:t>which requires </a:t>
            </a:r>
            <a:r>
              <a:rPr lang="en-US" i="1" dirty="0">
                <a:latin typeface="Calibri" pitchFamily="-96" charset="0"/>
              </a:rPr>
              <a:t>K</a:t>
            </a:r>
            <a:r>
              <a:rPr lang="en-US" dirty="0">
                <a:latin typeface="Calibri" pitchFamily="-96" charset="0"/>
              </a:rPr>
              <a:t> bytes</a:t>
            </a:r>
            <a:endParaRPr lang="en-US" dirty="0">
              <a:latin typeface="Courier New" pitchFamily="-96" charset="0"/>
            </a:endParaRPr>
          </a:p>
          <a:p>
            <a:pPr lvl="1"/>
            <a:r>
              <a:rPr lang="en-US" dirty="0">
                <a:latin typeface="Calibri" pitchFamily="-96" charset="0"/>
              </a:rPr>
              <a:t>Address  </a:t>
            </a:r>
            <a:r>
              <a:rPr lang="en-US" b="1" dirty="0">
                <a:latin typeface="Courier New" pitchFamily="-96" charset="0"/>
              </a:rPr>
              <a:t>A +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 * (C * K)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+  </a:t>
            </a:r>
            <a:r>
              <a:rPr lang="en-US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 * K </a:t>
            </a:r>
            <a:br>
              <a:rPr lang="en-US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= </a:t>
            </a:r>
            <a:r>
              <a:rPr lang="pl-PL" b="1" dirty="0">
                <a:latin typeface="Courier New" panose="02070309020205020404" pitchFamily="49" charset="0"/>
                <a:cs typeface="Courier New" panose="02070309020205020404" pitchFamily="49" charset="0"/>
              </a:rPr>
              <a:t>A + (i * C + j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pl-PL" b="1" dirty="0">
                <a:latin typeface="Courier New" panose="02070309020205020404" pitchFamily="49" charset="0"/>
                <a:cs typeface="Courier New" panose="02070309020205020404" pitchFamily="49" charset="0"/>
              </a:rPr>
              <a:t>* K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87044" name="Group 5"/>
          <p:cNvGrpSpPr>
            <a:grpSpLocks/>
          </p:cNvGrpSpPr>
          <p:nvPr/>
        </p:nvGrpSpPr>
        <p:grpSpPr bwMode="auto">
          <a:xfrm>
            <a:off x="3657600" y="3973513"/>
            <a:ext cx="2133600" cy="1524000"/>
            <a:chOff x="1680" y="2064"/>
            <a:chExt cx="1344" cy="960"/>
          </a:xfrm>
        </p:grpSpPr>
        <p:grpSp>
          <p:nvGrpSpPr>
            <p:cNvPr id="87073" name="Group 6"/>
            <p:cNvGrpSpPr>
              <a:grpSpLocks/>
            </p:cNvGrpSpPr>
            <p:nvPr/>
          </p:nvGrpSpPr>
          <p:grpSpPr bwMode="auto">
            <a:xfrm>
              <a:off x="1680" y="2400"/>
              <a:ext cx="1344" cy="624"/>
              <a:chOff x="1488" y="3504"/>
              <a:chExt cx="1344" cy="624"/>
            </a:xfrm>
          </p:grpSpPr>
          <p:sp>
            <p:nvSpPr>
              <p:cNvPr id="310281" name="Rectangle 9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r>
                  <a:rPr lang="en-US" sz="1600" b="0" dirty="0">
                    <a:latin typeface="Calibri" pitchFamily="34" charset="0"/>
                    <a:ea typeface="+mn-ea"/>
                    <a:cs typeface="+mn-cs"/>
                  </a:rPr>
                  <a:t> • • •                      • • •</a:t>
                </a:r>
              </a:p>
            </p:txBody>
          </p:sp>
          <p:sp>
            <p:nvSpPr>
              <p:cNvPr id="310279" name="Rectangle 7"/>
              <p:cNvSpPr>
                <a:spLocks noChangeArrowheads="1"/>
              </p:cNvSpPr>
              <p:nvPr/>
            </p:nvSpPr>
            <p:spPr bwMode="auto">
              <a:xfrm>
                <a:off x="1920" y="3504"/>
                <a:ext cx="384" cy="62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1600" dirty="0">
                    <a:latin typeface="Courier New" pitchFamily="49" charset="0"/>
                    <a:ea typeface="+mn-ea"/>
                    <a:cs typeface="+mn-cs"/>
                  </a:rPr>
                  <a:t>A</a:t>
                </a:r>
              </a:p>
              <a:p>
                <a:pPr algn="ctr" eaLnBrk="0" hangingPunct="0">
                  <a:defRPr/>
                </a:pPr>
                <a:r>
                  <a:rPr lang="en-US" sz="1600" dirty="0">
                    <a:latin typeface="Courier New" pitchFamily="49" charset="0"/>
                    <a:ea typeface="+mn-ea"/>
                    <a:cs typeface="+mn-cs"/>
                  </a:rPr>
                  <a:t>[</a:t>
                </a:r>
                <a:r>
                  <a:rPr lang="en-US" sz="1600" dirty="0" err="1">
                    <a:latin typeface="Courier New" pitchFamily="49" charset="0"/>
                    <a:ea typeface="+mn-ea"/>
                    <a:cs typeface="+mn-cs"/>
                  </a:rPr>
                  <a:t>i</a:t>
                </a:r>
                <a:r>
                  <a:rPr lang="en-US" sz="1600" dirty="0">
                    <a:latin typeface="Courier New" pitchFamily="49" charset="0"/>
                    <a:ea typeface="+mn-ea"/>
                    <a:cs typeface="+mn-cs"/>
                  </a:rPr>
                  <a:t>]</a:t>
                </a:r>
              </a:p>
              <a:p>
                <a:pPr algn="ctr" eaLnBrk="0" hangingPunct="0">
                  <a:defRPr/>
                </a:pPr>
                <a:r>
                  <a:rPr lang="en-US" sz="1600" dirty="0">
                    <a:latin typeface="Courier New" pitchFamily="49" charset="0"/>
                    <a:ea typeface="+mn-ea"/>
                    <a:cs typeface="+mn-cs"/>
                  </a:rPr>
                  <a:t>[j]</a:t>
                </a:r>
              </a:p>
            </p:txBody>
          </p:sp>
        </p:grpSp>
        <p:sp>
          <p:nvSpPr>
            <p:cNvPr id="87074" name="Line 10"/>
            <p:cNvSpPr>
              <a:spLocks noChangeShapeType="1"/>
            </p:cNvSpPr>
            <p:nvPr/>
          </p:nvSpPr>
          <p:spPr bwMode="auto">
            <a:xfrm>
              <a:off x="1680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75" name="Line 11"/>
            <p:cNvSpPr>
              <a:spLocks noChangeShapeType="1"/>
            </p:cNvSpPr>
            <p:nvPr/>
          </p:nvSpPr>
          <p:spPr bwMode="auto">
            <a:xfrm>
              <a:off x="1680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76" name="Line 12"/>
            <p:cNvSpPr>
              <a:spLocks noChangeShapeType="1"/>
            </p:cNvSpPr>
            <p:nvPr/>
          </p:nvSpPr>
          <p:spPr bwMode="auto">
            <a:xfrm>
              <a:off x="3024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77" name="Line 13"/>
            <p:cNvSpPr>
              <a:spLocks noChangeShapeType="1"/>
            </p:cNvSpPr>
            <p:nvPr/>
          </p:nvSpPr>
          <p:spPr bwMode="auto">
            <a:xfrm>
              <a:off x="1680" y="2208"/>
              <a:ext cx="134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78" name="Rectangle 14"/>
            <p:cNvSpPr>
              <a:spLocks noChangeArrowheads="1"/>
            </p:cNvSpPr>
            <p:nvPr/>
          </p:nvSpPr>
          <p:spPr bwMode="auto">
            <a:xfrm>
              <a:off x="2112" y="2064"/>
              <a:ext cx="528" cy="240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>
                  <a:latin typeface="Courier New" pitchFamily="-96" charset="0"/>
                </a:rPr>
                <a:t>A[i]</a:t>
              </a:r>
              <a:endParaRPr lang="en-US" sz="1600" b="0">
                <a:latin typeface="Calibri" pitchFamily="-96" charset="0"/>
              </a:endParaRPr>
            </a:p>
          </p:txBody>
        </p:sp>
      </p:grpSp>
      <p:grpSp>
        <p:nvGrpSpPr>
          <p:cNvPr id="87045" name="Group 15"/>
          <p:cNvGrpSpPr>
            <a:grpSpLocks/>
          </p:cNvGrpSpPr>
          <p:nvPr/>
        </p:nvGrpSpPr>
        <p:grpSpPr bwMode="auto">
          <a:xfrm>
            <a:off x="6705600" y="3973513"/>
            <a:ext cx="2133600" cy="1524000"/>
            <a:chOff x="4176" y="2064"/>
            <a:chExt cx="1344" cy="960"/>
          </a:xfrm>
        </p:grpSpPr>
        <p:grpSp>
          <p:nvGrpSpPr>
            <p:cNvPr id="87065" name="Group 16"/>
            <p:cNvGrpSpPr>
              <a:grpSpLocks/>
            </p:cNvGrpSpPr>
            <p:nvPr/>
          </p:nvGrpSpPr>
          <p:grpSpPr bwMode="auto">
            <a:xfrm>
              <a:off x="4176" y="2400"/>
              <a:ext cx="1344" cy="624"/>
              <a:chOff x="1488" y="3504"/>
              <a:chExt cx="1344" cy="624"/>
            </a:xfrm>
          </p:grpSpPr>
          <p:sp>
            <p:nvSpPr>
              <p:cNvPr id="87070" name="Rectangle 19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D5F1C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0">
                    <a:latin typeface="Calibri" pitchFamily="-96" charset="0"/>
                  </a:rPr>
                  <a:t>• • •</a:t>
                </a:r>
              </a:p>
            </p:txBody>
          </p:sp>
          <p:sp>
            <p:nvSpPr>
              <p:cNvPr id="87071" name="Rectangle 17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D5F1C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[R-1]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87072" name="Rectangle 18"/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D5F1C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[R-1]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[C-1]</a:t>
                </a:r>
              </a:p>
            </p:txBody>
          </p:sp>
        </p:grpSp>
        <p:sp>
          <p:nvSpPr>
            <p:cNvPr id="87066" name="Line 20"/>
            <p:cNvSpPr>
              <a:spLocks noChangeShapeType="1"/>
            </p:cNvSpPr>
            <p:nvPr/>
          </p:nvSpPr>
          <p:spPr bwMode="auto">
            <a:xfrm>
              <a:off x="4176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67" name="Line 21"/>
            <p:cNvSpPr>
              <a:spLocks noChangeShapeType="1"/>
            </p:cNvSpPr>
            <p:nvPr/>
          </p:nvSpPr>
          <p:spPr bwMode="auto">
            <a:xfrm>
              <a:off x="5520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68" name="Line 22"/>
            <p:cNvSpPr>
              <a:spLocks noChangeShapeType="1"/>
            </p:cNvSpPr>
            <p:nvPr/>
          </p:nvSpPr>
          <p:spPr bwMode="auto">
            <a:xfrm>
              <a:off x="4176" y="2208"/>
              <a:ext cx="134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69" name="Rectangle 23"/>
            <p:cNvSpPr>
              <a:spLocks noChangeArrowheads="1"/>
            </p:cNvSpPr>
            <p:nvPr/>
          </p:nvSpPr>
          <p:spPr bwMode="auto">
            <a:xfrm>
              <a:off x="4608" y="2064"/>
              <a:ext cx="528" cy="240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>
                  <a:latin typeface="Courier New" pitchFamily="-96" charset="0"/>
                </a:rPr>
                <a:t>A[R-1]</a:t>
              </a:r>
              <a:endParaRPr lang="en-US" sz="1600" b="0">
                <a:latin typeface="Calibri" pitchFamily="-96" charset="0"/>
              </a:endParaRPr>
            </a:p>
          </p:txBody>
        </p:sp>
      </p:grpSp>
      <p:sp>
        <p:nvSpPr>
          <p:cNvPr id="87046" name="Rectangle 24"/>
          <p:cNvSpPr>
            <a:spLocks noChangeArrowheads="1"/>
          </p:cNvSpPr>
          <p:nvPr/>
        </p:nvSpPr>
        <p:spPr bwMode="auto">
          <a:xfrm>
            <a:off x="2667000" y="4506913"/>
            <a:ext cx="990600" cy="9906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r>
              <a:rPr lang="en-US" b="0">
                <a:latin typeface="Calibri" pitchFamily="-96" charset="0"/>
              </a:rPr>
              <a:t>•  •  •</a:t>
            </a:r>
          </a:p>
        </p:txBody>
      </p:sp>
      <p:sp>
        <p:nvSpPr>
          <p:cNvPr id="87047" name="Text Box 25"/>
          <p:cNvSpPr txBox="1">
            <a:spLocks noChangeArrowheads="1"/>
          </p:cNvSpPr>
          <p:nvPr/>
        </p:nvSpPr>
        <p:spPr bwMode="auto">
          <a:xfrm>
            <a:off x="331788" y="5724525"/>
            <a:ext cx="396875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>
                <a:latin typeface="Courier New" pitchFamily="-96" charset="0"/>
              </a:rPr>
              <a:t>A</a:t>
            </a:r>
          </a:p>
        </p:txBody>
      </p:sp>
      <p:sp>
        <p:nvSpPr>
          <p:cNvPr id="87048" name="Line 26"/>
          <p:cNvSpPr>
            <a:spLocks noChangeShapeType="1"/>
          </p:cNvSpPr>
          <p:nvPr/>
        </p:nvSpPr>
        <p:spPr bwMode="auto">
          <a:xfrm flipV="1">
            <a:off x="533400" y="5497513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49" name="Line 27"/>
          <p:cNvSpPr>
            <a:spLocks noChangeShapeType="1"/>
          </p:cNvSpPr>
          <p:nvPr/>
        </p:nvSpPr>
        <p:spPr bwMode="auto">
          <a:xfrm flipV="1">
            <a:off x="3657600" y="5497513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7050" name="Group 28"/>
          <p:cNvGrpSpPr>
            <a:grpSpLocks/>
          </p:cNvGrpSpPr>
          <p:nvPr/>
        </p:nvGrpSpPr>
        <p:grpSpPr bwMode="auto">
          <a:xfrm>
            <a:off x="533400" y="3973513"/>
            <a:ext cx="2133600" cy="1524000"/>
            <a:chOff x="336" y="2064"/>
            <a:chExt cx="1344" cy="960"/>
          </a:xfrm>
        </p:grpSpPr>
        <p:grpSp>
          <p:nvGrpSpPr>
            <p:cNvPr id="87057" name="Group 29"/>
            <p:cNvGrpSpPr>
              <a:grpSpLocks/>
            </p:cNvGrpSpPr>
            <p:nvPr/>
          </p:nvGrpSpPr>
          <p:grpSpPr bwMode="auto">
            <a:xfrm>
              <a:off x="336" y="2400"/>
              <a:ext cx="1344" cy="624"/>
              <a:chOff x="1488" y="3504"/>
              <a:chExt cx="1344" cy="624"/>
            </a:xfrm>
          </p:grpSpPr>
          <p:sp>
            <p:nvSpPr>
              <p:cNvPr id="87062" name="Rectangle 32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F1C7C7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0">
                    <a:latin typeface="Calibri" pitchFamily="-96" charset="0"/>
                  </a:rPr>
                  <a:t>• • •</a:t>
                </a:r>
              </a:p>
            </p:txBody>
          </p:sp>
          <p:sp>
            <p:nvSpPr>
              <p:cNvPr id="87063" name="Rectangle 30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F1C7C7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87064" name="Rectangle 31"/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F1C7C7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[C-1]</a:t>
                </a:r>
              </a:p>
            </p:txBody>
          </p:sp>
        </p:grpSp>
        <p:sp>
          <p:nvSpPr>
            <p:cNvPr id="87058" name="Line 33"/>
            <p:cNvSpPr>
              <a:spLocks noChangeShapeType="1"/>
            </p:cNvSpPr>
            <p:nvPr/>
          </p:nvSpPr>
          <p:spPr bwMode="auto">
            <a:xfrm>
              <a:off x="336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59" name="Line 34"/>
            <p:cNvSpPr>
              <a:spLocks noChangeShapeType="1"/>
            </p:cNvSpPr>
            <p:nvPr/>
          </p:nvSpPr>
          <p:spPr bwMode="auto">
            <a:xfrm>
              <a:off x="336" y="2208"/>
              <a:ext cx="134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60" name="Rectangle 35"/>
            <p:cNvSpPr>
              <a:spLocks noChangeArrowheads="1"/>
            </p:cNvSpPr>
            <p:nvPr/>
          </p:nvSpPr>
          <p:spPr bwMode="auto">
            <a:xfrm>
              <a:off x="768" y="2064"/>
              <a:ext cx="528" cy="240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>
                  <a:latin typeface="Courier New" pitchFamily="-96" charset="0"/>
                </a:rPr>
                <a:t>A[0]</a:t>
              </a:r>
              <a:endParaRPr lang="en-US" sz="1600" b="0">
                <a:latin typeface="Calibri" pitchFamily="-96" charset="0"/>
              </a:endParaRPr>
            </a:p>
          </p:txBody>
        </p:sp>
        <p:sp>
          <p:nvSpPr>
            <p:cNvPr id="87061" name="Line 36"/>
            <p:cNvSpPr>
              <a:spLocks noChangeShapeType="1"/>
            </p:cNvSpPr>
            <p:nvPr/>
          </p:nvSpPr>
          <p:spPr bwMode="auto">
            <a:xfrm>
              <a:off x="1680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7051" name="Text Box 38"/>
          <p:cNvSpPr txBox="1">
            <a:spLocks noChangeArrowheads="1"/>
          </p:cNvSpPr>
          <p:nvPr/>
        </p:nvSpPr>
        <p:spPr bwMode="auto">
          <a:xfrm>
            <a:off x="2944813" y="5724525"/>
            <a:ext cx="144780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dirty="0" err="1">
                <a:latin typeface="Courier New" pitchFamily="-96" charset="0"/>
              </a:rPr>
              <a:t>A+(i</a:t>
            </a:r>
            <a:r>
              <a:rPr lang="en-US" sz="1800" dirty="0">
                <a:latin typeface="Courier New" pitchFamily="-96" charset="0"/>
              </a:rPr>
              <a:t>*C*4)</a:t>
            </a:r>
          </a:p>
        </p:txBody>
      </p:sp>
      <p:sp>
        <p:nvSpPr>
          <p:cNvPr id="87052" name="Text Box 39"/>
          <p:cNvSpPr txBox="1">
            <a:spLocks noChangeArrowheads="1"/>
          </p:cNvSpPr>
          <p:nvPr/>
        </p:nvSpPr>
        <p:spPr bwMode="auto">
          <a:xfrm>
            <a:off x="6324600" y="5724525"/>
            <a:ext cx="20574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dirty="0">
                <a:latin typeface="Courier New" pitchFamily="-96" charset="0"/>
              </a:rPr>
              <a:t>A+((R-1)*C*4)</a:t>
            </a:r>
          </a:p>
        </p:txBody>
      </p:sp>
      <p:sp>
        <p:nvSpPr>
          <p:cNvPr id="87053" name="Line 40"/>
          <p:cNvSpPr>
            <a:spLocks noChangeShapeType="1"/>
          </p:cNvSpPr>
          <p:nvPr/>
        </p:nvSpPr>
        <p:spPr bwMode="auto">
          <a:xfrm flipV="1">
            <a:off x="6705600" y="5497513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54" name="Text Box 15"/>
          <p:cNvSpPr txBox="1">
            <a:spLocks noChangeArrowheads="1"/>
          </p:cNvSpPr>
          <p:nvPr/>
        </p:nvSpPr>
        <p:spPr bwMode="auto">
          <a:xfrm>
            <a:off x="425450" y="3429000"/>
            <a:ext cx="20129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2000">
                <a:latin typeface="Courier New" pitchFamily="-96" charset="0"/>
              </a:rPr>
              <a:t>int A[R][C];</a:t>
            </a:r>
          </a:p>
        </p:txBody>
      </p:sp>
      <p:sp>
        <p:nvSpPr>
          <p:cNvPr id="87055" name="Line 27"/>
          <p:cNvSpPr>
            <a:spLocks noChangeShapeType="1"/>
          </p:cNvSpPr>
          <p:nvPr/>
        </p:nvSpPr>
        <p:spPr bwMode="auto">
          <a:xfrm flipV="1">
            <a:off x="4648200" y="5497513"/>
            <a:ext cx="0" cy="674687"/>
          </a:xfrm>
          <a:prstGeom prst="line">
            <a:avLst/>
          </a:prstGeom>
          <a:noFill/>
          <a:ln w="57150">
            <a:solidFill>
              <a:srgbClr val="990000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Text Box 38"/>
          <p:cNvSpPr txBox="1">
            <a:spLocks noChangeArrowheads="1"/>
          </p:cNvSpPr>
          <p:nvPr/>
        </p:nvSpPr>
        <p:spPr bwMode="auto">
          <a:xfrm>
            <a:off x="3370263" y="6168379"/>
            <a:ext cx="2954337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dirty="0" err="1">
                <a:solidFill>
                  <a:srgbClr val="990000"/>
                </a:solidFill>
                <a:latin typeface="Courier New" pitchFamily="-96" charset="0"/>
              </a:rPr>
              <a:t>A+(i</a:t>
            </a:r>
            <a:r>
              <a:rPr lang="en-US" dirty="0">
                <a:solidFill>
                  <a:srgbClr val="990000"/>
                </a:solidFill>
                <a:latin typeface="Courier New" pitchFamily="-96" charset="0"/>
              </a:rPr>
              <a:t>*C*4)+(j*4)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493713"/>
            <a:ext cx="8280400" cy="573087"/>
          </a:xfrm>
        </p:spPr>
        <p:txBody>
          <a:bodyPr/>
          <a:lstStyle/>
          <a:p>
            <a:r>
              <a:rPr lang="en-US">
                <a:latin typeface="Calibri" pitchFamily="-96" charset="0"/>
              </a:rPr>
              <a:t>Nested Array Element Access Code</a:t>
            </a:r>
          </a:p>
        </p:txBody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653136"/>
            <a:ext cx="8320088" cy="1749896"/>
          </a:xfrm>
        </p:spPr>
        <p:txBody>
          <a:bodyPr/>
          <a:lstStyle/>
          <a:p>
            <a:r>
              <a:rPr lang="en-US" dirty="0">
                <a:latin typeface="Calibri" pitchFamily="-96" charset="0"/>
              </a:rPr>
              <a:t>Array Elements </a:t>
            </a:r>
            <a:endParaRPr lang="en-US" dirty="0">
              <a:latin typeface="Courier New" pitchFamily="-96" charset="0"/>
            </a:endParaRPr>
          </a:p>
          <a:p>
            <a:pPr lvl="1"/>
            <a:r>
              <a:rPr lang="en-US" b="1" dirty="0">
                <a:latin typeface="Calibri" pitchFamily="-96" charset="0"/>
              </a:rPr>
              <a:t> </a:t>
            </a:r>
            <a:r>
              <a:rPr lang="en-US" b="1" dirty="0" err="1">
                <a:latin typeface="Courier New" pitchFamily="-96" charset="0"/>
              </a:rPr>
              <a:t>pgh</a:t>
            </a:r>
            <a:r>
              <a:rPr lang="en-US" b="1" dirty="0">
                <a:latin typeface="Courier New" pitchFamily="-96" charset="0"/>
              </a:rPr>
              <a:t>[index][dig]</a:t>
            </a:r>
            <a:r>
              <a:rPr lang="en-US" b="1" dirty="0">
                <a:latin typeface="Calibri" pitchFamily="-96" charset="0"/>
              </a:rPr>
              <a:t> </a:t>
            </a:r>
            <a:r>
              <a:rPr lang="en-US" dirty="0">
                <a:latin typeface="Calibri" pitchFamily="-96" charset="0"/>
              </a:rPr>
              <a:t>is</a:t>
            </a:r>
            <a:r>
              <a:rPr lang="en-US" b="1" dirty="0">
                <a:latin typeface="Calibri" pitchFamily="-96" charset="0"/>
              </a:rPr>
              <a:t> </a:t>
            </a:r>
            <a:r>
              <a:rPr lang="en-US" b="1" dirty="0" err="1">
                <a:latin typeface="Courier New" pitchFamily="-96" charset="0"/>
              </a:rPr>
              <a:t>int</a:t>
            </a:r>
            <a:endParaRPr lang="en-US" b="1" dirty="0">
              <a:latin typeface="Courier New" pitchFamily="-96" charset="0"/>
            </a:endParaRPr>
          </a:p>
          <a:p>
            <a:pPr lvl="1"/>
            <a:r>
              <a:rPr lang="en-US" dirty="0">
                <a:latin typeface="Calibri" pitchFamily="-96" charset="0"/>
              </a:rPr>
              <a:t>Address: </a:t>
            </a:r>
            <a:r>
              <a:rPr lang="en-US" b="1" dirty="0" err="1">
                <a:latin typeface="Courier New" pitchFamily="-96" charset="0"/>
              </a:rPr>
              <a:t>pgh</a:t>
            </a:r>
            <a:r>
              <a:rPr lang="en-US" b="1" dirty="0">
                <a:latin typeface="Courier New" pitchFamily="-96" charset="0"/>
              </a:rPr>
              <a:t> + 20*index + 4*dig</a:t>
            </a:r>
          </a:p>
          <a:p>
            <a:pPr marL="914400" lvl="2" indent="0">
              <a:buNone/>
            </a:pPr>
            <a:r>
              <a:rPr lang="en-US" dirty="0"/>
              <a:t>=   </a:t>
            </a:r>
            <a:r>
              <a:rPr lang="en-US" b="1" dirty="0" err="1">
                <a:latin typeface="Courier New" pitchFamily="-96" charset="0"/>
              </a:rPr>
              <a:t>pgh</a:t>
            </a:r>
            <a:r>
              <a:rPr lang="en-US" b="1" dirty="0">
                <a:latin typeface="Courier New" pitchFamily="-96" charset="0"/>
              </a:rPr>
              <a:t> + 4*(5*index + dig)</a:t>
            </a:r>
          </a:p>
        </p:txBody>
      </p:sp>
      <p:sp>
        <p:nvSpPr>
          <p:cNvPr id="89091" name="Rectangle 4"/>
          <p:cNvSpPr>
            <a:spLocks noChangeArrowheads="1"/>
          </p:cNvSpPr>
          <p:nvPr/>
        </p:nvSpPr>
        <p:spPr bwMode="auto">
          <a:xfrm>
            <a:off x="3679080" y="2115453"/>
            <a:ext cx="5357416" cy="119776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dirty="0" err="1">
                <a:latin typeface="Courier New" pitchFamily="-96" charset="0"/>
              </a:rPr>
              <a:t>int</a:t>
            </a:r>
            <a:r>
              <a:rPr lang="en-US" sz="1800" dirty="0">
                <a:latin typeface="Courier New" pitchFamily="-96" charset="0"/>
              </a:rPr>
              <a:t> </a:t>
            </a:r>
            <a:r>
              <a:rPr lang="en-US" sz="1800" dirty="0" err="1">
                <a:latin typeface="Courier New" pitchFamily="-96" charset="0"/>
              </a:rPr>
              <a:t>get_pgh_digit</a:t>
            </a:r>
            <a:r>
              <a:rPr lang="en-US" sz="1800" dirty="0">
                <a:latin typeface="Courier New" pitchFamily="-96" charset="0"/>
              </a:rPr>
              <a:t>(</a:t>
            </a:r>
            <a:r>
              <a:rPr lang="en-US" sz="1800" dirty="0" err="1">
                <a:latin typeface="Courier New" pitchFamily="-96" charset="0"/>
              </a:rPr>
              <a:t>int</a:t>
            </a:r>
            <a:r>
              <a:rPr lang="en-US" sz="1800" dirty="0">
                <a:latin typeface="Courier New" pitchFamily="-96" charset="0"/>
              </a:rPr>
              <a:t> index, </a:t>
            </a:r>
            <a:r>
              <a:rPr lang="en-US" sz="1800" dirty="0" err="1">
                <a:latin typeface="Courier New" pitchFamily="-96" charset="0"/>
              </a:rPr>
              <a:t>int</a:t>
            </a:r>
            <a:r>
              <a:rPr lang="en-US" sz="1800" dirty="0">
                <a:latin typeface="Courier New" pitchFamily="-96" charset="0"/>
              </a:rPr>
              <a:t> dig)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  return </a:t>
            </a:r>
            <a:r>
              <a:rPr lang="en-US" sz="1800" dirty="0" err="1">
                <a:latin typeface="Courier New" pitchFamily="-96" charset="0"/>
              </a:rPr>
              <a:t>pgh</a:t>
            </a:r>
            <a:r>
              <a:rPr lang="en-US" sz="1800" dirty="0">
                <a:latin typeface="Courier New" pitchFamily="-96" charset="0"/>
              </a:rPr>
              <a:t>[index][dig];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}</a:t>
            </a:r>
          </a:p>
        </p:txBody>
      </p:sp>
      <p:sp>
        <p:nvSpPr>
          <p:cNvPr id="313349" name="Rectangle 5"/>
          <p:cNvSpPr>
            <a:spLocks noChangeArrowheads="1"/>
          </p:cNvSpPr>
          <p:nvPr/>
        </p:nvSpPr>
        <p:spPr bwMode="auto">
          <a:xfrm>
            <a:off x="474140" y="3680778"/>
            <a:ext cx="8001000" cy="92076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968375" algn="l"/>
                <a:tab pos="4000500" algn="l"/>
              </a:tabLst>
              <a:defRPr/>
            </a:pP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	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leaq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	(%rdi,%rdi,4), %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rax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	# 5*index</a:t>
            </a:r>
          </a:p>
          <a:p>
            <a:pPr eaLnBrk="0" hangingPunct="0">
              <a:tabLst>
                <a:tab pos="114300" algn="l"/>
                <a:tab pos="968375" algn="l"/>
                <a:tab pos="4000500" algn="l"/>
              </a:tabLst>
              <a:defRPr/>
            </a:pP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	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addl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	%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rax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, %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rsi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	# 5*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index+dig</a:t>
            </a:r>
            <a:endParaRPr lang="en-US" sz="1800" dirty="0">
              <a:latin typeface="Courier New" pitchFamily="49" charset="0"/>
              <a:ea typeface="+mn-ea"/>
              <a:cs typeface="+mn-cs"/>
            </a:endParaRPr>
          </a:p>
          <a:p>
            <a:pPr eaLnBrk="0" hangingPunct="0">
              <a:tabLst>
                <a:tab pos="114300" algn="l"/>
                <a:tab pos="968375" algn="l"/>
                <a:tab pos="4000500" algn="l"/>
              </a:tabLst>
              <a:defRPr/>
            </a:pP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	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movl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	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pgh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(,%rsi,4), %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eax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	# M[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pgh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 + 4*(5*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index+dig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)]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66700" y="1124341"/>
            <a:ext cx="6324600" cy="1503459"/>
            <a:chOff x="1066800" y="2671762"/>
            <a:chExt cx="6324600" cy="1503459"/>
          </a:xfrm>
        </p:grpSpPr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V="1">
              <a:off x="1295400" y="3438525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1066800" y="3590925"/>
              <a:ext cx="600232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dirty="0" err="1">
                  <a:latin typeface="Courier New" pitchFamily="-96" charset="0"/>
                </a:rPr>
                <a:t>pgh</a:t>
              </a:r>
              <a:endParaRPr lang="en-US" sz="1800" dirty="0">
                <a:latin typeface="Courier New" pitchFamily="-96" charset="0"/>
              </a:endParaRPr>
            </a:p>
          </p:txBody>
        </p:sp>
        <p:grpSp>
          <p:nvGrpSpPr>
            <p:cNvPr id="10" name="Group 19"/>
            <p:cNvGrpSpPr>
              <a:grpSpLocks/>
            </p:cNvGrpSpPr>
            <p:nvPr/>
          </p:nvGrpSpPr>
          <p:grpSpPr bwMode="auto">
            <a:xfrm>
              <a:off x="1295400" y="2676525"/>
              <a:ext cx="1524000" cy="762000"/>
              <a:chOff x="816" y="2640"/>
              <a:chExt cx="960" cy="480"/>
            </a:xfrm>
          </p:grpSpPr>
          <p:sp>
            <p:nvSpPr>
              <p:cNvPr id="33" name="Rectangle 20"/>
              <p:cNvSpPr>
                <a:spLocks noChangeArrowheads="1"/>
              </p:cNvSpPr>
              <p:nvPr/>
            </p:nvSpPr>
            <p:spPr bwMode="auto">
              <a:xfrm>
                <a:off x="816" y="2640"/>
                <a:ext cx="192" cy="480"/>
              </a:xfrm>
              <a:prstGeom prst="rect">
                <a:avLst/>
              </a:prstGeom>
              <a:solidFill>
                <a:srgbClr val="F1C7C7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800">
                    <a:latin typeface="Courier New" pitchFamily="-96" charset="0"/>
                  </a:rPr>
                  <a:t>1</a:t>
                </a:r>
              </a:p>
            </p:txBody>
          </p:sp>
          <p:sp>
            <p:nvSpPr>
              <p:cNvPr id="34" name="Rectangle 21"/>
              <p:cNvSpPr>
                <a:spLocks noChangeArrowheads="1"/>
              </p:cNvSpPr>
              <p:nvPr/>
            </p:nvSpPr>
            <p:spPr bwMode="auto">
              <a:xfrm>
                <a:off x="1008" y="2640"/>
                <a:ext cx="192" cy="480"/>
              </a:xfrm>
              <a:prstGeom prst="rect">
                <a:avLst/>
              </a:prstGeom>
              <a:solidFill>
                <a:srgbClr val="F1C7C7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800">
                    <a:latin typeface="Courier New" pitchFamily="-96" charset="0"/>
                  </a:rPr>
                  <a:t>5</a:t>
                </a:r>
              </a:p>
            </p:txBody>
          </p:sp>
          <p:sp>
            <p:nvSpPr>
              <p:cNvPr id="35" name="Rectangle 22"/>
              <p:cNvSpPr>
                <a:spLocks noChangeArrowheads="1"/>
              </p:cNvSpPr>
              <p:nvPr/>
            </p:nvSpPr>
            <p:spPr bwMode="auto">
              <a:xfrm>
                <a:off x="1200" y="2640"/>
                <a:ext cx="192" cy="480"/>
              </a:xfrm>
              <a:prstGeom prst="rect">
                <a:avLst/>
              </a:prstGeom>
              <a:solidFill>
                <a:srgbClr val="F1C7C7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800">
                    <a:latin typeface="Courier New" pitchFamily="-96" charset="0"/>
                  </a:rPr>
                  <a:t>2</a:t>
                </a:r>
              </a:p>
            </p:txBody>
          </p:sp>
          <p:sp>
            <p:nvSpPr>
              <p:cNvPr id="36" name="Rectangle 23"/>
              <p:cNvSpPr>
                <a:spLocks noChangeArrowheads="1"/>
              </p:cNvSpPr>
              <p:nvPr/>
            </p:nvSpPr>
            <p:spPr bwMode="auto">
              <a:xfrm>
                <a:off x="1392" y="2640"/>
                <a:ext cx="192" cy="480"/>
              </a:xfrm>
              <a:prstGeom prst="rect">
                <a:avLst/>
              </a:prstGeom>
              <a:solidFill>
                <a:srgbClr val="F1C7C7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800">
                    <a:latin typeface="Courier New" pitchFamily="-96" charset="0"/>
                  </a:rPr>
                  <a:t>0</a:t>
                </a:r>
              </a:p>
            </p:txBody>
          </p:sp>
          <p:sp>
            <p:nvSpPr>
              <p:cNvPr id="37" name="Rectangle 24"/>
              <p:cNvSpPr>
                <a:spLocks noChangeArrowheads="1"/>
              </p:cNvSpPr>
              <p:nvPr/>
            </p:nvSpPr>
            <p:spPr bwMode="auto">
              <a:xfrm>
                <a:off x="1584" y="2640"/>
                <a:ext cx="192" cy="480"/>
              </a:xfrm>
              <a:prstGeom prst="rect">
                <a:avLst/>
              </a:prstGeom>
              <a:solidFill>
                <a:srgbClr val="F1C7C7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800">
                    <a:latin typeface="Courier New" pitchFamily="-96" charset="0"/>
                  </a:rPr>
                  <a:t>6</a:t>
                </a:r>
              </a:p>
            </p:txBody>
          </p:sp>
        </p:grpSp>
        <p:grpSp>
          <p:nvGrpSpPr>
            <p:cNvPr id="11" name="Group 25"/>
            <p:cNvGrpSpPr>
              <a:grpSpLocks/>
            </p:cNvGrpSpPr>
            <p:nvPr/>
          </p:nvGrpSpPr>
          <p:grpSpPr bwMode="auto">
            <a:xfrm>
              <a:off x="2819400" y="2676525"/>
              <a:ext cx="1524000" cy="762000"/>
              <a:chOff x="816" y="2640"/>
              <a:chExt cx="960" cy="480"/>
            </a:xfrm>
          </p:grpSpPr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816" y="2640"/>
                <a:ext cx="192" cy="480"/>
              </a:xfrm>
              <a:prstGeom prst="rect">
                <a:avLst/>
              </a:prstGeom>
              <a:solidFill>
                <a:srgbClr val="F6F5BD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800">
                    <a:latin typeface="Courier New" pitchFamily="-96" charset="0"/>
                  </a:rPr>
                  <a:t>1</a:t>
                </a:r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1008" y="2640"/>
                <a:ext cx="192" cy="480"/>
              </a:xfrm>
              <a:prstGeom prst="rect">
                <a:avLst/>
              </a:prstGeom>
              <a:solidFill>
                <a:srgbClr val="F6F5BD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800" dirty="0">
                    <a:solidFill>
                      <a:schemeClr val="tx1"/>
                    </a:solidFill>
                    <a:latin typeface="Courier New" pitchFamily="-96" charset="0"/>
                  </a:rPr>
                  <a:t>5</a:t>
                </a:r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1200" y="2640"/>
                <a:ext cx="192" cy="480"/>
              </a:xfrm>
              <a:prstGeom prst="rect">
                <a:avLst/>
              </a:prstGeom>
              <a:solidFill>
                <a:srgbClr val="F6F5BD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800" dirty="0">
                    <a:solidFill>
                      <a:srgbClr val="C00000"/>
                    </a:solidFill>
                    <a:latin typeface="Courier New" pitchFamily="-96" charset="0"/>
                  </a:rPr>
                  <a:t>2</a:t>
                </a:r>
              </a:p>
            </p:txBody>
          </p:sp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1392" y="2640"/>
                <a:ext cx="192" cy="480"/>
              </a:xfrm>
              <a:prstGeom prst="rect">
                <a:avLst/>
              </a:prstGeom>
              <a:solidFill>
                <a:srgbClr val="F6F5BD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800">
                    <a:latin typeface="Courier New" pitchFamily="-96" charset="0"/>
                  </a:rPr>
                  <a:t>1</a:t>
                </a:r>
              </a:p>
            </p:txBody>
          </p:sp>
          <p:sp>
            <p:nvSpPr>
              <p:cNvPr id="32" name="Rectangle 30"/>
              <p:cNvSpPr>
                <a:spLocks noChangeArrowheads="1"/>
              </p:cNvSpPr>
              <p:nvPr/>
            </p:nvSpPr>
            <p:spPr bwMode="auto">
              <a:xfrm>
                <a:off x="1584" y="2640"/>
                <a:ext cx="192" cy="480"/>
              </a:xfrm>
              <a:prstGeom prst="rect">
                <a:avLst/>
              </a:prstGeom>
              <a:solidFill>
                <a:srgbClr val="F6F5BD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800">
                    <a:latin typeface="Courier New" pitchFamily="-96" charset="0"/>
                  </a:rPr>
                  <a:t>3</a:t>
                </a:r>
              </a:p>
            </p:txBody>
          </p:sp>
        </p:grpSp>
        <p:grpSp>
          <p:nvGrpSpPr>
            <p:cNvPr id="12" name="Group 31"/>
            <p:cNvGrpSpPr>
              <a:grpSpLocks/>
            </p:cNvGrpSpPr>
            <p:nvPr/>
          </p:nvGrpSpPr>
          <p:grpSpPr bwMode="auto">
            <a:xfrm>
              <a:off x="4343400" y="2676525"/>
              <a:ext cx="1524000" cy="762000"/>
              <a:chOff x="816" y="2640"/>
              <a:chExt cx="960" cy="480"/>
            </a:xfrm>
          </p:grpSpPr>
          <p:sp>
            <p:nvSpPr>
              <p:cNvPr id="23" name="Rectangle 32"/>
              <p:cNvSpPr>
                <a:spLocks noChangeArrowheads="1"/>
              </p:cNvSpPr>
              <p:nvPr/>
            </p:nvSpPr>
            <p:spPr bwMode="auto">
              <a:xfrm>
                <a:off x="816" y="2640"/>
                <a:ext cx="192" cy="48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r>
                  <a:rPr lang="en-US" sz="1800">
                    <a:latin typeface="Courier New" pitchFamily="49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24" name="Rectangle 33"/>
              <p:cNvSpPr>
                <a:spLocks noChangeArrowheads="1"/>
              </p:cNvSpPr>
              <p:nvPr/>
            </p:nvSpPr>
            <p:spPr bwMode="auto">
              <a:xfrm>
                <a:off x="1008" y="2640"/>
                <a:ext cx="192" cy="48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r>
                  <a:rPr lang="en-US" sz="1800">
                    <a:latin typeface="Courier New" pitchFamily="49" charset="0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25" name="Rectangle 34"/>
              <p:cNvSpPr>
                <a:spLocks noChangeArrowheads="1"/>
              </p:cNvSpPr>
              <p:nvPr/>
            </p:nvSpPr>
            <p:spPr bwMode="auto">
              <a:xfrm>
                <a:off x="1200" y="2640"/>
                <a:ext cx="192" cy="48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r>
                  <a:rPr lang="en-US" sz="1800">
                    <a:latin typeface="Courier New" pitchFamily="49" charset="0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26" name="Rectangle 35"/>
              <p:cNvSpPr>
                <a:spLocks noChangeArrowheads="1"/>
              </p:cNvSpPr>
              <p:nvPr/>
            </p:nvSpPr>
            <p:spPr bwMode="auto">
              <a:xfrm>
                <a:off x="1392" y="2640"/>
                <a:ext cx="192" cy="48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r>
                  <a:rPr lang="en-US" sz="1800">
                    <a:latin typeface="Courier New" pitchFamily="49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27" name="Rectangle 36"/>
              <p:cNvSpPr>
                <a:spLocks noChangeArrowheads="1"/>
              </p:cNvSpPr>
              <p:nvPr/>
            </p:nvSpPr>
            <p:spPr bwMode="auto">
              <a:xfrm>
                <a:off x="1584" y="2640"/>
                <a:ext cx="192" cy="48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r>
                  <a:rPr lang="en-US" sz="1800">
                    <a:latin typeface="Courier New" pitchFamily="49" charset="0"/>
                    <a:ea typeface="+mn-ea"/>
                    <a:cs typeface="+mn-cs"/>
                  </a:rPr>
                  <a:t>7</a:t>
                </a:r>
              </a:p>
            </p:txBody>
          </p:sp>
        </p:grpSp>
        <p:grpSp>
          <p:nvGrpSpPr>
            <p:cNvPr id="13" name="Group 37"/>
            <p:cNvGrpSpPr>
              <a:grpSpLocks/>
            </p:cNvGrpSpPr>
            <p:nvPr/>
          </p:nvGrpSpPr>
          <p:grpSpPr bwMode="auto">
            <a:xfrm>
              <a:off x="5867400" y="2671762"/>
              <a:ext cx="1524000" cy="766763"/>
              <a:chOff x="816" y="2637"/>
              <a:chExt cx="960" cy="483"/>
            </a:xfrm>
          </p:grpSpPr>
          <p:sp>
            <p:nvSpPr>
              <p:cNvPr id="18" name="Rectangle 38"/>
              <p:cNvSpPr>
                <a:spLocks noChangeArrowheads="1"/>
              </p:cNvSpPr>
              <p:nvPr/>
            </p:nvSpPr>
            <p:spPr bwMode="auto">
              <a:xfrm>
                <a:off x="816" y="2640"/>
                <a:ext cx="192" cy="480"/>
              </a:xfrm>
              <a:prstGeom prst="rect">
                <a:avLst/>
              </a:prstGeom>
              <a:solidFill>
                <a:srgbClr val="D5F1C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800">
                    <a:latin typeface="Courier New" pitchFamily="-96" charset="0"/>
                  </a:rPr>
                  <a:t>1</a:t>
                </a:r>
              </a:p>
            </p:txBody>
          </p:sp>
          <p:sp>
            <p:nvSpPr>
              <p:cNvPr id="19" name="Rectangle 39"/>
              <p:cNvSpPr>
                <a:spLocks noChangeArrowheads="1"/>
              </p:cNvSpPr>
              <p:nvPr/>
            </p:nvSpPr>
            <p:spPr bwMode="auto">
              <a:xfrm>
                <a:off x="1008" y="2640"/>
                <a:ext cx="192" cy="480"/>
              </a:xfrm>
              <a:prstGeom prst="rect">
                <a:avLst/>
              </a:prstGeom>
              <a:solidFill>
                <a:srgbClr val="D5F1C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800">
                    <a:latin typeface="Courier New" pitchFamily="-96" charset="0"/>
                  </a:rPr>
                  <a:t>5</a:t>
                </a:r>
              </a:p>
            </p:txBody>
          </p:sp>
          <p:sp>
            <p:nvSpPr>
              <p:cNvPr id="20" name="Rectangle 40"/>
              <p:cNvSpPr>
                <a:spLocks noChangeArrowheads="1"/>
              </p:cNvSpPr>
              <p:nvPr/>
            </p:nvSpPr>
            <p:spPr bwMode="auto">
              <a:xfrm>
                <a:off x="1200" y="2640"/>
                <a:ext cx="192" cy="480"/>
              </a:xfrm>
              <a:prstGeom prst="rect">
                <a:avLst/>
              </a:prstGeom>
              <a:solidFill>
                <a:srgbClr val="D5F1C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800">
                    <a:latin typeface="Courier New" pitchFamily="-96" charset="0"/>
                  </a:rPr>
                  <a:t>2</a:t>
                </a:r>
              </a:p>
            </p:txBody>
          </p:sp>
          <p:sp>
            <p:nvSpPr>
              <p:cNvPr id="21" name="Rectangle 41"/>
              <p:cNvSpPr>
                <a:spLocks noChangeArrowheads="1"/>
              </p:cNvSpPr>
              <p:nvPr/>
            </p:nvSpPr>
            <p:spPr bwMode="auto">
              <a:xfrm>
                <a:off x="1392" y="2637"/>
                <a:ext cx="192" cy="480"/>
              </a:xfrm>
              <a:prstGeom prst="rect">
                <a:avLst/>
              </a:prstGeom>
              <a:solidFill>
                <a:srgbClr val="D5F1C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800">
                    <a:latin typeface="Courier New" pitchFamily="-96" charset="0"/>
                  </a:rPr>
                  <a:t>2</a:t>
                </a:r>
              </a:p>
            </p:txBody>
          </p:sp>
          <p:sp>
            <p:nvSpPr>
              <p:cNvPr id="22" name="Rectangle 42"/>
              <p:cNvSpPr>
                <a:spLocks noChangeArrowheads="1"/>
              </p:cNvSpPr>
              <p:nvPr/>
            </p:nvSpPr>
            <p:spPr bwMode="auto">
              <a:xfrm>
                <a:off x="1584" y="2640"/>
                <a:ext cx="192" cy="480"/>
              </a:xfrm>
              <a:prstGeom prst="rect">
                <a:avLst/>
              </a:prstGeom>
              <a:solidFill>
                <a:srgbClr val="D5F1C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800">
                    <a:latin typeface="Courier New" pitchFamily="-96" charset="0"/>
                  </a:rPr>
                  <a:t>1</a:t>
                </a:r>
              </a:p>
            </p:txBody>
          </p:sp>
        </p:grpSp>
        <p:sp>
          <p:nvSpPr>
            <p:cNvPr id="14" name="Rectangle 43"/>
            <p:cNvSpPr>
              <a:spLocks noChangeArrowheads="1"/>
            </p:cNvSpPr>
            <p:nvPr/>
          </p:nvSpPr>
          <p:spPr bwMode="auto">
            <a:xfrm>
              <a:off x="1295400" y="2676525"/>
              <a:ext cx="1524000" cy="762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1800">
                <a:latin typeface="Calibri" pitchFamily="-96" charset="0"/>
              </a:endParaRPr>
            </a:p>
          </p:txBody>
        </p:sp>
        <p:sp>
          <p:nvSpPr>
            <p:cNvPr id="15" name="Rectangle 44"/>
            <p:cNvSpPr>
              <a:spLocks noChangeArrowheads="1"/>
            </p:cNvSpPr>
            <p:nvPr/>
          </p:nvSpPr>
          <p:spPr bwMode="auto">
            <a:xfrm>
              <a:off x="2819400" y="2676525"/>
              <a:ext cx="1524000" cy="762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1800">
                <a:latin typeface="Calibri" pitchFamily="-96" charset="0"/>
              </a:endParaRPr>
            </a:p>
          </p:txBody>
        </p:sp>
        <p:sp>
          <p:nvSpPr>
            <p:cNvPr id="16" name="Rectangle 45"/>
            <p:cNvSpPr>
              <a:spLocks noChangeArrowheads="1"/>
            </p:cNvSpPr>
            <p:nvPr/>
          </p:nvSpPr>
          <p:spPr bwMode="auto">
            <a:xfrm>
              <a:off x="4343400" y="2676525"/>
              <a:ext cx="1524000" cy="762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1800">
                <a:latin typeface="Calibri" pitchFamily="-96" charset="0"/>
              </a:endParaRPr>
            </a:p>
          </p:txBody>
        </p:sp>
        <p:sp>
          <p:nvSpPr>
            <p:cNvPr id="17" name="Rectangle 46"/>
            <p:cNvSpPr>
              <a:spLocks noChangeArrowheads="1"/>
            </p:cNvSpPr>
            <p:nvPr/>
          </p:nvSpPr>
          <p:spPr bwMode="auto">
            <a:xfrm>
              <a:off x="5867400" y="2676525"/>
              <a:ext cx="1524000" cy="762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1800">
                <a:latin typeface="Calibri" pitchFamily="-96" charset="0"/>
              </a:endParaRPr>
            </a:p>
          </p:txBody>
        </p:sp>
        <p:sp>
          <p:nvSpPr>
            <p:cNvPr id="38" name="Line 8"/>
            <p:cNvSpPr>
              <a:spLocks noChangeShapeType="1"/>
            </p:cNvSpPr>
            <p:nvPr/>
          </p:nvSpPr>
          <p:spPr bwMode="auto">
            <a:xfrm flipV="1">
              <a:off x="3581400" y="3438525"/>
              <a:ext cx="0" cy="228600"/>
            </a:xfrm>
            <a:prstGeom prst="line">
              <a:avLst/>
            </a:prstGeom>
            <a:noFill/>
            <a:ln w="25400">
              <a:solidFill>
                <a:srgbClr val="C00000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Text Box 9"/>
            <p:cNvSpPr txBox="1">
              <a:spLocks noChangeArrowheads="1"/>
            </p:cNvSpPr>
            <p:nvPr/>
          </p:nvSpPr>
          <p:spPr bwMode="auto">
            <a:xfrm>
              <a:off x="3071926" y="3805889"/>
              <a:ext cx="1425390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dirty="0" err="1">
                  <a:solidFill>
                    <a:srgbClr val="C00000"/>
                  </a:solidFill>
                  <a:latin typeface="Courier New" pitchFamily="-96" charset="0"/>
                </a:rPr>
                <a:t>pgh</a:t>
              </a:r>
              <a:r>
                <a:rPr lang="en-US" sz="1800" dirty="0">
                  <a:solidFill>
                    <a:srgbClr val="C00000"/>
                  </a:solidFill>
                  <a:latin typeface="Courier New" pitchFamily="-96" charset="0"/>
                </a:rPr>
                <a:t>[1][2]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91005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7112000" cy="573088"/>
          </a:xfrm>
        </p:spPr>
        <p:txBody>
          <a:bodyPr/>
          <a:lstStyle/>
          <a:p>
            <a:r>
              <a:rPr lang="en-US">
                <a:latin typeface="Calibri" pitchFamily="-96" charset="0"/>
              </a:rPr>
              <a:t>Multi-Level Array Example</a:t>
            </a: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38800" y="1265238"/>
            <a:ext cx="3505200" cy="2286000"/>
          </a:xfrm>
        </p:spPr>
        <p:txBody>
          <a:bodyPr/>
          <a:lstStyle/>
          <a:p>
            <a:r>
              <a:rPr lang="en-US" sz="2000" dirty="0">
                <a:latin typeface="Calibri" pitchFamily="-96" charset="0"/>
              </a:rPr>
              <a:t>Variable </a:t>
            </a:r>
            <a:r>
              <a:rPr lang="en-US" sz="2000" dirty="0" err="1">
                <a:latin typeface="Courier New" pitchFamily="-96" charset="0"/>
              </a:rPr>
              <a:t>univ</a:t>
            </a:r>
            <a:r>
              <a:rPr lang="en-US" sz="2000" dirty="0">
                <a:latin typeface="Calibri" pitchFamily="-96" charset="0"/>
              </a:rPr>
              <a:t> denotes array of 3 elements</a:t>
            </a:r>
          </a:p>
          <a:p>
            <a:r>
              <a:rPr lang="en-US" sz="2000" dirty="0">
                <a:latin typeface="Calibri" pitchFamily="-96" charset="0"/>
              </a:rPr>
              <a:t>Each element is a pointer</a:t>
            </a:r>
          </a:p>
          <a:p>
            <a:pPr lvl="1"/>
            <a:r>
              <a:rPr lang="en-US" dirty="0">
                <a:latin typeface="Calibri" pitchFamily="-96" charset="0"/>
              </a:rPr>
              <a:t>8 bytes</a:t>
            </a:r>
          </a:p>
          <a:p>
            <a:r>
              <a:rPr lang="en-US" sz="2000" dirty="0">
                <a:latin typeface="Calibri" pitchFamily="-96" charset="0"/>
              </a:rPr>
              <a:t>Each pointer points to array of </a:t>
            </a:r>
            <a:r>
              <a:rPr lang="en-US" sz="2000" dirty="0" err="1">
                <a:latin typeface="Courier New" pitchFamily="-96" charset="0"/>
              </a:rPr>
              <a:t>int</a:t>
            </a:r>
            <a:r>
              <a:rPr lang="en-US" sz="2000" dirty="0" err="1">
                <a:latin typeface="Calibri" pitchFamily="-96" charset="0"/>
              </a:rPr>
              <a:t>’s</a:t>
            </a:r>
            <a:r>
              <a:rPr lang="en-US" sz="2000" dirty="0">
                <a:latin typeface="Calibri" pitchFamily="-96" charset="0"/>
              </a:rPr>
              <a:t> </a:t>
            </a:r>
          </a:p>
        </p:txBody>
      </p:sp>
      <p:sp>
        <p:nvSpPr>
          <p:cNvPr id="95235" name="Rectangle 4"/>
          <p:cNvSpPr>
            <a:spLocks noChangeArrowheads="1"/>
          </p:cNvSpPr>
          <p:nvPr/>
        </p:nvSpPr>
        <p:spPr bwMode="auto">
          <a:xfrm>
            <a:off x="228600" y="1371600"/>
            <a:ext cx="5257800" cy="92551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>
                <a:latin typeface="Courier New" pitchFamily="-96" charset="0"/>
              </a:rPr>
              <a:t>zip_dig cmu = { 1, 5, 2, 1, 3 };</a:t>
            </a:r>
          </a:p>
          <a:p>
            <a:pPr eaLnBrk="0" hangingPunct="0"/>
            <a:r>
              <a:rPr lang="en-US" sz="1800">
                <a:latin typeface="Courier New" pitchFamily="-96" charset="0"/>
              </a:rPr>
              <a:t>zip_dig mit = { 0, 2, 1, 3, 9 };</a:t>
            </a:r>
          </a:p>
          <a:p>
            <a:pPr eaLnBrk="0" hangingPunct="0"/>
            <a:r>
              <a:rPr lang="en-US" sz="1800">
                <a:latin typeface="Courier New" pitchFamily="-96" charset="0"/>
              </a:rPr>
              <a:t>zip_dig ucb = { 9, 4, 7, 2, 0 };</a:t>
            </a:r>
          </a:p>
        </p:txBody>
      </p:sp>
      <p:sp>
        <p:nvSpPr>
          <p:cNvPr id="95236" name="Rectangle 5"/>
          <p:cNvSpPr>
            <a:spLocks noChangeArrowheads="1"/>
          </p:cNvSpPr>
          <p:nvPr/>
        </p:nvSpPr>
        <p:spPr bwMode="auto">
          <a:xfrm>
            <a:off x="228600" y="2438400"/>
            <a:ext cx="5257800" cy="650875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>
                <a:latin typeface="Courier New" pitchFamily="-96" charset="0"/>
              </a:rPr>
              <a:t>#define UCOUNT 3</a:t>
            </a:r>
          </a:p>
          <a:p>
            <a:pPr eaLnBrk="0" hangingPunct="0"/>
            <a:r>
              <a:rPr lang="en-US" sz="1800">
                <a:latin typeface="Courier New" pitchFamily="-96" charset="0"/>
              </a:rPr>
              <a:t>int *univ[UCOUNT] = {mit, cmu, ucb};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74650" y="3733800"/>
            <a:ext cx="8616950" cy="2663825"/>
            <a:chOff x="374650" y="3733800"/>
            <a:chExt cx="8616950" cy="2663825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374650" y="4191000"/>
              <a:ext cx="1987549" cy="1530350"/>
              <a:chOff x="188" y="2112"/>
              <a:chExt cx="1252" cy="964"/>
            </a:xfrm>
          </p:grpSpPr>
          <p:sp>
            <p:nvSpPr>
              <p:cNvPr id="95301" name="Rectangle 8"/>
              <p:cNvSpPr>
                <a:spLocks noChangeArrowheads="1"/>
              </p:cNvSpPr>
              <p:nvPr/>
            </p:nvSpPr>
            <p:spPr bwMode="auto">
              <a:xfrm>
                <a:off x="864" y="2352"/>
                <a:ext cx="576" cy="24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800">
                    <a:latin typeface="Courier New" pitchFamily="-96" charset="0"/>
                  </a:rPr>
                  <a:t>36</a:t>
                </a:r>
              </a:p>
            </p:txBody>
          </p:sp>
          <p:sp>
            <p:nvSpPr>
              <p:cNvPr id="95302" name="Line 9"/>
              <p:cNvSpPr>
                <a:spLocks noChangeShapeType="1"/>
              </p:cNvSpPr>
              <p:nvPr/>
            </p:nvSpPr>
            <p:spPr bwMode="auto">
              <a:xfrm flipV="1">
                <a:off x="576" y="2485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03" name="Text Box 10"/>
              <p:cNvSpPr txBox="1">
                <a:spLocks noChangeArrowheads="1"/>
              </p:cNvSpPr>
              <p:nvPr/>
            </p:nvSpPr>
            <p:spPr bwMode="auto">
              <a:xfrm>
                <a:off x="201" y="2363"/>
                <a:ext cx="375" cy="23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1800">
                    <a:latin typeface="Courier New" pitchFamily="-96" charset="0"/>
                  </a:rPr>
                  <a:t>160</a:t>
                </a:r>
              </a:p>
            </p:txBody>
          </p:sp>
          <p:sp>
            <p:nvSpPr>
              <p:cNvPr id="95304" name="Rectangle 11"/>
              <p:cNvSpPr>
                <a:spLocks noChangeArrowheads="1"/>
              </p:cNvSpPr>
              <p:nvPr/>
            </p:nvSpPr>
            <p:spPr bwMode="auto">
              <a:xfrm>
                <a:off x="864" y="2592"/>
                <a:ext cx="576" cy="24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800">
                    <a:latin typeface="Courier New" pitchFamily="-96" charset="0"/>
                  </a:rPr>
                  <a:t>16</a:t>
                </a:r>
              </a:p>
            </p:txBody>
          </p:sp>
          <p:sp>
            <p:nvSpPr>
              <p:cNvPr id="95305" name="Rectangle 12"/>
              <p:cNvSpPr>
                <a:spLocks noChangeArrowheads="1"/>
              </p:cNvSpPr>
              <p:nvPr/>
            </p:nvSpPr>
            <p:spPr bwMode="auto">
              <a:xfrm>
                <a:off x="864" y="2832"/>
                <a:ext cx="576" cy="24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800">
                    <a:latin typeface="Courier New" pitchFamily="-96" charset="0"/>
                  </a:rPr>
                  <a:t>56</a:t>
                </a:r>
              </a:p>
            </p:txBody>
          </p:sp>
          <p:sp>
            <p:nvSpPr>
              <p:cNvPr id="95306" name="Line 13"/>
              <p:cNvSpPr>
                <a:spLocks noChangeShapeType="1"/>
              </p:cNvSpPr>
              <p:nvPr/>
            </p:nvSpPr>
            <p:spPr bwMode="auto">
              <a:xfrm flipV="1">
                <a:off x="576" y="2725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07" name="Line 14"/>
              <p:cNvSpPr>
                <a:spLocks noChangeShapeType="1"/>
              </p:cNvSpPr>
              <p:nvPr/>
            </p:nvSpPr>
            <p:spPr bwMode="auto">
              <a:xfrm flipV="1">
                <a:off x="576" y="2965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308" name="Text Box 15"/>
              <p:cNvSpPr txBox="1">
                <a:spLocks noChangeArrowheads="1"/>
              </p:cNvSpPr>
              <p:nvPr/>
            </p:nvSpPr>
            <p:spPr bwMode="auto">
              <a:xfrm>
                <a:off x="191" y="2612"/>
                <a:ext cx="375" cy="23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1800" dirty="0">
                    <a:latin typeface="Courier New" pitchFamily="-96" charset="0"/>
                  </a:rPr>
                  <a:t>168</a:t>
                </a:r>
              </a:p>
            </p:txBody>
          </p:sp>
          <p:sp>
            <p:nvSpPr>
              <p:cNvPr id="95309" name="Text Box 16"/>
              <p:cNvSpPr txBox="1">
                <a:spLocks noChangeArrowheads="1"/>
              </p:cNvSpPr>
              <p:nvPr/>
            </p:nvSpPr>
            <p:spPr bwMode="auto">
              <a:xfrm>
                <a:off x="188" y="2843"/>
                <a:ext cx="378" cy="233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1800" dirty="0">
                    <a:latin typeface="Courier New" pitchFamily="-96" charset="0"/>
                  </a:rPr>
                  <a:t>176</a:t>
                </a:r>
              </a:p>
            </p:txBody>
          </p:sp>
          <p:sp>
            <p:nvSpPr>
              <p:cNvPr id="95310" name="Text Box 17"/>
              <p:cNvSpPr txBox="1">
                <a:spLocks noChangeArrowheads="1"/>
              </p:cNvSpPr>
              <p:nvPr/>
            </p:nvSpPr>
            <p:spPr bwMode="auto">
              <a:xfrm>
                <a:off x="864" y="2112"/>
                <a:ext cx="462" cy="23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1800">
                    <a:latin typeface="Courier New" pitchFamily="-96" charset="0"/>
                  </a:rPr>
                  <a:t>univ</a:t>
                </a:r>
              </a:p>
            </p:txBody>
          </p:sp>
          <p:sp>
            <p:nvSpPr>
              <p:cNvPr id="95311" name="Oval 18"/>
              <p:cNvSpPr>
                <a:spLocks noChangeArrowheads="1"/>
              </p:cNvSpPr>
              <p:nvPr/>
            </p:nvSpPr>
            <p:spPr bwMode="auto">
              <a:xfrm>
                <a:off x="1200" y="2448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1800">
                  <a:latin typeface="Calibri" pitchFamily="-96" charset="0"/>
                </a:endParaRPr>
              </a:p>
            </p:txBody>
          </p:sp>
          <p:sp>
            <p:nvSpPr>
              <p:cNvPr id="95312" name="Oval 19"/>
              <p:cNvSpPr>
                <a:spLocks noChangeArrowheads="1"/>
              </p:cNvSpPr>
              <p:nvPr/>
            </p:nvSpPr>
            <p:spPr bwMode="auto">
              <a:xfrm>
                <a:off x="1200" y="2688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1800">
                  <a:latin typeface="Calibri" pitchFamily="-96" charset="0"/>
                </a:endParaRPr>
              </a:p>
            </p:txBody>
          </p:sp>
          <p:sp>
            <p:nvSpPr>
              <p:cNvPr id="95313" name="Oval 20"/>
              <p:cNvSpPr>
                <a:spLocks noChangeArrowheads="1"/>
              </p:cNvSpPr>
              <p:nvPr/>
            </p:nvSpPr>
            <p:spPr bwMode="auto">
              <a:xfrm>
                <a:off x="1200" y="2928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1800">
                  <a:latin typeface="Calibri" pitchFamily="-96" charset="0"/>
                </a:endParaRPr>
              </a:p>
            </p:txBody>
          </p:sp>
        </p:grpSp>
        <p:sp>
          <p:nvSpPr>
            <p:cNvPr id="315413" name="Text Box 21"/>
            <p:cNvSpPr txBox="1">
              <a:spLocks noChangeArrowheads="1"/>
            </p:cNvSpPr>
            <p:nvPr/>
          </p:nvSpPr>
          <p:spPr bwMode="auto">
            <a:xfrm>
              <a:off x="3122613" y="3733800"/>
              <a:ext cx="595312" cy="36671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800">
                  <a:latin typeface="Courier New" pitchFamily="-96" charset="0"/>
                </a:rPr>
                <a:t>cmu</a:t>
              </a:r>
            </a:p>
          </p:txBody>
        </p:sp>
        <p:sp>
          <p:nvSpPr>
            <p:cNvPr id="315433" name="Text Box 41"/>
            <p:cNvSpPr txBox="1">
              <a:spLocks noChangeArrowheads="1"/>
            </p:cNvSpPr>
            <p:nvPr/>
          </p:nvSpPr>
          <p:spPr bwMode="auto">
            <a:xfrm>
              <a:off x="3198813" y="4572000"/>
              <a:ext cx="595312" cy="36671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800">
                  <a:latin typeface="Courier New" pitchFamily="-96" charset="0"/>
                </a:rPr>
                <a:t>mit</a:t>
              </a:r>
            </a:p>
          </p:txBody>
        </p:sp>
        <p:sp>
          <p:nvSpPr>
            <p:cNvPr id="315453" name="Text Box 61"/>
            <p:cNvSpPr txBox="1">
              <a:spLocks noChangeArrowheads="1"/>
            </p:cNvSpPr>
            <p:nvPr/>
          </p:nvSpPr>
          <p:spPr bwMode="auto">
            <a:xfrm>
              <a:off x="3122613" y="5272088"/>
              <a:ext cx="595312" cy="36671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800">
                  <a:latin typeface="Courier New" pitchFamily="-96" charset="0"/>
                </a:rPr>
                <a:t>ucb</a:t>
              </a:r>
            </a:p>
          </p:txBody>
        </p:sp>
        <p:grpSp>
          <p:nvGrpSpPr>
            <p:cNvPr id="84" name="Group 24"/>
            <p:cNvGrpSpPr>
              <a:grpSpLocks/>
            </p:cNvGrpSpPr>
            <p:nvPr/>
          </p:nvGrpSpPr>
          <p:grpSpPr bwMode="auto">
            <a:xfrm>
              <a:off x="3554413" y="4006850"/>
              <a:ext cx="5435600" cy="750888"/>
              <a:chOff x="2412765" y="3429000"/>
              <a:chExt cx="5435835" cy="771209"/>
            </a:xfrm>
          </p:grpSpPr>
          <p:grpSp>
            <p:nvGrpSpPr>
              <p:cNvPr id="95283" name="Group 25"/>
              <p:cNvGrpSpPr>
                <a:grpSpLocks/>
              </p:cNvGrpSpPr>
              <p:nvPr/>
            </p:nvGrpSpPr>
            <p:grpSpPr bwMode="auto">
              <a:xfrm>
                <a:off x="2743200" y="3429000"/>
                <a:ext cx="4572000" cy="228600"/>
                <a:chOff x="1008" y="1968"/>
                <a:chExt cx="2880" cy="144"/>
              </a:xfrm>
            </p:grpSpPr>
            <p:sp>
              <p:nvSpPr>
                <p:cNvPr id="98" name="Rectangle 26"/>
                <p:cNvSpPr>
                  <a:spLocks noChangeArrowheads="1"/>
                </p:cNvSpPr>
                <p:nvPr/>
              </p:nvSpPr>
              <p:spPr bwMode="auto">
                <a:xfrm>
                  <a:off x="1008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1800" dirty="0">
                      <a:latin typeface="Calibri" pitchFamily="34" charset="0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99" name="Rectangle 27"/>
                <p:cNvSpPr>
                  <a:spLocks noChangeArrowheads="1"/>
                </p:cNvSpPr>
                <p:nvPr/>
              </p:nvSpPr>
              <p:spPr bwMode="auto">
                <a:xfrm>
                  <a:off x="1584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1800" dirty="0">
                      <a:latin typeface="Calibri" pitchFamily="34" charset="0"/>
                      <a:ea typeface="+mn-ea"/>
                      <a:cs typeface="+mn-cs"/>
                    </a:rPr>
                    <a:t>5</a:t>
                  </a:r>
                </a:p>
              </p:txBody>
            </p:sp>
            <p:sp>
              <p:nvSpPr>
                <p:cNvPr id="100" name="Rectangle 28"/>
                <p:cNvSpPr>
                  <a:spLocks noChangeArrowheads="1"/>
                </p:cNvSpPr>
                <p:nvPr/>
              </p:nvSpPr>
              <p:spPr bwMode="auto">
                <a:xfrm>
                  <a:off x="2160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1800" dirty="0">
                      <a:latin typeface="Calibri" pitchFamily="34" charset="0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101" name="Rectangle 29"/>
                <p:cNvSpPr>
                  <a:spLocks noChangeArrowheads="1"/>
                </p:cNvSpPr>
                <p:nvPr/>
              </p:nvSpPr>
              <p:spPr bwMode="auto">
                <a:xfrm>
                  <a:off x="2736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1800" dirty="0">
                      <a:latin typeface="Calibri" pitchFamily="34" charset="0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102" name="Rectangle 30"/>
                <p:cNvSpPr>
                  <a:spLocks noChangeArrowheads="1"/>
                </p:cNvSpPr>
                <p:nvPr/>
              </p:nvSpPr>
              <p:spPr bwMode="auto">
                <a:xfrm>
                  <a:off x="3312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1800" dirty="0">
                      <a:latin typeface="Calibri" pitchFamily="34" charset="0"/>
                      <a:ea typeface="+mn-ea"/>
                      <a:cs typeface="+mn-cs"/>
                    </a:rPr>
                    <a:t>3</a:t>
                  </a:r>
                </a:p>
              </p:txBody>
            </p:sp>
          </p:grpSp>
          <p:sp>
            <p:nvSpPr>
              <p:cNvPr id="95284" name="Text Box 32"/>
              <p:cNvSpPr txBox="1">
                <a:spLocks noChangeArrowheads="1"/>
              </p:cNvSpPr>
              <p:nvPr/>
            </p:nvSpPr>
            <p:spPr bwMode="auto">
              <a:xfrm>
                <a:off x="2412765" y="3810528"/>
                <a:ext cx="668366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800" b="0">
                    <a:latin typeface="Calibri" pitchFamily="-96" charset="0"/>
                  </a:rPr>
                  <a:t>16</a:t>
                </a:r>
              </a:p>
            </p:txBody>
          </p:sp>
          <p:sp>
            <p:nvSpPr>
              <p:cNvPr id="95285" name="Text Box 33"/>
              <p:cNvSpPr txBox="1">
                <a:spLocks noChangeArrowheads="1"/>
              </p:cNvSpPr>
              <p:nvPr/>
            </p:nvSpPr>
            <p:spPr bwMode="auto">
              <a:xfrm>
                <a:off x="3182736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800" b="0">
                    <a:latin typeface="Calibri" pitchFamily="-96" charset="0"/>
                  </a:rPr>
                  <a:t>20</a:t>
                </a:r>
              </a:p>
            </p:txBody>
          </p:sp>
          <p:sp>
            <p:nvSpPr>
              <p:cNvPr id="95286" name="Line 34"/>
              <p:cNvSpPr>
                <a:spLocks noChangeShapeType="1"/>
              </p:cNvSpPr>
              <p:nvPr/>
            </p:nvSpPr>
            <p:spPr bwMode="auto">
              <a:xfrm flipV="1">
                <a:off x="2743200" y="3643313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87" name="Line 35"/>
              <p:cNvSpPr>
                <a:spLocks noChangeShapeType="1"/>
              </p:cNvSpPr>
              <p:nvPr/>
            </p:nvSpPr>
            <p:spPr bwMode="auto">
              <a:xfrm flipV="1">
                <a:off x="36576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88" name="Text Box 36"/>
              <p:cNvSpPr txBox="1">
                <a:spLocks noChangeArrowheads="1"/>
              </p:cNvSpPr>
              <p:nvPr/>
            </p:nvSpPr>
            <p:spPr bwMode="auto">
              <a:xfrm>
                <a:off x="4097175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800" b="0">
                    <a:latin typeface="Calibri" pitchFamily="-96" charset="0"/>
                  </a:rPr>
                  <a:t>24</a:t>
                </a:r>
              </a:p>
            </p:txBody>
          </p:sp>
          <p:sp>
            <p:nvSpPr>
              <p:cNvPr id="95289" name="Line 37"/>
              <p:cNvSpPr>
                <a:spLocks noChangeShapeType="1"/>
              </p:cNvSpPr>
              <p:nvPr/>
            </p:nvSpPr>
            <p:spPr bwMode="auto">
              <a:xfrm flipV="1">
                <a:off x="45720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90" name="Text Box 38"/>
              <p:cNvSpPr txBox="1">
                <a:spLocks noChangeArrowheads="1"/>
              </p:cNvSpPr>
              <p:nvPr/>
            </p:nvSpPr>
            <p:spPr bwMode="auto">
              <a:xfrm>
                <a:off x="5029078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800" b="0">
                    <a:latin typeface="Calibri" pitchFamily="-96" charset="0"/>
                  </a:rPr>
                  <a:t>28</a:t>
                </a:r>
              </a:p>
            </p:txBody>
          </p:sp>
          <p:sp>
            <p:nvSpPr>
              <p:cNvPr id="95291" name="Line 39"/>
              <p:cNvSpPr>
                <a:spLocks noChangeShapeType="1"/>
              </p:cNvSpPr>
              <p:nvPr/>
            </p:nvSpPr>
            <p:spPr bwMode="auto">
              <a:xfrm flipV="1">
                <a:off x="54864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92" name="Text Box 40"/>
              <p:cNvSpPr txBox="1">
                <a:spLocks noChangeArrowheads="1"/>
              </p:cNvSpPr>
              <p:nvPr/>
            </p:nvSpPr>
            <p:spPr bwMode="auto">
              <a:xfrm>
                <a:off x="5943518" y="3823572"/>
                <a:ext cx="990642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800" b="0">
                    <a:latin typeface="Calibri" pitchFamily="-96" charset="0"/>
                  </a:rPr>
                  <a:t>32</a:t>
                </a:r>
              </a:p>
            </p:txBody>
          </p:sp>
          <p:sp>
            <p:nvSpPr>
              <p:cNvPr id="95293" name="Line 41"/>
              <p:cNvSpPr>
                <a:spLocks noChangeShapeType="1"/>
              </p:cNvSpPr>
              <p:nvPr/>
            </p:nvSpPr>
            <p:spPr bwMode="auto">
              <a:xfrm flipV="1">
                <a:off x="64008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94" name="Text Box 42"/>
              <p:cNvSpPr txBox="1">
                <a:spLocks noChangeArrowheads="1"/>
              </p:cNvSpPr>
              <p:nvPr/>
            </p:nvSpPr>
            <p:spPr bwMode="auto">
              <a:xfrm>
                <a:off x="6857957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800" b="0">
                    <a:latin typeface="Calibri" pitchFamily="-96" charset="0"/>
                  </a:rPr>
                  <a:t>36</a:t>
                </a:r>
              </a:p>
            </p:txBody>
          </p:sp>
          <p:sp>
            <p:nvSpPr>
              <p:cNvPr id="95295" name="Line 43"/>
              <p:cNvSpPr>
                <a:spLocks noChangeShapeType="1"/>
              </p:cNvSpPr>
              <p:nvPr/>
            </p:nvSpPr>
            <p:spPr bwMode="auto">
              <a:xfrm flipV="1">
                <a:off x="73152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3" name="Group 24"/>
            <p:cNvGrpSpPr>
              <a:grpSpLocks/>
            </p:cNvGrpSpPr>
            <p:nvPr/>
          </p:nvGrpSpPr>
          <p:grpSpPr bwMode="auto">
            <a:xfrm>
              <a:off x="3556000" y="4808538"/>
              <a:ext cx="5435600" cy="750887"/>
              <a:chOff x="2412765" y="3429000"/>
              <a:chExt cx="5435835" cy="771209"/>
            </a:xfrm>
          </p:grpSpPr>
          <p:grpSp>
            <p:nvGrpSpPr>
              <p:cNvPr id="95265" name="Group 25"/>
              <p:cNvGrpSpPr>
                <a:grpSpLocks/>
              </p:cNvGrpSpPr>
              <p:nvPr/>
            </p:nvGrpSpPr>
            <p:grpSpPr bwMode="auto">
              <a:xfrm>
                <a:off x="2743200" y="3429000"/>
                <a:ext cx="4572000" cy="228600"/>
                <a:chOff x="1008" y="1968"/>
                <a:chExt cx="2880" cy="144"/>
              </a:xfrm>
            </p:grpSpPr>
            <p:sp>
              <p:nvSpPr>
                <p:cNvPr id="117" name="Rectangle 26"/>
                <p:cNvSpPr>
                  <a:spLocks noChangeArrowheads="1"/>
                </p:cNvSpPr>
                <p:nvPr/>
              </p:nvSpPr>
              <p:spPr bwMode="auto">
                <a:xfrm>
                  <a:off x="1008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1800" dirty="0">
                      <a:latin typeface="Calibri" pitchFamily="34" charset="0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118" name="Rectangle 27"/>
                <p:cNvSpPr>
                  <a:spLocks noChangeArrowheads="1"/>
                </p:cNvSpPr>
                <p:nvPr/>
              </p:nvSpPr>
              <p:spPr bwMode="auto">
                <a:xfrm>
                  <a:off x="1584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1800" dirty="0">
                      <a:latin typeface="Calibri" pitchFamily="34" charset="0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119" name="Rectangle 28"/>
                <p:cNvSpPr>
                  <a:spLocks noChangeArrowheads="1"/>
                </p:cNvSpPr>
                <p:nvPr/>
              </p:nvSpPr>
              <p:spPr bwMode="auto">
                <a:xfrm>
                  <a:off x="2160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1800" dirty="0">
                      <a:latin typeface="Calibri" pitchFamily="34" charset="0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120" name="Rectangle 29"/>
                <p:cNvSpPr>
                  <a:spLocks noChangeArrowheads="1"/>
                </p:cNvSpPr>
                <p:nvPr/>
              </p:nvSpPr>
              <p:spPr bwMode="auto">
                <a:xfrm>
                  <a:off x="2736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1800" dirty="0">
                      <a:latin typeface="Calibri" pitchFamily="34" charset="0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121" name="Rectangle 30"/>
                <p:cNvSpPr>
                  <a:spLocks noChangeArrowheads="1"/>
                </p:cNvSpPr>
                <p:nvPr/>
              </p:nvSpPr>
              <p:spPr bwMode="auto">
                <a:xfrm>
                  <a:off x="3312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1800" dirty="0">
                      <a:latin typeface="Calibri" pitchFamily="34" charset="0"/>
                      <a:ea typeface="+mn-ea"/>
                      <a:cs typeface="+mn-cs"/>
                    </a:rPr>
                    <a:t>9</a:t>
                  </a:r>
                </a:p>
              </p:txBody>
            </p:sp>
          </p:grpSp>
          <p:sp>
            <p:nvSpPr>
              <p:cNvPr id="95266" name="Text Box 32"/>
              <p:cNvSpPr txBox="1">
                <a:spLocks noChangeArrowheads="1"/>
              </p:cNvSpPr>
              <p:nvPr/>
            </p:nvSpPr>
            <p:spPr bwMode="auto">
              <a:xfrm>
                <a:off x="2412765" y="3810528"/>
                <a:ext cx="668366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800" b="0">
                    <a:latin typeface="Calibri" pitchFamily="-96" charset="0"/>
                  </a:rPr>
                  <a:t>36</a:t>
                </a:r>
              </a:p>
            </p:txBody>
          </p:sp>
          <p:sp>
            <p:nvSpPr>
              <p:cNvPr id="95267" name="Text Box 33"/>
              <p:cNvSpPr txBox="1">
                <a:spLocks noChangeArrowheads="1"/>
              </p:cNvSpPr>
              <p:nvPr/>
            </p:nvSpPr>
            <p:spPr bwMode="auto">
              <a:xfrm>
                <a:off x="3182736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800" b="0">
                    <a:latin typeface="Calibri" pitchFamily="-96" charset="0"/>
                  </a:rPr>
                  <a:t>40</a:t>
                </a:r>
              </a:p>
            </p:txBody>
          </p:sp>
          <p:sp>
            <p:nvSpPr>
              <p:cNvPr id="95268" name="Line 34"/>
              <p:cNvSpPr>
                <a:spLocks noChangeShapeType="1"/>
              </p:cNvSpPr>
              <p:nvPr/>
            </p:nvSpPr>
            <p:spPr bwMode="auto">
              <a:xfrm flipV="1">
                <a:off x="2743200" y="3643313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69" name="Line 35"/>
              <p:cNvSpPr>
                <a:spLocks noChangeShapeType="1"/>
              </p:cNvSpPr>
              <p:nvPr/>
            </p:nvSpPr>
            <p:spPr bwMode="auto">
              <a:xfrm flipV="1">
                <a:off x="36576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70" name="Text Box 36"/>
              <p:cNvSpPr txBox="1">
                <a:spLocks noChangeArrowheads="1"/>
              </p:cNvSpPr>
              <p:nvPr/>
            </p:nvSpPr>
            <p:spPr bwMode="auto">
              <a:xfrm>
                <a:off x="4097175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800" b="0">
                    <a:latin typeface="Calibri" pitchFamily="-96" charset="0"/>
                  </a:rPr>
                  <a:t>44</a:t>
                </a:r>
              </a:p>
            </p:txBody>
          </p:sp>
          <p:sp>
            <p:nvSpPr>
              <p:cNvPr id="95271" name="Line 37"/>
              <p:cNvSpPr>
                <a:spLocks noChangeShapeType="1"/>
              </p:cNvSpPr>
              <p:nvPr/>
            </p:nvSpPr>
            <p:spPr bwMode="auto">
              <a:xfrm flipV="1">
                <a:off x="45720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72" name="Text Box 38"/>
              <p:cNvSpPr txBox="1">
                <a:spLocks noChangeArrowheads="1"/>
              </p:cNvSpPr>
              <p:nvPr/>
            </p:nvSpPr>
            <p:spPr bwMode="auto">
              <a:xfrm>
                <a:off x="5029078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800" b="0">
                    <a:latin typeface="Calibri" pitchFamily="-96" charset="0"/>
                  </a:rPr>
                  <a:t>48</a:t>
                </a:r>
              </a:p>
            </p:txBody>
          </p:sp>
          <p:sp>
            <p:nvSpPr>
              <p:cNvPr id="95273" name="Line 39"/>
              <p:cNvSpPr>
                <a:spLocks noChangeShapeType="1"/>
              </p:cNvSpPr>
              <p:nvPr/>
            </p:nvSpPr>
            <p:spPr bwMode="auto">
              <a:xfrm flipV="1">
                <a:off x="54864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74" name="Text Box 40"/>
              <p:cNvSpPr txBox="1">
                <a:spLocks noChangeArrowheads="1"/>
              </p:cNvSpPr>
              <p:nvPr/>
            </p:nvSpPr>
            <p:spPr bwMode="auto">
              <a:xfrm>
                <a:off x="5943518" y="3823572"/>
                <a:ext cx="990642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800" b="0">
                    <a:latin typeface="Calibri" pitchFamily="-96" charset="0"/>
                  </a:rPr>
                  <a:t>52</a:t>
                </a:r>
              </a:p>
            </p:txBody>
          </p:sp>
          <p:sp>
            <p:nvSpPr>
              <p:cNvPr id="95275" name="Line 41"/>
              <p:cNvSpPr>
                <a:spLocks noChangeShapeType="1"/>
              </p:cNvSpPr>
              <p:nvPr/>
            </p:nvSpPr>
            <p:spPr bwMode="auto">
              <a:xfrm flipV="1">
                <a:off x="64008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76" name="Text Box 42"/>
              <p:cNvSpPr txBox="1">
                <a:spLocks noChangeArrowheads="1"/>
              </p:cNvSpPr>
              <p:nvPr/>
            </p:nvSpPr>
            <p:spPr bwMode="auto">
              <a:xfrm>
                <a:off x="6857957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800" b="0">
                    <a:latin typeface="Calibri" pitchFamily="-96" charset="0"/>
                  </a:rPr>
                  <a:t>56</a:t>
                </a:r>
              </a:p>
            </p:txBody>
          </p:sp>
          <p:sp>
            <p:nvSpPr>
              <p:cNvPr id="95277" name="Line 43"/>
              <p:cNvSpPr>
                <a:spLocks noChangeShapeType="1"/>
              </p:cNvSpPr>
              <p:nvPr/>
            </p:nvSpPr>
            <p:spPr bwMode="auto">
              <a:xfrm flipV="1">
                <a:off x="73152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2" name="Group 24"/>
            <p:cNvGrpSpPr>
              <a:grpSpLocks/>
            </p:cNvGrpSpPr>
            <p:nvPr/>
          </p:nvGrpSpPr>
          <p:grpSpPr bwMode="auto">
            <a:xfrm>
              <a:off x="3554413" y="5646738"/>
              <a:ext cx="5435600" cy="750887"/>
              <a:chOff x="2412765" y="3429000"/>
              <a:chExt cx="5435835" cy="771209"/>
            </a:xfrm>
          </p:grpSpPr>
          <p:grpSp>
            <p:nvGrpSpPr>
              <p:cNvPr id="95247" name="Group 25"/>
              <p:cNvGrpSpPr>
                <a:grpSpLocks/>
              </p:cNvGrpSpPr>
              <p:nvPr/>
            </p:nvGrpSpPr>
            <p:grpSpPr bwMode="auto">
              <a:xfrm>
                <a:off x="2743200" y="3429000"/>
                <a:ext cx="4572000" cy="228600"/>
                <a:chOff x="1008" y="1968"/>
                <a:chExt cx="2880" cy="144"/>
              </a:xfrm>
            </p:grpSpPr>
            <p:sp>
              <p:nvSpPr>
                <p:cNvPr id="136" name="Rectangle 26"/>
                <p:cNvSpPr>
                  <a:spLocks noChangeArrowheads="1"/>
                </p:cNvSpPr>
                <p:nvPr/>
              </p:nvSpPr>
              <p:spPr bwMode="auto">
                <a:xfrm>
                  <a:off x="1008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1800" dirty="0">
                      <a:latin typeface="Calibri" pitchFamily="34" charset="0"/>
                      <a:ea typeface="+mn-ea"/>
                      <a:cs typeface="+mn-cs"/>
                    </a:rPr>
                    <a:t>9</a:t>
                  </a:r>
                </a:p>
              </p:txBody>
            </p:sp>
            <p:sp>
              <p:nvSpPr>
                <p:cNvPr id="137" name="Rectangle 27"/>
                <p:cNvSpPr>
                  <a:spLocks noChangeArrowheads="1"/>
                </p:cNvSpPr>
                <p:nvPr/>
              </p:nvSpPr>
              <p:spPr bwMode="auto">
                <a:xfrm>
                  <a:off x="1584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1800" dirty="0">
                      <a:latin typeface="Calibri" pitchFamily="34" charset="0"/>
                      <a:ea typeface="+mn-ea"/>
                      <a:cs typeface="+mn-cs"/>
                    </a:rPr>
                    <a:t>4</a:t>
                  </a:r>
                </a:p>
              </p:txBody>
            </p:sp>
            <p:sp>
              <p:nvSpPr>
                <p:cNvPr id="138" name="Rectangle 28"/>
                <p:cNvSpPr>
                  <a:spLocks noChangeArrowheads="1"/>
                </p:cNvSpPr>
                <p:nvPr/>
              </p:nvSpPr>
              <p:spPr bwMode="auto">
                <a:xfrm>
                  <a:off x="2160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1800" dirty="0">
                      <a:latin typeface="Calibri" pitchFamily="34" charset="0"/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139" name="Rectangle 29"/>
                <p:cNvSpPr>
                  <a:spLocks noChangeArrowheads="1"/>
                </p:cNvSpPr>
                <p:nvPr/>
              </p:nvSpPr>
              <p:spPr bwMode="auto">
                <a:xfrm>
                  <a:off x="2736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1800" dirty="0">
                      <a:latin typeface="Calibri" pitchFamily="34" charset="0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140" name="Rectangle 30"/>
                <p:cNvSpPr>
                  <a:spLocks noChangeArrowheads="1"/>
                </p:cNvSpPr>
                <p:nvPr/>
              </p:nvSpPr>
              <p:spPr bwMode="auto">
                <a:xfrm>
                  <a:off x="3312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1800" dirty="0">
                      <a:latin typeface="Calibri" pitchFamily="34" charset="0"/>
                      <a:ea typeface="+mn-ea"/>
                      <a:cs typeface="+mn-cs"/>
                    </a:rPr>
                    <a:t>0</a:t>
                  </a:r>
                </a:p>
              </p:txBody>
            </p:sp>
          </p:grpSp>
          <p:sp>
            <p:nvSpPr>
              <p:cNvPr id="95248" name="Text Box 32"/>
              <p:cNvSpPr txBox="1">
                <a:spLocks noChangeArrowheads="1"/>
              </p:cNvSpPr>
              <p:nvPr/>
            </p:nvSpPr>
            <p:spPr bwMode="auto">
              <a:xfrm>
                <a:off x="2412765" y="3810528"/>
                <a:ext cx="668366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800" b="0">
                    <a:latin typeface="Calibri" pitchFamily="-96" charset="0"/>
                  </a:rPr>
                  <a:t>56</a:t>
                </a:r>
              </a:p>
            </p:txBody>
          </p:sp>
          <p:sp>
            <p:nvSpPr>
              <p:cNvPr id="95249" name="Text Box 33"/>
              <p:cNvSpPr txBox="1">
                <a:spLocks noChangeArrowheads="1"/>
              </p:cNvSpPr>
              <p:nvPr/>
            </p:nvSpPr>
            <p:spPr bwMode="auto">
              <a:xfrm>
                <a:off x="3182736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800" b="0">
                    <a:latin typeface="Calibri" pitchFamily="-96" charset="0"/>
                  </a:rPr>
                  <a:t>60</a:t>
                </a:r>
              </a:p>
            </p:txBody>
          </p:sp>
          <p:sp>
            <p:nvSpPr>
              <p:cNvPr id="95250" name="Line 34"/>
              <p:cNvSpPr>
                <a:spLocks noChangeShapeType="1"/>
              </p:cNvSpPr>
              <p:nvPr/>
            </p:nvSpPr>
            <p:spPr bwMode="auto">
              <a:xfrm flipV="1">
                <a:off x="2743200" y="3643313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51" name="Line 35"/>
              <p:cNvSpPr>
                <a:spLocks noChangeShapeType="1"/>
              </p:cNvSpPr>
              <p:nvPr/>
            </p:nvSpPr>
            <p:spPr bwMode="auto">
              <a:xfrm flipV="1">
                <a:off x="36576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52" name="Text Box 36"/>
              <p:cNvSpPr txBox="1">
                <a:spLocks noChangeArrowheads="1"/>
              </p:cNvSpPr>
              <p:nvPr/>
            </p:nvSpPr>
            <p:spPr bwMode="auto">
              <a:xfrm>
                <a:off x="4097175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800" b="0">
                    <a:latin typeface="Calibri" pitchFamily="-96" charset="0"/>
                  </a:rPr>
                  <a:t>64</a:t>
                </a:r>
              </a:p>
            </p:txBody>
          </p:sp>
          <p:sp>
            <p:nvSpPr>
              <p:cNvPr id="95253" name="Line 37"/>
              <p:cNvSpPr>
                <a:spLocks noChangeShapeType="1"/>
              </p:cNvSpPr>
              <p:nvPr/>
            </p:nvSpPr>
            <p:spPr bwMode="auto">
              <a:xfrm flipV="1">
                <a:off x="45720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54" name="Text Box 38"/>
              <p:cNvSpPr txBox="1">
                <a:spLocks noChangeArrowheads="1"/>
              </p:cNvSpPr>
              <p:nvPr/>
            </p:nvSpPr>
            <p:spPr bwMode="auto">
              <a:xfrm>
                <a:off x="5029078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800" b="0">
                    <a:latin typeface="Calibri" pitchFamily="-96" charset="0"/>
                  </a:rPr>
                  <a:t>68</a:t>
                </a:r>
              </a:p>
            </p:txBody>
          </p:sp>
          <p:sp>
            <p:nvSpPr>
              <p:cNvPr id="95255" name="Line 39"/>
              <p:cNvSpPr>
                <a:spLocks noChangeShapeType="1"/>
              </p:cNvSpPr>
              <p:nvPr/>
            </p:nvSpPr>
            <p:spPr bwMode="auto">
              <a:xfrm flipV="1">
                <a:off x="54864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56" name="Text Box 40"/>
              <p:cNvSpPr txBox="1">
                <a:spLocks noChangeArrowheads="1"/>
              </p:cNvSpPr>
              <p:nvPr/>
            </p:nvSpPr>
            <p:spPr bwMode="auto">
              <a:xfrm>
                <a:off x="5943518" y="3823572"/>
                <a:ext cx="990642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800" b="0">
                    <a:latin typeface="Calibri" pitchFamily="-96" charset="0"/>
                  </a:rPr>
                  <a:t>72</a:t>
                </a:r>
              </a:p>
            </p:txBody>
          </p:sp>
          <p:sp>
            <p:nvSpPr>
              <p:cNvPr id="95257" name="Line 41"/>
              <p:cNvSpPr>
                <a:spLocks noChangeShapeType="1"/>
              </p:cNvSpPr>
              <p:nvPr/>
            </p:nvSpPr>
            <p:spPr bwMode="auto">
              <a:xfrm flipV="1">
                <a:off x="64008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58" name="Text Box 42"/>
              <p:cNvSpPr txBox="1">
                <a:spLocks noChangeArrowheads="1"/>
              </p:cNvSpPr>
              <p:nvPr/>
            </p:nvSpPr>
            <p:spPr bwMode="auto">
              <a:xfrm>
                <a:off x="6857957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800" b="0">
                    <a:latin typeface="Calibri" pitchFamily="-96" charset="0"/>
                  </a:rPr>
                  <a:t>76</a:t>
                </a:r>
              </a:p>
            </p:txBody>
          </p:sp>
          <p:sp>
            <p:nvSpPr>
              <p:cNvPr id="95259" name="Line 43"/>
              <p:cNvSpPr>
                <a:spLocks noChangeShapeType="1"/>
              </p:cNvSpPr>
              <p:nvPr/>
            </p:nvSpPr>
            <p:spPr bwMode="auto">
              <a:xfrm flipV="1">
                <a:off x="73152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42" name="Freeform 141"/>
            <p:cNvSpPr>
              <a:spLocks noChangeArrowheads="1"/>
            </p:cNvSpPr>
            <p:nvPr/>
          </p:nvSpPr>
          <p:spPr bwMode="auto">
            <a:xfrm>
              <a:off x="2052638" y="4159250"/>
              <a:ext cx="1693862" cy="1022350"/>
            </a:xfrm>
            <a:custGeom>
              <a:avLst/>
              <a:gdLst>
                <a:gd name="T0" fmla="*/ 0 w 1694329"/>
                <a:gd name="T1" fmla="*/ 1021976 h 1021976"/>
                <a:gd name="T2" fmla="*/ 654423 w 1694329"/>
                <a:gd name="T3" fmla="*/ 340658 h 1021976"/>
                <a:gd name="T4" fmla="*/ 1694329 w 1694329"/>
                <a:gd name="T5" fmla="*/ 0 h 1021976"/>
                <a:gd name="T6" fmla="*/ 0 60000 65536"/>
                <a:gd name="T7" fmla="*/ 0 60000 65536"/>
                <a:gd name="T8" fmla="*/ 0 60000 65536"/>
                <a:gd name="T9" fmla="*/ 0 w 1694329"/>
                <a:gd name="T10" fmla="*/ 0 h 1021976"/>
                <a:gd name="T11" fmla="*/ 1694329 w 1694329"/>
                <a:gd name="T12" fmla="*/ 1021976 h 10219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94329" h="1021976">
                  <a:moveTo>
                    <a:pt x="0" y="1021976"/>
                  </a:moveTo>
                  <a:cubicBezTo>
                    <a:pt x="186017" y="766481"/>
                    <a:pt x="372035" y="510987"/>
                    <a:pt x="654423" y="340658"/>
                  </a:cubicBezTo>
                  <a:cubicBezTo>
                    <a:pt x="936811" y="170329"/>
                    <a:pt x="1315570" y="85164"/>
                    <a:pt x="1694329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143" name="Freeform 142"/>
            <p:cNvSpPr>
              <a:spLocks noChangeArrowheads="1"/>
            </p:cNvSpPr>
            <p:nvPr/>
          </p:nvSpPr>
          <p:spPr bwMode="auto">
            <a:xfrm>
              <a:off x="2070100" y="4787900"/>
              <a:ext cx="1703388" cy="330200"/>
            </a:xfrm>
            <a:custGeom>
              <a:avLst/>
              <a:gdLst>
                <a:gd name="T0" fmla="*/ 0 w 1703294"/>
                <a:gd name="T1" fmla="*/ 0 h 331694"/>
                <a:gd name="T2" fmla="*/ 905435 w 1703294"/>
                <a:gd name="T3" fmla="*/ 304800 h 331694"/>
                <a:gd name="T4" fmla="*/ 1703294 w 1703294"/>
                <a:gd name="T5" fmla="*/ 161365 h 331694"/>
                <a:gd name="T6" fmla="*/ 0 60000 65536"/>
                <a:gd name="T7" fmla="*/ 0 60000 65536"/>
                <a:gd name="T8" fmla="*/ 0 60000 65536"/>
                <a:gd name="T9" fmla="*/ 0 w 1703294"/>
                <a:gd name="T10" fmla="*/ 0 h 331694"/>
                <a:gd name="T11" fmla="*/ 1703294 w 1703294"/>
                <a:gd name="T12" fmla="*/ 331694 h 33169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3294" h="331694">
                  <a:moveTo>
                    <a:pt x="0" y="0"/>
                  </a:moveTo>
                  <a:cubicBezTo>
                    <a:pt x="310776" y="138953"/>
                    <a:pt x="621553" y="277906"/>
                    <a:pt x="905435" y="304800"/>
                  </a:cubicBezTo>
                  <a:cubicBezTo>
                    <a:pt x="1189317" y="331694"/>
                    <a:pt x="1446305" y="246529"/>
                    <a:pt x="1703294" y="161365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144" name="Freeform 143"/>
            <p:cNvSpPr>
              <a:spLocks noChangeArrowheads="1"/>
            </p:cNvSpPr>
            <p:nvPr/>
          </p:nvSpPr>
          <p:spPr bwMode="auto">
            <a:xfrm>
              <a:off x="2052638" y="5557838"/>
              <a:ext cx="1739900" cy="385762"/>
            </a:xfrm>
            <a:custGeom>
              <a:avLst/>
              <a:gdLst>
                <a:gd name="T0" fmla="*/ 0 w 1739153"/>
                <a:gd name="T1" fmla="*/ 0 h 385482"/>
                <a:gd name="T2" fmla="*/ 699247 w 1739153"/>
                <a:gd name="T3" fmla="*/ 349623 h 385482"/>
                <a:gd name="T4" fmla="*/ 1739153 w 1739153"/>
                <a:gd name="T5" fmla="*/ 215153 h 385482"/>
                <a:gd name="T6" fmla="*/ 0 60000 65536"/>
                <a:gd name="T7" fmla="*/ 0 60000 65536"/>
                <a:gd name="T8" fmla="*/ 0 60000 65536"/>
                <a:gd name="T9" fmla="*/ 0 w 1739153"/>
                <a:gd name="T10" fmla="*/ 0 h 385482"/>
                <a:gd name="T11" fmla="*/ 1739153 w 1739153"/>
                <a:gd name="T12" fmla="*/ 385482 h 3854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9153" h="385482">
                  <a:moveTo>
                    <a:pt x="0" y="0"/>
                  </a:moveTo>
                  <a:cubicBezTo>
                    <a:pt x="204694" y="156882"/>
                    <a:pt x="409388" y="313764"/>
                    <a:pt x="699247" y="349623"/>
                  </a:cubicBezTo>
                  <a:cubicBezTo>
                    <a:pt x="989106" y="385482"/>
                    <a:pt x="1364129" y="300317"/>
                    <a:pt x="1739153" y="215153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/>
            </a:p>
          </p:txBody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ChangeArrowheads="1"/>
          </p:cNvSpPr>
          <p:nvPr>
            <p:ph type="title"/>
          </p:nvPr>
        </p:nvSpPr>
        <p:spPr>
          <a:xfrm>
            <a:off x="461963" y="493713"/>
            <a:ext cx="7767637" cy="573087"/>
          </a:xfrm>
        </p:spPr>
        <p:txBody>
          <a:bodyPr/>
          <a:lstStyle/>
          <a:p>
            <a:r>
              <a:rPr lang="en-US">
                <a:latin typeface="Calibri" pitchFamily="-96" charset="0"/>
              </a:rPr>
              <a:t>Element Access in Multi-Level Array</a:t>
            </a:r>
          </a:p>
        </p:txBody>
      </p:sp>
      <p:sp>
        <p:nvSpPr>
          <p:cNvPr id="993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2913" y="4648200"/>
            <a:ext cx="8472487" cy="2122488"/>
          </a:xfrm>
        </p:spPr>
        <p:txBody>
          <a:bodyPr/>
          <a:lstStyle/>
          <a:p>
            <a:r>
              <a:rPr lang="en-US" dirty="0">
                <a:latin typeface="Calibri" pitchFamily="-96" charset="0"/>
              </a:rPr>
              <a:t>Computation</a:t>
            </a:r>
          </a:p>
          <a:p>
            <a:pPr lvl="1"/>
            <a:r>
              <a:rPr lang="en-US" dirty="0">
                <a:latin typeface="Calibri" pitchFamily="-96" charset="0"/>
              </a:rPr>
              <a:t>Element access </a:t>
            </a:r>
            <a:r>
              <a:rPr lang="en-US" b="1" dirty="0" err="1">
                <a:latin typeface="Courier New" pitchFamily="-96" charset="0"/>
              </a:rPr>
              <a:t>Mem</a:t>
            </a:r>
            <a:r>
              <a:rPr lang="en-US" b="1" dirty="0">
                <a:latin typeface="Courier New" pitchFamily="-96" charset="0"/>
              </a:rPr>
              <a:t>[</a:t>
            </a:r>
            <a:r>
              <a:rPr lang="en-US" b="1" dirty="0" err="1">
                <a:latin typeface="Courier New" pitchFamily="-96" charset="0"/>
              </a:rPr>
              <a:t>Mem</a:t>
            </a:r>
            <a:r>
              <a:rPr lang="en-US" b="1" dirty="0">
                <a:latin typeface="Courier New" pitchFamily="-96" charset="0"/>
              </a:rPr>
              <a:t>[univ+8*index]+4*digit]</a:t>
            </a:r>
          </a:p>
          <a:p>
            <a:pPr lvl="1"/>
            <a:r>
              <a:rPr lang="en-US" dirty="0">
                <a:latin typeface="Calibri" pitchFamily="-96" charset="0"/>
              </a:rPr>
              <a:t>Must do two memory reads</a:t>
            </a:r>
          </a:p>
          <a:p>
            <a:pPr lvl="2"/>
            <a:r>
              <a:rPr lang="en-US" dirty="0">
                <a:latin typeface="Calibri" pitchFamily="-96" charset="0"/>
              </a:rPr>
              <a:t>First get pointer to row array</a:t>
            </a:r>
          </a:p>
          <a:p>
            <a:pPr lvl="2"/>
            <a:r>
              <a:rPr lang="en-US" dirty="0">
                <a:latin typeface="Calibri" pitchFamily="-96" charset="0"/>
              </a:rPr>
              <a:t>Then access element within array</a:t>
            </a:r>
          </a:p>
        </p:txBody>
      </p:sp>
      <p:sp>
        <p:nvSpPr>
          <p:cNvPr id="316420" name="Rectangle 4"/>
          <p:cNvSpPr>
            <a:spLocks noChangeArrowheads="1"/>
          </p:cNvSpPr>
          <p:nvPr/>
        </p:nvSpPr>
        <p:spPr bwMode="auto">
          <a:xfrm>
            <a:off x="533400" y="3021013"/>
            <a:ext cx="8382000" cy="119776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342900" algn="l"/>
                <a:tab pos="1201738" algn="l"/>
                <a:tab pos="3657600" algn="l"/>
              </a:tabLst>
              <a:defRPr/>
            </a:pP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  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salq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    $2, %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rsi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            # 4*digit</a:t>
            </a:r>
          </a:p>
          <a:p>
            <a:pPr eaLnBrk="0" hangingPunct="0">
              <a:tabLst>
                <a:tab pos="342900" algn="l"/>
                <a:tab pos="1201738" algn="l"/>
                <a:tab pos="3657600" algn="l"/>
              </a:tabLst>
              <a:defRPr/>
            </a:pP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  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addq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    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univ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(,%rdi,8), %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rsi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 # p = 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univ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[index] + 4*digit</a:t>
            </a:r>
          </a:p>
          <a:p>
            <a:pPr eaLnBrk="0" hangingPunct="0">
              <a:tabLst>
                <a:tab pos="342900" algn="l"/>
                <a:tab pos="1201738" algn="l"/>
                <a:tab pos="3657600" algn="l"/>
              </a:tabLst>
              <a:defRPr/>
            </a:pP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  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movl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    (%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rsi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), %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eax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        # return *p</a:t>
            </a:r>
          </a:p>
          <a:p>
            <a:pPr eaLnBrk="0" hangingPunct="0">
              <a:tabLst>
                <a:tab pos="342900" algn="l"/>
                <a:tab pos="1201738" algn="l"/>
                <a:tab pos="3657600" algn="l"/>
              </a:tabLst>
              <a:defRPr/>
            </a:pP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  ret	</a:t>
            </a:r>
          </a:p>
        </p:txBody>
      </p:sp>
      <p:sp>
        <p:nvSpPr>
          <p:cNvPr id="99332" name="Rectangle 5"/>
          <p:cNvSpPr>
            <a:spLocks noChangeArrowheads="1"/>
          </p:cNvSpPr>
          <p:nvPr/>
        </p:nvSpPr>
        <p:spPr bwMode="auto">
          <a:xfrm>
            <a:off x="442913" y="1196752"/>
            <a:ext cx="4398640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dirty="0" err="1">
                <a:latin typeface="Courier New" pitchFamily="-96" charset="0"/>
              </a:rPr>
              <a:t>int</a:t>
            </a:r>
            <a:r>
              <a:rPr lang="en-US" sz="1800" dirty="0">
                <a:latin typeface="Courier New" pitchFamily="-96" charset="0"/>
              </a:rPr>
              <a:t> </a:t>
            </a:r>
            <a:r>
              <a:rPr lang="en-US" sz="1800" dirty="0" err="1">
                <a:latin typeface="Courier New" pitchFamily="-96" charset="0"/>
              </a:rPr>
              <a:t>get_univ_digit</a:t>
            </a:r>
            <a:endParaRPr lang="en-US" sz="1800" dirty="0">
              <a:latin typeface="Courier New" pitchFamily="-96" charset="0"/>
            </a:endParaRP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  (</a:t>
            </a:r>
            <a:r>
              <a:rPr lang="en-US" sz="1800" dirty="0" err="1">
                <a:latin typeface="Courier New" pitchFamily="-96" charset="0"/>
              </a:rPr>
              <a:t>size_t</a:t>
            </a:r>
            <a:r>
              <a:rPr lang="en-US" sz="1800" dirty="0">
                <a:latin typeface="Courier New" pitchFamily="-96" charset="0"/>
              </a:rPr>
              <a:t> index, </a:t>
            </a:r>
            <a:r>
              <a:rPr lang="en-US" sz="1800" dirty="0" err="1">
                <a:latin typeface="Courier New" pitchFamily="-96" charset="0"/>
              </a:rPr>
              <a:t>size_t</a:t>
            </a:r>
            <a:r>
              <a:rPr lang="en-US" sz="1800" dirty="0">
                <a:latin typeface="Courier New" pitchFamily="-96" charset="0"/>
              </a:rPr>
              <a:t> digit)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  return </a:t>
            </a:r>
            <a:r>
              <a:rPr lang="en-US" sz="1800" dirty="0" err="1">
                <a:latin typeface="Courier New" pitchFamily="-96" charset="0"/>
              </a:rPr>
              <a:t>univ</a:t>
            </a:r>
            <a:r>
              <a:rPr lang="en-US" sz="1800" dirty="0">
                <a:latin typeface="Courier New" pitchFamily="-96" charset="0"/>
              </a:rPr>
              <a:t>[index][digit];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}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195599"/>
            <a:ext cx="3996721" cy="1325116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457200"/>
            <a:ext cx="7591425" cy="762000"/>
          </a:xfrm>
        </p:spPr>
        <p:txBody>
          <a:bodyPr/>
          <a:lstStyle/>
          <a:p>
            <a:r>
              <a:rPr lang="en-US">
                <a:latin typeface="Calibri" pitchFamily="-96" charset="0"/>
              </a:rPr>
              <a:t>Array Element Accesses</a:t>
            </a:r>
          </a:p>
        </p:txBody>
      </p:sp>
      <p:sp>
        <p:nvSpPr>
          <p:cNvPr id="101378" name="Rectangle 4"/>
          <p:cNvSpPr>
            <a:spLocks noChangeArrowheads="1"/>
          </p:cNvSpPr>
          <p:nvPr/>
        </p:nvSpPr>
        <p:spPr bwMode="auto">
          <a:xfrm>
            <a:off x="251520" y="1725613"/>
            <a:ext cx="4307780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dirty="0" err="1">
                <a:latin typeface="Courier New" pitchFamily="-96" charset="0"/>
              </a:rPr>
              <a:t>int</a:t>
            </a:r>
            <a:r>
              <a:rPr lang="en-US" sz="1800" dirty="0">
                <a:latin typeface="Courier New" pitchFamily="-96" charset="0"/>
              </a:rPr>
              <a:t> </a:t>
            </a:r>
            <a:r>
              <a:rPr lang="en-US" sz="1800" dirty="0" err="1">
                <a:latin typeface="Courier New" pitchFamily="-96" charset="0"/>
              </a:rPr>
              <a:t>get_pgh_digit</a:t>
            </a:r>
            <a:endParaRPr lang="en-US" sz="1800" dirty="0">
              <a:latin typeface="Courier New" pitchFamily="-96" charset="0"/>
            </a:endParaRP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  (</a:t>
            </a:r>
            <a:r>
              <a:rPr lang="en-US" sz="1800" dirty="0" err="1">
                <a:latin typeface="Courier New" pitchFamily="-96" charset="0"/>
              </a:rPr>
              <a:t>size_t</a:t>
            </a:r>
            <a:r>
              <a:rPr lang="en-US" sz="1800" dirty="0">
                <a:latin typeface="Courier New" pitchFamily="-96" charset="0"/>
              </a:rPr>
              <a:t> index, </a:t>
            </a:r>
            <a:r>
              <a:rPr lang="en-US" sz="1800" dirty="0" err="1">
                <a:latin typeface="Courier New" pitchFamily="-96" charset="0"/>
              </a:rPr>
              <a:t>size_t</a:t>
            </a:r>
            <a:r>
              <a:rPr lang="en-US" sz="1800" dirty="0">
                <a:latin typeface="Courier New" pitchFamily="-96" charset="0"/>
              </a:rPr>
              <a:t> digit)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  return </a:t>
            </a:r>
            <a:r>
              <a:rPr lang="en-US" sz="1800" dirty="0" err="1">
                <a:latin typeface="Courier New" pitchFamily="-96" charset="0"/>
              </a:rPr>
              <a:t>pgh</a:t>
            </a:r>
            <a:r>
              <a:rPr lang="en-US" sz="1800" dirty="0">
                <a:latin typeface="Courier New" pitchFamily="-96" charset="0"/>
              </a:rPr>
              <a:t>[index][digit];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}</a:t>
            </a:r>
          </a:p>
        </p:txBody>
      </p:sp>
      <p:sp>
        <p:nvSpPr>
          <p:cNvPr id="101379" name="Rectangle 8"/>
          <p:cNvSpPr>
            <a:spLocks noChangeArrowheads="1"/>
          </p:cNvSpPr>
          <p:nvPr/>
        </p:nvSpPr>
        <p:spPr bwMode="auto">
          <a:xfrm>
            <a:off x="4648200" y="1725613"/>
            <a:ext cx="4388296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dirty="0" err="1">
                <a:latin typeface="Courier New" pitchFamily="-96" charset="0"/>
              </a:rPr>
              <a:t>int</a:t>
            </a:r>
            <a:r>
              <a:rPr lang="en-US" sz="1800" dirty="0">
                <a:latin typeface="Courier New" pitchFamily="-96" charset="0"/>
              </a:rPr>
              <a:t> </a:t>
            </a:r>
            <a:r>
              <a:rPr lang="en-US" sz="1800" dirty="0" err="1">
                <a:latin typeface="Courier New" pitchFamily="-96" charset="0"/>
              </a:rPr>
              <a:t>get_univ_digit</a:t>
            </a:r>
            <a:endParaRPr lang="en-US" sz="1800" dirty="0">
              <a:latin typeface="Courier New" pitchFamily="-96" charset="0"/>
            </a:endParaRP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  (</a:t>
            </a:r>
            <a:r>
              <a:rPr lang="en-US" sz="1800" dirty="0" err="1">
                <a:latin typeface="Courier New" pitchFamily="-96" charset="0"/>
              </a:rPr>
              <a:t>size_t</a:t>
            </a:r>
            <a:r>
              <a:rPr lang="en-US" sz="1800" dirty="0">
                <a:latin typeface="Courier New" pitchFamily="-96" charset="0"/>
              </a:rPr>
              <a:t> index, </a:t>
            </a:r>
            <a:r>
              <a:rPr lang="en-US" sz="1800" dirty="0" err="1">
                <a:latin typeface="Courier New" pitchFamily="-96" charset="0"/>
              </a:rPr>
              <a:t>size_t</a:t>
            </a:r>
            <a:r>
              <a:rPr lang="en-US" sz="1800" dirty="0">
                <a:latin typeface="Courier New" pitchFamily="-96" charset="0"/>
              </a:rPr>
              <a:t> digit)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  return </a:t>
            </a:r>
            <a:r>
              <a:rPr lang="en-US" sz="1800" dirty="0" err="1">
                <a:latin typeface="Courier New" pitchFamily="-96" charset="0"/>
              </a:rPr>
              <a:t>univ</a:t>
            </a:r>
            <a:r>
              <a:rPr lang="en-US" sz="1800" dirty="0">
                <a:latin typeface="Courier New" pitchFamily="-96" charset="0"/>
              </a:rPr>
              <a:t>[index][digit];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}</a:t>
            </a:r>
          </a:p>
        </p:txBody>
      </p:sp>
      <p:sp>
        <p:nvSpPr>
          <p:cNvPr id="101380" name="TextBox 11"/>
          <p:cNvSpPr txBox="1">
            <a:spLocks noChangeArrowheads="1"/>
          </p:cNvSpPr>
          <p:nvPr/>
        </p:nvSpPr>
        <p:spPr bwMode="auto">
          <a:xfrm>
            <a:off x="368300" y="1382713"/>
            <a:ext cx="14065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>
                <a:latin typeface="Calibri" pitchFamily="-96" charset="0"/>
              </a:rPr>
              <a:t>Nested array</a:t>
            </a:r>
          </a:p>
        </p:txBody>
      </p:sp>
      <p:sp>
        <p:nvSpPr>
          <p:cNvPr id="101381" name="TextBox 12"/>
          <p:cNvSpPr txBox="1">
            <a:spLocks noChangeArrowheads="1"/>
          </p:cNvSpPr>
          <p:nvPr/>
        </p:nvSpPr>
        <p:spPr bwMode="auto">
          <a:xfrm>
            <a:off x="4559300" y="1371600"/>
            <a:ext cx="1765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>
                <a:latin typeface="Calibri" pitchFamily="-96" charset="0"/>
              </a:rPr>
              <a:t>Multi-level array</a:t>
            </a:r>
          </a:p>
        </p:txBody>
      </p:sp>
      <p:pic>
        <p:nvPicPr>
          <p:cNvPr id="101382" name="Picture 2" descr="C:\Documents and Settings\pueschel\My Documents\teaching\18-243-CMUspring09\08-05Feb09\multi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657600"/>
            <a:ext cx="35052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4" name="TextBox 15"/>
          <p:cNvSpPr txBox="1">
            <a:spLocks noChangeArrowheads="1"/>
          </p:cNvSpPr>
          <p:nvPr/>
        </p:nvSpPr>
        <p:spPr bwMode="auto">
          <a:xfrm>
            <a:off x="248904" y="4961720"/>
            <a:ext cx="87162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b="0" dirty="0">
                <a:latin typeface="Calibri" pitchFamily="-96" charset="0"/>
              </a:rPr>
              <a:t>Accesses looks similar in C, but address computations very different: </a:t>
            </a:r>
          </a:p>
        </p:txBody>
      </p:sp>
      <p:sp>
        <p:nvSpPr>
          <p:cNvPr id="101385" name="Rectangle 16"/>
          <p:cNvSpPr>
            <a:spLocks noChangeArrowheads="1"/>
          </p:cNvSpPr>
          <p:nvPr/>
        </p:nvSpPr>
        <p:spPr bwMode="auto">
          <a:xfrm>
            <a:off x="262036" y="5802313"/>
            <a:ext cx="40324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buFont typeface="Wingdings" pitchFamily="-96" charset="2"/>
              <a:buNone/>
            </a:pPr>
            <a:r>
              <a:rPr lang="en-US" sz="2000" dirty="0" err="1">
                <a:latin typeface="Courier New" pitchFamily="-96" charset="0"/>
              </a:rPr>
              <a:t>Mem</a:t>
            </a:r>
            <a:r>
              <a:rPr lang="en-US" sz="2000" dirty="0">
                <a:latin typeface="Courier New" pitchFamily="-96" charset="0"/>
              </a:rPr>
              <a:t>[pgh+20*index+4*digit]</a:t>
            </a:r>
          </a:p>
        </p:txBody>
      </p:sp>
      <p:sp>
        <p:nvSpPr>
          <p:cNvPr id="101386" name="Rectangle 17"/>
          <p:cNvSpPr>
            <a:spLocks noChangeArrowheads="1"/>
          </p:cNvSpPr>
          <p:nvPr/>
        </p:nvSpPr>
        <p:spPr bwMode="auto">
          <a:xfrm>
            <a:off x="4376793" y="5791200"/>
            <a:ext cx="48020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buFont typeface="Wingdings" pitchFamily="-96" charset="2"/>
              <a:buNone/>
            </a:pPr>
            <a:r>
              <a:rPr lang="en-US" sz="2000" dirty="0" err="1">
                <a:latin typeface="Courier New" pitchFamily="-96" charset="0"/>
              </a:rPr>
              <a:t>Mem</a:t>
            </a:r>
            <a:r>
              <a:rPr lang="en-US" sz="2000" dirty="0">
                <a:latin typeface="Courier New" pitchFamily="-96" charset="0"/>
              </a:rPr>
              <a:t>[</a:t>
            </a:r>
            <a:r>
              <a:rPr lang="en-US" sz="2000" dirty="0" err="1">
                <a:latin typeface="Courier New" pitchFamily="-96" charset="0"/>
              </a:rPr>
              <a:t>Mem</a:t>
            </a:r>
            <a:r>
              <a:rPr lang="en-US" sz="2000" dirty="0">
                <a:latin typeface="Courier New" pitchFamily="-96" charset="0"/>
              </a:rPr>
              <a:t>[univ+8*index]+4*digit]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0558" y="3429000"/>
            <a:ext cx="3973140" cy="1228806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ChangeArrowheads="1"/>
          </p:cNvSpPr>
          <p:nvPr>
            <p:ph type="title"/>
          </p:nvPr>
        </p:nvSpPr>
        <p:spPr>
          <a:xfrm>
            <a:off x="261622" y="277320"/>
            <a:ext cx="3302266" cy="1127618"/>
          </a:xfrm>
        </p:spPr>
        <p:txBody>
          <a:bodyPr>
            <a:normAutofit fontScale="90000"/>
          </a:bodyPr>
          <a:lstStyle/>
          <a:p>
            <a:r>
              <a:rPr lang="en-US" i="1" dirty="0">
                <a:latin typeface="Calibri" pitchFamily="-96" charset="0"/>
              </a:rPr>
              <a:t>N</a:t>
            </a:r>
            <a:r>
              <a:rPr lang="en-US" dirty="0">
                <a:latin typeface="Calibri" pitchFamily="-96" charset="0"/>
              </a:rPr>
              <a:t> X </a:t>
            </a:r>
            <a:r>
              <a:rPr lang="en-US" i="1" dirty="0">
                <a:latin typeface="Calibri" pitchFamily="-96" charset="0"/>
              </a:rPr>
              <a:t>N</a:t>
            </a:r>
            <a:r>
              <a:rPr lang="en-US" dirty="0">
                <a:latin typeface="Calibri" pitchFamily="-96" charset="0"/>
              </a:rPr>
              <a:t> Matrix Code</a:t>
            </a:r>
          </a:p>
        </p:txBody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0776" y="1837843"/>
            <a:ext cx="3302266" cy="4460861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itchFamily="-96" charset="0"/>
              </a:rPr>
              <a:t>Fixed dimensions</a:t>
            </a:r>
          </a:p>
          <a:p>
            <a:pPr lvl="1"/>
            <a:r>
              <a:rPr lang="en-US" dirty="0">
                <a:latin typeface="Calibri" pitchFamily="-96" charset="0"/>
              </a:rPr>
              <a:t>Known value of </a:t>
            </a:r>
            <a:r>
              <a:rPr lang="en-US" i="1" dirty="0">
                <a:latin typeface="Calibri" pitchFamily="-96" charset="0"/>
              </a:rPr>
              <a:t>N</a:t>
            </a:r>
            <a:br>
              <a:rPr lang="en-US" i="1" dirty="0">
                <a:latin typeface="Calibri" pitchFamily="-96" charset="0"/>
              </a:rPr>
            </a:br>
            <a:r>
              <a:rPr lang="en-US" dirty="0">
                <a:latin typeface="Calibri" pitchFamily="-96" charset="0"/>
              </a:rPr>
              <a:t>at compile time</a:t>
            </a:r>
          </a:p>
          <a:p>
            <a:endParaRPr lang="en-US" dirty="0">
              <a:latin typeface="Calibri" pitchFamily="-96" charset="0"/>
            </a:endParaRPr>
          </a:p>
          <a:p>
            <a:endParaRPr lang="en-US" dirty="0">
              <a:latin typeface="Calibri" pitchFamily="-96" charset="0"/>
            </a:endParaRPr>
          </a:p>
          <a:p>
            <a:pPr marL="137160" indent="0">
              <a:buNone/>
            </a:pPr>
            <a:endParaRPr lang="en-US" dirty="0">
              <a:latin typeface="Calibri" pitchFamily="-96" charset="0"/>
            </a:endParaRPr>
          </a:p>
          <a:p>
            <a:r>
              <a:rPr lang="en-US" dirty="0">
                <a:latin typeface="Calibri" pitchFamily="-96" charset="0"/>
              </a:rPr>
              <a:t>Variable dimensions</a:t>
            </a:r>
          </a:p>
          <a:p>
            <a:pPr lvl="1"/>
            <a:r>
              <a:rPr lang="en-US" dirty="0">
                <a:latin typeface="Calibri" pitchFamily="-96" charset="0"/>
              </a:rPr>
              <a:t>Unknown value of N at compile time</a:t>
            </a:r>
          </a:p>
        </p:txBody>
      </p:sp>
      <p:sp>
        <p:nvSpPr>
          <p:cNvPr id="107523" name="Rectangle 4"/>
          <p:cNvSpPr>
            <a:spLocks noChangeArrowheads="1"/>
          </p:cNvSpPr>
          <p:nvPr/>
        </p:nvSpPr>
        <p:spPr bwMode="auto">
          <a:xfrm>
            <a:off x="3741970" y="1426862"/>
            <a:ext cx="5302779" cy="230576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dirty="0">
                <a:solidFill>
                  <a:srgbClr val="C00000"/>
                </a:solidFill>
                <a:latin typeface="Courier New" pitchFamily="-96" charset="0"/>
              </a:rPr>
              <a:t>#define N 16</a:t>
            </a:r>
          </a:p>
          <a:p>
            <a:pPr eaLnBrk="0" hangingPunct="0"/>
            <a:r>
              <a:rPr lang="en-US" sz="1800" dirty="0" err="1">
                <a:solidFill>
                  <a:srgbClr val="C00000"/>
                </a:solidFill>
                <a:latin typeface="Courier New" pitchFamily="-96" charset="0"/>
              </a:rPr>
              <a:t>typedef</a:t>
            </a:r>
            <a:r>
              <a:rPr lang="en-US" sz="1800" dirty="0">
                <a:solidFill>
                  <a:srgbClr val="C00000"/>
                </a:solidFill>
                <a:latin typeface="Courier New" pitchFamily="-96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Courier New" pitchFamily="-96" charset="0"/>
              </a:rPr>
              <a:t>int</a:t>
            </a:r>
            <a:r>
              <a:rPr lang="en-US" sz="1800" dirty="0">
                <a:solidFill>
                  <a:srgbClr val="C00000"/>
                </a:solidFill>
                <a:latin typeface="Courier New" pitchFamily="-96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Courier New" pitchFamily="-96" charset="0"/>
              </a:rPr>
              <a:t>fix_matrix</a:t>
            </a:r>
            <a:r>
              <a:rPr lang="en-US" sz="1800" dirty="0">
                <a:solidFill>
                  <a:srgbClr val="C00000"/>
                </a:solidFill>
                <a:latin typeface="Courier New" pitchFamily="-96" charset="0"/>
              </a:rPr>
              <a:t>[N][N];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/* Get element A[i][j] */</a:t>
            </a:r>
          </a:p>
          <a:p>
            <a:pPr eaLnBrk="0" hangingPunct="0"/>
            <a:r>
              <a:rPr lang="en-US" sz="1800" dirty="0" err="1">
                <a:latin typeface="Courier New" pitchFamily="-96" charset="0"/>
              </a:rPr>
              <a:t>int</a:t>
            </a:r>
            <a:r>
              <a:rPr lang="en-US" sz="1800" dirty="0">
                <a:latin typeface="Courier New" pitchFamily="-96" charset="0"/>
              </a:rPr>
              <a:t> </a:t>
            </a:r>
            <a:r>
              <a:rPr lang="en-US" sz="1800" dirty="0" err="1">
                <a:latin typeface="Courier New" pitchFamily="-96" charset="0"/>
              </a:rPr>
              <a:t>fix_ele</a:t>
            </a:r>
            <a:r>
              <a:rPr lang="en-US" sz="1800" dirty="0">
                <a:latin typeface="Courier New" pitchFamily="-96" charset="0"/>
              </a:rPr>
              <a:t>(</a:t>
            </a:r>
            <a:r>
              <a:rPr lang="en-US" sz="1800" dirty="0" err="1">
                <a:solidFill>
                  <a:srgbClr val="7030A0"/>
                </a:solidFill>
                <a:latin typeface="Courier New" pitchFamily="-96" charset="0"/>
              </a:rPr>
              <a:t>fix_matrix</a:t>
            </a:r>
            <a:r>
              <a:rPr lang="en-US" sz="1800" dirty="0">
                <a:solidFill>
                  <a:srgbClr val="7030A0"/>
                </a:solidFill>
                <a:latin typeface="Courier New" pitchFamily="-96" charset="0"/>
              </a:rPr>
              <a:t> A</a:t>
            </a:r>
            <a:r>
              <a:rPr lang="en-US" sz="1800" dirty="0">
                <a:latin typeface="Courier New" pitchFamily="-96" charset="0"/>
              </a:rPr>
              <a:t>, 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            </a:t>
            </a:r>
            <a:r>
              <a:rPr lang="en-US" sz="1800" dirty="0" err="1">
                <a:latin typeface="Courier New" pitchFamily="-96" charset="0"/>
              </a:rPr>
              <a:t>size_t</a:t>
            </a:r>
            <a:r>
              <a:rPr lang="en-US" sz="1800" dirty="0">
                <a:latin typeface="Courier New" pitchFamily="-96" charset="0"/>
              </a:rPr>
              <a:t> </a:t>
            </a:r>
            <a:r>
              <a:rPr lang="en-US" sz="1800" dirty="0" err="1">
                <a:latin typeface="Courier New" pitchFamily="-96" charset="0"/>
              </a:rPr>
              <a:t>i</a:t>
            </a:r>
            <a:r>
              <a:rPr lang="en-US" sz="1800" dirty="0">
                <a:latin typeface="Courier New" pitchFamily="-96" charset="0"/>
              </a:rPr>
              <a:t>, </a:t>
            </a:r>
            <a:r>
              <a:rPr lang="en-US" sz="1800" dirty="0" err="1">
                <a:latin typeface="Courier New" pitchFamily="-96" charset="0"/>
              </a:rPr>
              <a:t>size_t</a:t>
            </a:r>
            <a:r>
              <a:rPr lang="en-US" sz="1800" dirty="0">
                <a:latin typeface="Courier New" pitchFamily="-96" charset="0"/>
              </a:rPr>
              <a:t> j)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  return A[i][j];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}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3741970" y="4391036"/>
            <a:ext cx="5312926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pt-BR" sz="1800" dirty="0">
                <a:latin typeface="Courier New" pitchFamily="-96" charset="0"/>
              </a:rPr>
              <a:t>/* Get element A[i][j] */</a:t>
            </a:r>
          </a:p>
          <a:p>
            <a:pPr eaLnBrk="0" hangingPunct="0"/>
            <a:r>
              <a:rPr lang="pt-BR" sz="1800" dirty="0">
                <a:latin typeface="Courier New" pitchFamily="-96" charset="0"/>
              </a:rPr>
              <a:t>int var_ele(</a:t>
            </a:r>
            <a:r>
              <a:rPr lang="pt-BR" sz="1800" dirty="0">
                <a:solidFill>
                  <a:srgbClr val="00B050"/>
                </a:solidFill>
                <a:latin typeface="Courier New" pitchFamily="-96" charset="0"/>
              </a:rPr>
              <a:t>size_t n</a:t>
            </a:r>
            <a:r>
              <a:rPr lang="pt-BR" sz="1800" dirty="0">
                <a:latin typeface="Courier New" pitchFamily="-96" charset="0"/>
              </a:rPr>
              <a:t>, </a:t>
            </a:r>
            <a:r>
              <a:rPr lang="pt-BR" sz="1800" dirty="0">
                <a:solidFill>
                  <a:srgbClr val="7030A0"/>
                </a:solidFill>
                <a:latin typeface="Courier New" pitchFamily="-96" charset="0"/>
              </a:rPr>
              <a:t>int A[n][n]</a:t>
            </a:r>
            <a:r>
              <a:rPr lang="pt-BR" sz="1800" dirty="0">
                <a:latin typeface="Courier New" pitchFamily="-96" charset="0"/>
              </a:rPr>
              <a:t>,</a:t>
            </a:r>
          </a:p>
          <a:p>
            <a:pPr eaLnBrk="0" hangingPunct="0"/>
            <a:r>
              <a:rPr lang="pt-BR" sz="1800" dirty="0">
                <a:latin typeface="Courier New" pitchFamily="-96" charset="0"/>
              </a:rPr>
              <a:t>            </a:t>
            </a:r>
            <a:r>
              <a:rPr lang="pt-BR" sz="1800" dirty="0" err="1">
                <a:latin typeface="Courier New" pitchFamily="-96" charset="0"/>
              </a:rPr>
              <a:t>size_t</a:t>
            </a:r>
            <a:r>
              <a:rPr lang="pt-BR" sz="1800" dirty="0">
                <a:latin typeface="Courier New" pitchFamily="-96" charset="0"/>
              </a:rPr>
              <a:t> i, </a:t>
            </a:r>
            <a:r>
              <a:rPr lang="pt-BR" sz="1800" dirty="0" err="1">
                <a:latin typeface="Courier New" pitchFamily="-96" charset="0"/>
              </a:rPr>
              <a:t>size_t</a:t>
            </a:r>
            <a:r>
              <a:rPr lang="pt-BR" sz="1800" dirty="0">
                <a:latin typeface="Courier New" pitchFamily="-96" charset="0"/>
              </a:rPr>
              <a:t> j) {</a:t>
            </a:r>
          </a:p>
          <a:p>
            <a:pPr eaLnBrk="0" hangingPunct="0"/>
            <a:r>
              <a:rPr lang="pt-BR" sz="1800" dirty="0">
                <a:latin typeface="Courier New" pitchFamily="-96" charset="0"/>
              </a:rPr>
              <a:t>  return A[i][j];</a:t>
            </a:r>
          </a:p>
          <a:p>
            <a:pPr eaLnBrk="0" hangingPunct="0"/>
            <a:r>
              <a:rPr lang="pt-BR" sz="1800" dirty="0">
                <a:latin typeface="Courier New" pitchFamily="-96" charset="0"/>
              </a:rPr>
              <a:t>}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-96" charset="0"/>
              </a:rPr>
              <a:t>Assembly for Fixed Dimensions</a:t>
            </a:r>
          </a:p>
        </p:txBody>
      </p:sp>
      <p:sp>
        <p:nvSpPr>
          <p:cNvPr id="107523" name="Rectangle 4"/>
          <p:cNvSpPr>
            <a:spLocks noChangeArrowheads="1"/>
          </p:cNvSpPr>
          <p:nvPr/>
        </p:nvSpPr>
        <p:spPr bwMode="auto">
          <a:xfrm>
            <a:off x="1000100" y="3386063"/>
            <a:ext cx="6786611" cy="119776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dirty="0">
                <a:latin typeface="Courier New" pitchFamily="-96" charset="0"/>
              </a:rPr>
              <a:t>/* Get element A[i][j] */</a:t>
            </a:r>
          </a:p>
          <a:p>
            <a:pPr eaLnBrk="0" hangingPunct="0"/>
            <a:r>
              <a:rPr lang="en-US" sz="1800" dirty="0" err="1">
                <a:latin typeface="Courier New" pitchFamily="-96" charset="0"/>
              </a:rPr>
              <a:t>int</a:t>
            </a:r>
            <a:r>
              <a:rPr lang="en-US" sz="1800" dirty="0">
                <a:latin typeface="Courier New" pitchFamily="-96" charset="0"/>
              </a:rPr>
              <a:t> </a:t>
            </a:r>
            <a:r>
              <a:rPr lang="en-US" sz="1800" dirty="0" err="1">
                <a:latin typeface="Courier New" pitchFamily="-96" charset="0"/>
              </a:rPr>
              <a:t>fix_ele</a:t>
            </a:r>
            <a:r>
              <a:rPr lang="en-US" sz="1800" dirty="0">
                <a:latin typeface="Courier New" pitchFamily="-96" charset="0"/>
              </a:rPr>
              <a:t>(</a:t>
            </a:r>
            <a:r>
              <a:rPr lang="en-US" sz="1800" dirty="0" err="1">
                <a:solidFill>
                  <a:srgbClr val="7030A0"/>
                </a:solidFill>
                <a:latin typeface="Courier New" pitchFamily="-96" charset="0"/>
              </a:rPr>
              <a:t>fix_matrix</a:t>
            </a:r>
            <a:r>
              <a:rPr lang="en-US" sz="1800" dirty="0">
                <a:solidFill>
                  <a:srgbClr val="7030A0"/>
                </a:solidFill>
                <a:latin typeface="Courier New" pitchFamily="-96" charset="0"/>
              </a:rPr>
              <a:t> A</a:t>
            </a:r>
            <a:r>
              <a:rPr lang="en-US" sz="1800" dirty="0">
                <a:latin typeface="Courier New" pitchFamily="-96" charset="0"/>
              </a:rPr>
              <a:t>, </a:t>
            </a:r>
            <a:r>
              <a:rPr lang="en-US" sz="1800" dirty="0" err="1">
                <a:solidFill>
                  <a:srgbClr val="0070C0"/>
                </a:solidFill>
                <a:latin typeface="Courier New" pitchFamily="-96" charset="0"/>
              </a:rPr>
              <a:t>size_t</a:t>
            </a:r>
            <a:r>
              <a:rPr lang="en-US" sz="1800" dirty="0">
                <a:solidFill>
                  <a:srgbClr val="0070C0"/>
                </a:solidFill>
                <a:latin typeface="Courier New" pitchFamily="-96" charset="0"/>
              </a:rPr>
              <a:t> i</a:t>
            </a:r>
            <a:r>
              <a:rPr lang="en-US" sz="1800" dirty="0">
                <a:latin typeface="Courier New" pitchFamily="-96" charset="0"/>
              </a:rPr>
              <a:t>, </a:t>
            </a:r>
            <a:r>
              <a:rPr lang="en-US" sz="1800" dirty="0" err="1">
                <a:solidFill>
                  <a:srgbClr val="C00000"/>
                </a:solidFill>
                <a:latin typeface="Courier New" pitchFamily="-96" charset="0"/>
              </a:rPr>
              <a:t>size_t</a:t>
            </a:r>
            <a:r>
              <a:rPr lang="en-US" sz="1800" dirty="0">
                <a:solidFill>
                  <a:srgbClr val="C00000"/>
                </a:solidFill>
                <a:latin typeface="Courier New" pitchFamily="-96" charset="0"/>
              </a:rPr>
              <a:t> j</a:t>
            </a:r>
            <a:r>
              <a:rPr lang="en-US" sz="1800" dirty="0">
                <a:latin typeface="Courier New" pitchFamily="-96" charset="0"/>
              </a:rPr>
              <a:t>) {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  return A[i][j];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}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000100" y="4679299"/>
            <a:ext cx="7460332" cy="147476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342900" algn="l"/>
                <a:tab pos="1201738" algn="l"/>
                <a:tab pos="3657600" algn="l"/>
              </a:tabLst>
              <a:defRPr/>
            </a:pP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  # A in %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rdi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, i in %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rsi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, j in %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rdx</a:t>
            </a:r>
            <a:endParaRPr lang="en-US" sz="1800" dirty="0">
              <a:latin typeface="Courier New" pitchFamily="49" charset="0"/>
              <a:ea typeface="+mn-ea"/>
              <a:cs typeface="+mn-cs"/>
            </a:endParaRPr>
          </a:p>
          <a:p>
            <a:pPr eaLnBrk="0" hangingPunct="0">
              <a:tabLst>
                <a:tab pos="342900" algn="l"/>
                <a:tab pos="1201738" algn="l"/>
                <a:tab pos="3657600" algn="l"/>
              </a:tabLst>
              <a:defRPr/>
            </a:pP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  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salq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    $6, %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rsi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             # 64*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i</a:t>
            </a:r>
            <a:endParaRPr lang="en-US" sz="1800" dirty="0">
              <a:latin typeface="Courier New" pitchFamily="49" charset="0"/>
              <a:ea typeface="+mn-ea"/>
              <a:cs typeface="+mn-cs"/>
            </a:endParaRPr>
          </a:p>
          <a:p>
            <a:pPr eaLnBrk="0" hangingPunct="0">
              <a:tabLst>
                <a:tab pos="342900" algn="l"/>
                <a:tab pos="1201738" algn="l"/>
                <a:tab pos="3657600" algn="l"/>
              </a:tabLst>
              <a:defRPr/>
            </a:pP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  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addq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    %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rsi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, %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rdi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           # A + 64*i</a:t>
            </a:r>
          </a:p>
          <a:p>
            <a:pPr eaLnBrk="0" hangingPunct="0">
              <a:tabLst>
                <a:tab pos="342900" algn="l"/>
                <a:tab pos="1201738" algn="l"/>
                <a:tab pos="3657600" algn="l"/>
              </a:tabLst>
              <a:defRPr/>
            </a:pP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  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movl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    (%rdi,%rdx,4), %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eax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  # Mem[A + 64*i + 4*j]</a:t>
            </a:r>
          </a:p>
          <a:p>
            <a:pPr eaLnBrk="0" hangingPunct="0">
              <a:tabLst>
                <a:tab pos="342900" algn="l"/>
                <a:tab pos="1201738" algn="l"/>
                <a:tab pos="3657600" algn="l"/>
              </a:tabLst>
              <a:defRPr/>
            </a:pP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  ret</a:t>
            </a: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442913" y="1292225"/>
            <a:ext cx="7786687" cy="145097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pitchFamily="-96" charset="2"/>
              <a:buChar char="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-96" charset="0"/>
                <a:ea typeface="ＭＳ Ｐゴシック" pitchFamily="-96" charset="-128"/>
                <a:cs typeface="ＭＳ Ｐゴシック" pitchFamily="-96" charset="-128"/>
              </a:rPr>
              <a:t>Array Elements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urier New" pitchFamily="-96" charset="0"/>
              <a:ea typeface="ＭＳ Ｐゴシック" pitchFamily="-96" charset="-128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110000"/>
              <a:buFont typeface="Wingdings" pitchFamily="-96" charset="2"/>
              <a:buChar char="§"/>
              <a:tabLst/>
              <a:defRPr/>
            </a:pPr>
            <a:r>
              <a:rPr kumimoji="0" lang="en-US" sz="20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 A[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16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][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16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];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110000"/>
              <a:buFont typeface="Wingdings" pitchFamily="-96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-96" charset="0"/>
                <a:ea typeface="ＭＳ Ｐゴシック" pitchFamily="-96" charset="-128"/>
              </a:rPr>
              <a:t>Address  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itchFamily="-96" charset="0"/>
                <a:ea typeface="ＭＳ Ｐゴシック" pitchFamily="-96" charset="-128"/>
              </a:rPr>
              <a:t> +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itchFamily="-96" charset="0"/>
                <a:ea typeface="ＭＳ Ｐゴシック" pitchFamily="-96" charset="-128"/>
              </a:rPr>
              <a:t> </a:t>
            </a:r>
            <a:r>
              <a:rPr kumimoji="0" lang="en-US" sz="200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i * (C * K) </a:t>
            </a:r>
            <a:r>
              <a:rPr kumimoji="0" lang="en-US" sz="200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+  </a:t>
            </a:r>
            <a:r>
              <a:rPr kumimoji="0" lang="en-US" sz="200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j * K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110000"/>
              <a:buFont typeface="Wingdings" pitchFamily="-96" charset="2"/>
              <a:buChar char="§"/>
              <a:tabLst/>
              <a:defRPr/>
            </a:pPr>
            <a:r>
              <a:rPr lang="en-US" sz="2000" b="0" kern="0" dirty="0">
                <a:latin typeface="Calibri" pitchFamily="-96" charset="0"/>
              </a:rPr>
              <a:t>C = 16, K = 4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110000"/>
              <a:buFont typeface="Wingdings" pitchFamily="-96" charset="2"/>
              <a:buChar char="§"/>
              <a:defRPr/>
            </a:pPr>
            <a:r>
              <a:rPr lang="en-US" sz="2000" dirty="0">
                <a:solidFill>
                  <a:srgbClr val="FF0000"/>
                </a:solidFill>
                <a:latin typeface="Calibri" pitchFamily="-96" charset="0"/>
                <a:ea typeface="ＭＳ Ｐゴシック" pitchFamily="-96" charset="-128"/>
              </a:rPr>
              <a:t>No need for integer multiplication (for power of 2)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110000"/>
              <a:buFont typeface="Wingdings" pitchFamily="-96" charset="2"/>
              <a:buChar char="§"/>
              <a:tabLst/>
              <a:defRPr/>
            </a:pPr>
            <a:endParaRPr kumimoji="0" lang="en-US" sz="2000" b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-96" charset="0"/>
              <a:ea typeface="ＭＳ Ｐゴシック" pitchFamily="-96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1216" y="366923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747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Shape 59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Procedure Data Flow</a:t>
            </a:r>
            <a:endParaRPr/>
          </a:p>
        </p:txBody>
      </p:sp>
      <p:sp>
        <p:nvSpPr>
          <p:cNvPr id="597" name="Shape 597"/>
          <p:cNvSpPr txBox="1">
            <a:spLocks noGrp="1"/>
          </p:cNvSpPr>
          <p:nvPr>
            <p:ph type="body" idx="1"/>
          </p:nvPr>
        </p:nvSpPr>
        <p:spPr>
          <a:xfrm>
            <a:off x="457200" y="1472623"/>
            <a:ext cx="4040188" cy="370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Registers</a:t>
            </a:r>
            <a:endParaRPr dirty="0"/>
          </a:p>
        </p:txBody>
      </p:sp>
      <p:sp>
        <p:nvSpPr>
          <p:cNvPr id="598" name="Shape 598"/>
          <p:cNvSpPr txBox="1">
            <a:spLocks noGrp="1"/>
          </p:cNvSpPr>
          <p:nvPr>
            <p:ph type="body" idx="2"/>
          </p:nvPr>
        </p:nvSpPr>
        <p:spPr>
          <a:xfrm>
            <a:off x="442353" y="2507149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6 arguments</a:t>
            </a:r>
            <a:endParaRPr dirty="0"/>
          </a:p>
          <a:p>
            <a:pPr marL="254000" marR="0" lvl="0" indent="-16256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0" marR="0" lvl="0" indent="-16256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0" marR="0" lvl="0" indent="-16256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0" marR="0" lvl="0" indent="-16256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Return value</a:t>
            </a:r>
            <a:endParaRPr dirty="0"/>
          </a:p>
        </p:txBody>
      </p:sp>
      <p:sp>
        <p:nvSpPr>
          <p:cNvPr id="599" name="Shape 599"/>
          <p:cNvSpPr txBox="1">
            <a:spLocks noGrp="1"/>
          </p:cNvSpPr>
          <p:nvPr>
            <p:ph type="body" idx="3"/>
          </p:nvPr>
        </p:nvSpPr>
        <p:spPr>
          <a:xfrm>
            <a:off x="6593334" y="1416569"/>
            <a:ext cx="2198056" cy="428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</a:t>
            </a:r>
            <a:endParaRPr dirty="0"/>
          </a:p>
        </p:txBody>
      </p:sp>
      <p:sp>
        <p:nvSpPr>
          <p:cNvPr id="600" name="Shape 600"/>
          <p:cNvSpPr txBox="1">
            <a:spLocks noGrp="1"/>
          </p:cNvSpPr>
          <p:nvPr>
            <p:ph type="body" idx="4"/>
          </p:nvPr>
        </p:nvSpPr>
        <p:spPr>
          <a:xfrm>
            <a:off x="5433897" y="5731439"/>
            <a:ext cx="4041775" cy="33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Only allocate stack space when needed</a:t>
            </a:r>
            <a:endParaRPr/>
          </a:p>
        </p:txBody>
      </p:sp>
      <p:sp>
        <p:nvSpPr>
          <p:cNvPr id="601" name="Shape 601"/>
          <p:cNvSpPr/>
          <p:nvPr/>
        </p:nvSpPr>
        <p:spPr>
          <a:xfrm>
            <a:off x="762000" y="3064428"/>
            <a:ext cx="1346200" cy="381000"/>
          </a:xfrm>
          <a:prstGeom prst="rect">
            <a:avLst/>
          </a:prstGeom>
          <a:solidFill>
            <a:srgbClr val="D5F1C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rdi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602" name="Shape 602"/>
          <p:cNvSpPr/>
          <p:nvPr/>
        </p:nvSpPr>
        <p:spPr>
          <a:xfrm>
            <a:off x="762000" y="3445428"/>
            <a:ext cx="1346200" cy="381000"/>
          </a:xfrm>
          <a:prstGeom prst="rect">
            <a:avLst/>
          </a:prstGeom>
          <a:solidFill>
            <a:srgbClr val="D5F1C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rsi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603" name="Shape 603"/>
          <p:cNvSpPr/>
          <p:nvPr/>
        </p:nvSpPr>
        <p:spPr>
          <a:xfrm>
            <a:off x="762000" y="3826428"/>
            <a:ext cx="1346200" cy="381000"/>
          </a:xfrm>
          <a:prstGeom prst="rect">
            <a:avLst/>
          </a:prstGeom>
          <a:solidFill>
            <a:srgbClr val="D5F1C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rdx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604" name="Shape 604"/>
          <p:cNvSpPr/>
          <p:nvPr/>
        </p:nvSpPr>
        <p:spPr>
          <a:xfrm>
            <a:off x="762000" y="4207428"/>
            <a:ext cx="1346200" cy="381000"/>
          </a:xfrm>
          <a:prstGeom prst="rect">
            <a:avLst/>
          </a:prstGeom>
          <a:solidFill>
            <a:srgbClr val="D5F1C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rcx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605" name="Shape 605"/>
          <p:cNvSpPr/>
          <p:nvPr/>
        </p:nvSpPr>
        <p:spPr>
          <a:xfrm>
            <a:off x="762000" y="4588428"/>
            <a:ext cx="1346200" cy="381000"/>
          </a:xfrm>
          <a:prstGeom prst="rect">
            <a:avLst/>
          </a:prstGeom>
          <a:solidFill>
            <a:srgbClr val="D5F1C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%r8</a:t>
            </a:r>
            <a:endParaRPr dirty="0"/>
          </a:p>
        </p:txBody>
      </p:sp>
      <p:sp>
        <p:nvSpPr>
          <p:cNvPr id="606" name="Shape 606"/>
          <p:cNvSpPr/>
          <p:nvPr/>
        </p:nvSpPr>
        <p:spPr>
          <a:xfrm>
            <a:off x="762000" y="4969428"/>
            <a:ext cx="1346200" cy="381000"/>
          </a:xfrm>
          <a:prstGeom prst="rect">
            <a:avLst/>
          </a:prstGeom>
          <a:solidFill>
            <a:srgbClr val="D5F1C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%r9</a:t>
            </a:r>
            <a:endParaRPr dirty="0"/>
          </a:p>
        </p:txBody>
      </p:sp>
      <p:sp>
        <p:nvSpPr>
          <p:cNvPr id="607" name="Shape 607"/>
          <p:cNvSpPr/>
          <p:nvPr/>
        </p:nvSpPr>
        <p:spPr>
          <a:xfrm>
            <a:off x="762000" y="6036228"/>
            <a:ext cx="1346200" cy="381000"/>
          </a:xfrm>
          <a:prstGeom prst="rect">
            <a:avLst/>
          </a:prstGeom>
          <a:solidFill>
            <a:srgbClr val="D5F1CF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rax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grpSp>
        <p:nvGrpSpPr>
          <p:cNvPr id="608" name="Shape 608"/>
          <p:cNvGrpSpPr/>
          <p:nvPr/>
        </p:nvGrpSpPr>
        <p:grpSpPr>
          <a:xfrm>
            <a:off x="6427672" y="2378640"/>
            <a:ext cx="1346200" cy="2667000"/>
            <a:chOff x="5943600" y="2057400"/>
            <a:chExt cx="1346200" cy="2667000"/>
          </a:xfrm>
        </p:grpSpPr>
        <p:sp>
          <p:nvSpPr>
            <p:cNvPr id="609" name="Shape 609"/>
            <p:cNvSpPr/>
            <p:nvPr/>
          </p:nvSpPr>
          <p:spPr>
            <a:xfrm>
              <a:off x="5943600" y="4343400"/>
              <a:ext cx="1346200" cy="381000"/>
            </a:xfrm>
            <a:prstGeom prst="rect">
              <a:avLst/>
            </a:prstGeom>
            <a:solidFill>
              <a:srgbClr val="D6D6F4"/>
            </a:solidFill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Arg </a:t>
              </a: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7</a:t>
              </a:r>
              <a:endParaRPr dirty="0"/>
            </a:p>
          </p:txBody>
        </p:sp>
        <p:sp>
          <p:nvSpPr>
            <p:cNvPr id="610" name="Shape 610"/>
            <p:cNvSpPr/>
            <p:nvPr/>
          </p:nvSpPr>
          <p:spPr>
            <a:xfrm>
              <a:off x="5943600" y="3200400"/>
              <a:ext cx="1346200" cy="762000"/>
            </a:xfrm>
            <a:prstGeom prst="rect">
              <a:avLst/>
            </a:prstGeom>
            <a:solidFill>
              <a:srgbClr val="D6D6F4"/>
            </a:solidFill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• • •</a:t>
              </a:r>
              <a:endParaRPr/>
            </a:p>
          </p:txBody>
        </p:sp>
        <p:sp>
          <p:nvSpPr>
            <p:cNvPr id="611" name="Shape 611"/>
            <p:cNvSpPr/>
            <p:nvPr/>
          </p:nvSpPr>
          <p:spPr>
            <a:xfrm>
              <a:off x="5943600" y="3962400"/>
              <a:ext cx="1346200" cy="381000"/>
            </a:xfrm>
            <a:prstGeom prst="rect">
              <a:avLst/>
            </a:prstGeom>
            <a:solidFill>
              <a:srgbClr val="D6D6F4"/>
            </a:solidFill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Arg </a:t>
              </a:r>
              <a:r>
                <a:rPr lang="en-US" sz="1800" b="1" dirty="0">
                  <a:solidFill>
                    <a:schemeClr val="dk1"/>
                  </a:solidFill>
                  <a:latin typeface="Courier New" panose="02070309020205020404" pitchFamily="49" charset="0"/>
                  <a:ea typeface="Courier"/>
                  <a:cs typeface="Courier New" panose="02070309020205020404" pitchFamily="49" charset="0"/>
                  <a:sym typeface="Courier"/>
                </a:rPr>
                <a:t>8</a:t>
              </a:r>
              <a:endParaRPr dirty="0"/>
            </a:p>
          </p:txBody>
        </p:sp>
        <p:sp>
          <p:nvSpPr>
            <p:cNvPr id="612" name="Shape 612"/>
            <p:cNvSpPr/>
            <p:nvPr/>
          </p:nvSpPr>
          <p:spPr>
            <a:xfrm>
              <a:off x="5943600" y="2819400"/>
              <a:ext cx="1346200" cy="381000"/>
            </a:xfrm>
            <a:prstGeom prst="rect">
              <a:avLst/>
            </a:prstGeom>
            <a:solidFill>
              <a:srgbClr val="D6D6F4"/>
            </a:solidFill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Arg </a:t>
              </a:r>
              <a:r>
                <a:rPr lang="en-US" sz="1800" b="1" i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</a:t>
              </a:r>
              <a:endParaRPr/>
            </a:p>
          </p:txBody>
        </p:sp>
        <p:sp>
          <p:nvSpPr>
            <p:cNvPr id="613" name="Shape 613"/>
            <p:cNvSpPr/>
            <p:nvPr/>
          </p:nvSpPr>
          <p:spPr>
            <a:xfrm>
              <a:off x="5943600" y="2057400"/>
              <a:ext cx="1346200" cy="762000"/>
            </a:xfrm>
            <a:prstGeom prst="rect">
              <a:avLst/>
            </a:prstGeom>
            <a:solidFill>
              <a:srgbClr val="D6D6F4"/>
            </a:solidFill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rPr>
                <a:t>• • •</a:t>
              </a: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B6B37C9-4FAA-C754-28F9-AD3178158D8E}"/>
              </a:ext>
            </a:extLst>
          </p:cNvPr>
          <p:cNvSpPr txBox="1"/>
          <p:nvPr/>
        </p:nvSpPr>
        <p:spPr>
          <a:xfrm>
            <a:off x="591671" y="1853624"/>
            <a:ext cx="4421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Recall: registers have conventions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-96" charset="0"/>
              </a:rPr>
              <a:t>Assembly for Variable Dimensions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827584" y="3501008"/>
            <a:ext cx="7603208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pt-BR" sz="1800" dirty="0">
                <a:latin typeface="Courier New" pitchFamily="-96" charset="0"/>
              </a:rPr>
              <a:t>/* Get element A[i][j] */</a:t>
            </a:r>
          </a:p>
          <a:p>
            <a:pPr eaLnBrk="0" hangingPunct="0"/>
            <a:r>
              <a:rPr lang="pt-BR" sz="1800" dirty="0">
                <a:latin typeface="Courier New" pitchFamily="-96" charset="0"/>
              </a:rPr>
              <a:t>int var_ele(</a:t>
            </a:r>
            <a:r>
              <a:rPr lang="pt-BR" sz="1800" dirty="0">
                <a:solidFill>
                  <a:srgbClr val="00B050"/>
                </a:solidFill>
                <a:latin typeface="Courier New" pitchFamily="-96" charset="0"/>
              </a:rPr>
              <a:t>size_t n</a:t>
            </a:r>
            <a:r>
              <a:rPr lang="pt-BR" sz="1800" dirty="0">
                <a:latin typeface="Courier New" pitchFamily="-96" charset="0"/>
              </a:rPr>
              <a:t>, </a:t>
            </a:r>
            <a:r>
              <a:rPr lang="pt-BR" sz="1800" dirty="0">
                <a:solidFill>
                  <a:srgbClr val="7030A0"/>
                </a:solidFill>
                <a:latin typeface="Courier New" pitchFamily="-96" charset="0"/>
              </a:rPr>
              <a:t>int A[n][n]</a:t>
            </a:r>
            <a:r>
              <a:rPr lang="pt-BR" sz="1800" dirty="0">
                <a:latin typeface="Courier New" pitchFamily="-96" charset="0"/>
              </a:rPr>
              <a:t>, </a:t>
            </a:r>
            <a:r>
              <a:rPr lang="pt-BR" sz="1800" dirty="0">
                <a:solidFill>
                  <a:srgbClr val="0070C0"/>
                </a:solidFill>
                <a:latin typeface="Courier New" pitchFamily="-96" charset="0"/>
              </a:rPr>
              <a:t>size_t i</a:t>
            </a:r>
            <a:r>
              <a:rPr lang="pt-BR" sz="1800" dirty="0">
                <a:latin typeface="Courier New" pitchFamily="-96" charset="0"/>
              </a:rPr>
              <a:t>, </a:t>
            </a:r>
            <a:r>
              <a:rPr lang="pt-BR" sz="1800" dirty="0">
                <a:solidFill>
                  <a:srgbClr val="C00000"/>
                </a:solidFill>
                <a:latin typeface="Courier New" pitchFamily="-96" charset="0"/>
              </a:rPr>
              <a:t>size_t j</a:t>
            </a:r>
            <a:r>
              <a:rPr lang="pt-BR" sz="1800" dirty="0">
                <a:latin typeface="Courier New" pitchFamily="-96" charset="0"/>
              </a:rPr>
              <a:t>) {</a:t>
            </a:r>
          </a:p>
          <a:p>
            <a:pPr eaLnBrk="0" hangingPunct="0"/>
            <a:r>
              <a:rPr lang="pt-BR" sz="1800" dirty="0">
                <a:latin typeface="Courier New" pitchFamily="-96" charset="0"/>
              </a:rPr>
              <a:t>  return A[i][j];</a:t>
            </a:r>
          </a:p>
          <a:p>
            <a:pPr eaLnBrk="0" hangingPunct="0"/>
            <a:r>
              <a:rPr lang="pt-BR" sz="1800" dirty="0">
                <a:latin typeface="Courier New" pitchFamily="-96" charset="0"/>
              </a:rPr>
              <a:t>}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847948" y="5102485"/>
            <a:ext cx="7603208" cy="147476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342900" algn="l"/>
                <a:tab pos="1201738" algn="l"/>
                <a:tab pos="3657600" algn="l"/>
              </a:tabLst>
              <a:defRPr/>
            </a:pP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  # n in %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rdi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, A in %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rsi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, i in %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rdx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, j in %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rcx</a:t>
            </a:r>
            <a:endParaRPr lang="en-US" sz="1800" dirty="0">
              <a:latin typeface="Courier New" pitchFamily="49" charset="0"/>
              <a:ea typeface="+mn-ea"/>
              <a:cs typeface="+mn-cs"/>
            </a:endParaRPr>
          </a:p>
          <a:p>
            <a:pPr eaLnBrk="0" hangingPunct="0">
              <a:tabLst>
                <a:tab pos="342900" algn="l"/>
                <a:tab pos="1201738" algn="l"/>
                <a:tab pos="3657600" algn="l"/>
              </a:tabLst>
              <a:defRPr/>
            </a:pP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  </a:t>
            </a:r>
            <a:r>
              <a:rPr lang="en-US" sz="1800" dirty="0" err="1">
                <a:solidFill>
                  <a:srgbClr val="FF0000"/>
                </a:solidFill>
                <a:latin typeface="Courier New" pitchFamily="49" charset="0"/>
                <a:ea typeface="+mn-ea"/>
                <a:cs typeface="+mn-cs"/>
              </a:rPr>
              <a:t>imulq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   %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rdx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, %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rdi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           # n*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i</a:t>
            </a:r>
            <a:endParaRPr lang="en-US" sz="1800" dirty="0">
              <a:latin typeface="Courier New" pitchFamily="49" charset="0"/>
              <a:ea typeface="+mn-ea"/>
              <a:cs typeface="+mn-cs"/>
            </a:endParaRPr>
          </a:p>
          <a:p>
            <a:pPr eaLnBrk="0" hangingPunct="0">
              <a:tabLst>
                <a:tab pos="342900" algn="l"/>
                <a:tab pos="1201738" algn="l"/>
                <a:tab pos="3657600" algn="l"/>
              </a:tabLst>
              <a:defRPr/>
            </a:pP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  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leaq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    (%rsi,%rdi,4), %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rax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  # </a:t>
            </a:r>
            <a:r>
              <a:rPr lang="en-US" sz="1800" dirty="0">
                <a:solidFill>
                  <a:srgbClr val="7030A0"/>
                </a:solidFill>
                <a:latin typeface="Courier New" pitchFamily="49" charset="0"/>
                <a:ea typeface="+mn-ea"/>
                <a:cs typeface="+mn-cs"/>
              </a:rPr>
              <a:t>A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 + </a:t>
            </a:r>
            <a:r>
              <a:rPr lang="en-US" sz="1800" dirty="0">
                <a:solidFill>
                  <a:srgbClr val="0070C0"/>
                </a:solidFill>
                <a:latin typeface="Courier New" pitchFamily="49" charset="0"/>
                <a:ea typeface="+mn-ea"/>
                <a:cs typeface="+mn-cs"/>
              </a:rPr>
              <a:t>4*n*i</a:t>
            </a:r>
          </a:p>
          <a:p>
            <a:pPr eaLnBrk="0" hangingPunct="0">
              <a:tabLst>
                <a:tab pos="342900" algn="l"/>
                <a:tab pos="1201738" algn="l"/>
                <a:tab pos="3657600" algn="l"/>
              </a:tabLst>
              <a:defRPr/>
            </a:pP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  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movl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    (%rax,%rcx,4), %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eax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  # Mem[</a:t>
            </a:r>
            <a:r>
              <a:rPr lang="en-US" sz="1800" dirty="0">
                <a:solidFill>
                  <a:srgbClr val="7030A0"/>
                </a:solidFill>
                <a:latin typeface="Courier New" pitchFamily="49" charset="0"/>
                <a:ea typeface="+mn-ea"/>
                <a:cs typeface="+mn-cs"/>
              </a:rPr>
              <a:t>A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 + </a:t>
            </a:r>
            <a:r>
              <a:rPr lang="en-US" sz="1800" dirty="0">
                <a:solidFill>
                  <a:srgbClr val="0070C0"/>
                </a:solidFill>
                <a:latin typeface="Courier New" pitchFamily="49" charset="0"/>
                <a:ea typeface="+mn-ea"/>
                <a:cs typeface="+mn-cs"/>
              </a:rPr>
              <a:t>4*n*i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 + </a:t>
            </a:r>
            <a:r>
              <a:rPr lang="en-US" sz="1800" dirty="0">
                <a:solidFill>
                  <a:srgbClr val="C00000"/>
                </a:solidFill>
                <a:latin typeface="Courier New" pitchFamily="49" charset="0"/>
                <a:ea typeface="+mn-ea"/>
                <a:cs typeface="+mn-cs"/>
              </a:rPr>
              <a:t>4*j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]</a:t>
            </a:r>
          </a:p>
          <a:p>
            <a:pPr eaLnBrk="0" hangingPunct="0">
              <a:tabLst>
                <a:tab pos="342900" algn="l"/>
                <a:tab pos="1201738" algn="l"/>
                <a:tab pos="3657600" algn="l"/>
              </a:tabLst>
              <a:defRPr/>
            </a:pP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  ret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442913" y="1261189"/>
            <a:ext cx="7786687" cy="145097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pitchFamily="-96" charset="2"/>
              <a:buChar char="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-96" charset="0"/>
                <a:ea typeface="ＭＳ Ｐゴシック" pitchFamily="-96" charset="-128"/>
                <a:cs typeface="ＭＳ Ｐゴシック" pitchFamily="-96" charset="-128"/>
              </a:rPr>
              <a:t>Array Elements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urier New" pitchFamily="-96" charset="0"/>
              <a:ea typeface="ＭＳ Ｐゴシック" pitchFamily="-96" charset="-128"/>
            </a:endParaRPr>
          </a:p>
          <a:p>
            <a:pPr marL="742950" lvl="1" indent="-285750">
              <a:spcBef>
                <a:spcPct val="20000"/>
              </a:spcBef>
              <a:buClr>
                <a:srgbClr val="990000"/>
              </a:buClr>
              <a:buSzPct val="110000"/>
              <a:buFont typeface="Wingdings" pitchFamily="-96" charset="2"/>
              <a:buChar char="§"/>
              <a:defRPr/>
            </a:pPr>
            <a:r>
              <a:rPr lang="en-US" sz="2000" kern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size_t</a:t>
            </a:r>
            <a:r>
              <a:rPr lang="en-US" sz="2000" kern="0" dirty="0">
                <a:latin typeface="Courier New" panose="02070309020205020404" pitchFamily="49" charset="0"/>
                <a:cs typeface="Courier New" panose="02070309020205020404" pitchFamily="49" charset="0"/>
              </a:rPr>
              <a:t> n; int A[</a:t>
            </a:r>
            <a:r>
              <a:rPr lang="en-US" sz="2000" kern="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  <a:r>
              <a:rPr lang="en-US" sz="2000" kern="0" dirty="0">
                <a:latin typeface="Courier New" panose="02070309020205020404" pitchFamily="49" charset="0"/>
                <a:cs typeface="Courier New" panose="02070309020205020404" pitchFamily="49" charset="0"/>
              </a:rPr>
              <a:t>][</a:t>
            </a:r>
            <a:r>
              <a:rPr lang="en-US" sz="2000" kern="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  <a:r>
              <a:rPr lang="en-US" sz="2000" kern="0" dirty="0">
                <a:latin typeface="Courier New" panose="02070309020205020404" pitchFamily="49" charset="0"/>
                <a:cs typeface="Courier New" panose="02070309020205020404" pitchFamily="49" charset="0"/>
              </a:rPr>
              <a:t>];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110000"/>
              <a:buFont typeface="Wingdings" pitchFamily="-96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-96" charset="0"/>
                <a:ea typeface="ＭＳ Ｐゴシック" pitchFamily="-96" charset="-128"/>
              </a:rPr>
              <a:t>Address  </a:t>
            </a:r>
            <a:r>
              <a:rPr lang="en-US" sz="2000" kern="0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itchFamily="-96" charset="0"/>
                <a:ea typeface="ＭＳ Ｐゴシック" pitchFamily="-96" charset="-128"/>
              </a:rPr>
              <a:t> </a:t>
            </a:r>
            <a:r>
              <a:rPr kumimoji="0" lang="en-US" sz="200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+ </a:t>
            </a:r>
            <a:r>
              <a:rPr kumimoji="0" lang="en-US" sz="200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i * (C * K) </a:t>
            </a:r>
            <a:r>
              <a:rPr kumimoji="0" lang="en-US" sz="200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+  </a:t>
            </a:r>
            <a:r>
              <a:rPr kumimoji="0" lang="en-US" sz="200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j * K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110000"/>
              <a:buFont typeface="Wingdings" pitchFamily="-96" charset="2"/>
              <a:buChar char="§"/>
              <a:tabLst/>
              <a:defRPr/>
            </a:pPr>
            <a:r>
              <a:rPr lang="en-US" sz="2000" b="0" kern="0" dirty="0">
                <a:latin typeface="Calibri" pitchFamily="-96" charset="0"/>
              </a:rPr>
              <a:t>C = n, K = 4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110000"/>
              <a:buFont typeface="Wingdings" pitchFamily="-96" charset="2"/>
              <a:buChar char="§"/>
              <a:tabLst/>
              <a:defRPr/>
            </a:pPr>
            <a:r>
              <a:rPr kumimoji="0" lang="en-US" sz="2000" b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-96" charset="0"/>
                <a:ea typeface="ＭＳ Ｐゴシック" pitchFamily="-96" charset="-128"/>
              </a:rPr>
              <a:t>Must perform</a:t>
            </a:r>
            <a:r>
              <a:rPr kumimoji="0" lang="en-US" sz="2000" b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-96" charset="0"/>
                <a:ea typeface="ＭＳ Ｐゴシック" pitchFamily="-96" charset="-128"/>
              </a:rPr>
              <a:t> integer multiplication</a:t>
            </a:r>
            <a:endParaRPr kumimoji="0" lang="en-US" sz="2000" b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-96" charset="0"/>
              <a:ea typeface="ＭＳ Ｐゴシック" pitchFamily="-96" charset="-128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4C632-7C31-CBF3-097B-7E241928E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>
            <a:extLst>
              <a:ext uri="{FF2B5EF4-FFF2-40B4-BE49-F238E27FC236}">
                <a16:creationId xmlns:a16="http://schemas.microsoft.com/office/drawing/2014/main" id="{C15EEF6A-B68B-309A-34EB-323608E6EE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Today</a:t>
            </a:r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F3A93D4A-ECF8-9216-EDB2-84E46C1CBD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Procedure Calling Conventions (cont.)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Passing data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Managing local data</a:t>
            </a:r>
          </a:p>
          <a:p>
            <a:pPr lvl="1"/>
            <a:endParaRPr lang="en-US" dirty="0">
              <a:solidFill>
                <a:srgbClr val="7F7F7F"/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itchFamily="-96" charset="0"/>
              </a:rPr>
              <a:t>Arrays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itchFamily="-96" charset="0"/>
              </a:rPr>
              <a:t>One-dimensional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itchFamily="-96" charset="0"/>
              </a:rPr>
              <a:t>Multi-dimensional (nested)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itchFamily="-96" charset="0"/>
              </a:rPr>
              <a:t>Multi-level</a:t>
            </a:r>
          </a:p>
          <a:p>
            <a:pPr lvl="1"/>
            <a:endParaRPr lang="en-US" dirty="0">
              <a:solidFill>
                <a:schemeClr val="bg1">
                  <a:lumMod val="75000"/>
                </a:schemeClr>
              </a:solidFill>
              <a:latin typeface="Calibri" pitchFamily="-96" charset="0"/>
            </a:endParaRPr>
          </a:p>
          <a:p>
            <a:r>
              <a:rPr lang="en-US" dirty="0">
                <a:solidFill>
                  <a:schemeClr val="tx1"/>
                </a:solidFill>
                <a:latin typeface="Calibri" pitchFamily="-96" charset="0"/>
              </a:rPr>
              <a:t>Structures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itchFamily="-96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318467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1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305800" cy="573088"/>
          </a:xfrm>
        </p:spPr>
        <p:txBody>
          <a:bodyPr/>
          <a:lstStyle/>
          <a:p>
            <a:r>
              <a:rPr lang="en-US" dirty="0">
                <a:latin typeface="Calibri" pitchFamily="-96" charset="0"/>
              </a:rPr>
              <a:t>Structure Representation</a:t>
            </a:r>
          </a:p>
        </p:txBody>
      </p:sp>
      <p:sp>
        <p:nvSpPr>
          <p:cNvPr id="32359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90512" y="3170238"/>
            <a:ext cx="7737871" cy="2863850"/>
          </a:xfrm>
        </p:spPr>
        <p:txBody>
          <a:bodyPr/>
          <a:lstStyle/>
          <a:p>
            <a:r>
              <a:rPr lang="en-US" dirty="0">
                <a:latin typeface="Calibri" pitchFamily="-96" charset="0"/>
              </a:rPr>
              <a:t>Structure represented as block of memory</a:t>
            </a:r>
          </a:p>
          <a:p>
            <a:pPr lvl="1"/>
            <a:r>
              <a:rPr lang="en-US" b="1" dirty="0">
                <a:latin typeface="Calibri" pitchFamily="-96" charset="0"/>
                <a:cs typeface="Courier New"/>
              </a:rPr>
              <a:t>Big enough to hold all the fields</a:t>
            </a:r>
          </a:p>
          <a:p>
            <a:r>
              <a:rPr lang="en-US" dirty="0">
                <a:latin typeface="Calibri" pitchFamily="-96" charset="0"/>
                <a:cs typeface="Courier New"/>
              </a:rPr>
              <a:t>Fields ordered according to declaration</a:t>
            </a:r>
          </a:p>
          <a:p>
            <a:pPr lvl="1"/>
            <a:r>
              <a:rPr lang="en-US" b="1" dirty="0">
                <a:latin typeface="Calibri" pitchFamily="-96" charset="0"/>
                <a:cs typeface="Courier New"/>
              </a:rPr>
              <a:t>Even if another ordering could be more compact</a:t>
            </a:r>
          </a:p>
          <a:p>
            <a:r>
              <a:rPr lang="en-US" dirty="0">
                <a:latin typeface="Calibri" pitchFamily="-96" charset="0"/>
                <a:cs typeface="Courier New"/>
              </a:rPr>
              <a:t>Compiler determines overall size + positions of fields</a:t>
            </a:r>
          </a:p>
          <a:p>
            <a:pPr lvl="1"/>
            <a:r>
              <a:rPr lang="en-US" b="1" dirty="0">
                <a:latin typeface="Calibri" pitchFamily="-96" charset="0"/>
                <a:cs typeface="Courier New"/>
              </a:rPr>
              <a:t>In assembly, we see only offsets, not field names</a:t>
            </a:r>
            <a:endParaRPr lang="en-US" b="1" dirty="0">
              <a:latin typeface="Courier New"/>
              <a:cs typeface="Courier New"/>
            </a:endParaRP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4427984" y="1826627"/>
            <a:ext cx="1739478" cy="431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/>
          <a:lstStyle/>
          <a:p>
            <a:pPr eaLnBrk="0" hangingPunct="0">
              <a:defRPr/>
            </a:pPr>
            <a:r>
              <a:rPr lang="en-US" sz="2000">
                <a:latin typeface="Courier New" pitchFamily="49" charset="0"/>
                <a:ea typeface="+mn-ea"/>
                <a:cs typeface="+mn-cs"/>
              </a:rPr>
              <a:t>a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283968" y="1024921"/>
            <a:ext cx="3979019" cy="1611991"/>
            <a:chOff x="4283968" y="1024921"/>
            <a:chExt cx="3979019" cy="1611991"/>
          </a:xfrm>
        </p:grpSpPr>
        <p:sp>
          <p:nvSpPr>
            <p:cNvPr id="30" name="Line 16"/>
            <p:cNvSpPr>
              <a:spLocks noChangeShapeType="1"/>
            </p:cNvSpPr>
            <p:nvPr/>
          </p:nvSpPr>
          <p:spPr bwMode="auto">
            <a:xfrm>
              <a:off x="4436368" y="1405921"/>
              <a:ext cx="0" cy="381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17"/>
            <p:cNvSpPr>
              <a:spLocks noChangeArrowheads="1"/>
            </p:cNvSpPr>
            <p:nvPr/>
          </p:nvSpPr>
          <p:spPr bwMode="auto">
            <a:xfrm>
              <a:off x="4283968" y="1024921"/>
              <a:ext cx="366713" cy="4572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r</a:t>
              </a:r>
            </a:p>
          </p:txBody>
        </p:sp>
        <p:sp>
          <p:nvSpPr>
            <p:cNvPr id="20" name="Rectangle 10"/>
            <p:cNvSpPr>
              <a:spLocks noChangeArrowheads="1"/>
            </p:cNvSpPr>
            <p:nvPr/>
          </p:nvSpPr>
          <p:spPr bwMode="auto">
            <a:xfrm>
              <a:off x="6161106" y="1826627"/>
              <a:ext cx="876300" cy="431800"/>
            </a:xfrm>
            <a:prstGeom prst="rect">
              <a:avLst/>
            </a:prstGeom>
            <a:solidFill>
              <a:srgbClr val="F1C7C7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 dirty="0" err="1">
                  <a:latin typeface="Courier New" pitchFamily="-96" charset="0"/>
                </a:rPr>
                <a:t>i</a:t>
              </a:r>
              <a:endParaRPr lang="en-US" sz="2000" dirty="0">
                <a:latin typeface="Courier New" pitchFamily="-96" charset="0"/>
              </a:endParaRPr>
            </a:p>
          </p:txBody>
        </p:sp>
        <p:sp>
          <p:nvSpPr>
            <p:cNvPr id="23" name="Rectangle 12"/>
            <p:cNvSpPr>
              <a:spLocks noChangeArrowheads="1"/>
            </p:cNvSpPr>
            <p:nvPr/>
          </p:nvSpPr>
          <p:spPr bwMode="auto">
            <a:xfrm>
              <a:off x="7037406" y="1826627"/>
              <a:ext cx="869944" cy="431800"/>
            </a:xfrm>
            <a:prstGeom prst="rect">
              <a:avLst/>
            </a:prstGeom>
            <a:solidFill>
              <a:srgbClr val="D5F1C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 dirty="0">
                  <a:latin typeface="Courier New" pitchFamily="-96" charset="0"/>
                </a:rPr>
                <a:t>next</a:t>
              </a:r>
            </a:p>
          </p:txBody>
        </p:sp>
        <p:sp>
          <p:nvSpPr>
            <p:cNvPr id="24" name="Rectangle 13"/>
            <p:cNvSpPr>
              <a:spLocks noChangeArrowheads="1"/>
            </p:cNvSpPr>
            <p:nvPr/>
          </p:nvSpPr>
          <p:spPr bwMode="auto">
            <a:xfrm>
              <a:off x="4355976" y="2242552"/>
              <a:ext cx="333375" cy="3937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0</a:t>
              </a:r>
            </a:p>
          </p:txBody>
        </p:sp>
        <p:sp>
          <p:nvSpPr>
            <p:cNvPr id="25" name="Rectangle 14"/>
            <p:cNvSpPr>
              <a:spLocks noChangeArrowheads="1"/>
            </p:cNvSpPr>
            <p:nvPr/>
          </p:nvSpPr>
          <p:spPr bwMode="auto">
            <a:xfrm>
              <a:off x="5886488" y="2239367"/>
              <a:ext cx="490568" cy="39754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16</a:t>
              </a:r>
            </a:p>
          </p:txBody>
        </p:sp>
        <p:sp>
          <p:nvSpPr>
            <p:cNvPr id="26" name="Rectangle 15"/>
            <p:cNvSpPr>
              <a:spLocks noChangeArrowheads="1"/>
            </p:cNvSpPr>
            <p:nvPr/>
          </p:nvSpPr>
          <p:spPr bwMode="auto">
            <a:xfrm>
              <a:off x="6794518" y="2225089"/>
              <a:ext cx="490568" cy="39754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24</a:t>
              </a:r>
            </a:p>
          </p:txBody>
        </p:sp>
        <p:sp>
          <p:nvSpPr>
            <p:cNvPr id="27" name="Rectangle 16"/>
            <p:cNvSpPr>
              <a:spLocks noChangeArrowheads="1"/>
            </p:cNvSpPr>
            <p:nvPr/>
          </p:nvSpPr>
          <p:spPr bwMode="auto">
            <a:xfrm>
              <a:off x="7772419" y="2225089"/>
              <a:ext cx="490568" cy="39754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32</a:t>
              </a:r>
            </a:p>
          </p:txBody>
        </p:sp>
      </p:grp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555625" y="1297012"/>
            <a:ext cx="3296295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dirty="0" err="1">
                <a:latin typeface="Courier New" pitchFamily="-96" charset="0"/>
              </a:rPr>
              <a:t>struct</a:t>
            </a:r>
            <a:r>
              <a:rPr lang="en-US" sz="1800" dirty="0">
                <a:latin typeface="Courier New" pitchFamily="-96" charset="0"/>
              </a:rPr>
              <a:t> </a:t>
            </a:r>
            <a:r>
              <a:rPr lang="en-US" sz="1800" dirty="0" err="1">
                <a:latin typeface="Courier New" pitchFamily="-96" charset="0"/>
              </a:rPr>
              <a:t>rec</a:t>
            </a:r>
            <a:r>
              <a:rPr lang="en-US" sz="1800" dirty="0">
                <a:latin typeface="Courier New" pitchFamily="-96" charset="0"/>
              </a:rPr>
              <a:t> {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    </a:t>
            </a:r>
            <a:r>
              <a:rPr lang="en-US" sz="1800" dirty="0" err="1">
                <a:latin typeface="Courier New" pitchFamily="-96" charset="0"/>
              </a:rPr>
              <a:t>int</a:t>
            </a:r>
            <a:r>
              <a:rPr lang="en-US" sz="1800" dirty="0">
                <a:latin typeface="Courier New" pitchFamily="-96" charset="0"/>
              </a:rPr>
              <a:t> a[4];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    </a:t>
            </a:r>
            <a:r>
              <a:rPr lang="en-US" sz="1800" dirty="0" err="1">
                <a:latin typeface="Courier New" pitchFamily="-96" charset="0"/>
              </a:rPr>
              <a:t>size_t</a:t>
            </a:r>
            <a:r>
              <a:rPr lang="en-US" sz="1800" dirty="0">
                <a:latin typeface="Courier New" pitchFamily="-96" charset="0"/>
              </a:rPr>
              <a:t> </a:t>
            </a:r>
            <a:r>
              <a:rPr lang="en-US" sz="1800" dirty="0" err="1">
                <a:latin typeface="Courier New" pitchFamily="-96" charset="0"/>
              </a:rPr>
              <a:t>i</a:t>
            </a:r>
            <a:r>
              <a:rPr lang="en-US" sz="1800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    </a:t>
            </a:r>
            <a:r>
              <a:rPr lang="en-US" sz="1800" dirty="0" err="1">
                <a:latin typeface="Courier New" pitchFamily="-96" charset="0"/>
              </a:rPr>
              <a:t>struct</a:t>
            </a:r>
            <a:r>
              <a:rPr lang="en-US" sz="1800" dirty="0">
                <a:latin typeface="Courier New" pitchFamily="-96" charset="0"/>
              </a:rPr>
              <a:t> rec *next;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};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7" name="Rectangle 3"/>
          <p:cNvSpPr>
            <a:spLocks noChangeArrowheads="1"/>
          </p:cNvSpPr>
          <p:nvPr/>
        </p:nvSpPr>
        <p:spPr bwMode="auto">
          <a:xfrm>
            <a:off x="4062483" y="4929198"/>
            <a:ext cx="4541966" cy="92076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1033463" algn="l"/>
                <a:tab pos="3263900" algn="l"/>
              </a:tabLst>
              <a:defRPr/>
            </a:pP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  # r in %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rdi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, 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idx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 in %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rsi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  </a:t>
            </a:r>
          </a:p>
          <a:p>
            <a:pPr eaLnBrk="0" hangingPunct="0">
              <a:tabLst>
                <a:tab pos="114300" algn="l"/>
                <a:tab pos="1033463" algn="l"/>
                <a:tab pos="3263900" algn="l"/>
              </a:tabLst>
              <a:defRPr/>
            </a:pP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  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leaq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  (%rdi,%rsi,4), %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rax</a:t>
            </a:r>
            <a:endParaRPr lang="en-US" sz="1800" dirty="0">
              <a:latin typeface="Courier New" pitchFamily="49" charset="0"/>
              <a:ea typeface="+mn-ea"/>
              <a:cs typeface="+mn-cs"/>
            </a:endParaRPr>
          </a:p>
          <a:p>
            <a:pPr eaLnBrk="0" hangingPunct="0">
              <a:tabLst>
                <a:tab pos="114300" algn="l"/>
                <a:tab pos="1033463" algn="l"/>
                <a:tab pos="3263900" algn="l"/>
              </a:tabLst>
              <a:defRPr/>
            </a:pP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  ret</a:t>
            </a:r>
          </a:p>
        </p:txBody>
      </p:sp>
      <p:sp>
        <p:nvSpPr>
          <p:cNvPr id="323588" name="Rectangle 4"/>
          <p:cNvSpPr>
            <a:spLocks noChangeArrowheads="1"/>
          </p:cNvSpPr>
          <p:nvPr/>
        </p:nvSpPr>
        <p:spPr bwMode="auto">
          <a:xfrm>
            <a:off x="4062482" y="3170238"/>
            <a:ext cx="4325942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dirty="0" err="1">
                <a:latin typeface="Courier New" pitchFamily="-96" charset="0"/>
              </a:rPr>
              <a:t>int</a:t>
            </a:r>
            <a:r>
              <a:rPr lang="en-US" sz="1800" dirty="0">
                <a:latin typeface="Courier New" pitchFamily="-96" charset="0"/>
              </a:rPr>
              <a:t> *</a:t>
            </a:r>
            <a:r>
              <a:rPr lang="en-US" sz="1800" dirty="0" err="1">
                <a:latin typeface="Courier New" pitchFamily="-96" charset="0"/>
              </a:rPr>
              <a:t>get_ap</a:t>
            </a:r>
            <a:endParaRPr lang="en-US" sz="1800" dirty="0">
              <a:latin typeface="Courier New" pitchFamily="-96" charset="0"/>
            </a:endParaRP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 (</a:t>
            </a:r>
            <a:r>
              <a:rPr lang="en-US" sz="1800" dirty="0" err="1">
                <a:latin typeface="Courier New" pitchFamily="-96" charset="0"/>
              </a:rPr>
              <a:t>struct</a:t>
            </a:r>
            <a:r>
              <a:rPr lang="en-US" sz="1800" dirty="0">
                <a:latin typeface="Courier New" pitchFamily="-96" charset="0"/>
              </a:rPr>
              <a:t> rec *r, </a:t>
            </a:r>
            <a:r>
              <a:rPr lang="en-US" sz="1800" dirty="0" err="1">
                <a:latin typeface="Courier New" pitchFamily="-96" charset="0"/>
              </a:rPr>
              <a:t>size_t</a:t>
            </a:r>
            <a:r>
              <a:rPr lang="en-US" sz="1800" dirty="0">
                <a:latin typeface="Courier New" pitchFamily="-96" charset="0"/>
              </a:rPr>
              <a:t> </a:t>
            </a:r>
            <a:r>
              <a:rPr lang="en-US" sz="1800" dirty="0" err="1">
                <a:latin typeface="Courier New" pitchFamily="-96" charset="0"/>
              </a:rPr>
              <a:t>idx</a:t>
            </a:r>
            <a:r>
              <a:rPr lang="en-US" sz="1800" dirty="0">
                <a:latin typeface="Courier New" pitchFamily="-96" charset="0"/>
              </a:rPr>
              <a:t>)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  return &amp;r-&gt;a[</a:t>
            </a:r>
            <a:r>
              <a:rPr lang="en-US" sz="1800" dirty="0" err="1">
                <a:latin typeface="Courier New" pitchFamily="-96" charset="0"/>
              </a:rPr>
              <a:t>idx</a:t>
            </a:r>
            <a:r>
              <a:rPr lang="en-US" sz="1800" dirty="0">
                <a:latin typeface="Courier New" pitchFamily="-96" charset="0"/>
              </a:rPr>
              <a:t>];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}</a:t>
            </a:r>
          </a:p>
        </p:txBody>
      </p:sp>
      <p:sp>
        <p:nvSpPr>
          <p:cNvPr id="119811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305800" cy="573088"/>
          </a:xfrm>
        </p:spPr>
        <p:txBody>
          <a:bodyPr/>
          <a:lstStyle/>
          <a:p>
            <a:r>
              <a:rPr lang="en-US" dirty="0">
                <a:latin typeface="Calibri" pitchFamily="-96" charset="0"/>
              </a:rPr>
              <a:t>Generating Pointer to Structure Member</a:t>
            </a:r>
          </a:p>
        </p:txBody>
      </p:sp>
      <p:sp>
        <p:nvSpPr>
          <p:cNvPr id="32359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90513" y="3170238"/>
            <a:ext cx="3924300" cy="2863850"/>
          </a:xfrm>
        </p:spPr>
        <p:txBody>
          <a:bodyPr/>
          <a:lstStyle/>
          <a:p>
            <a:r>
              <a:rPr lang="en-US" dirty="0">
                <a:latin typeface="Calibri" pitchFamily="-96" charset="0"/>
              </a:rPr>
              <a:t>Generating Pointer to Array Element</a:t>
            </a:r>
          </a:p>
          <a:p>
            <a:pPr lvl="1"/>
            <a:r>
              <a:rPr lang="en-US" dirty="0">
                <a:latin typeface="Calibri" pitchFamily="-96" charset="0"/>
              </a:rPr>
              <a:t>Offset of each structure member determined at compile time</a:t>
            </a:r>
          </a:p>
          <a:p>
            <a:pPr lvl="1"/>
            <a:r>
              <a:rPr lang="en-US" dirty="0">
                <a:latin typeface="Calibri" pitchFamily="-96" charset="0"/>
              </a:rPr>
              <a:t>Compute as </a:t>
            </a:r>
            <a:r>
              <a:rPr lang="en-US" b="1" dirty="0">
                <a:latin typeface="Courier New"/>
                <a:cs typeface="Courier New"/>
              </a:rPr>
              <a:t>r + 4*</a:t>
            </a:r>
            <a:r>
              <a:rPr lang="en-US" b="1" dirty="0" err="1">
                <a:latin typeface="Courier New"/>
                <a:cs typeface="Courier New"/>
              </a:rPr>
              <a:t>idx</a:t>
            </a:r>
            <a:endParaRPr lang="en-US" b="1" dirty="0">
              <a:latin typeface="Courier New"/>
              <a:cs typeface="Courier New"/>
            </a:endParaRPr>
          </a:p>
        </p:txBody>
      </p:sp>
      <p:sp>
        <p:nvSpPr>
          <p:cNvPr id="28" name="Line 14"/>
          <p:cNvSpPr>
            <a:spLocks noChangeShapeType="1"/>
          </p:cNvSpPr>
          <p:nvPr/>
        </p:nvSpPr>
        <p:spPr bwMode="auto">
          <a:xfrm>
            <a:off x="5322905" y="1405921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15"/>
          <p:cNvSpPr>
            <a:spLocks noChangeArrowheads="1"/>
          </p:cNvSpPr>
          <p:nvPr/>
        </p:nvSpPr>
        <p:spPr bwMode="auto">
          <a:xfrm>
            <a:off x="5170505" y="1024921"/>
            <a:ext cx="1477538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r+4*</a:t>
            </a:r>
            <a:r>
              <a:rPr lang="en-US" dirty="0" err="1">
                <a:latin typeface="Courier New" pitchFamily="-96" charset="0"/>
              </a:rPr>
              <a:t>idx</a:t>
            </a:r>
            <a:endParaRPr lang="en-US" dirty="0">
              <a:latin typeface="Courier New" pitchFamily="-96" charset="0"/>
            </a:endParaRP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4427984" y="1826627"/>
            <a:ext cx="1739478" cy="431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/>
          <a:lstStyle/>
          <a:p>
            <a:pPr eaLnBrk="0" hangingPunct="0">
              <a:defRPr/>
            </a:pPr>
            <a:r>
              <a:rPr lang="en-US" sz="2000">
                <a:latin typeface="Courier New" pitchFamily="49" charset="0"/>
                <a:ea typeface="+mn-ea"/>
                <a:cs typeface="+mn-cs"/>
              </a:rPr>
              <a:t>a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283968" y="1024921"/>
            <a:ext cx="3979019" cy="1611991"/>
            <a:chOff x="4283968" y="1024921"/>
            <a:chExt cx="3979019" cy="1611991"/>
          </a:xfrm>
        </p:grpSpPr>
        <p:sp>
          <p:nvSpPr>
            <p:cNvPr id="30" name="Line 16"/>
            <p:cNvSpPr>
              <a:spLocks noChangeShapeType="1"/>
            </p:cNvSpPr>
            <p:nvPr/>
          </p:nvSpPr>
          <p:spPr bwMode="auto">
            <a:xfrm>
              <a:off x="4436368" y="1405921"/>
              <a:ext cx="0" cy="381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17"/>
            <p:cNvSpPr>
              <a:spLocks noChangeArrowheads="1"/>
            </p:cNvSpPr>
            <p:nvPr/>
          </p:nvSpPr>
          <p:spPr bwMode="auto">
            <a:xfrm>
              <a:off x="4283968" y="1024921"/>
              <a:ext cx="366713" cy="4572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r</a:t>
              </a:r>
            </a:p>
          </p:txBody>
        </p:sp>
        <p:sp>
          <p:nvSpPr>
            <p:cNvPr id="20" name="Rectangle 10"/>
            <p:cNvSpPr>
              <a:spLocks noChangeArrowheads="1"/>
            </p:cNvSpPr>
            <p:nvPr/>
          </p:nvSpPr>
          <p:spPr bwMode="auto">
            <a:xfrm>
              <a:off x="6161106" y="1826627"/>
              <a:ext cx="876300" cy="431800"/>
            </a:xfrm>
            <a:prstGeom prst="rect">
              <a:avLst/>
            </a:prstGeom>
            <a:solidFill>
              <a:srgbClr val="F1C7C7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 dirty="0" err="1">
                  <a:latin typeface="Courier New" pitchFamily="-96" charset="0"/>
                </a:rPr>
                <a:t>i</a:t>
              </a:r>
              <a:endParaRPr lang="en-US" sz="2000" dirty="0">
                <a:latin typeface="Courier New" pitchFamily="-96" charset="0"/>
              </a:endParaRPr>
            </a:p>
          </p:txBody>
        </p:sp>
        <p:sp>
          <p:nvSpPr>
            <p:cNvPr id="23" name="Rectangle 12"/>
            <p:cNvSpPr>
              <a:spLocks noChangeArrowheads="1"/>
            </p:cNvSpPr>
            <p:nvPr/>
          </p:nvSpPr>
          <p:spPr bwMode="auto">
            <a:xfrm>
              <a:off x="7037406" y="1826627"/>
              <a:ext cx="869944" cy="431800"/>
            </a:xfrm>
            <a:prstGeom prst="rect">
              <a:avLst/>
            </a:prstGeom>
            <a:solidFill>
              <a:srgbClr val="D5F1C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 dirty="0">
                  <a:latin typeface="Courier New" pitchFamily="-96" charset="0"/>
                </a:rPr>
                <a:t>next</a:t>
              </a:r>
            </a:p>
          </p:txBody>
        </p:sp>
        <p:sp>
          <p:nvSpPr>
            <p:cNvPr id="24" name="Rectangle 13"/>
            <p:cNvSpPr>
              <a:spLocks noChangeArrowheads="1"/>
            </p:cNvSpPr>
            <p:nvPr/>
          </p:nvSpPr>
          <p:spPr bwMode="auto">
            <a:xfrm>
              <a:off x="4355976" y="2242552"/>
              <a:ext cx="333375" cy="3937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0</a:t>
              </a:r>
            </a:p>
          </p:txBody>
        </p:sp>
        <p:sp>
          <p:nvSpPr>
            <p:cNvPr id="25" name="Rectangle 14"/>
            <p:cNvSpPr>
              <a:spLocks noChangeArrowheads="1"/>
            </p:cNvSpPr>
            <p:nvPr/>
          </p:nvSpPr>
          <p:spPr bwMode="auto">
            <a:xfrm>
              <a:off x="5886488" y="2239367"/>
              <a:ext cx="490568" cy="39754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16</a:t>
              </a:r>
            </a:p>
          </p:txBody>
        </p:sp>
        <p:sp>
          <p:nvSpPr>
            <p:cNvPr id="26" name="Rectangle 15"/>
            <p:cNvSpPr>
              <a:spLocks noChangeArrowheads="1"/>
            </p:cNvSpPr>
            <p:nvPr/>
          </p:nvSpPr>
          <p:spPr bwMode="auto">
            <a:xfrm>
              <a:off x="6794518" y="2225089"/>
              <a:ext cx="490568" cy="39754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24</a:t>
              </a:r>
            </a:p>
          </p:txBody>
        </p:sp>
        <p:sp>
          <p:nvSpPr>
            <p:cNvPr id="27" name="Rectangle 16"/>
            <p:cNvSpPr>
              <a:spLocks noChangeArrowheads="1"/>
            </p:cNvSpPr>
            <p:nvPr/>
          </p:nvSpPr>
          <p:spPr bwMode="auto">
            <a:xfrm>
              <a:off x="7772419" y="2225089"/>
              <a:ext cx="490568" cy="39754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32</a:t>
              </a:r>
            </a:p>
          </p:txBody>
        </p:sp>
      </p:grp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555625" y="1297012"/>
            <a:ext cx="3296295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dirty="0" err="1">
                <a:latin typeface="Courier New" pitchFamily="-96" charset="0"/>
              </a:rPr>
              <a:t>struct</a:t>
            </a:r>
            <a:r>
              <a:rPr lang="en-US" sz="1800" dirty="0">
                <a:latin typeface="Courier New" pitchFamily="-96" charset="0"/>
              </a:rPr>
              <a:t> </a:t>
            </a:r>
            <a:r>
              <a:rPr lang="en-US" sz="1800" dirty="0" err="1">
                <a:latin typeface="Courier New" pitchFamily="-96" charset="0"/>
              </a:rPr>
              <a:t>rec</a:t>
            </a:r>
            <a:r>
              <a:rPr lang="en-US" sz="1800" dirty="0">
                <a:latin typeface="Courier New" pitchFamily="-96" charset="0"/>
              </a:rPr>
              <a:t> {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    </a:t>
            </a:r>
            <a:r>
              <a:rPr lang="en-US" sz="1800" dirty="0" err="1">
                <a:latin typeface="Courier New" pitchFamily="-96" charset="0"/>
              </a:rPr>
              <a:t>int</a:t>
            </a:r>
            <a:r>
              <a:rPr lang="en-US" sz="1800" dirty="0">
                <a:latin typeface="Courier New" pitchFamily="-96" charset="0"/>
              </a:rPr>
              <a:t> a[4];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    </a:t>
            </a:r>
            <a:r>
              <a:rPr lang="en-US" sz="1800" dirty="0" err="1">
                <a:latin typeface="Courier New" pitchFamily="-96" charset="0"/>
              </a:rPr>
              <a:t>size_t</a:t>
            </a:r>
            <a:r>
              <a:rPr lang="en-US" sz="1800" dirty="0">
                <a:latin typeface="Courier New" pitchFamily="-96" charset="0"/>
              </a:rPr>
              <a:t> </a:t>
            </a:r>
            <a:r>
              <a:rPr lang="en-US" sz="1800" dirty="0" err="1">
                <a:latin typeface="Courier New" pitchFamily="-96" charset="0"/>
              </a:rPr>
              <a:t>i</a:t>
            </a:r>
            <a:r>
              <a:rPr lang="en-US" sz="1800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    </a:t>
            </a:r>
            <a:r>
              <a:rPr lang="en-US" sz="1800" dirty="0" err="1">
                <a:latin typeface="Courier New" pitchFamily="-96" charset="0"/>
              </a:rPr>
              <a:t>struct</a:t>
            </a:r>
            <a:r>
              <a:rPr lang="en-US" sz="1800" dirty="0">
                <a:latin typeface="Courier New" pitchFamily="-96" charset="0"/>
              </a:rPr>
              <a:t> rec *next;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};</a:t>
            </a:r>
          </a:p>
        </p:txBody>
      </p:sp>
    </p:spTree>
    <p:extLst>
      <p:ext uri="{BB962C8B-B14F-4D97-AF65-F5344CB8AC3E}">
        <p14:creationId xmlns:p14="http://schemas.microsoft.com/office/powerpoint/2010/main" val="83744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587" grpId="0" animBg="1"/>
      <p:bldP spid="32358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1" name="Rectangle 3"/>
          <p:cNvSpPr>
            <a:spLocks noChangeArrowheads="1"/>
          </p:cNvSpPr>
          <p:nvPr/>
        </p:nvSpPr>
        <p:spPr bwMode="auto">
          <a:xfrm>
            <a:off x="1054496" y="4819456"/>
            <a:ext cx="7357886" cy="147476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.L11:                      # loop:</a:t>
            </a:r>
          </a:p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addq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    $1, %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rax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#  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len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++</a:t>
            </a:r>
          </a:p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8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movq</a:t>
            </a:r>
            <a:r>
              <a:rPr lang="en-US" sz="18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    24(%</a:t>
            </a:r>
            <a:r>
              <a:rPr lang="en-US" sz="18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rdi</a:t>
            </a:r>
            <a:r>
              <a:rPr lang="en-US" sz="18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), %</a:t>
            </a:r>
            <a:r>
              <a:rPr lang="en-US" sz="18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rdi</a:t>
            </a:r>
            <a:r>
              <a:rPr lang="en-US" sz="18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#   </a:t>
            </a:r>
            <a:r>
              <a:rPr lang="cs-CZ" sz="1800" dirty="0" err="1">
                <a:latin typeface="Courier New" pitchFamily="49" charset="0"/>
              </a:rPr>
              <a:t>r</a:t>
            </a:r>
            <a:r>
              <a:rPr lang="cs-CZ" sz="1800" dirty="0">
                <a:latin typeface="Courier New" pitchFamily="49" charset="0"/>
              </a:rPr>
              <a:t> = M</a:t>
            </a:r>
            <a:r>
              <a:rPr lang="en-US" sz="1800" dirty="0" err="1">
                <a:latin typeface="Courier New" pitchFamily="49" charset="0"/>
              </a:rPr>
              <a:t>em</a:t>
            </a:r>
            <a:r>
              <a:rPr lang="cs-CZ" sz="1800" dirty="0">
                <a:latin typeface="Courier New" pitchFamily="49" charset="0"/>
              </a:rPr>
              <a:t>[r+24]</a:t>
            </a: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testq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  %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rdi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, %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rdi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    #   Test r</a:t>
            </a:r>
          </a:p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jne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    .L11             #   If != 0,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goto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loop</a:t>
            </a:r>
          </a:p>
        </p:txBody>
      </p:sp>
      <p:sp>
        <p:nvSpPr>
          <p:cNvPr id="324612" name="Rectangle 4"/>
          <p:cNvSpPr>
            <a:spLocks noChangeArrowheads="1"/>
          </p:cNvSpPr>
          <p:nvPr/>
        </p:nvSpPr>
        <p:spPr bwMode="auto">
          <a:xfrm>
            <a:off x="179512" y="1697430"/>
            <a:ext cx="3944711" cy="258275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long length(struct rec*r) {</a:t>
            </a:r>
          </a:p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    long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len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= 0L;</a:t>
            </a:r>
          </a:p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    while (r) {</a:t>
            </a:r>
          </a:p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       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len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++;</a:t>
            </a:r>
          </a:p>
          <a:p>
            <a:r>
              <a:rPr lang="en-US" sz="18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r = r-&gt;next;</a:t>
            </a:r>
          </a:p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    }</a:t>
            </a:r>
          </a:p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    return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len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eaLnBrk="0" hangingPunct="0"/>
            <a:endParaRPr lang="nn-NO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21860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569913"/>
            <a:ext cx="7226300" cy="573087"/>
          </a:xfrm>
        </p:spPr>
        <p:txBody>
          <a:bodyPr/>
          <a:lstStyle/>
          <a:p>
            <a:r>
              <a:rPr lang="en-US" dirty="0">
                <a:latin typeface="Calibri" pitchFamily="-96" charset="0"/>
              </a:rPr>
              <a:t>Following Linked List</a:t>
            </a:r>
          </a:p>
        </p:txBody>
      </p:sp>
      <p:sp>
        <p:nvSpPr>
          <p:cNvPr id="121861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3652481" cy="3505944"/>
          </a:xfrm>
        </p:spPr>
        <p:txBody>
          <a:bodyPr/>
          <a:lstStyle/>
          <a:p>
            <a:r>
              <a:rPr lang="en-US" dirty="0">
                <a:latin typeface="Calibri" pitchFamily="-96" charset="0"/>
              </a:rPr>
              <a:t>C Code</a:t>
            </a:r>
          </a:p>
          <a:p>
            <a:endParaRPr lang="en-US" dirty="0">
              <a:latin typeface="Calibri" pitchFamily="-96" charset="0"/>
            </a:endParaRPr>
          </a:p>
          <a:p>
            <a:endParaRPr lang="en-US" dirty="0">
              <a:latin typeface="Calibri" pitchFamily="-96" charset="0"/>
            </a:endParaRPr>
          </a:p>
          <a:p>
            <a:endParaRPr lang="en-US" dirty="0">
              <a:latin typeface="Calibri" pitchFamily="-96" charset="0"/>
            </a:endParaRPr>
          </a:p>
          <a:p>
            <a:endParaRPr lang="en-US" dirty="0">
              <a:latin typeface="Calibri" pitchFamily="-96" charset="0"/>
            </a:endParaRPr>
          </a:p>
          <a:p>
            <a:endParaRPr lang="en-US" dirty="0">
              <a:latin typeface="Calibri" pitchFamily="-96" charset="0"/>
            </a:endParaRPr>
          </a:p>
          <a:p>
            <a:endParaRPr lang="en-US" dirty="0">
              <a:latin typeface="Calibri" pitchFamily="-96" charset="0"/>
            </a:endParaRPr>
          </a:p>
          <a:p>
            <a:r>
              <a:rPr lang="en-US" dirty="0">
                <a:latin typeface="Calibri" pitchFamily="-96" charset="0"/>
              </a:rPr>
              <a:t>Loop assembly code</a:t>
            </a:r>
          </a:p>
        </p:txBody>
      </p:sp>
      <p:graphicFrame>
        <p:nvGraphicFramePr>
          <p:cNvPr id="50" name="Table 49"/>
          <p:cNvGraphicFramePr>
            <a:graphicFrameLocks noGrp="1"/>
          </p:cNvGraphicFramePr>
          <p:nvPr/>
        </p:nvGraphicFramePr>
        <p:xfrm>
          <a:off x="5121316" y="3253983"/>
          <a:ext cx="2895600" cy="1112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Register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rdi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rax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len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5116087" y="332656"/>
            <a:ext cx="3296295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dirty="0" err="1">
                <a:latin typeface="Courier New" pitchFamily="-96" charset="0"/>
              </a:rPr>
              <a:t>struct</a:t>
            </a:r>
            <a:r>
              <a:rPr lang="en-US" sz="1800" dirty="0">
                <a:latin typeface="Courier New" pitchFamily="-96" charset="0"/>
              </a:rPr>
              <a:t> </a:t>
            </a:r>
            <a:r>
              <a:rPr lang="en-US" sz="1800" dirty="0" err="1">
                <a:latin typeface="Courier New" pitchFamily="-96" charset="0"/>
              </a:rPr>
              <a:t>rec</a:t>
            </a:r>
            <a:r>
              <a:rPr lang="en-US" sz="1800" dirty="0">
                <a:latin typeface="Courier New" pitchFamily="-96" charset="0"/>
              </a:rPr>
              <a:t> {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    </a:t>
            </a:r>
            <a:r>
              <a:rPr lang="en-US" sz="1800" dirty="0" err="1">
                <a:latin typeface="Courier New" pitchFamily="-96" charset="0"/>
              </a:rPr>
              <a:t>int</a:t>
            </a:r>
            <a:r>
              <a:rPr lang="en-US" sz="1800" dirty="0">
                <a:latin typeface="Courier New" pitchFamily="-96" charset="0"/>
              </a:rPr>
              <a:t> a[4];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    </a:t>
            </a:r>
            <a:r>
              <a:rPr lang="en-US" sz="1800" dirty="0" err="1">
                <a:latin typeface="Courier New" pitchFamily="-96" charset="0"/>
              </a:rPr>
              <a:t>size_t</a:t>
            </a:r>
            <a:r>
              <a:rPr lang="en-US" sz="1800" dirty="0">
                <a:latin typeface="Courier New" pitchFamily="-96" charset="0"/>
              </a:rPr>
              <a:t> </a:t>
            </a:r>
            <a:r>
              <a:rPr lang="en-US" sz="1800" dirty="0" err="1">
                <a:latin typeface="Courier New" pitchFamily="-96" charset="0"/>
              </a:rPr>
              <a:t>i</a:t>
            </a:r>
            <a:r>
              <a:rPr lang="en-US" sz="1800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    </a:t>
            </a:r>
            <a:r>
              <a:rPr lang="en-US" sz="1800" dirty="0" err="1">
                <a:latin typeface="Courier New" pitchFamily="-96" charset="0"/>
              </a:rPr>
              <a:t>struct</a:t>
            </a:r>
            <a:r>
              <a:rPr lang="en-US" sz="1800" dirty="0">
                <a:latin typeface="Courier New" pitchFamily="-96" charset="0"/>
              </a:rPr>
              <a:t> rec *next;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};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06EF662-C004-C44E-BCA0-A855D620E2E6}"/>
              </a:ext>
            </a:extLst>
          </p:cNvPr>
          <p:cNvGrpSpPr/>
          <p:nvPr/>
        </p:nvGrpSpPr>
        <p:grpSpPr>
          <a:xfrm>
            <a:off x="4450943" y="1506560"/>
            <a:ext cx="4223157" cy="1611991"/>
            <a:chOff x="4450943" y="1506560"/>
            <a:chExt cx="4223157" cy="1611991"/>
          </a:xfrm>
        </p:grpSpPr>
        <p:grpSp>
          <p:nvGrpSpPr>
            <p:cNvPr id="2" name="Group 1"/>
            <p:cNvGrpSpPr/>
            <p:nvPr/>
          </p:nvGrpSpPr>
          <p:grpSpPr>
            <a:xfrm>
              <a:off x="4450943" y="1506560"/>
              <a:ext cx="3979019" cy="1611991"/>
              <a:chOff x="4563315" y="1484784"/>
              <a:chExt cx="3979019" cy="1611991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563315" y="1484784"/>
                <a:ext cx="3979019" cy="1611991"/>
                <a:chOff x="4283968" y="1024921"/>
                <a:chExt cx="3979019" cy="1611991"/>
              </a:xfrm>
            </p:grpSpPr>
            <p:sp>
              <p:nvSpPr>
                <p:cNvPr id="20" name="Line 16"/>
                <p:cNvSpPr>
                  <a:spLocks noChangeShapeType="1"/>
                </p:cNvSpPr>
                <p:nvPr/>
              </p:nvSpPr>
              <p:spPr bwMode="auto">
                <a:xfrm>
                  <a:off x="4436368" y="1405921"/>
                  <a:ext cx="0" cy="38100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Rectangle 17"/>
                <p:cNvSpPr>
                  <a:spLocks noChangeArrowheads="1"/>
                </p:cNvSpPr>
                <p:nvPr/>
              </p:nvSpPr>
              <p:spPr bwMode="auto">
                <a:xfrm>
                  <a:off x="4283968" y="1024921"/>
                  <a:ext cx="366713" cy="457200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r</a:t>
                  </a:r>
                </a:p>
              </p:txBody>
            </p:sp>
            <p:sp>
              <p:nvSpPr>
                <p:cNvPr id="22" name="Rectangle 10"/>
                <p:cNvSpPr>
                  <a:spLocks noChangeArrowheads="1"/>
                </p:cNvSpPr>
                <p:nvPr/>
              </p:nvSpPr>
              <p:spPr bwMode="auto">
                <a:xfrm>
                  <a:off x="6161106" y="1826627"/>
                  <a:ext cx="876300" cy="431800"/>
                </a:xfrm>
                <a:prstGeom prst="rect">
                  <a:avLst/>
                </a:prstGeom>
                <a:solidFill>
                  <a:srgbClr val="F1C7C7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 err="1">
                      <a:latin typeface="Courier New" pitchFamily="-96" charset="0"/>
                    </a:rPr>
                    <a:t>i</a:t>
                  </a:r>
                  <a:endParaRPr lang="en-US" sz="2000" dirty="0">
                    <a:latin typeface="Courier New" pitchFamily="-96" charset="0"/>
                  </a:endParaRPr>
                </a:p>
              </p:txBody>
            </p:sp>
            <p:sp>
              <p:nvSpPr>
                <p:cNvPr id="23" name="Rectangle 12"/>
                <p:cNvSpPr>
                  <a:spLocks noChangeArrowheads="1"/>
                </p:cNvSpPr>
                <p:nvPr/>
              </p:nvSpPr>
              <p:spPr bwMode="auto">
                <a:xfrm>
                  <a:off x="7037406" y="1826627"/>
                  <a:ext cx="869944" cy="431800"/>
                </a:xfrm>
                <a:prstGeom prst="rect">
                  <a:avLst/>
                </a:prstGeom>
                <a:solidFill>
                  <a:srgbClr val="D5F1CF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>
                      <a:latin typeface="Courier New" pitchFamily="-96" charset="0"/>
                    </a:rPr>
                    <a:t>next</a:t>
                  </a:r>
                </a:p>
              </p:txBody>
            </p:sp>
            <p:sp>
              <p:nvSpPr>
                <p:cNvPr id="24" name="Rectangle 13"/>
                <p:cNvSpPr>
                  <a:spLocks noChangeArrowheads="1"/>
                </p:cNvSpPr>
                <p:nvPr/>
              </p:nvSpPr>
              <p:spPr bwMode="auto">
                <a:xfrm>
                  <a:off x="4355976" y="2242552"/>
                  <a:ext cx="333375" cy="393700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0</a:t>
                  </a:r>
                </a:p>
              </p:txBody>
            </p:sp>
            <p:sp>
              <p:nvSpPr>
                <p:cNvPr id="25" name="Rectangle 14"/>
                <p:cNvSpPr>
                  <a:spLocks noChangeArrowheads="1"/>
                </p:cNvSpPr>
                <p:nvPr/>
              </p:nvSpPr>
              <p:spPr bwMode="auto">
                <a:xfrm>
                  <a:off x="5886488" y="2239367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16</a:t>
                  </a:r>
                </a:p>
              </p:txBody>
            </p:sp>
            <p:sp>
              <p:nvSpPr>
                <p:cNvPr id="26" name="Rectangle 15"/>
                <p:cNvSpPr>
                  <a:spLocks noChangeArrowheads="1"/>
                </p:cNvSpPr>
                <p:nvPr/>
              </p:nvSpPr>
              <p:spPr bwMode="auto">
                <a:xfrm>
                  <a:off x="6794518" y="2225089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24</a:t>
                  </a:r>
                </a:p>
              </p:txBody>
            </p:sp>
            <p:sp>
              <p:nvSpPr>
                <p:cNvPr id="27" name="Rectangle 16"/>
                <p:cNvSpPr>
                  <a:spLocks noChangeArrowheads="1"/>
                </p:cNvSpPr>
                <p:nvPr/>
              </p:nvSpPr>
              <p:spPr bwMode="auto">
                <a:xfrm>
                  <a:off x="7772419" y="2225089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32</a:t>
                  </a:r>
                </a:p>
              </p:txBody>
            </p:sp>
          </p:grpSp>
          <p:sp>
            <p:nvSpPr>
              <p:cNvPr id="33" name="Rectangle 11"/>
              <p:cNvSpPr>
                <a:spLocks noChangeArrowheads="1"/>
              </p:cNvSpPr>
              <p:nvPr/>
            </p:nvSpPr>
            <p:spPr bwMode="auto">
              <a:xfrm>
                <a:off x="4700975" y="2286490"/>
                <a:ext cx="1739478" cy="4318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 anchor="ctr"/>
              <a:lstStyle/>
              <a:p>
                <a:pPr eaLnBrk="0" hangingPunct="0">
                  <a:defRPr/>
                </a:pPr>
                <a:r>
                  <a:rPr lang="en-US" sz="2000">
                    <a:latin typeface="Courier New" pitchFamily="49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47" name="Freeform 16"/>
            <p:cNvSpPr>
              <a:spLocks/>
            </p:cNvSpPr>
            <p:nvPr/>
          </p:nvSpPr>
          <p:spPr bwMode="auto">
            <a:xfrm flipH="1">
              <a:off x="7683500" y="1963760"/>
              <a:ext cx="990600" cy="457200"/>
            </a:xfrm>
            <a:custGeom>
              <a:avLst/>
              <a:gdLst>
                <a:gd name="T0" fmla="*/ 624 w 624"/>
                <a:gd name="T1" fmla="*/ 288 h 288"/>
                <a:gd name="T2" fmla="*/ 576 w 624"/>
                <a:gd name="T3" fmla="*/ 0 h 288"/>
                <a:gd name="T4" fmla="*/ 96 w 624"/>
                <a:gd name="T5" fmla="*/ 0 h 288"/>
                <a:gd name="T6" fmla="*/ 0 w 624"/>
                <a:gd name="T7" fmla="*/ 144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4"/>
                <a:gd name="T13" fmla="*/ 0 h 288"/>
                <a:gd name="T14" fmla="*/ 624 w 624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4" h="288">
                  <a:moveTo>
                    <a:pt x="624" y="288"/>
                  </a:moveTo>
                  <a:lnTo>
                    <a:pt x="576" y="0"/>
                  </a:lnTo>
                  <a:lnTo>
                    <a:pt x="96" y="0"/>
                  </a:lnTo>
                  <a:lnTo>
                    <a:pt x="0" y="144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alibri" pitchFamily="-9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61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Structures &amp; Alignment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idx="1"/>
          </p:nvPr>
        </p:nvSpPr>
        <p:spPr>
          <a:xfrm>
            <a:off x="396875" y="1197679"/>
            <a:ext cx="7896225" cy="3602922"/>
          </a:xfrm>
          <a:ln/>
        </p:spPr>
        <p:txBody>
          <a:bodyPr/>
          <a:lstStyle/>
          <a:p>
            <a:r>
              <a:rPr lang="en-US" dirty="0"/>
              <a:t>Unaligned Data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Aligned Data</a:t>
            </a:r>
          </a:p>
          <a:p>
            <a:pPr marL="552450" lvl="1"/>
            <a:r>
              <a:rPr lang="en-US" dirty="0"/>
              <a:t>Primitive data type requires </a:t>
            </a:r>
            <a:r>
              <a:rPr lang="en-US" dirty="0">
                <a:latin typeface="Calibri Bold Italic" charset="0"/>
                <a:cs typeface="Calibri Bold Italic" charset="0"/>
                <a:sym typeface="Calibri Bold Italic" charset="0"/>
              </a:rPr>
              <a:t>B</a:t>
            </a:r>
            <a:r>
              <a:rPr lang="en-US" dirty="0"/>
              <a:t> bytes implies</a:t>
            </a:r>
          </a:p>
          <a:p>
            <a:pPr marL="266700" lvl="1" indent="0">
              <a:buNone/>
            </a:pPr>
            <a:r>
              <a:rPr lang="en-US" dirty="0"/>
              <a:t>     Address must be multiple of </a:t>
            </a:r>
            <a:r>
              <a:rPr lang="en-US" dirty="0">
                <a:latin typeface="Calibri Bold Italic" charset="0"/>
                <a:cs typeface="Calibri Bold Italic" charset="0"/>
                <a:sym typeface="Calibri Bold Italic" charset="0"/>
              </a:rPr>
              <a:t>B</a:t>
            </a:r>
            <a:endParaRPr lang="en-US" dirty="0"/>
          </a:p>
        </p:txBody>
      </p:sp>
      <p:sp>
        <p:nvSpPr>
          <p:cNvPr id="6" name="Rectangle 7"/>
          <p:cNvSpPr>
            <a:spLocks/>
          </p:cNvSpPr>
          <p:nvPr/>
        </p:nvSpPr>
        <p:spPr bwMode="auto">
          <a:xfrm>
            <a:off x="633413" y="4572000"/>
            <a:ext cx="317500" cy="381000"/>
          </a:xfrm>
          <a:prstGeom prst="rect">
            <a:avLst/>
          </a:prstGeom>
          <a:solidFill>
            <a:srgbClr val="F6F5B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c</a:t>
            </a:r>
          </a:p>
        </p:txBody>
      </p:sp>
      <p:sp>
        <p:nvSpPr>
          <p:cNvPr id="7" name="Rectangle 8"/>
          <p:cNvSpPr>
            <a:spLocks/>
          </p:cNvSpPr>
          <p:nvPr/>
        </p:nvSpPr>
        <p:spPr bwMode="auto">
          <a:xfrm>
            <a:off x="1903413" y="4572000"/>
            <a:ext cx="1270000" cy="381000"/>
          </a:xfrm>
          <a:prstGeom prst="rect">
            <a:avLst/>
          </a:prstGeom>
          <a:solidFill>
            <a:srgbClr val="D5F1CF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i[0]</a:t>
            </a:r>
          </a:p>
        </p:txBody>
      </p:sp>
      <p:sp>
        <p:nvSpPr>
          <p:cNvPr id="8" name="Rectangle 9"/>
          <p:cNvSpPr>
            <a:spLocks/>
          </p:cNvSpPr>
          <p:nvPr/>
        </p:nvSpPr>
        <p:spPr bwMode="auto">
          <a:xfrm>
            <a:off x="3173413" y="4572000"/>
            <a:ext cx="1270000" cy="381000"/>
          </a:xfrm>
          <a:prstGeom prst="rect">
            <a:avLst/>
          </a:prstGeom>
          <a:solidFill>
            <a:srgbClr val="D5F1CF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i[1]</a:t>
            </a:r>
          </a:p>
        </p:txBody>
      </p:sp>
      <p:sp>
        <p:nvSpPr>
          <p:cNvPr id="9" name="Rectangle 10"/>
          <p:cNvSpPr>
            <a:spLocks/>
          </p:cNvSpPr>
          <p:nvPr/>
        </p:nvSpPr>
        <p:spPr bwMode="auto">
          <a:xfrm>
            <a:off x="5713413" y="4572000"/>
            <a:ext cx="2540000" cy="381000"/>
          </a:xfrm>
          <a:prstGeom prst="rect">
            <a:avLst/>
          </a:prstGeom>
          <a:solidFill>
            <a:srgbClr val="D6D6F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v</a:t>
            </a:r>
          </a:p>
        </p:txBody>
      </p:sp>
      <p:sp>
        <p:nvSpPr>
          <p:cNvPr id="10" name="Rectangle 11"/>
          <p:cNvSpPr>
            <a:spLocks/>
          </p:cNvSpPr>
          <p:nvPr/>
        </p:nvSpPr>
        <p:spPr bwMode="auto">
          <a:xfrm>
            <a:off x="950913" y="4572000"/>
            <a:ext cx="952500" cy="381000"/>
          </a:xfrm>
          <a:prstGeom prst="rect">
            <a:avLst/>
          </a:prstGeom>
          <a:solidFill>
            <a:srgbClr val="B2B2B2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Calibri Bold Italic" charset="0"/>
                <a:ea typeface="Calibri Bold Italic" charset="0"/>
                <a:cs typeface="Calibri Bold Italic" charset="0"/>
                <a:sym typeface="Calibri Bold Italic" charset="0"/>
              </a:rPr>
              <a:t>3 bytes</a:t>
            </a:r>
          </a:p>
        </p:txBody>
      </p:sp>
      <p:sp>
        <p:nvSpPr>
          <p:cNvPr id="11" name="Rectangle 12"/>
          <p:cNvSpPr>
            <a:spLocks/>
          </p:cNvSpPr>
          <p:nvPr/>
        </p:nvSpPr>
        <p:spPr bwMode="auto">
          <a:xfrm>
            <a:off x="4443413" y="4572000"/>
            <a:ext cx="1270000" cy="381000"/>
          </a:xfrm>
          <a:prstGeom prst="rect">
            <a:avLst/>
          </a:prstGeom>
          <a:solidFill>
            <a:srgbClr val="B2B2B2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sz="1600">
                <a:solidFill>
                  <a:srgbClr val="FFFFFF"/>
                </a:solidFill>
                <a:latin typeface="Calibri Bold Italic" charset="0"/>
                <a:ea typeface="Calibri Bold Italic" charset="0"/>
                <a:cs typeface="Calibri Bold Italic" charset="0"/>
                <a:sym typeface="Calibri Bold Italic" charset="0"/>
              </a:rPr>
              <a:t>4 bytes</a:t>
            </a:r>
          </a:p>
        </p:txBody>
      </p:sp>
      <p:sp>
        <p:nvSpPr>
          <p:cNvPr id="12" name="Rectangle 13"/>
          <p:cNvSpPr>
            <a:spLocks/>
          </p:cNvSpPr>
          <p:nvPr/>
        </p:nvSpPr>
        <p:spPr bwMode="auto">
          <a:xfrm>
            <a:off x="381000" y="4965700"/>
            <a:ext cx="490519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p+0</a:t>
            </a:r>
          </a:p>
        </p:txBody>
      </p:sp>
      <p:sp>
        <p:nvSpPr>
          <p:cNvPr id="13" name="Rectangle 14"/>
          <p:cNvSpPr>
            <a:spLocks/>
          </p:cNvSpPr>
          <p:nvPr/>
        </p:nvSpPr>
        <p:spPr bwMode="auto">
          <a:xfrm>
            <a:off x="1652588" y="4965700"/>
            <a:ext cx="490519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sz="180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p+4</a:t>
            </a:r>
          </a:p>
        </p:txBody>
      </p:sp>
      <p:sp>
        <p:nvSpPr>
          <p:cNvPr id="14" name="Rectangle 15"/>
          <p:cNvSpPr>
            <a:spLocks/>
          </p:cNvSpPr>
          <p:nvPr/>
        </p:nvSpPr>
        <p:spPr bwMode="auto">
          <a:xfrm>
            <a:off x="2908300" y="4965700"/>
            <a:ext cx="490519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sz="180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p+8</a:t>
            </a:r>
          </a:p>
        </p:txBody>
      </p:sp>
      <p:sp>
        <p:nvSpPr>
          <p:cNvPr id="15" name="Rectangle 16"/>
          <p:cNvSpPr>
            <a:spLocks/>
          </p:cNvSpPr>
          <p:nvPr/>
        </p:nvSpPr>
        <p:spPr bwMode="auto">
          <a:xfrm>
            <a:off x="5387975" y="4965700"/>
            <a:ext cx="628377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sz="180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p+16</a:t>
            </a:r>
          </a:p>
        </p:txBody>
      </p:sp>
      <p:sp>
        <p:nvSpPr>
          <p:cNvPr id="16" name="Rectangle 17"/>
          <p:cNvSpPr>
            <a:spLocks/>
          </p:cNvSpPr>
          <p:nvPr/>
        </p:nvSpPr>
        <p:spPr bwMode="auto">
          <a:xfrm>
            <a:off x="7934325" y="4965700"/>
            <a:ext cx="628377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sz="180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p+24</a:t>
            </a:r>
          </a:p>
        </p:txBody>
      </p:sp>
      <p:sp>
        <p:nvSpPr>
          <p:cNvPr id="17" name="Line 18"/>
          <p:cNvSpPr>
            <a:spLocks noChangeShapeType="1"/>
          </p:cNvSpPr>
          <p:nvPr/>
        </p:nvSpPr>
        <p:spPr bwMode="auto">
          <a:xfrm rot="10800000" flipH="1">
            <a:off x="1903413" y="5314950"/>
            <a:ext cx="0" cy="3810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" name="Rectangle 19"/>
          <p:cNvSpPr>
            <a:spLocks/>
          </p:cNvSpPr>
          <p:nvPr/>
        </p:nvSpPr>
        <p:spPr bwMode="auto">
          <a:xfrm>
            <a:off x="1382713" y="5648325"/>
            <a:ext cx="2070100" cy="355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marL="185738" indent="-185738">
              <a:spcBef>
                <a:spcPts val="638"/>
              </a:spcBef>
            </a:pPr>
            <a:r>
              <a:rPr lang="en-US" sz="1800">
                <a:solidFill>
                  <a:schemeClr val="tx1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Multiple of 4</a:t>
            </a:r>
          </a:p>
        </p:txBody>
      </p:sp>
      <p:sp>
        <p:nvSpPr>
          <p:cNvPr id="19" name="Rectangle 20"/>
          <p:cNvSpPr>
            <a:spLocks/>
          </p:cNvSpPr>
          <p:nvPr/>
        </p:nvSpPr>
        <p:spPr bwMode="auto">
          <a:xfrm>
            <a:off x="4799013" y="5648325"/>
            <a:ext cx="1905000" cy="355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marL="185738" indent="-185738">
              <a:spcBef>
                <a:spcPts val="638"/>
              </a:spcBef>
            </a:pPr>
            <a:r>
              <a:rPr lang="en-US" sz="1800">
                <a:solidFill>
                  <a:schemeClr val="tx1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Multiple of 8</a:t>
            </a:r>
          </a:p>
        </p:txBody>
      </p:sp>
      <p:sp>
        <p:nvSpPr>
          <p:cNvPr id="20" name="Line 21"/>
          <p:cNvSpPr>
            <a:spLocks noChangeShapeType="1"/>
          </p:cNvSpPr>
          <p:nvPr/>
        </p:nvSpPr>
        <p:spPr bwMode="auto">
          <a:xfrm rot="10800000" flipH="1">
            <a:off x="5713413" y="5314950"/>
            <a:ext cx="0" cy="3810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" name="Rectangle 22"/>
          <p:cNvSpPr>
            <a:spLocks/>
          </p:cNvSpPr>
          <p:nvPr/>
        </p:nvSpPr>
        <p:spPr bwMode="auto">
          <a:xfrm>
            <a:off x="404813" y="6159500"/>
            <a:ext cx="1536700" cy="355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marL="185738" indent="-185738">
              <a:spcBef>
                <a:spcPts val="638"/>
              </a:spcBef>
            </a:pPr>
            <a:r>
              <a:rPr lang="en-US" sz="1800">
                <a:solidFill>
                  <a:schemeClr val="tx1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Multiple of 8</a:t>
            </a:r>
          </a:p>
        </p:txBody>
      </p:sp>
      <p:sp>
        <p:nvSpPr>
          <p:cNvPr id="22" name="Line 23"/>
          <p:cNvSpPr>
            <a:spLocks noChangeShapeType="1"/>
          </p:cNvSpPr>
          <p:nvPr/>
        </p:nvSpPr>
        <p:spPr bwMode="auto">
          <a:xfrm rot="10800000" flipH="1">
            <a:off x="633413" y="5314950"/>
            <a:ext cx="0" cy="8382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" name="Rectangle 24"/>
          <p:cNvSpPr>
            <a:spLocks/>
          </p:cNvSpPr>
          <p:nvPr/>
        </p:nvSpPr>
        <p:spPr bwMode="auto">
          <a:xfrm>
            <a:off x="6945313" y="6159500"/>
            <a:ext cx="1536700" cy="355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marL="185738" indent="-185738">
              <a:spcBef>
                <a:spcPts val="638"/>
              </a:spcBef>
            </a:pPr>
            <a:r>
              <a:rPr lang="en-US" sz="1800">
                <a:solidFill>
                  <a:schemeClr val="tx1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Multiple of 8</a:t>
            </a:r>
          </a:p>
        </p:txBody>
      </p:sp>
      <p:sp>
        <p:nvSpPr>
          <p:cNvPr id="24" name="Line 25"/>
          <p:cNvSpPr>
            <a:spLocks noChangeShapeType="1"/>
          </p:cNvSpPr>
          <p:nvPr/>
        </p:nvSpPr>
        <p:spPr bwMode="auto">
          <a:xfrm rot="10800000" flipH="1">
            <a:off x="8253413" y="5314950"/>
            <a:ext cx="0" cy="8382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" name="Rectangle 7"/>
          <p:cNvSpPr>
            <a:spLocks/>
          </p:cNvSpPr>
          <p:nvPr/>
        </p:nvSpPr>
        <p:spPr bwMode="auto">
          <a:xfrm>
            <a:off x="633413" y="1752600"/>
            <a:ext cx="317500" cy="381000"/>
          </a:xfrm>
          <a:prstGeom prst="rect">
            <a:avLst/>
          </a:prstGeom>
          <a:solidFill>
            <a:srgbClr val="F6F5B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c</a:t>
            </a:r>
          </a:p>
        </p:txBody>
      </p:sp>
      <p:sp>
        <p:nvSpPr>
          <p:cNvPr id="26" name="Rectangle 8"/>
          <p:cNvSpPr>
            <a:spLocks/>
          </p:cNvSpPr>
          <p:nvPr/>
        </p:nvSpPr>
        <p:spPr bwMode="auto">
          <a:xfrm>
            <a:off x="936625" y="1752600"/>
            <a:ext cx="1270000" cy="381000"/>
          </a:xfrm>
          <a:prstGeom prst="rect">
            <a:avLst/>
          </a:prstGeom>
          <a:solidFill>
            <a:srgbClr val="D5F1CF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i[0]</a:t>
            </a:r>
          </a:p>
        </p:txBody>
      </p:sp>
      <p:sp>
        <p:nvSpPr>
          <p:cNvPr id="27" name="Rectangle 9"/>
          <p:cNvSpPr>
            <a:spLocks/>
          </p:cNvSpPr>
          <p:nvPr/>
        </p:nvSpPr>
        <p:spPr bwMode="auto">
          <a:xfrm>
            <a:off x="2206625" y="1752600"/>
            <a:ext cx="1270000" cy="381000"/>
          </a:xfrm>
          <a:prstGeom prst="rect">
            <a:avLst/>
          </a:prstGeom>
          <a:solidFill>
            <a:srgbClr val="D5F1CF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i</a:t>
            </a:r>
            <a:r>
              <a:rPr lang="en-US" sz="20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[1]</a:t>
            </a:r>
          </a:p>
        </p:txBody>
      </p:sp>
      <p:sp>
        <p:nvSpPr>
          <p:cNvPr id="28" name="Rectangle 10"/>
          <p:cNvSpPr>
            <a:spLocks/>
          </p:cNvSpPr>
          <p:nvPr/>
        </p:nvSpPr>
        <p:spPr bwMode="auto">
          <a:xfrm>
            <a:off x="3449638" y="1752600"/>
            <a:ext cx="2540000" cy="381000"/>
          </a:xfrm>
          <a:prstGeom prst="rect">
            <a:avLst/>
          </a:prstGeom>
          <a:solidFill>
            <a:srgbClr val="D6D6F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v</a:t>
            </a:r>
          </a:p>
        </p:txBody>
      </p:sp>
      <p:sp>
        <p:nvSpPr>
          <p:cNvPr id="31" name="Rectangle 13"/>
          <p:cNvSpPr>
            <a:spLocks/>
          </p:cNvSpPr>
          <p:nvPr/>
        </p:nvSpPr>
        <p:spPr bwMode="auto">
          <a:xfrm>
            <a:off x="533400" y="2146300"/>
            <a:ext cx="214802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p</a:t>
            </a:r>
          </a:p>
        </p:txBody>
      </p:sp>
      <p:sp>
        <p:nvSpPr>
          <p:cNvPr id="32" name="Rectangle 14"/>
          <p:cNvSpPr>
            <a:spLocks/>
          </p:cNvSpPr>
          <p:nvPr/>
        </p:nvSpPr>
        <p:spPr bwMode="auto">
          <a:xfrm>
            <a:off x="838200" y="2146300"/>
            <a:ext cx="490519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p+1</a:t>
            </a:r>
          </a:p>
        </p:txBody>
      </p:sp>
      <p:sp>
        <p:nvSpPr>
          <p:cNvPr id="33" name="Rectangle 15"/>
          <p:cNvSpPr>
            <a:spLocks/>
          </p:cNvSpPr>
          <p:nvPr/>
        </p:nvSpPr>
        <p:spPr bwMode="auto">
          <a:xfrm>
            <a:off x="1941512" y="2146300"/>
            <a:ext cx="490519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p+5</a:t>
            </a:r>
          </a:p>
        </p:txBody>
      </p:sp>
      <p:sp>
        <p:nvSpPr>
          <p:cNvPr id="34" name="Rectangle 16"/>
          <p:cNvSpPr>
            <a:spLocks/>
          </p:cNvSpPr>
          <p:nvPr/>
        </p:nvSpPr>
        <p:spPr bwMode="auto">
          <a:xfrm>
            <a:off x="3124200" y="2146300"/>
            <a:ext cx="490519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p+9</a:t>
            </a:r>
          </a:p>
        </p:txBody>
      </p:sp>
      <p:sp>
        <p:nvSpPr>
          <p:cNvPr id="35" name="Rectangle 17"/>
          <p:cNvSpPr>
            <a:spLocks/>
          </p:cNvSpPr>
          <p:nvPr/>
        </p:nvSpPr>
        <p:spPr bwMode="auto">
          <a:xfrm>
            <a:off x="5670550" y="2146300"/>
            <a:ext cx="628377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p+17</a:t>
            </a:r>
          </a:p>
        </p:txBody>
      </p:sp>
      <p:sp>
        <p:nvSpPr>
          <p:cNvPr id="44" name="Rectangle 3"/>
          <p:cNvSpPr>
            <a:spLocks/>
          </p:cNvSpPr>
          <p:nvPr/>
        </p:nvSpPr>
        <p:spPr bwMode="auto">
          <a:xfrm>
            <a:off x="6642100" y="1355724"/>
            <a:ext cx="2222500" cy="1539875"/>
          </a:xfrm>
          <a:prstGeom prst="rect">
            <a:avLst/>
          </a:prstGeom>
          <a:solidFill>
            <a:srgbClr val="FFFEB2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 algn="l"/>
            <a:r>
              <a:rPr lang="en-US" sz="180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struct S1 {</a:t>
            </a:r>
            <a:endParaRPr lang="en-US" sz="2400" b="1">
              <a:solidFill>
                <a:schemeClr val="tx1"/>
              </a:solidFill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sz="180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  char c;</a:t>
            </a:r>
            <a:endParaRPr lang="en-US" sz="2400" b="1">
              <a:solidFill>
                <a:schemeClr val="tx1"/>
              </a:solidFill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sz="180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  int i[2];</a:t>
            </a:r>
            <a:endParaRPr lang="en-US" sz="2400" b="1">
              <a:solidFill>
                <a:schemeClr val="tx1"/>
              </a:solidFill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sz="180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  double v;</a:t>
            </a:r>
            <a:endParaRPr lang="en-US" sz="2400" b="1">
              <a:solidFill>
                <a:schemeClr val="tx1"/>
              </a:solidFill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sz="180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} *p;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0459CA-86F4-46F5-7863-A5243D46B927}"/>
              </a:ext>
            </a:extLst>
          </p:cNvPr>
          <p:cNvSpPr txBox="1"/>
          <p:nvPr/>
        </p:nvSpPr>
        <p:spPr>
          <a:xfrm>
            <a:off x="6518076" y="3394213"/>
            <a:ext cx="24705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Compiler inserts gaps</a:t>
            </a:r>
            <a:b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ensure alignment</a:t>
            </a:r>
          </a:p>
        </p:txBody>
      </p:sp>
    </p:spTree>
    <p:extLst>
      <p:ext uri="{BB962C8B-B14F-4D97-AF65-F5344CB8AC3E}">
        <p14:creationId xmlns:p14="http://schemas.microsoft.com/office/powerpoint/2010/main" val="300329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 animBg="1"/>
      <p:bldP spid="18" grpId="0"/>
      <p:bldP spid="19" grpId="0"/>
      <p:bldP spid="20" grpId="0" animBg="1"/>
      <p:bldP spid="21" grpId="0"/>
      <p:bldP spid="22" grpId="0" animBg="1"/>
      <p:bldP spid="23" grpId="0"/>
      <p:bldP spid="24" grpId="0" animBg="1"/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/>
              <a:t>Specific Cases of Alignment (x86-64)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96875" y="1219200"/>
            <a:ext cx="7896225" cy="4972050"/>
          </a:xfrm>
          <a:ln/>
        </p:spPr>
        <p:txBody>
          <a:bodyPr/>
          <a:lstStyle/>
          <a:p>
            <a:r>
              <a:rPr lang="en-US" dirty="0"/>
              <a:t>1 byte: </a:t>
            </a:r>
            <a:r>
              <a:rPr lang="en-US" dirty="0">
                <a:latin typeface="Courier New Bold" charset="0"/>
                <a:cs typeface="Courier New Bold" charset="0"/>
                <a:sym typeface="Courier New Bold" charset="0"/>
              </a:rPr>
              <a:t>char</a:t>
            </a:r>
            <a:r>
              <a:rPr lang="en-US" dirty="0"/>
              <a:t>, …</a:t>
            </a:r>
          </a:p>
          <a:p>
            <a:pPr marL="552450" lvl="1"/>
            <a:r>
              <a:rPr lang="en-US" dirty="0"/>
              <a:t>no restrictions on address</a:t>
            </a:r>
          </a:p>
          <a:p>
            <a:r>
              <a:rPr lang="en-US" dirty="0"/>
              <a:t>2 bytes: </a:t>
            </a:r>
            <a:r>
              <a:rPr lang="en-US" dirty="0">
                <a:latin typeface="Courier New Bold" charset="0"/>
                <a:cs typeface="Courier New Bold" charset="0"/>
                <a:sym typeface="Courier New Bold" charset="0"/>
              </a:rPr>
              <a:t>short</a:t>
            </a:r>
            <a:r>
              <a:rPr lang="en-US" dirty="0"/>
              <a:t>, …</a:t>
            </a:r>
          </a:p>
          <a:p>
            <a:pPr marL="552450" lvl="1"/>
            <a:r>
              <a:rPr lang="en-US" dirty="0"/>
              <a:t>lowest 1 bit of address must be 0</a:t>
            </a:r>
            <a:r>
              <a:rPr lang="en-US" baseline="-6000" dirty="0"/>
              <a:t>2</a:t>
            </a:r>
            <a:endParaRPr lang="en-US" dirty="0"/>
          </a:p>
          <a:p>
            <a:r>
              <a:rPr lang="en-US" dirty="0"/>
              <a:t>4 bytes: </a:t>
            </a:r>
            <a:r>
              <a:rPr lang="en-US" dirty="0" err="1">
                <a:latin typeface="Courier New Bold" charset="0"/>
                <a:cs typeface="Courier New Bold" charset="0"/>
                <a:sym typeface="Courier New Bold" charset="0"/>
              </a:rPr>
              <a:t>int</a:t>
            </a:r>
            <a:r>
              <a:rPr lang="en-US" dirty="0"/>
              <a:t>, </a:t>
            </a:r>
            <a:r>
              <a:rPr lang="en-US" dirty="0">
                <a:latin typeface="Courier New Bold" charset="0"/>
                <a:cs typeface="Courier New Bold" charset="0"/>
                <a:sym typeface="Courier New Bold" charset="0"/>
              </a:rPr>
              <a:t>float</a:t>
            </a:r>
            <a:r>
              <a:rPr lang="en-US" dirty="0"/>
              <a:t>, …</a:t>
            </a:r>
          </a:p>
          <a:p>
            <a:pPr marL="552450" lvl="1"/>
            <a:r>
              <a:rPr lang="en-US" dirty="0"/>
              <a:t>lowest 2 bits of address must be 00</a:t>
            </a:r>
            <a:r>
              <a:rPr lang="en-US" baseline="-6000" dirty="0"/>
              <a:t>2</a:t>
            </a:r>
            <a:endParaRPr lang="en-US" dirty="0"/>
          </a:p>
          <a:p>
            <a:r>
              <a:rPr lang="en-US" dirty="0"/>
              <a:t>8 bytes: </a:t>
            </a:r>
            <a:r>
              <a:rPr lang="en-US" dirty="0">
                <a:latin typeface="Courier New Bold" charset="0"/>
                <a:cs typeface="Courier New Bold" charset="0"/>
                <a:sym typeface="Courier New Bold" charset="0"/>
              </a:rPr>
              <a:t>double</a:t>
            </a:r>
            <a:r>
              <a:rPr lang="en-US" dirty="0"/>
              <a:t>, </a:t>
            </a:r>
            <a:r>
              <a:rPr lang="en-US" dirty="0">
                <a:latin typeface="Courier New"/>
                <a:cs typeface="Courier New"/>
              </a:rPr>
              <a:t>long,</a:t>
            </a:r>
            <a:r>
              <a:rPr lang="en-US" dirty="0"/>
              <a:t> </a:t>
            </a:r>
            <a:r>
              <a:rPr lang="en-US" dirty="0">
                <a:latin typeface="Courier New Bold" charset="0"/>
                <a:cs typeface="Courier New Bold" charset="0"/>
                <a:sym typeface="Courier New Bold" charset="0"/>
              </a:rPr>
              <a:t>char *</a:t>
            </a:r>
            <a:r>
              <a:rPr lang="en-US" dirty="0"/>
              <a:t>, …</a:t>
            </a:r>
          </a:p>
          <a:p>
            <a:pPr marL="552450" lvl="1"/>
            <a:r>
              <a:rPr lang="en-US" dirty="0"/>
              <a:t>lowest 3 bits of address must be 000</a:t>
            </a:r>
            <a:r>
              <a:rPr lang="en-US" baseline="-6000" dirty="0"/>
              <a:t>2</a:t>
            </a:r>
            <a:endParaRPr lang="en-US" dirty="0"/>
          </a:p>
          <a:p>
            <a:endParaRPr lang="en-US" dirty="0"/>
          </a:p>
          <a:p>
            <a:pPr marL="137160" indent="0">
              <a:buNone/>
            </a:pPr>
            <a:r>
              <a:rPr lang="en-US" dirty="0"/>
              <a:t>Motivation for Aligning Data</a:t>
            </a:r>
          </a:p>
          <a:p>
            <a:pPr lvl="1"/>
            <a:r>
              <a:rPr lang="en-US" dirty="0"/>
              <a:t>Memory accessed by (aligned) chunks of 4 or 8 bytes</a:t>
            </a:r>
          </a:p>
          <a:p>
            <a:pPr lvl="1"/>
            <a:r>
              <a:rPr lang="en-US" dirty="0"/>
              <a:t>Inefficient to load or store datum that spans cache lines (64 bytes)</a:t>
            </a:r>
          </a:p>
          <a:p>
            <a:pPr lvl="1"/>
            <a:r>
              <a:rPr lang="en-US" dirty="0"/>
              <a:t>Virtual memory trickier when datum spans 2 pages (4 KB pages)</a:t>
            </a:r>
            <a:endParaRPr lang="en-US" i="1" dirty="0"/>
          </a:p>
          <a:p>
            <a:pPr lvl="1"/>
            <a:endParaRPr lang="en-US" dirty="0"/>
          </a:p>
          <a:p>
            <a:pPr marL="13716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63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/>
          </p:cNvSpPr>
          <p:nvPr/>
        </p:nvSpPr>
        <p:spPr bwMode="auto">
          <a:xfrm>
            <a:off x="6642100" y="1355724"/>
            <a:ext cx="2222500" cy="1539875"/>
          </a:xfrm>
          <a:prstGeom prst="rect">
            <a:avLst/>
          </a:prstGeom>
          <a:solidFill>
            <a:srgbClr val="FFFEB2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 algn="l"/>
            <a:r>
              <a:rPr lang="en-US" sz="180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struct S1 {</a:t>
            </a:r>
            <a:endParaRPr lang="en-US" sz="2400" b="1">
              <a:solidFill>
                <a:schemeClr val="tx1"/>
              </a:solidFill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sz="180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  char c;</a:t>
            </a:r>
            <a:endParaRPr lang="en-US" sz="2400" b="1">
              <a:solidFill>
                <a:schemeClr val="tx1"/>
              </a:solidFill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sz="180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  int i[2];</a:t>
            </a:r>
            <a:endParaRPr lang="en-US" sz="2400" b="1">
              <a:solidFill>
                <a:schemeClr val="tx1"/>
              </a:solidFill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sz="180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  double v;</a:t>
            </a:r>
            <a:endParaRPr lang="en-US" sz="2400" b="1">
              <a:solidFill>
                <a:schemeClr val="tx1"/>
              </a:solidFill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sz="180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} *p;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/>
              <a:t>Satisfying Alignment with Structures</a:t>
            </a:r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81000" y="1130300"/>
            <a:ext cx="8382000" cy="3187700"/>
          </a:xfrm>
          <a:ln/>
        </p:spPr>
        <p:txBody>
          <a:bodyPr/>
          <a:lstStyle/>
          <a:p>
            <a:r>
              <a:rPr lang="en-US" dirty="0"/>
              <a:t>Within structure:</a:t>
            </a:r>
          </a:p>
          <a:p>
            <a:pPr marL="552450" lvl="1"/>
            <a:r>
              <a:rPr lang="en-US" dirty="0"/>
              <a:t>Must satisfy each element’s alignment requirement</a:t>
            </a:r>
          </a:p>
          <a:p>
            <a:r>
              <a:rPr lang="en-US" dirty="0"/>
              <a:t>Overall structure placement</a:t>
            </a:r>
          </a:p>
          <a:p>
            <a:pPr marL="552450" lvl="1"/>
            <a:r>
              <a:rPr lang="en-US" dirty="0"/>
              <a:t>Each structure has alignment requirement </a:t>
            </a:r>
            <a:r>
              <a:rPr lang="en-US" dirty="0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K</a:t>
            </a:r>
            <a:endParaRPr lang="en-US" dirty="0"/>
          </a:p>
          <a:p>
            <a:pPr marL="838200" lvl="2"/>
            <a:r>
              <a:rPr lang="en-US" dirty="0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K</a:t>
            </a:r>
            <a:r>
              <a:rPr lang="en-US" dirty="0"/>
              <a:t> = Largest alignment of any element</a:t>
            </a:r>
          </a:p>
          <a:p>
            <a:pPr marL="552450" lvl="1"/>
            <a:r>
              <a:rPr lang="en-US" dirty="0"/>
              <a:t>Initial address &amp; structure length must be multiples of </a:t>
            </a:r>
            <a:r>
              <a:rPr lang="en-US" dirty="0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K</a:t>
            </a:r>
            <a:endParaRPr lang="en-US" dirty="0"/>
          </a:p>
          <a:p>
            <a:r>
              <a:rPr lang="en-US" dirty="0"/>
              <a:t>Example:</a:t>
            </a:r>
          </a:p>
          <a:p>
            <a:pPr marL="552450" lvl="1"/>
            <a:r>
              <a:rPr lang="en-US" b="1" dirty="0"/>
              <a:t>K</a:t>
            </a:r>
            <a:r>
              <a:rPr lang="en-US" dirty="0"/>
              <a:t> = 8, due to </a:t>
            </a:r>
            <a:r>
              <a:rPr lang="en-US" dirty="0">
                <a:latin typeface="Courier New Bold" charset="0"/>
                <a:cs typeface="Courier New Bold" charset="0"/>
                <a:sym typeface="Courier New Bold" charset="0"/>
              </a:rPr>
              <a:t>double</a:t>
            </a:r>
            <a:r>
              <a:rPr lang="en-US" dirty="0"/>
              <a:t> element.  NOTE: K &lt; </a:t>
            </a:r>
            <a:r>
              <a:rPr lang="en-US" dirty="0" err="1"/>
              <a:t>sizeof</a:t>
            </a:r>
            <a:r>
              <a:rPr lang="en-US" dirty="0"/>
              <a:t>(struct S1)</a:t>
            </a:r>
            <a:br>
              <a:rPr lang="en-US" dirty="0"/>
            </a:br>
            <a:endParaRPr lang="en-US" dirty="0"/>
          </a:p>
        </p:txBody>
      </p:sp>
      <p:sp>
        <p:nvSpPr>
          <p:cNvPr id="25607" name="Rectangle 7"/>
          <p:cNvSpPr>
            <a:spLocks/>
          </p:cNvSpPr>
          <p:nvPr/>
        </p:nvSpPr>
        <p:spPr bwMode="auto">
          <a:xfrm>
            <a:off x="633413" y="4654252"/>
            <a:ext cx="317500" cy="381000"/>
          </a:xfrm>
          <a:prstGeom prst="rect">
            <a:avLst/>
          </a:prstGeom>
          <a:solidFill>
            <a:srgbClr val="F6F5B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c</a:t>
            </a:r>
          </a:p>
        </p:txBody>
      </p:sp>
      <p:sp>
        <p:nvSpPr>
          <p:cNvPr id="25608" name="Rectangle 8"/>
          <p:cNvSpPr>
            <a:spLocks/>
          </p:cNvSpPr>
          <p:nvPr/>
        </p:nvSpPr>
        <p:spPr bwMode="auto">
          <a:xfrm>
            <a:off x="1903413" y="4654252"/>
            <a:ext cx="1270000" cy="381000"/>
          </a:xfrm>
          <a:prstGeom prst="rect">
            <a:avLst/>
          </a:prstGeom>
          <a:solidFill>
            <a:srgbClr val="D5F1CF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i[0]</a:t>
            </a:r>
          </a:p>
        </p:txBody>
      </p:sp>
      <p:sp>
        <p:nvSpPr>
          <p:cNvPr id="25609" name="Rectangle 9"/>
          <p:cNvSpPr>
            <a:spLocks/>
          </p:cNvSpPr>
          <p:nvPr/>
        </p:nvSpPr>
        <p:spPr bwMode="auto">
          <a:xfrm>
            <a:off x="3173413" y="4654252"/>
            <a:ext cx="1270000" cy="381000"/>
          </a:xfrm>
          <a:prstGeom prst="rect">
            <a:avLst/>
          </a:prstGeom>
          <a:solidFill>
            <a:srgbClr val="D5F1CF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i[1]</a:t>
            </a:r>
          </a:p>
        </p:txBody>
      </p:sp>
      <p:sp>
        <p:nvSpPr>
          <p:cNvPr id="25610" name="Rectangle 10"/>
          <p:cNvSpPr>
            <a:spLocks/>
          </p:cNvSpPr>
          <p:nvPr/>
        </p:nvSpPr>
        <p:spPr bwMode="auto">
          <a:xfrm>
            <a:off x="5713413" y="4654252"/>
            <a:ext cx="2540000" cy="381000"/>
          </a:xfrm>
          <a:prstGeom prst="rect">
            <a:avLst/>
          </a:prstGeom>
          <a:solidFill>
            <a:srgbClr val="D6D6F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v</a:t>
            </a:r>
          </a:p>
        </p:txBody>
      </p:sp>
      <p:sp>
        <p:nvSpPr>
          <p:cNvPr id="25611" name="Rectangle 11"/>
          <p:cNvSpPr>
            <a:spLocks/>
          </p:cNvSpPr>
          <p:nvPr/>
        </p:nvSpPr>
        <p:spPr bwMode="auto">
          <a:xfrm>
            <a:off x="950913" y="4654252"/>
            <a:ext cx="952500" cy="381000"/>
          </a:xfrm>
          <a:prstGeom prst="rect">
            <a:avLst/>
          </a:prstGeom>
          <a:solidFill>
            <a:srgbClr val="B2B2B2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sz="1600">
                <a:solidFill>
                  <a:srgbClr val="FFFFFF"/>
                </a:solidFill>
                <a:latin typeface="Calibri Bold Italic" charset="0"/>
                <a:ea typeface="Calibri Bold Italic" charset="0"/>
                <a:cs typeface="Calibri Bold Italic" charset="0"/>
                <a:sym typeface="Calibri Bold Italic" charset="0"/>
              </a:rPr>
              <a:t>3 bytes</a:t>
            </a:r>
          </a:p>
        </p:txBody>
      </p:sp>
      <p:sp>
        <p:nvSpPr>
          <p:cNvPr id="25612" name="Rectangle 12"/>
          <p:cNvSpPr>
            <a:spLocks/>
          </p:cNvSpPr>
          <p:nvPr/>
        </p:nvSpPr>
        <p:spPr bwMode="auto">
          <a:xfrm>
            <a:off x="4443413" y="4654252"/>
            <a:ext cx="1270000" cy="381000"/>
          </a:xfrm>
          <a:prstGeom prst="rect">
            <a:avLst/>
          </a:prstGeom>
          <a:solidFill>
            <a:srgbClr val="B2B2B2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sz="1600">
                <a:solidFill>
                  <a:srgbClr val="FFFFFF"/>
                </a:solidFill>
                <a:latin typeface="Calibri Bold Italic" charset="0"/>
                <a:ea typeface="Calibri Bold Italic" charset="0"/>
                <a:cs typeface="Calibri Bold Italic" charset="0"/>
                <a:sym typeface="Calibri Bold Italic" charset="0"/>
              </a:rPr>
              <a:t>4 bytes</a:t>
            </a:r>
          </a:p>
        </p:txBody>
      </p:sp>
      <p:sp>
        <p:nvSpPr>
          <p:cNvPr id="25613" name="Rectangle 13"/>
          <p:cNvSpPr>
            <a:spLocks/>
          </p:cNvSpPr>
          <p:nvPr/>
        </p:nvSpPr>
        <p:spPr bwMode="auto">
          <a:xfrm>
            <a:off x="381000" y="5047952"/>
            <a:ext cx="490519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p+0</a:t>
            </a:r>
          </a:p>
        </p:txBody>
      </p:sp>
      <p:sp>
        <p:nvSpPr>
          <p:cNvPr id="25614" name="Rectangle 14"/>
          <p:cNvSpPr>
            <a:spLocks/>
          </p:cNvSpPr>
          <p:nvPr/>
        </p:nvSpPr>
        <p:spPr bwMode="auto">
          <a:xfrm>
            <a:off x="1652588" y="5047952"/>
            <a:ext cx="490519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sz="180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p+4</a:t>
            </a:r>
          </a:p>
        </p:txBody>
      </p:sp>
      <p:sp>
        <p:nvSpPr>
          <p:cNvPr id="25615" name="Rectangle 15"/>
          <p:cNvSpPr>
            <a:spLocks/>
          </p:cNvSpPr>
          <p:nvPr/>
        </p:nvSpPr>
        <p:spPr bwMode="auto">
          <a:xfrm>
            <a:off x="2908300" y="5047952"/>
            <a:ext cx="490519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sz="180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p+8</a:t>
            </a:r>
          </a:p>
        </p:txBody>
      </p:sp>
      <p:sp>
        <p:nvSpPr>
          <p:cNvPr id="25616" name="Rectangle 16"/>
          <p:cNvSpPr>
            <a:spLocks/>
          </p:cNvSpPr>
          <p:nvPr/>
        </p:nvSpPr>
        <p:spPr bwMode="auto">
          <a:xfrm>
            <a:off x="5387975" y="5047952"/>
            <a:ext cx="628377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sz="180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p+16</a:t>
            </a:r>
          </a:p>
        </p:txBody>
      </p:sp>
      <p:sp>
        <p:nvSpPr>
          <p:cNvPr id="25617" name="Rectangle 17"/>
          <p:cNvSpPr>
            <a:spLocks/>
          </p:cNvSpPr>
          <p:nvPr/>
        </p:nvSpPr>
        <p:spPr bwMode="auto">
          <a:xfrm>
            <a:off x="7934325" y="5047952"/>
            <a:ext cx="628377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sz="180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p+24</a:t>
            </a:r>
          </a:p>
        </p:txBody>
      </p:sp>
      <p:sp>
        <p:nvSpPr>
          <p:cNvPr id="25618" name="Line 18"/>
          <p:cNvSpPr>
            <a:spLocks noChangeShapeType="1"/>
          </p:cNvSpPr>
          <p:nvPr/>
        </p:nvSpPr>
        <p:spPr bwMode="auto">
          <a:xfrm rot="10800000" flipH="1">
            <a:off x="1903413" y="5397202"/>
            <a:ext cx="0" cy="3810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9" name="Rectangle 19"/>
          <p:cNvSpPr>
            <a:spLocks/>
          </p:cNvSpPr>
          <p:nvPr/>
        </p:nvSpPr>
        <p:spPr bwMode="auto">
          <a:xfrm>
            <a:off x="1382713" y="5730577"/>
            <a:ext cx="2070100" cy="355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marL="185738" indent="-185738">
              <a:spcBef>
                <a:spcPts val="638"/>
              </a:spcBef>
            </a:pPr>
            <a:r>
              <a:rPr lang="en-US" sz="1800">
                <a:solidFill>
                  <a:schemeClr val="tx1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Multiple of 4</a:t>
            </a:r>
          </a:p>
        </p:txBody>
      </p:sp>
      <p:sp>
        <p:nvSpPr>
          <p:cNvPr id="25620" name="Rectangle 20"/>
          <p:cNvSpPr>
            <a:spLocks/>
          </p:cNvSpPr>
          <p:nvPr/>
        </p:nvSpPr>
        <p:spPr bwMode="auto">
          <a:xfrm>
            <a:off x="4799013" y="5730577"/>
            <a:ext cx="1905000" cy="355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marL="185738" indent="-185738">
              <a:spcBef>
                <a:spcPts val="638"/>
              </a:spcBef>
            </a:pPr>
            <a:r>
              <a:rPr lang="en-US" sz="1800">
                <a:solidFill>
                  <a:schemeClr val="tx1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Multiple of 8</a:t>
            </a:r>
          </a:p>
        </p:txBody>
      </p:sp>
      <p:sp>
        <p:nvSpPr>
          <p:cNvPr id="25621" name="Line 21"/>
          <p:cNvSpPr>
            <a:spLocks noChangeShapeType="1"/>
          </p:cNvSpPr>
          <p:nvPr/>
        </p:nvSpPr>
        <p:spPr bwMode="auto">
          <a:xfrm rot="10800000" flipH="1">
            <a:off x="5713413" y="5397202"/>
            <a:ext cx="0" cy="3810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2" name="Rectangle 22"/>
          <p:cNvSpPr>
            <a:spLocks/>
          </p:cNvSpPr>
          <p:nvPr/>
        </p:nvSpPr>
        <p:spPr bwMode="auto">
          <a:xfrm>
            <a:off x="404813" y="6241752"/>
            <a:ext cx="1536700" cy="355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marL="185738" indent="-185738">
              <a:spcBef>
                <a:spcPts val="638"/>
              </a:spcBef>
            </a:pPr>
            <a:r>
              <a:rPr lang="en-US" sz="1800">
                <a:solidFill>
                  <a:schemeClr val="tx1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Multiple of 8</a:t>
            </a:r>
          </a:p>
        </p:txBody>
      </p:sp>
      <p:sp>
        <p:nvSpPr>
          <p:cNvPr id="25623" name="Line 23"/>
          <p:cNvSpPr>
            <a:spLocks noChangeShapeType="1"/>
          </p:cNvSpPr>
          <p:nvPr/>
        </p:nvSpPr>
        <p:spPr bwMode="auto">
          <a:xfrm rot="10800000" flipH="1">
            <a:off x="633413" y="5397202"/>
            <a:ext cx="0" cy="8382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4" name="Rectangle 24"/>
          <p:cNvSpPr>
            <a:spLocks/>
          </p:cNvSpPr>
          <p:nvPr/>
        </p:nvSpPr>
        <p:spPr bwMode="auto">
          <a:xfrm>
            <a:off x="6945313" y="6241752"/>
            <a:ext cx="1536700" cy="355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marL="185738" indent="-185738">
              <a:spcBef>
                <a:spcPts val="638"/>
              </a:spcBef>
            </a:pPr>
            <a:r>
              <a:rPr lang="en-US" sz="1800">
                <a:solidFill>
                  <a:schemeClr val="tx1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Multiple of 8</a:t>
            </a:r>
          </a:p>
        </p:txBody>
      </p:sp>
      <p:sp>
        <p:nvSpPr>
          <p:cNvPr id="25625" name="Line 25"/>
          <p:cNvSpPr>
            <a:spLocks noChangeShapeType="1"/>
          </p:cNvSpPr>
          <p:nvPr/>
        </p:nvSpPr>
        <p:spPr bwMode="auto">
          <a:xfrm rot="10800000" flipH="1">
            <a:off x="8253413" y="5397202"/>
            <a:ext cx="0" cy="8382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1427163" y="5067126"/>
            <a:ext cx="3651250" cy="1746250"/>
            <a:chOff x="1427163" y="4953000"/>
            <a:chExt cx="3651250" cy="174625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312B90D-6A25-493F-9A80-C80C345D8E69}"/>
                </a:ext>
              </a:extLst>
            </p:cNvPr>
            <p:cNvSpPr txBox="1"/>
            <p:nvPr/>
          </p:nvSpPr>
          <p:spPr>
            <a:xfrm>
              <a:off x="3066560" y="6329918"/>
              <a:ext cx="17602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990000"/>
                  </a:solidFill>
                  <a:latin typeface="Calibri" pitchFamily="34" charset="0"/>
                </a:rPr>
                <a:t>Internal padding</a:t>
              </a:r>
            </a:p>
          </p:txBody>
        </p:sp>
        <p:cxnSp>
          <p:nvCxnSpPr>
            <p:cNvPr id="27" name="Curved Connector 26"/>
            <p:cNvCxnSpPr>
              <a:stCxn id="26" idx="0"/>
            </p:cNvCxnSpPr>
            <p:nvPr/>
          </p:nvCxnSpPr>
          <p:spPr bwMode="auto">
            <a:xfrm rot="5400000" flipH="1" flipV="1">
              <a:off x="3860992" y="5112497"/>
              <a:ext cx="1303134" cy="1131708"/>
            </a:xfrm>
            <a:prstGeom prst="curvedConnector3">
              <a:avLst/>
            </a:prstGeom>
            <a:noFill/>
            <a:ln w="76200" cap="flat" cmpd="sng" algn="ctr">
              <a:solidFill>
                <a:srgbClr val="99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8" name="Curved Connector 27"/>
            <p:cNvCxnSpPr>
              <a:stCxn id="26" idx="0"/>
            </p:cNvCxnSpPr>
            <p:nvPr/>
          </p:nvCxnSpPr>
          <p:spPr bwMode="auto">
            <a:xfrm rot="16200000" flipV="1">
              <a:off x="1998475" y="4381688"/>
              <a:ext cx="1376918" cy="2519542"/>
            </a:xfrm>
            <a:prstGeom prst="curvedConnector3">
              <a:avLst>
                <a:gd name="adj1" fmla="val 43425"/>
              </a:avLst>
            </a:prstGeom>
            <a:noFill/>
            <a:ln w="76200" cap="flat" cmpd="sng" algn="ctr">
              <a:solidFill>
                <a:srgbClr val="99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48417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357018" y="435678"/>
            <a:ext cx="8359945" cy="762000"/>
          </a:xfrm>
          <a:ln/>
        </p:spPr>
        <p:txBody>
          <a:bodyPr/>
          <a:lstStyle/>
          <a:p>
            <a:pPr marL="119063" indent="-119063"/>
            <a:r>
              <a:rPr lang="en-US" dirty="0"/>
              <a:t>Meeting Overall Alignment Requirement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 dirty="0"/>
          </a:p>
          <a:p>
            <a:r>
              <a:rPr lang="en-US" dirty="0"/>
              <a:t>For largest alignment requirement K</a:t>
            </a:r>
          </a:p>
          <a:p>
            <a:r>
              <a:rPr lang="en-US" dirty="0"/>
              <a:t>Overall structure must be multiple of K</a:t>
            </a:r>
          </a:p>
        </p:txBody>
      </p:sp>
      <p:sp>
        <p:nvSpPr>
          <p:cNvPr id="27654" name="Rectangle 6"/>
          <p:cNvSpPr>
            <a:spLocks/>
          </p:cNvSpPr>
          <p:nvPr/>
        </p:nvSpPr>
        <p:spPr bwMode="auto">
          <a:xfrm>
            <a:off x="6069012" y="1905000"/>
            <a:ext cx="2224088" cy="1524000"/>
          </a:xfrm>
          <a:prstGeom prst="rect">
            <a:avLst/>
          </a:prstGeom>
          <a:solidFill>
            <a:srgbClr val="FFFEB2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 algn="l"/>
            <a:r>
              <a:rPr lang="en-US" sz="1800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struct</a:t>
            </a:r>
            <a:r>
              <a:rPr lang="en-US" sz="18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 S2 {</a:t>
            </a:r>
            <a:endParaRPr lang="en-US" sz="1800" b="1" dirty="0">
              <a:solidFill>
                <a:schemeClr val="tx1"/>
              </a:solidFill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sz="18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  double </a:t>
            </a:r>
            <a:r>
              <a:rPr lang="en-US" sz="1800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v</a:t>
            </a:r>
            <a:r>
              <a:rPr lang="en-US" sz="18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;</a:t>
            </a:r>
            <a:endParaRPr lang="en-US" sz="1800" b="1" dirty="0">
              <a:solidFill>
                <a:schemeClr val="tx1"/>
              </a:solidFill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sz="18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  </a:t>
            </a:r>
            <a:r>
              <a:rPr lang="en-US" sz="1800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int</a:t>
            </a:r>
            <a:r>
              <a:rPr lang="en-US" sz="18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 i[2];</a:t>
            </a:r>
            <a:endParaRPr lang="en-US" sz="1800" b="1" dirty="0">
              <a:solidFill>
                <a:schemeClr val="tx1"/>
              </a:solidFill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sz="18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  char </a:t>
            </a:r>
            <a:r>
              <a:rPr lang="en-US" sz="1800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c</a:t>
            </a:r>
            <a:r>
              <a:rPr lang="en-US" sz="18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;</a:t>
            </a:r>
            <a:endParaRPr lang="en-US" sz="1800" b="1" dirty="0">
              <a:solidFill>
                <a:schemeClr val="tx1"/>
              </a:solidFill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sz="18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} *</a:t>
            </a:r>
            <a:r>
              <a:rPr lang="en-US" sz="1800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p</a:t>
            </a:r>
            <a:r>
              <a:rPr lang="en-US" sz="1800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  <a:sym typeface="Courier New Bold" charset="0"/>
              </a:rPr>
              <a:t>;</a:t>
            </a:r>
          </a:p>
        </p:txBody>
      </p:sp>
      <p:graphicFrame>
        <p:nvGraphicFramePr>
          <p:cNvPr id="13" name="Group 7"/>
          <p:cNvGraphicFramePr>
            <a:graphicFrameLocks noGrp="1"/>
          </p:cNvGraphicFramePr>
          <p:nvPr/>
        </p:nvGraphicFramePr>
        <p:xfrm>
          <a:off x="381000" y="4495800"/>
          <a:ext cx="8335963" cy="762000"/>
        </p:xfrm>
        <a:graphic>
          <a:graphicData uri="http://schemas.openxmlformats.org/drawingml/2006/table">
            <a:tbl>
              <a:tblPr/>
              <a:tblGrid>
                <a:gridCol w="32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v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D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[0]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F1C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[1]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F1C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c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EB2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 Bold Italic" charset="0"/>
                          <a:ea typeface="Calibri Bold Italic" charset="0"/>
                          <a:cs typeface="Calibri Bold Italic" charset="0"/>
                          <a:sym typeface="Calibri Bold Italic" charset="0"/>
                        </a:rPr>
                        <a:t>7 bytes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p+0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p+8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p+16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p+24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3" name="Straight Arrow Connector 2"/>
          <p:cNvCxnSpPr/>
          <p:nvPr/>
        </p:nvCxnSpPr>
        <p:spPr bwMode="auto">
          <a:xfrm flipV="1">
            <a:off x="7467600" y="5257800"/>
            <a:ext cx="685800" cy="68580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5840437" y="5943600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>
                <a:latin typeface="Calibri" pitchFamily="34" charset="0"/>
              </a:rPr>
              <a:t>Multiple of K=8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BB4D0E-8FE4-401E-BBB4-5B154340C2FD}"/>
              </a:ext>
            </a:extLst>
          </p:cNvPr>
          <p:cNvSpPr txBox="1"/>
          <p:nvPr/>
        </p:nvSpPr>
        <p:spPr>
          <a:xfrm>
            <a:off x="6357331" y="4126468"/>
            <a:ext cx="1796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990000"/>
                </a:solidFill>
                <a:latin typeface="Calibri" pitchFamily="34" charset="0"/>
              </a:rPr>
              <a:t>External padding</a:t>
            </a:r>
          </a:p>
        </p:txBody>
      </p:sp>
    </p:spTree>
    <p:extLst>
      <p:ext uri="{BB962C8B-B14F-4D97-AF65-F5344CB8AC3E}">
        <p14:creationId xmlns:p14="http://schemas.microsoft.com/office/powerpoint/2010/main" val="14695109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C5303-713F-E998-57E0-3AE8A42C6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>
            <a:extLst>
              <a:ext uri="{FF2B5EF4-FFF2-40B4-BE49-F238E27FC236}">
                <a16:creationId xmlns:a16="http://schemas.microsoft.com/office/drawing/2014/main" id="{8EE3B135-2119-C1C7-48D2-D7BF58E45F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Summary</a:t>
            </a:r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16097F81-2A29-6BFA-0A00-48ADAD970A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dirty="0"/>
              <a:t>Procedure Calling Conventions (cont.)		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CSAPP 3.7</a:t>
            </a:r>
          </a:p>
          <a:p>
            <a:pPr lvl="1"/>
            <a:r>
              <a:rPr lang="en-US" dirty="0"/>
              <a:t>Passing data</a:t>
            </a:r>
            <a:endParaRPr lang="en-US" b="1" dirty="0"/>
          </a:p>
          <a:p>
            <a:pPr lvl="1"/>
            <a:r>
              <a:rPr lang="en-US" dirty="0"/>
              <a:t>Managing local data</a:t>
            </a:r>
          </a:p>
          <a:p>
            <a:pPr lvl="1"/>
            <a:endParaRPr lang="en-US" dirty="0">
              <a:solidFill>
                <a:srgbClr val="7F7F7F"/>
              </a:solidFill>
            </a:endParaRPr>
          </a:p>
          <a:p>
            <a:r>
              <a:rPr lang="en-US" dirty="0">
                <a:latin typeface="Calibri" pitchFamily="-96" charset="0"/>
              </a:rPr>
              <a:t>Arrays						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itchFamily="-96" charset="0"/>
              </a:rPr>
              <a:t>CSAPP 3.8</a:t>
            </a:r>
          </a:p>
          <a:p>
            <a:pPr lvl="1"/>
            <a:r>
              <a:rPr lang="en-US" dirty="0">
                <a:latin typeface="Calibri" pitchFamily="-96" charset="0"/>
              </a:rPr>
              <a:t>One-dimensional</a:t>
            </a:r>
          </a:p>
          <a:p>
            <a:pPr lvl="1"/>
            <a:r>
              <a:rPr lang="en-US" dirty="0">
                <a:latin typeface="Calibri" pitchFamily="-96" charset="0"/>
              </a:rPr>
              <a:t>Multi-dimensional (nested)</a:t>
            </a:r>
          </a:p>
          <a:p>
            <a:pPr lvl="1"/>
            <a:r>
              <a:rPr lang="en-US" dirty="0">
                <a:latin typeface="Calibri" pitchFamily="-96" charset="0"/>
              </a:rPr>
              <a:t>Multi-level</a:t>
            </a:r>
          </a:p>
          <a:p>
            <a:pPr lvl="1"/>
            <a:endParaRPr lang="en-US" dirty="0">
              <a:latin typeface="Calibri" pitchFamily="-96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alibri" pitchFamily="-96" charset="0"/>
              </a:rPr>
              <a:t>Structures						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itchFamily="-96" charset="0"/>
              </a:rPr>
              <a:t>CSAPP 3.9   </a:t>
            </a:r>
          </a:p>
        </p:txBody>
      </p:sp>
    </p:spTree>
    <p:extLst>
      <p:ext uri="{BB962C8B-B14F-4D97-AF65-F5344CB8AC3E}">
        <p14:creationId xmlns:p14="http://schemas.microsoft.com/office/powerpoint/2010/main" val="3657235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Shape 618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Flow</a:t>
            </a:r>
            <a:b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Examples</a:t>
            </a:r>
            <a:endParaRPr/>
          </a:p>
        </p:txBody>
      </p:sp>
      <p:sp>
        <p:nvSpPr>
          <p:cNvPr id="619" name="Shape 619"/>
          <p:cNvSpPr/>
          <p:nvPr/>
        </p:nvSpPr>
        <p:spPr>
          <a:xfrm>
            <a:off x="76200" y="4800600"/>
            <a:ext cx="2667000" cy="1828800"/>
          </a:xfrm>
          <a:prstGeom prst="rect">
            <a:avLst/>
          </a:prstGeom>
          <a:solidFill>
            <a:srgbClr val="CCFFC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long mult2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(long a, long b)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long s = a * b;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return s;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620" name="Shape 620"/>
          <p:cNvSpPr/>
          <p:nvPr/>
        </p:nvSpPr>
        <p:spPr>
          <a:xfrm>
            <a:off x="3505200" y="152400"/>
            <a:ext cx="4267200" cy="18288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void multstore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(long x, long y, long *dest) 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t = mult2(x, y);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*dest = t;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621" name="Shape 621"/>
          <p:cNvSpPr/>
          <p:nvPr/>
        </p:nvSpPr>
        <p:spPr>
          <a:xfrm>
            <a:off x="2971800" y="4800600"/>
            <a:ext cx="5867400" cy="1828800"/>
          </a:xfrm>
          <a:prstGeom prst="rect">
            <a:avLst/>
          </a:prstGeom>
          <a:solidFill>
            <a:srgbClr val="CCFFCC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0000000000400550 &lt;mult2&gt;: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# a in %</a:t>
            </a:r>
            <a:r>
              <a:rPr lang="en-US" sz="1800" b="1" dirty="0" err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rdi</a:t>
            </a:r>
            <a:r>
              <a:rPr lang="en-US" sz="18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, b in %</a:t>
            </a:r>
            <a:r>
              <a:rPr lang="en-US" sz="1800" b="1" dirty="0" err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rsi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400550:  mov    %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rdi</a:t>
            </a: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,%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rax</a:t>
            </a: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# a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400553:  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imul</a:t>
            </a: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%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rsi</a:t>
            </a: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,%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rax</a:t>
            </a: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# a * b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# s in %</a:t>
            </a:r>
            <a:r>
              <a:rPr lang="en-US" sz="1800" b="1" dirty="0" err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rax</a:t>
            </a:r>
            <a:endParaRPr sz="1800" b="1" dirty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400557:  ret 			# Return</a:t>
            </a:r>
            <a:endParaRPr dirty="0"/>
          </a:p>
        </p:txBody>
      </p:sp>
      <p:sp>
        <p:nvSpPr>
          <p:cNvPr id="622" name="Shape 622"/>
          <p:cNvSpPr/>
          <p:nvPr/>
        </p:nvSpPr>
        <p:spPr>
          <a:xfrm>
            <a:off x="1066800" y="2362200"/>
            <a:ext cx="6781800" cy="22860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0000000000400540 &lt;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multstore</a:t>
            </a: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&gt;: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# x in %</a:t>
            </a:r>
            <a:r>
              <a:rPr lang="en-US" sz="1800" b="1" dirty="0" err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rdi</a:t>
            </a:r>
            <a:r>
              <a:rPr lang="en-US" sz="18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, y in %</a:t>
            </a:r>
            <a:r>
              <a:rPr lang="en-US" sz="1800" b="1" dirty="0" err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rsi</a:t>
            </a:r>
            <a:r>
              <a:rPr lang="en-US" sz="18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en-US" sz="1800" b="1" dirty="0" err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dest</a:t>
            </a:r>
            <a:r>
              <a:rPr lang="en-US" sz="18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in %</a:t>
            </a:r>
            <a:r>
              <a:rPr lang="en-US" sz="1800" b="1" dirty="0" err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rdx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• • •</a:t>
            </a:r>
            <a:endParaRPr sz="1800" b="1" dirty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400541: mov    %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rdx</a:t>
            </a: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,%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rbx</a:t>
            </a: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	# Save 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dest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400544: call   400550 &lt;mult2&gt;	# mult2(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x,y</a:t>
            </a: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# t in %</a:t>
            </a:r>
            <a:r>
              <a:rPr lang="en-US" sz="1800" b="1" dirty="0" err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rax</a:t>
            </a:r>
            <a:endParaRPr sz="1800" b="1" dirty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400549: mov    %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rax</a:t>
            </a: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,(%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rbx</a:t>
            </a: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)	# Save at 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dest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• • •</a:t>
            </a:r>
            <a:endParaRPr sz="1800" b="1" dirty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AFD28-1D18-61F3-D04C-A95397172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F59EC5-198E-0828-FC6F-3B09B268B3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4234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Shape 1432"/>
          <p:cNvSpPr/>
          <p:nvPr/>
        </p:nvSpPr>
        <p:spPr>
          <a:xfrm>
            <a:off x="228600" y="1295400"/>
            <a:ext cx="4953000" cy="2362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/* Recursive popcount */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long pcount_r(unsigned long x) 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if (x == 0)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0;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else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(x &amp; 1)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     + pcount_r(x &gt;&gt; 1);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1433" name="Shape 1433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Recursive Function</a:t>
            </a:r>
            <a:endParaRPr/>
          </a:p>
        </p:txBody>
      </p:sp>
      <p:sp>
        <p:nvSpPr>
          <p:cNvPr id="1434" name="Shape 1434"/>
          <p:cNvSpPr/>
          <p:nvPr/>
        </p:nvSpPr>
        <p:spPr>
          <a:xfrm>
            <a:off x="5486400" y="762000"/>
            <a:ext cx="3447406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pcount_r: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movl    $0, %eax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testq   %rdi, %rdi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je      .L6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pushq   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movq    %rdi, 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andl    $1, %ebx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shrq    %rdi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call    pcount_r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addq    %rbx, %rax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popq    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.L6: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rep; ret</a:t>
            </a:r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Shape 1439"/>
          <p:cNvSpPr/>
          <p:nvPr/>
        </p:nvSpPr>
        <p:spPr>
          <a:xfrm>
            <a:off x="228600" y="1295400"/>
            <a:ext cx="4953000" cy="2362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/* Recursive popcount */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long pcount_r(unsigned long x) 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if (x == 0)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0;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else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(x &amp; 1)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     + pcount_r(x &gt;&gt; 1);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1440" name="Shape 1440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Recursive Function Terminal Case</a:t>
            </a:r>
            <a:endParaRPr/>
          </a:p>
        </p:txBody>
      </p:sp>
      <p:sp>
        <p:nvSpPr>
          <p:cNvPr id="1441" name="Shape 1441"/>
          <p:cNvSpPr/>
          <p:nvPr/>
        </p:nvSpPr>
        <p:spPr>
          <a:xfrm>
            <a:off x="5486400" y="1295400"/>
            <a:ext cx="3447406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pcount_r: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movl    $0, %eax</a:t>
            </a:r>
            <a:endParaRPr sz="1800" b="1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testq   %rdi, %rdi</a:t>
            </a:r>
            <a:endParaRPr sz="1800" b="1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je      .L6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pushq   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movq    %rdi, 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andl    $1, %ebx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shrq    %rdi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call    pcount_r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addq    %rbx, %rax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popq    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.L6: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rep; ret</a:t>
            </a:r>
            <a:endParaRPr/>
          </a:p>
        </p:txBody>
      </p:sp>
      <p:graphicFrame>
        <p:nvGraphicFramePr>
          <p:cNvPr id="1442" name="Shape 1442"/>
          <p:cNvGraphicFramePr/>
          <p:nvPr/>
        </p:nvGraphicFramePr>
        <p:xfrm>
          <a:off x="228600" y="4724400"/>
          <a:ext cx="5181625" cy="1127770"/>
        </p:xfrm>
        <a:graphic>
          <a:graphicData uri="http://schemas.openxmlformats.org/drawingml/2006/table">
            <a:tbl>
              <a:tblPr firstRow="1" bandRow="1">
                <a:noFill/>
                <a:tableStyleId>{0C4DCE79-066F-4FD8-84AA-9C936B8F75C2}</a:tableStyleId>
              </a:tblPr>
              <a:tblGrid>
                <a:gridCol w="115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5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5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Register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Use(s)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Type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%rdi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x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Argument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ourier New"/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%rax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1" i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Return value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1" i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Return value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Shape 1447"/>
          <p:cNvSpPr/>
          <p:nvPr/>
        </p:nvSpPr>
        <p:spPr>
          <a:xfrm>
            <a:off x="228600" y="1295400"/>
            <a:ext cx="4953000" cy="2362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/* Recursive popcount */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long pcount_r(unsigned long x) 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if (x == 0)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0;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else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(x &amp; 1)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     + pcount_r(x &gt;&gt; 1);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1448" name="Shape 1448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Recursive Function Register Save</a:t>
            </a:r>
            <a:endParaRPr/>
          </a:p>
        </p:txBody>
      </p:sp>
      <p:sp>
        <p:nvSpPr>
          <p:cNvPr id="1449" name="Shape 1449"/>
          <p:cNvSpPr/>
          <p:nvPr/>
        </p:nvSpPr>
        <p:spPr>
          <a:xfrm>
            <a:off x="5486400" y="990600"/>
            <a:ext cx="3447406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pcount_r: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movl    $0, %eax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testq   %rdi, %rdi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je      .L6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pushq   %rbx</a:t>
            </a:r>
            <a:endParaRPr sz="1800" b="1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movq    %rdi, 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andl    $1, %ebx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shrq    %rdi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call    pcount_r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addq    %rbx, %rax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popq    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.L6: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rep; ret</a:t>
            </a:r>
            <a:endParaRPr/>
          </a:p>
        </p:txBody>
      </p:sp>
      <p:graphicFrame>
        <p:nvGraphicFramePr>
          <p:cNvPr id="1450" name="Shape 1450"/>
          <p:cNvGraphicFramePr/>
          <p:nvPr/>
        </p:nvGraphicFramePr>
        <p:xfrm>
          <a:off x="228600" y="4724400"/>
          <a:ext cx="5181625" cy="746770"/>
        </p:xfrm>
        <a:graphic>
          <a:graphicData uri="http://schemas.openxmlformats.org/drawingml/2006/table">
            <a:tbl>
              <a:tblPr firstRow="1" bandRow="1">
                <a:noFill/>
                <a:tableStyleId>{0C4DCE79-066F-4FD8-84AA-9C936B8F75C2}</a:tableStyleId>
              </a:tblPr>
              <a:tblGrid>
                <a:gridCol w="115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5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5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Register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Use(s)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Type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%rdi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x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Argument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451" name="Shape 1451"/>
          <p:cNvCxnSpPr/>
          <p:nvPr/>
        </p:nvCxnSpPr>
        <p:spPr>
          <a:xfrm rot="10800000">
            <a:off x="7086600" y="6553200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452" name="Shape 1452"/>
          <p:cNvSpPr/>
          <p:nvPr/>
        </p:nvSpPr>
        <p:spPr>
          <a:xfrm>
            <a:off x="7593013" y="6324600"/>
            <a:ext cx="65402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453" name="Shape 1453"/>
          <p:cNvSpPr/>
          <p:nvPr/>
        </p:nvSpPr>
        <p:spPr>
          <a:xfrm>
            <a:off x="5791200" y="5029200"/>
            <a:ext cx="1295400" cy="9144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. .</a:t>
            </a:r>
            <a:endParaRPr/>
          </a:p>
        </p:txBody>
      </p:sp>
      <p:sp>
        <p:nvSpPr>
          <p:cNvPr id="1454" name="Shape 1454"/>
          <p:cNvSpPr/>
          <p:nvPr/>
        </p:nvSpPr>
        <p:spPr>
          <a:xfrm>
            <a:off x="5791200" y="59436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Rtn address</a:t>
            </a:r>
            <a:endParaRPr/>
          </a:p>
        </p:txBody>
      </p:sp>
      <p:sp>
        <p:nvSpPr>
          <p:cNvPr id="1455" name="Shape 1455"/>
          <p:cNvSpPr/>
          <p:nvPr/>
        </p:nvSpPr>
        <p:spPr>
          <a:xfrm>
            <a:off x="5791200" y="6324600"/>
            <a:ext cx="1295400" cy="3810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Saved 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Shape 1460"/>
          <p:cNvSpPr/>
          <p:nvPr/>
        </p:nvSpPr>
        <p:spPr>
          <a:xfrm>
            <a:off x="228600" y="1295400"/>
            <a:ext cx="4953000" cy="2362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/* Recursive popcount */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long pcount_r(unsigned long x) 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if (x == 0)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0;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else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(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x &amp; 1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)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     + pcount_r(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x &gt;&gt; 1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1461" name="Shape 1461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Recursive Function Call Setup</a:t>
            </a:r>
            <a:endParaRPr/>
          </a:p>
        </p:txBody>
      </p:sp>
      <p:sp>
        <p:nvSpPr>
          <p:cNvPr id="1462" name="Shape 1462"/>
          <p:cNvSpPr/>
          <p:nvPr/>
        </p:nvSpPr>
        <p:spPr>
          <a:xfrm>
            <a:off x="5486400" y="1295400"/>
            <a:ext cx="3447406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pcount_r: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movl    $0, %eax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testq   %rdi, %rdi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je      .L6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pushq   %rbx</a:t>
            </a:r>
            <a:endParaRPr sz="1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movq    %rdi, %rbx</a:t>
            </a:r>
            <a:endParaRPr sz="1800" b="1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andl    $1, %ebx</a:t>
            </a:r>
            <a:endParaRPr sz="1800" b="1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shrq    %rdi</a:t>
            </a:r>
            <a:endParaRPr sz="1800" b="1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call    pcount_r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addq    %rbx, %rax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popq    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.L6: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rep; ret</a:t>
            </a:r>
            <a:endParaRPr/>
          </a:p>
        </p:txBody>
      </p:sp>
      <p:graphicFrame>
        <p:nvGraphicFramePr>
          <p:cNvPr id="1463" name="Shape 1463"/>
          <p:cNvGraphicFramePr/>
          <p:nvPr/>
        </p:nvGraphicFramePr>
        <p:xfrm>
          <a:off x="228600" y="4724400"/>
          <a:ext cx="5181625" cy="1127770"/>
        </p:xfrm>
        <a:graphic>
          <a:graphicData uri="http://schemas.openxmlformats.org/drawingml/2006/table">
            <a:tbl>
              <a:tblPr firstRow="1" bandRow="1">
                <a:noFill/>
                <a:tableStyleId>{0C4DCE79-066F-4FD8-84AA-9C936B8F75C2}</a:tableStyleId>
              </a:tblPr>
              <a:tblGrid>
                <a:gridCol w="115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5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5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Register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Use(s)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Type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%rdi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x &gt;&gt; 1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Rec. argument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%rbx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ourier New"/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x &amp; 1</a:t>
                      </a:r>
                      <a:endParaRPr sz="1800" b="1" i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1" i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Callee-saved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Shape 1468"/>
          <p:cNvSpPr/>
          <p:nvPr/>
        </p:nvSpPr>
        <p:spPr>
          <a:xfrm>
            <a:off x="228600" y="1295400"/>
            <a:ext cx="4953000" cy="2362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/* Recursive popcount */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long pcount_r(unsigned long x) 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if (x == 0)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0;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else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(x &amp; 1)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     + 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pcount_r(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x &gt;&gt; 1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)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1469" name="Shape 1469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Recursive Function Call</a:t>
            </a:r>
            <a:endParaRPr/>
          </a:p>
        </p:txBody>
      </p:sp>
      <p:sp>
        <p:nvSpPr>
          <p:cNvPr id="1470" name="Shape 1470"/>
          <p:cNvSpPr/>
          <p:nvPr/>
        </p:nvSpPr>
        <p:spPr>
          <a:xfrm>
            <a:off x="5486400" y="1295400"/>
            <a:ext cx="3447406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pcount_r: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movl    $0, %eax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testq   %rdi, %rdi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je      .L6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pushq   %rbx</a:t>
            </a:r>
            <a:endParaRPr sz="1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movq    %rdi, %rbx</a:t>
            </a:r>
            <a:endParaRPr sz="1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andl    $1, %ebx</a:t>
            </a:r>
            <a:endParaRPr sz="1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shrq    %rdi</a:t>
            </a:r>
            <a:endParaRPr sz="1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call    pcount_r</a:t>
            </a:r>
            <a:endParaRPr sz="1800" b="1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addq    %rbx, %rax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popq    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.L6: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rep; ret</a:t>
            </a:r>
            <a:endParaRPr/>
          </a:p>
        </p:txBody>
      </p:sp>
      <p:graphicFrame>
        <p:nvGraphicFramePr>
          <p:cNvPr id="1471" name="Shape 1471"/>
          <p:cNvGraphicFramePr/>
          <p:nvPr/>
        </p:nvGraphicFramePr>
        <p:xfrm>
          <a:off x="228600" y="4724400"/>
          <a:ext cx="5181625" cy="1386860"/>
        </p:xfrm>
        <a:graphic>
          <a:graphicData uri="http://schemas.openxmlformats.org/drawingml/2006/table">
            <a:tbl>
              <a:tblPr firstRow="1" bandRow="1">
                <a:noFill/>
                <a:tableStyleId>{0C4DCE79-066F-4FD8-84AA-9C936B8F75C2}</a:tableStyleId>
              </a:tblPr>
              <a:tblGrid>
                <a:gridCol w="115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5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5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Register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Use(s)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Type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%rbx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ourier New"/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x &amp; 1</a:t>
                      </a:r>
                      <a:endParaRPr sz="1800" b="1" i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1" i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Callee-saved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ourier New"/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%rax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1" i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Recursive call return value</a:t>
                      </a:r>
                      <a:endParaRPr sz="1800" b="1" i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 b="1" i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Shape 1476"/>
          <p:cNvSpPr/>
          <p:nvPr/>
        </p:nvSpPr>
        <p:spPr>
          <a:xfrm>
            <a:off x="228600" y="1295400"/>
            <a:ext cx="4953000" cy="2362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/* Recursive popcount */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long pcount_r(unsigned long x) 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if (x == 0)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0;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else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(x &amp; 1)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     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+</a:t>
            </a: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pcount_r(x &gt;&gt; 1);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1477" name="Shape 1477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Recursive Function Result</a:t>
            </a:r>
            <a:endParaRPr/>
          </a:p>
        </p:txBody>
      </p:sp>
      <p:sp>
        <p:nvSpPr>
          <p:cNvPr id="1478" name="Shape 1478"/>
          <p:cNvSpPr/>
          <p:nvPr/>
        </p:nvSpPr>
        <p:spPr>
          <a:xfrm>
            <a:off x="5486400" y="1295400"/>
            <a:ext cx="3447406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pcount_r: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movl    $0, %eax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testq   %rdi, %rdi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je      .L6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pushq   %rbx</a:t>
            </a:r>
            <a:endParaRPr sz="1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movq    %rdi, %rbx</a:t>
            </a:r>
            <a:endParaRPr sz="1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andl    $1, %ebx</a:t>
            </a:r>
            <a:endParaRPr sz="1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shrq    %rdi</a:t>
            </a:r>
            <a:endParaRPr sz="1800" b="1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call    pcount_r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800" b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addq    %rbx, %rax</a:t>
            </a:r>
            <a:endParaRPr sz="1800" b="1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popq    %rbx</a:t>
            </a:r>
            <a:endParaRPr sz="1800" b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.L6: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rep; ret</a:t>
            </a:r>
            <a:endParaRPr/>
          </a:p>
        </p:txBody>
      </p:sp>
      <p:graphicFrame>
        <p:nvGraphicFramePr>
          <p:cNvPr id="1479" name="Shape 1479"/>
          <p:cNvGraphicFramePr/>
          <p:nvPr/>
        </p:nvGraphicFramePr>
        <p:xfrm>
          <a:off x="228600" y="4724400"/>
          <a:ext cx="5181625" cy="1127770"/>
        </p:xfrm>
        <a:graphic>
          <a:graphicData uri="http://schemas.openxmlformats.org/drawingml/2006/table">
            <a:tbl>
              <a:tblPr firstRow="1" bandRow="1">
                <a:noFill/>
                <a:tableStyleId>{0C4DCE79-066F-4FD8-84AA-9C936B8F75C2}</a:tableStyleId>
              </a:tblPr>
              <a:tblGrid>
                <a:gridCol w="115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5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5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Register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Use(s)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Type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%rbx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ourier New"/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x &amp; 1</a:t>
                      </a:r>
                      <a:endParaRPr sz="1800" b="1" i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1" i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Callee-saved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ourier New"/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%rax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1" i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Return value</a:t>
                      </a:r>
                      <a:endParaRPr sz="1800" b="1" i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endParaRPr sz="1800" b="1" i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Shape 1484"/>
          <p:cNvSpPr/>
          <p:nvPr/>
        </p:nvSpPr>
        <p:spPr>
          <a:xfrm>
            <a:off x="228600" y="1295400"/>
            <a:ext cx="4953000" cy="2362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/* Recursive 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popcount</a:t>
            </a: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*/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long 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pcount_r</a:t>
            </a: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(unsigned long x) {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if (x == 0)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0;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else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en-US" sz="18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return</a:t>
            </a: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(x &amp; 1)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     + 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pcount_r</a:t>
            </a: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(x &gt;&gt; 1);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 dirty="0"/>
          </a:p>
        </p:txBody>
      </p:sp>
      <p:sp>
        <p:nvSpPr>
          <p:cNvPr id="1485" name="Shape 1485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Recursive Function Completion</a:t>
            </a:r>
            <a:endParaRPr/>
          </a:p>
        </p:txBody>
      </p:sp>
      <p:sp>
        <p:nvSpPr>
          <p:cNvPr id="1486" name="Shape 1486"/>
          <p:cNvSpPr/>
          <p:nvPr/>
        </p:nvSpPr>
        <p:spPr>
          <a:xfrm>
            <a:off x="5486400" y="990600"/>
            <a:ext cx="3447406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pcount_r</a:t>
            </a: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movl</a:t>
            </a: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$0, %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eax</a:t>
            </a:r>
            <a:endParaRPr sz="1800" b="1" dirty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testq</a:t>
            </a: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%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rdi</a:t>
            </a: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, %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rdi</a:t>
            </a:r>
            <a:endParaRPr sz="1800" b="1" dirty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je      .L6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pushq</a:t>
            </a: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%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rbx</a:t>
            </a:r>
            <a:endParaRPr sz="1800" b="1" dirty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movq</a:t>
            </a: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%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rdi</a:t>
            </a: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, %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rbx</a:t>
            </a:r>
            <a:endParaRPr sz="1800" b="1" dirty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andl</a:t>
            </a: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$1, %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ebx</a:t>
            </a:r>
            <a:endParaRPr sz="1800" b="1" dirty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shrq</a:t>
            </a: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%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rdi</a:t>
            </a:r>
            <a:endParaRPr sz="1800" b="1" dirty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call    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pcount_r</a:t>
            </a:r>
            <a:endParaRPr sz="1800" b="1" dirty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addq</a:t>
            </a: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%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rbx</a:t>
            </a: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, %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rax</a:t>
            </a:r>
            <a:endParaRPr sz="1800" b="1" dirty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 dirty="0" err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popq</a:t>
            </a:r>
            <a:r>
              <a:rPr lang="en-US" sz="18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    %</a:t>
            </a:r>
            <a:r>
              <a:rPr lang="en-US" sz="1800" b="1" dirty="0" err="1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rbx</a:t>
            </a:r>
            <a:endParaRPr sz="1800" b="1" dirty="0">
              <a:solidFill>
                <a:srgbClr val="FF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.L6: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800" b="1" dirty="0">
                <a:solidFill>
                  <a:srgbClr val="FF0000"/>
                </a:solidFill>
                <a:latin typeface="Courier New"/>
                <a:ea typeface="Courier New"/>
                <a:cs typeface="Courier New"/>
                <a:sym typeface="Courier New"/>
              </a:rPr>
              <a:t>rep; ret</a:t>
            </a:r>
            <a:endParaRPr dirty="0"/>
          </a:p>
        </p:txBody>
      </p:sp>
      <p:graphicFrame>
        <p:nvGraphicFramePr>
          <p:cNvPr id="1487" name="Shape 1487"/>
          <p:cNvGraphicFramePr/>
          <p:nvPr/>
        </p:nvGraphicFramePr>
        <p:xfrm>
          <a:off x="228600" y="4724400"/>
          <a:ext cx="5181625" cy="746770"/>
        </p:xfrm>
        <a:graphic>
          <a:graphicData uri="http://schemas.openxmlformats.org/drawingml/2006/table">
            <a:tbl>
              <a:tblPr firstRow="1" bandRow="1">
                <a:noFill/>
                <a:tableStyleId>{0C4DCE79-066F-4FD8-84AA-9C936B8F75C2}</a:tableStyleId>
              </a:tblPr>
              <a:tblGrid>
                <a:gridCol w="115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5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5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Register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Use(s)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Type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ourier New"/>
                          <a:ea typeface="Courier New"/>
                          <a:cs typeface="Courier New"/>
                          <a:sym typeface="Courier New"/>
                        </a:rPr>
                        <a:t>%rax</a:t>
                      </a:r>
                      <a:endParaRPr sz="1800" b="1" i="0">
                        <a:latin typeface="Courier New"/>
                        <a:ea typeface="Courier New"/>
                        <a:cs typeface="Courier New"/>
                        <a:sym typeface="Courier New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 b="1" i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Return value</a:t>
                      </a:r>
                      <a:endParaRPr sz="1800" b="1" i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Return value</a:t>
                      </a:r>
                      <a:endParaRPr sz="1800" b="1" i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488" name="Shape 1488"/>
          <p:cNvCxnSpPr/>
          <p:nvPr/>
        </p:nvCxnSpPr>
        <p:spPr>
          <a:xfrm rot="10800000">
            <a:off x="7086600" y="5791200"/>
            <a:ext cx="4572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489" name="Shape 1489"/>
          <p:cNvSpPr/>
          <p:nvPr/>
        </p:nvSpPr>
        <p:spPr>
          <a:xfrm>
            <a:off x="7593013" y="5562600"/>
            <a:ext cx="65402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%</a:t>
            </a:r>
            <a:r>
              <a:rPr lang="en-US" sz="1800" b="1" dirty="0" err="1">
                <a:solidFill>
                  <a:schemeClr val="dk1"/>
                </a:solidFill>
                <a:latin typeface="Courier New" panose="02070309020205020404" pitchFamily="49" charset="0"/>
                <a:ea typeface="Courier"/>
                <a:cs typeface="Courier New" panose="02070309020205020404" pitchFamily="49" charset="0"/>
                <a:sym typeface="Courier"/>
              </a:rPr>
              <a:t>rsp</a:t>
            </a:r>
            <a:endParaRPr sz="1800" b="1" dirty="0">
              <a:solidFill>
                <a:schemeClr val="dk1"/>
              </a:solidFill>
              <a:latin typeface="Courier New" panose="02070309020205020404" pitchFamily="49" charset="0"/>
              <a:ea typeface="Courier"/>
              <a:cs typeface="Courier New" panose="02070309020205020404" pitchFamily="49" charset="0"/>
              <a:sym typeface="Courier"/>
            </a:endParaRPr>
          </a:p>
        </p:txBody>
      </p:sp>
      <p:sp>
        <p:nvSpPr>
          <p:cNvPr id="1490" name="Shape 1490"/>
          <p:cNvSpPr/>
          <p:nvPr/>
        </p:nvSpPr>
        <p:spPr>
          <a:xfrm>
            <a:off x="5791200" y="5029200"/>
            <a:ext cx="1295400" cy="914400"/>
          </a:xfrm>
          <a:prstGeom prst="rect">
            <a:avLst/>
          </a:prstGeom>
          <a:solidFill>
            <a:srgbClr val="D6D6F4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. .</a:t>
            </a:r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Shape 1495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119063" marR="0" lvl="0" indent="-119063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Observations About Recursion</a:t>
            </a:r>
            <a:endParaRPr/>
          </a:p>
        </p:txBody>
      </p:sp>
      <p:sp>
        <p:nvSpPr>
          <p:cNvPr id="1496" name="Shape 1496"/>
          <p:cNvSpPr txBox="1">
            <a:spLocks noGrp="1"/>
          </p:cNvSpPr>
          <p:nvPr>
            <p:ph type="body" idx="1"/>
          </p:nvPr>
        </p:nvSpPr>
        <p:spPr>
          <a:xfrm>
            <a:off x="381000" y="1219200"/>
            <a:ext cx="8382000" cy="5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Handled Without Special Consideration</a:t>
            </a:r>
            <a:endParaRPr/>
          </a:p>
          <a:p>
            <a:pPr marL="5143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 frames mean that each function call has private storage</a:t>
            </a:r>
            <a:endParaRPr/>
          </a:p>
          <a:p>
            <a:pPr marL="800100" marR="0" lvl="2" indent="-203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Saved registers &amp; local variables</a:t>
            </a:r>
            <a:endParaRPr/>
          </a:p>
          <a:p>
            <a:pPr marL="800100" marR="0" lvl="2" indent="-203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Saved return pointer</a:t>
            </a:r>
            <a:endParaRPr/>
          </a:p>
          <a:p>
            <a:pPr marL="5143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Register saving conventions prevent one function call from corrupting another’s data</a:t>
            </a:r>
            <a:endParaRPr/>
          </a:p>
          <a:p>
            <a:pPr marL="800100" marR="0" lvl="2" indent="-203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Unless the C code explicitly does so (e.g., buffer overflow in Lecture 9)</a:t>
            </a:r>
            <a:endParaRPr/>
          </a:p>
          <a:p>
            <a:pPr marL="5143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 discipline follows call / return pattern</a:t>
            </a:r>
            <a:endParaRPr/>
          </a:p>
          <a:p>
            <a:pPr marL="800100" marR="0" lvl="2" indent="-203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P calls Q, then Q returns before P</a:t>
            </a:r>
            <a:endParaRPr/>
          </a:p>
          <a:p>
            <a:pPr marL="800100" marR="0" lvl="2" indent="-2032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Last-In, First-Out</a:t>
            </a:r>
            <a:endParaRPr/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Also works for mutual recursion</a:t>
            </a:r>
            <a:endParaRPr/>
          </a:p>
          <a:p>
            <a:pPr marL="5143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 calls Q; Q calls P</a:t>
            </a:r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5D9CD-8187-7512-5345-98197D9C5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 Content: Tail Recursive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189B2-47D9-32FF-42EA-43830155E5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Recursive functions can be “tail recursive”</a:t>
            </a:r>
          </a:p>
          <a:p>
            <a:pPr lvl="1"/>
            <a:r>
              <a:rPr lang="en-US" dirty="0"/>
              <a:t>There is no computation after the function call</a:t>
            </a:r>
          </a:p>
          <a:p>
            <a:pPr lvl="1"/>
            <a:r>
              <a:rPr lang="en-US" dirty="0"/>
              <a:t>Many compilers / languages can optimize these functions</a:t>
            </a:r>
          </a:p>
        </p:txBody>
      </p:sp>
      <p:sp>
        <p:nvSpPr>
          <p:cNvPr id="4" name="Shape 1484">
            <a:extLst>
              <a:ext uri="{FF2B5EF4-FFF2-40B4-BE49-F238E27FC236}">
                <a16:creationId xmlns:a16="http://schemas.microsoft.com/office/drawing/2014/main" id="{D9BA1E22-1735-5C6E-D704-056FBF0B222C}"/>
              </a:ext>
            </a:extLst>
          </p:cNvPr>
          <p:cNvSpPr/>
          <p:nvPr/>
        </p:nvSpPr>
        <p:spPr>
          <a:xfrm>
            <a:off x="381000" y="2933700"/>
            <a:ext cx="4953000" cy="2362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long 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popcount_t</a:t>
            </a: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(unsigned long x,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          long s)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if (x == 0) return s;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long b = x &amp; 1UL;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return 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popcount_t</a:t>
            </a: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(x &gt;&gt;1,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                s + b);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 lang="en-US" dirty="0"/>
          </a:p>
        </p:txBody>
      </p:sp>
      <p:sp>
        <p:nvSpPr>
          <p:cNvPr id="5" name="Shape 1486">
            <a:extLst>
              <a:ext uri="{FF2B5EF4-FFF2-40B4-BE49-F238E27FC236}">
                <a16:creationId xmlns:a16="http://schemas.microsoft.com/office/drawing/2014/main" id="{E47D3958-DD56-CB79-A8F6-7852649B4FCB}"/>
              </a:ext>
            </a:extLst>
          </p:cNvPr>
          <p:cNvSpPr/>
          <p:nvPr/>
        </p:nvSpPr>
        <p:spPr>
          <a:xfrm>
            <a:off x="5603132" y="2794000"/>
            <a:ext cx="3447406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popcount_t</a:t>
            </a: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movq</a:t>
            </a: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%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rsi</a:t>
            </a: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, %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rax</a:t>
            </a:r>
            <a:endParaRPr lang="en-US" sz="1800" b="1" dirty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testq</a:t>
            </a: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%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rdi</a:t>
            </a: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, %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rdi</a:t>
            </a:r>
            <a:endParaRPr lang="en-US" sz="1800" b="1" dirty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je      .L18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.L15: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movq</a:t>
            </a: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%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rdi</a:t>
            </a: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, %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rdx</a:t>
            </a:r>
            <a:endParaRPr lang="en-US" sz="1800" b="1" dirty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andl</a:t>
            </a: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$1, %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edx</a:t>
            </a:r>
            <a:endParaRPr lang="en-US" sz="1800" b="1" dirty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addq</a:t>
            </a: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%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rdx</a:t>
            </a: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, %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rax</a:t>
            </a:r>
            <a:endParaRPr lang="en-US" sz="1800" b="1" dirty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shrq</a:t>
            </a: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%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rdi</a:t>
            </a:r>
            <a:endParaRPr lang="en-US" sz="1800" b="1" dirty="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lang="en-US" sz="1800" b="1" dirty="0" err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jne</a:t>
            </a: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.L15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.L18: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024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19BCB-2B36-2420-1E73-4F43F4BED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>
            <a:extLst>
              <a:ext uri="{FF2B5EF4-FFF2-40B4-BE49-F238E27FC236}">
                <a16:creationId xmlns:a16="http://schemas.microsoft.com/office/drawing/2014/main" id="{DE3B551C-D4C4-851E-EA95-90C3FECB87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Today</a:t>
            </a:r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FD52E311-3178-249D-68F5-4F3ED3BE4B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dirty="0"/>
              <a:t>Procedure Calling Conventions (cont.)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Passing data</a:t>
            </a: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b="1" dirty="0"/>
              <a:t>Managing local data</a:t>
            </a:r>
          </a:p>
          <a:p>
            <a:pPr lvl="1"/>
            <a:endParaRPr lang="en-US" dirty="0">
              <a:solidFill>
                <a:srgbClr val="7F7F7F"/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itchFamily="-96" charset="0"/>
              </a:rPr>
              <a:t>Arrays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itchFamily="-96" charset="0"/>
              </a:rPr>
              <a:t>One-dimensional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itchFamily="-96" charset="0"/>
              </a:rPr>
              <a:t>Multi-dimensional (nested)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itchFamily="-96" charset="0"/>
              </a:rPr>
              <a:t>Multi-level</a:t>
            </a:r>
          </a:p>
          <a:p>
            <a:pPr lvl="1"/>
            <a:endParaRPr lang="en-US" dirty="0">
              <a:solidFill>
                <a:schemeClr val="bg1">
                  <a:lumMod val="75000"/>
                </a:schemeClr>
              </a:solidFill>
              <a:latin typeface="Calibri" pitchFamily="-96" charset="0"/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itchFamily="-96" charset="0"/>
              </a:rPr>
              <a:t>Structures  </a:t>
            </a:r>
          </a:p>
        </p:txBody>
      </p:sp>
    </p:spTree>
    <p:extLst>
      <p:ext uri="{BB962C8B-B14F-4D97-AF65-F5344CB8AC3E}">
        <p14:creationId xmlns:p14="http://schemas.microsoft.com/office/powerpoint/2010/main" val="173616606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-96" charset="0"/>
              </a:rPr>
              <a:t>Example: Array Access</a:t>
            </a: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457200" y="1124744"/>
            <a:ext cx="4114800" cy="5386536"/>
          </a:xfrm>
          <a:prstGeom prst="rect">
            <a:avLst/>
          </a:prstGeom>
          <a:solidFill>
            <a:srgbClr val="F6F5BD"/>
          </a:solidFill>
          <a:ln>
            <a:solidFill>
              <a:schemeClr val="tx1"/>
            </a:solidFill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pitchFamily="-96" charset="2"/>
              <a:buChar char="¢"/>
              <a:defRPr sz="2400" b="1">
                <a:solidFill>
                  <a:schemeClr val="tx1"/>
                </a:solidFill>
                <a:latin typeface="Calibri" pitchFamily="34" charset="0"/>
                <a:ea typeface="ＭＳ Ｐゴシック" pitchFamily="-96" charset="-128"/>
                <a:cs typeface="ＭＳ Ｐゴシック" pitchFamily="-96" charset="-128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110000"/>
              <a:buFont typeface="Wingdings" pitchFamily="-96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96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Wingdings" pitchFamily="-96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96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96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96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#include &lt;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stdio.h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#define ZLEN 5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#define PCOUNT 4</a:t>
            </a:r>
          </a:p>
          <a:p>
            <a:pPr marL="0" indent="0">
              <a:buNone/>
            </a:pP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typedef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zip_dig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[ZLEN];</a:t>
            </a:r>
          </a:p>
          <a:p>
            <a:pPr marL="0" indent="0">
              <a:buNone/>
            </a:pP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main(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argc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char**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argv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zip_dig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pgh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[PCOUNT] = 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{{1, 5, 2, 0, 6},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{1, 5, 2, 1, 3 },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{1, 5, 2, 1, 7 },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{1, 5, 2, 2, 1 }};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*</a:t>
            </a:r>
            <a:r>
              <a:rPr lang="en-US" sz="14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linear_zip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*) </a:t>
            </a:r>
            <a:r>
              <a:rPr lang="en-US" sz="14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pgh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*</a:t>
            </a:r>
            <a:r>
              <a:rPr lang="en-US" sz="14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zip2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*) </a:t>
            </a:r>
            <a:r>
              <a:rPr lang="en-US" sz="14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pgh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[2];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result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4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pgh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[0][0] +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4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linear_zip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[7] +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*(</a:t>
            </a:r>
            <a:r>
              <a:rPr lang="en-US" sz="14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linear_zip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+ 8) +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4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zip2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[1];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printf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("result: %d\n", </a:t>
            </a:r>
            <a:r>
              <a:rPr lang="en-US" sz="1400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result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return 0;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6012160" y="3356992"/>
            <a:ext cx="2520280" cy="561117"/>
          </a:xfrm>
          <a:prstGeom prst="rect">
            <a:avLst/>
          </a:prstGeom>
          <a:solidFill>
            <a:srgbClr val="E6E6E6"/>
          </a:solidFill>
          <a:ln w="324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dirty="0" err="1">
                <a:latin typeface="Courier New"/>
                <a:ea typeface="msgothic" charset="0"/>
                <a:cs typeface="Courier New"/>
              </a:rPr>
              <a:t>linux</a:t>
            </a:r>
            <a:r>
              <a:rPr lang="en-GB" sz="1600" dirty="0">
                <a:latin typeface="Courier New"/>
                <a:ea typeface="msgothic" charset="0"/>
                <a:cs typeface="Courier New"/>
              </a:rPr>
              <a:t>&gt; ./array</a:t>
            </a:r>
          </a:p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600" dirty="0">
              <a:latin typeface="Courier New"/>
              <a:ea typeface="msgothic" charset="0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130449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-96" charset="0"/>
              </a:rPr>
              <a:t>Example: Array Access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7200" y="1124744"/>
            <a:ext cx="4114800" cy="5386536"/>
          </a:xfrm>
          <a:prstGeom prst="rect">
            <a:avLst/>
          </a:prstGeom>
          <a:solidFill>
            <a:srgbClr val="F6F5BD"/>
          </a:solidFill>
          <a:ln>
            <a:solidFill>
              <a:schemeClr val="tx1"/>
            </a:solidFill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pitchFamily="-96" charset="2"/>
              <a:buChar char="¢"/>
              <a:defRPr sz="2400" b="1">
                <a:solidFill>
                  <a:schemeClr val="tx1"/>
                </a:solidFill>
                <a:latin typeface="Calibri" pitchFamily="34" charset="0"/>
                <a:ea typeface="ＭＳ Ｐゴシック" pitchFamily="-96" charset="-128"/>
                <a:cs typeface="ＭＳ Ｐゴシック" pitchFamily="-96" charset="-128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110000"/>
              <a:buFont typeface="Wingdings" pitchFamily="-96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96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Wingdings" pitchFamily="-96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96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96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96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#include &lt;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stdio.h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#define ZLEN 5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#define PCOUNT 4</a:t>
            </a:r>
          </a:p>
          <a:p>
            <a:pPr marL="0" indent="0">
              <a:buNone/>
            </a:pP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typedef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zip_dig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[ZLEN];</a:t>
            </a:r>
          </a:p>
          <a:p>
            <a:pPr marL="0" indent="0">
              <a:buNone/>
            </a:pP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main(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argc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char**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argv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zip_dig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pgh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[PCOUNT] = 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{{</a:t>
            </a:r>
            <a:r>
              <a:rPr lang="en-US" sz="14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5, 2, 0, 6},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{1, 5, </a:t>
            </a:r>
            <a:r>
              <a:rPr lang="en-US" sz="1400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3 },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{1, </a:t>
            </a:r>
            <a:r>
              <a:rPr lang="en-US" sz="14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2, 1, 7 },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{1, 5, 2, 2, 1 }};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*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linear_zip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*)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pgh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*zip2 =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*)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pgh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[2];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result = 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4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pgh</a:t>
            </a:r>
            <a:r>
              <a:rPr lang="en-US" sz="14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[0][0]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400" dirty="0" err="1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linear_zip</a:t>
            </a:r>
            <a:r>
              <a:rPr lang="en-US" sz="1400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[7]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+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400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*(</a:t>
            </a:r>
            <a:r>
              <a:rPr lang="en-US" sz="1400" dirty="0" err="1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linear_zip</a:t>
            </a:r>
            <a:r>
              <a:rPr lang="en-US" sz="1400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+ 8)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+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4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zip2[1]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printf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("result: %d\n", result);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return 0;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012160" y="3356992"/>
            <a:ext cx="2520280" cy="55746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24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dirty="0" err="1">
                <a:latin typeface="Courier New"/>
                <a:ea typeface="msgothic" charset="0"/>
                <a:cs typeface="Courier New"/>
              </a:rPr>
              <a:t>linux</a:t>
            </a:r>
            <a:r>
              <a:rPr lang="en-GB" sz="1600" dirty="0">
                <a:latin typeface="Courier New"/>
                <a:ea typeface="msgothic" charset="0"/>
                <a:cs typeface="Courier New"/>
              </a:rPr>
              <a:t>&gt; ./array</a:t>
            </a:r>
          </a:p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ourier New"/>
                <a:ea typeface="msgothic" charset="0"/>
                <a:cs typeface="Courier New"/>
              </a:rPr>
              <a:t>result: 9</a:t>
            </a:r>
          </a:p>
        </p:txBody>
      </p:sp>
    </p:spTree>
    <p:extLst>
      <p:ext uri="{BB962C8B-B14F-4D97-AF65-F5344CB8AC3E}">
        <p14:creationId xmlns:p14="http://schemas.microsoft.com/office/powerpoint/2010/main" val="233457992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1" name="Rectangle 3"/>
          <p:cNvSpPr>
            <a:spLocks noChangeArrowheads="1"/>
          </p:cNvSpPr>
          <p:nvPr/>
        </p:nvSpPr>
        <p:spPr bwMode="auto">
          <a:xfrm>
            <a:off x="1054496" y="4819456"/>
            <a:ext cx="7357886" cy="175176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sz="1800" dirty="0">
                <a:latin typeface="Courier New" pitchFamily="49" charset="0"/>
              </a:rPr>
              <a:t>.L11:                       # </a:t>
            </a:r>
            <a:r>
              <a:rPr lang="cs-CZ" sz="1800" dirty="0" err="1">
                <a:latin typeface="Courier New" pitchFamily="49" charset="0"/>
              </a:rPr>
              <a:t>loop</a:t>
            </a:r>
            <a:r>
              <a:rPr lang="cs-CZ" sz="1800" dirty="0">
                <a:latin typeface="Courier New" pitchFamily="49" charset="0"/>
              </a:rPr>
              <a:t>: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  </a:t>
            </a:r>
            <a:r>
              <a:rPr lang="cs-CZ" sz="1800" dirty="0" err="1">
                <a:solidFill>
                  <a:srgbClr val="00B050"/>
                </a:solidFill>
                <a:latin typeface="Courier New" pitchFamily="49" charset="0"/>
                <a:ea typeface="+mn-ea"/>
                <a:cs typeface="+mn-cs"/>
              </a:rPr>
              <a:t>movq</a:t>
            </a:r>
            <a:r>
              <a:rPr lang="cs-CZ" sz="1800" dirty="0">
                <a:solidFill>
                  <a:srgbClr val="00B050"/>
                </a:solidFill>
                <a:latin typeface="Courier New" pitchFamily="49" charset="0"/>
                <a:ea typeface="+mn-ea"/>
                <a:cs typeface="+mn-cs"/>
              </a:rPr>
              <a:t>  16(%rdi), %</a:t>
            </a:r>
            <a:r>
              <a:rPr lang="cs-CZ" sz="1800" dirty="0" err="1">
                <a:solidFill>
                  <a:srgbClr val="00B050"/>
                </a:solidFill>
                <a:latin typeface="Courier New" pitchFamily="49" charset="0"/>
                <a:ea typeface="+mn-ea"/>
                <a:cs typeface="+mn-cs"/>
              </a:rPr>
              <a:t>rax</a:t>
            </a:r>
            <a:r>
              <a:rPr lang="cs-CZ" sz="1800" dirty="0">
                <a:solidFill>
                  <a:srgbClr val="00B050"/>
                </a:solidFill>
                <a:latin typeface="Courier New" pitchFamily="49" charset="0"/>
                <a:ea typeface="+mn-ea"/>
                <a:cs typeface="+mn-cs"/>
              </a:rPr>
              <a:t>      </a:t>
            </a: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#   i = M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em</a:t>
            </a: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[r+16</a:t>
            </a:r>
            <a:r>
              <a:rPr lang="en-US" sz="1800" dirty="0">
                <a:latin typeface="Courier New" pitchFamily="49" charset="0"/>
                <a:ea typeface="+mn-ea"/>
                <a:cs typeface="+mn-cs"/>
              </a:rPr>
              <a:t>]</a:t>
            </a: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 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  </a:t>
            </a:r>
            <a:r>
              <a:rPr lang="cs-CZ" sz="1800" dirty="0" err="1">
                <a:solidFill>
                  <a:schemeClr val="accent6"/>
                </a:solidFill>
                <a:latin typeface="Courier New" pitchFamily="49" charset="0"/>
                <a:ea typeface="+mn-ea"/>
                <a:cs typeface="+mn-cs"/>
              </a:rPr>
              <a:t>movl</a:t>
            </a:r>
            <a:r>
              <a:rPr lang="cs-CZ" sz="1800" dirty="0">
                <a:solidFill>
                  <a:schemeClr val="accent6"/>
                </a:solidFill>
                <a:latin typeface="Courier New" pitchFamily="49" charset="0"/>
                <a:ea typeface="+mn-ea"/>
                <a:cs typeface="+mn-cs"/>
              </a:rPr>
              <a:t>  %esi, (%rdi,%rax,4) </a:t>
            </a: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#   M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em</a:t>
            </a: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[r+4*i] = val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  </a:t>
            </a:r>
            <a:r>
              <a:rPr lang="cs-CZ" sz="1800" dirty="0" err="1">
                <a:solidFill>
                  <a:srgbClr val="FF0000"/>
                </a:solidFill>
                <a:latin typeface="Courier New" pitchFamily="49" charset="0"/>
                <a:ea typeface="+mn-ea"/>
                <a:cs typeface="+mn-cs"/>
              </a:rPr>
              <a:t>movq</a:t>
            </a:r>
            <a:r>
              <a:rPr lang="cs-CZ" sz="1800" dirty="0">
                <a:solidFill>
                  <a:srgbClr val="FF0000"/>
                </a:solidFill>
                <a:latin typeface="Courier New" pitchFamily="49" charset="0"/>
                <a:ea typeface="+mn-ea"/>
                <a:cs typeface="+mn-cs"/>
              </a:rPr>
              <a:t>  24(%rdi), %rdi      </a:t>
            </a: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#   r = M</a:t>
            </a:r>
            <a:r>
              <a:rPr lang="en-US" sz="1800" dirty="0" err="1">
                <a:latin typeface="Courier New" pitchFamily="49" charset="0"/>
                <a:ea typeface="+mn-ea"/>
                <a:cs typeface="+mn-cs"/>
              </a:rPr>
              <a:t>em</a:t>
            </a: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[r+24]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  </a:t>
            </a:r>
            <a:r>
              <a:rPr lang="cs-CZ" sz="1800" dirty="0" err="1">
                <a:latin typeface="Courier New" pitchFamily="49" charset="0"/>
                <a:ea typeface="+mn-ea"/>
                <a:cs typeface="+mn-cs"/>
              </a:rPr>
              <a:t>testq</a:t>
            </a: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 %rdi, %rdi          #   Test </a:t>
            </a:r>
            <a:r>
              <a:rPr lang="cs-CZ" sz="1800" dirty="0" err="1">
                <a:latin typeface="Courier New" pitchFamily="49" charset="0"/>
                <a:ea typeface="+mn-ea"/>
                <a:cs typeface="+mn-cs"/>
              </a:rPr>
              <a:t>r</a:t>
            </a:r>
            <a:endParaRPr lang="cs-CZ" sz="1800" dirty="0">
              <a:latin typeface="Courier New" pitchFamily="49" charset="0"/>
              <a:ea typeface="+mn-ea"/>
              <a:cs typeface="+mn-cs"/>
            </a:endParaRP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  </a:t>
            </a:r>
            <a:r>
              <a:rPr lang="cs-CZ" sz="1800" dirty="0" err="1">
                <a:latin typeface="Courier New" pitchFamily="49" charset="0"/>
                <a:ea typeface="+mn-ea"/>
                <a:cs typeface="+mn-cs"/>
              </a:rPr>
              <a:t>jne</a:t>
            </a: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   .L11                #   </a:t>
            </a:r>
            <a:r>
              <a:rPr lang="cs-CZ" sz="1800" dirty="0" err="1">
                <a:latin typeface="Courier New" pitchFamily="49" charset="0"/>
                <a:ea typeface="+mn-ea"/>
                <a:cs typeface="+mn-cs"/>
              </a:rPr>
              <a:t>if</a:t>
            </a: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 !=0 </a:t>
            </a:r>
            <a:r>
              <a:rPr lang="cs-CZ" sz="1800" dirty="0" err="1">
                <a:latin typeface="Courier New" pitchFamily="49" charset="0"/>
                <a:ea typeface="+mn-ea"/>
                <a:cs typeface="+mn-cs"/>
              </a:rPr>
              <a:t>goto</a:t>
            </a:r>
            <a:r>
              <a:rPr lang="cs-CZ" sz="1800" dirty="0">
                <a:latin typeface="Courier New" pitchFamily="49" charset="0"/>
                <a:ea typeface="+mn-ea"/>
                <a:cs typeface="+mn-cs"/>
              </a:rPr>
              <a:t> </a:t>
            </a:r>
            <a:r>
              <a:rPr lang="cs-CZ" sz="1800" dirty="0" err="1">
                <a:latin typeface="Courier New" pitchFamily="49" charset="0"/>
                <a:ea typeface="+mn-ea"/>
                <a:cs typeface="+mn-cs"/>
              </a:rPr>
              <a:t>loop</a:t>
            </a:r>
            <a:endParaRPr lang="cs-CZ" sz="1800" dirty="0">
              <a:latin typeface="Courier New" pitchFamily="49" charset="0"/>
              <a:ea typeface="+mn-ea"/>
              <a:cs typeface="+mn-cs"/>
            </a:endParaRPr>
          </a:p>
        </p:txBody>
      </p:sp>
      <p:sp>
        <p:nvSpPr>
          <p:cNvPr id="324612" name="Rectangle 4"/>
          <p:cNvSpPr>
            <a:spLocks noChangeArrowheads="1"/>
          </p:cNvSpPr>
          <p:nvPr/>
        </p:nvSpPr>
        <p:spPr bwMode="auto">
          <a:xfrm>
            <a:off x="123382" y="1706365"/>
            <a:ext cx="3971924" cy="285975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nn-NO" sz="1800" dirty="0">
                <a:latin typeface="Courier New" pitchFamily="-96" charset="0"/>
              </a:rPr>
              <a:t>void set_val</a:t>
            </a:r>
          </a:p>
          <a:p>
            <a:pPr eaLnBrk="0" hangingPunct="0"/>
            <a:r>
              <a:rPr lang="nn-NO" sz="1800" dirty="0">
                <a:latin typeface="Courier New" pitchFamily="-96" charset="0"/>
              </a:rPr>
              <a:t>  (struct rec *r, int val)</a:t>
            </a:r>
          </a:p>
          <a:p>
            <a:pPr eaLnBrk="0" hangingPunct="0"/>
            <a:r>
              <a:rPr lang="nn-NO" sz="1800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nn-NO" sz="1800" dirty="0">
                <a:latin typeface="Courier New" pitchFamily="-96" charset="0"/>
              </a:rPr>
              <a:t>  while (r) {</a:t>
            </a:r>
          </a:p>
          <a:p>
            <a:pPr eaLnBrk="0" hangingPunct="0"/>
            <a:r>
              <a:rPr lang="nn-NO" sz="1800" dirty="0">
                <a:latin typeface="Courier New" pitchFamily="-96" charset="0"/>
              </a:rPr>
              <a:t>    </a:t>
            </a:r>
            <a:r>
              <a:rPr lang="nn-NO" sz="1800" dirty="0" err="1">
                <a:solidFill>
                  <a:srgbClr val="00B050"/>
                </a:solidFill>
                <a:latin typeface="Courier New" pitchFamily="-96" charset="0"/>
              </a:rPr>
              <a:t>size_t</a:t>
            </a:r>
            <a:r>
              <a:rPr lang="nn-NO" sz="1800" dirty="0">
                <a:solidFill>
                  <a:srgbClr val="00B050"/>
                </a:solidFill>
                <a:latin typeface="Courier New" pitchFamily="-96" charset="0"/>
              </a:rPr>
              <a:t> i = r-&gt;i</a:t>
            </a:r>
            <a:r>
              <a:rPr lang="nn-NO" sz="1800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nn-NO" sz="1800" dirty="0">
                <a:latin typeface="Courier New" pitchFamily="-96" charset="0"/>
              </a:rPr>
              <a:t>    // No </a:t>
            </a:r>
            <a:r>
              <a:rPr lang="nn-NO" sz="1800" dirty="0" err="1">
                <a:latin typeface="Courier New" pitchFamily="-96" charset="0"/>
              </a:rPr>
              <a:t>bounds</a:t>
            </a:r>
            <a:r>
              <a:rPr lang="nn-NO" sz="1800" dirty="0">
                <a:latin typeface="Courier New" pitchFamily="-96" charset="0"/>
              </a:rPr>
              <a:t> </a:t>
            </a:r>
            <a:r>
              <a:rPr lang="nn-NO" sz="1800" dirty="0" err="1">
                <a:latin typeface="Courier New" pitchFamily="-96" charset="0"/>
              </a:rPr>
              <a:t>check</a:t>
            </a:r>
            <a:endParaRPr lang="nn-NO" sz="1800" dirty="0">
              <a:latin typeface="Courier New" pitchFamily="-96" charset="0"/>
            </a:endParaRPr>
          </a:p>
          <a:p>
            <a:pPr eaLnBrk="0" hangingPunct="0"/>
            <a:r>
              <a:rPr lang="nn-NO" sz="1800" dirty="0">
                <a:latin typeface="Courier New" pitchFamily="-96" charset="0"/>
              </a:rPr>
              <a:t>    </a:t>
            </a:r>
            <a:r>
              <a:rPr lang="nn-NO" sz="1800" dirty="0">
                <a:solidFill>
                  <a:schemeClr val="accent6"/>
                </a:solidFill>
                <a:latin typeface="Courier New" pitchFamily="-96" charset="0"/>
              </a:rPr>
              <a:t>r-&gt;a[r-&gt;i] = val</a:t>
            </a:r>
            <a:r>
              <a:rPr lang="nn-NO" sz="1800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nn-NO" sz="1800" dirty="0">
                <a:latin typeface="Courier New" pitchFamily="-96" charset="0"/>
              </a:rPr>
              <a:t>    </a:t>
            </a:r>
            <a:r>
              <a:rPr lang="nn-NO" sz="1800" dirty="0">
                <a:solidFill>
                  <a:srgbClr val="FF0000"/>
                </a:solidFill>
                <a:latin typeface="Courier New" pitchFamily="-96" charset="0"/>
              </a:rPr>
              <a:t>r = r-&gt;</a:t>
            </a:r>
            <a:r>
              <a:rPr lang="nn-NO" sz="1800" dirty="0" err="1">
                <a:solidFill>
                  <a:srgbClr val="FF0000"/>
                </a:solidFill>
                <a:latin typeface="Courier New" pitchFamily="-96" charset="0"/>
              </a:rPr>
              <a:t>next</a:t>
            </a:r>
            <a:r>
              <a:rPr lang="nn-NO" sz="1800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nn-NO" sz="1800" dirty="0">
                <a:latin typeface="Courier New" pitchFamily="-96" charset="0"/>
              </a:rPr>
              <a:t>  }</a:t>
            </a:r>
          </a:p>
          <a:p>
            <a:pPr eaLnBrk="0" hangingPunct="0"/>
            <a:r>
              <a:rPr lang="nn-NO" sz="1800" dirty="0">
                <a:latin typeface="Courier New" pitchFamily="-96" charset="0"/>
              </a:rPr>
              <a:t>}</a:t>
            </a:r>
          </a:p>
        </p:txBody>
      </p:sp>
      <p:sp>
        <p:nvSpPr>
          <p:cNvPr id="121860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569913"/>
            <a:ext cx="7226300" cy="573087"/>
          </a:xfrm>
        </p:spPr>
        <p:txBody>
          <a:bodyPr/>
          <a:lstStyle/>
          <a:p>
            <a:r>
              <a:rPr lang="en-US" dirty="0">
                <a:latin typeface="Calibri" pitchFamily="-96" charset="0"/>
              </a:rPr>
              <a:t>Following Linked List #2</a:t>
            </a:r>
          </a:p>
        </p:txBody>
      </p:sp>
      <p:sp>
        <p:nvSpPr>
          <p:cNvPr id="121861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3044825" cy="709602"/>
          </a:xfrm>
        </p:spPr>
        <p:txBody>
          <a:bodyPr/>
          <a:lstStyle/>
          <a:p>
            <a:r>
              <a:rPr lang="en-US" dirty="0">
                <a:latin typeface="Calibri" pitchFamily="-96" charset="0"/>
              </a:rPr>
              <a:t>C Code</a:t>
            </a:r>
          </a:p>
        </p:txBody>
      </p:sp>
      <p:graphicFrame>
        <p:nvGraphicFramePr>
          <p:cNvPr id="50" name="Table 49"/>
          <p:cNvGraphicFramePr>
            <a:graphicFrameLocks noGrp="1"/>
          </p:cNvGraphicFramePr>
          <p:nvPr/>
        </p:nvGraphicFramePr>
        <p:xfrm>
          <a:off x="6140289" y="3565984"/>
          <a:ext cx="2895600" cy="1112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Register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rdi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rsi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val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5116087" y="332656"/>
            <a:ext cx="3296295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dirty="0" err="1">
                <a:latin typeface="Courier New" pitchFamily="-96" charset="0"/>
              </a:rPr>
              <a:t>struct</a:t>
            </a:r>
            <a:r>
              <a:rPr lang="en-US" sz="1800" dirty="0">
                <a:latin typeface="Courier New" pitchFamily="-96" charset="0"/>
              </a:rPr>
              <a:t> </a:t>
            </a:r>
            <a:r>
              <a:rPr lang="en-US" sz="1800" dirty="0" err="1">
                <a:latin typeface="Courier New" pitchFamily="-96" charset="0"/>
              </a:rPr>
              <a:t>rec</a:t>
            </a:r>
            <a:r>
              <a:rPr lang="en-US" sz="1800" dirty="0">
                <a:latin typeface="Courier New" pitchFamily="-96" charset="0"/>
              </a:rPr>
              <a:t> {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    </a:t>
            </a:r>
            <a:r>
              <a:rPr lang="en-US" sz="1800" dirty="0" err="1">
                <a:latin typeface="Courier New" pitchFamily="-96" charset="0"/>
              </a:rPr>
              <a:t>int</a:t>
            </a:r>
            <a:r>
              <a:rPr lang="en-US" sz="1800" dirty="0">
                <a:latin typeface="Courier New" pitchFamily="-96" charset="0"/>
              </a:rPr>
              <a:t> a[4];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    </a:t>
            </a:r>
            <a:r>
              <a:rPr lang="en-US" sz="1800" dirty="0" err="1">
                <a:latin typeface="Courier New" pitchFamily="-96" charset="0"/>
              </a:rPr>
              <a:t>size_t</a:t>
            </a:r>
            <a:r>
              <a:rPr lang="en-US" sz="1800" dirty="0">
                <a:latin typeface="Courier New" pitchFamily="-96" charset="0"/>
              </a:rPr>
              <a:t> </a:t>
            </a:r>
            <a:r>
              <a:rPr lang="en-US" sz="1800" dirty="0" err="1">
                <a:latin typeface="Courier New" pitchFamily="-96" charset="0"/>
              </a:rPr>
              <a:t>i</a:t>
            </a:r>
            <a:r>
              <a:rPr lang="en-US" sz="1800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    </a:t>
            </a:r>
            <a:r>
              <a:rPr lang="en-US" sz="1800" dirty="0" err="1">
                <a:latin typeface="Courier New" pitchFamily="-96" charset="0"/>
              </a:rPr>
              <a:t>struct</a:t>
            </a:r>
            <a:r>
              <a:rPr lang="en-US" sz="1800" dirty="0">
                <a:latin typeface="Courier New" pitchFamily="-96" charset="0"/>
              </a:rPr>
              <a:t> rec *next;</a:t>
            </a:r>
          </a:p>
          <a:p>
            <a:pPr eaLnBrk="0" hangingPunct="0"/>
            <a:r>
              <a:rPr lang="en-US" sz="1800" dirty="0">
                <a:latin typeface="Courier New" pitchFamily="-96" charset="0"/>
              </a:rPr>
              <a:t>};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450943" y="1506560"/>
            <a:ext cx="4223157" cy="1992331"/>
            <a:chOff x="4450943" y="1049360"/>
            <a:chExt cx="4223157" cy="1992331"/>
          </a:xfrm>
        </p:grpSpPr>
        <p:sp>
          <p:nvSpPr>
            <p:cNvPr id="48" name="Line 17"/>
            <p:cNvSpPr>
              <a:spLocks noChangeShapeType="1"/>
            </p:cNvSpPr>
            <p:nvPr/>
          </p:nvSpPr>
          <p:spPr bwMode="auto">
            <a:xfrm flipV="1">
              <a:off x="5454489" y="2279691"/>
              <a:ext cx="0" cy="381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Rectangle 18"/>
            <p:cNvSpPr>
              <a:spLocks noChangeArrowheads="1"/>
            </p:cNvSpPr>
            <p:nvPr/>
          </p:nvSpPr>
          <p:spPr bwMode="auto">
            <a:xfrm>
              <a:off x="4616289" y="2660691"/>
              <a:ext cx="1524000" cy="3810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7" tIns="44450" rIns="90487" bIns="44450">
              <a:prstTxWarp prst="textNoShape">
                <a:avLst/>
              </a:prstTxWarp>
            </a:bodyPr>
            <a:lstStyle/>
            <a:p>
              <a:pPr marL="223838" indent="-223838" defTabSz="895350" eaLnBrk="0" hangingPunct="0">
                <a:spcBef>
                  <a:spcPct val="30000"/>
                </a:spcBef>
              </a:pPr>
              <a:r>
                <a:rPr lang="en-US">
                  <a:solidFill>
                    <a:schemeClr val="tx2"/>
                  </a:solidFill>
                  <a:latin typeface="Calibri" pitchFamily="-96" charset="0"/>
                </a:rPr>
                <a:t>Element </a:t>
              </a:r>
              <a:r>
                <a:rPr lang="en-US">
                  <a:latin typeface="Courier New" pitchFamily="-96" charset="0"/>
                </a:rPr>
                <a:t>i</a:t>
              </a:r>
              <a:endParaRPr lang="en-US">
                <a:solidFill>
                  <a:schemeClr val="tx2"/>
                </a:solidFill>
                <a:latin typeface="Calibri" pitchFamily="-96" charset="0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4450943" y="1049360"/>
              <a:ext cx="3979019" cy="1611991"/>
              <a:chOff x="4563315" y="1484784"/>
              <a:chExt cx="3979019" cy="1611991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563315" y="1484784"/>
                <a:ext cx="3979019" cy="1611991"/>
                <a:chOff x="4283968" y="1024921"/>
                <a:chExt cx="3979019" cy="1611991"/>
              </a:xfrm>
            </p:grpSpPr>
            <p:sp>
              <p:nvSpPr>
                <p:cNvPr id="20" name="Line 16"/>
                <p:cNvSpPr>
                  <a:spLocks noChangeShapeType="1"/>
                </p:cNvSpPr>
                <p:nvPr/>
              </p:nvSpPr>
              <p:spPr bwMode="auto">
                <a:xfrm>
                  <a:off x="4436368" y="1405921"/>
                  <a:ext cx="0" cy="38100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Rectangle 17"/>
                <p:cNvSpPr>
                  <a:spLocks noChangeArrowheads="1"/>
                </p:cNvSpPr>
                <p:nvPr/>
              </p:nvSpPr>
              <p:spPr bwMode="auto">
                <a:xfrm>
                  <a:off x="4283968" y="1024921"/>
                  <a:ext cx="366713" cy="457200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r</a:t>
                  </a:r>
                </a:p>
              </p:txBody>
            </p:sp>
            <p:sp>
              <p:nvSpPr>
                <p:cNvPr id="22" name="Rectangle 10"/>
                <p:cNvSpPr>
                  <a:spLocks noChangeArrowheads="1"/>
                </p:cNvSpPr>
                <p:nvPr/>
              </p:nvSpPr>
              <p:spPr bwMode="auto">
                <a:xfrm>
                  <a:off x="6161106" y="1826627"/>
                  <a:ext cx="876300" cy="431800"/>
                </a:xfrm>
                <a:prstGeom prst="rect">
                  <a:avLst/>
                </a:prstGeom>
                <a:solidFill>
                  <a:srgbClr val="F1C7C7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 err="1">
                      <a:latin typeface="Courier New" pitchFamily="-96" charset="0"/>
                    </a:rPr>
                    <a:t>i</a:t>
                  </a:r>
                  <a:endParaRPr lang="en-US" sz="2000" dirty="0">
                    <a:latin typeface="Courier New" pitchFamily="-96" charset="0"/>
                  </a:endParaRPr>
                </a:p>
              </p:txBody>
            </p:sp>
            <p:sp>
              <p:nvSpPr>
                <p:cNvPr id="23" name="Rectangle 12"/>
                <p:cNvSpPr>
                  <a:spLocks noChangeArrowheads="1"/>
                </p:cNvSpPr>
                <p:nvPr/>
              </p:nvSpPr>
              <p:spPr bwMode="auto">
                <a:xfrm>
                  <a:off x="7037406" y="1826627"/>
                  <a:ext cx="869944" cy="431800"/>
                </a:xfrm>
                <a:prstGeom prst="rect">
                  <a:avLst/>
                </a:prstGeom>
                <a:solidFill>
                  <a:srgbClr val="D5F1CF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>
                      <a:latin typeface="Courier New" pitchFamily="-96" charset="0"/>
                    </a:rPr>
                    <a:t>next</a:t>
                  </a:r>
                </a:p>
              </p:txBody>
            </p:sp>
            <p:sp>
              <p:nvSpPr>
                <p:cNvPr id="24" name="Rectangle 13"/>
                <p:cNvSpPr>
                  <a:spLocks noChangeArrowheads="1"/>
                </p:cNvSpPr>
                <p:nvPr/>
              </p:nvSpPr>
              <p:spPr bwMode="auto">
                <a:xfrm>
                  <a:off x="4355976" y="2242552"/>
                  <a:ext cx="333375" cy="393700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0</a:t>
                  </a:r>
                </a:p>
              </p:txBody>
            </p:sp>
            <p:sp>
              <p:nvSpPr>
                <p:cNvPr id="25" name="Rectangle 14"/>
                <p:cNvSpPr>
                  <a:spLocks noChangeArrowheads="1"/>
                </p:cNvSpPr>
                <p:nvPr/>
              </p:nvSpPr>
              <p:spPr bwMode="auto">
                <a:xfrm>
                  <a:off x="5886488" y="2239367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16</a:t>
                  </a:r>
                </a:p>
              </p:txBody>
            </p:sp>
            <p:sp>
              <p:nvSpPr>
                <p:cNvPr id="26" name="Rectangle 15"/>
                <p:cNvSpPr>
                  <a:spLocks noChangeArrowheads="1"/>
                </p:cNvSpPr>
                <p:nvPr/>
              </p:nvSpPr>
              <p:spPr bwMode="auto">
                <a:xfrm>
                  <a:off x="6794518" y="2225089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24</a:t>
                  </a:r>
                </a:p>
              </p:txBody>
            </p:sp>
            <p:sp>
              <p:nvSpPr>
                <p:cNvPr id="27" name="Rectangle 16"/>
                <p:cNvSpPr>
                  <a:spLocks noChangeArrowheads="1"/>
                </p:cNvSpPr>
                <p:nvPr/>
              </p:nvSpPr>
              <p:spPr bwMode="auto">
                <a:xfrm>
                  <a:off x="7772419" y="2225089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32</a:t>
                  </a:r>
                </a:p>
              </p:txBody>
            </p:sp>
          </p:grpSp>
          <p:sp>
            <p:nvSpPr>
              <p:cNvPr id="33" name="Rectangle 11"/>
              <p:cNvSpPr>
                <a:spLocks noChangeArrowheads="1"/>
              </p:cNvSpPr>
              <p:nvPr/>
            </p:nvSpPr>
            <p:spPr bwMode="auto">
              <a:xfrm>
                <a:off x="4700975" y="2286490"/>
                <a:ext cx="1739478" cy="4318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 anchor="ctr"/>
              <a:lstStyle/>
              <a:p>
                <a:pPr eaLnBrk="0" hangingPunct="0">
                  <a:defRPr/>
                </a:pPr>
                <a:r>
                  <a:rPr lang="en-US" sz="2000">
                    <a:latin typeface="Courier New" pitchFamily="49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47" name="Freeform 16"/>
            <p:cNvSpPr>
              <a:spLocks/>
            </p:cNvSpPr>
            <p:nvPr/>
          </p:nvSpPr>
          <p:spPr bwMode="auto">
            <a:xfrm flipH="1">
              <a:off x="7683500" y="1506560"/>
              <a:ext cx="990600" cy="457200"/>
            </a:xfrm>
            <a:custGeom>
              <a:avLst/>
              <a:gdLst>
                <a:gd name="T0" fmla="*/ 624 w 624"/>
                <a:gd name="T1" fmla="*/ 288 h 288"/>
                <a:gd name="T2" fmla="*/ 576 w 624"/>
                <a:gd name="T3" fmla="*/ 0 h 288"/>
                <a:gd name="T4" fmla="*/ 96 w 624"/>
                <a:gd name="T5" fmla="*/ 0 h 288"/>
                <a:gd name="T6" fmla="*/ 0 w 624"/>
                <a:gd name="T7" fmla="*/ 144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4"/>
                <a:gd name="T13" fmla="*/ 0 h 288"/>
                <a:gd name="T14" fmla="*/ 624 w 624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4" h="288">
                  <a:moveTo>
                    <a:pt x="624" y="288"/>
                  </a:moveTo>
                  <a:lnTo>
                    <a:pt x="576" y="0"/>
                  </a:lnTo>
                  <a:lnTo>
                    <a:pt x="96" y="0"/>
                  </a:lnTo>
                  <a:lnTo>
                    <a:pt x="0" y="144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alibri" pitchFamily="-9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501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6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>
            <a:spLocks noGrp="1"/>
          </p:cNvSpPr>
          <p:nvPr>
            <p:ph type="title"/>
          </p:nvPr>
        </p:nvSpPr>
        <p:spPr>
          <a:xfrm>
            <a:off x="381000" y="254000"/>
            <a:ext cx="838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Mechanisms in Procedures</a:t>
            </a:r>
            <a:endParaRPr/>
          </a:p>
        </p:txBody>
      </p:sp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381000" y="1219200"/>
            <a:ext cx="5257800" cy="5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254000" marR="0" lvl="0" indent="-25400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Passing control</a:t>
            </a:r>
            <a:endParaRPr dirty="0"/>
          </a:p>
          <a:p>
            <a:pPr marL="5143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beginning of procedure code</a:t>
            </a:r>
            <a:endParaRPr dirty="0"/>
          </a:p>
          <a:p>
            <a:pPr marL="5143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 to return point</a:t>
            </a:r>
            <a:endParaRPr dirty="0"/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Passing data</a:t>
            </a:r>
            <a:endParaRPr dirty="0"/>
          </a:p>
          <a:p>
            <a:pPr marL="5143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Procedure arguments</a:t>
            </a:r>
            <a:endParaRPr dirty="0"/>
          </a:p>
          <a:p>
            <a:pPr marL="5143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Return value</a:t>
            </a:r>
            <a:endParaRPr dirty="0"/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tx1"/>
                </a:solidFill>
                <a:highlight>
                  <a:srgbClr val="FFFF00"/>
                </a:highlight>
                <a:sym typeface="Calibri"/>
              </a:rPr>
              <a:t>Memory management</a:t>
            </a:r>
            <a:endParaRPr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marL="5143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rgbClr val="724747"/>
                </a:solidFill>
                <a:latin typeface="Calibri"/>
                <a:ea typeface="Calibri"/>
                <a:cs typeface="Calibri"/>
                <a:sym typeface="Calibri"/>
              </a:rPr>
              <a:t>Allocate during procedure execution</a:t>
            </a:r>
            <a:endParaRPr dirty="0"/>
          </a:p>
          <a:p>
            <a:pPr marL="514350" marR="0" lvl="1" indent="-234950" algn="l" rtl="0">
              <a:spcBef>
                <a:spcPts val="5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rgbClr val="724747"/>
                </a:solidFill>
                <a:latin typeface="Calibri"/>
                <a:ea typeface="Calibri"/>
                <a:cs typeface="Calibri"/>
                <a:sym typeface="Calibri"/>
              </a:rPr>
              <a:t>Deallocate upon return</a:t>
            </a:r>
            <a:endParaRPr dirty="0"/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Mechanisms all implemented with machine instructions</a:t>
            </a:r>
            <a:endParaRPr dirty="0"/>
          </a:p>
          <a:p>
            <a:pPr marL="254000" marR="0" lvl="0" indent="-254000" algn="l" rtl="0"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x86-64 implementation of a procedure uses only those mechanisms required</a:t>
            </a:r>
            <a:endParaRPr dirty="0"/>
          </a:p>
        </p:txBody>
      </p:sp>
      <p:sp>
        <p:nvSpPr>
          <p:cNvPr id="275" name="Shape 275"/>
          <p:cNvSpPr/>
          <p:nvPr/>
        </p:nvSpPr>
        <p:spPr>
          <a:xfrm>
            <a:off x="5791200" y="990600"/>
            <a:ext cx="1841500" cy="2362200"/>
          </a:xfrm>
          <a:prstGeom prst="rect">
            <a:avLst/>
          </a:prstGeom>
          <a:solidFill>
            <a:srgbClr val="F6F5BD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P(…) 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y = Q(x);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print(y)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  </a:t>
            </a:r>
            <a:endParaRPr/>
          </a:p>
        </p:txBody>
      </p:sp>
      <p:sp>
        <p:nvSpPr>
          <p:cNvPr id="276" name="Shape 276"/>
          <p:cNvSpPr/>
          <p:nvPr/>
        </p:nvSpPr>
        <p:spPr>
          <a:xfrm>
            <a:off x="5791200" y="3581400"/>
            <a:ext cx="2133600" cy="2362200"/>
          </a:xfrm>
          <a:prstGeom prst="rect">
            <a:avLst/>
          </a:prstGeom>
          <a:solidFill>
            <a:srgbClr val="D5F1CF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199" dir="2700000" algn="ctr" rotWithShape="0">
              <a:schemeClr val="lt2">
                <a:alpha val="74901"/>
              </a:schemeClr>
            </a:outerShdw>
          </a:effectLst>
        </p:spPr>
        <p:txBody>
          <a:bodyPr spcFirstLastPara="1" wrap="square" lIns="38100" tIns="38100" rIns="38100" bIns="381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int Q(int i)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int t = 3*i;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int v[10];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•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return v[t];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277" name="Shape 277"/>
          <p:cNvSpPr/>
          <p:nvPr/>
        </p:nvSpPr>
        <p:spPr>
          <a:xfrm>
            <a:off x="6019800" y="4419600"/>
            <a:ext cx="1447800" cy="381000"/>
          </a:xfrm>
          <a:prstGeom prst="rect">
            <a:avLst/>
          </a:prstGeom>
          <a:solidFill>
            <a:schemeClr val="accent1">
              <a:alpha val="22745"/>
            </a:schemeClr>
          </a:solidFill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Gill Sans"/>
              <a:buNone/>
            </a:pPr>
            <a:endParaRPr sz="4200" b="0" i="0" u="none" strike="noStrike" cap="non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itle Slid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C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itle and Conten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99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C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itle and Conten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99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C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1091</TotalTime>
  <Words>8220</Words>
  <Application>Microsoft Office PowerPoint</Application>
  <PresentationFormat>On-screen Show (4:3)</PresentationFormat>
  <Paragraphs>2176</Paragraphs>
  <Slides>82</Slides>
  <Notes>76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82</vt:i4>
      </vt:variant>
    </vt:vector>
  </HeadingPairs>
  <TitlesOfParts>
    <vt:vector size="101" baseType="lpstr">
      <vt:lpstr>Gill Sans</vt:lpstr>
      <vt:lpstr>Wingdings 2</vt:lpstr>
      <vt:lpstr>Calibri Bold</vt:lpstr>
      <vt:lpstr>Arial Narrow</vt:lpstr>
      <vt:lpstr>Courier New Bold</vt:lpstr>
      <vt:lpstr>Calibri</vt:lpstr>
      <vt:lpstr>Helvetica</vt:lpstr>
      <vt:lpstr>Courier New</vt:lpstr>
      <vt:lpstr>Gill Sans MT</vt:lpstr>
      <vt:lpstr>Gill Sans MT Condensed</vt:lpstr>
      <vt:lpstr>Times New Roman</vt:lpstr>
      <vt:lpstr>Noto Sans Symbols</vt:lpstr>
      <vt:lpstr>Wingdings</vt:lpstr>
      <vt:lpstr>Calibri Bold Italic</vt:lpstr>
      <vt:lpstr>Arial</vt:lpstr>
      <vt:lpstr>Consolas</vt:lpstr>
      <vt:lpstr>Title Slide</vt:lpstr>
      <vt:lpstr>1_Title and Content</vt:lpstr>
      <vt:lpstr>Title and Content</vt:lpstr>
      <vt:lpstr>PowerPoint Presentation</vt:lpstr>
      <vt:lpstr>Machine-Level Programming III  15-213/14-513/15-513: Introduction to Computer Systems 5th Lecture, Sept 9, 2025</vt:lpstr>
      <vt:lpstr>Mechanisms in Procedures</vt:lpstr>
      <vt:lpstr>Today</vt:lpstr>
      <vt:lpstr>Mechanisms in Procedures</vt:lpstr>
      <vt:lpstr>Procedure Data Flow</vt:lpstr>
      <vt:lpstr>Data Flow Examples</vt:lpstr>
      <vt:lpstr>Today</vt:lpstr>
      <vt:lpstr>Mechanisms in Procedures</vt:lpstr>
      <vt:lpstr>Stack-Based Languages</vt:lpstr>
      <vt:lpstr>Call Chain Example</vt:lpstr>
      <vt:lpstr>Stack Frames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Example</vt:lpstr>
      <vt:lpstr>x86-64/Linux Stack Frame</vt:lpstr>
      <vt:lpstr>Example: incr</vt:lpstr>
      <vt:lpstr>Example: Calling incr #1</vt:lpstr>
      <vt:lpstr>Example: Calling incr #2</vt:lpstr>
      <vt:lpstr>Example: Calling incr #2</vt:lpstr>
      <vt:lpstr>Example: Calling incr #2</vt:lpstr>
      <vt:lpstr>Example: Calling incr #2</vt:lpstr>
      <vt:lpstr>Example: Calling incr #3</vt:lpstr>
      <vt:lpstr>Example: Calling incr #4</vt:lpstr>
      <vt:lpstr>Example: Calling incr #5a</vt:lpstr>
      <vt:lpstr>Example: Calling incr #5b</vt:lpstr>
      <vt:lpstr>Register Saving Conventions</vt:lpstr>
      <vt:lpstr>Register Saving Conventions</vt:lpstr>
      <vt:lpstr>x86-64 Linux Register Usage #1</vt:lpstr>
      <vt:lpstr>x86-64 Linux Register Usage #2</vt:lpstr>
      <vt:lpstr>x86-64 Procedure Summary</vt:lpstr>
      <vt:lpstr>Quiz Time!</vt:lpstr>
      <vt:lpstr>Today</vt:lpstr>
      <vt:lpstr>Reminder: Memory Organization</vt:lpstr>
      <vt:lpstr>Array Allocation</vt:lpstr>
      <vt:lpstr>Array Access</vt:lpstr>
      <vt:lpstr>Array Example</vt:lpstr>
      <vt:lpstr>Array Accessing Example</vt:lpstr>
      <vt:lpstr>Array Loop Example</vt:lpstr>
      <vt:lpstr>Array Loop Example</vt:lpstr>
      <vt:lpstr>Multidimensional (Nested) Arrays</vt:lpstr>
      <vt:lpstr>Nested Array Example</vt:lpstr>
      <vt:lpstr>Nested Array Row Access</vt:lpstr>
      <vt:lpstr>Nested Array Row Access Code</vt:lpstr>
      <vt:lpstr>Nested Array Element Access</vt:lpstr>
      <vt:lpstr>Nested Array Element Access Code</vt:lpstr>
      <vt:lpstr>Multi-Level Array Example</vt:lpstr>
      <vt:lpstr>Element Access in Multi-Level Array</vt:lpstr>
      <vt:lpstr>Array Element Accesses</vt:lpstr>
      <vt:lpstr>N X N Matrix Code</vt:lpstr>
      <vt:lpstr>Assembly for Fixed Dimensions</vt:lpstr>
      <vt:lpstr>Assembly for Variable Dimensions</vt:lpstr>
      <vt:lpstr>Today</vt:lpstr>
      <vt:lpstr>Structure Representation</vt:lpstr>
      <vt:lpstr>Generating Pointer to Structure Member</vt:lpstr>
      <vt:lpstr>Following Linked List</vt:lpstr>
      <vt:lpstr>Structures &amp; Alignment</vt:lpstr>
      <vt:lpstr>Specific Cases of Alignment (x86-64)</vt:lpstr>
      <vt:lpstr>Satisfying Alignment with Structures</vt:lpstr>
      <vt:lpstr>Meeting Overall Alignment Requirement</vt:lpstr>
      <vt:lpstr>Summary</vt:lpstr>
      <vt:lpstr>Additional Slides</vt:lpstr>
      <vt:lpstr>Recursive Function</vt:lpstr>
      <vt:lpstr>Recursive Function Terminal Case</vt:lpstr>
      <vt:lpstr>Recursive Function Register Save</vt:lpstr>
      <vt:lpstr>Recursive Function Call Setup</vt:lpstr>
      <vt:lpstr>Recursive Function Call</vt:lpstr>
      <vt:lpstr>Recursive Function Result</vt:lpstr>
      <vt:lpstr>Recursive Function Completion</vt:lpstr>
      <vt:lpstr>Observations About Recursion</vt:lpstr>
      <vt:lpstr>Bonus Content: Tail Recursive</vt:lpstr>
      <vt:lpstr>Example: Array Access</vt:lpstr>
      <vt:lpstr>Example: Array Access</vt:lpstr>
      <vt:lpstr>Following Linked List #2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Machine-Level Programming III: Procedures  15-213/15-513: Introduction to Computer Systems 7th Lecture, May 31, 2022</dc:title>
  <dc:creator>Brian Railing</dc:creator>
  <cp:lastModifiedBy>Phil Gibbons</cp:lastModifiedBy>
  <cp:revision>16</cp:revision>
  <dcterms:modified xsi:type="dcterms:W3CDTF">2025-09-09T02:23:58Z</dcterms:modified>
</cp:coreProperties>
</file>