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0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6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7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3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0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4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6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8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9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2BC8A-BA8D-4258-AF3A-FEA06490C9E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2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450237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756559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75909" y="295156"/>
            <a:ext cx="464018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Scenario: Normal Operation</a:t>
            </a:r>
            <a:endParaRPr lang="en-U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450237" y="1551373"/>
            <a:ext cx="7324077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2482" y="3429000"/>
            <a:ext cx="7324077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469468" y="2422866"/>
            <a:ext cx="7324077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50237" y="4296424"/>
            <a:ext cx="7324077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0641" y="5275486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385177" y="5275486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71853" y="1924235"/>
            <a:ext cx="11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Timeout Period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73329" y="3914315"/>
            <a:ext cx="11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Timeout Period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62852" y="1492210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99841" y="3420150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73207" y="2487987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ACK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62852" y="4341013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ACK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7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06455" y="295156"/>
            <a:ext cx="677910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Scenario: Timeout occurring because ACK</a:t>
            </a:r>
          </a:p>
          <a:p>
            <a:pPr algn="ctr"/>
            <a:r>
              <a:rPr lang="en-U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</a:t>
            </a:r>
            <a:r>
              <a:rPr lang="en-US" sz="3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ot sent back from receiver in time</a:t>
            </a:r>
            <a:endParaRPr lang="en-U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50237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56559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50237" y="1551373"/>
            <a:ext cx="7324077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32482" y="3429000"/>
            <a:ext cx="7324077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980373" y="2422866"/>
            <a:ext cx="4813173" cy="5955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450237" y="4296424"/>
            <a:ext cx="7324078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30641" y="5275486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85177" y="5275486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71853" y="1924235"/>
            <a:ext cx="11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Timeout Period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73329" y="3914315"/>
            <a:ext cx="11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Timeout Period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62852" y="1492210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99841" y="3420150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73207" y="2487987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ACK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62852" y="4341013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ACK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811698" y="2466089"/>
            <a:ext cx="484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252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93175" y="295156"/>
            <a:ext cx="88056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Scenario: Timeout occurring because original message</a:t>
            </a:r>
          </a:p>
          <a:p>
            <a:pPr algn="ctr"/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not sent from sender in time</a:t>
            </a:r>
            <a:endParaRPr lang="en-U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50237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56559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50237" y="1551373"/>
            <a:ext cx="4181382" cy="5082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32482" y="3429000"/>
            <a:ext cx="7324077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450237" y="4296424"/>
            <a:ext cx="7324078" cy="8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30641" y="5275486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85177" y="5275486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71853" y="1924235"/>
            <a:ext cx="11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Timeout Period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73329" y="3914315"/>
            <a:ext cx="11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Timeout Period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62852" y="1492210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99841" y="3420150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 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62852" y="4341013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ACK 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377271" y="1538904"/>
            <a:ext cx="484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409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73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Nassar</dc:creator>
  <cp:lastModifiedBy>David Nassar</cp:lastModifiedBy>
  <cp:revision>4</cp:revision>
  <dcterms:created xsi:type="dcterms:W3CDTF">2015-04-16T17:53:03Z</dcterms:created>
  <dcterms:modified xsi:type="dcterms:W3CDTF">2016-02-19T06:14:28Z</dcterms:modified>
</cp:coreProperties>
</file>