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85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0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06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72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3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20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4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67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88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698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2BC8A-BA8D-4258-AF3A-FEA06490C9E3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B6B69-563C-4872-92B8-347FF64B9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928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75909" y="295156"/>
            <a:ext cx="464018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Normal Operation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22575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706455" y="295156"/>
            <a:ext cx="677910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Timeout occurring because ACK</a:t>
            </a:r>
          </a:p>
          <a:p>
            <a:pPr algn="ctr"/>
            <a:r>
              <a:rPr lang="en-US" sz="3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</a:t>
            </a:r>
            <a:r>
              <a:rPr lang="en-US" sz="30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ot sent back from receiver in time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2523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2450237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756559" y="1551373"/>
            <a:ext cx="17755" cy="37552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93175" y="295156"/>
            <a:ext cx="88056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Scenario: Timeout occurring because original message</a:t>
            </a:r>
          </a:p>
          <a:p>
            <a:pPr algn="ctr"/>
            <a:r>
              <a:rPr lang="en-US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not sent from sender in time</a:t>
            </a:r>
            <a:endParaRPr lang="en-US" sz="30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14099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Nassar</dc:creator>
  <cp:lastModifiedBy>David Nassar</cp:lastModifiedBy>
  <cp:revision>1</cp:revision>
  <dcterms:created xsi:type="dcterms:W3CDTF">2015-04-16T17:53:03Z</dcterms:created>
  <dcterms:modified xsi:type="dcterms:W3CDTF">2015-04-16T17:53:49Z</dcterms:modified>
</cp:coreProperties>
</file>