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" y="23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03E6-385B-471A-AA5E-779C6F6C6F8E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3C1AE-E9AE-482A-8A15-C3E8D9A1F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3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03E6-385B-471A-AA5E-779C6F6C6F8E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3C1AE-E9AE-482A-8A15-C3E8D9A1F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28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03E6-385B-471A-AA5E-779C6F6C6F8E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3C1AE-E9AE-482A-8A15-C3E8D9A1F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3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03E6-385B-471A-AA5E-779C6F6C6F8E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3C1AE-E9AE-482A-8A15-C3E8D9A1F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49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03E6-385B-471A-AA5E-779C6F6C6F8E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3C1AE-E9AE-482A-8A15-C3E8D9A1F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53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03E6-385B-471A-AA5E-779C6F6C6F8E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3C1AE-E9AE-482A-8A15-C3E8D9A1F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71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03E6-385B-471A-AA5E-779C6F6C6F8E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3C1AE-E9AE-482A-8A15-C3E8D9A1F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8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03E6-385B-471A-AA5E-779C6F6C6F8E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3C1AE-E9AE-482A-8A15-C3E8D9A1F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02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03E6-385B-471A-AA5E-779C6F6C6F8E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3C1AE-E9AE-482A-8A15-C3E8D9A1F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2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03E6-385B-471A-AA5E-779C6F6C6F8E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3C1AE-E9AE-482A-8A15-C3E8D9A1F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5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03E6-385B-471A-AA5E-779C6F6C6F8E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3C1AE-E9AE-482A-8A15-C3E8D9A1F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39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D03E6-385B-471A-AA5E-779C6F6C6F8E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3C1AE-E9AE-482A-8A15-C3E8D9A1F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7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8" t="9708" r="22647" b="6796"/>
          <a:stretch/>
        </p:blipFill>
        <p:spPr>
          <a:xfrm>
            <a:off x="3240351" y="571500"/>
            <a:ext cx="5687568" cy="571581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3247056" y="571500"/>
            <a:ext cx="5706445" cy="5709688"/>
            <a:chOff x="3558540" y="901382"/>
            <a:chExt cx="5082540" cy="5050536"/>
          </a:xfrm>
        </p:grpSpPr>
        <p:grpSp>
          <p:nvGrpSpPr>
            <p:cNvPr id="4" name="Group 3"/>
            <p:cNvGrpSpPr/>
            <p:nvPr/>
          </p:nvGrpSpPr>
          <p:grpSpPr>
            <a:xfrm>
              <a:off x="3558540" y="901382"/>
              <a:ext cx="5082540" cy="5050536"/>
              <a:chOff x="7620" y="0"/>
              <a:chExt cx="5082540" cy="5050536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7620" y="0"/>
                <a:ext cx="1691640" cy="1682496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398520" y="0"/>
                <a:ext cx="1691640" cy="1682496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 rot="10800000">
                <a:off x="1698002" y="1684020"/>
                <a:ext cx="1691640" cy="1682496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398520" y="3368040"/>
                <a:ext cx="1691640" cy="1682496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7620" y="3368040"/>
                <a:ext cx="1691640" cy="1682496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4133292" y="1280965"/>
              <a:ext cx="5421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1</a:t>
              </a:r>
              <a:endPara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812867" y="1280965"/>
              <a:ext cx="5421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2</a:t>
              </a:r>
              <a:endPara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531812" y="1280965"/>
              <a:ext cx="5421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3</a:t>
              </a:r>
              <a:endPara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137438" y="2955841"/>
              <a:ext cx="5421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4</a:t>
              </a:r>
              <a:endPara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812867" y="2967335"/>
              <a:ext cx="5421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5</a:t>
              </a:r>
              <a:endPara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524192" y="2955841"/>
              <a:ext cx="5421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6</a:t>
              </a:r>
              <a:endPara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133292" y="4641385"/>
              <a:ext cx="5421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7</a:t>
              </a:r>
              <a:endPara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812867" y="4649005"/>
              <a:ext cx="5421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8</a:t>
              </a:r>
              <a:endPara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512127" y="4649005"/>
              <a:ext cx="5421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9</a:t>
              </a:r>
              <a:endPara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29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3" t="29777" r="20605" b="-1"/>
          <a:stretch/>
        </p:blipFill>
        <p:spPr>
          <a:xfrm>
            <a:off x="3242310" y="573088"/>
            <a:ext cx="5715000" cy="57150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242310" y="573088"/>
            <a:ext cx="5707380" cy="5711825"/>
            <a:chOff x="3242310" y="573088"/>
            <a:chExt cx="5707380" cy="5711825"/>
          </a:xfrm>
        </p:grpSpPr>
        <p:sp>
          <p:nvSpPr>
            <p:cNvPr id="3" name="Rectangle 2"/>
            <p:cNvSpPr/>
            <p:nvPr/>
          </p:nvSpPr>
          <p:spPr>
            <a:xfrm>
              <a:off x="3242310" y="573088"/>
              <a:ext cx="1901825" cy="19018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047865" y="573088"/>
              <a:ext cx="1901825" cy="19018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142865" y="2478088"/>
              <a:ext cx="1901825" cy="19018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242310" y="4383088"/>
              <a:ext cx="1901825" cy="19018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047865" y="4383088"/>
              <a:ext cx="1901825" cy="19018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922154" y="1062335"/>
              <a:ext cx="5421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1</a:t>
              </a:r>
              <a:endPara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812867" y="1062335"/>
              <a:ext cx="5421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2</a:t>
              </a:r>
              <a:endPara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716597" y="1062335"/>
              <a:ext cx="5421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3</a:t>
              </a:r>
              <a:endPara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22154" y="2955418"/>
              <a:ext cx="5421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4</a:t>
              </a:r>
              <a:endPara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812867" y="2945694"/>
              <a:ext cx="5421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5</a:t>
              </a:r>
              <a:endPara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714692" y="2945694"/>
              <a:ext cx="5421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6</a:t>
              </a:r>
              <a:endPara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922154" y="4831584"/>
              <a:ext cx="5421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7</a:t>
              </a:r>
              <a:endPara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810962" y="4831584"/>
              <a:ext cx="5421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8</a:t>
              </a:r>
              <a:endPara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714692" y="4833220"/>
              <a:ext cx="5421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9</a:t>
              </a:r>
              <a:endPara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83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250010" y="573088"/>
            <a:ext cx="5707380" cy="57118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9" t="11755" r="16344" b="17707"/>
          <a:stretch/>
        </p:blipFill>
        <p:spPr>
          <a:xfrm>
            <a:off x="3224530" y="569913"/>
            <a:ext cx="5715000" cy="5715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242310" y="573088"/>
            <a:ext cx="5707380" cy="5711825"/>
            <a:chOff x="3242310" y="573088"/>
            <a:chExt cx="5707380" cy="5711825"/>
          </a:xfrm>
        </p:grpSpPr>
        <p:sp>
          <p:nvSpPr>
            <p:cNvPr id="4" name="Rectangle 3"/>
            <p:cNvSpPr/>
            <p:nvPr/>
          </p:nvSpPr>
          <p:spPr>
            <a:xfrm>
              <a:off x="3242310" y="573088"/>
              <a:ext cx="1901825" cy="19018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047865" y="573088"/>
              <a:ext cx="1901825" cy="19018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142865" y="2478088"/>
              <a:ext cx="1901825" cy="19018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242310" y="4383088"/>
              <a:ext cx="1901825" cy="19018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047865" y="4383088"/>
              <a:ext cx="1901825" cy="19018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922154" y="1062335"/>
              <a:ext cx="5421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1</a:t>
              </a:r>
              <a:endPara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12867" y="1062335"/>
              <a:ext cx="5421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2</a:t>
              </a:r>
              <a:endPara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716597" y="1062335"/>
              <a:ext cx="5421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3</a:t>
              </a:r>
              <a:endPara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22154" y="2955418"/>
              <a:ext cx="5421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4</a:t>
              </a:r>
              <a:endPara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812867" y="2945694"/>
              <a:ext cx="5421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5</a:t>
              </a:r>
              <a:endPara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714692" y="2945694"/>
              <a:ext cx="5421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6</a:t>
              </a:r>
              <a:endPara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22154" y="4831584"/>
              <a:ext cx="5421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7</a:t>
              </a:r>
              <a:endPara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810962" y="4831584"/>
              <a:ext cx="5421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8</a:t>
              </a:r>
              <a:endPara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714692" y="4833220"/>
              <a:ext cx="5421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9</a:t>
              </a:r>
              <a:endPara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584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250010" y="573088"/>
            <a:ext cx="5707380" cy="57118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5" t="3297" r="15699" b="14265"/>
          <a:stretch/>
        </p:blipFill>
        <p:spPr>
          <a:xfrm>
            <a:off x="3250010" y="573088"/>
            <a:ext cx="5715000" cy="5715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242310" y="573088"/>
            <a:ext cx="5707380" cy="5711825"/>
            <a:chOff x="3242310" y="573088"/>
            <a:chExt cx="5707380" cy="5711825"/>
          </a:xfrm>
        </p:grpSpPr>
        <p:sp>
          <p:nvSpPr>
            <p:cNvPr id="4" name="Rectangle 3"/>
            <p:cNvSpPr/>
            <p:nvPr/>
          </p:nvSpPr>
          <p:spPr>
            <a:xfrm>
              <a:off x="3242310" y="573088"/>
              <a:ext cx="1901825" cy="19018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047865" y="573088"/>
              <a:ext cx="1901825" cy="19018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142865" y="2478088"/>
              <a:ext cx="1901825" cy="19018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242310" y="4383088"/>
              <a:ext cx="1901825" cy="19018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047865" y="4383088"/>
              <a:ext cx="1901825" cy="19018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922154" y="1062335"/>
              <a:ext cx="5421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1</a:t>
              </a:r>
              <a:endPara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12867" y="1062335"/>
              <a:ext cx="5421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2</a:t>
              </a:r>
              <a:endPara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716597" y="1062335"/>
              <a:ext cx="5421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3</a:t>
              </a:r>
              <a:endPara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22154" y="2955418"/>
              <a:ext cx="5421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4</a:t>
              </a:r>
              <a:endPara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812867" y="2945694"/>
              <a:ext cx="5421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5</a:t>
              </a:r>
              <a:endPara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714692" y="2945694"/>
              <a:ext cx="5421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6</a:t>
              </a:r>
              <a:endPara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22154" y="4831584"/>
              <a:ext cx="5421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7</a:t>
              </a:r>
              <a:endPara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810962" y="4831584"/>
              <a:ext cx="5421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8</a:t>
              </a:r>
              <a:endPara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714692" y="4833220"/>
              <a:ext cx="5421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9</a:t>
              </a:r>
              <a:endPara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744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250010" y="573088"/>
            <a:ext cx="5707380" cy="57118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242310" y="573088"/>
            <a:ext cx="5707380" cy="5711825"/>
            <a:chOff x="3242310" y="573088"/>
            <a:chExt cx="5707380" cy="5711825"/>
          </a:xfrm>
        </p:grpSpPr>
        <p:sp>
          <p:nvSpPr>
            <p:cNvPr id="4" name="Rectangle 3"/>
            <p:cNvSpPr/>
            <p:nvPr/>
          </p:nvSpPr>
          <p:spPr>
            <a:xfrm>
              <a:off x="3242310" y="573088"/>
              <a:ext cx="1901825" cy="19018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047865" y="573088"/>
              <a:ext cx="1901825" cy="19018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142865" y="2478088"/>
              <a:ext cx="1901825" cy="19018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242310" y="4383088"/>
              <a:ext cx="1901825" cy="19018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047865" y="4383088"/>
              <a:ext cx="1901825" cy="19018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922154" y="1062335"/>
              <a:ext cx="5421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1</a:t>
              </a:r>
              <a:endPara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12867" y="1062335"/>
              <a:ext cx="5421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2</a:t>
              </a:r>
              <a:endPara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716597" y="1062335"/>
              <a:ext cx="5421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3</a:t>
              </a:r>
              <a:endPara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22154" y="2955418"/>
              <a:ext cx="5421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4</a:t>
              </a:r>
              <a:endPara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812867" y="2945694"/>
              <a:ext cx="5421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5</a:t>
              </a:r>
              <a:endPara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714692" y="2945694"/>
              <a:ext cx="5421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6</a:t>
              </a:r>
              <a:endPara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22154" y="4831584"/>
              <a:ext cx="5421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7</a:t>
              </a:r>
              <a:endPara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810962" y="4831584"/>
              <a:ext cx="5421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8</a:t>
              </a:r>
              <a:endPara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714692" y="4833220"/>
              <a:ext cx="5421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9</a:t>
              </a:r>
              <a:endPara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33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45</Words>
  <Application>Microsoft Office PowerPoint</Application>
  <PresentationFormat>Widescreen</PresentationFormat>
  <Paragraphs>45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Nassar</dc:creator>
  <cp:lastModifiedBy>David Nassar</cp:lastModifiedBy>
  <cp:revision>5</cp:revision>
  <dcterms:created xsi:type="dcterms:W3CDTF">2015-07-01T04:23:03Z</dcterms:created>
  <dcterms:modified xsi:type="dcterms:W3CDTF">2015-07-01T05:00:56Z</dcterms:modified>
</cp:coreProperties>
</file>