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62" r:id="rId3"/>
    <p:sldId id="263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86" autoAdjust="0"/>
    <p:restoredTop sz="88534" autoAdjust="0"/>
  </p:normalViewPr>
  <p:slideViewPr>
    <p:cSldViewPr snapToGrid="0" snapToObjects="1">
      <p:cViewPr varScale="1">
        <p:scale>
          <a:sx n="131" d="100"/>
          <a:sy n="131" d="100"/>
        </p:scale>
        <p:origin x="9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EC491-68DF-7B46-B121-31700359CF1C}" type="datetimeFigureOut">
              <a:rPr lang="en-US" smtClean="0"/>
              <a:t>3/27/18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5D45D-062B-0A42-B032-69BEECD63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92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3C4F9-F37E-4225-8EDE-0041EBD1A368}" type="datetimeFigureOut">
              <a:rPr lang="en-US" smtClean="0"/>
              <a:pPr/>
              <a:t>3/27/18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F8AD2-6882-4531-8560-2C8EEF2B5B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81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8939-EC0B-A34C-87D7-CB1D1FE2CA73}" type="datetime1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0D81-9C0C-BF48-BC5A-DB443092CB03}" type="datetime1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4FBA-BA49-9B48-874E-1B9BD39A2315}" type="datetime1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292100"/>
            <a:ext cx="8648700" cy="804862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09905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45250"/>
            <a:ext cx="2133600" cy="365125"/>
          </a:xfrm>
        </p:spPr>
        <p:txBody>
          <a:bodyPr/>
          <a:lstStyle/>
          <a:p>
            <a:fld id="{A2AD4026-113C-9445-B2AC-6AB92FBE0385}" type="datetime1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452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445250"/>
            <a:ext cx="2133600" cy="365125"/>
          </a:xfrm>
        </p:spPr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6187"/>
            <a:ext cx="7772400" cy="1362075"/>
          </a:xfrm>
        </p:spPr>
        <p:txBody>
          <a:bodyPr anchor="t">
            <a:normAutofit/>
          </a:bodyPr>
          <a:lstStyle>
            <a:lvl1pPr algn="ctr">
              <a:defRPr sz="3200" b="1" cap="all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016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A914-C52B-954C-9AB3-A62551873350}" type="datetime1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4810-8AB0-1A43-8E32-97F0E08CED97}" type="datetime1">
              <a:rPr lang="en-US" smtClean="0"/>
              <a:t>3/27/18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17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3969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3731"/>
            <a:ext cx="4040188" cy="455122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33969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3730"/>
            <a:ext cx="4041775" cy="455122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79FA-70FC-1843-A001-73279987308C}" type="datetime1">
              <a:rPr lang="en-US" smtClean="0"/>
              <a:t>3/27/18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6462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FD7C-8C8D-1642-80F3-36A86BD08918}" type="datetime1">
              <a:rPr lang="en-US" smtClean="0"/>
              <a:t>3/27/18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6B13-3BC3-F345-985D-6FEDA3F12491}" type="datetime1">
              <a:rPr lang="en-US" smtClean="0"/>
              <a:t>3/27/18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2D6F-5983-D444-824A-9D33DC493BC3}" type="datetime1">
              <a:rPr lang="en-US" smtClean="0"/>
              <a:t>3/27/18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62DF0-4F8C-4841-9741-80386FAEC1AE}" type="datetime1">
              <a:rPr lang="en-US" smtClean="0"/>
              <a:t>3/27/18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CF527-C5B0-464A-883B-EB1563DD1D28}" type="datetime1">
              <a:rPr lang="en-US" smtClean="0"/>
              <a:t>3/27/18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ambria Math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mbria Math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ambria Math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Cambria Math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mbria Math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 rot="5400000" flipH="1" flipV="1">
            <a:off x="-833054" y="3596398"/>
            <a:ext cx="435752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344912" y="5775952"/>
            <a:ext cx="635132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Plus 18"/>
          <p:cNvSpPr/>
          <p:nvPr/>
        </p:nvSpPr>
        <p:spPr>
          <a:xfrm>
            <a:off x="2533124" y="3266752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lus 19"/>
          <p:cNvSpPr/>
          <p:nvPr/>
        </p:nvSpPr>
        <p:spPr>
          <a:xfrm>
            <a:off x="3018170" y="3425493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lus 22"/>
          <p:cNvSpPr/>
          <p:nvPr/>
        </p:nvSpPr>
        <p:spPr>
          <a:xfrm>
            <a:off x="3350816" y="2473045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lus 23"/>
          <p:cNvSpPr/>
          <p:nvPr/>
        </p:nvSpPr>
        <p:spPr>
          <a:xfrm>
            <a:off x="3835862" y="2631786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lus 27"/>
          <p:cNvSpPr/>
          <p:nvPr/>
        </p:nvSpPr>
        <p:spPr>
          <a:xfrm>
            <a:off x="2505278" y="3260410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Plus 63"/>
          <p:cNvSpPr/>
          <p:nvPr/>
        </p:nvSpPr>
        <p:spPr>
          <a:xfrm>
            <a:off x="6835573" y="3882692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6" name="Plus 65"/>
          <p:cNvSpPr/>
          <p:nvPr/>
        </p:nvSpPr>
        <p:spPr>
          <a:xfrm>
            <a:off x="6878540" y="2777844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0" name="Plus 69"/>
          <p:cNvSpPr/>
          <p:nvPr/>
        </p:nvSpPr>
        <p:spPr>
          <a:xfrm>
            <a:off x="6097198" y="3247726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2606131" y="1830471"/>
            <a:ext cx="4359108" cy="35350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678648" y="3299761"/>
            <a:ext cx="4359109" cy="5964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07130" y="748885"/>
            <a:ext cx="656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(A)</a:t>
            </a:r>
            <a:endParaRPr lang="en-US" sz="28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4559976" y="999738"/>
            <a:ext cx="1087888" cy="47762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22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 rot="5400000" flipH="1" flipV="1">
            <a:off x="-833054" y="3596398"/>
            <a:ext cx="435752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344912" y="5775952"/>
            <a:ext cx="635132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lus 14"/>
          <p:cNvSpPr/>
          <p:nvPr/>
        </p:nvSpPr>
        <p:spPr>
          <a:xfrm>
            <a:off x="3061137" y="3749317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lus 15"/>
          <p:cNvSpPr/>
          <p:nvPr/>
        </p:nvSpPr>
        <p:spPr>
          <a:xfrm>
            <a:off x="3546183" y="3908058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lus 16"/>
          <p:cNvSpPr/>
          <p:nvPr/>
        </p:nvSpPr>
        <p:spPr>
          <a:xfrm>
            <a:off x="3213537" y="4225541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lus 17"/>
          <p:cNvSpPr/>
          <p:nvPr/>
        </p:nvSpPr>
        <p:spPr>
          <a:xfrm>
            <a:off x="2533124" y="4384282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lus 18"/>
          <p:cNvSpPr/>
          <p:nvPr/>
        </p:nvSpPr>
        <p:spPr>
          <a:xfrm>
            <a:off x="2533124" y="3266752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lus 19"/>
          <p:cNvSpPr/>
          <p:nvPr/>
        </p:nvSpPr>
        <p:spPr>
          <a:xfrm>
            <a:off x="3018170" y="3425493"/>
            <a:ext cx="332646" cy="317483"/>
          </a:xfrm>
          <a:prstGeom prst="mathPlus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21" name="Plus 20"/>
          <p:cNvSpPr/>
          <p:nvPr/>
        </p:nvSpPr>
        <p:spPr>
          <a:xfrm>
            <a:off x="2685524" y="3742976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lus 21"/>
          <p:cNvSpPr/>
          <p:nvPr/>
        </p:nvSpPr>
        <p:spPr>
          <a:xfrm>
            <a:off x="2005111" y="3901717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lus 22"/>
          <p:cNvSpPr/>
          <p:nvPr/>
        </p:nvSpPr>
        <p:spPr>
          <a:xfrm>
            <a:off x="3350816" y="2473045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lus 23"/>
          <p:cNvSpPr/>
          <p:nvPr/>
        </p:nvSpPr>
        <p:spPr>
          <a:xfrm>
            <a:off x="3835862" y="2631786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lus 24"/>
          <p:cNvSpPr/>
          <p:nvPr/>
        </p:nvSpPr>
        <p:spPr>
          <a:xfrm>
            <a:off x="3503216" y="2949269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lus 25"/>
          <p:cNvSpPr/>
          <p:nvPr/>
        </p:nvSpPr>
        <p:spPr>
          <a:xfrm>
            <a:off x="2352878" y="2784186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lus 26"/>
          <p:cNvSpPr/>
          <p:nvPr/>
        </p:nvSpPr>
        <p:spPr>
          <a:xfrm>
            <a:off x="2837924" y="2942927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lus 27"/>
          <p:cNvSpPr/>
          <p:nvPr/>
        </p:nvSpPr>
        <p:spPr>
          <a:xfrm>
            <a:off x="2505278" y="3260410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lus 28"/>
          <p:cNvSpPr/>
          <p:nvPr/>
        </p:nvSpPr>
        <p:spPr>
          <a:xfrm>
            <a:off x="2309911" y="2460362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lus 29"/>
          <p:cNvSpPr/>
          <p:nvPr/>
        </p:nvSpPr>
        <p:spPr>
          <a:xfrm>
            <a:off x="2794957" y="1984138"/>
            <a:ext cx="332646" cy="317483"/>
          </a:xfrm>
          <a:prstGeom prst="mathPlus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Plus 57"/>
          <p:cNvSpPr/>
          <p:nvPr/>
        </p:nvSpPr>
        <p:spPr>
          <a:xfrm>
            <a:off x="7211186" y="3889033"/>
            <a:ext cx="332646" cy="317483"/>
          </a:xfrm>
          <a:prstGeom prst="mathPlus">
            <a:avLst/>
          </a:prstGeom>
          <a:solidFill>
            <a:srgbClr val="5959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Plus 59"/>
          <p:cNvSpPr/>
          <p:nvPr/>
        </p:nvSpPr>
        <p:spPr>
          <a:xfrm>
            <a:off x="7696232" y="4047774"/>
            <a:ext cx="332646" cy="317483"/>
          </a:xfrm>
          <a:prstGeom prst="mathPlus">
            <a:avLst/>
          </a:prstGeom>
          <a:solidFill>
            <a:srgbClr val="5959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Plus 60"/>
          <p:cNvSpPr/>
          <p:nvPr/>
        </p:nvSpPr>
        <p:spPr>
          <a:xfrm>
            <a:off x="6220554" y="3742976"/>
            <a:ext cx="332646" cy="317483"/>
          </a:xfrm>
          <a:prstGeom prst="mathPlus">
            <a:avLst/>
          </a:prstGeom>
          <a:solidFill>
            <a:srgbClr val="5959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Plus 61"/>
          <p:cNvSpPr/>
          <p:nvPr/>
        </p:nvSpPr>
        <p:spPr>
          <a:xfrm>
            <a:off x="5792398" y="3571551"/>
            <a:ext cx="332646" cy="317483"/>
          </a:xfrm>
          <a:prstGeom prst="mathPlus">
            <a:avLst/>
          </a:prstGeom>
          <a:solidFill>
            <a:srgbClr val="5959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Plus 62"/>
          <p:cNvSpPr/>
          <p:nvPr/>
        </p:nvSpPr>
        <p:spPr>
          <a:xfrm>
            <a:off x="7168219" y="3565209"/>
            <a:ext cx="332646" cy="317483"/>
          </a:xfrm>
          <a:prstGeom prst="mathPlus">
            <a:avLst/>
          </a:prstGeom>
          <a:solidFill>
            <a:srgbClr val="5959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Plus 63"/>
          <p:cNvSpPr/>
          <p:nvPr/>
        </p:nvSpPr>
        <p:spPr>
          <a:xfrm>
            <a:off x="6835573" y="3882692"/>
            <a:ext cx="332646" cy="317483"/>
          </a:xfrm>
          <a:prstGeom prst="mathPlus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Plus 64"/>
          <p:cNvSpPr/>
          <p:nvPr/>
        </p:nvSpPr>
        <p:spPr>
          <a:xfrm>
            <a:off x="5459752" y="4200175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Plus 65"/>
          <p:cNvSpPr/>
          <p:nvPr/>
        </p:nvSpPr>
        <p:spPr>
          <a:xfrm>
            <a:off x="6878540" y="2777844"/>
            <a:ext cx="332646" cy="317483"/>
          </a:xfrm>
          <a:prstGeom prst="mathPlus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Plus 66"/>
          <p:cNvSpPr/>
          <p:nvPr/>
        </p:nvSpPr>
        <p:spPr>
          <a:xfrm>
            <a:off x="7363586" y="2936585"/>
            <a:ext cx="332646" cy="317483"/>
          </a:xfrm>
          <a:prstGeom prst="mathPlus">
            <a:avLst/>
          </a:prstGeom>
          <a:solidFill>
            <a:srgbClr val="5959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Plus 67"/>
          <p:cNvSpPr/>
          <p:nvPr/>
        </p:nvSpPr>
        <p:spPr>
          <a:xfrm>
            <a:off x="7030940" y="3254068"/>
            <a:ext cx="332646" cy="317483"/>
          </a:xfrm>
          <a:prstGeom prst="mathPlus">
            <a:avLst/>
          </a:prstGeom>
          <a:solidFill>
            <a:srgbClr val="5959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Plus 68"/>
          <p:cNvSpPr/>
          <p:nvPr/>
        </p:nvSpPr>
        <p:spPr>
          <a:xfrm>
            <a:off x="5612152" y="3088985"/>
            <a:ext cx="332646" cy="317483"/>
          </a:xfrm>
          <a:prstGeom prst="mathPlus">
            <a:avLst/>
          </a:prstGeom>
          <a:solidFill>
            <a:srgbClr val="5959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Plus 69"/>
          <p:cNvSpPr/>
          <p:nvPr/>
        </p:nvSpPr>
        <p:spPr>
          <a:xfrm>
            <a:off x="6097198" y="3247726"/>
            <a:ext cx="332646" cy="317483"/>
          </a:xfrm>
          <a:prstGeom prst="mathPlus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Plus 70"/>
          <p:cNvSpPr/>
          <p:nvPr/>
        </p:nvSpPr>
        <p:spPr>
          <a:xfrm>
            <a:off x="5764552" y="3565209"/>
            <a:ext cx="332646" cy="317483"/>
          </a:xfrm>
          <a:prstGeom prst="mathPlus">
            <a:avLst/>
          </a:prstGeom>
          <a:solidFill>
            <a:srgbClr val="5959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Plus 71"/>
          <p:cNvSpPr/>
          <p:nvPr/>
        </p:nvSpPr>
        <p:spPr>
          <a:xfrm>
            <a:off x="5569185" y="2765161"/>
            <a:ext cx="332646" cy="317483"/>
          </a:xfrm>
          <a:prstGeom prst="mathPlus">
            <a:avLst/>
          </a:prstGeom>
          <a:solidFill>
            <a:srgbClr val="5959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Plus 72"/>
          <p:cNvSpPr/>
          <p:nvPr/>
        </p:nvSpPr>
        <p:spPr>
          <a:xfrm>
            <a:off x="6097198" y="2606419"/>
            <a:ext cx="332646" cy="317483"/>
          </a:xfrm>
          <a:prstGeom prst="mathPlus">
            <a:avLst/>
          </a:prstGeom>
          <a:solidFill>
            <a:srgbClr val="5959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107130" y="748885"/>
            <a:ext cx="618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(B)</a:t>
            </a:r>
            <a:endParaRPr lang="en-US" sz="2800" dirty="0"/>
          </a:p>
        </p:txBody>
      </p:sp>
      <p:sp>
        <p:nvSpPr>
          <p:cNvPr id="39" name="Plus 38"/>
          <p:cNvSpPr/>
          <p:nvPr/>
        </p:nvSpPr>
        <p:spPr>
          <a:xfrm>
            <a:off x="2685524" y="3419152"/>
            <a:ext cx="332646" cy="317483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Plus 39"/>
          <p:cNvSpPr/>
          <p:nvPr/>
        </p:nvSpPr>
        <p:spPr>
          <a:xfrm>
            <a:off x="3170570" y="3577893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Plus 40"/>
          <p:cNvSpPr/>
          <p:nvPr/>
        </p:nvSpPr>
        <p:spPr>
          <a:xfrm>
            <a:off x="3503216" y="2625445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Plus 41"/>
          <p:cNvSpPr/>
          <p:nvPr/>
        </p:nvSpPr>
        <p:spPr>
          <a:xfrm>
            <a:off x="3988262" y="2784186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Plus 42"/>
          <p:cNvSpPr/>
          <p:nvPr/>
        </p:nvSpPr>
        <p:spPr>
          <a:xfrm>
            <a:off x="2657678" y="3412810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Plus 43"/>
          <p:cNvSpPr/>
          <p:nvPr/>
        </p:nvSpPr>
        <p:spPr>
          <a:xfrm>
            <a:off x="6987973" y="4035092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5" name="Plus 44"/>
          <p:cNvSpPr/>
          <p:nvPr/>
        </p:nvSpPr>
        <p:spPr>
          <a:xfrm>
            <a:off x="7030940" y="2930244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6" name="Plus 45"/>
          <p:cNvSpPr/>
          <p:nvPr/>
        </p:nvSpPr>
        <p:spPr>
          <a:xfrm>
            <a:off x="6249598" y="3400126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rot="5400000">
            <a:off x="2678648" y="3299761"/>
            <a:ext cx="4359109" cy="5964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06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 rot="5400000" flipH="1" flipV="1">
            <a:off x="-833054" y="3596398"/>
            <a:ext cx="435752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344912" y="5775952"/>
            <a:ext cx="635132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lus 14"/>
          <p:cNvSpPr/>
          <p:nvPr/>
        </p:nvSpPr>
        <p:spPr>
          <a:xfrm>
            <a:off x="3061137" y="3749317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lus 15"/>
          <p:cNvSpPr/>
          <p:nvPr/>
        </p:nvSpPr>
        <p:spPr>
          <a:xfrm>
            <a:off x="3546183" y="3908058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lus 16"/>
          <p:cNvSpPr/>
          <p:nvPr/>
        </p:nvSpPr>
        <p:spPr>
          <a:xfrm>
            <a:off x="3213537" y="4225541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lus 17"/>
          <p:cNvSpPr/>
          <p:nvPr/>
        </p:nvSpPr>
        <p:spPr>
          <a:xfrm>
            <a:off x="2533124" y="4384282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lus 18"/>
          <p:cNvSpPr/>
          <p:nvPr/>
        </p:nvSpPr>
        <p:spPr>
          <a:xfrm>
            <a:off x="2533124" y="3266752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lus 19"/>
          <p:cNvSpPr/>
          <p:nvPr/>
        </p:nvSpPr>
        <p:spPr>
          <a:xfrm>
            <a:off x="3018170" y="3425493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lus 20"/>
          <p:cNvSpPr/>
          <p:nvPr/>
        </p:nvSpPr>
        <p:spPr>
          <a:xfrm>
            <a:off x="2685524" y="3742976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lus 21"/>
          <p:cNvSpPr/>
          <p:nvPr/>
        </p:nvSpPr>
        <p:spPr>
          <a:xfrm>
            <a:off x="2005111" y="3901717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lus 22"/>
          <p:cNvSpPr/>
          <p:nvPr/>
        </p:nvSpPr>
        <p:spPr>
          <a:xfrm>
            <a:off x="3350816" y="2473045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lus 23"/>
          <p:cNvSpPr/>
          <p:nvPr/>
        </p:nvSpPr>
        <p:spPr>
          <a:xfrm>
            <a:off x="3835862" y="2631786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lus 24"/>
          <p:cNvSpPr/>
          <p:nvPr/>
        </p:nvSpPr>
        <p:spPr>
          <a:xfrm>
            <a:off x="3503216" y="2949269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lus 25"/>
          <p:cNvSpPr/>
          <p:nvPr/>
        </p:nvSpPr>
        <p:spPr>
          <a:xfrm>
            <a:off x="2352878" y="2784186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lus 26"/>
          <p:cNvSpPr/>
          <p:nvPr/>
        </p:nvSpPr>
        <p:spPr>
          <a:xfrm>
            <a:off x="2837924" y="2942927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lus 27"/>
          <p:cNvSpPr/>
          <p:nvPr/>
        </p:nvSpPr>
        <p:spPr>
          <a:xfrm>
            <a:off x="2505278" y="3260410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lus 28"/>
          <p:cNvSpPr/>
          <p:nvPr/>
        </p:nvSpPr>
        <p:spPr>
          <a:xfrm>
            <a:off x="2309911" y="2460362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lus 29"/>
          <p:cNvSpPr/>
          <p:nvPr/>
        </p:nvSpPr>
        <p:spPr>
          <a:xfrm>
            <a:off x="2794957" y="1984138"/>
            <a:ext cx="332646" cy="317483"/>
          </a:xfrm>
          <a:prstGeom prst="mathPlus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Plus 57"/>
          <p:cNvSpPr/>
          <p:nvPr/>
        </p:nvSpPr>
        <p:spPr>
          <a:xfrm>
            <a:off x="7211186" y="3889033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Plus 59"/>
          <p:cNvSpPr/>
          <p:nvPr/>
        </p:nvSpPr>
        <p:spPr>
          <a:xfrm>
            <a:off x="7696232" y="4047774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Plus 60"/>
          <p:cNvSpPr/>
          <p:nvPr/>
        </p:nvSpPr>
        <p:spPr>
          <a:xfrm>
            <a:off x="6220554" y="3742976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Plus 61"/>
          <p:cNvSpPr/>
          <p:nvPr/>
        </p:nvSpPr>
        <p:spPr>
          <a:xfrm>
            <a:off x="5792398" y="3571551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Plus 62"/>
          <p:cNvSpPr/>
          <p:nvPr/>
        </p:nvSpPr>
        <p:spPr>
          <a:xfrm>
            <a:off x="7168219" y="3565209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Plus 63"/>
          <p:cNvSpPr/>
          <p:nvPr/>
        </p:nvSpPr>
        <p:spPr>
          <a:xfrm>
            <a:off x="6835573" y="3882692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5" name="Plus 64"/>
          <p:cNvSpPr/>
          <p:nvPr/>
        </p:nvSpPr>
        <p:spPr>
          <a:xfrm>
            <a:off x="5459752" y="4200175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Plus 65"/>
          <p:cNvSpPr/>
          <p:nvPr/>
        </p:nvSpPr>
        <p:spPr>
          <a:xfrm>
            <a:off x="6878540" y="2777844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7" name="Plus 66"/>
          <p:cNvSpPr/>
          <p:nvPr/>
        </p:nvSpPr>
        <p:spPr>
          <a:xfrm>
            <a:off x="7363586" y="2936585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Plus 67"/>
          <p:cNvSpPr/>
          <p:nvPr/>
        </p:nvSpPr>
        <p:spPr>
          <a:xfrm>
            <a:off x="7030940" y="3254068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Plus 68"/>
          <p:cNvSpPr/>
          <p:nvPr/>
        </p:nvSpPr>
        <p:spPr>
          <a:xfrm>
            <a:off x="5612152" y="3088985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Plus 69"/>
          <p:cNvSpPr/>
          <p:nvPr/>
        </p:nvSpPr>
        <p:spPr>
          <a:xfrm>
            <a:off x="6097198" y="3247726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1" name="Plus 70"/>
          <p:cNvSpPr/>
          <p:nvPr/>
        </p:nvSpPr>
        <p:spPr>
          <a:xfrm>
            <a:off x="5764552" y="3565209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Plus 71"/>
          <p:cNvSpPr/>
          <p:nvPr/>
        </p:nvSpPr>
        <p:spPr>
          <a:xfrm>
            <a:off x="5569185" y="2765161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Plus 72"/>
          <p:cNvSpPr/>
          <p:nvPr/>
        </p:nvSpPr>
        <p:spPr>
          <a:xfrm>
            <a:off x="6097198" y="2606419"/>
            <a:ext cx="332646" cy="317483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2678648" y="3299761"/>
            <a:ext cx="4359109" cy="5964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107130" y="748885"/>
            <a:ext cx="671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(C)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1222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" name="Picture 3" descr="Screen Shot 2014-11-17 at 3.53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50" r="58303" b="29782"/>
          <a:stretch/>
        </p:blipFill>
        <p:spPr>
          <a:xfrm>
            <a:off x="220098" y="76641"/>
            <a:ext cx="5502493" cy="4460061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 rot="4238969">
            <a:off x="5911541" y="3064855"/>
            <a:ext cx="228747" cy="166774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72253" y="3299363"/>
            <a:ext cx="1207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Seed labels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 rot="7047703">
            <a:off x="6025580" y="2109127"/>
            <a:ext cx="228747" cy="163969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63865" y="487275"/>
            <a:ext cx="656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(A)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511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 descr="Screen Shot 2013-03-19 at 6.02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23653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07130" y="748885"/>
            <a:ext cx="618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(B)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58756" y="176412"/>
            <a:ext cx="17640" cy="65450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754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047750" y="85725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047750" y="170815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047750" y="260667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47750" y="348932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057275" y="4340225"/>
            <a:ext cx="381000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3" idx="4"/>
            <a:endCxn id="4" idx="0"/>
          </p:cNvCxnSpPr>
          <p:nvPr/>
        </p:nvCxnSpPr>
        <p:spPr>
          <a:xfrm>
            <a:off x="1238250" y="1238250"/>
            <a:ext cx="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38250" y="2136775"/>
            <a:ext cx="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31900" y="2987675"/>
            <a:ext cx="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47775" y="3870325"/>
            <a:ext cx="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540125" y="850900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171825" y="170815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540125" y="260032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540125" y="348297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549650" y="4333875"/>
            <a:ext cx="381000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5" idx="3"/>
            <a:endCxn id="16" idx="0"/>
          </p:cNvCxnSpPr>
          <p:nvPr/>
        </p:nvCxnSpPr>
        <p:spPr>
          <a:xfrm flipH="1">
            <a:off x="3362325" y="1176104"/>
            <a:ext cx="233596" cy="532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432852" y="2033354"/>
            <a:ext cx="233596" cy="5669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24275" y="2981325"/>
            <a:ext cx="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40150" y="3863975"/>
            <a:ext cx="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902075" y="174942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15" idx="5"/>
            <a:endCxn id="24" idx="0"/>
          </p:cNvCxnSpPr>
          <p:nvPr/>
        </p:nvCxnSpPr>
        <p:spPr>
          <a:xfrm>
            <a:off x="3865329" y="1176104"/>
            <a:ext cx="227246" cy="5733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4"/>
            <a:endCxn id="17" idx="7"/>
          </p:cNvCxnSpPr>
          <p:nvPr/>
        </p:nvCxnSpPr>
        <p:spPr>
          <a:xfrm flipH="1">
            <a:off x="3865329" y="2130425"/>
            <a:ext cx="227246" cy="5256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6700605" y="906229"/>
            <a:ext cx="381000" cy="381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700605" y="1757129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700605" y="2655654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*</a:t>
            </a:r>
            <a:endParaRPr lang="en-US" dirty="0"/>
          </a:p>
        </p:txBody>
      </p:sp>
      <p:cxnSp>
        <p:nvCxnSpPr>
          <p:cNvPr id="38" name="Straight Connector 37"/>
          <p:cNvCxnSpPr>
            <a:stCxn id="33" idx="4"/>
            <a:endCxn id="34" idx="0"/>
          </p:cNvCxnSpPr>
          <p:nvPr/>
        </p:nvCxnSpPr>
        <p:spPr>
          <a:xfrm>
            <a:off x="6891105" y="1287229"/>
            <a:ext cx="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891105" y="2185754"/>
            <a:ext cx="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975761" y="44655"/>
            <a:ext cx="656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(A)</a:t>
            </a:r>
            <a:endParaRPr lang="en-US" sz="2800" dirty="0"/>
          </a:p>
        </p:txBody>
      </p:sp>
      <p:sp>
        <p:nvSpPr>
          <p:cNvPr id="66" name="TextBox 65"/>
          <p:cNvSpPr txBox="1"/>
          <p:nvPr/>
        </p:nvSpPr>
        <p:spPr>
          <a:xfrm>
            <a:off x="3420999" y="44655"/>
            <a:ext cx="846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(B)</a:t>
            </a:r>
            <a:endParaRPr lang="en-US" sz="2800" dirty="0"/>
          </a:p>
        </p:txBody>
      </p:sp>
      <p:sp>
        <p:nvSpPr>
          <p:cNvPr id="67" name="TextBox 66"/>
          <p:cNvSpPr txBox="1"/>
          <p:nvPr/>
        </p:nvSpPr>
        <p:spPr>
          <a:xfrm>
            <a:off x="6549241" y="44655"/>
            <a:ext cx="671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(C)</a:t>
            </a:r>
            <a:endParaRPr lang="en-US" sz="2800" dirty="0"/>
          </a:p>
        </p:txBody>
      </p:sp>
      <p:sp>
        <p:nvSpPr>
          <p:cNvPr id="68" name="Oval 67"/>
          <p:cNvSpPr/>
          <p:nvPr/>
        </p:nvSpPr>
        <p:spPr>
          <a:xfrm>
            <a:off x="4554304" y="1736258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2444748" y="1744429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15" idx="6"/>
          </p:cNvCxnSpPr>
          <p:nvPr/>
        </p:nvCxnSpPr>
        <p:spPr>
          <a:xfrm>
            <a:off x="3921125" y="1041400"/>
            <a:ext cx="766529" cy="777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15" idx="2"/>
            <a:endCxn id="69" idx="7"/>
          </p:cNvCxnSpPr>
          <p:nvPr/>
        </p:nvCxnSpPr>
        <p:spPr>
          <a:xfrm flipH="1">
            <a:off x="2769952" y="1041400"/>
            <a:ext cx="770173" cy="7588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7" idx="6"/>
            <a:endCxn id="68" idx="3"/>
          </p:cNvCxnSpPr>
          <p:nvPr/>
        </p:nvCxnSpPr>
        <p:spPr>
          <a:xfrm flipV="1">
            <a:off x="3921125" y="2061462"/>
            <a:ext cx="688975" cy="7293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17" idx="2"/>
            <a:endCxn id="69" idx="5"/>
          </p:cNvCxnSpPr>
          <p:nvPr/>
        </p:nvCxnSpPr>
        <p:spPr>
          <a:xfrm flipH="1" flipV="1">
            <a:off x="2769952" y="2069633"/>
            <a:ext cx="770173" cy="721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35" idx="4"/>
          </p:cNvCxnSpPr>
          <p:nvPr/>
        </p:nvCxnSpPr>
        <p:spPr>
          <a:xfrm>
            <a:off x="6891105" y="3036654"/>
            <a:ext cx="0" cy="5016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7429500" y="4147636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7620000" y="3677736"/>
            <a:ext cx="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7" idx="5"/>
          </p:cNvCxnSpPr>
          <p:nvPr/>
        </p:nvCxnSpPr>
        <p:spPr>
          <a:xfrm>
            <a:off x="7754704" y="4472840"/>
            <a:ext cx="398929" cy="2068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612062" y="3704758"/>
            <a:ext cx="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8097837" y="3506554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8370887" y="4071704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8081962" y="4627329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/>
          <p:cNvSpPr/>
          <p:nvPr/>
        </p:nvSpPr>
        <p:spPr>
          <a:xfrm rot="10800000">
            <a:off x="6714098" y="4803136"/>
            <a:ext cx="381000" cy="381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val 45"/>
          <p:cNvSpPr/>
          <p:nvPr/>
        </p:nvSpPr>
        <p:spPr>
          <a:xfrm rot="10800000">
            <a:off x="6507839" y="412995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 rot="10800000">
            <a:off x="6761162" y="3506554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0" name="Straight Connector 49"/>
          <p:cNvCxnSpPr>
            <a:endCxn id="42" idx="3"/>
          </p:cNvCxnSpPr>
          <p:nvPr/>
        </p:nvCxnSpPr>
        <p:spPr>
          <a:xfrm flipV="1">
            <a:off x="7753116" y="3831758"/>
            <a:ext cx="400517" cy="4304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7808912" y="4296195"/>
            <a:ext cx="561975" cy="1007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47" idx="1"/>
          </p:cNvCxnSpPr>
          <p:nvPr/>
        </p:nvCxnSpPr>
        <p:spPr>
          <a:xfrm flipH="1" flipV="1">
            <a:off x="7086366" y="3831758"/>
            <a:ext cx="397342" cy="4304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70" idx="2"/>
            <a:endCxn id="46" idx="2"/>
          </p:cNvCxnSpPr>
          <p:nvPr/>
        </p:nvCxnSpPr>
        <p:spPr>
          <a:xfrm flipH="1" flipV="1">
            <a:off x="6888839" y="4320450"/>
            <a:ext cx="540661" cy="330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45" idx="3"/>
          </p:cNvCxnSpPr>
          <p:nvPr/>
        </p:nvCxnSpPr>
        <p:spPr>
          <a:xfrm flipH="1">
            <a:off x="7039302" y="4516070"/>
            <a:ext cx="456853" cy="3428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7533005" y="4950911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9" name="Straight Connector 88"/>
          <p:cNvCxnSpPr>
            <a:stCxn id="37" idx="4"/>
            <a:endCxn id="87" idx="0"/>
          </p:cNvCxnSpPr>
          <p:nvPr/>
        </p:nvCxnSpPr>
        <p:spPr>
          <a:xfrm>
            <a:off x="7620000" y="4528636"/>
            <a:ext cx="103505" cy="4222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7429500" y="4162968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7620000" y="3693068"/>
            <a:ext cx="0" cy="469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0" idx="5"/>
          </p:cNvCxnSpPr>
          <p:nvPr/>
        </p:nvCxnSpPr>
        <p:spPr>
          <a:xfrm>
            <a:off x="7754704" y="4488172"/>
            <a:ext cx="398929" cy="2068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70" idx="0"/>
          </p:cNvCxnSpPr>
          <p:nvPr/>
        </p:nvCxnSpPr>
        <p:spPr>
          <a:xfrm>
            <a:off x="7612062" y="3720090"/>
            <a:ext cx="7938" cy="4428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8097837" y="3521886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8370887" y="4087036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8081962" y="4642661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4" name="Straight Connector 83"/>
          <p:cNvCxnSpPr>
            <a:stCxn id="70" idx="7"/>
            <a:endCxn id="78" idx="3"/>
          </p:cNvCxnSpPr>
          <p:nvPr/>
        </p:nvCxnSpPr>
        <p:spPr>
          <a:xfrm flipV="1">
            <a:off x="7754704" y="3847090"/>
            <a:ext cx="398929" cy="3716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808912" y="4311527"/>
            <a:ext cx="561975" cy="1007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0" idx="1"/>
          </p:cNvCxnSpPr>
          <p:nvPr/>
        </p:nvCxnSpPr>
        <p:spPr>
          <a:xfrm flipH="1" flipV="1">
            <a:off x="7086366" y="3847090"/>
            <a:ext cx="398930" cy="3716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7533005" y="4966243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6" name="Straight Connector 95"/>
          <p:cNvCxnSpPr>
            <a:stCxn id="70" idx="4"/>
            <a:endCxn id="95" idx="0"/>
          </p:cNvCxnSpPr>
          <p:nvPr/>
        </p:nvCxnSpPr>
        <p:spPr>
          <a:xfrm>
            <a:off x="7620000" y="4543968"/>
            <a:ext cx="103505" cy="4222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7422560" y="329882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10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4767</TotalTime>
  <Words>32</Words>
  <Application>Microsoft Macintosh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Cambria Math</vt:lpstr>
      <vt:lpstr>Gill Sans MT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from Big Datasets</dc:title>
  <dc:creator>William Cohen</dc:creator>
  <cp:lastModifiedBy>Microsoft Office User</cp:lastModifiedBy>
  <cp:revision>427</cp:revision>
  <dcterms:created xsi:type="dcterms:W3CDTF">2012-03-21T14:52:10Z</dcterms:created>
  <dcterms:modified xsi:type="dcterms:W3CDTF">2018-03-27T21:40:41Z</dcterms:modified>
</cp:coreProperties>
</file>