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8" autoAdjust="0"/>
    <p:restoredTop sz="88604" autoAdjust="0"/>
  </p:normalViewPr>
  <p:slideViewPr>
    <p:cSldViewPr snapToGrid="0" snapToObjects="1">
      <p:cViewPr>
        <p:scale>
          <a:sx n="135" d="100"/>
          <a:sy n="135" d="100"/>
        </p:scale>
        <p:origin x="2752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FD442-55EA-6342-B53E-4833801FAB2B}" type="datetimeFigureOut">
              <a:rPr lang="en-US" smtClean="0"/>
              <a:pPr/>
              <a:t>4/2/18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9FD7F-5DC7-7B4C-BA97-09EE9819B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618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3C4F9-F37E-4225-8EDE-0041EBD1A368}" type="datetimeFigureOut">
              <a:rPr lang="en-US" smtClean="0"/>
              <a:pPr/>
              <a:t>4/2/18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F8AD2-6882-4531-8560-2C8EEF2B5B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182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E72-BB8C-4643-8036-F914D928C77D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C55A1-8CDA-C446-8D19-96B46A181364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00B8-0850-2D47-A3DF-A2A2FECFB66F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292100"/>
            <a:ext cx="8648700" cy="804862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09905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with a 1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45250"/>
            <a:ext cx="2133600" cy="365125"/>
          </a:xfrm>
        </p:spPr>
        <p:txBody>
          <a:bodyPr/>
          <a:lstStyle/>
          <a:p>
            <a:fld id="{EC15F7A7-E32B-364C-8C79-32157FBE7F81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452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445250"/>
            <a:ext cx="2133600" cy="365125"/>
          </a:xfrm>
        </p:spPr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6187"/>
            <a:ext cx="7772400" cy="1362075"/>
          </a:xfrm>
        </p:spPr>
        <p:txBody>
          <a:bodyPr anchor="t">
            <a:normAutofit/>
          </a:bodyPr>
          <a:lstStyle>
            <a:lvl1pPr algn="ctr">
              <a:defRPr sz="3200" b="1" cap="all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016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2DF6F-4406-8A48-852C-2F82CC7CFB2A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4EDE-255E-8F4C-BA2A-FEC2178B0AD7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17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3969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3731"/>
            <a:ext cx="4040188" cy="455122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33969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3730"/>
            <a:ext cx="4041775" cy="455122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2575-8129-AD47-86D7-AC82F2DC32C4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6462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EF22-B0D3-0C4E-BEF9-B303AB3D13E2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7AE77-7813-434F-A5F7-7DDCD7DA3507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CE6-90DE-044F-B798-25256D6AE7BC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9C1E-8AAB-AA48-9496-BA6107E42596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D4E87-6CC2-E943-B741-3FE799E5BAB4}" type="datetime1">
              <a:rPr lang="en-US" smtClean="0"/>
              <a:pPr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0511" y="1979630"/>
            <a:ext cx="518474" cy="51847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0.3</a:t>
            </a:r>
          </a:p>
        </p:txBody>
      </p:sp>
      <p:sp>
        <p:nvSpPr>
          <p:cNvPr id="5" name="Oval 4"/>
          <p:cNvSpPr/>
          <p:nvPr/>
        </p:nvSpPr>
        <p:spPr>
          <a:xfrm>
            <a:off x="1098222" y="1979630"/>
            <a:ext cx="518474" cy="51847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1.5</a:t>
            </a:r>
          </a:p>
        </p:txBody>
      </p:sp>
      <p:sp>
        <p:nvSpPr>
          <p:cNvPr id="6" name="Oval 5"/>
          <p:cNvSpPr/>
          <p:nvPr/>
        </p:nvSpPr>
        <p:spPr>
          <a:xfrm>
            <a:off x="681872" y="1302471"/>
            <a:ext cx="518474" cy="5184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1.8</a:t>
            </a:r>
          </a:p>
        </p:txBody>
      </p:sp>
      <p:cxnSp>
        <p:nvCxnSpPr>
          <p:cNvPr id="8" name="Straight Connector 7"/>
          <p:cNvCxnSpPr>
            <a:stCxn id="4" idx="0"/>
            <a:endCxn id="6" idx="3"/>
          </p:cNvCxnSpPr>
          <p:nvPr/>
        </p:nvCxnSpPr>
        <p:spPr>
          <a:xfrm flipV="1">
            <a:off x="579748" y="1745016"/>
            <a:ext cx="178053" cy="2346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0"/>
            <a:endCxn id="6" idx="5"/>
          </p:cNvCxnSpPr>
          <p:nvPr/>
        </p:nvCxnSpPr>
        <p:spPr>
          <a:xfrm flipH="1" flipV="1">
            <a:off x="1124417" y="1745016"/>
            <a:ext cx="233042" cy="2346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592790" y="541998"/>
            <a:ext cx="518474" cy="5184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2.5</a:t>
            </a:r>
          </a:p>
        </p:txBody>
      </p:sp>
      <p:sp>
        <p:nvSpPr>
          <p:cNvPr id="17" name="Oval 16"/>
          <p:cNvSpPr/>
          <p:nvPr/>
        </p:nvSpPr>
        <p:spPr>
          <a:xfrm>
            <a:off x="2125574" y="1979630"/>
            <a:ext cx="518474" cy="51847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0.4</a:t>
            </a:r>
          </a:p>
        </p:txBody>
      </p:sp>
      <p:sp>
        <p:nvSpPr>
          <p:cNvPr id="18" name="Oval 17"/>
          <p:cNvSpPr/>
          <p:nvPr/>
        </p:nvSpPr>
        <p:spPr>
          <a:xfrm>
            <a:off x="2903285" y="1979630"/>
            <a:ext cx="518474" cy="51847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0.3</a:t>
            </a:r>
          </a:p>
        </p:txBody>
      </p:sp>
      <p:sp>
        <p:nvSpPr>
          <p:cNvPr id="19" name="Oval 18"/>
          <p:cNvSpPr/>
          <p:nvPr/>
        </p:nvSpPr>
        <p:spPr>
          <a:xfrm>
            <a:off x="2486935" y="1302471"/>
            <a:ext cx="518474" cy="5184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0.7</a:t>
            </a:r>
          </a:p>
        </p:txBody>
      </p:sp>
      <p:cxnSp>
        <p:nvCxnSpPr>
          <p:cNvPr id="20" name="Straight Connector 19"/>
          <p:cNvCxnSpPr>
            <a:stCxn id="19" idx="0"/>
            <a:endCxn id="21" idx="3"/>
          </p:cNvCxnSpPr>
          <p:nvPr/>
        </p:nvCxnSpPr>
        <p:spPr>
          <a:xfrm flipV="1">
            <a:off x="2384811" y="1745016"/>
            <a:ext cx="178053" cy="2346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20" idx="0"/>
            <a:endCxn id="21" idx="5"/>
          </p:cNvCxnSpPr>
          <p:nvPr/>
        </p:nvCxnSpPr>
        <p:spPr>
          <a:xfrm flipH="1" flipV="1">
            <a:off x="2929480" y="1745016"/>
            <a:ext cx="233042" cy="2346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5" name="Straight Connector 614"/>
          <p:cNvCxnSpPr>
            <a:stCxn id="6" idx="7"/>
            <a:endCxn id="13" idx="3"/>
          </p:cNvCxnSpPr>
          <p:nvPr/>
        </p:nvCxnSpPr>
        <p:spPr>
          <a:xfrm flipV="1">
            <a:off x="1124417" y="984543"/>
            <a:ext cx="544302" cy="3938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7" name="Straight Connector 616"/>
          <p:cNvCxnSpPr>
            <a:stCxn id="19" idx="1"/>
            <a:endCxn id="13" idx="5"/>
          </p:cNvCxnSpPr>
          <p:nvPr/>
        </p:nvCxnSpPr>
        <p:spPr>
          <a:xfrm flipH="1" flipV="1">
            <a:off x="2035335" y="984543"/>
            <a:ext cx="527529" cy="3938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9" name="TextBox 618"/>
          <p:cNvSpPr txBox="1"/>
          <p:nvPr/>
        </p:nvSpPr>
        <p:spPr>
          <a:xfrm>
            <a:off x="1169583" y="53586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(a)</a:t>
            </a:r>
          </a:p>
        </p:txBody>
      </p:sp>
      <p:sp>
        <p:nvSpPr>
          <p:cNvPr id="620" name="TextBox 619"/>
          <p:cNvSpPr txBox="1"/>
          <p:nvPr/>
        </p:nvSpPr>
        <p:spPr>
          <a:xfrm>
            <a:off x="230987" y="130832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(b)</a:t>
            </a:r>
          </a:p>
        </p:txBody>
      </p:sp>
      <p:sp>
        <p:nvSpPr>
          <p:cNvPr id="621" name="TextBox 620"/>
          <p:cNvSpPr txBox="1"/>
          <p:nvPr/>
        </p:nvSpPr>
        <p:spPr>
          <a:xfrm>
            <a:off x="329607" y="249786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(c)</a:t>
            </a:r>
          </a:p>
        </p:txBody>
      </p:sp>
      <p:sp>
        <p:nvSpPr>
          <p:cNvPr id="625" name="TextBox 624"/>
          <p:cNvSpPr txBox="1"/>
          <p:nvPr/>
        </p:nvSpPr>
        <p:spPr>
          <a:xfrm>
            <a:off x="1162726" y="249786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(d)</a:t>
            </a:r>
          </a:p>
        </p:txBody>
      </p:sp>
      <p:sp>
        <p:nvSpPr>
          <p:cNvPr id="626" name="TextBox 625"/>
          <p:cNvSpPr txBox="1"/>
          <p:nvPr/>
        </p:nvSpPr>
        <p:spPr>
          <a:xfrm>
            <a:off x="2172290" y="249786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(f)</a:t>
            </a:r>
          </a:p>
        </p:txBody>
      </p:sp>
      <p:sp>
        <p:nvSpPr>
          <p:cNvPr id="627" name="TextBox 626"/>
          <p:cNvSpPr txBox="1"/>
          <p:nvPr/>
        </p:nvSpPr>
        <p:spPr>
          <a:xfrm>
            <a:off x="3005409" y="249786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(g)</a:t>
            </a:r>
          </a:p>
        </p:txBody>
      </p:sp>
      <p:sp>
        <p:nvSpPr>
          <p:cNvPr id="628" name="TextBox 627"/>
          <p:cNvSpPr txBox="1"/>
          <p:nvPr/>
        </p:nvSpPr>
        <p:spPr>
          <a:xfrm>
            <a:off x="3045834" y="132003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(e)</a:t>
            </a:r>
          </a:p>
        </p:txBody>
      </p:sp>
      <p:graphicFrame>
        <p:nvGraphicFramePr>
          <p:cNvPr id="661" name="Table 6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825585"/>
              </p:ext>
            </p:extLst>
          </p:nvPr>
        </p:nvGraphicFramePr>
        <p:xfrm>
          <a:off x="3823625" y="801278"/>
          <a:ext cx="5094132" cy="151623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65638"/>
                <a:gridCol w="465638"/>
                <a:gridCol w="1410229"/>
                <a:gridCol w="2752627"/>
              </a:tblGrid>
              <a:tr h="154873">
                <a:tc>
                  <a:txBody>
                    <a:bodyPr/>
                    <a:lstStyle/>
                    <a:p>
                      <a:r>
                        <a:rPr lang="en-US" sz="1400" i="1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/>
                        <a:t>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/>
                        <a:t>action</a:t>
                      </a:r>
                    </a:p>
                  </a:txBody>
                  <a:tcPr/>
                </a:tc>
              </a:tr>
              <a:tr h="403813">
                <a:tc>
                  <a:txBody>
                    <a:bodyPr/>
                    <a:lstStyle/>
                    <a:p>
                      <a:r>
                        <a:rPr lang="en-US" sz="14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/>
                        <a:t>R &gt; a.left.val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/>
                        <a:t>R = R - a.left.val; v = v.right</a:t>
                      </a:r>
                      <a:endParaRPr lang="en-US" sz="1400"/>
                    </a:p>
                  </a:txBody>
                  <a:tcPr/>
                </a:tc>
              </a:tr>
              <a:tr h="403813">
                <a:tc>
                  <a:txBody>
                    <a:bodyPr/>
                    <a:lstStyle/>
                    <a:p>
                      <a:r>
                        <a:rPr lang="en-US" sz="140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/>
                        <a:t>R &lt; a.left.val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/>
                        <a:t>v = v.left</a:t>
                      </a:r>
                      <a:endParaRPr lang="en-US" sz="1400"/>
                    </a:p>
                  </a:txBody>
                  <a:tcPr/>
                </a:tc>
              </a:tr>
              <a:tr h="403813">
                <a:tc>
                  <a:txBody>
                    <a:bodyPr/>
                    <a:lstStyle/>
                    <a:p>
                      <a:r>
                        <a:rPr lang="en-US" sz="140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v.isLeaf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return </a:t>
                      </a:r>
                      <a:r>
                        <a:rPr lang="en-US" sz="1400" i="0"/>
                        <a:t>v.topic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63" name="Straight Arrow Connector 662"/>
          <p:cNvCxnSpPr/>
          <p:nvPr/>
        </p:nvCxnSpPr>
        <p:spPr>
          <a:xfrm>
            <a:off x="2183316" y="929825"/>
            <a:ext cx="451600" cy="3179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Arrow Connector 663"/>
          <p:cNvCxnSpPr/>
          <p:nvPr/>
        </p:nvCxnSpPr>
        <p:spPr>
          <a:xfrm flipH="1">
            <a:off x="2243105" y="1668842"/>
            <a:ext cx="200147" cy="2560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7" name="Oval 666"/>
          <p:cNvSpPr/>
          <p:nvPr/>
        </p:nvSpPr>
        <p:spPr>
          <a:xfrm>
            <a:off x="320511" y="5253612"/>
            <a:ext cx="518474" cy="51847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0.3</a:t>
            </a:r>
          </a:p>
        </p:txBody>
      </p:sp>
      <p:sp>
        <p:nvSpPr>
          <p:cNvPr id="668" name="Oval 667"/>
          <p:cNvSpPr/>
          <p:nvPr/>
        </p:nvSpPr>
        <p:spPr>
          <a:xfrm>
            <a:off x="1098222" y="5253612"/>
            <a:ext cx="518474" cy="51847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1.5</a:t>
            </a:r>
          </a:p>
        </p:txBody>
      </p:sp>
      <p:sp>
        <p:nvSpPr>
          <p:cNvPr id="669" name="Oval 668"/>
          <p:cNvSpPr/>
          <p:nvPr/>
        </p:nvSpPr>
        <p:spPr>
          <a:xfrm>
            <a:off x="681872" y="4576453"/>
            <a:ext cx="518474" cy="5184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1.8</a:t>
            </a:r>
          </a:p>
        </p:txBody>
      </p:sp>
      <p:cxnSp>
        <p:nvCxnSpPr>
          <p:cNvPr id="670" name="Straight Connector 669"/>
          <p:cNvCxnSpPr>
            <a:stCxn id="669" idx="0"/>
            <a:endCxn id="671" idx="3"/>
          </p:cNvCxnSpPr>
          <p:nvPr/>
        </p:nvCxnSpPr>
        <p:spPr>
          <a:xfrm flipV="1">
            <a:off x="579748" y="5018998"/>
            <a:ext cx="178053" cy="2346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1" name="Straight Connector 670"/>
          <p:cNvCxnSpPr>
            <a:stCxn id="670" idx="0"/>
            <a:endCxn id="671" idx="5"/>
          </p:cNvCxnSpPr>
          <p:nvPr/>
        </p:nvCxnSpPr>
        <p:spPr>
          <a:xfrm flipH="1" flipV="1">
            <a:off x="1124417" y="5018998"/>
            <a:ext cx="233042" cy="2346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2" name="Oval 671"/>
          <p:cNvSpPr/>
          <p:nvPr/>
        </p:nvSpPr>
        <p:spPr>
          <a:xfrm>
            <a:off x="1592790" y="3815980"/>
            <a:ext cx="518474" cy="5184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2.5</a:t>
            </a:r>
          </a:p>
        </p:txBody>
      </p:sp>
      <p:sp>
        <p:nvSpPr>
          <p:cNvPr id="673" name="Oval 672"/>
          <p:cNvSpPr/>
          <p:nvPr/>
        </p:nvSpPr>
        <p:spPr>
          <a:xfrm>
            <a:off x="2125574" y="5253612"/>
            <a:ext cx="518474" cy="51847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0.4</a:t>
            </a:r>
          </a:p>
        </p:txBody>
      </p:sp>
      <p:sp>
        <p:nvSpPr>
          <p:cNvPr id="674" name="Oval 673"/>
          <p:cNvSpPr/>
          <p:nvPr/>
        </p:nvSpPr>
        <p:spPr>
          <a:xfrm>
            <a:off x="2903285" y="5253612"/>
            <a:ext cx="518474" cy="51847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0.3</a:t>
            </a:r>
          </a:p>
        </p:txBody>
      </p:sp>
      <p:sp>
        <p:nvSpPr>
          <p:cNvPr id="675" name="Oval 674"/>
          <p:cNvSpPr/>
          <p:nvPr/>
        </p:nvSpPr>
        <p:spPr>
          <a:xfrm>
            <a:off x="2486935" y="4576453"/>
            <a:ext cx="518474" cy="5184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0.7</a:t>
            </a:r>
          </a:p>
        </p:txBody>
      </p:sp>
      <p:cxnSp>
        <p:nvCxnSpPr>
          <p:cNvPr id="676" name="Straight Connector 675"/>
          <p:cNvCxnSpPr>
            <a:stCxn id="684" idx="0"/>
            <a:endCxn id="686" idx="3"/>
          </p:cNvCxnSpPr>
          <p:nvPr/>
        </p:nvCxnSpPr>
        <p:spPr>
          <a:xfrm flipV="1">
            <a:off x="2384811" y="5018998"/>
            <a:ext cx="178053" cy="2346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7" name="Straight Connector 676"/>
          <p:cNvCxnSpPr>
            <a:stCxn id="685" idx="0"/>
            <a:endCxn id="686" idx="5"/>
          </p:cNvCxnSpPr>
          <p:nvPr/>
        </p:nvCxnSpPr>
        <p:spPr>
          <a:xfrm flipH="1" flipV="1">
            <a:off x="2929480" y="5018998"/>
            <a:ext cx="233042" cy="2346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8" name="Straight Connector 677"/>
          <p:cNvCxnSpPr>
            <a:stCxn id="671" idx="7"/>
            <a:endCxn id="678" idx="3"/>
          </p:cNvCxnSpPr>
          <p:nvPr/>
        </p:nvCxnSpPr>
        <p:spPr>
          <a:xfrm flipV="1">
            <a:off x="1124417" y="4258525"/>
            <a:ext cx="544302" cy="3938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9" name="Straight Connector 678"/>
          <p:cNvCxnSpPr>
            <a:stCxn id="684" idx="1"/>
            <a:endCxn id="678" idx="5"/>
          </p:cNvCxnSpPr>
          <p:nvPr/>
        </p:nvCxnSpPr>
        <p:spPr>
          <a:xfrm flipH="1" flipV="1">
            <a:off x="2035335" y="4258525"/>
            <a:ext cx="527529" cy="3938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0" name="TextBox 679"/>
          <p:cNvSpPr txBox="1"/>
          <p:nvPr/>
        </p:nvSpPr>
        <p:spPr>
          <a:xfrm>
            <a:off x="1169583" y="380985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(a)</a:t>
            </a:r>
          </a:p>
        </p:txBody>
      </p:sp>
      <p:sp>
        <p:nvSpPr>
          <p:cNvPr id="681" name="TextBox 680"/>
          <p:cNvSpPr txBox="1"/>
          <p:nvPr/>
        </p:nvSpPr>
        <p:spPr>
          <a:xfrm>
            <a:off x="230987" y="458230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(b)</a:t>
            </a:r>
          </a:p>
        </p:txBody>
      </p:sp>
      <p:sp>
        <p:nvSpPr>
          <p:cNvPr id="682" name="TextBox 681"/>
          <p:cNvSpPr txBox="1"/>
          <p:nvPr/>
        </p:nvSpPr>
        <p:spPr>
          <a:xfrm>
            <a:off x="329607" y="577184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(c)</a:t>
            </a:r>
          </a:p>
        </p:txBody>
      </p:sp>
      <p:sp>
        <p:nvSpPr>
          <p:cNvPr id="683" name="TextBox 682"/>
          <p:cNvSpPr txBox="1"/>
          <p:nvPr/>
        </p:nvSpPr>
        <p:spPr>
          <a:xfrm>
            <a:off x="1162726" y="577184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(d)</a:t>
            </a:r>
          </a:p>
        </p:txBody>
      </p:sp>
      <p:sp>
        <p:nvSpPr>
          <p:cNvPr id="684" name="TextBox 683"/>
          <p:cNvSpPr txBox="1"/>
          <p:nvPr/>
        </p:nvSpPr>
        <p:spPr>
          <a:xfrm>
            <a:off x="2172290" y="577184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(f)</a:t>
            </a:r>
          </a:p>
        </p:txBody>
      </p:sp>
      <p:sp>
        <p:nvSpPr>
          <p:cNvPr id="685" name="TextBox 684"/>
          <p:cNvSpPr txBox="1"/>
          <p:nvPr/>
        </p:nvSpPr>
        <p:spPr>
          <a:xfrm>
            <a:off x="3005409" y="577184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(g)</a:t>
            </a:r>
          </a:p>
        </p:txBody>
      </p:sp>
      <p:sp>
        <p:nvSpPr>
          <p:cNvPr id="686" name="TextBox 685"/>
          <p:cNvSpPr txBox="1"/>
          <p:nvPr/>
        </p:nvSpPr>
        <p:spPr>
          <a:xfrm>
            <a:off x="3045834" y="459401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(e)</a:t>
            </a:r>
          </a:p>
        </p:txBody>
      </p:sp>
      <p:graphicFrame>
        <p:nvGraphicFramePr>
          <p:cNvPr id="687" name="Table 6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901800"/>
              </p:ext>
            </p:extLst>
          </p:nvPr>
        </p:nvGraphicFramePr>
        <p:xfrm>
          <a:off x="3823625" y="4075260"/>
          <a:ext cx="5094132" cy="151623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65638"/>
                <a:gridCol w="465638"/>
                <a:gridCol w="1410229"/>
                <a:gridCol w="2752627"/>
              </a:tblGrid>
              <a:tr h="154873">
                <a:tc>
                  <a:txBody>
                    <a:bodyPr/>
                    <a:lstStyle/>
                    <a:p>
                      <a:r>
                        <a:rPr lang="en-US" sz="1400" i="1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/>
                        <a:t>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/>
                        <a:t>action</a:t>
                      </a:r>
                    </a:p>
                  </a:txBody>
                  <a:tcPr/>
                </a:tc>
              </a:tr>
              <a:tr h="403813">
                <a:tc>
                  <a:txBody>
                    <a:bodyPr/>
                    <a:lstStyle/>
                    <a:p>
                      <a:r>
                        <a:rPr lang="en-US" sz="14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/>
                        <a:t>R&lt;a.left.val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/>
                        <a:t>v = v.left</a:t>
                      </a:r>
                      <a:endParaRPr lang="en-US" sz="1400"/>
                    </a:p>
                  </a:txBody>
                  <a:tcPr/>
                </a:tc>
              </a:tr>
              <a:tr h="403813">
                <a:tc>
                  <a:txBody>
                    <a:bodyPr/>
                    <a:lstStyle/>
                    <a:p>
                      <a:r>
                        <a:rPr lang="en-US" sz="140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/>
                        <a:t>R&gt;a.left.val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/>
                        <a:t>R = R - a.left.val; v = v.right</a:t>
                      </a:r>
                      <a:endParaRPr lang="en-US" sz="1400"/>
                    </a:p>
                  </a:txBody>
                  <a:tcPr/>
                </a:tc>
              </a:tr>
              <a:tr h="403813">
                <a:tc>
                  <a:txBody>
                    <a:bodyPr/>
                    <a:lstStyle/>
                    <a:p>
                      <a:r>
                        <a:rPr lang="en-US" sz="140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v.isLeaf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return </a:t>
                      </a:r>
                      <a:r>
                        <a:rPr lang="en-US" sz="1400" i="0"/>
                        <a:t>v.topic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88" name="Straight Arrow Connector 687"/>
          <p:cNvCxnSpPr/>
          <p:nvPr/>
        </p:nvCxnSpPr>
        <p:spPr>
          <a:xfrm flipH="1">
            <a:off x="1098222" y="4155359"/>
            <a:ext cx="455739" cy="3558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9" name="Straight Arrow Connector 688"/>
          <p:cNvCxnSpPr/>
          <p:nvPr/>
        </p:nvCxnSpPr>
        <p:spPr>
          <a:xfrm>
            <a:off x="1255851" y="4922397"/>
            <a:ext cx="288920" cy="2566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0" name="TextBox 689"/>
          <p:cNvSpPr txBox="1"/>
          <p:nvPr/>
        </p:nvSpPr>
        <p:spPr>
          <a:xfrm>
            <a:off x="2204573" y="62625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0.3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91" name="TextBox 690"/>
          <p:cNvSpPr txBox="1"/>
          <p:nvPr/>
        </p:nvSpPr>
        <p:spPr>
          <a:xfrm>
            <a:off x="2051027" y="134974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0.3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92" name="TextBox 691"/>
          <p:cNvSpPr txBox="1"/>
          <p:nvPr/>
        </p:nvSpPr>
        <p:spPr>
          <a:xfrm>
            <a:off x="723186" y="3521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2.1</a:t>
            </a: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693" name="Straight Arrow Connector 692"/>
          <p:cNvCxnSpPr/>
          <p:nvPr/>
        </p:nvCxnSpPr>
        <p:spPr>
          <a:xfrm>
            <a:off x="1173467" y="253690"/>
            <a:ext cx="451600" cy="3179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4" name="TextBox 693"/>
          <p:cNvSpPr txBox="1"/>
          <p:nvPr/>
        </p:nvSpPr>
        <p:spPr>
          <a:xfrm>
            <a:off x="699996" y="327700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0.9</a:t>
            </a: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695" name="Straight Arrow Connector 694"/>
          <p:cNvCxnSpPr/>
          <p:nvPr/>
        </p:nvCxnSpPr>
        <p:spPr>
          <a:xfrm>
            <a:off x="1150277" y="3495479"/>
            <a:ext cx="451600" cy="3179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9" name="TextBox 698"/>
          <p:cNvSpPr txBox="1"/>
          <p:nvPr/>
        </p:nvSpPr>
        <p:spPr>
          <a:xfrm>
            <a:off x="1260667" y="457009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0.6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00" name="TextBox 699"/>
          <p:cNvSpPr txBox="1"/>
          <p:nvPr/>
        </p:nvSpPr>
        <p:spPr>
          <a:xfrm>
            <a:off x="2030156" y="1877231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*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01" name="TextBox 700"/>
          <p:cNvSpPr txBox="1"/>
          <p:nvPr/>
        </p:nvSpPr>
        <p:spPr>
          <a:xfrm>
            <a:off x="1515555" y="5136305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*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550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6580</TotalTime>
  <Words>121</Words>
  <Application>Microsoft Macintosh PowerPoint</Application>
  <PresentationFormat>On-screen Show (4:3)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Book Antiqua</vt:lpstr>
      <vt:lpstr>Calibri</vt:lpstr>
      <vt:lpstr>Lucida Sans</vt:lpstr>
      <vt:lpstr>Arial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from Big Datasets</dc:title>
  <dc:creator>William Cohen</dc:creator>
  <cp:lastModifiedBy>Microsoft Office User</cp:lastModifiedBy>
  <cp:revision>591</cp:revision>
  <dcterms:created xsi:type="dcterms:W3CDTF">2013-02-10T16:54:39Z</dcterms:created>
  <dcterms:modified xsi:type="dcterms:W3CDTF">2018-04-03T15:10:48Z</dcterms:modified>
</cp:coreProperties>
</file>