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2B5"/>
    <a:srgbClr val="EA1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2" autoAdjust="0"/>
    <p:restoredTop sz="88433" autoAdjust="0"/>
  </p:normalViewPr>
  <p:slideViewPr>
    <p:cSldViewPr snapToGrid="0" snapToObjects="1">
      <p:cViewPr varScale="1">
        <p:scale>
          <a:sx n="134" d="100"/>
          <a:sy n="134" d="100"/>
        </p:scale>
        <p:origin x="-2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8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5801-B62B-1347-8D7D-E1D9FD950611}" type="datetimeFigureOut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ambria Math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 Math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57521"/>
              </p:ext>
            </p:extLst>
          </p:nvPr>
        </p:nvGraphicFramePr>
        <p:xfrm>
          <a:off x="689927" y="655320"/>
          <a:ext cx="1982898" cy="7416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91449"/>
                <a:gridCol w="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“h”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“input”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5406"/>
              </p:ext>
            </p:extLst>
          </p:nvPr>
        </p:nvGraphicFramePr>
        <p:xfrm>
          <a:off x="689927" y="1584857"/>
          <a:ext cx="1982898" cy="7416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91449"/>
                <a:gridCol w="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“w”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“input”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269745"/>
              </p:ext>
            </p:extLst>
          </p:nvPr>
        </p:nvGraphicFramePr>
        <p:xfrm>
          <a:off x="689927" y="2637599"/>
          <a:ext cx="1982898" cy="11125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91449"/>
                <a:gridCol w="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“opOut”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/>
                          <a:cs typeface="Cambria Math"/>
                        </a:rPr>
                        <a:t>O1</a:t>
                      </a:r>
                      <a:endParaRPr lang="en-US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883764"/>
              </p:ext>
            </p:extLst>
          </p:nvPr>
        </p:nvGraphicFramePr>
        <p:xfrm>
          <a:off x="689927" y="4105219"/>
          <a:ext cx="1982898" cy="11125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91449"/>
                <a:gridCol w="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“area”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“opOut”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/>
                          <a:cs typeface="Cambria Math"/>
                        </a:rPr>
                        <a:t>O2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115861"/>
              </p:ext>
            </p:extLst>
          </p:nvPr>
        </p:nvGraphicFramePr>
        <p:xfrm>
          <a:off x="4008013" y="2637599"/>
          <a:ext cx="1982898" cy="1112520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991449"/>
                <a:gridCol w="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/>
                          <a:cs typeface="Cambria Math"/>
                        </a:rPr>
                        <a:t>[A1,A2]</a:t>
                      </a:r>
                      <a:endParaRPr lang="en-US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mul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/>
                          <a:cs typeface="Cambria Math"/>
                        </a:rPr>
                        <a:t>R3</a:t>
                      </a:r>
                      <a:endParaRPr lang="en-US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616537"/>
              </p:ext>
            </p:extLst>
          </p:nvPr>
        </p:nvGraphicFramePr>
        <p:xfrm>
          <a:off x="4008013" y="4092064"/>
          <a:ext cx="1982898" cy="1112520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991449"/>
                <a:gridCol w="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/>
                          <a:cs typeface="Cambria Math"/>
                        </a:rPr>
                        <a:t>[A1]</a:t>
                      </a:r>
                      <a:endParaRPr lang="en-US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“half”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/>
                          <a:cs typeface="Cambria Math"/>
                        </a:rPr>
                        <a:t>R4</a:t>
                      </a:r>
                      <a:endParaRPr lang="en-US" dirty="0">
                        <a:latin typeface="Cambria Math"/>
                        <a:cs typeface="Cambria Math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flipH="1" flipV="1">
            <a:off x="5222435" y="1937969"/>
            <a:ext cx="18956" cy="7202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5" idx="3"/>
          </p:cNvCxnSpPr>
          <p:nvPr/>
        </p:nvCxnSpPr>
        <p:spPr>
          <a:xfrm flipH="1">
            <a:off x="2672825" y="1955697"/>
            <a:ext cx="25496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5550346" y="1072319"/>
            <a:ext cx="42486" cy="1614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645142" y="1072319"/>
            <a:ext cx="29052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1"/>
          </p:cNvCxnSpPr>
          <p:nvPr/>
        </p:nvCxnSpPr>
        <p:spPr>
          <a:xfrm flipV="1">
            <a:off x="2645142" y="3193859"/>
            <a:ext cx="1362871" cy="39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672825" y="4625693"/>
            <a:ext cx="1362871" cy="39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2672825" y="3193859"/>
            <a:ext cx="2568566" cy="720259"/>
            <a:chOff x="2672825" y="3193859"/>
            <a:chExt cx="2568566" cy="720259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22435" y="3677186"/>
              <a:ext cx="0" cy="2369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3431073" y="3914118"/>
              <a:ext cx="181031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7" idx="3"/>
            </p:cNvCxnSpPr>
            <p:nvPr/>
          </p:nvCxnSpPr>
          <p:spPr>
            <a:xfrm flipH="1" flipV="1">
              <a:off x="2672825" y="3193859"/>
              <a:ext cx="758248" cy="72025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2723730" y="4663595"/>
            <a:ext cx="2568566" cy="720259"/>
            <a:chOff x="2672825" y="3193859"/>
            <a:chExt cx="2568566" cy="72025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222435" y="3677186"/>
              <a:ext cx="0" cy="2369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431073" y="3914118"/>
              <a:ext cx="181031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 flipV="1">
              <a:off x="2672825" y="3193859"/>
              <a:ext cx="758248" cy="72025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6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4173" y="393448"/>
            <a:ext cx="2744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f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2683" y="1062137"/>
            <a:ext cx="4174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z2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22683" y="1697596"/>
            <a:ext cx="4174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z1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034" y="2294266"/>
            <a:ext cx="424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x1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0097" y="2294266"/>
            <a:ext cx="424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cs typeface="Cambria Math"/>
              </a:rPr>
              <a:t>x2</a:t>
            </a:r>
            <a:endParaRPr lang="en-US" dirty="0">
              <a:latin typeface="Cambria Math"/>
              <a:cs typeface="Cambria Math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355711" y="2066928"/>
            <a:ext cx="266973" cy="22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2040097" y="2066928"/>
            <a:ext cx="212032" cy="22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0"/>
            <a:endCxn id="3" idx="2"/>
          </p:cNvCxnSpPr>
          <p:nvPr/>
        </p:nvCxnSpPr>
        <p:spPr>
          <a:xfrm flipV="1">
            <a:off x="1831390" y="1431469"/>
            <a:ext cx="0" cy="2661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0"/>
            <a:endCxn id="2" idx="2"/>
          </p:cNvCxnSpPr>
          <p:nvPr/>
        </p:nvCxnSpPr>
        <p:spPr>
          <a:xfrm flipV="1">
            <a:off x="1831390" y="762780"/>
            <a:ext cx="0" cy="299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5" idx="0"/>
            <a:endCxn id="3" idx="1"/>
          </p:cNvCxnSpPr>
          <p:nvPr/>
        </p:nvCxnSpPr>
        <p:spPr>
          <a:xfrm rot="5400000" flipH="1" flipV="1">
            <a:off x="922643" y="1594227"/>
            <a:ext cx="1047463" cy="35261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798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default-template.potx</Template>
  <TotalTime>3519</TotalTime>
  <Words>60</Words>
  <Application>Microsoft Macintosh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default-template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William Cohen</cp:lastModifiedBy>
  <cp:revision>330</cp:revision>
  <dcterms:created xsi:type="dcterms:W3CDTF">2012-02-26T21:25:59Z</dcterms:created>
  <dcterms:modified xsi:type="dcterms:W3CDTF">2016-08-29T15:06:49Z</dcterms:modified>
</cp:coreProperties>
</file>