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21" r:id="rId2"/>
    <p:sldId id="322" r:id="rId3"/>
    <p:sldId id="323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99" autoAdjust="0"/>
    <p:restoredTop sz="95258" autoAdjust="0"/>
  </p:normalViewPr>
  <p:slideViewPr>
    <p:cSldViewPr snapToGrid="0" snapToObjects="1">
      <p:cViewPr>
        <p:scale>
          <a:sx n="120" d="100"/>
          <a:sy n="120" d="100"/>
        </p:scale>
        <p:origin x="-1896" y="-10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FD442-55EA-6342-B53E-4833801FAB2B}" type="datetimeFigureOut">
              <a:rPr lang="en-US" smtClean="0"/>
              <a:pPr/>
              <a:t>2/5/14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9FD7F-5DC7-7B4C-BA97-09EE9819B7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5618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3C4F9-F37E-4225-8EDE-0041EBD1A368}" type="datetimeFigureOut">
              <a:rPr lang="en-US" smtClean="0"/>
              <a:pPr/>
              <a:t>2/5/14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CF8AD2-6882-4531-8560-2C8EEF2B5B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9182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4E72-BB8C-4643-8036-F914D928C77D}" type="datetime1">
              <a:rPr lang="en-US" smtClean="0"/>
              <a:pPr/>
              <a:t>2/5/14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55A1-8CDA-C446-8D19-96B46A181364}" type="datetime1">
              <a:rPr lang="en-US" smtClean="0"/>
              <a:pPr/>
              <a:t>2/5/14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00B8-0850-2D47-A3DF-A2A2FECFB66F}" type="datetime1">
              <a:rPr lang="en-US" smtClean="0"/>
              <a:pPr/>
              <a:t>2/5/14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400" y="292100"/>
            <a:ext cx="8648700" cy="804862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257300"/>
            <a:ext cx="8648700" cy="5099050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 with a 1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6445250"/>
            <a:ext cx="2133600" cy="365125"/>
          </a:xfrm>
        </p:spPr>
        <p:txBody>
          <a:bodyPr/>
          <a:lstStyle/>
          <a:p>
            <a:fld id="{EC15F7A7-E32B-364C-8C79-32157FBE7F81}" type="datetime1">
              <a:rPr lang="en-US" smtClean="0"/>
              <a:pPr/>
              <a:t>2/5/14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45250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445250"/>
            <a:ext cx="2133600" cy="365125"/>
          </a:xfrm>
        </p:spPr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516187"/>
            <a:ext cx="7772400" cy="1362075"/>
          </a:xfrm>
        </p:spPr>
        <p:txBody>
          <a:bodyPr anchor="t">
            <a:normAutofit/>
          </a:bodyPr>
          <a:lstStyle>
            <a:lvl1pPr algn="ctr">
              <a:defRPr sz="3200" b="1" cap="all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0160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DF6F-4406-8A48-852C-2F82CC7CFB2A}" type="datetime1">
              <a:rPr lang="en-US" smtClean="0"/>
              <a:pPr/>
              <a:t>2/5/14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4EDE-255E-8F4C-BA2A-FEC2178B0AD7}" type="datetime1">
              <a:rPr lang="en-US" smtClean="0"/>
              <a:pPr/>
              <a:t>2/5/14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177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33969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73731"/>
            <a:ext cx="4040188" cy="455122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33969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73730"/>
            <a:ext cx="4041775" cy="455122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12575-8129-AD47-86D7-AC82F2DC32C4}" type="datetime1">
              <a:rPr lang="en-US" smtClean="0"/>
              <a:pPr/>
              <a:t>2/5/14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6462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EF22-B0D3-0C4E-BEF9-B303AB3D13E2}" type="datetime1">
              <a:rPr lang="en-US" smtClean="0"/>
              <a:pPr/>
              <a:t>2/5/14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AE77-7813-434F-A5F7-7DDCD7DA3507}" type="datetime1">
              <a:rPr lang="en-US" smtClean="0"/>
              <a:pPr/>
              <a:t>2/5/14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CE6-90DE-044F-B798-25256D6AE7BC}" type="datetime1">
              <a:rPr lang="en-US" smtClean="0"/>
              <a:pPr/>
              <a:t>2/5/14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9C1E-8AAB-AA48-9496-BA6107E42596}" type="datetime1">
              <a:rPr lang="en-US" smtClean="0"/>
              <a:pPr/>
              <a:t>2/5/14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D4E87-6CC2-E943-B741-3FE799E5BAB4}" type="datetime1">
              <a:rPr lang="en-US" smtClean="0"/>
              <a:pPr/>
              <a:t>2/5/14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9384" y="2130425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William W. Cohen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talks - 1</a:t>
            </a:r>
            <a:endParaRPr lang="en-US" dirty="0"/>
          </a:p>
        </p:txBody>
      </p:sp>
      <p:pic>
        <p:nvPicPr>
          <p:cNvPr id="5" name="Picture 4" descr="Screen Shot 2014-02-05 at 11.36.3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5382"/>
            <a:ext cx="9144000" cy="4255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128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talks - 2</a:t>
            </a:r>
            <a:endParaRPr lang="en-US" dirty="0"/>
          </a:p>
        </p:txBody>
      </p:sp>
      <p:pic>
        <p:nvPicPr>
          <p:cNvPr id="6" name="Picture 4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/>
          <a:srcRect t="-9332" b="-392"/>
          <a:stretch/>
        </p:blipFill>
        <p:spPr bwMode="auto">
          <a:xfrm>
            <a:off x="5926666" y="687918"/>
            <a:ext cx="3217333" cy="3530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465667" y="1619250"/>
            <a:ext cx="529166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Next Wed - guest speaker in this class is Matt Hurst, of Bing Local Search.</a:t>
            </a:r>
          </a:p>
          <a:p>
            <a:endParaRPr lang="en-US" sz="2400" dirty="0"/>
          </a:p>
          <a:p>
            <a:r>
              <a:rPr lang="en-US" sz="2400" dirty="0" smtClean="0"/>
              <a:t>“Everything </a:t>
            </a:r>
            <a:r>
              <a:rPr lang="en-US" sz="2400" dirty="0"/>
              <a:t>Y</a:t>
            </a:r>
            <a:r>
              <a:rPr lang="en-US" sz="2400" dirty="0" smtClean="0"/>
              <a:t>ou Wanted to Know about Local Search but were Afraid to Ask”</a:t>
            </a:r>
          </a:p>
          <a:p>
            <a:endParaRPr lang="en-US" sz="2400" dirty="0"/>
          </a:p>
          <a:p>
            <a:r>
              <a:rPr lang="en-US" sz="2400" dirty="0" smtClean="0"/>
              <a:t>Talk will </a:t>
            </a:r>
            <a:r>
              <a:rPr lang="en-US" sz="2400" i="1" dirty="0" smtClean="0"/>
              <a:t>not </a:t>
            </a:r>
            <a:r>
              <a:rPr lang="en-US" sz="2400" dirty="0" smtClean="0"/>
              <a:t>be recorded.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71496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8782</TotalTime>
  <Words>51</Words>
  <Application>Microsoft Macintosh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Announcements</vt:lpstr>
      <vt:lpstr>Upcoming talks - 1</vt:lpstr>
      <vt:lpstr>Upcoming talks - 2</vt:lpstr>
    </vt:vector>
  </TitlesOfParts>
  <Company>Carnegie Mellon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 from Big Datasets</dc:title>
  <dc:creator>William Cohen</dc:creator>
  <cp:lastModifiedBy>William Cohen</cp:lastModifiedBy>
  <cp:revision>632</cp:revision>
  <dcterms:created xsi:type="dcterms:W3CDTF">2012-02-02T15:44:05Z</dcterms:created>
  <dcterms:modified xsi:type="dcterms:W3CDTF">2014-02-05T16:48:38Z</dcterms:modified>
</cp:coreProperties>
</file>