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1" r:id="rId2"/>
    <p:sldId id="552" r:id="rId3"/>
    <p:sldId id="506" r:id="rId4"/>
    <p:sldId id="507" r:id="rId5"/>
    <p:sldId id="510" r:id="rId6"/>
    <p:sldId id="489" r:id="rId7"/>
    <p:sldId id="490" r:id="rId8"/>
    <p:sldId id="492" r:id="rId9"/>
    <p:sldId id="493" r:id="rId10"/>
    <p:sldId id="494" r:id="rId11"/>
    <p:sldId id="495" r:id="rId12"/>
    <p:sldId id="498" r:id="rId13"/>
    <p:sldId id="502" r:id="rId14"/>
    <p:sldId id="557" r:id="rId15"/>
    <p:sldId id="558" r:id="rId16"/>
    <p:sldId id="560" r:id="rId17"/>
    <p:sldId id="562" r:id="rId18"/>
    <p:sldId id="563" r:id="rId19"/>
    <p:sldId id="564" r:id="rId20"/>
    <p:sldId id="5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1896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84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Mistake Bounds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20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9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892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603100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188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Synchronize with messages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  <p:grpSp>
        <p:nvGrpSpPr>
          <p:cNvPr id="6" name="Group 31"/>
          <p:cNvGrpSpPr/>
          <p:nvPr/>
        </p:nvGrpSpPr>
        <p:grpSpPr>
          <a:xfrm>
            <a:off x="1097497" y="2254265"/>
            <a:ext cx="6242043" cy="1706018"/>
            <a:chOff x="1097498" y="1807649"/>
            <a:chExt cx="6242043" cy="170601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n 33"/>
          <p:cNvSpPr/>
          <p:nvPr/>
        </p:nvSpPr>
        <p:spPr>
          <a:xfrm>
            <a:off x="528110" y="1703869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586318" y="1524000"/>
            <a:ext cx="896411" cy="10731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Why?  </a:t>
            </a:r>
            <a:r>
              <a:rPr lang="en-US" sz="2400" b="1" dirty="0" smtClean="0"/>
              <a:t>no interaction between feature weight updates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perceptron that’s not the case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79663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7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6298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9289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8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083" y="1513417"/>
            <a:ext cx="648388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  <a:p>
            <a:r>
              <a:rPr lang="en-US" sz="2000" dirty="0" smtClean="0"/>
              <a:t>We do this regardless of whether it seems to help or not on the data….if there are duplications, the weights will become arbitrarily large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20333" y="4836583"/>
            <a:ext cx="648388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err="1" smtClean="0"/>
              <a:t>Perceptron</a:t>
            </a:r>
            <a:r>
              <a:rPr lang="en-US" sz="2595" dirty="0" smtClean="0"/>
              <a:t>/mistake bound model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parallel versions are non-trivial to implement/understand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Learning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stopping updates when we get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prediction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practical algorithms where we can compute the mistake bound?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</a:t>
            </a:r>
            <a:endParaRPr lang="en-US" dirty="0"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7" y="1309688"/>
            <a:ext cx="2263775" cy="512762"/>
            <a:chOff x="3762" y="893"/>
            <a:chExt cx="1426" cy="323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 animBg="1"/>
      <p:bldP spid="34863" grpId="0" animBg="1"/>
      <p:bldP spid="34864" grpId="0" animBg="1"/>
      <p:bldP spid="348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1593</Words>
  <Application>Microsoft Macintosh PowerPoint</Application>
  <PresentationFormat>On-screen Show (4:3)</PresentationFormat>
  <Paragraphs>251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Mistake Bounds</vt:lpstr>
      <vt:lpstr>One simple way to look for interactions</vt:lpstr>
      <vt:lpstr>Online Learning</vt:lpstr>
      <vt:lpstr>Theory: the prediction game</vt:lpstr>
      <vt:lpstr>The prediction game</vt:lpstr>
      <vt:lpstr>The perceptron</vt:lpstr>
      <vt:lpstr>PowerPoint Presentation</vt:lpstr>
      <vt:lpstr>PowerPoint Presentation</vt:lpstr>
      <vt:lpstr>PowerPoint Presentation</vt:lpstr>
      <vt:lpstr>PowerPoint Presentation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Parallelizing perceptrons</vt:lpstr>
      <vt:lpstr>Parallelizing perceptrons</vt:lpstr>
      <vt:lpstr>Parallelizing perceptrons</vt:lpstr>
      <vt:lpstr>Review/outline</vt:lpstr>
      <vt:lpstr>A hidden agenda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629</cp:revision>
  <dcterms:created xsi:type="dcterms:W3CDTF">2012-02-02T15:44:05Z</dcterms:created>
  <dcterms:modified xsi:type="dcterms:W3CDTF">2014-02-05T15:42:38Z</dcterms:modified>
</cp:coreProperties>
</file>