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28" autoAdjust="0"/>
    <p:restoredTop sz="88497" autoAdjust="0"/>
  </p:normalViewPr>
  <p:slideViewPr>
    <p:cSldViewPr snapToGrid="0" snapToObjects="1">
      <p:cViewPr>
        <p:scale>
          <a:sx n="108" d="100"/>
          <a:sy n="108" d="100"/>
        </p:scale>
        <p:origin x="-1584" y="-1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4/23/12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8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4FC35801-B62B-1347-8D7D-E1D9FD950611}" type="datetimeFigureOut">
              <a:rPr lang="en-US" smtClean="0"/>
              <a:pPr/>
              <a:t>4/23/12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4/23/12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5801-B62B-1347-8D7D-E1D9FD950611}" type="datetimeFigureOut">
              <a:rPr lang="en-US" smtClean="0"/>
              <a:pPr/>
              <a:t>4/23/12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Cambria Math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mbria Math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 Math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On-line LDA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64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23 at 9.54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92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23 at 9.54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4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36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23 at 9.54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3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79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23 at 9.55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64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23 at 9.55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29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23 at 9.55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27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23 at 9.55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051"/>
            <a:ext cx="9144000" cy="662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50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23 at 9.55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20"/>
            <a:ext cx="9144000" cy="6738980"/>
          </a:xfrm>
          <a:prstGeom prst="rect">
            <a:avLst/>
          </a:prstGeom>
        </p:spPr>
      </p:pic>
      <p:pic>
        <p:nvPicPr>
          <p:cNvPr id="3" name="Picture 2" descr="Screen Shot 2012-04-23 at 9.57.5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22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23 at 9.58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62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23 at 9.58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02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04-23 at 10.00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9284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830" y="3080865"/>
            <a:ext cx="2316499" cy="3224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400" y="107434"/>
            <a:ext cx="2109472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Pilfered from…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93873" y="4056597"/>
            <a:ext cx="492697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NIPS 2010: Online Learning for LDA, Hoffman, Bach &amp; </a:t>
            </a:r>
            <a:r>
              <a:rPr lang="en-US" sz="2400" dirty="0" err="1" smtClean="0"/>
              <a:t>Blei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298" y="4887594"/>
            <a:ext cx="1651000" cy="180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4216" y="4887594"/>
            <a:ext cx="1858331" cy="181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22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23 at 9.58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3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11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23 at 9.58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9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68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23 at 9.58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768"/>
            <a:ext cx="9144000" cy="656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16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4-23 at 9.53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6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18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23 at 9.53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4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06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23 at 9.54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68"/>
            <a:ext cx="9144000" cy="656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80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23 at 9.54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87"/>
            <a:ext cx="9144000" cy="677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03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23 at 9.54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068"/>
            <a:ext cx="9144000" cy="610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78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23 at 9.54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6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16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23 at 9.54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3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02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5285</TotalTime>
  <Words>20</Words>
  <Application>Microsoft Macintosh PowerPoint</Application>
  <PresentationFormat>On-screen Show (4:3)</PresentationFormat>
  <Paragraphs>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On-line LDA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William Cohen</cp:lastModifiedBy>
  <cp:revision>401</cp:revision>
  <dcterms:created xsi:type="dcterms:W3CDTF">2012-04-15T20:45:14Z</dcterms:created>
  <dcterms:modified xsi:type="dcterms:W3CDTF">2012-04-23T14:29:26Z</dcterms:modified>
</cp:coreProperties>
</file>