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304" r:id="rId3"/>
    <p:sldId id="305" r:id="rId4"/>
    <p:sldId id="308" r:id="rId5"/>
    <p:sldId id="307" r:id="rId6"/>
    <p:sldId id="306" r:id="rId7"/>
    <p:sldId id="317" r:id="rId8"/>
    <p:sldId id="318" r:id="rId9"/>
    <p:sldId id="319" r:id="rId10"/>
    <p:sldId id="309" r:id="rId11"/>
    <p:sldId id="316" r:id="rId12"/>
    <p:sldId id="314" r:id="rId13"/>
    <p:sldId id="313" r:id="rId14"/>
    <p:sldId id="320" r:id="rId15"/>
    <p:sldId id="322" r:id="rId16"/>
    <p:sldId id="32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2" autoAdjust="0"/>
    <p:restoredTop sz="88433" autoAdjust="0"/>
  </p:normalViewPr>
  <p:slideViewPr>
    <p:cSldViewPr snapToGrid="0" snapToObjects="1">
      <p:cViewPr varScale="1">
        <p:scale>
          <a:sx n="99" d="100"/>
          <a:sy n="99" d="100"/>
        </p:scale>
        <p:origin x="-10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3C4F9-F37E-4225-8EDE-0041EBD1A368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F8AD2-6882-4531-8560-2C8EEF2B5B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81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except streaming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02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60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292100"/>
            <a:ext cx="8648700" cy="804862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8648700" cy="509905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45250"/>
            <a:ext cx="2133600" cy="365125"/>
          </a:xfrm>
        </p:spPr>
        <p:txBody>
          <a:bodyPr/>
          <a:lstStyle/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52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445250"/>
            <a:ext cx="2133600" cy="365125"/>
          </a:xfrm>
        </p:spPr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6187"/>
            <a:ext cx="7772400" cy="1362075"/>
          </a:xfrm>
        </p:spPr>
        <p:txBody>
          <a:bodyPr anchor="t">
            <a:normAutofit/>
          </a:bodyPr>
          <a:lstStyle>
            <a:lvl1pPr algn="ctr">
              <a:defRPr sz="3200" b="1" cap="all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160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177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33969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3731"/>
            <a:ext cx="4040188" cy="455122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33969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3730"/>
            <a:ext cx="4041775" cy="455122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646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35801-B62B-1347-8D7D-E1D9FD950611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Cambria Math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mbria Math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RevolutionAnalytics/RHadoop/wiki/Comparison-of-high-level-languages-for-mapreduce:-k-means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ataspora.com/2011/04/pigs-bees-and-elephants-a-comparison-of-eight-mapreduce-languages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Map-Reduce (</a:t>
            </a:r>
            <a:r>
              <a:rPr lang="en-US" dirty="0" err="1" smtClean="0"/>
              <a:t>ish</a:t>
            </a:r>
            <a:r>
              <a:rPr lang="en-US" dirty="0" smtClean="0"/>
              <a:t>) Frameworks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William Cohen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Hive and PIG:   word 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Declarative ….. stable</a:t>
            </a:r>
          </a:p>
        </p:txBody>
      </p:sp>
      <p:pic>
        <p:nvPicPr>
          <p:cNvPr id="4" name="Picture 3" descr="Screen Shot 2012-02-15 at 10.11.4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90" y="2090912"/>
            <a:ext cx="8044606" cy="1818401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 descr="Screen Shot 2012-02-15 at 10.12.1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89" y="4216674"/>
            <a:ext cx="7399709" cy="2139675"/>
          </a:xfrm>
          <a:prstGeom prst="rect">
            <a:avLst/>
          </a:prstGeom>
          <a:ln>
            <a:solidFill>
              <a:srgbClr val="0000FF"/>
            </a:solidFill>
          </a:ln>
        </p:spPr>
      </p:pic>
      <p:cxnSp>
        <p:nvCxnSpPr>
          <p:cNvPr id="7" name="Straight Connector 6"/>
          <p:cNvCxnSpPr/>
          <p:nvPr/>
        </p:nvCxnSpPr>
        <p:spPr>
          <a:xfrm>
            <a:off x="2617153" y="1096962"/>
            <a:ext cx="9878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21812" y="1096962"/>
            <a:ext cx="98784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539303" y="2634752"/>
            <a:ext cx="1468942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598388" y="3791254"/>
            <a:ext cx="1085617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07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on Pig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Pig Latin</a:t>
            </a:r>
          </a:p>
          <a:p>
            <a:pPr lvl="1"/>
            <a:r>
              <a:rPr lang="en-US" dirty="0" smtClean="0"/>
              <a:t>atomic types + compound types like tuple, bag, map</a:t>
            </a:r>
          </a:p>
          <a:p>
            <a:pPr lvl="1"/>
            <a:r>
              <a:rPr lang="en-US" dirty="0" smtClean="0"/>
              <a:t>execute locally/interactively or on </a:t>
            </a:r>
            <a:r>
              <a:rPr lang="en-US" dirty="0" err="1" smtClean="0"/>
              <a:t>hadoop</a:t>
            </a:r>
            <a:endParaRPr lang="en-US" dirty="0" smtClean="0"/>
          </a:p>
          <a:p>
            <a:r>
              <a:rPr lang="en-US" dirty="0" smtClean="0"/>
              <a:t>can embed Pig in Java (and python and …) </a:t>
            </a:r>
          </a:p>
          <a:p>
            <a:r>
              <a:rPr lang="en-US" dirty="0" smtClean="0"/>
              <a:t>can call out to Java from Pig</a:t>
            </a:r>
          </a:p>
          <a:p>
            <a:pPr lvl="1"/>
            <a:r>
              <a:rPr lang="en-US" dirty="0" smtClean="0"/>
              <a:t>example </a:t>
            </a:r>
            <a:r>
              <a:rPr lang="en-US" dirty="0" smtClean="0">
                <a:hlinkClick r:id="rId2"/>
              </a:rPr>
              <a:t>here</a:t>
            </a:r>
            <a:endParaRPr lang="en-US" dirty="0" smtClean="0"/>
          </a:p>
          <a:p>
            <a:r>
              <a:rPr lang="en-US" dirty="0" smtClean="0"/>
              <a:t>Stay tuned for Ron </a:t>
            </a:r>
            <a:r>
              <a:rPr lang="en-US" dirty="0" err="1" smtClean="0"/>
              <a:t>Bekkerman’s</a:t>
            </a:r>
            <a:r>
              <a:rPr lang="en-US" dirty="0" smtClean="0"/>
              <a:t> talk next week</a:t>
            </a:r>
          </a:p>
          <a:p>
            <a:r>
              <a:rPr lang="en-US" dirty="0"/>
              <a:t>S</a:t>
            </a:r>
            <a:r>
              <a:rPr lang="en-US" dirty="0" smtClean="0"/>
              <a:t>imilar (</a:t>
            </a:r>
            <a:r>
              <a:rPr lang="en-US" dirty="0" err="1" smtClean="0"/>
              <a:t>ish</a:t>
            </a:r>
            <a:r>
              <a:rPr lang="en-US" dirty="0" smtClean="0"/>
              <a:t>) system from Microsoft: </a:t>
            </a:r>
            <a:r>
              <a:rPr lang="en-US" b="1" dirty="0" err="1" smtClean="0"/>
              <a:t>DryadLinq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6905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Scalding word count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Scala</a:t>
            </a:r>
            <a:r>
              <a:rPr lang="en-US" dirty="0" smtClean="0"/>
              <a:t> domain-specific language based on Cascades</a:t>
            </a:r>
            <a:endParaRPr lang="en-US" dirty="0"/>
          </a:p>
        </p:txBody>
      </p:sp>
      <p:pic>
        <p:nvPicPr>
          <p:cNvPr id="4" name="Picture 3" descr="Screen Shot 2012-02-15 at 11.43.37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47" y="2651312"/>
            <a:ext cx="8279788" cy="218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146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Spark word count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project, based on </a:t>
            </a:r>
            <a:r>
              <a:rPr lang="en-US" dirty="0" err="1" smtClean="0"/>
              <a:t>Scala</a:t>
            </a:r>
            <a:r>
              <a:rPr lang="en-US" dirty="0" smtClean="0"/>
              <a:t> and </a:t>
            </a:r>
            <a:r>
              <a:rPr lang="en-US" dirty="0" err="1" smtClean="0"/>
              <a:t>Hadoop</a:t>
            </a:r>
            <a:endParaRPr lang="en-US" dirty="0" smtClean="0"/>
          </a:p>
        </p:txBody>
      </p:sp>
      <p:pic>
        <p:nvPicPr>
          <p:cNvPr id="4" name="Picture 3" descr="Screen Shot 2012-02-15 at 11.37.4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56" y="2786706"/>
            <a:ext cx="7150100" cy="189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194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Spark logistic regression example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Screen Shot 2012-02-15 at 11.37.5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164" y="1324512"/>
            <a:ext cx="71882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295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Spark logistic regression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caching data in memory</a:t>
            </a:r>
            <a:endParaRPr lang="en-US" dirty="0"/>
          </a:p>
        </p:txBody>
      </p:sp>
      <p:pic>
        <p:nvPicPr>
          <p:cNvPr id="6" name="Picture 5" descr="Screen Shot 2012-02-15 at 11.37.5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164" y="2299416"/>
            <a:ext cx="71882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960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Spark logistic regression example</a:t>
            </a:r>
            <a:endParaRPr lang="en-US" dirty="0"/>
          </a:p>
        </p:txBody>
      </p:sp>
      <p:pic>
        <p:nvPicPr>
          <p:cNvPr id="3" name="Picture 2" descr="Screen Shot 2012-02-15 at 11.39.5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2391"/>
            <a:ext cx="9080500" cy="504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96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Y:Y=</a:t>
            </a:r>
            <a:r>
              <a:rPr lang="en-US" dirty="0" err="1" smtClean="0"/>
              <a:t>Hadoop+X</a:t>
            </a:r>
            <a:r>
              <a:rPr lang="en-US" dirty="0" smtClean="0"/>
              <a:t> or </a:t>
            </a:r>
            <a:r>
              <a:rPr lang="en-US" dirty="0" err="1" smtClean="0"/>
              <a:t>Hadoop</a:t>
            </a:r>
            <a:r>
              <a:rPr lang="en-US" dirty="0" smtClean="0"/>
              <a:t>~=Y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else are people using?</a:t>
            </a:r>
          </a:p>
          <a:p>
            <a:pPr lvl="1"/>
            <a:r>
              <a:rPr lang="en-US" dirty="0" smtClean="0"/>
              <a:t>instead of </a:t>
            </a:r>
            <a:r>
              <a:rPr lang="en-US" dirty="0" err="1" smtClean="0"/>
              <a:t>Hadoop</a:t>
            </a:r>
            <a:endParaRPr lang="en-US" dirty="0" smtClean="0"/>
          </a:p>
          <a:p>
            <a:pPr lvl="1"/>
            <a:r>
              <a:rPr lang="en-US" dirty="0" smtClean="0"/>
              <a:t>on top of </a:t>
            </a:r>
            <a:r>
              <a:rPr lang="en-US" dirty="0" err="1" smtClean="0"/>
              <a:t>Hadoop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023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</a:t>
            </a:r>
            <a:r>
              <a:rPr lang="en-US" dirty="0" err="1" smtClean="0"/>
              <a:t>Hadoop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Too much typing</a:t>
            </a:r>
          </a:p>
          <a:p>
            <a:pPr lvl="1"/>
            <a:r>
              <a:rPr lang="en-US" dirty="0" smtClean="0"/>
              <a:t>programs are not concise</a:t>
            </a:r>
          </a:p>
          <a:p>
            <a:r>
              <a:rPr lang="en-US" dirty="0" smtClean="0"/>
              <a:t>Too low level</a:t>
            </a:r>
          </a:p>
          <a:p>
            <a:pPr lvl="1"/>
            <a:r>
              <a:rPr lang="en-US" dirty="0" smtClean="0"/>
              <a:t>missing abstractions</a:t>
            </a:r>
          </a:p>
          <a:p>
            <a:pPr lvl="1"/>
            <a:r>
              <a:rPr lang="en-US" dirty="0" smtClean="0"/>
              <a:t>hard to specify a workflow</a:t>
            </a:r>
          </a:p>
          <a:p>
            <a:r>
              <a:rPr lang="en-US" dirty="0" smtClean="0"/>
              <a:t>Not well suited to iterative operations</a:t>
            </a:r>
          </a:p>
          <a:p>
            <a:pPr lvl="1"/>
            <a:r>
              <a:rPr lang="en-US" dirty="0" smtClean="0"/>
              <a:t>E.g., E/M, k-means clustering, …</a:t>
            </a:r>
          </a:p>
          <a:p>
            <a:pPr lvl="1"/>
            <a:r>
              <a:rPr lang="en-US" dirty="0" smtClean="0"/>
              <a:t>Workflow and memory-loading issues</a:t>
            </a:r>
          </a:p>
          <a:p>
            <a:r>
              <a:rPr lang="en-US" dirty="0" smtClean="0">
                <a:sym typeface="Wingdings"/>
              </a:rPr>
              <a:t>Disclaimer</a:t>
            </a:r>
          </a:p>
          <a:p>
            <a:pPr lvl="1"/>
            <a:r>
              <a:rPr lang="en-US" dirty="0" smtClean="0">
                <a:sym typeface="Wingdings"/>
              </a:rPr>
              <a:t>I haven’t done real development with any of these…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8434" y="6356350"/>
            <a:ext cx="8108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linkClick r:id="rId2"/>
              </a:rPr>
              <a:t>http://www.dataspora.com/2011/04/pigs-bees-and-elephants-a-comparison-of-eight-mapreduce-languages</a:t>
            </a:r>
            <a:r>
              <a:rPr lang="en-US" sz="1400" dirty="0" smtClean="0">
                <a:hlinkClick r:id="rId2"/>
              </a:rPr>
              <a:t>/</a:t>
            </a:r>
            <a:r>
              <a:rPr lang="en-U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3462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Y:Y=</a:t>
            </a:r>
            <a:r>
              <a:rPr lang="en-US" dirty="0" err="1"/>
              <a:t>Hadoop+X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Cascading</a:t>
            </a:r>
          </a:p>
          <a:p>
            <a:pPr lvl="1"/>
            <a:r>
              <a:rPr lang="en-US" dirty="0" smtClean="0"/>
              <a:t>Java library for map-reduce workflows</a:t>
            </a:r>
          </a:p>
          <a:p>
            <a:pPr lvl="1"/>
            <a:r>
              <a:rPr lang="en-US" dirty="0" smtClean="0"/>
              <a:t>Also some library operations for common mappers/reducers</a:t>
            </a:r>
          </a:p>
        </p:txBody>
      </p:sp>
    </p:spTree>
    <p:extLst>
      <p:ext uri="{BB962C8B-B14F-4D97-AF65-F5344CB8AC3E}">
        <p14:creationId xmlns:p14="http://schemas.microsoft.com/office/powerpoint/2010/main" val="3937332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90034" y="150995"/>
            <a:ext cx="8648700" cy="8048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Cascading </a:t>
            </a:r>
            <a:r>
              <a:rPr lang="en-US" sz="3600" dirty="0" err="1" smtClean="0"/>
              <a:t>WordCount</a:t>
            </a:r>
            <a:r>
              <a:rPr lang="en-US" sz="3600" dirty="0" smtClean="0"/>
              <a:t> Example</a:t>
            </a:r>
            <a:endParaRPr lang="en-US" sz="3600" dirty="0"/>
          </a:p>
        </p:txBody>
      </p:sp>
      <p:pic>
        <p:nvPicPr>
          <p:cNvPr id="6" name="Picture 5" descr="Screen Shot 2012-02-15 at 10.00.44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6"/>
          <a:stretch/>
        </p:blipFill>
        <p:spPr>
          <a:xfrm>
            <a:off x="404067" y="1096963"/>
            <a:ext cx="7742467" cy="576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798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Y:Y=</a:t>
            </a:r>
            <a:r>
              <a:rPr lang="en-US" dirty="0" err="1"/>
              <a:t>Hadoop+X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/>
                <a:cs typeface="Arial"/>
              </a:rPr>
              <a:t>Cascading</a:t>
            </a:r>
          </a:p>
          <a:p>
            <a:pPr lvl="1"/>
            <a:r>
              <a:rPr lang="en-US" dirty="0" smtClean="0"/>
              <a:t>Java library for map-reduce workflows</a:t>
            </a:r>
          </a:p>
          <a:p>
            <a:pPr lvl="2"/>
            <a:r>
              <a:rPr lang="en-US" dirty="0" smtClean="0"/>
              <a:t>expressed as “</a:t>
            </a:r>
            <a:r>
              <a:rPr lang="en-US" dirty="0" err="1" smtClean="0">
                <a:latin typeface="Arial"/>
                <a:cs typeface="Arial"/>
              </a:rPr>
              <a:t>Pipe</a:t>
            </a:r>
            <a:r>
              <a:rPr lang="en-US" dirty="0" err="1" smtClean="0"/>
              <a:t>”s</a:t>
            </a:r>
            <a:r>
              <a:rPr lang="en-US" dirty="0" smtClean="0"/>
              <a:t>,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cs typeface="Cambria Math"/>
              </a:rPr>
              <a:t>to which you add </a:t>
            </a:r>
            <a:r>
              <a:rPr lang="en-US" dirty="0" smtClean="0">
                <a:latin typeface="Arial"/>
                <a:cs typeface="Arial"/>
              </a:rPr>
              <a:t>Each, Every, </a:t>
            </a:r>
            <a:r>
              <a:rPr lang="en-US" dirty="0" err="1" smtClean="0">
                <a:latin typeface="Arial"/>
                <a:cs typeface="Arial"/>
              </a:rPr>
              <a:t>GroupBy</a:t>
            </a:r>
            <a:r>
              <a:rPr lang="en-US" dirty="0" smtClean="0">
                <a:latin typeface="Arial"/>
                <a:cs typeface="Arial"/>
              </a:rPr>
              <a:t>, …</a:t>
            </a:r>
            <a:endParaRPr lang="en-US" dirty="0" smtClean="0"/>
          </a:p>
          <a:p>
            <a:pPr lvl="1"/>
            <a:r>
              <a:rPr lang="en-US" dirty="0" smtClean="0"/>
              <a:t>Also some library operations for common mappers/reducers</a:t>
            </a:r>
          </a:p>
          <a:p>
            <a:pPr lvl="2"/>
            <a:r>
              <a:rPr lang="en-US" dirty="0" smtClean="0"/>
              <a:t>e.g. </a:t>
            </a:r>
            <a:r>
              <a:rPr lang="en-US" dirty="0" err="1" smtClean="0">
                <a:latin typeface="Arial"/>
                <a:cs typeface="Arial"/>
              </a:rPr>
              <a:t>RegexGenerator</a:t>
            </a:r>
            <a:endParaRPr lang="en-US" dirty="0" smtClean="0">
              <a:latin typeface="Arial"/>
              <a:cs typeface="Arial"/>
            </a:endParaRPr>
          </a:p>
          <a:p>
            <a:pPr lvl="1"/>
            <a:r>
              <a:rPr lang="en-US" dirty="0" smtClean="0">
                <a:cs typeface="Cambria Math"/>
              </a:rPr>
              <a:t>Turing-complete since it’s an API for Java</a:t>
            </a:r>
          </a:p>
          <a:p>
            <a:r>
              <a:rPr lang="en-US" dirty="0" smtClean="0">
                <a:latin typeface="Arial"/>
                <a:cs typeface="Arial"/>
              </a:rPr>
              <a:t>Pipes</a:t>
            </a:r>
          </a:p>
          <a:p>
            <a:pPr lvl="1"/>
            <a:r>
              <a:rPr lang="en-US" dirty="0" smtClean="0"/>
              <a:t>C++ library for map-reduce workflows on </a:t>
            </a:r>
            <a:r>
              <a:rPr lang="en-US" dirty="0" err="1" smtClean="0"/>
              <a:t>Hadoop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60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Dumbo word count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Python level over map-reduce – very concise</a:t>
            </a:r>
          </a:p>
          <a:p>
            <a:r>
              <a:rPr lang="en-US" sz="2800" dirty="0" smtClean="0"/>
              <a:t>One run statement/Dumbo program—i.e., it’s 	</a:t>
            </a:r>
            <a:r>
              <a:rPr lang="en-US" sz="2800" i="1" dirty="0" smtClean="0"/>
              <a:t>not </a:t>
            </a:r>
            <a:r>
              <a:rPr lang="en-US" sz="2800" dirty="0" smtClean="0"/>
              <a:t>for complex workflows: every program must be a map-reduce </a:t>
            </a:r>
            <a:r>
              <a:rPr lang="en-US" sz="2800" i="1" dirty="0" smtClean="0"/>
              <a:t>chain</a:t>
            </a:r>
            <a:endParaRPr lang="en-US" sz="2800" i="1" dirty="0"/>
          </a:p>
        </p:txBody>
      </p:sp>
      <p:pic>
        <p:nvPicPr>
          <p:cNvPr id="6" name="Picture 5" descr="Screen Shot 2012-02-15 at 10.18.2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61" y="3071670"/>
            <a:ext cx="5917823" cy="3028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04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r>
              <a:rPr lang="en-US" dirty="0" smtClean="0"/>
              <a:t> streaming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start with stream &amp; sort pipeline</a:t>
            </a:r>
          </a:p>
          <a:p>
            <a:pPr marL="0" indent="0">
              <a:buNone/>
            </a:pPr>
            <a:endParaRPr lang="en-US" sz="2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800" dirty="0" smtClean="0">
                <a:latin typeface="Arial"/>
                <a:cs typeface="Arial"/>
              </a:rPr>
              <a:t>cat </a:t>
            </a:r>
            <a:r>
              <a:rPr lang="en-US" sz="2800" i="1" dirty="0" smtClean="0">
                <a:latin typeface="Arial"/>
                <a:cs typeface="Arial"/>
              </a:rPr>
              <a:t>data</a:t>
            </a:r>
            <a:r>
              <a:rPr lang="en-US" sz="2800" dirty="0" smtClean="0">
                <a:latin typeface="Arial"/>
                <a:cs typeface="Arial"/>
              </a:rPr>
              <a:t> | </a:t>
            </a:r>
            <a:r>
              <a:rPr lang="en-US" sz="2800" i="1" dirty="0" err="1" smtClean="0">
                <a:latin typeface="Arial"/>
                <a:cs typeface="Arial"/>
              </a:rPr>
              <a:t>mapper.py</a:t>
            </a:r>
            <a:r>
              <a:rPr lang="en-US" sz="2800" i="1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| sort –k1,1 | </a:t>
            </a:r>
            <a:r>
              <a:rPr lang="en-US" sz="2800" i="1" dirty="0" err="1" smtClean="0">
                <a:latin typeface="Arial"/>
                <a:cs typeface="Arial"/>
              </a:rPr>
              <a:t>reducer.py</a:t>
            </a:r>
            <a:endParaRPr lang="en-US" sz="2800" i="1" dirty="0" smtClean="0">
              <a:latin typeface="Arial"/>
              <a:cs typeface="Arial"/>
            </a:endParaRPr>
          </a:p>
          <a:p>
            <a:endParaRPr lang="en-US" dirty="0" smtClean="0"/>
          </a:p>
          <a:p>
            <a:r>
              <a:rPr lang="en-US" dirty="0" smtClean="0"/>
              <a:t>run with </a:t>
            </a:r>
            <a:r>
              <a:rPr lang="en-US" dirty="0" err="1" smtClean="0"/>
              <a:t>hadoop</a:t>
            </a:r>
            <a:r>
              <a:rPr lang="en-US" dirty="0" smtClean="0"/>
              <a:t> streaming instead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dirty="0" smtClean="0"/>
              <a:t>bin</a:t>
            </a:r>
            <a:r>
              <a:rPr lang="en-US" sz="2400" dirty="0"/>
              <a:t>/</a:t>
            </a:r>
            <a:r>
              <a:rPr lang="en-US" sz="2400" dirty="0" err="1"/>
              <a:t>hadoop</a:t>
            </a:r>
            <a:r>
              <a:rPr lang="en-US" sz="2400" dirty="0"/>
              <a:t> jar </a:t>
            </a:r>
            <a:r>
              <a:rPr lang="en-US" sz="2400" dirty="0" err="1"/>
              <a:t>contrib</a:t>
            </a:r>
            <a:r>
              <a:rPr lang="en-US" sz="2400" dirty="0"/>
              <a:t>/streaming/</a:t>
            </a:r>
            <a:r>
              <a:rPr lang="en-US" sz="2400" dirty="0" err="1"/>
              <a:t>hadoop</a:t>
            </a:r>
            <a:r>
              <a:rPr lang="en-US" sz="2400" dirty="0"/>
              <a:t>-*streaming*.jar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-</a:t>
            </a:r>
            <a:r>
              <a:rPr lang="en-US" sz="2400" dirty="0"/>
              <a:t>file </a:t>
            </a:r>
            <a:r>
              <a:rPr lang="en-US" sz="2400" dirty="0" err="1" smtClean="0"/>
              <a:t>mapper.py</a:t>
            </a:r>
            <a:r>
              <a:rPr lang="en-US" sz="2400" dirty="0" smtClean="0"/>
              <a:t> –file </a:t>
            </a:r>
            <a:r>
              <a:rPr lang="en-US" sz="2400" dirty="0" err="1" smtClean="0"/>
              <a:t>reducer.py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</a:t>
            </a:r>
            <a:r>
              <a:rPr lang="en-US" sz="2400" dirty="0"/>
              <a:t>mapper </a:t>
            </a:r>
            <a:r>
              <a:rPr lang="en-US" sz="2400" dirty="0" err="1" smtClean="0"/>
              <a:t>mapper.py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</a:t>
            </a:r>
            <a:r>
              <a:rPr lang="en-US" sz="2400" dirty="0"/>
              <a:t>reducer </a:t>
            </a:r>
            <a:r>
              <a:rPr lang="en-US" sz="2400" dirty="0" err="1" smtClean="0"/>
              <a:t>reducer.py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</a:t>
            </a:r>
            <a:r>
              <a:rPr lang="en-US" sz="2400" dirty="0"/>
              <a:t>input </a:t>
            </a:r>
            <a:r>
              <a:rPr lang="en-US" sz="2400" dirty="0" smtClean="0"/>
              <a:t>/</a:t>
            </a:r>
            <a:r>
              <a:rPr lang="en-US" sz="2400" dirty="0" err="1" smtClean="0"/>
              <a:t>hdfs</a:t>
            </a:r>
            <a:r>
              <a:rPr lang="en-US" sz="2400" dirty="0" smtClean="0"/>
              <a:t>/path/to/</a:t>
            </a:r>
            <a:r>
              <a:rPr lang="en-US" sz="2400" dirty="0" err="1" smtClean="0"/>
              <a:t>inputDir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</a:t>
            </a:r>
            <a:r>
              <a:rPr lang="en-US" sz="2400" dirty="0"/>
              <a:t>output </a:t>
            </a:r>
            <a:r>
              <a:rPr lang="en-US" sz="2400" dirty="0" smtClean="0"/>
              <a:t>/</a:t>
            </a:r>
            <a:r>
              <a:rPr lang="en-US" sz="2400" dirty="0" err="1" smtClean="0"/>
              <a:t>hdfs</a:t>
            </a:r>
            <a:r>
              <a:rPr lang="en-US" sz="2400" dirty="0" smtClean="0"/>
              <a:t>/path/to/</a:t>
            </a:r>
            <a:r>
              <a:rPr lang="en-US" sz="2400" dirty="0" err="1" smtClean="0"/>
              <a:t>outputDir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</a:t>
            </a:r>
            <a:r>
              <a:rPr lang="en-US" sz="2400" dirty="0" err="1" smtClean="0"/>
              <a:t>mapred.map.tasks</a:t>
            </a:r>
            <a:r>
              <a:rPr lang="en-US" sz="2400" dirty="0" smtClean="0"/>
              <a:t>=20</a:t>
            </a:r>
          </a:p>
          <a:p>
            <a:pPr marL="0" indent="0">
              <a:buNone/>
            </a:pPr>
            <a:r>
              <a:rPr lang="en-US" sz="2400" dirty="0" smtClean="0"/>
              <a:t>	-</a:t>
            </a:r>
            <a:r>
              <a:rPr lang="en-US" sz="2400" dirty="0" err="1"/>
              <a:t>mapred.reduce.tasks</a:t>
            </a:r>
            <a:r>
              <a:rPr lang="en-US" sz="2400" dirty="0"/>
              <a:t>=20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1275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r>
              <a:rPr lang="en-US" dirty="0" smtClean="0"/>
              <a:t> streaming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bin</a:t>
            </a:r>
            <a:r>
              <a:rPr lang="en-US" sz="2400" dirty="0"/>
              <a:t>/</a:t>
            </a:r>
            <a:r>
              <a:rPr lang="en-US" sz="2400" dirty="0" err="1"/>
              <a:t>hadoop</a:t>
            </a:r>
            <a:r>
              <a:rPr lang="en-US" sz="2400" dirty="0"/>
              <a:t> jar </a:t>
            </a:r>
            <a:r>
              <a:rPr lang="en-US" sz="2400" dirty="0" err="1"/>
              <a:t>contrib</a:t>
            </a:r>
            <a:r>
              <a:rPr lang="en-US" sz="2400" dirty="0"/>
              <a:t>/streaming/</a:t>
            </a:r>
            <a:r>
              <a:rPr lang="en-US" sz="2400" dirty="0" err="1"/>
              <a:t>hadoop</a:t>
            </a:r>
            <a:r>
              <a:rPr lang="en-US" sz="2400" dirty="0"/>
              <a:t>-*streaming*.jar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</a:t>
            </a:r>
            <a:r>
              <a:rPr lang="en-US" sz="2400" dirty="0"/>
              <a:t>mapper </a:t>
            </a:r>
            <a:r>
              <a:rPr lang="en-US" sz="2400" dirty="0" smtClean="0"/>
              <a:t>/bin/cat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</a:t>
            </a:r>
            <a:r>
              <a:rPr lang="en-US" sz="2400" dirty="0"/>
              <a:t>reducer </a:t>
            </a:r>
            <a:r>
              <a:rPr lang="en-US" sz="2400" dirty="0" smtClean="0"/>
              <a:t>/bin/cat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</a:t>
            </a:r>
            <a:r>
              <a:rPr lang="en-US" sz="2400" dirty="0"/>
              <a:t>input </a:t>
            </a:r>
            <a:r>
              <a:rPr lang="en-US" sz="2400" dirty="0" smtClean="0"/>
              <a:t>/</a:t>
            </a:r>
            <a:r>
              <a:rPr lang="en-US" sz="2400" dirty="0" err="1" smtClean="0"/>
              <a:t>hdfs</a:t>
            </a:r>
            <a:r>
              <a:rPr lang="en-US" sz="2400" dirty="0" smtClean="0"/>
              <a:t>/path/to/</a:t>
            </a:r>
            <a:r>
              <a:rPr lang="en-US" sz="2400" dirty="0" err="1" smtClean="0"/>
              <a:t>inputDir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</a:t>
            </a:r>
            <a:r>
              <a:rPr lang="en-US" sz="2400" dirty="0"/>
              <a:t>output </a:t>
            </a:r>
            <a:r>
              <a:rPr lang="en-US" sz="2400" dirty="0" smtClean="0"/>
              <a:t>/</a:t>
            </a:r>
            <a:r>
              <a:rPr lang="en-US" sz="2400" dirty="0" err="1" smtClean="0"/>
              <a:t>hdfs</a:t>
            </a:r>
            <a:r>
              <a:rPr lang="en-US" sz="2400" dirty="0" smtClean="0"/>
              <a:t>/path/to/</a:t>
            </a:r>
            <a:r>
              <a:rPr lang="en-US" sz="2400" dirty="0" err="1" smtClean="0"/>
              <a:t>outputDir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</a:t>
            </a:r>
            <a:r>
              <a:rPr lang="en-US" sz="2400" dirty="0" err="1" smtClean="0"/>
              <a:t>mapred.map.tasks</a:t>
            </a:r>
            <a:r>
              <a:rPr lang="en-US" sz="2400" dirty="0" smtClean="0"/>
              <a:t>=20</a:t>
            </a:r>
          </a:p>
          <a:p>
            <a:pPr marL="0" indent="0">
              <a:buNone/>
            </a:pPr>
            <a:r>
              <a:rPr lang="en-US" sz="2400" dirty="0" smtClean="0"/>
              <a:t>	-</a:t>
            </a:r>
            <a:r>
              <a:rPr lang="en-US" sz="2400" dirty="0" err="1"/>
              <a:t>mapred.reduce.tasks</a:t>
            </a:r>
            <a:r>
              <a:rPr lang="en-US" sz="2400" dirty="0"/>
              <a:t>=20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2589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2304</TotalTime>
  <Words>404</Words>
  <Application>Microsoft Macintosh PowerPoint</Application>
  <PresentationFormat>On-screen Show (4:3)</PresentationFormat>
  <Paragraphs>82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Other Map-Reduce (ish) Frameworks</vt:lpstr>
      <vt:lpstr>Y:Y=Hadoop+X or Hadoop~=Y</vt:lpstr>
      <vt:lpstr>Issues with Hadoop</vt:lpstr>
      <vt:lpstr>Y:Y=Hadoop+X </vt:lpstr>
      <vt:lpstr>Cascading WordCount Example</vt:lpstr>
      <vt:lpstr>Y:Y=Hadoop+X </vt:lpstr>
      <vt:lpstr>Dumbo word count</vt:lpstr>
      <vt:lpstr>Hadoop streaming</vt:lpstr>
      <vt:lpstr>Hadoop streaming examples</vt:lpstr>
      <vt:lpstr>Hive and PIG:   word count</vt:lpstr>
      <vt:lpstr>More on Pig</vt:lpstr>
      <vt:lpstr>Scalding word count example</vt:lpstr>
      <vt:lpstr>Spark word count example</vt:lpstr>
      <vt:lpstr>Spark logistic regression example</vt:lpstr>
      <vt:lpstr>Spark logistic regression example</vt:lpstr>
      <vt:lpstr>Spark logistic regression example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from Big Datasets</dc:title>
  <dc:creator>William Cohen</dc:creator>
  <cp:lastModifiedBy>William Cohen</cp:lastModifiedBy>
  <cp:revision>216</cp:revision>
  <dcterms:created xsi:type="dcterms:W3CDTF">2012-01-03T16:05:59Z</dcterms:created>
  <dcterms:modified xsi:type="dcterms:W3CDTF">2012-02-15T16:52:28Z</dcterms:modified>
</cp:coreProperties>
</file>