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1" r:id="rId2"/>
    <p:sldId id="257" r:id="rId3"/>
    <p:sldId id="259" r:id="rId4"/>
    <p:sldId id="305" r:id="rId5"/>
    <p:sldId id="261" r:id="rId6"/>
    <p:sldId id="265" r:id="rId7"/>
    <p:sldId id="282" r:id="rId8"/>
    <p:sldId id="263" r:id="rId9"/>
    <p:sldId id="264" r:id="rId10"/>
    <p:sldId id="270" r:id="rId11"/>
    <p:sldId id="271" r:id="rId12"/>
    <p:sldId id="269" r:id="rId13"/>
    <p:sldId id="280" r:id="rId14"/>
    <p:sldId id="272" r:id="rId15"/>
    <p:sldId id="273" r:id="rId16"/>
    <p:sldId id="283" r:id="rId17"/>
    <p:sldId id="284" r:id="rId18"/>
    <p:sldId id="275" r:id="rId19"/>
    <p:sldId id="285" r:id="rId20"/>
    <p:sldId id="287" r:id="rId21"/>
    <p:sldId id="308" r:id="rId22"/>
    <p:sldId id="289" r:id="rId23"/>
    <p:sldId id="288" r:id="rId24"/>
    <p:sldId id="277" r:id="rId25"/>
    <p:sldId id="290" r:id="rId26"/>
    <p:sldId id="279" r:id="rId27"/>
    <p:sldId id="307" r:id="rId28"/>
    <p:sldId id="278" r:id="rId29"/>
    <p:sldId id="292" r:id="rId30"/>
    <p:sldId id="294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01D3EF9-5B64-40FA-8549-1B8632DB6EC2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D9DE481-AE88-4BED-8B86-3D6840E7B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70ACA39-9182-41B7-BDB0-734A67347E97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D4A28C8-8098-4162-9309-28666FE1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3FCD-1D41-4445-A37A-FC8A4F1AAA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0696-705E-4D8A-BA90-5CFE78F55B0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28C8-8098-4162-9309-28666FE145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38" y="20955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93825"/>
            <a:ext cx="3883025" cy="470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393825"/>
            <a:ext cx="3883025" cy="470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Place Lab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50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305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B8BDE-A90A-4937-B23B-D66FFDEBA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0B99-74DE-4A93-A2C0-9005851CE70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34A3-7C9C-4C07-A7F1-4251FCD8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file:///\\slashdot.org\search.pl%3ftopic=19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file:///\\slashdot.org\search.pl%3ftopic=19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15-446 Distributed Systems</a:t>
            </a:r>
            <a:br>
              <a:rPr lang="en-US" dirty="0" smtClean="0"/>
            </a:br>
            <a:r>
              <a:rPr lang="en-US" dirty="0" smtClean="0"/>
              <a:t>Spring 2009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is based 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 keeps an accurate time</a:t>
            </a:r>
          </a:p>
          <a:p>
            <a:pPr lvl="1"/>
            <a:r>
              <a:rPr lang="en-US" dirty="0" smtClean="0"/>
              <a:t>Atomic clock synchronize with each other</a:t>
            </a:r>
          </a:p>
          <a:p>
            <a:pPr lvl="1"/>
            <a:r>
              <a:rPr lang="en-US" dirty="0" smtClean="0"/>
              <a:t>Regularly adjusted from control segments on Earth</a:t>
            </a:r>
          </a:p>
          <a:p>
            <a:r>
              <a:rPr lang="en-US" dirty="0" smtClean="0"/>
              <a:t>Each satellite broadcasts the exact location and time at 1575.42 MHz (L1). </a:t>
            </a:r>
          </a:p>
          <a:p>
            <a:r>
              <a:rPr lang="en-US" dirty="0" smtClean="0"/>
              <a:t>Receiver can calculate the travel time if the clock is synchronized.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with synchronized clock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0345" t="24444" r="8966" b="7778"/>
          <a:stretch>
            <a:fillRect/>
          </a:stretch>
        </p:blipFill>
        <p:spPr bwMode="auto">
          <a:xfrm>
            <a:off x="304800" y="1600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60960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distance = travel time  x The speed of light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with synchronized clock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4375" t="30000" r="22500" b="3333"/>
          <a:stretch>
            <a:fillRect/>
          </a:stretch>
        </p:blipFill>
        <p:spPr bwMode="auto">
          <a:xfrm>
            <a:off x="609600" y="16002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2209800"/>
            <a:ext cx="266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distance = travel time  x The speed of light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Trilateration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for the clock offset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Satellites’ clocks are well synchronized</a:t>
            </a:r>
          </a:p>
          <a:p>
            <a:r>
              <a:rPr lang="en-US" dirty="0" smtClean="0"/>
              <a:t>Receiver clock is not synchronized.</a:t>
            </a:r>
          </a:p>
          <a:p>
            <a:r>
              <a:rPr lang="en-US" dirty="0" smtClean="0"/>
              <a:t>Need to estimate 4 unknowns</a:t>
            </a:r>
          </a:p>
          <a:p>
            <a:pPr lvl="1"/>
            <a:r>
              <a:rPr lang="en-US" dirty="0" smtClean="0"/>
              <a:t>(x, y, z, </a:t>
            </a:r>
            <a:r>
              <a:rPr lang="el-GR" dirty="0" smtClean="0"/>
              <a:t>Δ</a:t>
            </a:r>
            <a:r>
              <a:rPr lang="en-US" dirty="0" smtClean="0"/>
              <a:t>t)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t is the clock offset of the receiver</a:t>
            </a:r>
          </a:p>
          <a:p>
            <a:pPr lvl="1"/>
            <a:r>
              <a:rPr lang="en-US" dirty="0" smtClean="0"/>
              <a:t>R: real distance, PSR : estimated distance</a:t>
            </a:r>
          </a:p>
          <a:p>
            <a:pPr lvl="1"/>
            <a:r>
              <a:rPr lang="en-US" dirty="0" smtClean="0"/>
              <a:t>R = PSR - </a:t>
            </a:r>
            <a:r>
              <a:rPr lang="el-GR" dirty="0" smtClean="0"/>
              <a:t>Δ</a:t>
            </a:r>
            <a:r>
              <a:rPr lang="en-US" dirty="0" smtClean="0"/>
              <a:t>t ·c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Need 4 satellites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3014" t="25556" r="33562" b="61111"/>
          <a:stretch>
            <a:fillRect/>
          </a:stretch>
        </p:blipFill>
        <p:spPr bwMode="auto">
          <a:xfrm>
            <a:off x="685800" y="44958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accuracy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416" t="20203" r="26313" b="10768"/>
          <a:stretch>
            <a:fillRect/>
          </a:stretch>
        </p:blipFill>
        <p:spPr bwMode="auto">
          <a:xfrm>
            <a:off x="1219200" y="2667000"/>
            <a:ext cx="5867400" cy="40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~15 meter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</a:t>
            </a:r>
            <a:r>
              <a:rPr lang="en-US" sz="3200" dirty="0" err="1" smtClean="0"/>
              <a:t>orsens</a:t>
            </a:r>
            <a:r>
              <a:rPr lang="en-US" sz="3200" dirty="0" smtClean="0"/>
              <a:t> in urban canyon)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Source of Error (speed of light changes)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Augmentation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Error correction system that uses reference ground stations</a:t>
            </a:r>
          </a:p>
          <a:p>
            <a:r>
              <a:rPr lang="en-US" dirty="0" smtClean="0"/>
              <a:t>25 reference stations in US</a:t>
            </a:r>
          </a:p>
          <a:p>
            <a:r>
              <a:rPr lang="en-US" dirty="0" smtClean="0"/>
              <a:t>Monitor GPS and send correction values to two geo-stationary satellites</a:t>
            </a:r>
          </a:p>
          <a:p>
            <a:r>
              <a:rPr lang="en-US" dirty="0" smtClean="0"/>
              <a:t>The two geo-stationary satellites broadcast back to Earth on GPS L1 frequency (1575.42MHz)</a:t>
            </a:r>
          </a:p>
          <a:p>
            <a:r>
              <a:rPr lang="en-US" dirty="0" smtClean="0"/>
              <a:t>Only available in North America, WASS enabled GPS receiver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6897" t="17778" r="15172" b="8889"/>
          <a:stretch>
            <a:fillRect/>
          </a:stretch>
        </p:blipFill>
        <p:spPr bwMode="auto">
          <a:xfrm>
            <a:off x="990600" y="1409700"/>
            <a:ext cx="69342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0" y="0"/>
            <a:ext cx="9144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rgbClr val="AC7F0E"/>
            </a:outerShdw>
          </a:effectLst>
        </p:spPr>
        <p:txBody>
          <a:bodyPr lIns="90488" tIns="44450" rIns="90488" bIns="44450" anchor="ctr"/>
          <a:lstStyle/>
          <a:p>
            <a:pPr algn="ctr"/>
            <a:r>
              <a:rPr lang="en-US" sz="4400" b="1">
                <a:solidFill>
                  <a:srgbClr val="8E0A20"/>
                </a:solidFill>
                <a:latin typeface="Times New Roman" charset="0"/>
              </a:rPr>
              <a:t>How good is WAAS?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876675" y="890588"/>
            <a:ext cx="4876800" cy="4876800"/>
            <a:chOff x="2442" y="561"/>
            <a:chExt cx="3072" cy="3072"/>
          </a:xfrm>
        </p:grpSpPr>
        <p:sp>
          <p:nvSpPr>
            <p:cNvPr id="942165" name="Oval 85"/>
            <p:cNvSpPr>
              <a:spLocks noChangeArrowheads="1"/>
            </p:cNvSpPr>
            <p:nvPr/>
          </p:nvSpPr>
          <p:spPr bwMode="auto">
            <a:xfrm>
              <a:off x="2442" y="561"/>
              <a:ext cx="3072" cy="3072"/>
            </a:xfrm>
            <a:prstGeom prst="ellipse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4" name="Oval 84"/>
            <p:cNvSpPr>
              <a:spLocks noChangeArrowheads="1"/>
            </p:cNvSpPr>
            <p:nvPr/>
          </p:nvSpPr>
          <p:spPr bwMode="auto">
            <a:xfrm>
              <a:off x="3690" y="1820"/>
              <a:ext cx="576" cy="57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6" name="Text Box 86"/>
            <p:cNvSpPr txBox="1">
              <a:spLocks noChangeArrowheads="1"/>
            </p:cNvSpPr>
            <p:nvPr/>
          </p:nvSpPr>
          <p:spPr bwMode="auto">
            <a:xfrm>
              <a:off x="3642" y="1845"/>
              <a:ext cx="672" cy="36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+ -</a:t>
              </a:r>
              <a:br>
                <a:rPr lang="en-US" b="1"/>
              </a:br>
              <a:r>
                <a:rPr lang="en-US" b="1"/>
                <a:t>3 meters</a:t>
              </a:r>
            </a:p>
          </p:txBody>
        </p:sp>
        <p:sp>
          <p:nvSpPr>
            <p:cNvPr id="942167" name="Text Box 87"/>
            <p:cNvSpPr txBox="1">
              <a:spLocks noChangeArrowheads="1"/>
            </p:cNvSpPr>
            <p:nvPr/>
          </p:nvSpPr>
          <p:spPr bwMode="auto">
            <a:xfrm>
              <a:off x="3594" y="1342"/>
              <a:ext cx="866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+-15 meters</a:t>
              </a:r>
            </a:p>
          </p:txBody>
        </p:sp>
        <p:sp>
          <p:nvSpPr>
            <p:cNvPr id="942168" name="Line 88"/>
            <p:cNvSpPr>
              <a:spLocks noChangeShapeType="1"/>
            </p:cNvSpPr>
            <p:nvPr/>
          </p:nvSpPr>
          <p:spPr bwMode="auto">
            <a:xfrm flipH="1">
              <a:off x="2645" y="1439"/>
              <a:ext cx="988" cy="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169" name="Line 89"/>
            <p:cNvSpPr>
              <a:spLocks noChangeShapeType="1"/>
            </p:cNvSpPr>
            <p:nvPr/>
          </p:nvSpPr>
          <p:spPr bwMode="auto">
            <a:xfrm>
              <a:off x="4405" y="1450"/>
              <a:ext cx="916" cy="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71" name="Text Box 91"/>
          <p:cNvSpPr txBox="1">
            <a:spLocks noChangeArrowheads="1"/>
          </p:cNvSpPr>
          <p:nvPr/>
        </p:nvSpPr>
        <p:spPr bwMode="auto">
          <a:xfrm>
            <a:off x="252413" y="1246188"/>
            <a:ext cx="3225800" cy="1752600"/>
          </a:xfrm>
          <a:prstGeom prst="rect">
            <a:avLst/>
          </a:prstGeom>
          <a:solidFill>
            <a:srgbClr val="EBF1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/>
              <a:t>With Selective Availability set to zero, and under ideal conditions, a GPS receiver without WAAS can achieve fifteen meter accuracy most of the time.*</a:t>
            </a:r>
          </a:p>
        </p:txBody>
      </p:sp>
      <p:sp>
        <p:nvSpPr>
          <p:cNvPr id="942172" name="Text Box 92"/>
          <p:cNvSpPr txBox="1">
            <a:spLocks noChangeArrowheads="1"/>
          </p:cNvSpPr>
          <p:nvPr/>
        </p:nvSpPr>
        <p:spPr bwMode="auto">
          <a:xfrm>
            <a:off x="268288" y="3857625"/>
            <a:ext cx="3125787" cy="1477963"/>
          </a:xfrm>
          <a:prstGeom prst="rect">
            <a:avLst/>
          </a:prstGeom>
          <a:solidFill>
            <a:srgbClr val="EBF1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/>
              <a:t>Under ideal conditions a WAAS equipped GPS receiver can achieve three meter accuracy 95% of the time.*</a:t>
            </a:r>
          </a:p>
        </p:txBody>
      </p:sp>
      <p:sp>
        <p:nvSpPr>
          <p:cNvPr id="942173" name="Text Box 93"/>
          <p:cNvSpPr txBox="1">
            <a:spLocks noChangeArrowheads="1"/>
          </p:cNvSpPr>
          <p:nvPr/>
        </p:nvSpPr>
        <p:spPr bwMode="auto">
          <a:xfrm>
            <a:off x="284163" y="6003925"/>
            <a:ext cx="8629650" cy="654050"/>
          </a:xfrm>
          <a:prstGeom prst="rect">
            <a:avLst/>
          </a:prstGeom>
          <a:solidFill>
            <a:srgbClr val="EBF1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/>
              <a:t>* Precision depends on good satellite geometry, open sky view, and no user induced errors.</a:t>
            </a:r>
          </a:p>
        </p:txBody>
      </p:sp>
      <p:sp>
        <p:nvSpPr>
          <p:cNvPr id="942174" name="Line 94"/>
          <p:cNvSpPr>
            <a:spLocks noChangeShapeType="1"/>
          </p:cNvSpPr>
          <p:nvPr/>
        </p:nvSpPr>
        <p:spPr bwMode="auto">
          <a:xfrm flipV="1">
            <a:off x="3370263" y="3487738"/>
            <a:ext cx="2471737" cy="77946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5" name="Line 95"/>
          <p:cNvSpPr>
            <a:spLocks noChangeShapeType="1"/>
          </p:cNvSpPr>
          <p:nvPr/>
        </p:nvSpPr>
        <p:spPr bwMode="auto">
          <a:xfrm>
            <a:off x="3471863" y="1879600"/>
            <a:ext cx="8636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localization	</a:t>
            </a:r>
          </a:p>
          <a:p>
            <a:pPr lvl="1"/>
            <a:r>
              <a:rPr lang="en-US" dirty="0" smtClean="0"/>
              <a:t>Location Based Service</a:t>
            </a:r>
          </a:p>
          <a:p>
            <a:r>
              <a:rPr lang="en-US" dirty="0" smtClean="0"/>
              <a:t>GPS</a:t>
            </a:r>
          </a:p>
          <a:p>
            <a:r>
              <a:rPr lang="en-US" b="1" dirty="0" err="1" smtClean="0"/>
              <a:t>WiFi</a:t>
            </a:r>
            <a:r>
              <a:rPr lang="en-US" b="1" dirty="0" smtClean="0"/>
              <a:t> Positioning Systems</a:t>
            </a:r>
          </a:p>
          <a:p>
            <a:r>
              <a:rPr lang="en-US" dirty="0" smtClean="0"/>
              <a:t>IP2Geo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Place Lab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5169-6B36-4801-9800-288F86D5F574}" type="slidenum">
              <a:rPr lang="en-US"/>
              <a:pPr/>
              <a:t>19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WiFi</a:t>
            </a:r>
            <a:r>
              <a:rPr lang="en-US" sz="4000" dirty="0" smtClean="0"/>
              <a:t> Positioning System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1"/>
            <a:ext cx="7467600" cy="2439988"/>
          </a:xfrm>
        </p:spPr>
        <p:txBody>
          <a:bodyPr/>
          <a:lstStyle/>
          <a:p>
            <a:r>
              <a:rPr lang="en-US" sz="2400" dirty="0" smtClean="0"/>
              <a:t>Exploit wide-scale </a:t>
            </a:r>
            <a:r>
              <a:rPr lang="en-US" sz="2400" dirty="0" err="1" smtClean="0"/>
              <a:t>WiFi</a:t>
            </a:r>
            <a:r>
              <a:rPr lang="en-US" sz="2400" dirty="0" smtClean="0"/>
              <a:t> deployment</a:t>
            </a:r>
          </a:p>
          <a:p>
            <a:pPr lvl="1"/>
            <a:r>
              <a:rPr lang="en-US" sz="2000" dirty="0" err="1" smtClean="0"/>
              <a:t>WiFi</a:t>
            </a:r>
            <a:r>
              <a:rPr lang="en-US" sz="2000" dirty="0" smtClean="0"/>
              <a:t> density increasing to point of overlap</a:t>
            </a:r>
          </a:p>
          <a:p>
            <a:r>
              <a:rPr lang="en-US" sz="2400" dirty="0" err="1" smtClean="0"/>
              <a:t>WiFi</a:t>
            </a:r>
            <a:r>
              <a:rPr lang="en-US" sz="2400" dirty="0" smtClean="0"/>
              <a:t> base stations broadcast unique IDs</a:t>
            </a:r>
          </a:p>
          <a:p>
            <a:r>
              <a:rPr lang="en-US" sz="2400" dirty="0" smtClean="0"/>
              <a:t>Position </a:t>
            </a:r>
            <a:r>
              <a:rPr lang="en-US" sz="2400" dirty="0" err="1" smtClean="0"/>
              <a:t>WiFi</a:t>
            </a:r>
            <a:r>
              <a:rPr lang="en-US" sz="2400" dirty="0" smtClean="0"/>
              <a:t> devices using a map of AP’s MAC to location</a:t>
            </a:r>
          </a:p>
        </p:txBody>
      </p:sp>
      <p:pic>
        <p:nvPicPr>
          <p:cNvPr id="155652" name="Picture 4" descr="coverage tr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34317" r="34317"/>
          <a:stretch>
            <a:fillRect/>
          </a:stretch>
        </p:blipFill>
        <p:spPr>
          <a:xfrm>
            <a:off x="1154113" y="3582988"/>
            <a:ext cx="2732087" cy="2732087"/>
          </a:xfrm>
          <a:noFill/>
          <a:ln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48200" y="3621088"/>
            <a:ext cx="3111500" cy="2368550"/>
            <a:chOff x="-323" y="7180"/>
            <a:chExt cx="8656" cy="6589"/>
          </a:xfrm>
        </p:grpSpPr>
        <p:sp>
          <p:nvSpPr>
            <p:cNvPr id="155665" name="Oval 17"/>
            <p:cNvSpPr>
              <a:spLocks noChangeArrowheads="1"/>
            </p:cNvSpPr>
            <p:nvPr/>
          </p:nvSpPr>
          <p:spPr bwMode="auto">
            <a:xfrm>
              <a:off x="4549" y="10078"/>
              <a:ext cx="2724" cy="2723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6" name="Oval 18"/>
            <p:cNvSpPr>
              <a:spLocks noChangeArrowheads="1"/>
            </p:cNvSpPr>
            <p:nvPr/>
          </p:nvSpPr>
          <p:spPr bwMode="auto">
            <a:xfrm>
              <a:off x="3439" y="8877"/>
              <a:ext cx="4894" cy="4892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7" name="Oval 19"/>
            <p:cNvSpPr>
              <a:spLocks noChangeArrowheads="1"/>
            </p:cNvSpPr>
            <p:nvPr/>
          </p:nvSpPr>
          <p:spPr bwMode="auto">
            <a:xfrm>
              <a:off x="787" y="8309"/>
              <a:ext cx="2724" cy="2723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8" name="Oval 20"/>
            <p:cNvSpPr>
              <a:spLocks noChangeArrowheads="1"/>
            </p:cNvSpPr>
            <p:nvPr/>
          </p:nvSpPr>
          <p:spPr bwMode="auto">
            <a:xfrm>
              <a:off x="-323" y="7180"/>
              <a:ext cx="4894" cy="4892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5669" name="Picture 21" descr="tecra-s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6" y="10076"/>
              <a:ext cx="1212" cy="1100"/>
            </a:xfrm>
            <a:prstGeom prst="rect">
              <a:avLst/>
            </a:prstGeom>
            <a:noFill/>
          </p:spPr>
        </p:pic>
        <p:pic>
          <p:nvPicPr>
            <p:cNvPr id="155670" name="Picture 22" descr="Wireless Networkin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7" y="9354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55671" name="Picture 23" descr="Wireless Networkin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1" y="11365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55672" name="Picture 24" descr="Wireless Networkin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5" y="11034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55673" name="Picture 25" descr="Wireless Networkin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7" y="9234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55674" name="Picture 26" descr="hp iPAQ pocket PC h5450 - handheld PC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6" y="9471"/>
              <a:ext cx="924" cy="10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Assignment HW3 due 4/21</a:t>
            </a:r>
          </a:p>
          <a:p>
            <a:r>
              <a:rPr lang="en-US" dirty="0" smtClean="0"/>
              <a:t>No lecture </a:t>
            </a:r>
          </a:p>
          <a:p>
            <a:pPr lvl="1"/>
            <a:r>
              <a:rPr lang="en-US" dirty="0" smtClean="0"/>
              <a:t>4/16 Carnival</a:t>
            </a:r>
          </a:p>
          <a:p>
            <a:r>
              <a:rPr lang="en-US" dirty="0" smtClean="0"/>
              <a:t>Schedule change</a:t>
            </a:r>
          </a:p>
          <a:p>
            <a:pPr lvl="1"/>
            <a:r>
              <a:rPr lang="en-US" dirty="0" smtClean="0"/>
              <a:t>4/21 lecture moved to recitation slot on 4/22 (Wed)</a:t>
            </a:r>
          </a:p>
          <a:p>
            <a:pPr lvl="1"/>
            <a:r>
              <a:rPr lang="en-US" dirty="0" smtClean="0"/>
              <a:t>Location TBA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Keeps a database of </a:t>
            </a:r>
            <a:r>
              <a:rPr lang="en-US" dirty="0" err="1" smtClean="0"/>
              <a:t>WiFi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Maps BSSID (MAC address) to locations</a:t>
            </a:r>
          </a:p>
          <a:p>
            <a:pPr lvl="1"/>
            <a:r>
              <a:rPr lang="en-US" dirty="0" smtClean="0"/>
              <a:t>Wigle.net, public war driving database</a:t>
            </a:r>
          </a:p>
          <a:p>
            <a:r>
              <a:rPr lang="en-US" dirty="0" smtClean="0"/>
              <a:t>Mobile users download part of the DB</a:t>
            </a:r>
          </a:p>
          <a:p>
            <a:r>
              <a:rPr lang="en-US" dirty="0" smtClean="0"/>
              <a:t>Match the current observation of APs to location using the DB</a:t>
            </a:r>
          </a:p>
          <a:p>
            <a:r>
              <a:rPr lang="en-US" dirty="0" smtClean="0"/>
              <a:t>Accuracy around 20m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34000" y="3886200"/>
            <a:ext cx="3111500" cy="2368550"/>
            <a:chOff x="-323" y="7180"/>
            <a:chExt cx="8656" cy="6589"/>
          </a:xfrm>
        </p:grpSpPr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4549" y="10078"/>
              <a:ext cx="2724" cy="2723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3439" y="8877"/>
              <a:ext cx="4894" cy="4892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787" y="8309"/>
              <a:ext cx="2724" cy="2723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-323" y="7180"/>
              <a:ext cx="4894" cy="4892"/>
            </a:xfrm>
            <a:prstGeom prst="ellips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21" descr="tecra-s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6" y="10076"/>
              <a:ext cx="1212" cy="1100"/>
            </a:xfrm>
            <a:prstGeom prst="rect">
              <a:avLst/>
            </a:prstGeom>
            <a:noFill/>
          </p:spPr>
        </p:pic>
        <p:pic>
          <p:nvPicPr>
            <p:cNvPr id="10" name="Picture 22" descr="Wireless Networking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07" y="9354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1" name="Picture 23" descr="Wireless Networking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1" y="11365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2" name="Picture 24" descr="Wireless Networking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5" y="11034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3" name="Picture 25" descr="Wireless Networking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7" y="9234"/>
              <a:ext cx="702" cy="1461"/>
            </a:xfrm>
            <a:prstGeom prst="rect">
              <a:avLst/>
            </a:prstGeom>
            <a:noFill/>
          </p:spPr>
        </p:pic>
        <p:pic>
          <p:nvPicPr>
            <p:cNvPr id="14" name="Picture 26" descr="hp iPAQ pocket PC h5450 - handheld PC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6" y="9471"/>
              <a:ext cx="924" cy="10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PlaceLab</a:t>
            </a:r>
            <a:r>
              <a:rPr lang="en-US" dirty="0" smtClean="0"/>
              <a:t> localization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Centroid</a:t>
            </a:r>
            <a:r>
              <a:rPr lang="en-US" dirty="0" smtClean="0"/>
              <a:t>/Weighted </a:t>
            </a:r>
            <a:r>
              <a:rPr lang="en-US" dirty="0" err="1" smtClean="0"/>
              <a:t>Centroid</a:t>
            </a:r>
            <a:endParaRPr lang="en-US" dirty="0" smtClean="0"/>
          </a:p>
          <a:p>
            <a:pPr lvl="1"/>
            <a:r>
              <a:rPr lang="en-US" dirty="0" smtClean="0"/>
              <a:t>Locates the client at the average location of the </a:t>
            </a:r>
            <a:r>
              <a:rPr lang="en-US" dirty="0" err="1" smtClean="0"/>
              <a:t>Aps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Finger printing</a:t>
            </a:r>
          </a:p>
          <a:p>
            <a:pPr lvl="1"/>
            <a:r>
              <a:rPr lang="en-US" dirty="0" smtClean="0"/>
              <a:t>Requires signal map at each location</a:t>
            </a:r>
          </a:p>
          <a:p>
            <a:pPr lvl="1"/>
            <a:r>
              <a:rPr lang="en-US" dirty="0" smtClean="0"/>
              <a:t>Find the nearest neighbor in signal strength space</a:t>
            </a:r>
          </a:p>
          <a:p>
            <a:r>
              <a:rPr lang="en-US" dirty="0" smtClean="0"/>
              <a:t>Particle filter</a:t>
            </a:r>
          </a:p>
          <a:p>
            <a:pPr lvl="1"/>
            <a:r>
              <a:rPr lang="en-US" dirty="0" smtClean="0"/>
              <a:t>Requires signal map at each location</a:t>
            </a:r>
          </a:p>
          <a:p>
            <a:pPr lvl="1"/>
            <a:r>
              <a:rPr lang="en-US" dirty="0" smtClean="0"/>
              <a:t>Takes account of the user movement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81400" y="2514600"/>
            <a:ext cx="1905000" cy="1457635"/>
            <a:chOff x="3505200" y="3048000"/>
            <a:chExt cx="1905000" cy="1457635"/>
          </a:xfrm>
        </p:grpSpPr>
        <p:pic>
          <p:nvPicPr>
            <p:cNvPr id="4" name="Picture 12" descr="C:\Users\Dongsu\AppData\Local\Microsoft\Windows\Temporary Internet Files\Content.IE5\RO2ICISK\MCj0322691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3124200"/>
              <a:ext cx="304800" cy="467035"/>
            </a:xfrm>
            <a:prstGeom prst="rect">
              <a:avLst/>
            </a:prstGeom>
            <a:noFill/>
          </p:spPr>
        </p:pic>
        <p:pic>
          <p:nvPicPr>
            <p:cNvPr id="5" name="Picture 12" descr="C:\Users\Dongsu\AppData\Local\Microsoft\Windows\Temporary Internet Files\Content.IE5\RO2ICISK\MCj0322691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3048000"/>
              <a:ext cx="304800" cy="467035"/>
            </a:xfrm>
            <a:prstGeom prst="rect">
              <a:avLst/>
            </a:prstGeom>
            <a:noFill/>
          </p:spPr>
        </p:pic>
        <p:pic>
          <p:nvPicPr>
            <p:cNvPr id="6" name="Picture 12" descr="C:\Users\Dongsu\AppData\Local\Microsoft\Windows\Temporary Internet Files\Content.IE5\RO2ICISK\MCj0322691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4038600"/>
              <a:ext cx="304800" cy="467035"/>
            </a:xfrm>
            <a:prstGeom prst="rect">
              <a:avLst/>
            </a:prstGeom>
            <a:noFill/>
          </p:spPr>
        </p:pic>
        <p:pic>
          <p:nvPicPr>
            <p:cNvPr id="7" name="Picture 14" descr="C:\Users\Dongsu\AppData\Local\Microsoft\Windows\Temporary Internet Files\Content.IE5\05RK1ZV1\MCj0151977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8600" y="3352800"/>
              <a:ext cx="909828" cy="5632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Localization algorithms used to locate mobile users</a:t>
            </a:r>
          </a:p>
          <a:p>
            <a:pPr lvl="1"/>
            <a:r>
              <a:rPr lang="en-US" dirty="0" err="1" smtClean="0"/>
              <a:t>Centroid</a:t>
            </a:r>
            <a:r>
              <a:rPr lang="en-US" dirty="0" smtClean="0"/>
              <a:t>/Weighted </a:t>
            </a:r>
            <a:r>
              <a:rPr lang="en-US" dirty="0" err="1" smtClean="0"/>
              <a:t>Centroid</a:t>
            </a:r>
            <a:endParaRPr lang="en-US" dirty="0" smtClean="0"/>
          </a:p>
          <a:p>
            <a:pPr lvl="1"/>
            <a:r>
              <a:rPr lang="en-US" dirty="0" smtClean="0"/>
              <a:t>Finger printing</a:t>
            </a:r>
          </a:p>
          <a:p>
            <a:pPr lvl="1"/>
            <a:r>
              <a:rPr lang="en-US" dirty="0" smtClean="0"/>
              <a:t>Particle filter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8892" t="38060" r="11353" b="17761"/>
          <a:stretch>
            <a:fillRect/>
          </a:stretch>
        </p:blipFill>
        <p:spPr bwMode="auto">
          <a:xfrm>
            <a:off x="685800" y="3429000"/>
            <a:ext cx="731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2895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density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895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density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 database of </a:t>
            </a:r>
            <a:r>
              <a:rPr lang="en-US" dirty="0" err="1" smtClean="0"/>
              <a:t>WiFi</a:t>
            </a:r>
            <a:r>
              <a:rPr lang="en-US" dirty="0" smtClean="0"/>
              <a:t> hotspots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Infrastructure (wireless APs) are already there</a:t>
            </a:r>
          </a:p>
          <a:p>
            <a:pPr lvl="1"/>
            <a:r>
              <a:rPr lang="en-US" dirty="0" smtClean="0"/>
              <a:t>Wireless device is cheap </a:t>
            </a:r>
          </a:p>
          <a:p>
            <a:r>
              <a:rPr lang="en-US" dirty="0" smtClean="0"/>
              <a:t>Coverage </a:t>
            </a:r>
          </a:p>
          <a:p>
            <a:pPr lvl="1"/>
            <a:r>
              <a:rPr lang="en-US" dirty="0" smtClean="0"/>
              <a:t>Indoors as well as outdoors </a:t>
            </a:r>
          </a:p>
          <a:p>
            <a:pPr lvl="1"/>
            <a:r>
              <a:rPr lang="en-US" dirty="0" smtClean="0"/>
              <a:t>Most areas have dense deployment of APs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525963"/>
          </a:xfrm>
        </p:spPr>
        <p:txBody>
          <a:bodyPr/>
          <a:lstStyle/>
          <a:p>
            <a:r>
              <a:rPr lang="en-US" dirty="0" smtClean="0"/>
              <a:t>Commercial system extended from </a:t>
            </a:r>
            <a:r>
              <a:rPr lang="en-US" dirty="0" err="1" smtClean="0"/>
              <a:t>PlaceLab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err="1" smtClean="0"/>
              <a:t>WiFi</a:t>
            </a:r>
            <a:r>
              <a:rPr lang="en-US" dirty="0" smtClean="0"/>
              <a:t>, GPS, Cell tower (hybrid approach)</a:t>
            </a:r>
          </a:p>
          <a:p>
            <a:r>
              <a:rPr lang="en-US" dirty="0" smtClean="0"/>
              <a:t>Updates the database regularly</a:t>
            </a:r>
          </a:p>
          <a:p>
            <a:r>
              <a:rPr lang="en-US" dirty="0" smtClean="0"/>
              <a:t>Default app in </a:t>
            </a:r>
            <a:r>
              <a:rPr lang="en-US" dirty="0" err="1" smtClean="0"/>
              <a:t>iPhone</a:t>
            </a:r>
            <a:r>
              <a:rPr lang="en-US" dirty="0" smtClean="0"/>
              <a:t>, iPods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43448" t="31111" r="15172" b="25556"/>
          <a:stretch>
            <a:fillRect/>
          </a:stretch>
        </p:blipFill>
        <p:spPr bwMode="auto">
          <a:xfrm>
            <a:off x="838200" y="3657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 l="60000" t="28889" r="17500" b="12222"/>
          <a:stretch>
            <a:fillRect/>
          </a:stretch>
        </p:blipFill>
        <p:spPr bwMode="auto">
          <a:xfrm>
            <a:off x="5867400" y="3048000"/>
            <a:ext cx="248440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Usually more fine grained localization needed</a:t>
            </a:r>
          </a:p>
          <a:p>
            <a:pPr lvl="1"/>
            <a:r>
              <a:rPr lang="en-US" dirty="0" smtClean="0"/>
              <a:t>Often 3D (2.5D) : </a:t>
            </a:r>
            <a:r>
              <a:rPr lang="en-US" dirty="0" err="1" smtClean="0"/>
              <a:t>x,y</a:t>
            </a:r>
            <a:r>
              <a:rPr lang="en-US" dirty="0" smtClean="0"/>
              <a:t> and floor</a:t>
            </a:r>
          </a:p>
          <a:p>
            <a:pPr lvl="1"/>
            <a:r>
              <a:rPr lang="en-US" dirty="0" smtClean="0"/>
              <a:t>Often want to locate users in an office</a:t>
            </a:r>
          </a:p>
          <a:p>
            <a:r>
              <a:rPr lang="en-US" dirty="0" smtClean="0"/>
              <a:t>RADAR</a:t>
            </a:r>
          </a:p>
          <a:p>
            <a:pPr lvl="1"/>
            <a:r>
              <a:rPr lang="en-US" dirty="0" err="1" smtClean="0"/>
              <a:t>Trilateration</a:t>
            </a:r>
            <a:r>
              <a:rPr lang="en-US" dirty="0" smtClean="0"/>
              <a:t> based on signal strength from APs</a:t>
            </a:r>
          </a:p>
          <a:p>
            <a:pPr lvl="1"/>
            <a:r>
              <a:rPr lang="en-US" dirty="0" smtClean="0"/>
              <a:t>Hard to predict distance based on signal strength because signal is blocked by walls and structures</a:t>
            </a:r>
          </a:p>
          <a:p>
            <a:pPr lvl="1"/>
            <a:r>
              <a:rPr lang="en-US" dirty="0" smtClean="0"/>
              <a:t>Use site-surveying </a:t>
            </a:r>
          </a:p>
          <a:p>
            <a:r>
              <a:rPr lang="en-US" dirty="0" smtClean="0"/>
              <a:t>Lots of research has been done</a:t>
            </a:r>
          </a:p>
          <a:p>
            <a:pPr lvl="1"/>
            <a:r>
              <a:rPr lang="en-US" dirty="0" smtClean="0"/>
              <a:t>MIT Cricket (RF + ultrasound)</a:t>
            </a:r>
          </a:p>
          <a:p>
            <a:pPr lvl="1"/>
            <a:r>
              <a:rPr lang="en-US" dirty="0" err="1" smtClean="0"/>
              <a:t>AeroScout</a:t>
            </a:r>
            <a:r>
              <a:rPr lang="en-US" dirty="0" smtClean="0"/>
              <a:t> (</a:t>
            </a:r>
            <a:r>
              <a:rPr lang="en-US" dirty="0" err="1" smtClean="0"/>
              <a:t>WiFi</a:t>
            </a:r>
            <a:r>
              <a:rPr lang="en-US" dirty="0" smtClean="0"/>
              <a:t>), </a:t>
            </a:r>
            <a:r>
              <a:rPr lang="en-US" dirty="0" err="1" smtClean="0"/>
              <a:t>Ekahau</a:t>
            </a:r>
            <a:r>
              <a:rPr lang="en-US" dirty="0" smtClean="0"/>
              <a:t>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localization	</a:t>
            </a:r>
          </a:p>
          <a:p>
            <a:pPr lvl="1"/>
            <a:r>
              <a:rPr lang="en-US" dirty="0" smtClean="0"/>
              <a:t>Location Based Service</a:t>
            </a:r>
          </a:p>
          <a:p>
            <a:r>
              <a:rPr lang="en-US" dirty="0" smtClean="0"/>
              <a:t>GPS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Positioning Systems</a:t>
            </a:r>
          </a:p>
          <a:p>
            <a:r>
              <a:rPr lang="en-US" b="1" dirty="0" smtClean="0"/>
              <a:t>IP2Geo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AFC2-FF31-4E6E-A47F-81982A3DF6BF}" type="slidenum">
              <a:rPr lang="en-US"/>
              <a:pPr/>
              <a:t>27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93038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IP-Geography Mapping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3300"/>
                </a:solidFill>
              </a:rPr>
              <a:t>Goal:</a:t>
            </a:r>
            <a:r>
              <a:rPr lang="en-US" sz="2600" dirty="0"/>
              <a:t> Infer the geographic location of an Internet host given its IP address.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Why is this interesting?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enables location-aware applications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 applications: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Territorial Rights Management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Targeted Advertising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Network Diagnostics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Why is this hard?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IP address does not inherently indicate location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proxies hide client identity, limit visibility into ISPs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Desirable features of a solution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easily deployable, accuracy, confidence indicator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IP2Geo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Infer geo-location of IP based on various “properties”</a:t>
            </a:r>
          </a:p>
          <a:p>
            <a:pPr lvl="1"/>
            <a:r>
              <a:rPr lang="en-US" dirty="0" smtClean="0"/>
              <a:t>DNS names of routers often indicate location</a:t>
            </a:r>
          </a:p>
          <a:p>
            <a:pPr lvl="1"/>
            <a:r>
              <a:rPr lang="en-US" dirty="0" smtClean="0"/>
              <a:t>Network delay correlates with geographic distance</a:t>
            </a:r>
          </a:p>
          <a:p>
            <a:pPr lvl="1"/>
            <a:r>
              <a:rPr lang="en-US" dirty="0" smtClean="0"/>
              <a:t>Subnets are clustered</a:t>
            </a:r>
          </a:p>
          <a:p>
            <a:r>
              <a:rPr lang="en-US" dirty="0" smtClean="0"/>
              <a:t>Three techniques</a:t>
            </a:r>
          </a:p>
          <a:p>
            <a:pPr lvl="1"/>
            <a:r>
              <a:rPr lang="en-US" dirty="0" err="1" smtClean="0"/>
              <a:t>GeoTrack</a:t>
            </a:r>
            <a:endParaRPr lang="en-US" dirty="0" smtClean="0"/>
          </a:p>
          <a:p>
            <a:pPr lvl="1"/>
            <a:r>
              <a:rPr lang="en-US" dirty="0" err="1" smtClean="0"/>
              <a:t>GeoPing</a:t>
            </a:r>
            <a:endParaRPr lang="en-US" dirty="0" smtClean="0"/>
          </a:p>
          <a:p>
            <a:pPr lvl="1"/>
            <a:r>
              <a:rPr lang="en-US" dirty="0" err="1" smtClean="0"/>
              <a:t>GeoClusters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GeoTrack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Location info often embedded in router DNS names</a:t>
            </a:r>
          </a:p>
          <a:p>
            <a:pPr lvl="1"/>
            <a:r>
              <a:rPr lang="en-US" dirty="0" smtClean="0"/>
              <a:t>ngcore1-serial8-0-0-0.</a:t>
            </a:r>
            <a:r>
              <a:rPr lang="en-US" dirty="0" smtClean="0">
                <a:solidFill>
                  <a:srgbClr val="FF0000"/>
                </a:solidFill>
              </a:rPr>
              <a:t>Seattle</a:t>
            </a:r>
            <a:r>
              <a:rPr lang="en-US" dirty="0" smtClean="0"/>
              <a:t>.cw.net, 184.atm6-0.xr2.</a:t>
            </a:r>
            <a:r>
              <a:rPr lang="en-US" dirty="0" smtClean="0">
                <a:solidFill>
                  <a:srgbClr val="FF0000"/>
                </a:solidFill>
              </a:rPr>
              <a:t>ewr</a:t>
            </a:r>
            <a:r>
              <a:rPr lang="en-US" dirty="0" smtClean="0"/>
              <a:t>1.alter.net</a:t>
            </a:r>
          </a:p>
          <a:p>
            <a:r>
              <a:rPr lang="en-US" dirty="0" err="1" smtClean="0"/>
              <a:t>GeoTrack</a:t>
            </a:r>
            <a:r>
              <a:rPr lang="en-US" dirty="0" smtClean="0"/>
              <a:t> operation</a:t>
            </a:r>
          </a:p>
          <a:p>
            <a:pPr lvl="1"/>
            <a:r>
              <a:rPr lang="en-US" dirty="0" smtClean="0"/>
              <a:t>do a </a:t>
            </a:r>
            <a:r>
              <a:rPr lang="en-US" dirty="0" err="1" smtClean="0"/>
              <a:t>traceroute</a:t>
            </a:r>
            <a:r>
              <a:rPr lang="en-US" dirty="0" smtClean="0"/>
              <a:t> to the target IP address</a:t>
            </a:r>
          </a:p>
          <a:p>
            <a:pPr lvl="1"/>
            <a:r>
              <a:rPr lang="en-US" dirty="0" smtClean="0"/>
              <a:t>determine location of last recognizable router along the path</a:t>
            </a:r>
          </a:p>
          <a:p>
            <a:r>
              <a:rPr lang="en-US" dirty="0" smtClean="0"/>
              <a:t>Key ideas in </a:t>
            </a:r>
            <a:r>
              <a:rPr lang="en-US" dirty="0" err="1" smtClean="0"/>
              <a:t>GeoTrack</a:t>
            </a:r>
            <a:endParaRPr lang="en-US" dirty="0" smtClean="0"/>
          </a:p>
          <a:p>
            <a:pPr lvl="1"/>
            <a:r>
              <a:rPr lang="en-US" dirty="0" smtClean="0"/>
              <a:t>partitioned city code database to minimize chance of false match</a:t>
            </a:r>
          </a:p>
          <a:p>
            <a:pPr lvl="1"/>
            <a:r>
              <a:rPr lang="en-US" dirty="0" smtClean="0"/>
              <a:t> ISP-specific parsing rules</a:t>
            </a:r>
          </a:p>
          <a:p>
            <a:pPr lvl="1"/>
            <a:r>
              <a:rPr lang="en-US" dirty="0" smtClean="0"/>
              <a:t>delay-based correction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routers may not respond to </a:t>
            </a:r>
            <a:r>
              <a:rPr lang="en-US" dirty="0" err="1" smtClean="0"/>
              <a:t>traceroute</a:t>
            </a:r>
            <a:endParaRPr lang="en-US" dirty="0" smtClean="0"/>
          </a:p>
          <a:p>
            <a:pPr lvl="1"/>
            <a:r>
              <a:rPr lang="en-US" dirty="0" smtClean="0"/>
              <a:t> DNS name may not contain location information or lookup may fail</a:t>
            </a:r>
          </a:p>
          <a:p>
            <a:pPr lvl="1"/>
            <a:r>
              <a:rPr lang="en-US" dirty="0" smtClean="0"/>
              <a:t> target host may be behind a proxy or a firewall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localization? </a:t>
            </a:r>
            <a:r>
              <a:rPr lang="en-US" dirty="0" smtClean="0">
                <a:sym typeface="Wingdings" pitchFamily="2" charset="2"/>
              </a:rPr>
              <a:t> Telling where you are</a:t>
            </a:r>
            <a:endParaRPr lang="en-US" dirty="0" smtClean="0"/>
          </a:p>
          <a:p>
            <a:r>
              <a:rPr lang="en-US" dirty="0" smtClean="0"/>
              <a:t>Why?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Location Base Services</a:t>
            </a:r>
          </a:p>
          <a:p>
            <a:pPr lvl="1"/>
            <a:r>
              <a:rPr lang="en-US" sz="2400" dirty="0" smtClean="0"/>
              <a:t>E-911 Emergency assistance: Where are they?</a:t>
            </a:r>
          </a:p>
          <a:p>
            <a:pPr lvl="1"/>
            <a:r>
              <a:rPr lang="en-US" sz="2400" dirty="0" smtClean="0"/>
              <a:t>Advertising: You are here!</a:t>
            </a:r>
          </a:p>
          <a:p>
            <a:pPr lvl="1"/>
            <a:r>
              <a:rPr lang="en-US" sz="2400" dirty="0" smtClean="0"/>
              <a:t>Social networking: Where are my friends?</a:t>
            </a:r>
          </a:p>
          <a:p>
            <a:pPr lvl="1"/>
            <a:r>
              <a:rPr lang="en-US" sz="2400" dirty="0" smtClean="0"/>
              <a:t>Tracking: Where are you going?</a:t>
            </a:r>
          </a:p>
          <a:p>
            <a:pPr lvl="1"/>
            <a:r>
              <a:rPr lang="en-US" sz="2400" dirty="0" smtClean="0"/>
              <a:t>Virtual Tour: I am close to...</a:t>
            </a:r>
          </a:p>
          <a:p>
            <a:pPr lvl="1"/>
            <a:r>
              <a:rPr lang="en-US" sz="2400" dirty="0" smtClean="0"/>
              <a:t>Service discovery: What is here?</a:t>
            </a:r>
          </a:p>
          <a:p>
            <a:pPr lvl="1"/>
            <a:r>
              <a:rPr lang="en-US" sz="2400" dirty="0" smtClean="0"/>
              <a:t>Device recovery: Where’s my stolen laptop?</a:t>
            </a:r>
            <a:endParaRPr lang="en-US" sz="2400" dirty="0"/>
          </a:p>
        </p:txBody>
      </p:sp>
      <p:pic>
        <p:nvPicPr>
          <p:cNvPr id="51202" name="Picture 2" descr="See full siz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953000"/>
            <a:ext cx="2133600" cy="1615441"/>
          </a:xfrm>
          <a:prstGeom prst="rect">
            <a:avLst/>
          </a:prstGeom>
          <a:noFill/>
        </p:spPr>
      </p:pic>
      <p:pic>
        <p:nvPicPr>
          <p:cNvPr id="51204" name="Picture 4" descr="See full size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876800"/>
            <a:ext cx="2790132" cy="1676400"/>
          </a:xfrm>
          <a:prstGeom prst="rect">
            <a:avLst/>
          </a:prstGeom>
          <a:noFill/>
        </p:spPr>
      </p:pic>
      <p:pic>
        <p:nvPicPr>
          <p:cNvPr id="51206" name="Picture 6" descr="See full size image"/>
          <p:cNvPicPr>
            <a:picLocks noChangeAspect="1" noChangeArrowheads="1"/>
          </p:cNvPicPr>
          <p:nvPr/>
        </p:nvPicPr>
        <p:blipFill>
          <a:blip r:embed="rId5" cstate="print"/>
          <a:srcRect t="7937" b="12698"/>
          <a:stretch>
            <a:fillRect/>
          </a:stretch>
        </p:blipFill>
        <p:spPr bwMode="auto">
          <a:xfrm rot="318245">
            <a:off x="5745489" y="557708"/>
            <a:ext cx="22098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4A78-E2B9-49DE-9C60-23E3109720CA}" type="slidenum">
              <a:rPr lang="en-US"/>
              <a:pPr/>
              <a:t>30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88238" cy="914400"/>
          </a:xfrm>
        </p:spPr>
        <p:txBody>
          <a:bodyPr/>
          <a:lstStyle/>
          <a:p>
            <a:r>
              <a:rPr lang="en-US" dirty="0" err="1"/>
              <a:t>GeoPing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45488" cy="4379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Nearest Neighbor in Delay Space(NNDS)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FF3300"/>
                </a:solidFill>
              </a:rPr>
              <a:t>delay vector:</a:t>
            </a:r>
            <a:r>
              <a:rPr lang="en-US" sz="2200" dirty="0"/>
              <a:t> delay measurements from a host to a fixed set of landmarks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FF3300"/>
                </a:solidFill>
              </a:rPr>
              <a:t>delay map:</a:t>
            </a:r>
            <a:r>
              <a:rPr lang="en-US" sz="2200" dirty="0"/>
              <a:t> database of delay vectors and locations for a set of known hosts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(50,45,20,35) </a:t>
            </a:r>
            <a:r>
              <a:rPr lang="en-US" sz="2000" dirty="0">
                <a:latin typeface="Times New Roman" charset="0"/>
                <a:cs typeface="Times New Roman" charset="0"/>
              </a:rPr>
              <a:t>↔ </a:t>
            </a:r>
            <a:r>
              <a:rPr lang="en-US" sz="2000" dirty="0"/>
              <a:t>Indianapolis, IN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(10,20,40,60) </a:t>
            </a:r>
            <a:r>
              <a:rPr lang="en-US" sz="2000" dirty="0">
                <a:latin typeface="Times New Roman" charset="0"/>
                <a:cs typeface="Times New Roman" charset="0"/>
              </a:rPr>
              <a:t>↔ </a:t>
            </a:r>
            <a:r>
              <a:rPr lang="en-US" sz="2000" dirty="0"/>
              <a:t>Seattle, WA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charset="0"/>
                <a:cs typeface="Times New Roman" charset="0"/>
              </a:rPr>
              <a:t>•••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target location corresponds to best match in delay map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optimal dimensionality of delay vector is </a:t>
            </a:r>
            <a:r>
              <a:rPr lang="en-US" sz="2200" dirty="0" smtClean="0"/>
              <a:t>7-9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60FF-EF43-4BC4-82C4-0A713B9B8350}" type="slidenum">
              <a:rPr lang="en-US"/>
              <a:pPr/>
              <a:t>31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40638" cy="685800"/>
          </a:xfrm>
        </p:spPr>
        <p:txBody>
          <a:bodyPr/>
          <a:lstStyle/>
          <a:p>
            <a:r>
              <a:rPr lang="en-US" sz="3600"/>
              <a:t>Delay Map Construction</a:t>
            </a:r>
          </a:p>
        </p:txBody>
      </p:sp>
      <p:pic>
        <p:nvPicPr>
          <p:cNvPr id="131075" name="Picture 3" descr="USAMap-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6313488" cy="3825875"/>
          </a:xfrm>
          <a:prstGeom prst="rect">
            <a:avLst/>
          </a:prstGeom>
          <a:noFill/>
        </p:spPr>
      </p:pic>
      <p:sp>
        <p:nvSpPr>
          <p:cNvPr id="131076" name="Oval 4"/>
          <p:cNvSpPr>
            <a:spLocks noChangeArrowheads="1"/>
          </p:cNvSpPr>
          <p:nvPr/>
        </p:nvSpPr>
        <p:spPr bwMode="auto">
          <a:xfrm>
            <a:off x="5410200" y="3048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19050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Oval 6"/>
          <p:cNvSpPr>
            <a:spLocks noChangeArrowheads="1"/>
          </p:cNvSpPr>
          <p:nvPr/>
        </p:nvSpPr>
        <p:spPr bwMode="auto">
          <a:xfrm>
            <a:off x="6858000" y="2667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Oval 8"/>
          <p:cNvSpPr>
            <a:spLocks noChangeArrowheads="1"/>
          </p:cNvSpPr>
          <p:nvPr/>
        </p:nvSpPr>
        <p:spPr bwMode="auto">
          <a:xfrm>
            <a:off x="1752600" y="3657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V="1">
            <a:off x="1828800" y="3200400"/>
            <a:ext cx="3657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V="1">
            <a:off x="4572000" y="3200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>
            <a:off x="1981200" y="1828800"/>
            <a:ext cx="342900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H="1">
            <a:off x="5562600" y="2667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3184525" y="198755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50 ms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2727325" y="313055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45 ms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4937125" y="351155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20 ms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5943600" y="281940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35 ms</a:t>
            </a:r>
          </a:p>
        </p:txBody>
      </p:sp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685800" y="5730875"/>
            <a:ext cx="825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Delay Vector = (50,45,20,35) </a:t>
            </a:r>
            <a:r>
              <a:rPr lang="en-US" sz="2800">
                <a:cs typeface="Times New Roman" charset="0"/>
              </a:rPr>
              <a:t>↔ </a:t>
            </a:r>
            <a:r>
              <a:rPr lang="en-US" sz="2800">
                <a:latin typeface="Comic Sans MS" pitchFamily="66" charset="0"/>
              </a:rPr>
              <a:t>Indianapolis, IN</a:t>
            </a: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1219200" y="1828800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Landmark #1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6858000" y="2438400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Landmark #4</a:t>
            </a:r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3886200" y="4114800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Landmark #3</a:t>
            </a:r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1295400" y="3733800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Landmark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5803-0485-4E44-8F58-CC83DB5D1C93}" type="slidenum">
              <a:rPr lang="en-US"/>
              <a:pPr/>
              <a:t>32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GeoCluster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Basic Idea: identify </a:t>
            </a:r>
            <a:r>
              <a:rPr lang="en-US" sz="2600" dirty="0">
                <a:solidFill>
                  <a:srgbClr val="FF3300"/>
                </a:solidFill>
              </a:rPr>
              <a:t>geographic clusters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FF3300"/>
                </a:solidFill>
              </a:rPr>
              <a:t>partial IP-location database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construct a database of the form (</a:t>
            </a:r>
            <a:r>
              <a:rPr lang="en-US" sz="2000" dirty="0" err="1"/>
              <a:t>IPaddr</a:t>
            </a:r>
            <a:r>
              <a:rPr lang="en-US" sz="2000" dirty="0"/>
              <a:t>, likely location)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partial in coverage and potentially inaccurate 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sources: </a:t>
            </a:r>
            <a:r>
              <a:rPr lang="en-US" sz="2000" dirty="0" err="1"/>
              <a:t>HotMail</a:t>
            </a:r>
            <a:r>
              <a:rPr lang="en-US" sz="2000" dirty="0"/>
              <a:t> registration/login logs, </a:t>
            </a:r>
            <a:r>
              <a:rPr lang="en-US" sz="2000" dirty="0" err="1"/>
              <a:t>TVGuide</a:t>
            </a:r>
            <a:r>
              <a:rPr lang="en-US" sz="2000" dirty="0"/>
              <a:t> query logs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cluster identification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use </a:t>
            </a:r>
            <a:r>
              <a:rPr lang="en-US" sz="2000" dirty="0">
                <a:solidFill>
                  <a:srgbClr val="FF3300"/>
                </a:solidFill>
              </a:rPr>
              <a:t>prefix info. from BGP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3300"/>
                </a:solidFill>
              </a:rPr>
              <a:t>tables</a:t>
            </a:r>
            <a:r>
              <a:rPr lang="en-US" sz="2000" dirty="0"/>
              <a:t> to identify topological clusters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assign each cluster a location based on IP-location database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do sub-clustering when no consensus on a cluster’s location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location of target IP address is that of best matching cluster</a:t>
            </a:r>
          </a:p>
          <a:p>
            <a:pPr>
              <a:lnSpc>
                <a:spcPct val="80000"/>
              </a:lnSpc>
              <a:buNone/>
            </a:pPr>
            <a:endParaRPr lang="en-US" sz="26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A615-14E9-4FF3-88F8-7DC735A8E2E9}" type="slidenum">
              <a:rPr lang="en-US"/>
              <a:pPr/>
              <a:t>33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3600"/>
              <a:t>Constructing IP-Location Database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4648200"/>
            <a:ext cx="4572000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900"/>
              <a:t>128.11.20.35 ↔ San Francisco, 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900"/>
              <a:t>128.11.35.123 ↔ Berkeley, 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900"/>
              <a:t>128.11.132.40 ↔ Little Rock, AK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900"/>
              <a:t>128.11.20.145 ↔ San Francisco, 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900"/>
              <a:t>128.11.100.23 ↔ New York, NY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900"/>
              <a:t>128.11.163.112 ↔ Clinton, AK</a:t>
            </a:r>
          </a:p>
          <a:p>
            <a:pPr>
              <a:lnSpc>
                <a:spcPct val="80000"/>
              </a:lnSpc>
            </a:pPr>
            <a:endParaRPr lang="en-US" sz="210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822325" y="1827213"/>
            <a:ext cx="3521075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>
                <a:latin typeface="Comic Sans MS" pitchFamily="66" charset="0"/>
              </a:rPr>
              <a:t>User A ↔ San Francisco, CA</a:t>
            </a:r>
          </a:p>
          <a:p>
            <a:r>
              <a:rPr lang="en-US" sz="1900">
                <a:latin typeface="Comic Sans MS" pitchFamily="66" charset="0"/>
              </a:rPr>
              <a:t>User B ↔ Berkeley, CA</a:t>
            </a:r>
          </a:p>
          <a:p>
            <a:r>
              <a:rPr lang="en-US" sz="1900">
                <a:latin typeface="Comic Sans MS" pitchFamily="66" charset="0"/>
              </a:rPr>
              <a:t>User C ↔ Little Rock, AK</a:t>
            </a:r>
          </a:p>
          <a:p>
            <a:r>
              <a:rPr lang="en-US" sz="1900">
                <a:latin typeface="Comic Sans MS" pitchFamily="66" charset="0"/>
              </a:rPr>
              <a:t>User D ↔ San Francisco, CA</a:t>
            </a:r>
          </a:p>
          <a:p>
            <a:r>
              <a:rPr lang="en-US" sz="1900">
                <a:latin typeface="Comic Sans MS" pitchFamily="66" charset="0"/>
              </a:rPr>
              <a:t>User E ↔ New York, NY</a:t>
            </a:r>
          </a:p>
          <a:p>
            <a:r>
              <a:rPr lang="en-US" sz="1900">
                <a:latin typeface="Comic Sans MS" pitchFamily="66" charset="0"/>
              </a:rPr>
              <a:t>User F ↔ Clinton, AK</a:t>
            </a:r>
          </a:p>
          <a:p>
            <a:endParaRPr lang="en-US" sz="1900">
              <a:latin typeface="Comic Sans MS" pitchFamily="66" charset="0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5105400" y="1828800"/>
            <a:ext cx="3521075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>
                <a:latin typeface="Comic Sans MS" pitchFamily="66" charset="0"/>
              </a:rPr>
              <a:t>User A ↔ 128.11.20.35</a:t>
            </a:r>
          </a:p>
          <a:p>
            <a:r>
              <a:rPr lang="en-US" sz="1900">
                <a:latin typeface="Comic Sans MS" pitchFamily="66" charset="0"/>
              </a:rPr>
              <a:t>User B ↔ </a:t>
            </a:r>
            <a:r>
              <a:rPr lang="en-US" sz="1800">
                <a:latin typeface="Comic Sans MS" pitchFamily="66" charset="0"/>
              </a:rPr>
              <a:t>128.11.35.123</a:t>
            </a:r>
          </a:p>
          <a:p>
            <a:r>
              <a:rPr lang="en-US" sz="1900">
                <a:latin typeface="Comic Sans MS" pitchFamily="66" charset="0"/>
              </a:rPr>
              <a:t>User C ↔ 128.11.132.40</a:t>
            </a:r>
          </a:p>
          <a:p>
            <a:r>
              <a:rPr lang="en-US" sz="1900">
                <a:latin typeface="Comic Sans MS" pitchFamily="66" charset="0"/>
              </a:rPr>
              <a:t>User D ↔ 128.11.20.145</a:t>
            </a:r>
          </a:p>
          <a:p>
            <a:r>
              <a:rPr lang="en-US" sz="1900">
                <a:latin typeface="Comic Sans MS" pitchFamily="66" charset="0"/>
              </a:rPr>
              <a:t>User E ↔ 128.11.100.23</a:t>
            </a:r>
          </a:p>
          <a:p>
            <a:r>
              <a:rPr lang="en-US" sz="1900">
                <a:latin typeface="Comic Sans MS" pitchFamily="66" charset="0"/>
              </a:rPr>
              <a:t>User F ↔ 128.11.163.112</a:t>
            </a:r>
          </a:p>
          <a:p>
            <a:endParaRPr lang="en-US" sz="1900">
              <a:latin typeface="Comic Sans MS" pitchFamily="66" charset="0"/>
            </a:endParaRPr>
          </a:p>
        </p:txBody>
      </p:sp>
      <p:sp>
        <p:nvSpPr>
          <p:cNvPr id="154635" name="Line 11"/>
          <p:cNvSpPr>
            <a:spLocks noChangeShapeType="1"/>
          </p:cNvSpPr>
          <p:nvPr/>
        </p:nvSpPr>
        <p:spPr bwMode="auto">
          <a:xfrm>
            <a:off x="2438400" y="3962400"/>
            <a:ext cx="1371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 flipH="1">
            <a:off x="5486400" y="3962400"/>
            <a:ext cx="1371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1295400" y="1371600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Registration logs</a:t>
            </a: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6019800" y="1371600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Login logs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609600" y="5105400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IP-location</a:t>
            </a:r>
          </a:p>
          <a:p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175-225F-480F-8092-1898228548E6}" type="slidenum">
              <a:rPr lang="en-US"/>
              <a:pPr/>
              <a:t>34</a:t>
            </a:fld>
            <a:endParaRPr lang="en-US"/>
          </a:p>
        </p:txBody>
      </p:sp>
      <p:pic>
        <p:nvPicPr>
          <p:cNvPr id="141314" name="Picture 2" descr="USAMap-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239000" cy="438626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10668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10668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990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1219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9906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1143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10668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5715000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5715000" y="3810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5791200" y="3733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5791200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5867400" y="3810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5791200" y="3810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5943600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791200" y="3962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685800" y="325438"/>
            <a:ext cx="785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Comic Sans MS" pitchFamily="66" charset="0"/>
              </a:rPr>
              <a:t>Geographic sub-clusters in a cluster</a:t>
            </a:r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33400" y="2819400"/>
            <a:ext cx="5791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1828800" y="3746500"/>
            <a:ext cx="204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128.11.0.0/16</a:t>
            </a:r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762000" y="5943600"/>
            <a:ext cx="7620000" cy="457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No consensus in location estimate for entire cluster</a:t>
            </a:r>
          </a:p>
        </p:txBody>
      </p:sp>
      <p:sp>
        <p:nvSpPr>
          <p:cNvPr id="141340" name="Oval 28"/>
          <p:cNvSpPr>
            <a:spLocks noChangeArrowheads="1"/>
          </p:cNvSpPr>
          <p:nvPr/>
        </p:nvSpPr>
        <p:spPr bwMode="auto">
          <a:xfrm>
            <a:off x="7239000" y="2590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C286-9DB8-488A-9C0F-25701D04792D}" type="slidenum">
              <a:rPr lang="en-US"/>
              <a:pPr/>
              <a:t>35</a:t>
            </a:fld>
            <a:endParaRPr lang="en-US"/>
          </a:p>
        </p:txBody>
      </p:sp>
      <p:pic>
        <p:nvPicPr>
          <p:cNvPr id="142338" name="Picture 2" descr="USAMap-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239000" cy="438626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0668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10668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990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1219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9906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1143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10668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9144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5715000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5715000" y="3810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5791200" y="3733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5791200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867400" y="3810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791200" y="3810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5943600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5791200" y="3962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5562600" y="36576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685800" y="325438"/>
            <a:ext cx="785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Comic Sans MS" pitchFamily="66" charset="0"/>
              </a:rPr>
              <a:t>Geographic sub-clusters in a cluster</a:t>
            </a: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533400" y="3594100"/>
            <a:ext cx="204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128.11.0.0/17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5241925" y="4160838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128.11.128.0/17</a:t>
            </a: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1600200" y="5943600"/>
            <a:ext cx="6096000" cy="457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Consensus in location within sub-clusters</a:t>
            </a: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239000" y="2590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7C1-AF09-4C3B-B8D7-478C2807BA0E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1066800" y="685800"/>
          <a:ext cx="7162800" cy="5430838"/>
        </p:xfrm>
        <a:graphic>
          <a:graphicData uri="http://schemas.openxmlformats.org/presentationml/2006/ole">
            <p:oleObj spid="_x0000_s69634" name="Chart" r:id="rId4" imgW="3870000" imgH="2750760" progId="Excel.Sheet.8">
              <p:embed/>
            </p:oleObj>
          </a:graphicData>
        </a:graphic>
      </p:graphicFrame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352800" y="0"/>
            <a:ext cx="2897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Comic Sans MS" pitchFamily="66" charset="0"/>
              </a:rPr>
              <a:t>Performance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82563" y="6248400"/>
            <a:ext cx="8915400" cy="4127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en-US" sz="2100">
                <a:solidFill>
                  <a:schemeClr val="bg1"/>
                </a:solidFill>
                <a:latin typeface="Comic Sans MS" pitchFamily="66" charset="0"/>
              </a:rPr>
              <a:t>Median Error: GeoTrack :102 km, GeoPing: 382 km, GeoCluster: 28 km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C78A-4E12-4597-961C-53C7DD65A4E3}" type="slidenum">
              <a:rPr lang="en-US"/>
              <a:pPr/>
              <a:t>37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93038" cy="1143000"/>
          </a:xfrm>
        </p:spPr>
        <p:txBody>
          <a:bodyPr/>
          <a:lstStyle/>
          <a:p>
            <a:r>
              <a:rPr lang="en-US" dirty="0" smtClean="0"/>
              <a:t>IP2Geo Conclusions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562600"/>
          </a:xfrm>
        </p:spPr>
        <p:txBody>
          <a:bodyPr/>
          <a:lstStyle/>
          <a:p>
            <a:r>
              <a:rPr lang="en-US" sz="2600" dirty="0"/>
              <a:t>IP2Geo encompasses a diverse set of techniques</a:t>
            </a:r>
          </a:p>
          <a:p>
            <a:pPr lvl="1"/>
            <a:r>
              <a:rPr lang="en-US" sz="2200" dirty="0" err="1"/>
              <a:t>GeoTrack</a:t>
            </a:r>
            <a:r>
              <a:rPr lang="en-US" sz="2200" dirty="0"/>
              <a:t>: DNS names</a:t>
            </a:r>
          </a:p>
          <a:p>
            <a:pPr lvl="1"/>
            <a:r>
              <a:rPr lang="en-US" sz="2200" dirty="0" err="1"/>
              <a:t>GeoPing</a:t>
            </a:r>
            <a:r>
              <a:rPr lang="en-US" sz="2200" dirty="0"/>
              <a:t>: network delay</a:t>
            </a:r>
          </a:p>
          <a:p>
            <a:pPr lvl="1"/>
            <a:r>
              <a:rPr lang="en-US" sz="2200" dirty="0" err="1"/>
              <a:t>GeoCluster</a:t>
            </a:r>
            <a:r>
              <a:rPr lang="en-US" sz="2200" dirty="0"/>
              <a:t>: geographic clusters </a:t>
            </a:r>
          </a:p>
          <a:p>
            <a:r>
              <a:rPr lang="en-US" sz="2600" dirty="0"/>
              <a:t>Median error 20-400 km</a:t>
            </a:r>
          </a:p>
          <a:p>
            <a:pPr lvl="1"/>
            <a:r>
              <a:rPr lang="en-US" sz="2200" dirty="0" err="1"/>
              <a:t>GeoCluster</a:t>
            </a:r>
            <a:r>
              <a:rPr lang="en-US" sz="2200" dirty="0"/>
              <a:t> also provides confidence indicator</a:t>
            </a:r>
          </a:p>
          <a:p>
            <a:r>
              <a:rPr lang="en-US" sz="2600" dirty="0"/>
              <a:t>Each technique best suited for a different purpose</a:t>
            </a:r>
          </a:p>
          <a:p>
            <a:pPr lvl="1"/>
            <a:r>
              <a:rPr lang="en-US" sz="2200" dirty="0" err="1"/>
              <a:t>GeoTrack</a:t>
            </a:r>
            <a:r>
              <a:rPr lang="en-US" sz="2200" dirty="0"/>
              <a:t>: locating routers, tracing geographic path</a:t>
            </a:r>
          </a:p>
          <a:p>
            <a:pPr lvl="1"/>
            <a:r>
              <a:rPr lang="en-US" sz="2200" dirty="0" err="1"/>
              <a:t>GeoPing</a:t>
            </a:r>
            <a:r>
              <a:rPr lang="en-US" sz="2200" dirty="0"/>
              <a:t>: location determination for proximity-based routing (e.g., </a:t>
            </a:r>
            <a:r>
              <a:rPr lang="en-US" sz="2200" dirty="0" err="1"/>
              <a:t>CoopNet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err="1"/>
              <a:t>GeoCluster</a:t>
            </a:r>
            <a:r>
              <a:rPr lang="en-US" sz="2200" dirty="0"/>
              <a:t>: best suited for location-based services</a:t>
            </a:r>
          </a:p>
          <a:p>
            <a:r>
              <a:rPr lang="en-US" sz="2600" dirty="0"/>
              <a:t>Publications at SIGCOMM 2001 &amp; USENIX </a:t>
            </a:r>
            <a:r>
              <a:rPr lang="en-US" sz="2600" dirty="0" smtClean="0"/>
              <a:t>2002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based services require the location of users</a:t>
            </a:r>
          </a:p>
          <a:p>
            <a:r>
              <a:rPr lang="en-US" dirty="0" smtClean="0"/>
              <a:t>Different localization systems are built for different purposes </a:t>
            </a:r>
          </a:p>
          <a:p>
            <a:r>
              <a:rPr lang="en-US" dirty="0" smtClean="0"/>
              <a:t>Each localization system has different performance and limitations</a:t>
            </a:r>
          </a:p>
          <a:p>
            <a:r>
              <a:rPr lang="en-US" dirty="0" smtClean="0"/>
              <a:t>Localization and location based systems are interesting/active area of research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Positioning Systems</a:t>
            </a:r>
          </a:p>
          <a:p>
            <a:r>
              <a:rPr lang="en-US" dirty="0" smtClean="0"/>
              <a:t>IP2Geo</a:t>
            </a:r>
          </a:p>
          <a:p>
            <a:r>
              <a:rPr lang="en-US" dirty="0" smtClean="0"/>
              <a:t>Recent research on </a:t>
            </a:r>
            <a:r>
              <a:rPr lang="en-US" smtClean="0"/>
              <a:t>AP localization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Positioning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NAVSTAR-GPS</a:t>
            </a:r>
          </a:p>
          <a:p>
            <a:pPr lvl="1"/>
            <a:r>
              <a:rPr lang="en-US" dirty="0" err="1" smtClean="0"/>
              <a:t>NAVigation</a:t>
            </a:r>
            <a:r>
              <a:rPr lang="en-US" dirty="0" smtClean="0"/>
              <a:t> System with Timing And Ranging Global Positioning System </a:t>
            </a:r>
          </a:p>
          <a:p>
            <a:pPr lvl="1"/>
            <a:r>
              <a:rPr lang="en-US" dirty="0" smtClean="0"/>
              <a:t>Satellite-based distributed system</a:t>
            </a:r>
          </a:p>
          <a:p>
            <a:pPr>
              <a:buClr>
                <a:srgbClr val="FFFF00"/>
              </a:buClr>
              <a:buSzPct val="65000"/>
              <a:buFont typeface="Wingdings" pitchFamily="2" charset="2"/>
              <a:buChar char="Ø"/>
            </a:pPr>
            <a:r>
              <a:rPr lang="en-US" b="0" dirty="0" smtClean="0"/>
              <a:t>First satellite launched in 1978 by </a:t>
            </a:r>
            <a:r>
              <a:rPr lang="en-US" b="0" dirty="0" err="1" smtClean="0"/>
              <a:t>DoD</a:t>
            </a:r>
            <a:endParaRPr lang="en-US" b="0" dirty="0" smtClean="0"/>
          </a:p>
          <a:p>
            <a:pPr>
              <a:buClr>
                <a:srgbClr val="FFFF00"/>
              </a:buClr>
              <a:buSzPct val="65000"/>
              <a:buFont typeface="Wingdings" pitchFamily="2" charset="2"/>
              <a:buChar char="Ø"/>
            </a:pPr>
            <a:r>
              <a:rPr lang="en-US" dirty="0"/>
              <a:t>F</a:t>
            </a:r>
            <a:r>
              <a:rPr lang="en-US" b="0" dirty="0" smtClean="0"/>
              <a:t>ully operational in April, 1995.</a:t>
            </a:r>
          </a:p>
          <a:p>
            <a:pPr>
              <a:buClr>
                <a:srgbClr val="FFFF00"/>
              </a:buClr>
              <a:buSzPct val="65000"/>
              <a:buFont typeface="Wingdings" pitchFamily="2" charset="2"/>
              <a:buChar char="Ø"/>
            </a:pPr>
            <a:r>
              <a:rPr lang="en-US" dirty="0" smtClean="0"/>
              <a:t>Civilian use(Standard Positioning Service) and military use (Precise Positioning Service)</a:t>
            </a:r>
            <a:endParaRPr lang="en-US" b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 of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267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Exact location (longitude, </a:t>
            </a:r>
            <a:r>
              <a:rPr lang="en-US" dirty="0" err="1" smtClean="0"/>
              <a:t>latitude,height</a:t>
            </a:r>
            <a:r>
              <a:rPr lang="en-US" dirty="0" smtClean="0"/>
              <a:t>) Accuracy ~15m 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Precisetime</a:t>
            </a:r>
            <a:r>
              <a:rPr lang="en-US" dirty="0" smtClean="0"/>
              <a:t> (UTC)</a:t>
            </a:r>
          </a:p>
          <a:p>
            <a:pPr>
              <a:buNone/>
            </a:pPr>
            <a:r>
              <a:rPr lang="en-US" dirty="0" smtClean="0"/>
              <a:t>    Accuracy ~45ns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345" t="36667" r="43448" b="14444"/>
          <a:stretch>
            <a:fillRect/>
          </a:stretch>
        </p:blipFill>
        <p:spPr bwMode="auto">
          <a:xfrm>
            <a:off x="4038600" y="22098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Three segments of GPS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9178" t="11111" r="20548" b="2222"/>
          <a:stretch>
            <a:fillRect/>
          </a:stretch>
        </p:blipFill>
        <p:spPr bwMode="auto">
          <a:xfrm>
            <a:off x="838200" y="1219200"/>
            <a:ext cx="749034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0525" y="876300"/>
            <a:ext cx="8358188" cy="5118100"/>
            <a:chOff x="1028" y="1220"/>
            <a:chExt cx="3705" cy="188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28" y="1220"/>
              <a:ext cx="3705" cy="1880"/>
              <a:chOff x="1028" y="1220"/>
              <a:chExt cx="3705" cy="1880"/>
            </a:xfrm>
          </p:grpSpPr>
          <p:sp>
            <p:nvSpPr>
              <p:cNvPr id="240647" name="Freeform 7"/>
              <p:cNvSpPr>
                <a:spLocks/>
              </p:cNvSpPr>
              <p:nvPr/>
            </p:nvSpPr>
            <p:spPr bwMode="auto">
              <a:xfrm>
                <a:off x="1028" y="1220"/>
                <a:ext cx="3705" cy="1880"/>
              </a:xfrm>
              <a:custGeom>
                <a:avLst/>
                <a:gdLst/>
                <a:ahLst/>
                <a:cxnLst>
                  <a:cxn ang="0">
                    <a:pos x="6199" y="3558"/>
                  </a:cxn>
                  <a:cxn ang="0">
                    <a:pos x="6799" y="3151"/>
                  </a:cxn>
                  <a:cxn ang="0">
                    <a:pos x="7199" y="2695"/>
                  </a:cxn>
                  <a:cxn ang="0">
                    <a:pos x="7374" y="2228"/>
                  </a:cxn>
                  <a:cxn ang="0">
                    <a:pos x="7405" y="1763"/>
                  </a:cxn>
                  <a:cxn ang="0">
                    <a:pos x="7311" y="1297"/>
                  </a:cxn>
                  <a:cxn ang="0">
                    <a:pos x="7026" y="833"/>
                  </a:cxn>
                  <a:cxn ang="0">
                    <a:pos x="6521" y="393"/>
                  </a:cxn>
                  <a:cxn ang="0">
                    <a:pos x="5826" y="44"/>
                  </a:cxn>
                  <a:cxn ang="0">
                    <a:pos x="5513" y="0"/>
                  </a:cxn>
                  <a:cxn ang="0">
                    <a:pos x="5294" y="0"/>
                  </a:cxn>
                  <a:cxn ang="0">
                    <a:pos x="5074" y="0"/>
                  </a:cxn>
                  <a:cxn ang="0">
                    <a:pos x="4855" y="0"/>
                  </a:cxn>
                  <a:cxn ang="0">
                    <a:pos x="4636" y="0"/>
                  </a:cxn>
                  <a:cxn ang="0">
                    <a:pos x="4417" y="0"/>
                  </a:cxn>
                  <a:cxn ang="0">
                    <a:pos x="4198" y="0"/>
                  </a:cxn>
                  <a:cxn ang="0">
                    <a:pos x="3979" y="0"/>
                  </a:cxn>
                  <a:cxn ang="0">
                    <a:pos x="3760" y="0"/>
                  </a:cxn>
                  <a:cxn ang="0">
                    <a:pos x="3541" y="0"/>
                  </a:cxn>
                  <a:cxn ang="0">
                    <a:pos x="3321" y="0"/>
                  </a:cxn>
                  <a:cxn ang="0">
                    <a:pos x="3102" y="0"/>
                  </a:cxn>
                  <a:cxn ang="0">
                    <a:pos x="2883" y="0"/>
                  </a:cxn>
                  <a:cxn ang="0">
                    <a:pos x="2664" y="0"/>
                  </a:cxn>
                  <a:cxn ang="0">
                    <a:pos x="2445" y="0"/>
                  </a:cxn>
                  <a:cxn ang="0">
                    <a:pos x="2226" y="0"/>
                  </a:cxn>
                  <a:cxn ang="0">
                    <a:pos x="2007" y="0"/>
                  </a:cxn>
                  <a:cxn ang="0">
                    <a:pos x="1788" y="0"/>
                  </a:cxn>
                  <a:cxn ang="0">
                    <a:pos x="1211" y="200"/>
                  </a:cxn>
                  <a:cxn ang="0">
                    <a:pos x="611" y="607"/>
                  </a:cxn>
                  <a:cxn ang="0">
                    <a:pos x="211" y="1063"/>
                  </a:cxn>
                  <a:cxn ang="0">
                    <a:pos x="36" y="1530"/>
                  </a:cxn>
                  <a:cxn ang="0">
                    <a:pos x="5" y="1995"/>
                  </a:cxn>
                  <a:cxn ang="0">
                    <a:pos x="99" y="2461"/>
                  </a:cxn>
                  <a:cxn ang="0">
                    <a:pos x="384" y="2925"/>
                  </a:cxn>
                  <a:cxn ang="0">
                    <a:pos x="889" y="3365"/>
                  </a:cxn>
                  <a:cxn ang="0">
                    <a:pos x="1584" y="3714"/>
                  </a:cxn>
                  <a:cxn ang="0">
                    <a:pos x="1897" y="3758"/>
                  </a:cxn>
                  <a:cxn ang="0">
                    <a:pos x="2116" y="3758"/>
                  </a:cxn>
                  <a:cxn ang="0">
                    <a:pos x="2336" y="3758"/>
                  </a:cxn>
                  <a:cxn ang="0">
                    <a:pos x="2555" y="3758"/>
                  </a:cxn>
                  <a:cxn ang="0">
                    <a:pos x="2774" y="3758"/>
                  </a:cxn>
                  <a:cxn ang="0">
                    <a:pos x="2993" y="3758"/>
                  </a:cxn>
                  <a:cxn ang="0">
                    <a:pos x="3212" y="3758"/>
                  </a:cxn>
                  <a:cxn ang="0">
                    <a:pos x="3431" y="3758"/>
                  </a:cxn>
                  <a:cxn ang="0">
                    <a:pos x="3650" y="3758"/>
                  </a:cxn>
                  <a:cxn ang="0">
                    <a:pos x="3869" y="3758"/>
                  </a:cxn>
                  <a:cxn ang="0">
                    <a:pos x="4088" y="3758"/>
                  </a:cxn>
                  <a:cxn ang="0">
                    <a:pos x="4308" y="3758"/>
                  </a:cxn>
                  <a:cxn ang="0">
                    <a:pos x="4527" y="3758"/>
                  </a:cxn>
                  <a:cxn ang="0">
                    <a:pos x="4746" y="3758"/>
                  </a:cxn>
                  <a:cxn ang="0">
                    <a:pos x="4965" y="3758"/>
                  </a:cxn>
                  <a:cxn ang="0">
                    <a:pos x="5184" y="3758"/>
                  </a:cxn>
                  <a:cxn ang="0">
                    <a:pos x="5403" y="3758"/>
                  </a:cxn>
                  <a:cxn ang="0">
                    <a:pos x="5622" y="3758"/>
                  </a:cxn>
                </a:cxnLst>
                <a:rect l="0" t="0" r="r" b="b"/>
                <a:pathLst>
                  <a:path w="7410" h="3758">
                    <a:moveTo>
                      <a:pt x="5677" y="3758"/>
                    </a:moveTo>
                    <a:lnTo>
                      <a:pt x="5826" y="3714"/>
                    </a:lnTo>
                    <a:lnTo>
                      <a:pt x="6007" y="3644"/>
                    </a:lnTo>
                    <a:lnTo>
                      <a:pt x="6199" y="3558"/>
                    </a:lnTo>
                    <a:lnTo>
                      <a:pt x="6368" y="3464"/>
                    </a:lnTo>
                    <a:lnTo>
                      <a:pt x="6521" y="3365"/>
                    </a:lnTo>
                    <a:lnTo>
                      <a:pt x="6665" y="3259"/>
                    </a:lnTo>
                    <a:lnTo>
                      <a:pt x="6799" y="3151"/>
                    </a:lnTo>
                    <a:lnTo>
                      <a:pt x="6922" y="3039"/>
                    </a:lnTo>
                    <a:lnTo>
                      <a:pt x="7026" y="2925"/>
                    </a:lnTo>
                    <a:lnTo>
                      <a:pt x="7120" y="2810"/>
                    </a:lnTo>
                    <a:lnTo>
                      <a:pt x="7199" y="2695"/>
                    </a:lnTo>
                    <a:lnTo>
                      <a:pt x="7262" y="2579"/>
                    </a:lnTo>
                    <a:lnTo>
                      <a:pt x="7311" y="2461"/>
                    </a:lnTo>
                    <a:lnTo>
                      <a:pt x="7344" y="2345"/>
                    </a:lnTo>
                    <a:lnTo>
                      <a:pt x="7374" y="2228"/>
                    </a:lnTo>
                    <a:lnTo>
                      <a:pt x="7393" y="2112"/>
                    </a:lnTo>
                    <a:lnTo>
                      <a:pt x="7405" y="1995"/>
                    </a:lnTo>
                    <a:lnTo>
                      <a:pt x="7410" y="1879"/>
                    </a:lnTo>
                    <a:lnTo>
                      <a:pt x="7405" y="1763"/>
                    </a:lnTo>
                    <a:lnTo>
                      <a:pt x="7393" y="1646"/>
                    </a:lnTo>
                    <a:lnTo>
                      <a:pt x="7374" y="1530"/>
                    </a:lnTo>
                    <a:lnTo>
                      <a:pt x="7344" y="1413"/>
                    </a:lnTo>
                    <a:lnTo>
                      <a:pt x="7311" y="1297"/>
                    </a:lnTo>
                    <a:lnTo>
                      <a:pt x="7262" y="1179"/>
                    </a:lnTo>
                    <a:lnTo>
                      <a:pt x="7199" y="1063"/>
                    </a:lnTo>
                    <a:lnTo>
                      <a:pt x="7120" y="948"/>
                    </a:lnTo>
                    <a:lnTo>
                      <a:pt x="7026" y="833"/>
                    </a:lnTo>
                    <a:lnTo>
                      <a:pt x="6922" y="719"/>
                    </a:lnTo>
                    <a:lnTo>
                      <a:pt x="6799" y="607"/>
                    </a:lnTo>
                    <a:lnTo>
                      <a:pt x="6665" y="499"/>
                    </a:lnTo>
                    <a:lnTo>
                      <a:pt x="6521" y="393"/>
                    </a:lnTo>
                    <a:lnTo>
                      <a:pt x="6368" y="294"/>
                    </a:lnTo>
                    <a:lnTo>
                      <a:pt x="6199" y="200"/>
                    </a:lnTo>
                    <a:lnTo>
                      <a:pt x="6007" y="114"/>
                    </a:lnTo>
                    <a:lnTo>
                      <a:pt x="5826" y="44"/>
                    </a:lnTo>
                    <a:lnTo>
                      <a:pt x="5677" y="0"/>
                    </a:lnTo>
                    <a:lnTo>
                      <a:pt x="5622" y="0"/>
                    </a:lnTo>
                    <a:lnTo>
                      <a:pt x="5568" y="0"/>
                    </a:lnTo>
                    <a:lnTo>
                      <a:pt x="5513" y="0"/>
                    </a:lnTo>
                    <a:lnTo>
                      <a:pt x="5459" y="0"/>
                    </a:lnTo>
                    <a:lnTo>
                      <a:pt x="5403" y="0"/>
                    </a:lnTo>
                    <a:lnTo>
                      <a:pt x="5348" y="0"/>
                    </a:lnTo>
                    <a:lnTo>
                      <a:pt x="5294" y="0"/>
                    </a:lnTo>
                    <a:lnTo>
                      <a:pt x="5239" y="0"/>
                    </a:lnTo>
                    <a:lnTo>
                      <a:pt x="5184" y="0"/>
                    </a:lnTo>
                    <a:lnTo>
                      <a:pt x="5130" y="0"/>
                    </a:lnTo>
                    <a:lnTo>
                      <a:pt x="5074" y="0"/>
                    </a:lnTo>
                    <a:lnTo>
                      <a:pt x="5019" y="0"/>
                    </a:lnTo>
                    <a:lnTo>
                      <a:pt x="4965" y="0"/>
                    </a:lnTo>
                    <a:lnTo>
                      <a:pt x="4910" y="0"/>
                    </a:lnTo>
                    <a:lnTo>
                      <a:pt x="4855" y="0"/>
                    </a:lnTo>
                    <a:lnTo>
                      <a:pt x="4801" y="0"/>
                    </a:lnTo>
                    <a:lnTo>
                      <a:pt x="4746" y="0"/>
                    </a:lnTo>
                    <a:lnTo>
                      <a:pt x="4692" y="0"/>
                    </a:lnTo>
                    <a:lnTo>
                      <a:pt x="4636" y="0"/>
                    </a:lnTo>
                    <a:lnTo>
                      <a:pt x="4581" y="0"/>
                    </a:lnTo>
                    <a:lnTo>
                      <a:pt x="4527" y="0"/>
                    </a:lnTo>
                    <a:lnTo>
                      <a:pt x="4472" y="0"/>
                    </a:lnTo>
                    <a:lnTo>
                      <a:pt x="4417" y="0"/>
                    </a:lnTo>
                    <a:lnTo>
                      <a:pt x="4363" y="0"/>
                    </a:lnTo>
                    <a:lnTo>
                      <a:pt x="4308" y="0"/>
                    </a:lnTo>
                    <a:lnTo>
                      <a:pt x="4252" y="0"/>
                    </a:lnTo>
                    <a:lnTo>
                      <a:pt x="4198" y="0"/>
                    </a:lnTo>
                    <a:lnTo>
                      <a:pt x="4143" y="0"/>
                    </a:lnTo>
                    <a:lnTo>
                      <a:pt x="4088" y="0"/>
                    </a:lnTo>
                    <a:lnTo>
                      <a:pt x="4034" y="0"/>
                    </a:lnTo>
                    <a:lnTo>
                      <a:pt x="3979" y="0"/>
                    </a:lnTo>
                    <a:lnTo>
                      <a:pt x="3925" y="0"/>
                    </a:lnTo>
                    <a:lnTo>
                      <a:pt x="3869" y="0"/>
                    </a:lnTo>
                    <a:lnTo>
                      <a:pt x="3814" y="0"/>
                    </a:lnTo>
                    <a:lnTo>
                      <a:pt x="3760" y="0"/>
                    </a:lnTo>
                    <a:lnTo>
                      <a:pt x="3705" y="0"/>
                    </a:lnTo>
                    <a:lnTo>
                      <a:pt x="3650" y="0"/>
                    </a:lnTo>
                    <a:lnTo>
                      <a:pt x="3596" y="0"/>
                    </a:lnTo>
                    <a:lnTo>
                      <a:pt x="3541" y="0"/>
                    </a:lnTo>
                    <a:lnTo>
                      <a:pt x="3485" y="0"/>
                    </a:lnTo>
                    <a:lnTo>
                      <a:pt x="3431" y="0"/>
                    </a:lnTo>
                    <a:lnTo>
                      <a:pt x="3376" y="0"/>
                    </a:lnTo>
                    <a:lnTo>
                      <a:pt x="3321" y="0"/>
                    </a:lnTo>
                    <a:lnTo>
                      <a:pt x="3267" y="0"/>
                    </a:lnTo>
                    <a:lnTo>
                      <a:pt x="3212" y="0"/>
                    </a:lnTo>
                    <a:lnTo>
                      <a:pt x="3158" y="0"/>
                    </a:lnTo>
                    <a:lnTo>
                      <a:pt x="3102" y="0"/>
                    </a:lnTo>
                    <a:lnTo>
                      <a:pt x="3047" y="0"/>
                    </a:lnTo>
                    <a:lnTo>
                      <a:pt x="2993" y="0"/>
                    </a:lnTo>
                    <a:lnTo>
                      <a:pt x="2938" y="0"/>
                    </a:lnTo>
                    <a:lnTo>
                      <a:pt x="2883" y="0"/>
                    </a:lnTo>
                    <a:lnTo>
                      <a:pt x="2829" y="0"/>
                    </a:lnTo>
                    <a:lnTo>
                      <a:pt x="2774" y="0"/>
                    </a:lnTo>
                    <a:lnTo>
                      <a:pt x="2718" y="0"/>
                    </a:lnTo>
                    <a:lnTo>
                      <a:pt x="2664" y="0"/>
                    </a:lnTo>
                    <a:lnTo>
                      <a:pt x="2609" y="0"/>
                    </a:lnTo>
                    <a:lnTo>
                      <a:pt x="2555" y="0"/>
                    </a:lnTo>
                    <a:lnTo>
                      <a:pt x="2500" y="0"/>
                    </a:lnTo>
                    <a:lnTo>
                      <a:pt x="2445" y="0"/>
                    </a:lnTo>
                    <a:lnTo>
                      <a:pt x="2391" y="0"/>
                    </a:lnTo>
                    <a:lnTo>
                      <a:pt x="2336" y="0"/>
                    </a:lnTo>
                    <a:lnTo>
                      <a:pt x="2280" y="0"/>
                    </a:lnTo>
                    <a:lnTo>
                      <a:pt x="2226" y="0"/>
                    </a:lnTo>
                    <a:lnTo>
                      <a:pt x="2171" y="0"/>
                    </a:lnTo>
                    <a:lnTo>
                      <a:pt x="2116" y="0"/>
                    </a:lnTo>
                    <a:lnTo>
                      <a:pt x="2062" y="0"/>
                    </a:lnTo>
                    <a:lnTo>
                      <a:pt x="2007" y="0"/>
                    </a:lnTo>
                    <a:lnTo>
                      <a:pt x="1951" y="0"/>
                    </a:lnTo>
                    <a:lnTo>
                      <a:pt x="1897" y="0"/>
                    </a:lnTo>
                    <a:lnTo>
                      <a:pt x="1842" y="0"/>
                    </a:lnTo>
                    <a:lnTo>
                      <a:pt x="1788" y="0"/>
                    </a:lnTo>
                    <a:lnTo>
                      <a:pt x="1733" y="0"/>
                    </a:lnTo>
                    <a:lnTo>
                      <a:pt x="1584" y="44"/>
                    </a:lnTo>
                    <a:lnTo>
                      <a:pt x="1403" y="114"/>
                    </a:lnTo>
                    <a:lnTo>
                      <a:pt x="1211" y="200"/>
                    </a:lnTo>
                    <a:lnTo>
                      <a:pt x="1042" y="294"/>
                    </a:lnTo>
                    <a:lnTo>
                      <a:pt x="889" y="393"/>
                    </a:lnTo>
                    <a:lnTo>
                      <a:pt x="745" y="499"/>
                    </a:lnTo>
                    <a:lnTo>
                      <a:pt x="611" y="607"/>
                    </a:lnTo>
                    <a:lnTo>
                      <a:pt x="488" y="719"/>
                    </a:lnTo>
                    <a:lnTo>
                      <a:pt x="384" y="833"/>
                    </a:lnTo>
                    <a:lnTo>
                      <a:pt x="290" y="948"/>
                    </a:lnTo>
                    <a:lnTo>
                      <a:pt x="211" y="1063"/>
                    </a:lnTo>
                    <a:lnTo>
                      <a:pt x="148" y="1179"/>
                    </a:lnTo>
                    <a:lnTo>
                      <a:pt x="99" y="1297"/>
                    </a:lnTo>
                    <a:lnTo>
                      <a:pt x="66" y="1413"/>
                    </a:lnTo>
                    <a:lnTo>
                      <a:pt x="36" y="1530"/>
                    </a:lnTo>
                    <a:lnTo>
                      <a:pt x="17" y="1646"/>
                    </a:lnTo>
                    <a:lnTo>
                      <a:pt x="5" y="1763"/>
                    </a:lnTo>
                    <a:lnTo>
                      <a:pt x="0" y="1879"/>
                    </a:lnTo>
                    <a:lnTo>
                      <a:pt x="5" y="1995"/>
                    </a:lnTo>
                    <a:lnTo>
                      <a:pt x="17" y="2112"/>
                    </a:lnTo>
                    <a:lnTo>
                      <a:pt x="36" y="2228"/>
                    </a:lnTo>
                    <a:lnTo>
                      <a:pt x="66" y="2345"/>
                    </a:lnTo>
                    <a:lnTo>
                      <a:pt x="99" y="2461"/>
                    </a:lnTo>
                    <a:lnTo>
                      <a:pt x="148" y="2579"/>
                    </a:lnTo>
                    <a:lnTo>
                      <a:pt x="211" y="2695"/>
                    </a:lnTo>
                    <a:lnTo>
                      <a:pt x="290" y="2810"/>
                    </a:lnTo>
                    <a:lnTo>
                      <a:pt x="384" y="2925"/>
                    </a:lnTo>
                    <a:lnTo>
                      <a:pt x="488" y="3039"/>
                    </a:lnTo>
                    <a:lnTo>
                      <a:pt x="611" y="3151"/>
                    </a:lnTo>
                    <a:lnTo>
                      <a:pt x="745" y="3259"/>
                    </a:lnTo>
                    <a:lnTo>
                      <a:pt x="889" y="3365"/>
                    </a:lnTo>
                    <a:lnTo>
                      <a:pt x="1042" y="3464"/>
                    </a:lnTo>
                    <a:lnTo>
                      <a:pt x="1211" y="3558"/>
                    </a:lnTo>
                    <a:lnTo>
                      <a:pt x="1403" y="3644"/>
                    </a:lnTo>
                    <a:lnTo>
                      <a:pt x="1584" y="3714"/>
                    </a:lnTo>
                    <a:lnTo>
                      <a:pt x="1733" y="3758"/>
                    </a:lnTo>
                    <a:lnTo>
                      <a:pt x="1788" y="3758"/>
                    </a:lnTo>
                    <a:lnTo>
                      <a:pt x="1842" y="3758"/>
                    </a:lnTo>
                    <a:lnTo>
                      <a:pt x="1897" y="3758"/>
                    </a:lnTo>
                    <a:lnTo>
                      <a:pt x="1951" y="3758"/>
                    </a:lnTo>
                    <a:lnTo>
                      <a:pt x="2007" y="3758"/>
                    </a:lnTo>
                    <a:lnTo>
                      <a:pt x="2062" y="3758"/>
                    </a:lnTo>
                    <a:lnTo>
                      <a:pt x="2116" y="3758"/>
                    </a:lnTo>
                    <a:lnTo>
                      <a:pt x="2171" y="3758"/>
                    </a:lnTo>
                    <a:lnTo>
                      <a:pt x="2226" y="3758"/>
                    </a:lnTo>
                    <a:lnTo>
                      <a:pt x="2280" y="3758"/>
                    </a:lnTo>
                    <a:lnTo>
                      <a:pt x="2336" y="3758"/>
                    </a:lnTo>
                    <a:lnTo>
                      <a:pt x="2391" y="3758"/>
                    </a:lnTo>
                    <a:lnTo>
                      <a:pt x="2445" y="3758"/>
                    </a:lnTo>
                    <a:lnTo>
                      <a:pt x="2500" y="3758"/>
                    </a:lnTo>
                    <a:lnTo>
                      <a:pt x="2555" y="3758"/>
                    </a:lnTo>
                    <a:lnTo>
                      <a:pt x="2609" y="3758"/>
                    </a:lnTo>
                    <a:lnTo>
                      <a:pt x="2664" y="3758"/>
                    </a:lnTo>
                    <a:lnTo>
                      <a:pt x="2718" y="3758"/>
                    </a:lnTo>
                    <a:lnTo>
                      <a:pt x="2774" y="3758"/>
                    </a:lnTo>
                    <a:lnTo>
                      <a:pt x="2829" y="3758"/>
                    </a:lnTo>
                    <a:lnTo>
                      <a:pt x="2883" y="3758"/>
                    </a:lnTo>
                    <a:lnTo>
                      <a:pt x="2938" y="3758"/>
                    </a:lnTo>
                    <a:lnTo>
                      <a:pt x="2993" y="3758"/>
                    </a:lnTo>
                    <a:lnTo>
                      <a:pt x="3047" y="3758"/>
                    </a:lnTo>
                    <a:lnTo>
                      <a:pt x="3102" y="3758"/>
                    </a:lnTo>
                    <a:lnTo>
                      <a:pt x="3158" y="3758"/>
                    </a:lnTo>
                    <a:lnTo>
                      <a:pt x="3212" y="3758"/>
                    </a:lnTo>
                    <a:lnTo>
                      <a:pt x="3267" y="3758"/>
                    </a:lnTo>
                    <a:lnTo>
                      <a:pt x="3321" y="3758"/>
                    </a:lnTo>
                    <a:lnTo>
                      <a:pt x="3376" y="3758"/>
                    </a:lnTo>
                    <a:lnTo>
                      <a:pt x="3431" y="3758"/>
                    </a:lnTo>
                    <a:lnTo>
                      <a:pt x="3485" y="3758"/>
                    </a:lnTo>
                    <a:lnTo>
                      <a:pt x="3541" y="3758"/>
                    </a:lnTo>
                    <a:lnTo>
                      <a:pt x="3596" y="3758"/>
                    </a:lnTo>
                    <a:lnTo>
                      <a:pt x="3650" y="3758"/>
                    </a:lnTo>
                    <a:lnTo>
                      <a:pt x="3705" y="3758"/>
                    </a:lnTo>
                    <a:lnTo>
                      <a:pt x="3760" y="3758"/>
                    </a:lnTo>
                    <a:lnTo>
                      <a:pt x="3814" y="3758"/>
                    </a:lnTo>
                    <a:lnTo>
                      <a:pt x="3869" y="3758"/>
                    </a:lnTo>
                    <a:lnTo>
                      <a:pt x="3925" y="3758"/>
                    </a:lnTo>
                    <a:lnTo>
                      <a:pt x="3979" y="3758"/>
                    </a:lnTo>
                    <a:lnTo>
                      <a:pt x="4034" y="3758"/>
                    </a:lnTo>
                    <a:lnTo>
                      <a:pt x="4088" y="3758"/>
                    </a:lnTo>
                    <a:lnTo>
                      <a:pt x="4143" y="3758"/>
                    </a:lnTo>
                    <a:lnTo>
                      <a:pt x="4198" y="3758"/>
                    </a:lnTo>
                    <a:lnTo>
                      <a:pt x="4252" y="3758"/>
                    </a:lnTo>
                    <a:lnTo>
                      <a:pt x="4308" y="3758"/>
                    </a:lnTo>
                    <a:lnTo>
                      <a:pt x="4363" y="3758"/>
                    </a:lnTo>
                    <a:lnTo>
                      <a:pt x="4417" y="3758"/>
                    </a:lnTo>
                    <a:lnTo>
                      <a:pt x="4472" y="3758"/>
                    </a:lnTo>
                    <a:lnTo>
                      <a:pt x="4527" y="3758"/>
                    </a:lnTo>
                    <a:lnTo>
                      <a:pt x="4581" y="3758"/>
                    </a:lnTo>
                    <a:lnTo>
                      <a:pt x="4636" y="3758"/>
                    </a:lnTo>
                    <a:lnTo>
                      <a:pt x="4692" y="3758"/>
                    </a:lnTo>
                    <a:lnTo>
                      <a:pt x="4746" y="3758"/>
                    </a:lnTo>
                    <a:lnTo>
                      <a:pt x="4801" y="3758"/>
                    </a:lnTo>
                    <a:lnTo>
                      <a:pt x="4855" y="3758"/>
                    </a:lnTo>
                    <a:lnTo>
                      <a:pt x="4910" y="3758"/>
                    </a:lnTo>
                    <a:lnTo>
                      <a:pt x="4965" y="3758"/>
                    </a:lnTo>
                    <a:lnTo>
                      <a:pt x="5019" y="3758"/>
                    </a:lnTo>
                    <a:lnTo>
                      <a:pt x="5074" y="3758"/>
                    </a:lnTo>
                    <a:lnTo>
                      <a:pt x="5130" y="3758"/>
                    </a:lnTo>
                    <a:lnTo>
                      <a:pt x="5184" y="3758"/>
                    </a:lnTo>
                    <a:lnTo>
                      <a:pt x="5239" y="3758"/>
                    </a:lnTo>
                    <a:lnTo>
                      <a:pt x="5294" y="3758"/>
                    </a:lnTo>
                    <a:lnTo>
                      <a:pt x="5348" y="3758"/>
                    </a:lnTo>
                    <a:lnTo>
                      <a:pt x="5403" y="3758"/>
                    </a:lnTo>
                    <a:lnTo>
                      <a:pt x="5459" y="3758"/>
                    </a:lnTo>
                    <a:lnTo>
                      <a:pt x="5513" y="3758"/>
                    </a:lnTo>
                    <a:lnTo>
                      <a:pt x="5568" y="3758"/>
                    </a:lnTo>
                    <a:lnTo>
                      <a:pt x="5622" y="3758"/>
                    </a:lnTo>
                    <a:lnTo>
                      <a:pt x="5677" y="3758"/>
                    </a:lnTo>
                    <a:close/>
                  </a:path>
                </a:pathLst>
              </a:custGeom>
              <a:solidFill>
                <a:srgbClr val="0080FF"/>
              </a:solid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48" name="Freeform 8"/>
              <p:cNvSpPr>
                <a:spLocks/>
              </p:cNvSpPr>
              <p:nvPr/>
            </p:nvSpPr>
            <p:spPr bwMode="auto">
              <a:xfrm>
                <a:off x="3947" y="2144"/>
                <a:ext cx="4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49" name="Freeform 9"/>
              <p:cNvSpPr>
                <a:spLocks/>
              </p:cNvSpPr>
              <p:nvPr/>
            </p:nvSpPr>
            <p:spPr bwMode="auto">
              <a:xfrm>
                <a:off x="4002" y="2109"/>
                <a:ext cx="103" cy="9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87" y="79"/>
                  </a:cxn>
                  <a:cxn ang="0">
                    <a:pos x="186" y="79"/>
                  </a:cxn>
                  <a:cxn ang="0">
                    <a:pos x="176" y="109"/>
                  </a:cxn>
                  <a:cxn ang="0">
                    <a:pos x="179" y="112"/>
                  </a:cxn>
                  <a:cxn ang="0">
                    <a:pos x="174" y="122"/>
                  </a:cxn>
                  <a:cxn ang="0">
                    <a:pos x="161" y="128"/>
                  </a:cxn>
                  <a:cxn ang="0">
                    <a:pos x="152" y="144"/>
                  </a:cxn>
                  <a:cxn ang="0">
                    <a:pos x="154" y="154"/>
                  </a:cxn>
                  <a:cxn ang="0">
                    <a:pos x="157" y="154"/>
                  </a:cxn>
                  <a:cxn ang="0">
                    <a:pos x="151" y="161"/>
                  </a:cxn>
                  <a:cxn ang="0">
                    <a:pos x="148" y="169"/>
                  </a:cxn>
                  <a:cxn ang="0">
                    <a:pos x="143" y="186"/>
                  </a:cxn>
                  <a:cxn ang="0">
                    <a:pos x="115" y="196"/>
                  </a:cxn>
                  <a:cxn ang="0">
                    <a:pos x="113" y="184"/>
                  </a:cxn>
                  <a:cxn ang="0">
                    <a:pos x="108" y="180"/>
                  </a:cxn>
                  <a:cxn ang="0">
                    <a:pos x="95" y="180"/>
                  </a:cxn>
                  <a:cxn ang="0">
                    <a:pos x="82" y="173"/>
                  </a:cxn>
                  <a:cxn ang="0">
                    <a:pos x="70" y="180"/>
                  </a:cxn>
                  <a:cxn ang="0">
                    <a:pos x="59" y="181"/>
                  </a:cxn>
                  <a:cxn ang="0">
                    <a:pos x="55" y="169"/>
                  </a:cxn>
                  <a:cxn ang="0">
                    <a:pos x="37" y="172"/>
                  </a:cxn>
                  <a:cxn ang="0">
                    <a:pos x="38" y="170"/>
                  </a:cxn>
                  <a:cxn ang="0">
                    <a:pos x="34" y="173"/>
                  </a:cxn>
                  <a:cxn ang="0">
                    <a:pos x="25" y="169"/>
                  </a:cxn>
                  <a:cxn ang="0">
                    <a:pos x="20" y="145"/>
                  </a:cxn>
                  <a:cxn ang="0">
                    <a:pos x="20" y="128"/>
                  </a:cxn>
                  <a:cxn ang="0">
                    <a:pos x="7" y="119"/>
                  </a:cxn>
                  <a:cxn ang="0">
                    <a:pos x="10" y="118"/>
                  </a:cxn>
                  <a:cxn ang="0">
                    <a:pos x="4" y="107"/>
                  </a:cxn>
                  <a:cxn ang="0">
                    <a:pos x="5" y="100"/>
                  </a:cxn>
                  <a:cxn ang="0">
                    <a:pos x="0" y="82"/>
                  </a:cxn>
                  <a:cxn ang="0">
                    <a:pos x="6" y="70"/>
                  </a:cxn>
                  <a:cxn ang="0">
                    <a:pos x="2" y="70"/>
                  </a:cxn>
                  <a:cxn ang="0">
                    <a:pos x="14" y="54"/>
                  </a:cxn>
                  <a:cxn ang="0">
                    <a:pos x="18" y="68"/>
                  </a:cxn>
                  <a:cxn ang="0">
                    <a:pos x="38" y="82"/>
                  </a:cxn>
                  <a:cxn ang="0">
                    <a:pos x="66" y="76"/>
                  </a:cxn>
                  <a:cxn ang="0">
                    <a:pos x="72" y="66"/>
                  </a:cxn>
                  <a:cxn ang="0">
                    <a:pos x="100" y="72"/>
                  </a:cxn>
                  <a:cxn ang="0">
                    <a:pos x="118" y="65"/>
                  </a:cxn>
                  <a:cxn ang="0">
                    <a:pos x="126" y="44"/>
                  </a:cxn>
                  <a:cxn ang="0">
                    <a:pos x="131" y="32"/>
                  </a:cxn>
                  <a:cxn ang="0">
                    <a:pos x="136" y="17"/>
                  </a:cxn>
                  <a:cxn ang="0">
                    <a:pos x="140" y="0"/>
                  </a:cxn>
                  <a:cxn ang="0">
                    <a:pos x="158" y="2"/>
                  </a:cxn>
                  <a:cxn ang="0">
                    <a:pos x="175" y="5"/>
                  </a:cxn>
                  <a:cxn ang="0">
                    <a:pos x="174" y="8"/>
                  </a:cxn>
                  <a:cxn ang="0">
                    <a:pos x="175" y="11"/>
                  </a:cxn>
                  <a:cxn ang="0">
                    <a:pos x="180" y="17"/>
                  </a:cxn>
                  <a:cxn ang="0">
                    <a:pos x="175" y="17"/>
                  </a:cxn>
                  <a:cxn ang="0">
                    <a:pos x="168" y="18"/>
                  </a:cxn>
                  <a:cxn ang="0">
                    <a:pos x="172" y="26"/>
                  </a:cxn>
                  <a:cxn ang="0">
                    <a:pos x="187" y="50"/>
                  </a:cxn>
                  <a:cxn ang="0">
                    <a:pos x="182" y="58"/>
                  </a:cxn>
                  <a:cxn ang="0">
                    <a:pos x="194" y="70"/>
                  </a:cxn>
                  <a:cxn ang="0">
                    <a:pos x="206" y="82"/>
                  </a:cxn>
                </a:cxnLst>
                <a:rect l="0" t="0" r="r" b="b"/>
                <a:pathLst>
                  <a:path w="206" h="196">
                    <a:moveTo>
                      <a:pt x="206" y="82"/>
                    </a:moveTo>
                    <a:lnTo>
                      <a:pt x="187" y="79"/>
                    </a:lnTo>
                    <a:lnTo>
                      <a:pt x="186" y="79"/>
                    </a:lnTo>
                    <a:lnTo>
                      <a:pt x="176" y="109"/>
                    </a:lnTo>
                    <a:lnTo>
                      <a:pt x="179" y="112"/>
                    </a:lnTo>
                    <a:lnTo>
                      <a:pt x="174" y="122"/>
                    </a:lnTo>
                    <a:lnTo>
                      <a:pt x="161" y="128"/>
                    </a:lnTo>
                    <a:lnTo>
                      <a:pt x="152" y="144"/>
                    </a:lnTo>
                    <a:lnTo>
                      <a:pt x="154" y="154"/>
                    </a:lnTo>
                    <a:lnTo>
                      <a:pt x="157" y="154"/>
                    </a:lnTo>
                    <a:lnTo>
                      <a:pt x="151" y="161"/>
                    </a:lnTo>
                    <a:lnTo>
                      <a:pt x="148" y="169"/>
                    </a:lnTo>
                    <a:lnTo>
                      <a:pt x="143" y="186"/>
                    </a:lnTo>
                    <a:lnTo>
                      <a:pt x="115" y="196"/>
                    </a:lnTo>
                    <a:lnTo>
                      <a:pt x="113" y="184"/>
                    </a:lnTo>
                    <a:lnTo>
                      <a:pt x="108" y="180"/>
                    </a:lnTo>
                    <a:lnTo>
                      <a:pt x="95" y="180"/>
                    </a:lnTo>
                    <a:lnTo>
                      <a:pt x="82" y="173"/>
                    </a:lnTo>
                    <a:lnTo>
                      <a:pt x="70" y="180"/>
                    </a:lnTo>
                    <a:lnTo>
                      <a:pt x="59" y="181"/>
                    </a:lnTo>
                    <a:lnTo>
                      <a:pt x="55" y="169"/>
                    </a:lnTo>
                    <a:lnTo>
                      <a:pt x="37" y="172"/>
                    </a:lnTo>
                    <a:lnTo>
                      <a:pt x="38" y="170"/>
                    </a:lnTo>
                    <a:lnTo>
                      <a:pt x="34" y="173"/>
                    </a:lnTo>
                    <a:lnTo>
                      <a:pt x="25" y="169"/>
                    </a:lnTo>
                    <a:lnTo>
                      <a:pt x="20" y="145"/>
                    </a:lnTo>
                    <a:lnTo>
                      <a:pt x="20" y="128"/>
                    </a:lnTo>
                    <a:lnTo>
                      <a:pt x="7" y="119"/>
                    </a:lnTo>
                    <a:lnTo>
                      <a:pt x="10" y="118"/>
                    </a:lnTo>
                    <a:lnTo>
                      <a:pt x="4" y="107"/>
                    </a:lnTo>
                    <a:lnTo>
                      <a:pt x="5" y="100"/>
                    </a:lnTo>
                    <a:lnTo>
                      <a:pt x="0" y="82"/>
                    </a:lnTo>
                    <a:lnTo>
                      <a:pt x="6" y="70"/>
                    </a:lnTo>
                    <a:lnTo>
                      <a:pt x="2" y="70"/>
                    </a:lnTo>
                    <a:lnTo>
                      <a:pt x="14" y="54"/>
                    </a:lnTo>
                    <a:lnTo>
                      <a:pt x="18" y="68"/>
                    </a:lnTo>
                    <a:lnTo>
                      <a:pt x="38" y="82"/>
                    </a:lnTo>
                    <a:lnTo>
                      <a:pt x="66" y="76"/>
                    </a:lnTo>
                    <a:lnTo>
                      <a:pt x="72" y="66"/>
                    </a:lnTo>
                    <a:lnTo>
                      <a:pt x="100" y="72"/>
                    </a:lnTo>
                    <a:lnTo>
                      <a:pt x="118" y="65"/>
                    </a:lnTo>
                    <a:lnTo>
                      <a:pt x="126" y="44"/>
                    </a:lnTo>
                    <a:lnTo>
                      <a:pt x="131" y="32"/>
                    </a:lnTo>
                    <a:lnTo>
                      <a:pt x="136" y="17"/>
                    </a:lnTo>
                    <a:lnTo>
                      <a:pt x="140" y="0"/>
                    </a:lnTo>
                    <a:lnTo>
                      <a:pt x="158" y="2"/>
                    </a:lnTo>
                    <a:lnTo>
                      <a:pt x="175" y="5"/>
                    </a:lnTo>
                    <a:lnTo>
                      <a:pt x="174" y="8"/>
                    </a:lnTo>
                    <a:lnTo>
                      <a:pt x="175" y="11"/>
                    </a:lnTo>
                    <a:lnTo>
                      <a:pt x="180" y="17"/>
                    </a:lnTo>
                    <a:lnTo>
                      <a:pt x="175" y="17"/>
                    </a:lnTo>
                    <a:lnTo>
                      <a:pt x="168" y="18"/>
                    </a:lnTo>
                    <a:lnTo>
                      <a:pt x="172" y="26"/>
                    </a:lnTo>
                    <a:lnTo>
                      <a:pt x="187" y="50"/>
                    </a:lnTo>
                    <a:lnTo>
                      <a:pt x="182" y="58"/>
                    </a:lnTo>
                    <a:lnTo>
                      <a:pt x="194" y="70"/>
                    </a:lnTo>
                    <a:lnTo>
                      <a:pt x="206" y="8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0" name="Freeform 10"/>
              <p:cNvSpPr>
                <a:spLocks/>
              </p:cNvSpPr>
              <p:nvPr/>
            </p:nvSpPr>
            <p:spPr bwMode="auto">
              <a:xfrm>
                <a:off x="3859" y="2096"/>
                <a:ext cx="113" cy="132"/>
              </a:xfrm>
              <a:custGeom>
                <a:avLst/>
                <a:gdLst/>
                <a:ahLst/>
                <a:cxnLst>
                  <a:cxn ang="0">
                    <a:pos x="226" y="204"/>
                  </a:cxn>
                  <a:cxn ang="0">
                    <a:pos x="224" y="205"/>
                  </a:cxn>
                  <a:cxn ang="0">
                    <a:pos x="221" y="235"/>
                  </a:cxn>
                  <a:cxn ang="0">
                    <a:pos x="218" y="264"/>
                  </a:cxn>
                  <a:cxn ang="0">
                    <a:pos x="208" y="255"/>
                  </a:cxn>
                  <a:cxn ang="0">
                    <a:pos x="206" y="260"/>
                  </a:cxn>
                  <a:cxn ang="0">
                    <a:pos x="195" y="256"/>
                  </a:cxn>
                  <a:cxn ang="0">
                    <a:pos x="195" y="264"/>
                  </a:cxn>
                  <a:cxn ang="0">
                    <a:pos x="176" y="243"/>
                  </a:cxn>
                  <a:cxn ang="0">
                    <a:pos x="164" y="232"/>
                  </a:cxn>
                  <a:cxn ang="0">
                    <a:pos x="153" y="222"/>
                  </a:cxn>
                  <a:cxn ang="0">
                    <a:pos x="142" y="210"/>
                  </a:cxn>
                  <a:cxn ang="0">
                    <a:pos x="131" y="199"/>
                  </a:cxn>
                  <a:cxn ang="0">
                    <a:pos x="123" y="180"/>
                  </a:cxn>
                  <a:cxn ang="0">
                    <a:pos x="114" y="160"/>
                  </a:cxn>
                  <a:cxn ang="0">
                    <a:pos x="111" y="157"/>
                  </a:cxn>
                  <a:cxn ang="0">
                    <a:pos x="100" y="140"/>
                  </a:cxn>
                  <a:cxn ang="0">
                    <a:pos x="89" y="122"/>
                  </a:cxn>
                  <a:cxn ang="0">
                    <a:pos x="82" y="108"/>
                  </a:cxn>
                  <a:cxn ang="0">
                    <a:pos x="76" y="92"/>
                  </a:cxn>
                  <a:cxn ang="0">
                    <a:pos x="59" y="75"/>
                  </a:cxn>
                  <a:cxn ang="0">
                    <a:pos x="46" y="56"/>
                  </a:cxn>
                  <a:cxn ang="0">
                    <a:pos x="30" y="42"/>
                  </a:cxn>
                  <a:cxn ang="0">
                    <a:pos x="15" y="26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30" y="3"/>
                  </a:cxn>
                  <a:cxn ang="0">
                    <a:pos x="46" y="7"/>
                  </a:cxn>
                  <a:cxn ang="0">
                    <a:pos x="64" y="28"/>
                  </a:cxn>
                  <a:cxn ang="0">
                    <a:pos x="68" y="33"/>
                  </a:cxn>
                  <a:cxn ang="0">
                    <a:pos x="86" y="50"/>
                  </a:cxn>
                  <a:cxn ang="0">
                    <a:pos x="104" y="67"/>
                  </a:cxn>
                  <a:cxn ang="0">
                    <a:pos x="119" y="82"/>
                  </a:cxn>
                  <a:cxn ang="0">
                    <a:pos x="118" y="75"/>
                  </a:cxn>
                  <a:cxn ang="0">
                    <a:pos x="136" y="90"/>
                  </a:cxn>
                  <a:cxn ang="0">
                    <a:pos x="147" y="103"/>
                  </a:cxn>
                  <a:cxn ang="0">
                    <a:pos x="166" y="116"/>
                  </a:cxn>
                  <a:cxn ang="0">
                    <a:pos x="168" y="117"/>
                  </a:cxn>
                  <a:cxn ang="0">
                    <a:pos x="182" y="128"/>
                  </a:cxn>
                  <a:cxn ang="0">
                    <a:pos x="173" y="133"/>
                  </a:cxn>
                  <a:cxn ang="0">
                    <a:pos x="174" y="136"/>
                  </a:cxn>
                  <a:cxn ang="0">
                    <a:pos x="173" y="140"/>
                  </a:cxn>
                  <a:cxn ang="0">
                    <a:pos x="176" y="148"/>
                  </a:cxn>
                  <a:cxn ang="0">
                    <a:pos x="191" y="152"/>
                  </a:cxn>
                  <a:cxn ang="0">
                    <a:pos x="195" y="169"/>
                  </a:cxn>
                  <a:cxn ang="0">
                    <a:pos x="200" y="175"/>
                  </a:cxn>
                  <a:cxn ang="0">
                    <a:pos x="200" y="184"/>
                  </a:cxn>
                  <a:cxn ang="0">
                    <a:pos x="215" y="184"/>
                  </a:cxn>
                  <a:cxn ang="0">
                    <a:pos x="226" y="204"/>
                  </a:cxn>
                </a:cxnLst>
                <a:rect l="0" t="0" r="r" b="b"/>
                <a:pathLst>
                  <a:path w="226" h="264">
                    <a:moveTo>
                      <a:pt x="226" y="204"/>
                    </a:moveTo>
                    <a:lnTo>
                      <a:pt x="224" y="205"/>
                    </a:lnTo>
                    <a:lnTo>
                      <a:pt x="221" y="235"/>
                    </a:lnTo>
                    <a:lnTo>
                      <a:pt x="218" y="264"/>
                    </a:lnTo>
                    <a:lnTo>
                      <a:pt x="208" y="255"/>
                    </a:lnTo>
                    <a:lnTo>
                      <a:pt x="206" y="260"/>
                    </a:lnTo>
                    <a:lnTo>
                      <a:pt x="195" y="256"/>
                    </a:lnTo>
                    <a:lnTo>
                      <a:pt x="195" y="264"/>
                    </a:lnTo>
                    <a:lnTo>
                      <a:pt x="176" y="243"/>
                    </a:lnTo>
                    <a:lnTo>
                      <a:pt x="164" y="232"/>
                    </a:lnTo>
                    <a:lnTo>
                      <a:pt x="153" y="222"/>
                    </a:lnTo>
                    <a:lnTo>
                      <a:pt x="142" y="210"/>
                    </a:lnTo>
                    <a:lnTo>
                      <a:pt x="131" y="199"/>
                    </a:lnTo>
                    <a:lnTo>
                      <a:pt x="123" y="180"/>
                    </a:lnTo>
                    <a:lnTo>
                      <a:pt x="114" y="160"/>
                    </a:lnTo>
                    <a:lnTo>
                      <a:pt x="111" y="157"/>
                    </a:lnTo>
                    <a:lnTo>
                      <a:pt x="100" y="140"/>
                    </a:lnTo>
                    <a:lnTo>
                      <a:pt x="89" y="122"/>
                    </a:lnTo>
                    <a:lnTo>
                      <a:pt x="82" y="108"/>
                    </a:lnTo>
                    <a:lnTo>
                      <a:pt x="76" y="92"/>
                    </a:lnTo>
                    <a:lnTo>
                      <a:pt x="59" y="75"/>
                    </a:lnTo>
                    <a:lnTo>
                      <a:pt x="46" y="56"/>
                    </a:lnTo>
                    <a:lnTo>
                      <a:pt x="30" y="42"/>
                    </a:lnTo>
                    <a:lnTo>
                      <a:pt x="15" y="26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30" y="3"/>
                    </a:lnTo>
                    <a:lnTo>
                      <a:pt x="46" y="7"/>
                    </a:lnTo>
                    <a:lnTo>
                      <a:pt x="64" y="28"/>
                    </a:lnTo>
                    <a:lnTo>
                      <a:pt x="68" y="33"/>
                    </a:lnTo>
                    <a:lnTo>
                      <a:pt x="86" y="50"/>
                    </a:lnTo>
                    <a:lnTo>
                      <a:pt x="104" y="67"/>
                    </a:lnTo>
                    <a:lnTo>
                      <a:pt x="119" y="82"/>
                    </a:lnTo>
                    <a:lnTo>
                      <a:pt x="118" y="75"/>
                    </a:lnTo>
                    <a:lnTo>
                      <a:pt x="136" y="90"/>
                    </a:lnTo>
                    <a:lnTo>
                      <a:pt x="147" y="103"/>
                    </a:lnTo>
                    <a:lnTo>
                      <a:pt x="166" y="116"/>
                    </a:lnTo>
                    <a:lnTo>
                      <a:pt x="168" y="117"/>
                    </a:lnTo>
                    <a:lnTo>
                      <a:pt x="182" y="128"/>
                    </a:lnTo>
                    <a:lnTo>
                      <a:pt x="173" y="133"/>
                    </a:lnTo>
                    <a:lnTo>
                      <a:pt x="174" y="136"/>
                    </a:lnTo>
                    <a:lnTo>
                      <a:pt x="173" y="140"/>
                    </a:lnTo>
                    <a:lnTo>
                      <a:pt x="176" y="148"/>
                    </a:lnTo>
                    <a:lnTo>
                      <a:pt x="191" y="152"/>
                    </a:lnTo>
                    <a:lnTo>
                      <a:pt x="195" y="169"/>
                    </a:lnTo>
                    <a:lnTo>
                      <a:pt x="200" y="175"/>
                    </a:lnTo>
                    <a:lnTo>
                      <a:pt x="200" y="184"/>
                    </a:lnTo>
                    <a:lnTo>
                      <a:pt x="215" y="184"/>
                    </a:lnTo>
                    <a:lnTo>
                      <a:pt x="226" y="20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1" name="Freeform 11"/>
              <p:cNvSpPr>
                <a:spLocks/>
              </p:cNvSpPr>
              <p:nvPr/>
            </p:nvSpPr>
            <p:spPr bwMode="auto">
              <a:xfrm>
                <a:off x="4230" y="2165"/>
                <a:ext cx="101" cy="101"/>
              </a:xfrm>
              <a:custGeom>
                <a:avLst/>
                <a:gdLst/>
                <a:ahLst/>
                <a:cxnLst>
                  <a:cxn ang="0">
                    <a:pos x="155" y="170"/>
                  </a:cxn>
                  <a:cxn ang="0">
                    <a:pos x="159" y="180"/>
                  </a:cxn>
                  <a:cxn ang="0">
                    <a:pos x="181" y="189"/>
                  </a:cxn>
                  <a:cxn ang="0">
                    <a:pos x="195" y="183"/>
                  </a:cxn>
                  <a:cxn ang="0">
                    <a:pos x="197" y="146"/>
                  </a:cxn>
                  <a:cxn ang="0">
                    <a:pos x="201" y="108"/>
                  </a:cxn>
                  <a:cxn ang="0">
                    <a:pos x="202" y="69"/>
                  </a:cxn>
                  <a:cxn ang="0">
                    <a:pos x="189" y="48"/>
                  </a:cxn>
                  <a:cxn ang="0">
                    <a:pos x="139" y="24"/>
                  </a:cxn>
                  <a:cxn ang="0">
                    <a:pos x="106" y="46"/>
                  </a:cxn>
                  <a:cxn ang="0">
                    <a:pos x="76" y="61"/>
                  </a:cxn>
                  <a:cxn ang="0">
                    <a:pos x="67" y="54"/>
                  </a:cxn>
                  <a:cxn ang="0">
                    <a:pos x="63" y="16"/>
                  </a:cxn>
                  <a:cxn ang="0">
                    <a:pos x="41" y="3"/>
                  </a:cxn>
                  <a:cxn ang="0">
                    <a:pos x="4" y="13"/>
                  </a:cxn>
                  <a:cxn ang="0">
                    <a:pos x="16" y="30"/>
                  </a:cxn>
                  <a:cxn ang="0">
                    <a:pos x="41" y="43"/>
                  </a:cxn>
                  <a:cxn ang="0">
                    <a:pos x="55" y="46"/>
                  </a:cxn>
                  <a:cxn ang="0">
                    <a:pos x="52" y="50"/>
                  </a:cxn>
                  <a:cxn ang="0">
                    <a:pos x="27" y="54"/>
                  </a:cxn>
                  <a:cxn ang="0">
                    <a:pos x="36" y="73"/>
                  </a:cxn>
                  <a:cxn ang="0">
                    <a:pos x="43" y="84"/>
                  </a:cxn>
                  <a:cxn ang="0">
                    <a:pos x="53" y="75"/>
                  </a:cxn>
                  <a:cxn ang="0">
                    <a:pos x="75" y="82"/>
                  </a:cxn>
                  <a:cxn ang="0">
                    <a:pos x="89" y="94"/>
                  </a:cxn>
                  <a:cxn ang="0">
                    <a:pos x="119" y="106"/>
                  </a:cxn>
                  <a:cxn ang="0">
                    <a:pos x="142" y="122"/>
                  </a:cxn>
                  <a:cxn ang="0">
                    <a:pos x="159" y="153"/>
                  </a:cxn>
                  <a:cxn ang="0">
                    <a:pos x="160" y="158"/>
                  </a:cxn>
                  <a:cxn ang="0">
                    <a:pos x="153" y="166"/>
                  </a:cxn>
                  <a:cxn ang="0">
                    <a:pos x="127" y="186"/>
                  </a:cxn>
                  <a:cxn ang="0">
                    <a:pos x="154" y="170"/>
                  </a:cxn>
                </a:cxnLst>
                <a:rect l="0" t="0" r="r" b="b"/>
                <a:pathLst>
                  <a:path w="203" h="202">
                    <a:moveTo>
                      <a:pt x="154" y="170"/>
                    </a:moveTo>
                    <a:lnTo>
                      <a:pt x="155" y="170"/>
                    </a:lnTo>
                    <a:lnTo>
                      <a:pt x="153" y="182"/>
                    </a:lnTo>
                    <a:lnTo>
                      <a:pt x="159" y="180"/>
                    </a:lnTo>
                    <a:lnTo>
                      <a:pt x="175" y="176"/>
                    </a:lnTo>
                    <a:lnTo>
                      <a:pt x="181" y="189"/>
                    </a:lnTo>
                    <a:lnTo>
                      <a:pt x="193" y="202"/>
                    </a:lnTo>
                    <a:lnTo>
                      <a:pt x="195" y="183"/>
                    </a:lnTo>
                    <a:lnTo>
                      <a:pt x="196" y="165"/>
                    </a:lnTo>
                    <a:lnTo>
                      <a:pt x="197" y="146"/>
                    </a:lnTo>
                    <a:lnTo>
                      <a:pt x="199" y="127"/>
                    </a:lnTo>
                    <a:lnTo>
                      <a:pt x="201" y="108"/>
                    </a:lnTo>
                    <a:lnTo>
                      <a:pt x="202" y="88"/>
                    </a:lnTo>
                    <a:lnTo>
                      <a:pt x="202" y="69"/>
                    </a:lnTo>
                    <a:lnTo>
                      <a:pt x="203" y="50"/>
                    </a:lnTo>
                    <a:lnTo>
                      <a:pt x="189" y="48"/>
                    </a:lnTo>
                    <a:lnTo>
                      <a:pt x="163" y="36"/>
                    </a:lnTo>
                    <a:lnTo>
                      <a:pt x="139" y="24"/>
                    </a:lnTo>
                    <a:lnTo>
                      <a:pt x="125" y="36"/>
                    </a:lnTo>
                    <a:lnTo>
                      <a:pt x="106" y="46"/>
                    </a:lnTo>
                    <a:lnTo>
                      <a:pt x="84" y="68"/>
                    </a:lnTo>
                    <a:lnTo>
                      <a:pt x="76" y="61"/>
                    </a:lnTo>
                    <a:lnTo>
                      <a:pt x="69" y="50"/>
                    </a:lnTo>
                    <a:lnTo>
                      <a:pt x="67" y="54"/>
                    </a:lnTo>
                    <a:lnTo>
                      <a:pt x="63" y="28"/>
                    </a:lnTo>
                    <a:lnTo>
                      <a:pt x="63" y="16"/>
                    </a:lnTo>
                    <a:lnTo>
                      <a:pt x="60" y="7"/>
                    </a:lnTo>
                    <a:lnTo>
                      <a:pt x="41" y="3"/>
                    </a:lnTo>
                    <a:lnTo>
                      <a:pt x="22" y="0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16" y="30"/>
                    </a:lnTo>
                    <a:lnTo>
                      <a:pt x="27" y="43"/>
                    </a:lnTo>
                    <a:lnTo>
                      <a:pt x="41" y="43"/>
                    </a:lnTo>
                    <a:lnTo>
                      <a:pt x="57" y="42"/>
                    </a:lnTo>
                    <a:lnTo>
                      <a:pt x="55" y="46"/>
                    </a:lnTo>
                    <a:lnTo>
                      <a:pt x="53" y="49"/>
                    </a:lnTo>
                    <a:lnTo>
                      <a:pt x="52" y="50"/>
                    </a:lnTo>
                    <a:lnTo>
                      <a:pt x="45" y="49"/>
                    </a:lnTo>
                    <a:lnTo>
                      <a:pt x="27" y="54"/>
                    </a:lnTo>
                    <a:lnTo>
                      <a:pt x="18" y="58"/>
                    </a:lnTo>
                    <a:lnTo>
                      <a:pt x="36" y="73"/>
                    </a:lnTo>
                    <a:lnTo>
                      <a:pt x="34" y="82"/>
                    </a:lnTo>
                    <a:lnTo>
                      <a:pt x="43" y="84"/>
                    </a:lnTo>
                    <a:lnTo>
                      <a:pt x="57" y="62"/>
                    </a:lnTo>
                    <a:lnTo>
                      <a:pt x="53" y="75"/>
                    </a:lnTo>
                    <a:lnTo>
                      <a:pt x="70" y="82"/>
                    </a:lnTo>
                    <a:lnTo>
                      <a:pt x="75" y="82"/>
                    </a:lnTo>
                    <a:lnTo>
                      <a:pt x="73" y="90"/>
                    </a:lnTo>
                    <a:lnTo>
                      <a:pt x="89" y="94"/>
                    </a:lnTo>
                    <a:lnTo>
                      <a:pt x="105" y="100"/>
                    </a:lnTo>
                    <a:lnTo>
                      <a:pt x="119" y="106"/>
                    </a:lnTo>
                    <a:lnTo>
                      <a:pt x="135" y="112"/>
                    </a:lnTo>
                    <a:lnTo>
                      <a:pt x="142" y="122"/>
                    </a:lnTo>
                    <a:lnTo>
                      <a:pt x="153" y="148"/>
                    </a:lnTo>
                    <a:lnTo>
                      <a:pt x="159" y="153"/>
                    </a:lnTo>
                    <a:lnTo>
                      <a:pt x="149" y="153"/>
                    </a:lnTo>
                    <a:lnTo>
                      <a:pt x="160" y="158"/>
                    </a:lnTo>
                    <a:lnTo>
                      <a:pt x="150" y="159"/>
                    </a:lnTo>
                    <a:lnTo>
                      <a:pt x="153" y="166"/>
                    </a:lnTo>
                    <a:lnTo>
                      <a:pt x="139" y="164"/>
                    </a:lnTo>
                    <a:lnTo>
                      <a:pt x="127" y="186"/>
                    </a:lnTo>
                    <a:lnTo>
                      <a:pt x="145" y="182"/>
                    </a:lnTo>
                    <a:lnTo>
                      <a:pt x="154" y="17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2" name="Freeform 12"/>
              <p:cNvSpPr>
                <a:spLocks/>
              </p:cNvSpPr>
              <p:nvPr/>
            </p:nvSpPr>
            <p:spPr bwMode="auto">
              <a:xfrm>
                <a:off x="4103" y="2140"/>
                <a:ext cx="66" cy="86"/>
              </a:xfrm>
              <a:custGeom>
                <a:avLst/>
                <a:gdLst/>
                <a:ahLst/>
                <a:cxnLst>
                  <a:cxn ang="0">
                    <a:pos x="132" y="5"/>
                  </a:cxn>
                  <a:cxn ang="0">
                    <a:pos x="126" y="0"/>
                  </a:cxn>
                  <a:cxn ang="0">
                    <a:pos x="107" y="21"/>
                  </a:cxn>
                  <a:cxn ang="0">
                    <a:pos x="80" y="16"/>
                  </a:cxn>
                  <a:cxn ang="0">
                    <a:pos x="54" y="12"/>
                  </a:cxn>
                  <a:cxn ang="0">
                    <a:pos x="42" y="11"/>
                  </a:cxn>
                  <a:cxn ang="0">
                    <a:pos x="33" y="21"/>
                  </a:cxn>
                  <a:cxn ang="0">
                    <a:pos x="30" y="21"/>
                  </a:cxn>
                  <a:cxn ang="0">
                    <a:pos x="19" y="40"/>
                  </a:cxn>
                  <a:cxn ang="0">
                    <a:pos x="21" y="60"/>
                  </a:cxn>
                  <a:cxn ang="0">
                    <a:pos x="18" y="58"/>
                  </a:cxn>
                  <a:cxn ang="0">
                    <a:pos x="9" y="80"/>
                  </a:cxn>
                  <a:cxn ang="0">
                    <a:pos x="0" y="102"/>
                  </a:cxn>
                  <a:cxn ang="0">
                    <a:pos x="2" y="123"/>
                  </a:cxn>
                  <a:cxn ang="0">
                    <a:pos x="12" y="124"/>
                  </a:cxn>
                  <a:cxn ang="0">
                    <a:pos x="12" y="141"/>
                  </a:cxn>
                  <a:cxn ang="0">
                    <a:pos x="11" y="158"/>
                  </a:cxn>
                  <a:cxn ang="0">
                    <a:pos x="12" y="172"/>
                  </a:cxn>
                  <a:cxn ang="0">
                    <a:pos x="30" y="168"/>
                  </a:cxn>
                  <a:cxn ang="0">
                    <a:pos x="30" y="140"/>
                  </a:cxn>
                  <a:cxn ang="0">
                    <a:pos x="29" y="112"/>
                  </a:cxn>
                  <a:cxn ang="0">
                    <a:pos x="42" y="101"/>
                  </a:cxn>
                  <a:cxn ang="0">
                    <a:pos x="43" y="116"/>
                  </a:cxn>
                  <a:cxn ang="0">
                    <a:pos x="45" y="126"/>
                  </a:cxn>
                  <a:cxn ang="0">
                    <a:pos x="54" y="138"/>
                  </a:cxn>
                  <a:cxn ang="0">
                    <a:pos x="57" y="153"/>
                  </a:cxn>
                  <a:cxn ang="0">
                    <a:pos x="63" y="149"/>
                  </a:cxn>
                  <a:cxn ang="0">
                    <a:pos x="78" y="141"/>
                  </a:cxn>
                  <a:cxn ang="0">
                    <a:pos x="83" y="138"/>
                  </a:cxn>
                  <a:cxn ang="0">
                    <a:pos x="69" y="119"/>
                  </a:cxn>
                  <a:cxn ang="0">
                    <a:pos x="72" y="113"/>
                  </a:cxn>
                  <a:cxn ang="0">
                    <a:pos x="62" y="98"/>
                  </a:cxn>
                  <a:cxn ang="0">
                    <a:pos x="53" y="82"/>
                  </a:cxn>
                  <a:cxn ang="0">
                    <a:pos x="60" y="83"/>
                  </a:cxn>
                  <a:cxn ang="0">
                    <a:pos x="74" y="72"/>
                  </a:cxn>
                  <a:cxn ang="0">
                    <a:pos x="90" y="60"/>
                  </a:cxn>
                  <a:cxn ang="0">
                    <a:pos x="95" y="60"/>
                  </a:cxn>
                  <a:cxn ang="0">
                    <a:pos x="91" y="53"/>
                  </a:cxn>
                  <a:cxn ang="0">
                    <a:pos x="84" y="57"/>
                  </a:cxn>
                  <a:cxn ang="0">
                    <a:pos x="59" y="60"/>
                  </a:cxn>
                  <a:cxn ang="0">
                    <a:pos x="42" y="72"/>
                  </a:cxn>
                  <a:cxn ang="0">
                    <a:pos x="25" y="48"/>
                  </a:cxn>
                  <a:cxn ang="0">
                    <a:pos x="33" y="29"/>
                  </a:cxn>
                  <a:cxn ang="0">
                    <a:pos x="62" y="30"/>
                  </a:cxn>
                  <a:cxn ang="0">
                    <a:pos x="91" y="32"/>
                  </a:cxn>
                  <a:cxn ang="0">
                    <a:pos x="119" y="27"/>
                  </a:cxn>
                  <a:cxn ang="0">
                    <a:pos x="132" y="5"/>
                  </a:cxn>
                </a:cxnLst>
                <a:rect l="0" t="0" r="r" b="b"/>
                <a:pathLst>
                  <a:path w="132" h="172">
                    <a:moveTo>
                      <a:pt x="132" y="5"/>
                    </a:moveTo>
                    <a:lnTo>
                      <a:pt x="126" y="0"/>
                    </a:lnTo>
                    <a:lnTo>
                      <a:pt x="107" y="21"/>
                    </a:lnTo>
                    <a:lnTo>
                      <a:pt x="80" y="16"/>
                    </a:lnTo>
                    <a:lnTo>
                      <a:pt x="54" y="12"/>
                    </a:lnTo>
                    <a:lnTo>
                      <a:pt x="42" y="11"/>
                    </a:lnTo>
                    <a:lnTo>
                      <a:pt x="33" y="21"/>
                    </a:lnTo>
                    <a:lnTo>
                      <a:pt x="30" y="21"/>
                    </a:lnTo>
                    <a:lnTo>
                      <a:pt x="19" y="40"/>
                    </a:lnTo>
                    <a:lnTo>
                      <a:pt x="21" y="60"/>
                    </a:lnTo>
                    <a:lnTo>
                      <a:pt x="18" y="58"/>
                    </a:lnTo>
                    <a:lnTo>
                      <a:pt x="9" y="80"/>
                    </a:lnTo>
                    <a:lnTo>
                      <a:pt x="0" y="102"/>
                    </a:lnTo>
                    <a:lnTo>
                      <a:pt x="2" y="123"/>
                    </a:lnTo>
                    <a:lnTo>
                      <a:pt x="12" y="124"/>
                    </a:lnTo>
                    <a:lnTo>
                      <a:pt x="12" y="141"/>
                    </a:lnTo>
                    <a:lnTo>
                      <a:pt x="11" y="158"/>
                    </a:lnTo>
                    <a:lnTo>
                      <a:pt x="12" y="172"/>
                    </a:lnTo>
                    <a:lnTo>
                      <a:pt x="30" y="168"/>
                    </a:lnTo>
                    <a:lnTo>
                      <a:pt x="30" y="140"/>
                    </a:lnTo>
                    <a:lnTo>
                      <a:pt x="29" y="112"/>
                    </a:lnTo>
                    <a:lnTo>
                      <a:pt x="42" y="101"/>
                    </a:lnTo>
                    <a:lnTo>
                      <a:pt x="43" y="116"/>
                    </a:lnTo>
                    <a:lnTo>
                      <a:pt x="45" y="126"/>
                    </a:lnTo>
                    <a:lnTo>
                      <a:pt x="54" y="138"/>
                    </a:lnTo>
                    <a:lnTo>
                      <a:pt x="57" y="153"/>
                    </a:lnTo>
                    <a:lnTo>
                      <a:pt x="63" y="149"/>
                    </a:lnTo>
                    <a:lnTo>
                      <a:pt x="78" y="141"/>
                    </a:lnTo>
                    <a:lnTo>
                      <a:pt x="83" y="138"/>
                    </a:lnTo>
                    <a:lnTo>
                      <a:pt x="69" y="119"/>
                    </a:lnTo>
                    <a:lnTo>
                      <a:pt x="72" y="113"/>
                    </a:lnTo>
                    <a:lnTo>
                      <a:pt x="62" y="98"/>
                    </a:lnTo>
                    <a:lnTo>
                      <a:pt x="53" y="82"/>
                    </a:lnTo>
                    <a:lnTo>
                      <a:pt x="60" y="83"/>
                    </a:lnTo>
                    <a:lnTo>
                      <a:pt x="74" y="72"/>
                    </a:lnTo>
                    <a:lnTo>
                      <a:pt x="90" y="60"/>
                    </a:lnTo>
                    <a:lnTo>
                      <a:pt x="95" y="60"/>
                    </a:lnTo>
                    <a:lnTo>
                      <a:pt x="91" y="53"/>
                    </a:lnTo>
                    <a:lnTo>
                      <a:pt x="84" y="57"/>
                    </a:lnTo>
                    <a:lnTo>
                      <a:pt x="59" y="60"/>
                    </a:lnTo>
                    <a:lnTo>
                      <a:pt x="42" y="72"/>
                    </a:lnTo>
                    <a:lnTo>
                      <a:pt x="25" y="48"/>
                    </a:lnTo>
                    <a:lnTo>
                      <a:pt x="33" y="29"/>
                    </a:lnTo>
                    <a:lnTo>
                      <a:pt x="62" y="30"/>
                    </a:lnTo>
                    <a:lnTo>
                      <a:pt x="91" y="32"/>
                    </a:lnTo>
                    <a:lnTo>
                      <a:pt x="119" y="27"/>
                    </a:lnTo>
                    <a:lnTo>
                      <a:pt x="132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3" name="Freeform 13"/>
              <p:cNvSpPr>
                <a:spLocks/>
              </p:cNvSpPr>
              <p:nvPr/>
            </p:nvSpPr>
            <p:spPr bwMode="auto">
              <a:xfrm>
                <a:off x="3962" y="2230"/>
                <a:ext cx="94" cy="32"/>
              </a:xfrm>
              <a:custGeom>
                <a:avLst/>
                <a:gdLst/>
                <a:ahLst/>
                <a:cxnLst>
                  <a:cxn ang="0">
                    <a:pos x="187" y="65"/>
                  </a:cxn>
                  <a:cxn ang="0">
                    <a:pos x="186" y="61"/>
                  </a:cxn>
                  <a:cxn ang="0">
                    <a:pos x="186" y="43"/>
                  </a:cxn>
                  <a:cxn ang="0">
                    <a:pos x="170" y="41"/>
                  </a:cxn>
                  <a:cxn ang="0">
                    <a:pos x="156" y="40"/>
                  </a:cxn>
                  <a:cxn ang="0">
                    <a:pos x="150" y="25"/>
                  </a:cxn>
                  <a:cxn ang="0">
                    <a:pos x="126" y="17"/>
                  </a:cxn>
                  <a:cxn ang="0">
                    <a:pos x="116" y="11"/>
                  </a:cxn>
                  <a:cxn ang="0">
                    <a:pos x="108" y="21"/>
                  </a:cxn>
                  <a:cxn ang="0">
                    <a:pos x="91" y="21"/>
                  </a:cxn>
                  <a:cxn ang="0">
                    <a:pos x="74" y="21"/>
                  </a:cxn>
                  <a:cxn ang="0">
                    <a:pos x="66" y="12"/>
                  </a:cxn>
                  <a:cxn ang="0">
                    <a:pos x="43" y="1"/>
                  </a:cxn>
                  <a:cxn ang="0">
                    <a:pos x="17" y="0"/>
                  </a:cxn>
                  <a:cxn ang="0">
                    <a:pos x="6" y="15"/>
                  </a:cxn>
                  <a:cxn ang="0">
                    <a:pos x="0" y="17"/>
                  </a:cxn>
                  <a:cxn ang="0">
                    <a:pos x="21" y="24"/>
                  </a:cxn>
                  <a:cxn ang="0">
                    <a:pos x="21" y="29"/>
                  </a:cxn>
                  <a:cxn ang="0">
                    <a:pos x="42" y="35"/>
                  </a:cxn>
                  <a:cxn ang="0">
                    <a:pos x="63" y="41"/>
                  </a:cxn>
                  <a:cxn ang="0">
                    <a:pos x="83" y="45"/>
                  </a:cxn>
                  <a:cxn ang="0">
                    <a:pos x="102" y="49"/>
                  </a:cxn>
                  <a:cxn ang="0">
                    <a:pos x="128" y="52"/>
                  </a:cxn>
                  <a:cxn ang="0">
                    <a:pos x="155" y="55"/>
                  </a:cxn>
                  <a:cxn ang="0">
                    <a:pos x="171" y="60"/>
                  </a:cxn>
                  <a:cxn ang="0">
                    <a:pos x="187" y="65"/>
                  </a:cxn>
                </a:cxnLst>
                <a:rect l="0" t="0" r="r" b="b"/>
                <a:pathLst>
                  <a:path w="187" h="65">
                    <a:moveTo>
                      <a:pt x="187" y="65"/>
                    </a:moveTo>
                    <a:lnTo>
                      <a:pt x="186" y="61"/>
                    </a:lnTo>
                    <a:lnTo>
                      <a:pt x="186" y="43"/>
                    </a:lnTo>
                    <a:lnTo>
                      <a:pt x="170" y="41"/>
                    </a:lnTo>
                    <a:lnTo>
                      <a:pt x="156" y="40"/>
                    </a:lnTo>
                    <a:lnTo>
                      <a:pt x="150" y="25"/>
                    </a:lnTo>
                    <a:lnTo>
                      <a:pt x="126" y="17"/>
                    </a:lnTo>
                    <a:lnTo>
                      <a:pt x="116" y="11"/>
                    </a:lnTo>
                    <a:lnTo>
                      <a:pt x="108" y="21"/>
                    </a:lnTo>
                    <a:lnTo>
                      <a:pt x="91" y="21"/>
                    </a:lnTo>
                    <a:lnTo>
                      <a:pt x="74" y="21"/>
                    </a:lnTo>
                    <a:lnTo>
                      <a:pt x="66" y="12"/>
                    </a:lnTo>
                    <a:lnTo>
                      <a:pt x="43" y="1"/>
                    </a:lnTo>
                    <a:lnTo>
                      <a:pt x="17" y="0"/>
                    </a:lnTo>
                    <a:lnTo>
                      <a:pt x="6" y="15"/>
                    </a:lnTo>
                    <a:lnTo>
                      <a:pt x="0" y="17"/>
                    </a:lnTo>
                    <a:lnTo>
                      <a:pt x="21" y="24"/>
                    </a:lnTo>
                    <a:lnTo>
                      <a:pt x="21" y="29"/>
                    </a:lnTo>
                    <a:lnTo>
                      <a:pt x="42" y="35"/>
                    </a:lnTo>
                    <a:lnTo>
                      <a:pt x="63" y="41"/>
                    </a:lnTo>
                    <a:lnTo>
                      <a:pt x="83" y="45"/>
                    </a:lnTo>
                    <a:lnTo>
                      <a:pt x="102" y="49"/>
                    </a:lnTo>
                    <a:lnTo>
                      <a:pt x="128" y="52"/>
                    </a:lnTo>
                    <a:lnTo>
                      <a:pt x="155" y="55"/>
                    </a:lnTo>
                    <a:lnTo>
                      <a:pt x="171" y="60"/>
                    </a:lnTo>
                    <a:lnTo>
                      <a:pt x="187" y="6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4" name="Freeform 14"/>
              <p:cNvSpPr>
                <a:spLocks/>
              </p:cNvSpPr>
              <p:nvPr/>
            </p:nvSpPr>
            <p:spPr bwMode="auto">
              <a:xfrm>
                <a:off x="4146" y="2258"/>
                <a:ext cx="40" cy="23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51" y="1"/>
                  </a:cxn>
                  <a:cxn ang="0">
                    <a:pos x="30" y="11"/>
                  </a:cxn>
                  <a:cxn ang="0">
                    <a:pos x="11" y="21"/>
                  </a:cxn>
                  <a:cxn ang="0">
                    <a:pos x="1" y="37"/>
                  </a:cxn>
                  <a:cxn ang="0">
                    <a:pos x="0" y="41"/>
                  </a:cxn>
                  <a:cxn ang="0">
                    <a:pos x="3" y="45"/>
                  </a:cxn>
                  <a:cxn ang="0">
                    <a:pos x="28" y="30"/>
                  </a:cxn>
                  <a:cxn ang="0">
                    <a:pos x="54" y="14"/>
                  </a:cxn>
                  <a:cxn ang="0">
                    <a:pos x="81" y="0"/>
                  </a:cxn>
                </a:cxnLst>
                <a:rect l="0" t="0" r="r" b="b"/>
                <a:pathLst>
                  <a:path w="81" h="45">
                    <a:moveTo>
                      <a:pt x="81" y="0"/>
                    </a:moveTo>
                    <a:lnTo>
                      <a:pt x="51" y="1"/>
                    </a:lnTo>
                    <a:lnTo>
                      <a:pt x="30" y="11"/>
                    </a:lnTo>
                    <a:lnTo>
                      <a:pt x="11" y="21"/>
                    </a:lnTo>
                    <a:lnTo>
                      <a:pt x="1" y="37"/>
                    </a:lnTo>
                    <a:lnTo>
                      <a:pt x="0" y="41"/>
                    </a:lnTo>
                    <a:lnTo>
                      <a:pt x="3" y="45"/>
                    </a:lnTo>
                    <a:lnTo>
                      <a:pt x="28" y="30"/>
                    </a:lnTo>
                    <a:lnTo>
                      <a:pt x="54" y="14"/>
                    </a:lnTo>
                    <a:lnTo>
                      <a:pt x="8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5" name="Freeform 15"/>
              <p:cNvSpPr>
                <a:spLocks/>
              </p:cNvSpPr>
              <p:nvPr/>
            </p:nvSpPr>
            <p:spPr bwMode="auto">
              <a:xfrm>
                <a:off x="4192" y="2135"/>
                <a:ext cx="15" cy="35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17" y="29"/>
                  </a:cxn>
                  <a:cxn ang="0">
                    <a:pos x="26" y="18"/>
                  </a:cxn>
                  <a:cxn ang="0">
                    <a:pos x="20" y="13"/>
                  </a:cxn>
                  <a:cxn ang="0">
                    <a:pos x="13" y="19"/>
                  </a:cxn>
                  <a:cxn ang="0">
                    <a:pos x="7" y="30"/>
                  </a:cxn>
                  <a:cxn ang="0">
                    <a:pos x="6" y="24"/>
                  </a:cxn>
                  <a:cxn ang="0">
                    <a:pos x="9" y="8"/>
                  </a:cxn>
                  <a:cxn ang="0">
                    <a:pos x="11" y="0"/>
                  </a:cxn>
                  <a:cxn ang="0">
                    <a:pos x="0" y="15"/>
                  </a:cxn>
                  <a:cxn ang="0">
                    <a:pos x="2" y="32"/>
                  </a:cxn>
                  <a:cxn ang="0">
                    <a:pos x="5" y="49"/>
                  </a:cxn>
                  <a:cxn ang="0">
                    <a:pos x="17" y="69"/>
                  </a:cxn>
                  <a:cxn ang="0">
                    <a:pos x="8" y="42"/>
                  </a:cxn>
                  <a:cxn ang="0">
                    <a:pos x="30" y="44"/>
                  </a:cxn>
                </a:cxnLst>
                <a:rect l="0" t="0" r="r" b="b"/>
                <a:pathLst>
                  <a:path w="30" h="69">
                    <a:moveTo>
                      <a:pt x="30" y="44"/>
                    </a:moveTo>
                    <a:lnTo>
                      <a:pt x="17" y="29"/>
                    </a:lnTo>
                    <a:lnTo>
                      <a:pt x="26" y="18"/>
                    </a:lnTo>
                    <a:lnTo>
                      <a:pt x="20" y="13"/>
                    </a:lnTo>
                    <a:lnTo>
                      <a:pt x="13" y="19"/>
                    </a:lnTo>
                    <a:lnTo>
                      <a:pt x="7" y="30"/>
                    </a:lnTo>
                    <a:lnTo>
                      <a:pt x="6" y="24"/>
                    </a:lnTo>
                    <a:lnTo>
                      <a:pt x="9" y="8"/>
                    </a:lnTo>
                    <a:lnTo>
                      <a:pt x="11" y="0"/>
                    </a:lnTo>
                    <a:lnTo>
                      <a:pt x="0" y="15"/>
                    </a:lnTo>
                    <a:lnTo>
                      <a:pt x="2" y="32"/>
                    </a:lnTo>
                    <a:lnTo>
                      <a:pt x="5" y="49"/>
                    </a:lnTo>
                    <a:lnTo>
                      <a:pt x="17" y="69"/>
                    </a:lnTo>
                    <a:lnTo>
                      <a:pt x="8" y="42"/>
                    </a:lnTo>
                    <a:lnTo>
                      <a:pt x="30" y="4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6" name="Freeform 16"/>
              <p:cNvSpPr>
                <a:spLocks/>
              </p:cNvSpPr>
              <p:nvPr/>
            </p:nvSpPr>
            <p:spPr bwMode="auto">
              <a:xfrm>
                <a:off x="4196" y="2193"/>
                <a:ext cx="30" cy="11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58" y="23"/>
                  </a:cxn>
                  <a:cxn ang="0">
                    <a:pos x="32" y="12"/>
                  </a:cxn>
                  <a:cxn ang="0">
                    <a:pos x="16" y="13"/>
                  </a:cxn>
                  <a:cxn ang="0">
                    <a:pos x="4" y="8"/>
                  </a:cxn>
                  <a:cxn ang="0">
                    <a:pos x="0" y="13"/>
                  </a:cxn>
                  <a:cxn ang="0">
                    <a:pos x="2" y="6"/>
                  </a:cxn>
                  <a:cxn ang="0">
                    <a:pos x="13" y="0"/>
                  </a:cxn>
                  <a:cxn ang="0">
                    <a:pos x="32" y="2"/>
                  </a:cxn>
                  <a:cxn ang="0">
                    <a:pos x="50" y="4"/>
                  </a:cxn>
                  <a:cxn ang="0">
                    <a:pos x="60" y="19"/>
                  </a:cxn>
                </a:cxnLst>
                <a:rect l="0" t="0" r="r" b="b"/>
                <a:pathLst>
                  <a:path w="60" h="23">
                    <a:moveTo>
                      <a:pt x="60" y="19"/>
                    </a:moveTo>
                    <a:lnTo>
                      <a:pt x="58" y="23"/>
                    </a:lnTo>
                    <a:lnTo>
                      <a:pt x="32" y="12"/>
                    </a:lnTo>
                    <a:lnTo>
                      <a:pt x="16" y="13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2" y="6"/>
                    </a:lnTo>
                    <a:lnTo>
                      <a:pt x="13" y="0"/>
                    </a:lnTo>
                    <a:lnTo>
                      <a:pt x="32" y="2"/>
                    </a:lnTo>
                    <a:lnTo>
                      <a:pt x="50" y="4"/>
                    </a:lnTo>
                    <a:lnTo>
                      <a:pt x="60" y="1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7" name="Freeform 17"/>
              <p:cNvSpPr>
                <a:spLocks/>
              </p:cNvSpPr>
              <p:nvPr/>
            </p:nvSpPr>
            <p:spPr bwMode="auto">
              <a:xfrm>
                <a:off x="4109" y="2256"/>
                <a:ext cx="34" cy="7"/>
              </a:xfrm>
              <a:custGeom>
                <a:avLst/>
                <a:gdLst/>
                <a:ahLst/>
                <a:cxnLst>
                  <a:cxn ang="0">
                    <a:pos x="67" y="1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5" y="6"/>
                  </a:cxn>
                  <a:cxn ang="0">
                    <a:pos x="44" y="6"/>
                  </a:cxn>
                  <a:cxn ang="0">
                    <a:pos x="27" y="4"/>
                  </a:cxn>
                  <a:cxn ang="0">
                    <a:pos x="11" y="1"/>
                  </a:cxn>
                  <a:cxn ang="0">
                    <a:pos x="0" y="11"/>
                  </a:cxn>
                  <a:cxn ang="0">
                    <a:pos x="9" y="14"/>
                  </a:cxn>
                  <a:cxn ang="0">
                    <a:pos x="30" y="13"/>
                  </a:cxn>
                  <a:cxn ang="0">
                    <a:pos x="50" y="12"/>
                  </a:cxn>
                  <a:cxn ang="0">
                    <a:pos x="67" y="1"/>
                  </a:cxn>
                </a:cxnLst>
                <a:rect l="0" t="0" r="r" b="b"/>
                <a:pathLst>
                  <a:path w="67" h="14">
                    <a:moveTo>
                      <a:pt x="67" y="1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5" y="6"/>
                    </a:lnTo>
                    <a:lnTo>
                      <a:pt x="44" y="6"/>
                    </a:lnTo>
                    <a:lnTo>
                      <a:pt x="27" y="4"/>
                    </a:lnTo>
                    <a:lnTo>
                      <a:pt x="11" y="1"/>
                    </a:lnTo>
                    <a:lnTo>
                      <a:pt x="0" y="11"/>
                    </a:lnTo>
                    <a:lnTo>
                      <a:pt x="9" y="14"/>
                    </a:lnTo>
                    <a:lnTo>
                      <a:pt x="30" y="13"/>
                    </a:lnTo>
                    <a:lnTo>
                      <a:pt x="50" y="12"/>
                    </a:lnTo>
                    <a:lnTo>
                      <a:pt x="67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8" name="Freeform 18"/>
              <p:cNvSpPr>
                <a:spLocks/>
              </p:cNvSpPr>
              <p:nvPr/>
            </p:nvSpPr>
            <p:spPr bwMode="auto">
              <a:xfrm>
                <a:off x="3963" y="2178"/>
                <a:ext cx="16" cy="1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31" y="36"/>
                  </a:cxn>
                  <a:cxn ang="0">
                    <a:pos x="14" y="24"/>
                  </a:cxn>
                  <a:cxn ang="0">
                    <a:pos x="8" y="12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22" y="19"/>
                  </a:cxn>
                  <a:cxn ang="0">
                    <a:pos x="34" y="24"/>
                  </a:cxn>
                </a:cxnLst>
                <a:rect l="0" t="0" r="r" b="b"/>
                <a:pathLst>
                  <a:path w="34" h="36">
                    <a:moveTo>
                      <a:pt x="34" y="24"/>
                    </a:moveTo>
                    <a:lnTo>
                      <a:pt x="31" y="36"/>
                    </a:lnTo>
                    <a:lnTo>
                      <a:pt x="14" y="24"/>
                    </a:lnTo>
                    <a:lnTo>
                      <a:pt x="8" y="12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22" y="19"/>
                    </a:lnTo>
                    <a:lnTo>
                      <a:pt x="34" y="2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9" name="Freeform 19"/>
              <p:cNvSpPr>
                <a:spLocks/>
              </p:cNvSpPr>
              <p:nvPr/>
            </p:nvSpPr>
            <p:spPr bwMode="auto">
              <a:xfrm>
                <a:off x="4078" y="2255"/>
                <a:ext cx="25" cy="10"/>
              </a:xfrm>
              <a:custGeom>
                <a:avLst/>
                <a:gdLst/>
                <a:ahLst/>
                <a:cxnLst>
                  <a:cxn ang="0">
                    <a:pos x="51" y="12"/>
                  </a:cxn>
                  <a:cxn ang="0">
                    <a:pos x="47" y="6"/>
                  </a:cxn>
                  <a:cxn ang="0">
                    <a:pos x="40" y="7"/>
                  </a:cxn>
                  <a:cxn ang="0">
                    <a:pos x="23" y="0"/>
                  </a:cxn>
                  <a:cxn ang="0">
                    <a:pos x="32" y="10"/>
                  </a:cxn>
                  <a:cxn ang="0">
                    <a:pos x="21" y="10"/>
                  </a:cxn>
                  <a:cxn ang="0">
                    <a:pos x="5" y="8"/>
                  </a:cxn>
                  <a:cxn ang="0">
                    <a:pos x="0" y="20"/>
                  </a:cxn>
                  <a:cxn ang="0">
                    <a:pos x="17" y="16"/>
                  </a:cxn>
                  <a:cxn ang="0">
                    <a:pos x="35" y="14"/>
                  </a:cxn>
                  <a:cxn ang="0">
                    <a:pos x="42" y="15"/>
                  </a:cxn>
                  <a:cxn ang="0">
                    <a:pos x="41" y="15"/>
                  </a:cxn>
                  <a:cxn ang="0">
                    <a:pos x="51" y="12"/>
                  </a:cxn>
                </a:cxnLst>
                <a:rect l="0" t="0" r="r" b="b"/>
                <a:pathLst>
                  <a:path w="51" h="20">
                    <a:moveTo>
                      <a:pt x="51" y="12"/>
                    </a:moveTo>
                    <a:lnTo>
                      <a:pt x="47" y="6"/>
                    </a:lnTo>
                    <a:lnTo>
                      <a:pt x="40" y="7"/>
                    </a:lnTo>
                    <a:lnTo>
                      <a:pt x="23" y="0"/>
                    </a:lnTo>
                    <a:lnTo>
                      <a:pt x="32" y="10"/>
                    </a:lnTo>
                    <a:lnTo>
                      <a:pt x="21" y="10"/>
                    </a:lnTo>
                    <a:lnTo>
                      <a:pt x="5" y="8"/>
                    </a:lnTo>
                    <a:lnTo>
                      <a:pt x="0" y="20"/>
                    </a:lnTo>
                    <a:lnTo>
                      <a:pt x="17" y="16"/>
                    </a:lnTo>
                    <a:lnTo>
                      <a:pt x="35" y="14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51" y="1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0" name="Freeform 20"/>
              <p:cNvSpPr>
                <a:spLocks/>
              </p:cNvSpPr>
              <p:nvPr/>
            </p:nvSpPr>
            <p:spPr bwMode="auto">
              <a:xfrm>
                <a:off x="4101" y="2270"/>
                <a:ext cx="18" cy="9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22" y="19"/>
                  </a:cxn>
                  <a:cxn ang="0">
                    <a:pos x="5" y="7"/>
                  </a:cxn>
                  <a:cxn ang="0">
                    <a:pos x="0" y="0"/>
                  </a:cxn>
                  <a:cxn ang="0">
                    <a:pos x="22" y="1"/>
                  </a:cxn>
                  <a:cxn ang="0">
                    <a:pos x="36" y="15"/>
                  </a:cxn>
                </a:cxnLst>
                <a:rect l="0" t="0" r="r" b="b"/>
                <a:pathLst>
                  <a:path w="36" h="19">
                    <a:moveTo>
                      <a:pt x="36" y="15"/>
                    </a:moveTo>
                    <a:lnTo>
                      <a:pt x="22" y="19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22" y="1"/>
                    </a:lnTo>
                    <a:lnTo>
                      <a:pt x="36" y="1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1" name="Freeform 21"/>
              <p:cNvSpPr>
                <a:spLocks/>
              </p:cNvSpPr>
              <p:nvPr/>
            </p:nvSpPr>
            <p:spPr bwMode="auto">
              <a:xfrm>
                <a:off x="4176" y="2196"/>
                <a:ext cx="13" cy="8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17" y="17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7" y="7"/>
                  </a:cxn>
                </a:cxnLst>
                <a:rect l="0" t="0" r="r" b="b"/>
                <a:pathLst>
                  <a:path w="27" h="17">
                    <a:moveTo>
                      <a:pt x="27" y="7"/>
                    </a:moveTo>
                    <a:lnTo>
                      <a:pt x="17" y="17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2" name="Freeform 22"/>
              <p:cNvSpPr>
                <a:spLocks/>
              </p:cNvSpPr>
              <p:nvPr/>
            </p:nvSpPr>
            <p:spPr bwMode="auto">
              <a:xfrm>
                <a:off x="4056" y="2255"/>
                <a:ext cx="12" cy="6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0" y="2"/>
                  </a:cxn>
                  <a:cxn ang="0">
                    <a:pos x="0" y="0"/>
                  </a:cxn>
                  <a:cxn ang="0">
                    <a:pos x="12" y="13"/>
                  </a:cxn>
                  <a:cxn ang="0">
                    <a:pos x="24" y="6"/>
                  </a:cxn>
                </a:cxnLst>
                <a:rect l="0" t="0" r="r" b="b"/>
                <a:pathLst>
                  <a:path w="24" h="13">
                    <a:moveTo>
                      <a:pt x="24" y="6"/>
                    </a:moveTo>
                    <a:lnTo>
                      <a:pt x="20" y="2"/>
                    </a:lnTo>
                    <a:lnTo>
                      <a:pt x="0" y="0"/>
                    </a:lnTo>
                    <a:lnTo>
                      <a:pt x="12" y="13"/>
                    </a:lnTo>
                    <a:lnTo>
                      <a:pt x="24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3" name="Freeform 23"/>
              <p:cNvSpPr>
                <a:spLocks/>
              </p:cNvSpPr>
              <p:nvPr/>
            </p:nvSpPr>
            <p:spPr bwMode="auto">
              <a:xfrm>
                <a:off x="3880" y="2143"/>
                <a:ext cx="8" cy="10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5" y="22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7" y="12"/>
                  </a:cxn>
                </a:cxnLst>
                <a:rect l="0" t="0" r="r" b="b"/>
                <a:pathLst>
                  <a:path w="17" h="22">
                    <a:moveTo>
                      <a:pt x="17" y="12"/>
                    </a:moveTo>
                    <a:lnTo>
                      <a:pt x="15" y="22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7" y="1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4" name="Freeform 24"/>
              <p:cNvSpPr>
                <a:spLocks/>
              </p:cNvSpPr>
              <p:nvPr/>
            </p:nvSpPr>
            <p:spPr bwMode="auto">
              <a:xfrm>
                <a:off x="4070" y="2256"/>
                <a:ext cx="8" cy="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9" y="0"/>
                  </a:cxn>
                  <a:cxn ang="0">
                    <a:pos x="0" y="12"/>
                  </a:cxn>
                  <a:cxn ang="0">
                    <a:pos x="7" y="16"/>
                  </a:cxn>
                  <a:cxn ang="0">
                    <a:pos x="15" y="4"/>
                  </a:cxn>
                </a:cxnLst>
                <a:rect l="0" t="0" r="r" b="b"/>
                <a:pathLst>
                  <a:path w="15" h="16">
                    <a:moveTo>
                      <a:pt x="15" y="4"/>
                    </a:moveTo>
                    <a:lnTo>
                      <a:pt x="9" y="0"/>
                    </a:lnTo>
                    <a:lnTo>
                      <a:pt x="0" y="12"/>
                    </a:lnTo>
                    <a:lnTo>
                      <a:pt x="7" y="16"/>
                    </a:lnTo>
                    <a:lnTo>
                      <a:pt x="15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5" name="Freeform 25"/>
              <p:cNvSpPr>
                <a:spLocks/>
              </p:cNvSpPr>
              <p:nvPr/>
            </p:nvSpPr>
            <p:spPr bwMode="auto">
              <a:xfrm>
                <a:off x="3988" y="2191"/>
                <a:ext cx="6" cy="7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6" y="12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14" y="5"/>
                  </a:cxn>
                </a:cxnLst>
                <a:rect l="0" t="0" r="r" b="b"/>
                <a:pathLst>
                  <a:path w="14" h="15">
                    <a:moveTo>
                      <a:pt x="14" y="5"/>
                    </a:moveTo>
                    <a:lnTo>
                      <a:pt x="6" y="1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6" name="Freeform 26"/>
              <p:cNvSpPr>
                <a:spLocks/>
              </p:cNvSpPr>
              <p:nvPr/>
            </p:nvSpPr>
            <p:spPr bwMode="auto">
              <a:xfrm>
                <a:off x="4141" y="2212"/>
                <a:ext cx="6" cy="14"/>
              </a:xfrm>
              <a:custGeom>
                <a:avLst/>
                <a:gdLst/>
                <a:ahLst/>
                <a:cxnLst>
                  <a:cxn ang="0">
                    <a:pos x="12" y="20"/>
                  </a:cxn>
                  <a:cxn ang="0">
                    <a:pos x="10" y="17"/>
                  </a:cxn>
                  <a:cxn ang="0">
                    <a:pos x="10" y="6"/>
                  </a:cxn>
                  <a:cxn ang="0">
                    <a:pos x="11" y="0"/>
                  </a:cxn>
                  <a:cxn ang="0">
                    <a:pos x="0" y="28"/>
                  </a:cxn>
                  <a:cxn ang="0">
                    <a:pos x="12" y="20"/>
                  </a:cxn>
                </a:cxnLst>
                <a:rect l="0" t="0" r="r" b="b"/>
                <a:pathLst>
                  <a:path w="12" h="28">
                    <a:moveTo>
                      <a:pt x="12" y="20"/>
                    </a:moveTo>
                    <a:lnTo>
                      <a:pt x="10" y="17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0" y="28"/>
                    </a:lnTo>
                    <a:lnTo>
                      <a:pt x="12" y="2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7" name="Freeform 27"/>
              <p:cNvSpPr>
                <a:spLocks/>
              </p:cNvSpPr>
              <p:nvPr/>
            </p:nvSpPr>
            <p:spPr bwMode="auto">
              <a:xfrm>
                <a:off x="4261" y="2225"/>
                <a:ext cx="4" cy="8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8" y="13"/>
                  </a:cxn>
                </a:cxnLst>
                <a:rect l="0" t="0" r="r" b="b"/>
                <a:pathLst>
                  <a:path w="8" h="16">
                    <a:moveTo>
                      <a:pt x="8" y="13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16"/>
                    </a:lnTo>
                    <a:lnTo>
                      <a:pt x="8" y="1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8" name="Freeform 28"/>
              <p:cNvSpPr>
                <a:spLocks/>
              </p:cNvSpPr>
              <p:nvPr/>
            </p:nvSpPr>
            <p:spPr bwMode="auto">
              <a:xfrm>
                <a:off x="3896" y="2171"/>
                <a:ext cx="6" cy="9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3" y="18"/>
                  </a:cxn>
                  <a:cxn ang="0">
                    <a:pos x="0" y="0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3" y="18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9" name="Freeform 29"/>
              <p:cNvSpPr>
                <a:spLocks/>
              </p:cNvSpPr>
              <p:nvPr/>
            </p:nvSpPr>
            <p:spPr bwMode="auto">
              <a:xfrm>
                <a:off x="4138" y="2214"/>
                <a:ext cx="5" cy="8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17"/>
                  </a:cxn>
                  <a:cxn ang="0">
                    <a:pos x="8" y="7"/>
                  </a:cxn>
                </a:cxnLst>
                <a:rect l="0" t="0" r="r" b="b"/>
                <a:pathLst>
                  <a:path w="8" h="17">
                    <a:moveTo>
                      <a:pt x="8" y="7"/>
                    </a:moveTo>
                    <a:lnTo>
                      <a:pt x="7" y="0"/>
                    </a:lnTo>
                    <a:lnTo>
                      <a:pt x="3" y="2"/>
                    </a:lnTo>
                    <a:lnTo>
                      <a:pt x="0" y="17"/>
                    </a:lnTo>
                    <a:lnTo>
                      <a:pt x="8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0" name="Freeform 30"/>
              <p:cNvSpPr>
                <a:spLocks/>
              </p:cNvSpPr>
              <p:nvPr/>
            </p:nvSpPr>
            <p:spPr bwMode="auto">
              <a:xfrm>
                <a:off x="4160" y="2179"/>
                <a:ext cx="10" cy="3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8" y="0"/>
                  </a:cxn>
                  <a:cxn ang="0">
                    <a:pos x="0" y="6"/>
                  </a:cxn>
                  <a:cxn ang="0">
                    <a:pos x="19" y="6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8" y="0"/>
                    </a:lnTo>
                    <a:lnTo>
                      <a:pt x="0" y="6"/>
                    </a:lnTo>
                    <a:lnTo>
                      <a:pt x="19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1" name="Freeform 31"/>
              <p:cNvSpPr>
                <a:spLocks/>
              </p:cNvSpPr>
              <p:nvPr/>
            </p:nvSpPr>
            <p:spPr bwMode="auto">
              <a:xfrm>
                <a:off x="4258" y="2233"/>
                <a:ext cx="4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2" y="15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15">
                    <a:moveTo>
                      <a:pt x="8" y="8"/>
                    </a:moveTo>
                    <a:lnTo>
                      <a:pt x="2" y="15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2" name="Freeform 32"/>
              <p:cNvSpPr>
                <a:spLocks/>
              </p:cNvSpPr>
              <p:nvPr/>
            </p:nvSpPr>
            <p:spPr bwMode="auto">
              <a:xfrm>
                <a:off x="4038" y="2242"/>
                <a:ext cx="14" cy="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3" name="Freeform 33"/>
              <p:cNvSpPr>
                <a:spLocks/>
              </p:cNvSpPr>
              <p:nvPr/>
            </p:nvSpPr>
            <p:spPr bwMode="auto">
              <a:xfrm>
                <a:off x="4053" y="2102"/>
                <a:ext cx="10" cy="11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6" y="12"/>
                  </a:cxn>
                  <a:cxn ang="0">
                    <a:pos x="11" y="20"/>
                  </a:cxn>
                </a:cxnLst>
                <a:rect l="0" t="0" r="r" b="b"/>
                <a:pathLst>
                  <a:path w="19" h="20">
                    <a:moveTo>
                      <a:pt x="11" y="20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6" y="12"/>
                    </a:lnTo>
                    <a:lnTo>
                      <a:pt x="11" y="2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4" name="Freeform 34"/>
              <p:cNvSpPr>
                <a:spLocks/>
              </p:cNvSpPr>
              <p:nvPr/>
            </p:nvSpPr>
            <p:spPr bwMode="auto">
              <a:xfrm>
                <a:off x="4504" y="2079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5" name="Freeform 35"/>
              <p:cNvSpPr>
                <a:spLocks/>
              </p:cNvSpPr>
              <p:nvPr/>
            </p:nvSpPr>
            <p:spPr bwMode="auto">
              <a:xfrm>
                <a:off x="4555" y="2098"/>
                <a:ext cx="1" cy="1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6" name="Freeform 36"/>
              <p:cNvSpPr>
                <a:spLocks/>
              </p:cNvSpPr>
              <p:nvPr/>
            </p:nvSpPr>
            <p:spPr bwMode="auto">
              <a:xfrm>
                <a:off x="4296" y="2048"/>
                <a:ext cx="1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7" name="Freeform 37"/>
              <p:cNvSpPr>
                <a:spLocks/>
              </p:cNvSpPr>
              <p:nvPr/>
            </p:nvSpPr>
            <p:spPr bwMode="auto">
              <a:xfrm>
                <a:off x="4436" y="2074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8" name="Freeform 38"/>
              <p:cNvSpPr>
                <a:spLocks/>
              </p:cNvSpPr>
              <p:nvPr/>
            </p:nvSpPr>
            <p:spPr bwMode="auto">
              <a:xfrm>
                <a:off x="4439" y="207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9" name="Freeform 39"/>
              <p:cNvSpPr>
                <a:spLocks/>
              </p:cNvSpPr>
              <p:nvPr/>
            </p:nvSpPr>
            <p:spPr bwMode="auto">
              <a:xfrm>
                <a:off x="4009" y="2080"/>
                <a:ext cx="97" cy="70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59" y="9"/>
                  </a:cxn>
                  <a:cxn ang="0">
                    <a:pos x="158" y="23"/>
                  </a:cxn>
                  <a:cxn ang="0">
                    <a:pos x="167" y="19"/>
                  </a:cxn>
                  <a:cxn ang="0">
                    <a:pos x="167" y="25"/>
                  </a:cxn>
                  <a:cxn ang="0">
                    <a:pos x="172" y="28"/>
                  </a:cxn>
                  <a:cxn ang="0">
                    <a:pos x="195" y="39"/>
                  </a:cxn>
                  <a:cxn ang="0">
                    <a:pos x="174" y="45"/>
                  </a:cxn>
                  <a:cxn ang="0">
                    <a:pos x="180" y="57"/>
                  </a:cxn>
                  <a:cxn ang="0">
                    <a:pos x="166" y="60"/>
                  </a:cxn>
                  <a:cxn ang="0">
                    <a:pos x="161" y="64"/>
                  </a:cxn>
                  <a:cxn ang="0">
                    <a:pos x="144" y="61"/>
                  </a:cxn>
                  <a:cxn ang="0">
                    <a:pos x="126" y="59"/>
                  </a:cxn>
                  <a:cxn ang="0">
                    <a:pos x="122" y="76"/>
                  </a:cxn>
                  <a:cxn ang="0">
                    <a:pos x="117" y="91"/>
                  </a:cxn>
                  <a:cxn ang="0">
                    <a:pos x="112" y="103"/>
                  </a:cxn>
                  <a:cxn ang="0">
                    <a:pos x="104" y="124"/>
                  </a:cxn>
                  <a:cxn ang="0">
                    <a:pos x="86" y="131"/>
                  </a:cxn>
                  <a:cxn ang="0">
                    <a:pos x="58" y="125"/>
                  </a:cxn>
                  <a:cxn ang="0">
                    <a:pos x="52" y="135"/>
                  </a:cxn>
                  <a:cxn ang="0">
                    <a:pos x="24" y="141"/>
                  </a:cxn>
                  <a:cxn ang="0">
                    <a:pos x="4" y="127"/>
                  </a:cxn>
                  <a:cxn ang="0">
                    <a:pos x="0" y="113"/>
                  </a:cxn>
                  <a:cxn ang="0">
                    <a:pos x="2" y="114"/>
                  </a:cxn>
                  <a:cxn ang="0">
                    <a:pos x="17" y="124"/>
                  </a:cxn>
                  <a:cxn ang="0">
                    <a:pos x="33" y="129"/>
                  </a:cxn>
                  <a:cxn ang="0">
                    <a:pos x="29" y="127"/>
                  </a:cxn>
                  <a:cxn ang="0">
                    <a:pos x="33" y="123"/>
                  </a:cxn>
                  <a:cxn ang="0">
                    <a:pos x="34" y="111"/>
                  </a:cxn>
                  <a:cxn ang="0">
                    <a:pos x="35" y="106"/>
                  </a:cxn>
                  <a:cxn ang="0">
                    <a:pos x="36" y="99"/>
                  </a:cxn>
                  <a:cxn ang="0">
                    <a:pos x="51" y="94"/>
                  </a:cxn>
                  <a:cxn ang="0">
                    <a:pos x="65" y="89"/>
                  </a:cxn>
                  <a:cxn ang="0">
                    <a:pos x="77" y="71"/>
                  </a:cxn>
                  <a:cxn ang="0">
                    <a:pos x="89" y="54"/>
                  </a:cxn>
                  <a:cxn ang="0">
                    <a:pos x="100" y="66"/>
                  </a:cxn>
                  <a:cxn ang="0">
                    <a:pos x="105" y="58"/>
                  </a:cxn>
                  <a:cxn ang="0">
                    <a:pos x="108" y="47"/>
                  </a:cxn>
                  <a:cxn ang="0">
                    <a:pos x="113" y="60"/>
                  </a:cxn>
                  <a:cxn ang="0">
                    <a:pos x="113" y="49"/>
                  </a:cxn>
                  <a:cxn ang="0">
                    <a:pos x="118" y="45"/>
                  </a:cxn>
                  <a:cxn ang="0">
                    <a:pos x="116" y="37"/>
                  </a:cxn>
                  <a:cxn ang="0">
                    <a:pos x="120" y="33"/>
                  </a:cxn>
                  <a:cxn ang="0">
                    <a:pos x="130" y="16"/>
                  </a:cxn>
                  <a:cxn ang="0">
                    <a:pos x="141" y="0"/>
                  </a:cxn>
                  <a:cxn ang="0">
                    <a:pos x="142" y="6"/>
                  </a:cxn>
                  <a:cxn ang="0">
                    <a:pos x="147" y="0"/>
                  </a:cxn>
                </a:cxnLst>
                <a:rect l="0" t="0" r="r" b="b"/>
                <a:pathLst>
                  <a:path w="195" h="141">
                    <a:moveTo>
                      <a:pt x="147" y="0"/>
                    </a:moveTo>
                    <a:lnTo>
                      <a:pt x="159" y="9"/>
                    </a:lnTo>
                    <a:lnTo>
                      <a:pt x="158" y="23"/>
                    </a:lnTo>
                    <a:lnTo>
                      <a:pt x="167" y="19"/>
                    </a:lnTo>
                    <a:lnTo>
                      <a:pt x="167" y="25"/>
                    </a:lnTo>
                    <a:lnTo>
                      <a:pt x="172" y="28"/>
                    </a:lnTo>
                    <a:lnTo>
                      <a:pt x="195" y="39"/>
                    </a:lnTo>
                    <a:lnTo>
                      <a:pt x="174" y="45"/>
                    </a:lnTo>
                    <a:lnTo>
                      <a:pt x="180" y="57"/>
                    </a:lnTo>
                    <a:lnTo>
                      <a:pt x="166" y="60"/>
                    </a:lnTo>
                    <a:lnTo>
                      <a:pt x="161" y="64"/>
                    </a:lnTo>
                    <a:lnTo>
                      <a:pt x="144" y="61"/>
                    </a:lnTo>
                    <a:lnTo>
                      <a:pt x="126" y="59"/>
                    </a:lnTo>
                    <a:lnTo>
                      <a:pt x="122" y="76"/>
                    </a:lnTo>
                    <a:lnTo>
                      <a:pt x="117" y="91"/>
                    </a:lnTo>
                    <a:lnTo>
                      <a:pt x="112" y="103"/>
                    </a:lnTo>
                    <a:lnTo>
                      <a:pt x="104" y="124"/>
                    </a:lnTo>
                    <a:lnTo>
                      <a:pt x="86" y="131"/>
                    </a:lnTo>
                    <a:lnTo>
                      <a:pt x="58" y="125"/>
                    </a:lnTo>
                    <a:lnTo>
                      <a:pt x="52" y="135"/>
                    </a:lnTo>
                    <a:lnTo>
                      <a:pt x="24" y="141"/>
                    </a:lnTo>
                    <a:lnTo>
                      <a:pt x="4" y="127"/>
                    </a:lnTo>
                    <a:lnTo>
                      <a:pt x="0" y="113"/>
                    </a:lnTo>
                    <a:lnTo>
                      <a:pt x="2" y="114"/>
                    </a:lnTo>
                    <a:lnTo>
                      <a:pt x="17" y="124"/>
                    </a:lnTo>
                    <a:lnTo>
                      <a:pt x="33" y="129"/>
                    </a:lnTo>
                    <a:lnTo>
                      <a:pt x="29" y="127"/>
                    </a:lnTo>
                    <a:lnTo>
                      <a:pt x="33" y="123"/>
                    </a:lnTo>
                    <a:lnTo>
                      <a:pt x="34" y="111"/>
                    </a:lnTo>
                    <a:lnTo>
                      <a:pt x="35" y="106"/>
                    </a:lnTo>
                    <a:lnTo>
                      <a:pt x="36" y="99"/>
                    </a:lnTo>
                    <a:lnTo>
                      <a:pt x="51" y="94"/>
                    </a:lnTo>
                    <a:lnTo>
                      <a:pt x="65" y="89"/>
                    </a:lnTo>
                    <a:lnTo>
                      <a:pt x="77" y="71"/>
                    </a:lnTo>
                    <a:lnTo>
                      <a:pt x="89" y="54"/>
                    </a:lnTo>
                    <a:lnTo>
                      <a:pt x="100" y="66"/>
                    </a:lnTo>
                    <a:lnTo>
                      <a:pt x="105" y="58"/>
                    </a:lnTo>
                    <a:lnTo>
                      <a:pt x="108" y="47"/>
                    </a:lnTo>
                    <a:lnTo>
                      <a:pt x="113" y="60"/>
                    </a:lnTo>
                    <a:lnTo>
                      <a:pt x="113" y="49"/>
                    </a:lnTo>
                    <a:lnTo>
                      <a:pt x="118" y="45"/>
                    </a:lnTo>
                    <a:lnTo>
                      <a:pt x="116" y="37"/>
                    </a:lnTo>
                    <a:lnTo>
                      <a:pt x="120" y="33"/>
                    </a:lnTo>
                    <a:lnTo>
                      <a:pt x="130" y="16"/>
                    </a:lnTo>
                    <a:lnTo>
                      <a:pt x="141" y="0"/>
                    </a:lnTo>
                    <a:lnTo>
                      <a:pt x="142" y="6"/>
                    </a:lnTo>
                    <a:lnTo>
                      <a:pt x="14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0" name="Freeform 40"/>
              <p:cNvSpPr>
                <a:spLocks/>
              </p:cNvSpPr>
              <p:nvPr/>
            </p:nvSpPr>
            <p:spPr bwMode="auto">
              <a:xfrm>
                <a:off x="3909" y="2083"/>
                <a:ext cx="45" cy="61"/>
              </a:xfrm>
              <a:custGeom>
                <a:avLst/>
                <a:gdLst/>
                <a:ahLst/>
                <a:cxnLst>
                  <a:cxn ang="0">
                    <a:pos x="76" y="122"/>
                  </a:cxn>
                  <a:cxn ang="0">
                    <a:pos x="51" y="105"/>
                  </a:cxn>
                  <a:cxn ang="0">
                    <a:pos x="27" y="87"/>
                  </a:cxn>
                  <a:cxn ang="0">
                    <a:pos x="16" y="60"/>
                  </a:cxn>
                  <a:cxn ang="0">
                    <a:pos x="7" y="33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7" y="9"/>
                  </a:cxn>
                  <a:cxn ang="0">
                    <a:pos x="18" y="20"/>
                  </a:cxn>
                  <a:cxn ang="0">
                    <a:pos x="31" y="18"/>
                  </a:cxn>
                  <a:cxn ang="0">
                    <a:pos x="40" y="9"/>
                  </a:cxn>
                  <a:cxn ang="0">
                    <a:pos x="53" y="22"/>
                  </a:cxn>
                  <a:cxn ang="0">
                    <a:pos x="66" y="35"/>
                  </a:cxn>
                  <a:cxn ang="0">
                    <a:pos x="69" y="58"/>
                  </a:cxn>
                  <a:cxn ang="0">
                    <a:pos x="71" y="80"/>
                  </a:cxn>
                  <a:cxn ang="0">
                    <a:pos x="81" y="100"/>
                  </a:cxn>
                  <a:cxn ang="0">
                    <a:pos x="89" y="120"/>
                  </a:cxn>
                  <a:cxn ang="0">
                    <a:pos x="82" y="117"/>
                  </a:cxn>
                  <a:cxn ang="0">
                    <a:pos x="76" y="122"/>
                  </a:cxn>
                </a:cxnLst>
                <a:rect l="0" t="0" r="r" b="b"/>
                <a:pathLst>
                  <a:path w="89" h="122">
                    <a:moveTo>
                      <a:pt x="76" y="122"/>
                    </a:moveTo>
                    <a:lnTo>
                      <a:pt x="51" y="105"/>
                    </a:lnTo>
                    <a:lnTo>
                      <a:pt x="27" y="87"/>
                    </a:lnTo>
                    <a:lnTo>
                      <a:pt x="16" y="60"/>
                    </a:lnTo>
                    <a:lnTo>
                      <a:pt x="7" y="33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7" y="9"/>
                    </a:lnTo>
                    <a:lnTo>
                      <a:pt x="18" y="20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53" y="22"/>
                    </a:lnTo>
                    <a:lnTo>
                      <a:pt x="66" y="35"/>
                    </a:lnTo>
                    <a:lnTo>
                      <a:pt x="69" y="58"/>
                    </a:lnTo>
                    <a:lnTo>
                      <a:pt x="71" y="80"/>
                    </a:lnTo>
                    <a:lnTo>
                      <a:pt x="81" y="100"/>
                    </a:lnTo>
                    <a:lnTo>
                      <a:pt x="89" y="120"/>
                    </a:lnTo>
                    <a:lnTo>
                      <a:pt x="82" y="117"/>
                    </a:lnTo>
                    <a:lnTo>
                      <a:pt x="76" y="12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1" name="Freeform 41"/>
              <p:cNvSpPr>
                <a:spLocks/>
              </p:cNvSpPr>
              <p:nvPr/>
            </p:nvSpPr>
            <p:spPr bwMode="auto">
              <a:xfrm>
                <a:off x="4612" y="2075"/>
                <a:ext cx="1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2" name="Freeform 42"/>
              <p:cNvSpPr>
                <a:spLocks/>
              </p:cNvSpPr>
              <p:nvPr/>
            </p:nvSpPr>
            <p:spPr bwMode="auto">
              <a:xfrm>
                <a:off x="4645" y="207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3" name="Freeform 43"/>
              <p:cNvSpPr>
                <a:spLocks/>
              </p:cNvSpPr>
              <p:nvPr/>
            </p:nvSpPr>
            <p:spPr bwMode="auto">
              <a:xfrm>
                <a:off x="4608" y="209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4" name="Freeform 44"/>
              <p:cNvSpPr>
                <a:spLocks/>
              </p:cNvSpPr>
              <p:nvPr/>
            </p:nvSpPr>
            <p:spPr bwMode="auto">
              <a:xfrm>
                <a:off x="4614" y="2071"/>
                <a:ext cx="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5" name="Freeform 45"/>
              <p:cNvSpPr>
                <a:spLocks/>
              </p:cNvSpPr>
              <p:nvPr/>
            </p:nvSpPr>
            <p:spPr bwMode="auto">
              <a:xfrm>
                <a:off x="4598" y="216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6" name="Freeform 46"/>
              <p:cNvSpPr>
                <a:spLocks/>
              </p:cNvSpPr>
              <p:nvPr/>
            </p:nvSpPr>
            <p:spPr bwMode="auto">
              <a:xfrm>
                <a:off x="4261" y="2070"/>
                <a:ext cx="2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0" t="0" r="r" b="b"/>
                <a:pathLst>
                  <a:path w="3" h="8">
                    <a:moveTo>
                      <a:pt x="0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7" name="Freeform 47"/>
              <p:cNvSpPr>
                <a:spLocks/>
              </p:cNvSpPr>
              <p:nvPr/>
            </p:nvSpPr>
            <p:spPr bwMode="auto">
              <a:xfrm>
                <a:off x="4260" y="2075"/>
                <a:ext cx="1" cy="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8" name="Freeform 48"/>
              <p:cNvSpPr>
                <a:spLocks/>
              </p:cNvSpPr>
              <p:nvPr/>
            </p:nvSpPr>
            <p:spPr bwMode="auto">
              <a:xfrm>
                <a:off x="4260" y="2074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9" name="Freeform 49"/>
              <p:cNvSpPr>
                <a:spLocks/>
              </p:cNvSpPr>
              <p:nvPr/>
            </p:nvSpPr>
            <p:spPr bwMode="auto">
              <a:xfrm>
                <a:off x="4258" y="207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0" name="Freeform 50"/>
              <p:cNvSpPr>
                <a:spLocks/>
              </p:cNvSpPr>
              <p:nvPr/>
            </p:nvSpPr>
            <p:spPr bwMode="auto">
              <a:xfrm>
                <a:off x="4326" y="2190"/>
                <a:ext cx="100" cy="94"/>
              </a:xfrm>
              <a:custGeom>
                <a:avLst/>
                <a:gdLst/>
                <a:ahLst/>
                <a:cxnLst>
                  <a:cxn ang="0">
                    <a:pos x="200" y="179"/>
                  </a:cxn>
                  <a:cxn ang="0">
                    <a:pos x="191" y="182"/>
                  </a:cxn>
                  <a:cxn ang="0">
                    <a:pos x="192" y="187"/>
                  </a:cxn>
                  <a:cxn ang="0">
                    <a:pos x="180" y="185"/>
                  </a:cxn>
                  <a:cxn ang="0">
                    <a:pos x="161" y="180"/>
                  </a:cxn>
                  <a:cxn ang="0">
                    <a:pos x="142" y="176"/>
                  </a:cxn>
                  <a:cxn ang="0">
                    <a:pos x="131" y="164"/>
                  </a:cxn>
                  <a:cxn ang="0">
                    <a:pos x="120" y="152"/>
                  </a:cxn>
                  <a:cxn ang="0">
                    <a:pos x="110" y="139"/>
                  </a:cxn>
                  <a:cxn ang="0">
                    <a:pos x="99" y="125"/>
                  </a:cxn>
                  <a:cxn ang="0">
                    <a:pos x="72" y="115"/>
                  </a:cxn>
                  <a:cxn ang="0">
                    <a:pos x="71" y="120"/>
                  </a:cxn>
                  <a:cxn ang="0">
                    <a:pos x="59" y="116"/>
                  </a:cxn>
                  <a:cxn ang="0">
                    <a:pos x="60" y="127"/>
                  </a:cxn>
                  <a:cxn ang="0">
                    <a:pos x="53" y="126"/>
                  </a:cxn>
                  <a:cxn ang="0">
                    <a:pos x="56" y="132"/>
                  </a:cxn>
                  <a:cxn ang="0">
                    <a:pos x="27" y="131"/>
                  </a:cxn>
                  <a:cxn ang="0">
                    <a:pos x="50" y="144"/>
                  </a:cxn>
                  <a:cxn ang="0">
                    <a:pos x="40" y="154"/>
                  </a:cxn>
                  <a:cxn ang="0">
                    <a:pos x="20" y="154"/>
                  </a:cxn>
                  <a:cxn ang="0">
                    <a:pos x="0" y="152"/>
                  </a:cxn>
                  <a:cxn ang="0">
                    <a:pos x="2" y="133"/>
                  </a:cxn>
                  <a:cxn ang="0">
                    <a:pos x="3" y="115"/>
                  </a:cxn>
                  <a:cxn ang="0">
                    <a:pos x="4" y="96"/>
                  </a:cxn>
                  <a:cxn ang="0">
                    <a:pos x="6" y="77"/>
                  </a:cxn>
                  <a:cxn ang="0">
                    <a:pos x="8" y="58"/>
                  </a:cxn>
                  <a:cxn ang="0">
                    <a:pos x="9" y="38"/>
                  </a:cxn>
                  <a:cxn ang="0">
                    <a:pos x="9" y="19"/>
                  </a:cxn>
                  <a:cxn ang="0">
                    <a:pos x="10" y="0"/>
                  </a:cxn>
                  <a:cxn ang="0">
                    <a:pos x="29" y="10"/>
                  </a:cxn>
                  <a:cxn ang="0">
                    <a:pos x="50" y="18"/>
                  </a:cxn>
                  <a:cxn ang="0">
                    <a:pos x="69" y="28"/>
                  </a:cxn>
                  <a:cxn ang="0">
                    <a:pos x="88" y="36"/>
                  </a:cxn>
                  <a:cxn ang="0">
                    <a:pos x="106" y="59"/>
                  </a:cxn>
                  <a:cxn ang="0">
                    <a:pos x="107" y="68"/>
                  </a:cxn>
                  <a:cxn ang="0">
                    <a:pos x="125" y="77"/>
                  </a:cxn>
                  <a:cxn ang="0">
                    <a:pos x="143" y="84"/>
                  </a:cxn>
                  <a:cxn ang="0">
                    <a:pos x="144" y="96"/>
                  </a:cxn>
                  <a:cxn ang="0">
                    <a:pos x="126" y="100"/>
                  </a:cxn>
                  <a:cxn ang="0">
                    <a:pos x="136" y="119"/>
                  </a:cxn>
                  <a:cxn ang="0">
                    <a:pos x="149" y="132"/>
                  </a:cxn>
                  <a:cxn ang="0">
                    <a:pos x="159" y="152"/>
                  </a:cxn>
                  <a:cxn ang="0">
                    <a:pos x="171" y="154"/>
                  </a:cxn>
                  <a:cxn ang="0">
                    <a:pos x="171" y="162"/>
                  </a:cxn>
                  <a:cxn ang="0">
                    <a:pos x="182" y="168"/>
                  </a:cxn>
                  <a:cxn ang="0">
                    <a:pos x="179" y="173"/>
                  </a:cxn>
                  <a:cxn ang="0">
                    <a:pos x="200" y="179"/>
                  </a:cxn>
                </a:cxnLst>
                <a:rect l="0" t="0" r="r" b="b"/>
                <a:pathLst>
                  <a:path w="200" h="187">
                    <a:moveTo>
                      <a:pt x="200" y="179"/>
                    </a:moveTo>
                    <a:lnTo>
                      <a:pt x="191" y="182"/>
                    </a:lnTo>
                    <a:lnTo>
                      <a:pt x="192" y="187"/>
                    </a:lnTo>
                    <a:lnTo>
                      <a:pt x="180" y="185"/>
                    </a:lnTo>
                    <a:lnTo>
                      <a:pt x="161" y="180"/>
                    </a:lnTo>
                    <a:lnTo>
                      <a:pt x="142" y="176"/>
                    </a:lnTo>
                    <a:lnTo>
                      <a:pt x="131" y="164"/>
                    </a:lnTo>
                    <a:lnTo>
                      <a:pt x="120" y="152"/>
                    </a:lnTo>
                    <a:lnTo>
                      <a:pt x="110" y="139"/>
                    </a:lnTo>
                    <a:lnTo>
                      <a:pt x="99" y="125"/>
                    </a:lnTo>
                    <a:lnTo>
                      <a:pt x="72" y="115"/>
                    </a:lnTo>
                    <a:lnTo>
                      <a:pt x="71" y="120"/>
                    </a:lnTo>
                    <a:lnTo>
                      <a:pt x="59" y="116"/>
                    </a:lnTo>
                    <a:lnTo>
                      <a:pt x="60" y="127"/>
                    </a:lnTo>
                    <a:lnTo>
                      <a:pt x="53" y="126"/>
                    </a:lnTo>
                    <a:lnTo>
                      <a:pt x="56" y="132"/>
                    </a:lnTo>
                    <a:lnTo>
                      <a:pt x="27" y="131"/>
                    </a:lnTo>
                    <a:lnTo>
                      <a:pt x="50" y="144"/>
                    </a:lnTo>
                    <a:lnTo>
                      <a:pt x="40" y="154"/>
                    </a:lnTo>
                    <a:lnTo>
                      <a:pt x="20" y="154"/>
                    </a:lnTo>
                    <a:lnTo>
                      <a:pt x="0" y="152"/>
                    </a:lnTo>
                    <a:lnTo>
                      <a:pt x="2" y="133"/>
                    </a:lnTo>
                    <a:lnTo>
                      <a:pt x="3" y="115"/>
                    </a:lnTo>
                    <a:lnTo>
                      <a:pt x="4" y="96"/>
                    </a:lnTo>
                    <a:lnTo>
                      <a:pt x="6" y="77"/>
                    </a:lnTo>
                    <a:lnTo>
                      <a:pt x="8" y="58"/>
                    </a:lnTo>
                    <a:lnTo>
                      <a:pt x="9" y="38"/>
                    </a:lnTo>
                    <a:lnTo>
                      <a:pt x="9" y="19"/>
                    </a:lnTo>
                    <a:lnTo>
                      <a:pt x="10" y="0"/>
                    </a:lnTo>
                    <a:lnTo>
                      <a:pt x="29" y="10"/>
                    </a:lnTo>
                    <a:lnTo>
                      <a:pt x="50" y="18"/>
                    </a:lnTo>
                    <a:lnTo>
                      <a:pt x="69" y="28"/>
                    </a:lnTo>
                    <a:lnTo>
                      <a:pt x="88" y="36"/>
                    </a:lnTo>
                    <a:lnTo>
                      <a:pt x="106" y="59"/>
                    </a:lnTo>
                    <a:lnTo>
                      <a:pt x="107" y="68"/>
                    </a:lnTo>
                    <a:lnTo>
                      <a:pt x="125" y="77"/>
                    </a:lnTo>
                    <a:lnTo>
                      <a:pt x="143" y="84"/>
                    </a:lnTo>
                    <a:lnTo>
                      <a:pt x="144" y="96"/>
                    </a:lnTo>
                    <a:lnTo>
                      <a:pt x="126" y="100"/>
                    </a:lnTo>
                    <a:lnTo>
                      <a:pt x="136" y="119"/>
                    </a:lnTo>
                    <a:lnTo>
                      <a:pt x="149" y="132"/>
                    </a:lnTo>
                    <a:lnTo>
                      <a:pt x="159" y="152"/>
                    </a:lnTo>
                    <a:lnTo>
                      <a:pt x="171" y="154"/>
                    </a:lnTo>
                    <a:lnTo>
                      <a:pt x="171" y="162"/>
                    </a:lnTo>
                    <a:lnTo>
                      <a:pt x="182" y="168"/>
                    </a:lnTo>
                    <a:lnTo>
                      <a:pt x="179" y="173"/>
                    </a:lnTo>
                    <a:lnTo>
                      <a:pt x="200" y="17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1" name="Freeform 51"/>
              <p:cNvSpPr>
                <a:spLocks/>
              </p:cNvSpPr>
              <p:nvPr/>
            </p:nvSpPr>
            <p:spPr bwMode="auto">
              <a:xfrm>
                <a:off x="4405" y="2210"/>
                <a:ext cx="42" cy="23"/>
              </a:xfrm>
              <a:custGeom>
                <a:avLst/>
                <a:gdLst/>
                <a:ahLst/>
                <a:cxnLst>
                  <a:cxn ang="0">
                    <a:pos x="85" y="1"/>
                  </a:cxn>
                  <a:cxn ang="0">
                    <a:pos x="79" y="16"/>
                  </a:cxn>
                  <a:cxn ang="0">
                    <a:pos x="75" y="20"/>
                  </a:cxn>
                  <a:cxn ang="0">
                    <a:pos x="76" y="27"/>
                  </a:cxn>
                  <a:cxn ang="0">
                    <a:pos x="62" y="34"/>
                  </a:cxn>
                  <a:cxn ang="0">
                    <a:pos x="34" y="46"/>
                  </a:cxn>
                  <a:cxn ang="0">
                    <a:pos x="18" y="42"/>
                  </a:cxn>
                  <a:cxn ang="0">
                    <a:pos x="4" y="36"/>
                  </a:cxn>
                  <a:cxn ang="0">
                    <a:pos x="0" y="27"/>
                  </a:cxn>
                  <a:cxn ang="0">
                    <a:pos x="28" y="30"/>
                  </a:cxn>
                  <a:cxn ang="0">
                    <a:pos x="36" y="18"/>
                  </a:cxn>
                  <a:cxn ang="0">
                    <a:pos x="36" y="24"/>
                  </a:cxn>
                  <a:cxn ang="0">
                    <a:pos x="46" y="30"/>
                  </a:cxn>
                  <a:cxn ang="0">
                    <a:pos x="67" y="14"/>
                  </a:cxn>
                  <a:cxn ang="0">
                    <a:pos x="67" y="1"/>
                  </a:cxn>
                  <a:cxn ang="0">
                    <a:pos x="78" y="0"/>
                  </a:cxn>
                  <a:cxn ang="0">
                    <a:pos x="85" y="1"/>
                  </a:cxn>
                </a:cxnLst>
                <a:rect l="0" t="0" r="r" b="b"/>
                <a:pathLst>
                  <a:path w="85" h="46">
                    <a:moveTo>
                      <a:pt x="85" y="1"/>
                    </a:moveTo>
                    <a:lnTo>
                      <a:pt x="79" y="16"/>
                    </a:lnTo>
                    <a:lnTo>
                      <a:pt x="75" y="20"/>
                    </a:lnTo>
                    <a:lnTo>
                      <a:pt x="76" y="27"/>
                    </a:lnTo>
                    <a:lnTo>
                      <a:pt x="62" y="34"/>
                    </a:lnTo>
                    <a:lnTo>
                      <a:pt x="34" y="46"/>
                    </a:lnTo>
                    <a:lnTo>
                      <a:pt x="18" y="42"/>
                    </a:lnTo>
                    <a:lnTo>
                      <a:pt x="4" y="36"/>
                    </a:lnTo>
                    <a:lnTo>
                      <a:pt x="0" y="27"/>
                    </a:lnTo>
                    <a:lnTo>
                      <a:pt x="28" y="30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6" y="30"/>
                    </a:lnTo>
                    <a:lnTo>
                      <a:pt x="67" y="14"/>
                    </a:lnTo>
                    <a:lnTo>
                      <a:pt x="67" y="1"/>
                    </a:lnTo>
                    <a:lnTo>
                      <a:pt x="78" y="0"/>
                    </a:lnTo>
                    <a:lnTo>
                      <a:pt x="85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2" name="Freeform 52"/>
              <p:cNvSpPr>
                <a:spLocks/>
              </p:cNvSpPr>
              <p:nvPr/>
            </p:nvSpPr>
            <p:spPr bwMode="auto">
              <a:xfrm>
                <a:off x="4470" y="2223"/>
                <a:ext cx="12" cy="17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18" y="35"/>
                  </a:cxn>
                  <a:cxn ang="0">
                    <a:pos x="5" y="19"/>
                  </a:cxn>
                  <a:cxn ang="0">
                    <a:pos x="0" y="0"/>
                  </a:cxn>
                  <a:cxn ang="0">
                    <a:pos x="12" y="16"/>
                  </a:cxn>
                  <a:cxn ang="0">
                    <a:pos x="24" y="30"/>
                  </a:cxn>
                </a:cxnLst>
                <a:rect l="0" t="0" r="r" b="b"/>
                <a:pathLst>
                  <a:path w="24" h="35">
                    <a:moveTo>
                      <a:pt x="24" y="30"/>
                    </a:moveTo>
                    <a:lnTo>
                      <a:pt x="18" y="35"/>
                    </a:lnTo>
                    <a:lnTo>
                      <a:pt x="5" y="19"/>
                    </a:lnTo>
                    <a:lnTo>
                      <a:pt x="0" y="0"/>
                    </a:lnTo>
                    <a:lnTo>
                      <a:pt x="12" y="16"/>
                    </a:lnTo>
                    <a:lnTo>
                      <a:pt x="24" y="3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3" name="Freeform 53"/>
              <p:cNvSpPr>
                <a:spLocks/>
              </p:cNvSpPr>
              <p:nvPr/>
            </p:nvSpPr>
            <p:spPr bwMode="auto">
              <a:xfrm>
                <a:off x="4432" y="2191"/>
                <a:ext cx="23" cy="24"/>
              </a:xfrm>
              <a:custGeom>
                <a:avLst/>
                <a:gdLst/>
                <a:ahLst/>
                <a:cxnLst>
                  <a:cxn ang="0">
                    <a:pos x="44" y="40"/>
                  </a:cxn>
                  <a:cxn ang="0">
                    <a:pos x="38" y="48"/>
                  </a:cxn>
                  <a:cxn ang="0">
                    <a:pos x="24" y="20"/>
                  </a:cxn>
                  <a:cxn ang="0">
                    <a:pos x="13" y="1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14"/>
                  </a:cxn>
                  <a:cxn ang="0">
                    <a:pos x="33" y="26"/>
                  </a:cxn>
                  <a:cxn ang="0">
                    <a:pos x="44" y="40"/>
                  </a:cxn>
                </a:cxnLst>
                <a:rect l="0" t="0" r="r" b="b"/>
                <a:pathLst>
                  <a:path w="44" h="48">
                    <a:moveTo>
                      <a:pt x="44" y="40"/>
                    </a:moveTo>
                    <a:lnTo>
                      <a:pt x="38" y="48"/>
                    </a:lnTo>
                    <a:lnTo>
                      <a:pt x="24" y="20"/>
                    </a:lnTo>
                    <a:lnTo>
                      <a:pt x="13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33" y="26"/>
                    </a:lnTo>
                    <a:lnTo>
                      <a:pt x="44" y="4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4" name="Freeform 54"/>
              <p:cNvSpPr>
                <a:spLocks/>
              </p:cNvSpPr>
              <p:nvPr/>
            </p:nvSpPr>
            <p:spPr bwMode="auto">
              <a:xfrm>
                <a:off x="4427" y="2275"/>
                <a:ext cx="4" cy="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7" y="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1" y="6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5" name="Freeform 55"/>
              <p:cNvSpPr>
                <a:spLocks/>
              </p:cNvSpPr>
              <p:nvPr/>
            </p:nvSpPr>
            <p:spPr bwMode="auto">
              <a:xfrm>
                <a:off x="4365" y="1982"/>
                <a:ext cx="1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6" name="Freeform 56"/>
              <p:cNvSpPr>
                <a:spLocks/>
              </p:cNvSpPr>
              <p:nvPr/>
            </p:nvSpPr>
            <p:spPr bwMode="auto">
              <a:xfrm>
                <a:off x="4364" y="1984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7" name="Freeform 57"/>
              <p:cNvSpPr>
                <a:spLocks/>
              </p:cNvSpPr>
              <p:nvPr/>
            </p:nvSpPr>
            <p:spPr bwMode="auto">
              <a:xfrm>
                <a:off x="4361" y="1994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2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8" name="Freeform 58"/>
              <p:cNvSpPr>
                <a:spLocks/>
              </p:cNvSpPr>
              <p:nvPr/>
            </p:nvSpPr>
            <p:spPr bwMode="auto">
              <a:xfrm>
                <a:off x="4358" y="1948"/>
                <a:ext cx="1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9" name="Freeform 59"/>
              <p:cNvSpPr>
                <a:spLocks/>
              </p:cNvSpPr>
              <p:nvPr/>
            </p:nvSpPr>
            <p:spPr bwMode="auto">
              <a:xfrm>
                <a:off x="4356" y="1941"/>
                <a:ext cx="1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0" name="Freeform 60"/>
              <p:cNvSpPr>
                <a:spLocks/>
              </p:cNvSpPr>
              <p:nvPr/>
            </p:nvSpPr>
            <p:spPr bwMode="auto">
              <a:xfrm>
                <a:off x="4362" y="196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1" name="Freeform 61"/>
              <p:cNvSpPr>
                <a:spLocks/>
              </p:cNvSpPr>
              <p:nvPr/>
            </p:nvSpPr>
            <p:spPr bwMode="auto">
              <a:xfrm>
                <a:off x="3763" y="1850"/>
                <a:ext cx="51" cy="66"/>
              </a:xfrm>
              <a:custGeom>
                <a:avLst/>
                <a:gdLst/>
                <a:ahLst/>
                <a:cxnLst>
                  <a:cxn ang="0">
                    <a:pos x="36" y="110"/>
                  </a:cxn>
                  <a:cxn ang="0">
                    <a:pos x="35" y="113"/>
                  </a:cxn>
                  <a:cxn ang="0">
                    <a:pos x="30" y="105"/>
                  </a:cxn>
                  <a:cxn ang="0">
                    <a:pos x="30" y="108"/>
                  </a:cxn>
                  <a:cxn ang="0">
                    <a:pos x="24" y="90"/>
                  </a:cxn>
                  <a:cxn ang="0">
                    <a:pos x="18" y="72"/>
                  </a:cxn>
                  <a:cxn ang="0">
                    <a:pos x="17" y="59"/>
                  </a:cxn>
                  <a:cxn ang="0">
                    <a:pos x="2" y="45"/>
                  </a:cxn>
                  <a:cxn ang="0">
                    <a:pos x="8" y="37"/>
                  </a:cxn>
                  <a:cxn ang="0">
                    <a:pos x="16" y="32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4" y="6"/>
                  </a:cxn>
                  <a:cxn ang="0">
                    <a:pos x="21" y="13"/>
                  </a:cxn>
                  <a:cxn ang="0">
                    <a:pos x="26" y="9"/>
                  </a:cxn>
                  <a:cxn ang="0">
                    <a:pos x="33" y="27"/>
                  </a:cxn>
                  <a:cxn ang="0">
                    <a:pos x="56" y="30"/>
                  </a:cxn>
                  <a:cxn ang="0">
                    <a:pos x="77" y="32"/>
                  </a:cxn>
                  <a:cxn ang="0">
                    <a:pos x="87" y="39"/>
                  </a:cxn>
                  <a:cxn ang="0">
                    <a:pos x="83" y="50"/>
                  </a:cxn>
                  <a:cxn ang="0">
                    <a:pos x="69" y="60"/>
                  </a:cxn>
                  <a:cxn ang="0">
                    <a:pos x="72" y="78"/>
                  </a:cxn>
                  <a:cxn ang="0">
                    <a:pos x="77" y="83"/>
                  </a:cxn>
                  <a:cxn ang="0">
                    <a:pos x="86" y="66"/>
                  </a:cxn>
                  <a:cxn ang="0">
                    <a:pos x="94" y="86"/>
                  </a:cxn>
                  <a:cxn ang="0">
                    <a:pos x="101" y="107"/>
                  </a:cxn>
                  <a:cxn ang="0">
                    <a:pos x="102" y="121"/>
                  </a:cxn>
                  <a:cxn ang="0">
                    <a:pos x="96" y="126"/>
                  </a:cxn>
                  <a:cxn ang="0">
                    <a:pos x="99" y="132"/>
                  </a:cxn>
                  <a:cxn ang="0">
                    <a:pos x="87" y="110"/>
                  </a:cxn>
                  <a:cxn ang="0">
                    <a:pos x="76" y="89"/>
                  </a:cxn>
                  <a:cxn ang="0">
                    <a:pos x="63" y="86"/>
                  </a:cxn>
                  <a:cxn ang="0">
                    <a:pos x="56" y="72"/>
                  </a:cxn>
                  <a:cxn ang="0">
                    <a:pos x="36" y="61"/>
                  </a:cxn>
                  <a:cxn ang="0">
                    <a:pos x="29" y="61"/>
                  </a:cxn>
                  <a:cxn ang="0">
                    <a:pos x="51" y="74"/>
                  </a:cxn>
                  <a:cxn ang="0">
                    <a:pos x="57" y="87"/>
                  </a:cxn>
                  <a:cxn ang="0">
                    <a:pos x="58" y="93"/>
                  </a:cxn>
                  <a:cxn ang="0">
                    <a:pos x="53" y="111"/>
                  </a:cxn>
                  <a:cxn ang="0">
                    <a:pos x="51" y="104"/>
                  </a:cxn>
                  <a:cxn ang="0">
                    <a:pos x="46" y="105"/>
                  </a:cxn>
                  <a:cxn ang="0">
                    <a:pos x="42" y="110"/>
                  </a:cxn>
                  <a:cxn ang="0">
                    <a:pos x="36" y="110"/>
                  </a:cxn>
                </a:cxnLst>
                <a:rect l="0" t="0" r="r" b="b"/>
                <a:pathLst>
                  <a:path w="102" h="132">
                    <a:moveTo>
                      <a:pt x="36" y="110"/>
                    </a:moveTo>
                    <a:lnTo>
                      <a:pt x="35" y="113"/>
                    </a:lnTo>
                    <a:lnTo>
                      <a:pt x="30" y="105"/>
                    </a:lnTo>
                    <a:lnTo>
                      <a:pt x="30" y="108"/>
                    </a:lnTo>
                    <a:lnTo>
                      <a:pt x="24" y="90"/>
                    </a:lnTo>
                    <a:lnTo>
                      <a:pt x="18" y="72"/>
                    </a:lnTo>
                    <a:lnTo>
                      <a:pt x="17" y="59"/>
                    </a:lnTo>
                    <a:lnTo>
                      <a:pt x="2" y="45"/>
                    </a:lnTo>
                    <a:lnTo>
                      <a:pt x="8" y="37"/>
                    </a:lnTo>
                    <a:lnTo>
                      <a:pt x="16" y="32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1" y="13"/>
                    </a:lnTo>
                    <a:lnTo>
                      <a:pt x="26" y="9"/>
                    </a:lnTo>
                    <a:lnTo>
                      <a:pt x="33" y="27"/>
                    </a:lnTo>
                    <a:lnTo>
                      <a:pt x="56" y="30"/>
                    </a:lnTo>
                    <a:lnTo>
                      <a:pt x="77" y="32"/>
                    </a:lnTo>
                    <a:lnTo>
                      <a:pt x="87" y="39"/>
                    </a:lnTo>
                    <a:lnTo>
                      <a:pt x="83" y="50"/>
                    </a:lnTo>
                    <a:lnTo>
                      <a:pt x="69" y="60"/>
                    </a:lnTo>
                    <a:lnTo>
                      <a:pt x="72" y="78"/>
                    </a:lnTo>
                    <a:lnTo>
                      <a:pt x="77" y="83"/>
                    </a:lnTo>
                    <a:lnTo>
                      <a:pt x="86" y="66"/>
                    </a:lnTo>
                    <a:lnTo>
                      <a:pt x="94" y="86"/>
                    </a:lnTo>
                    <a:lnTo>
                      <a:pt x="101" y="107"/>
                    </a:lnTo>
                    <a:lnTo>
                      <a:pt x="102" y="121"/>
                    </a:lnTo>
                    <a:lnTo>
                      <a:pt x="96" y="126"/>
                    </a:lnTo>
                    <a:lnTo>
                      <a:pt x="99" y="132"/>
                    </a:lnTo>
                    <a:lnTo>
                      <a:pt x="87" y="110"/>
                    </a:lnTo>
                    <a:lnTo>
                      <a:pt x="76" y="89"/>
                    </a:lnTo>
                    <a:lnTo>
                      <a:pt x="63" y="86"/>
                    </a:lnTo>
                    <a:lnTo>
                      <a:pt x="56" y="72"/>
                    </a:lnTo>
                    <a:lnTo>
                      <a:pt x="36" y="61"/>
                    </a:lnTo>
                    <a:lnTo>
                      <a:pt x="29" y="61"/>
                    </a:lnTo>
                    <a:lnTo>
                      <a:pt x="51" y="74"/>
                    </a:lnTo>
                    <a:lnTo>
                      <a:pt x="57" y="87"/>
                    </a:lnTo>
                    <a:lnTo>
                      <a:pt x="58" y="93"/>
                    </a:lnTo>
                    <a:lnTo>
                      <a:pt x="53" y="111"/>
                    </a:lnTo>
                    <a:lnTo>
                      <a:pt x="51" y="104"/>
                    </a:lnTo>
                    <a:lnTo>
                      <a:pt x="46" y="105"/>
                    </a:lnTo>
                    <a:lnTo>
                      <a:pt x="42" y="110"/>
                    </a:lnTo>
                    <a:lnTo>
                      <a:pt x="36" y="11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2" name="Freeform 62"/>
              <p:cNvSpPr>
                <a:spLocks/>
              </p:cNvSpPr>
              <p:nvPr/>
            </p:nvSpPr>
            <p:spPr bwMode="auto">
              <a:xfrm>
                <a:off x="3766" y="1831"/>
                <a:ext cx="32" cy="16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14" y="0"/>
                  </a:cxn>
                  <a:cxn ang="0">
                    <a:pos x="0" y="22"/>
                  </a:cxn>
                  <a:cxn ang="0">
                    <a:pos x="3" y="30"/>
                  </a:cxn>
                  <a:cxn ang="0">
                    <a:pos x="28" y="33"/>
                  </a:cxn>
                  <a:cxn ang="0">
                    <a:pos x="47" y="32"/>
                  </a:cxn>
                  <a:cxn ang="0">
                    <a:pos x="65" y="30"/>
                  </a:cxn>
                  <a:cxn ang="0">
                    <a:pos x="58" y="18"/>
                  </a:cxn>
                  <a:cxn ang="0">
                    <a:pos x="52" y="11"/>
                  </a:cxn>
                  <a:cxn ang="0">
                    <a:pos x="42" y="4"/>
                  </a:cxn>
                </a:cxnLst>
                <a:rect l="0" t="0" r="r" b="b"/>
                <a:pathLst>
                  <a:path w="65" h="33">
                    <a:moveTo>
                      <a:pt x="42" y="4"/>
                    </a:moveTo>
                    <a:lnTo>
                      <a:pt x="14" y="0"/>
                    </a:lnTo>
                    <a:lnTo>
                      <a:pt x="0" y="22"/>
                    </a:lnTo>
                    <a:lnTo>
                      <a:pt x="3" y="30"/>
                    </a:lnTo>
                    <a:lnTo>
                      <a:pt x="28" y="33"/>
                    </a:lnTo>
                    <a:lnTo>
                      <a:pt x="47" y="32"/>
                    </a:lnTo>
                    <a:lnTo>
                      <a:pt x="65" y="30"/>
                    </a:lnTo>
                    <a:lnTo>
                      <a:pt x="58" y="18"/>
                    </a:lnTo>
                    <a:lnTo>
                      <a:pt x="52" y="11"/>
                    </a:lnTo>
                    <a:lnTo>
                      <a:pt x="42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3" name="Freeform 63"/>
              <p:cNvSpPr>
                <a:spLocks/>
              </p:cNvSpPr>
              <p:nvPr/>
            </p:nvSpPr>
            <p:spPr bwMode="auto">
              <a:xfrm>
                <a:off x="3925" y="1989"/>
                <a:ext cx="54" cy="50"/>
              </a:xfrm>
              <a:custGeom>
                <a:avLst/>
                <a:gdLst/>
                <a:ahLst/>
                <a:cxnLst>
                  <a:cxn ang="0">
                    <a:pos x="76" y="73"/>
                  </a:cxn>
                  <a:cxn ang="0">
                    <a:pos x="82" y="90"/>
                  </a:cxn>
                  <a:cxn ang="0">
                    <a:pos x="67" y="88"/>
                  </a:cxn>
                  <a:cxn ang="0">
                    <a:pos x="61" y="91"/>
                  </a:cxn>
                  <a:cxn ang="0">
                    <a:pos x="50" y="100"/>
                  </a:cxn>
                  <a:cxn ang="0">
                    <a:pos x="37" y="96"/>
                  </a:cxn>
                  <a:cxn ang="0">
                    <a:pos x="31" y="92"/>
                  </a:cxn>
                  <a:cxn ang="0">
                    <a:pos x="28" y="83"/>
                  </a:cxn>
                  <a:cxn ang="0">
                    <a:pos x="21" y="88"/>
                  </a:cxn>
                  <a:cxn ang="0">
                    <a:pos x="16" y="72"/>
                  </a:cxn>
                  <a:cxn ang="0">
                    <a:pos x="15" y="71"/>
                  </a:cxn>
                  <a:cxn ang="0">
                    <a:pos x="8" y="52"/>
                  </a:cxn>
                  <a:cxn ang="0">
                    <a:pos x="0" y="32"/>
                  </a:cxn>
                  <a:cxn ang="0">
                    <a:pos x="13" y="8"/>
                  </a:cxn>
                  <a:cxn ang="0">
                    <a:pos x="34" y="8"/>
                  </a:cxn>
                  <a:cxn ang="0">
                    <a:pos x="56" y="7"/>
                  </a:cxn>
                  <a:cxn ang="0">
                    <a:pos x="73" y="17"/>
                  </a:cxn>
                  <a:cxn ang="0">
                    <a:pos x="73" y="11"/>
                  </a:cxn>
                  <a:cxn ang="0">
                    <a:pos x="80" y="5"/>
                  </a:cxn>
                  <a:cxn ang="0">
                    <a:pos x="88" y="7"/>
                  </a:cxn>
                  <a:cxn ang="0">
                    <a:pos x="103" y="0"/>
                  </a:cxn>
                  <a:cxn ang="0">
                    <a:pos x="103" y="20"/>
                  </a:cxn>
                  <a:cxn ang="0">
                    <a:pos x="104" y="38"/>
                  </a:cxn>
                  <a:cxn ang="0">
                    <a:pos x="106" y="56"/>
                  </a:cxn>
                  <a:cxn ang="0">
                    <a:pos x="87" y="67"/>
                  </a:cxn>
                  <a:cxn ang="0">
                    <a:pos x="76" y="73"/>
                  </a:cxn>
                </a:cxnLst>
                <a:rect l="0" t="0" r="r" b="b"/>
                <a:pathLst>
                  <a:path w="106" h="100">
                    <a:moveTo>
                      <a:pt x="76" y="73"/>
                    </a:moveTo>
                    <a:lnTo>
                      <a:pt x="82" y="90"/>
                    </a:lnTo>
                    <a:lnTo>
                      <a:pt x="67" y="88"/>
                    </a:lnTo>
                    <a:lnTo>
                      <a:pt x="61" y="91"/>
                    </a:lnTo>
                    <a:lnTo>
                      <a:pt x="50" y="100"/>
                    </a:lnTo>
                    <a:lnTo>
                      <a:pt x="37" y="96"/>
                    </a:lnTo>
                    <a:lnTo>
                      <a:pt x="31" y="92"/>
                    </a:lnTo>
                    <a:lnTo>
                      <a:pt x="28" y="83"/>
                    </a:lnTo>
                    <a:lnTo>
                      <a:pt x="21" y="88"/>
                    </a:lnTo>
                    <a:lnTo>
                      <a:pt x="16" y="72"/>
                    </a:lnTo>
                    <a:lnTo>
                      <a:pt x="15" y="71"/>
                    </a:lnTo>
                    <a:lnTo>
                      <a:pt x="8" y="52"/>
                    </a:lnTo>
                    <a:lnTo>
                      <a:pt x="0" y="32"/>
                    </a:lnTo>
                    <a:lnTo>
                      <a:pt x="13" y="8"/>
                    </a:lnTo>
                    <a:lnTo>
                      <a:pt x="34" y="8"/>
                    </a:lnTo>
                    <a:lnTo>
                      <a:pt x="56" y="7"/>
                    </a:lnTo>
                    <a:lnTo>
                      <a:pt x="73" y="17"/>
                    </a:lnTo>
                    <a:lnTo>
                      <a:pt x="73" y="11"/>
                    </a:lnTo>
                    <a:lnTo>
                      <a:pt x="80" y="5"/>
                    </a:lnTo>
                    <a:lnTo>
                      <a:pt x="88" y="7"/>
                    </a:lnTo>
                    <a:lnTo>
                      <a:pt x="103" y="0"/>
                    </a:lnTo>
                    <a:lnTo>
                      <a:pt x="103" y="20"/>
                    </a:lnTo>
                    <a:lnTo>
                      <a:pt x="104" y="38"/>
                    </a:lnTo>
                    <a:lnTo>
                      <a:pt x="106" y="56"/>
                    </a:lnTo>
                    <a:lnTo>
                      <a:pt x="87" y="67"/>
                    </a:lnTo>
                    <a:lnTo>
                      <a:pt x="76" y="7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4" name="Freeform 64"/>
              <p:cNvSpPr>
                <a:spLocks/>
              </p:cNvSpPr>
              <p:nvPr/>
            </p:nvSpPr>
            <p:spPr bwMode="auto">
              <a:xfrm>
                <a:off x="4357" y="2002"/>
                <a:ext cx="3" cy="4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1" y="9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" y="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5" name="Freeform 65"/>
              <p:cNvSpPr>
                <a:spLocks/>
              </p:cNvSpPr>
              <p:nvPr/>
            </p:nvSpPr>
            <p:spPr bwMode="auto">
              <a:xfrm>
                <a:off x="4027" y="1900"/>
                <a:ext cx="2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6" name="Freeform 66"/>
              <p:cNvSpPr>
                <a:spLocks/>
              </p:cNvSpPr>
              <p:nvPr/>
            </p:nvSpPr>
            <p:spPr bwMode="auto">
              <a:xfrm>
                <a:off x="3892" y="1899"/>
                <a:ext cx="85" cy="98"/>
              </a:xfrm>
              <a:custGeom>
                <a:avLst/>
                <a:gdLst/>
                <a:ahLst/>
                <a:cxnLst>
                  <a:cxn ang="0">
                    <a:pos x="96" y="50"/>
                  </a:cxn>
                  <a:cxn ang="0">
                    <a:pos x="90" y="44"/>
                  </a:cxn>
                  <a:cxn ang="0">
                    <a:pos x="78" y="34"/>
                  </a:cxn>
                  <a:cxn ang="0">
                    <a:pos x="68" y="38"/>
                  </a:cxn>
                  <a:cxn ang="0">
                    <a:pos x="53" y="25"/>
                  </a:cxn>
                  <a:cxn ang="0">
                    <a:pos x="51" y="16"/>
                  </a:cxn>
                  <a:cxn ang="0">
                    <a:pos x="34" y="0"/>
                  </a:cxn>
                  <a:cxn ang="0">
                    <a:pos x="24" y="1"/>
                  </a:cxn>
                  <a:cxn ang="0">
                    <a:pos x="29" y="28"/>
                  </a:cxn>
                  <a:cxn ang="0">
                    <a:pos x="21" y="24"/>
                  </a:cxn>
                  <a:cxn ang="0">
                    <a:pos x="17" y="19"/>
                  </a:cxn>
                  <a:cxn ang="0">
                    <a:pos x="8" y="36"/>
                  </a:cxn>
                  <a:cxn ang="0">
                    <a:pos x="0" y="48"/>
                  </a:cxn>
                  <a:cxn ang="0">
                    <a:pos x="8" y="50"/>
                  </a:cxn>
                  <a:cxn ang="0">
                    <a:pos x="10" y="65"/>
                  </a:cxn>
                  <a:cxn ang="0">
                    <a:pos x="26" y="65"/>
                  </a:cxn>
                  <a:cxn ang="0">
                    <a:pos x="27" y="89"/>
                  </a:cxn>
                  <a:cxn ang="0">
                    <a:pos x="29" y="113"/>
                  </a:cxn>
                  <a:cxn ang="0">
                    <a:pos x="47" y="100"/>
                  </a:cxn>
                  <a:cxn ang="0">
                    <a:pos x="59" y="103"/>
                  </a:cxn>
                  <a:cxn ang="0">
                    <a:pos x="69" y="100"/>
                  </a:cxn>
                  <a:cxn ang="0">
                    <a:pos x="78" y="94"/>
                  </a:cxn>
                  <a:cxn ang="0">
                    <a:pos x="104" y="114"/>
                  </a:cxn>
                  <a:cxn ang="0">
                    <a:pos x="107" y="131"/>
                  </a:cxn>
                  <a:cxn ang="0">
                    <a:pos x="124" y="155"/>
                  </a:cxn>
                  <a:cxn ang="0">
                    <a:pos x="130" y="175"/>
                  </a:cxn>
                  <a:cxn ang="0">
                    <a:pos x="124" y="187"/>
                  </a:cxn>
                  <a:cxn ang="0">
                    <a:pos x="141" y="197"/>
                  </a:cxn>
                  <a:cxn ang="0">
                    <a:pos x="141" y="191"/>
                  </a:cxn>
                  <a:cxn ang="0">
                    <a:pos x="148" y="185"/>
                  </a:cxn>
                  <a:cxn ang="0">
                    <a:pos x="156" y="187"/>
                  </a:cxn>
                  <a:cxn ang="0">
                    <a:pos x="171" y="180"/>
                  </a:cxn>
                  <a:cxn ang="0">
                    <a:pos x="167" y="161"/>
                  </a:cxn>
                  <a:cxn ang="0">
                    <a:pos x="161" y="152"/>
                  </a:cxn>
                  <a:cxn ang="0">
                    <a:pos x="162" y="148"/>
                  </a:cxn>
                  <a:cxn ang="0">
                    <a:pos x="144" y="133"/>
                  </a:cxn>
                  <a:cxn ang="0">
                    <a:pos x="135" y="120"/>
                  </a:cxn>
                  <a:cxn ang="0">
                    <a:pos x="123" y="104"/>
                  </a:cxn>
                  <a:cxn ang="0">
                    <a:pos x="110" y="89"/>
                  </a:cxn>
                  <a:cxn ang="0">
                    <a:pos x="83" y="70"/>
                  </a:cxn>
                  <a:cxn ang="0">
                    <a:pos x="87" y="62"/>
                  </a:cxn>
                  <a:cxn ang="0">
                    <a:pos x="99" y="60"/>
                  </a:cxn>
                  <a:cxn ang="0">
                    <a:pos x="96" y="50"/>
                  </a:cxn>
                </a:cxnLst>
                <a:rect l="0" t="0" r="r" b="b"/>
                <a:pathLst>
                  <a:path w="171" h="197">
                    <a:moveTo>
                      <a:pt x="96" y="50"/>
                    </a:moveTo>
                    <a:lnTo>
                      <a:pt x="90" y="44"/>
                    </a:lnTo>
                    <a:lnTo>
                      <a:pt x="78" y="34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51" y="16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29" y="28"/>
                    </a:lnTo>
                    <a:lnTo>
                      <a:pt x="21" y="24"/>
                    </a:lnTo>
                    <a:lnTo>
                      <a:pt x="17" y="19"/>
                    </a:lnTo>
                    <a:lnTo>
                      <a:pt x="8" y="36"/>
                    </a:lnTo>
                    <a:lnTo>
                      <a:pt x="0" y="48"/>
                    </a:lnTo>
                    <a:lnTo>
                      <a:pt x="8" y="50"/>
                    </a:lnTo>
                    <a:lnTo>
                      <a:pt x="10" y="65"/>
                    </a:lnTo>
                    <a:lnTo>
                      <a:pt x="26" y="65"/>
                    </a:lnTo>
                    <a:lnTo>
                      <a:pt x="27" y="89"/>
                    </a:lnTo>
                    <a:lnTo>
                      <a:pt x="29" y="113"/>
                    </a:lnTo>
                    <a:lnTo>
                      <a:pt x="47" y="100"/>
                    </a:lnTo>
                    <a:lnTo>
                      <a:pt x="59" y="103"/>
                    </a:lnTo>
                    <a:lnTo>
                      <a:pt x="69" y="100"/>
                    </a:lnTo>
                    <a:lnTo>
                      <a:pt x="78" y="94"/>
                    </a:lnTo>
                    <a:lnTo>
                      <a:pt x="104" y="114"/>
                    </a:lnTo>
                    <a:lnTo>
                      <a:pt x="107" y="131"/>
                    </a:lnTo>
                    <a:lnTo>
                      <a:pt x="124" y="155"/>
                    </a:lnTo>
                    <a:lnTo>
                      <a:pt x="130" y="175"/>
                    </a:lnTo>
                    <a:lnTo>
                      <a:pt x="124" y="187"/>
                    </a:lnTo>
                    <a:lnTo>
                      <a:pt x="141" y="197"/>
                    </a:lnTo>
                    <a:lnTo>
                      <a:pt x="141" y="191"/>
                    </a:lnTo>
                    <a:lnTo>
                      <a:pt x="148" y="185"/>
                    </a:lnTo>
                    <a:lnTo>
                      <a:pt x="156" y="187"/>
                    </a:lnTo>
                    <a:lnTo>
                      <a:pt x="171" y="180"/>
                    </a:lnTo>
                    <a:lnTo>
                      <a:pt x="167" y="161"/>
                    </a:lnTo>
                    <a:lnTo>
                      <a:pt x="161" y="152"/>
                    </a:lnTo>
                    <a:lnTo>
                      <a:pt x="162" y="148"/>
                    </a:lnTo>
                    <a:lnTo>
                      <a:pt x="144" y="133"/>
                    </a:lnTo>
                    <a:lnTo>
                      <a:pt x="135" y="120"/>
                    </a:lnTo>
                    <a:lnTo>
                      <a:pt x="123" y="104"/>
                    </a:lnTo>
                    <a:lnTo>
                      <a:pt x="110" y="89"/>
                    </a:lnTo>
                    <a:lnTo>
                      <a:pt x="83" y="70"/>
                    </a:lnTo>
                    <a:lnTo>
                      <a:pt x="87" y="62"/>
                    </a:lnTo>
                    <a:lnTo>
                      <a:pt x="99" y="60"/>
                    </a:lnTo>
                    <a:lnTo>
                      <a:pt x="96" y="5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7" name="Freeform 67"/>
              <p:cNvSpPr>
                <a:spLocks/>
              </p:cNvSpPr>
              <p:nvPr/>
            </p:nvSpPr>
            <p:spPr bwMode="auto">
              <a:xfrm>
                <a:off x="3811" y="1828"/>
                <a:ext cx="89" cy="214"/>
              </a:xfrm>
              <a:custGeom>
                <a:avLst/>
                <a:gdLst/>
                <a:ahLst/>
                <a:cxnLst>
                  <a:cxn ang="0">
                    <a:pos x="99" y="106"/>
                  </a:cxn>
                  <a:cxn ang="0">
                    <a:pos x="98" y="87"/>
                  </a:cxn>
                  <a:cxn ang="0">
                    <a:pos x="110" y="59"/>
                  </a:cxn>
                  <a:cxn ang="0">
                    <a:pos x="101" y="22"/>
                  </a:cxn>
                  <a:cxn ang="0">
                    <a:pos x="76" y="0"/>
                  </a:cxn>
                  <a:cxn ang="0">
                    <a:pos x="70" y="18"/>
                  </a:cxn>
                  <a:cxn ang="0">
                    <a:pos x="72" y="33"/>
                  </a:cxn>
                  <a:cxn ang="0">
                    <a:pos x="38" y="49"/>
                  </a:cxn>
                  <a:cxn ang="0">
                    <a:pos x="36" y="79"/>
                  </a:cxn>
                  <a:cxn ang="0">
                    <a:pos x="15" y="108"/>
                  </a:cxn>
                  <a:cxn ang="0">
                    <a:pos x="14" y="153"/>
                  </a:cxn>
                  <a:cxn ang="0">
                    <a:pos x="5" y="153"/>
                  </a:cxn>
                  <a:cxn ang="0">
                    <a:pos x="0" y="172"/>
                  </a:cxn>
                  <a:cxn ang="0">
                    <a:pos x="15" y="193"/>
                  </a:cxn>
                  <a:cxn ang="0">
                    <a:pos x="23" y="203"/>
                  </a:cxn>
                  <a:cxn ang="0">
                    <a:pos x="34" y="202"/>
                  </a:cxn>
                  <a:cxn ang="0">
                    <a:pos x="35" y="215"/>
                  </a:cxn>
                  <a:cxn ang="0">
                    <a:pos x="44" y="215"/>
                  </a:cxn>
                  <a:cxn ang="0">
                    <a:pos x="59" y="252"/>
                  </a:cxn>
                  <a:cxn ang="0">
                    <a:pos x="57" y="292"/>
                  </a:cxn>
                  <a:cxn ang="0">
                    <a:pos x="68" y="292"/>
                  </a:cxn>
                  <a:cxn ang="0">
                    <a:pos x="76" y="294"/>
                  </a:cxn>
                  <a:cxn ang="0">
                    <a:pos x="80" y="295"/>
                  </a:cxn>
                  <a:cxn ang="0">
                    <a:pos x="96" y="277"/>
                  </a:cxn>
                  <a:cxn ang="0">
                    <a:pos x="108" y="262"/>
                  </a:cxn>
                  <a:cxn ang="0">
                    <a:pos x="125" y="281"/>
                  </a:cxn>
                  <a:cxn ang="0">
                    <a:pos x="142" y="346"/>
                  </a:cxn>
                  <a:cxn ang="0">
                    <a:pos x="149" y="358"/>
                  </a:cxn>
                  <a:cxn ang="0">
                    <a:pos x="159" y="391"/>
                  </a:cxn>
                  <a:cxn ang="0">
                    <a:pos x="159" y="429"/>
                  </a:cxn>
                  <a:cxn ang="0">
                    <a:pos x="170" y="409"/>
                  </a:cxn>
                  <a:cxn ang="0">
                    <a:pos x="171" y="371"/>
                  </a:cxn>
                  <a:cxn ang="0">
                    <a:pos x="155" y="336"/>
                  </a:cxn>
                  <a:cxn ang="0">
                    <a:pos x="144" y="309"/>
                  </a:cxn>
                  <a:cxn ang="0">
                    <a:pos x="152" y="285"/>
                  </a:cxn>
                  <a:cxn ang="0">
                    <a:pos x="130" y="258"/>
                  </a:cxn>
                  <a:cxn ang="0">
                    <a:pos x="118" y="233"/>
                  </a:cxn>
                  <a:cxn ang="0">
                    <a:pos x="142" y="204"/>
                  </a:cxn>
                  <a:cxn ang="0">
                    <a:pos x="162" y="191"/>
                  </a:cxn>
                  <a:cxn ang="0">
                    <a:pos x="179" y="162"/>
                  </a:cxn>
                  <a:cxn ang="0">
                    <a:pos x="159" y="165"/>
                  </a:cxn>
                  <a:cxn ang="0">
                    <a:pos x="138" y="147"/>
                  </a:cxn>
                  <a:cxn ang="0">
                    <a:pos x="126" y="121"/>
                  </a:cxn>
                  <a:cxn ang="0">
                    <a:pos x="120" y="103"/>
                  </a:cxn>
                </a:cxnLst>
                <a:rect l="0" t="0" r="r" b="b"/>
                <a:pathLst>
                  <a:path w="179" h="429">
                    <a:moveTo>
                      <a:pt x="120" y="103"/>
                    </a:moveTo>
                    <a:lnTo>
                      <a:pt x="99" y="106"/>
                    </a:lnTo>
                    <a:lnTo>
                      <a:pt x="99" y="96"/>
                    </a:lnTo>
                    <a:lnTo>
                      <a:pt x="98" y="87"/>
                    </a:lnTo>
                    <a:lnTo>
                      <a:pt x="107" y="70"/>
                    </a:lnTo>
                    <a:lnTo>
                      <a:pt x="110" y="59"/>
                    </a:lnTo>
                    <a:lnTo>
                      <a:pt x="106" y="41"/>
                    </a:lnTo>
                    <a:lnTo>
                      <a:pt x="101" y="22"/>
                    </a:lnTo>
                    <a:lnTo>
                      <a:pt x="93" y="17"/>
                    </a:lnTo>
                    <a:lnTo>
                      <a:pt x="76" y="0"/>
                    </a:lnTo>
                    <a:lnTo>
                      <a:pt x="74" y="7"/>
                    </a:lnTo>
                    <a:lnTo>
                      <a:pt x="70" y="18"/>
                    </a:lnTo>
                    <a:lnTo>
                      <a:pt x="69" y="25"/>
                    </a:lnTo>
                    <a:lnTo>
                      <a:pt x="72" y="33"/>
                    </a:lnTo>
                    <a:lnTo>
                      <a:pt x="57" y="29"/>
                    </a:lnTo>
                    <a:lnTo>
                      <a:pt x="38" y="49"/>
                    </a:lnTo>
                    <a:lnTo>
                      <a:pt x="38" y="70"/>
                    </a:lnTo>
                    <a:lnTo>
                      <a:pt x="36" y="79"/>
                    </a:lnTo>
                    <a:lnTo>
                      <a:pt x="28" y="108"/>
                    </a:lnTo>
                    <a:lnTo>
                      <a:pt x="15" y="108"/>
                    </a:lnTo>
                    <a:lnTo>
                      <a:pt x="14" y="127"/>
                    </a:lnTo>
                    <a:lnTo>
                      <a:pt x="14" y="153"/>
                    </a:lnTo>
                    <a:lnTo>
                      <a:pt x="6" y="151"/>
                    </a:lnTo>
                    <a:lnTo>
                      <a:pt x="5" y="153"/>
                    </a:lnTo>
                    <a:lnTo>
                      <a:pt x="6" y="167"/>
                    </a:lnTo>
                    <a:lnTo>
                      <a:pt x="0" y="172"/>
                    </a:lnTo>
                    <a:lnTo>
                      <a:pt x="14" y="192"/>
                    </a:lnTo>
                    <a:lnTo>
                      <a:pt x="15" y="193"/>
                    </a:lnTo>
                    <a:lnTo>
                      <a:pt x="20" y="189"/>
                    </a:lnTo>
                    <a:lnTo>
                      <a:pt x="23" y="203"/>
                    </a:lnTo>
                    <a:lnTo>
                      <a:pt x="26" y="203"/>
                    </a:lnTo>
                    <a:lnTo>
                      <a:pt x="34" y="202"/>
                    </a:lnTo>
                    <a:lnTo>
                      <a:pt x="41" y="211"/>
                    </a:lnTo>
                    <a:lnTo>
                      <a:pt x="35" y="215"/>
                    </a:lnTo>
                    <a:lnTo>
                      <a:pt x="40" y="223"/>
                    </a:lnTo>
                    <a:lnTo>
                      <a:pt x="44" y="215"/>
                    </a:lnTo>
                    <a:lnTo>
                      <a:pt x="51" y="233"/>
                    </a:lnTo>
                    <a:lnTo>
                      <a:pt x="59" y="252"/>
                    </a:lnTo>
                    <a:lnTo>
                      <a:pt x="58" y="271"/>
                    </a:lnTo>
                    <a:lnTo>
                      <a:pt x="57" y="292"/>
                    </a:lnTo>
                    <a:lnTo>
                      <a:pt x="65" y="280"/>
                    </a:lnTo>
                    <a:lnTo>
                      <a:pt x="68" y="292"/>
                    </a:lnTo>
                    <a:lnTo>
                      <a:pt x="70" y="295"/>
                    </a:lnTo>
                    <a:lnTo>
                      <a:pt x="76" y="294"/>
                    </a:lnTo>
                    <a:lnTo>
                      <a:pt x="80" y="293"/>
                    </a:lnTo>
                    <a:lnTo>
                      <a:pt x="80" y="295"/>
                    </a:lnTo>
                    <a:lnTo>
                      <a:pt x="94" y="285"/>
                    </a:lnTo>
                    <a:lnTo>
                      <a:pt x="96" y="277"/>
                    </a:lnTo>
                    <a:lnTo>
                      <a:pt x="102" y="281"/>
                    </a:lnTo>
                    <a:lnTo>
                      <a:pt x="108" y="262"/>
                    </a:lnTo>
                    <a:lnTo>
                      <a:pt x="116" y="273"/>
                    </a:lnTo>
                    <a:lnTo>
                      <a:pt x="125" y="281"/>
                    </a:lnTo>
                    <a:lnTo>
                      <a:pt x="135" y="313"/>
                    </a:lnTo>
                    <a:lnTo>
                      <a:pt x="142" y="346"/>
                    </a:lnTo>
                    <a:lnTo>
                      <a:pt x="143" y="340"/>
                    </a:lnTo>
                    <a:lnTo>
                      <a:pt x="149" y="358"/>
                    </a:lnTo>
                    <a:lnTo>
                      <a:pt x="155" y="375"/>
                    </a:lnTo>
                    <a:lnTo>
                      <a:pt x="159" y="391"/>
                    </a:lnTo>
                    <a:lnTo>
                      <a:pt x="159" y="411"/>
                    </a:lnTo>
                    <a:lnTo>
                      <a:pt x="159" y="429"/>
                    </a:lnTo>
                    <a:lnTo>
                      <a:pt x="162" y="424"/>
                    </a:lnTo>
                    <a:lnTo>
                      <a:pt x="170" y="409"/>
                    </a:lnTo>
                    <a:lnTo>
                      <a:pt x="177" y="394"/>
                    </a:lnTo>
                    <a:lnTo>
                      <a:pt x="171" y="371"/>
                    </a:lnTo>
                    <a:lnTo>
                      <a:pt x="166" y="352"/>
                    </a:lnTo>
                    <a:lnTo>
                      <a:pt x="155" y="336"/>
                    </a:lnTo>
                    <a:lnTo>
                      <a:pt x="144" y="322"/>
                    </a:lnTo>
                    <a:lnTo>
                      <a:pt x="144" y="309"/>
                    </a:lnTo>
                    <a:lnTo>
                      <a:pt x="147" y="299"/>
                    </a:lnTo>
                    <a:lnTo>
                      <a:pt x="152" y="285"/>
                    </a:lnTo>
                    <a:lnTo>
                      <a:pt x="147" y="283"/>
                    </a:lnTo>
                    <a:lnTo>
                      <a:pt x="130" y="258"/>
                    </a:lnTo>
                    <a:lnTo>
                      <a:pt x="113" y="233"/>
                    </a:lnTo>
                    <a:lnTo>
                      <a:pt x="118" y="233"/>
                    </a:lnTo>
                    <a:lnTo>
                      <a:pt x="123" y="208"/>
                    </a:lnTo>
                    <a:lnTo>
                      <a:pt x="142" y="204"/>
                    </a:lnTo>
                    <a:lnTo>
                      <a:pt x="152" y="193"/>
                    </a:lnTo>
                    <a:lnTo>
                      <a:pt x="162" y="191"/>
                    </a:lnTo>
                    <a:lnTo>
                      <a:pt x="170" y="179"/>
                    </a:lnTo>
                    <a:lnTo>
                      <a:pt x="179" y="162"/>
                    </a:lnTo>
                    <a:lnTo>
                      <a:pt x="173" y="160"/>
                    </a:lnTo>
                    <a:lnTo>
                      <a:pt x="159" y="165"/>
                    </a:lnTo>
                    <a:lnTo>
                      <a:pt x="149" y="150"/>
                    </a:lnTo>
                    <a:lnTo>
                      <a:pt x="138" y="147"/>
                    </a:lnTo>
                    <a:lnTo>
                      <a:pt x="141" y="127"/>
                    </a:lnTo>
                    <a:lnTo>
                      <a:pt x="126" y="121"/>
                    </a:lnTo>
                    <a:lnTo>
                      <a:pt x="122" y="106"/>
                    </a:lnTo>
                    <a:lnTo>
                      <a:pt x="120" y="10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8" name="Freeform 68"/>
              <p:cNvSpPr>
                <a:spLocks/>
              </p:cNvSpPr>
              <p:nvPr/>
            </p:nvSpPr>
            <p:spPr bwMode="auto">
              <a:xfrm>
                <a:off x="4100" y="1943"/>
                <a:ext cx="49" cy="70"/>
              </a:xfrm>
              <a:custGeom>
                <a:avLst/>
                <a:gdLst/>
                <a:ahLst/>
                <a:cxnLst>
                  <a:cxn ang="0">
                    <a:pos x="18" y="88"/>
                  </a:cxn>
                  <a:cxn ang="0">
                    <a:pos x="18" y="98"/>
                  </a:cxn>
                  <a:cxn ang="0">
                    <a:pos x="3" y="74"/>
                  </a:cxn>
                  <a:cxn ang="0">
                    <a:pos x="0" y="56"/>
                  </a:cxn>
                  <a:cxn ang="0">
                    <a:pos x="11" y="57"/>
                  </a:cxn>
                  <a:cxn ang="0">
                    <a:pos x="7" y="33"/>
                  </a:cxn>
                  <a:cxn ang="0">
                    <a:pos x="5" y="9"/>
                  </a:cxn>
                  <a:cxn ang="0">
                    <a:pos x="9" y="0"/>
                  </a:cxn>
                  <a:cxn ang="0">
                    <a:pos x="36" y="6"/>
                  </a:cxn>
                  <a:cxn ang="0">
                    <a:pos x="41" y="10"/>
                  </a:cxn>
                  <a:cxn ang="0">
                    <a:pos x="45" y="30"/>
                  </a:cxn>
                  <a:cxn ang="0">
                    <a:pos x="49" y="43"/>
                  </a:cxn>
                  <a:cxn ang="0">
                    <a:pos x="44" y="57"/>
                  </a:cxn>
                  <a:cxn ang="0">
                    <a:pos x="36" y="67"/>
                  </a:cxn>
                  <a:cxn ang="0">
                    <a:pos x="37" y="82"/>
                  </a:cxn>
                  <a:cxn ang="0">
                    <a:pos x="49" y="108"/>
                  </a:cxn>
                  <a:cxn ang="0">
                    <a:pos x="56" y="106"/>
                  </a:cxn>
                  <a:cxn ang="0">
                    <a:pos x="56" y="105"/>
                  </a:cxn>
                  <a:cxn ang="0">
                    <a:pos x="67" y="102"/>
                  </a:cxn>
                  <a:cxn ang="0">
                    <a:pos x="77" y="114"/>
                  </a:cxn>
                  <a:cxn ang="0">
                    <a:pos x="78" y="108"/>
                  </a:cxn>
                  <a:cxn ang="0">
                    <a:pos x="89" y="115"/>
                  </a:cxn>
                  <a:cxn ang="0">
                    <a:pos x="84" y="118"/>
                  </a:cxn>
                  <a:cxn ang="0">
                    <a:pos x="92" y="129"/>
                  </a:cxn>
                  <a:cxn ang="0">
                    <a:pos x="97" y="130"/>
                  </a:cxn>
                  <a:cxn ang="0">
                    <a:pos x="93" y="140"/>
                  </a:cxn>
                  <a:cxn ang="0">
                    <a:pos x="93" y="134"/>
                  </a:cxn>
                  <a:cxn ang="0">
                    <a:pos x="79" y="127"/>
                  </a:cxn>
                  <a:cxn ang="0">
                    <a:pos x="68" y="115"/>
                  </a:cxn>
                  <a:cxn ang="0">
                    <a:pos x="61" y="111"/>
                  </a:cxn>
                  <a:cxn ang="0">
                    <a:pos x="65" y="127"/>
                  </a:cxn>
                  <a:cxn ang="0">
                    <a:pos x="44" y="110"/>
                  </a:cxn>
                  <a:cxn ang="0">
                    <a:pos x="31" y="116"/>
                  </a:cxn>
                  <a:cxn ang="0">
                    <a:pos x="23" y="111"/>
                  </a:cxn>
                  <a:cxn ang="0">
                    <a:pos x="23" y="102"/>
                  </a:cxn>
                  <a:cxn ang="0">
                    <a:pos x="26" y="91"/>
                  </a:cxn>
                  <a:cxn ang="0">
                    <a:pos x="18" y="88"/>
                  </a:cxn>
                </a:cxnLst>
                <a:rect l="0" t="0" r="r" b="b"/>
                <a:pathLst>
                  <a:path w="97" h="140">
                    <a:moveTo>
                      <a:pt x="18" y="88"/>
                    </a:moveTo>
                    <a:lnTo>
                      <a:pt x="18" y="98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11" y="57"/>
                    </a:lnTo>
                    <a:lnTo>
                      <a:pt x="7" y="33"/>
                    </a:lnTo>
                    <a:lnTo>
                      <a:pt x="5" y="9"/>
                    </a:lnTo>
                    <a:lnTo>
                      <a:pt x="9" y="0"/>
                    </a:lnTo>
                    <a:lnTo>
                      <a:pt x="36" y="6"/>
                    </a:lnTo>
                    <a:lnTo>
                      <a:pt x="41" y="10"/>
                    </a:lnTo>
                    <a:lnTo>
                      <a:pt x="45" y="30"/>
                    </a:lnTo>
                    <a:lnTo>
                      <a:pt x="49" y="43"/>
                    </a:lnTo>
                    <a:lnTo>
                      <a:pt x="44" y="57"/>
                    </a:lnTo>
                    <a:lnTo>
                      <a:pt x="36" y="67"/>
                    </a:lnTo>
                    <a:lnTo>
                      <a:pt x="37" y="82"/>
                    </a:lnTo>
                    <a:lnTo>
                      <a:pt x="49" y="108"/>
                    </a:lnTo>
                    <a:lnTo>
                      <a:pt x="56" y="106"/>
                    </a:lnTo>
                    <a:lnTo>
                      <a:pt x="56" y="105"/>
                    </a:lnTo>
                    <a:lnTo>
                      <a:pt x="67" y="102"/>
                    </a:lnTo>
                    <a:lnTo>
                      <a:pt x="77" y="114"/>
                    </a:lnTo>
                    <a:lnTo>
                      <a:pt x="78" y="108"/>
                    </a:lnTo>
                    <a:lnTo>
                      <a:pt x="89" y="115"/>
                    </a:lnTo>
                    <a:lnTo>
                      <a:pt x="84" y="118"/>
                    </a:lnTo>
                    <a:lnTo>
                      <a:pt x="92" y="129"/>
                    </a:lnTo>
                    <a:lnTo>
                      <a:pt x="97" y="130"/>
                    </a:lnTo>
                    <a:lnTo>
                      <a:pt x="93" y="140"/>
                    </a:lnTo>
                    <a:lnTo>
                      <a:pt x="93" y="134"/>
                    </a:lnTo>
                    <a:lnTo>
                      <a:pt x="79" y="127"/>
                    </a:lnTo>
                    <a:lnTo>
                      <a:pt x="68" y="115"/>
                    </a:lnTo>
                    <a:lnTo>
                      <a:pt x="61" y="111"/>
                    </a:lnTo>
                    <a:lnTo>
                      <a:pt x="65" y="127"/>
                    </a:lnTo>
                    <a:lnTo>
                      <a:pt x="44" y="110"/>
                    </a:lnTo>
                    <a:lnTo>
                      <a:pt x="31" y="116"/>
                    </a:lnTo>
                    <a:lnTo>
                      <a:pt x="23" y="111"/>
                    </a:lnTo>
                    <a:lnTo>
                      <a:pt x="23" y="102"/>
                    </a:lnTo>
                    <a:lnTo>
                      <a:pt x="26" y="91"/>
                    </a:lnTo>
                    <a:lnTo>
                      <a:pt x="18" y="8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9" name="Freeform 69"/>
              <p:cNvSpPr>
                <a:spLocks/>
              </p:cNvSpPr>
              <p:nvPr/>
            </p:nvSpPr>
            <p:spPr bwMode="auto">
              <a:xfrm>
                <a:off x="4132" y="2047"/>
                <a:ext cx="48" cy="48"/>
              </a:xfrm>
              <a:custGeom>
                <a:avLst/>
                <a:gdLst/>
                <a:ahLst/>
                <a:cxnLst>
                  <a:cxn ang="0">
                    <a:pos x="73" y="97"/>
                  </a:cxn>
                  <a:cxn ang="0">
                    <a:pos x="71" y="88"/>
                  </a:cxn>
                  <a:cxn ang="0">
                    <a:pos x="66" y="90"/>
                  </a:cxn>
                  <a:cxn ang="0">
                    <a:pos x="44" y="77"/>
                  </a:cxn>
                  <a:cxn ang="0">
                    <a:pos x="46" y="58"/>
                  </a:cxn>
                  <a:cxn ang="0">
                    <a:pos x="34" y="45"/>
                  </a:cxn>
                  <a:cxn ang="0">
                    <a:pos x="28" y="52"/>
                  </a:cxn>
                  <a:cxn ang="0">
                    <a:pos x="24" y="49"/>
                  </a:cxn>
                  <a:cxn ang="0">
                    <a:pos x="21" y="53"/>
                  </a:cxn>
                  <a:cxn ang="0">
                    <a:pos x="15" y="47"/>
                  </a:cxn>
                  <a:cxn ang="0">
                    <a:pos x="6" y="60"/>
                  </a:cxn>
                  <a:cxn ang="0">
                    <a:pos x="0" y="65"/>
                  </a:cxn>
                  <a:cxn ang="0">
                    <a:pos x="2" y="48"/>
                  </a:cxn>
                  <a:cxn ang="0">
                    <a:pos x="19" y="34"/>
                  </a:cxn>
                  <a:cxn ang="0">
                    <a:pos x="31" y="25"/>
                  </a:cxn>
                  <a:cxn ang="0">
                    <a:pos x="36" y="39"/>
                  </a:cxn>
                  <a:cxn ang="0">
                    <a:pos x="45" y="34"/>
                  </a:cxn>
                  <a:cxn ang="0">
                    <a:pos x="51" y="29"/>
                  </a:cxn>
                  <a:cxn ang="0">
                    <a:pos x="55" y="18"/>
                  </a:cxn>
                  <a:cxn ang="0">
                    <a:pos x="63" y="19"/>
                  </a:cxn>
                  <a:cxn ang="0">
                    <a:pos x="68" y="18"/>
                  </a:cxn>
                  <a:cxn ang="0">
                    <a:pos x="66" y="0"/>
                  </a:cxn>
                  <a:cxn ang="0">
                    <a:pos x="81" y="11"/>
                  </a:cxn>
                  <a:cxn ang="0">
                    <a:pos x="85" y="29"/>
                  </a:cxn>
                  <a:cxn ang="0">
                    <a:pos x="96" y="58"/>
                  </a:cxn>
                  <a:cxn ang="0">
                    <a:pos x="90" y="69"/>
                  </a:cxn>
                  <a:cxn ang="0">
                    <a:pos x="89" y="78"/>
                  </a:cxn>
                  <a:cxn ang="0">
                    <a:pos x="80" y="59"/>
                  </a:cxn>
                  <a:cxn ang="0">
                    <a:pos x="73" y="64"/>
                  </a:cxn>
                  <a:cxn ang="0">
                    <a:pos x="77" y="79"/>
                  </a:cxn>
                  <a:cxn ang="0">
                    <a:pos x="73" y="97"/>
                  </a:cxn>
                </a:cxnLst>
                <a:rect l="0" t="0" r="r" b="b"/>
                <a:pathLst>
                  <a:path w="96" h="97">
                    <a:moveTo>
                      <a:pt x="73" y="97"/>
                    </a:moveTo>
                    <a:lnTo>
                      <a:pt x="71" y="88"/>
                    </a:lnTo>
                    <a:lnTo>
                      <a:pt x="66" y="90"/>
                    </a:lnTo>
                    <a:lnTo>
                      <a:pt x="44" y="77"/>
                    </a:lnTo>
                    <a:lnTo>
                      <a:pt x="46" y="58"/>
                    </a:lnTo>
                    <a:lnTo>
                      <a:pt x="34" y="45"/>
                    </a:lnTo>
                    <a:lnTo>
                      <a:pt x="28" y="52"/>
                    </a:lnTo>
                    <a:lnTo>
                      <a:pt x="24" y="49"/>
                    </a:lnTo>
                    <a:lnTo>
                      <a:pt x="21" y="53"/>
                    </a:lnTo>
                    <a:lnTo>
                      <a:pt x="15" y="47"/>
                    </a:lnTo>
                    <a:lnTo>
                      <a:pt x="6" y="6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19" y="34"/>
                    </a:lnTo>
                    <a:lnTo>
                      <a:pt x="31" y="25"/>
                    </a:lnTo>
                    <a:lnTo>
                      <a:pt x="36" y="39"/>
                    </a:lnTo>
                    <a:lnTo>
                      <a:pt x="45" y="34"/>
                    </a:lnTo>
                    <a:lnTo>
                      <a:pt x="51" y="29"/>
                    </a:lnTo>
                    <a:lnTo>
                      <a:pt x="55" y="18"/>
                    </a:lnTo>
                    <a:lnTo>
                      <a:pt x="63" y="19"/>
                    </a:lnTo>
                    <a:lnTo>
                      <a:pt x="68" y="18"/>
                    </a:lnTo>
                    <a:lnTo>
                      <a:pt x="66" y="0"/>
                    </a:lnTo>
                    <a:lnTo>
                      <a:pt x="81" y="11"/>
                    </a:lnTo>
                    <a:lnTo>
                      <a:pt x="85" y="29"/>
                    </a:lnTo>
                    <a:lnTo>
                      <a:pt x="96" y="58"/>
                    </a:lnTo>
                    <a:lnTo>
                      <a:pt x="90" y="69"/>
                    </a:lnTo>
                    <a:lnTo>
                      <a:pt x="89" y="78"/>
                    </a:lnTo>
                    <a:lnTo>
                      <a:pt x="80" y="59"/>
                    </a:lnTo>
                    <a:lnTo>
                      <a:pt x="73" y="64"/>
                    </a:lnTo>
                    <a:lnTo>
                      <a:pt x="77" y="79"/>
                    </a:lnTo>
                    <a:lnTo>
                      <a:pt x="73" y="9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0" name="Freeform 70"/>
              <p:cNvSpPr>
                <a:spLocks/>
              </p:cNvSpPr>
              <p:nvPr/>
            </p:nvSpPr>
            <p:spPr bwMode="auto">
              <a:xfrm>
                <a:off x="4135" y="2034"/>
                <a:ext cx="11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30"/>
                  </a:cxn>
                  <a:cxn ang="0">
                    <a:pos x="15" y="41"/>
                  </a:cxn>
                  <a:cxn ang="0">
                    <a:pos x="0" y="26"/>
                  </a:cxn>
                  <a:cxn ang="0">
                    <a:pos x="4" y="19"/>
                  </a:cxn>
                  <a:cxn ang="0">
                    <a:pos x="7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41">
                    <a:moveTo>
                      <a:pt x="20" y="0"/>
                    </a:moveTo>
                    <a:lnTo>
                      <a:pt x="15" y="30"/>
                    </a:lnTo>
                    <a:lnTo>
                      <a:pt x="15" y="41"/>
                    </a:lnTo>
                    <a:lnTo>
                      <a:pt x="0" y="26"/>
                    </a:lnTo>
                    <a:lnTo>
                      <a:pt x="4" y="19"/>
                    </a:lnTo>
                    <a:lnTo>
                      <a:pt x="7" y="0"/>
                    </a:lnTo>
                    <a:lnTo>
                      <a:pt x="2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1" name="Freeform 71"/>
              <p:cNvSpPr>
                <a:spLocks/>
              </p:cNvSpPr>
              <p:nvPr/>
            </p:nvSpPr>
            <p:spPr bwMode="auto">
              <a:xfrm>
                <a:off x="4151" y="2014"/>
                <a:ext cx="17" cy="17"/>
              </a:xfrm>
              <a:custGeom>
                <a:avLst/>
                <a:gdLst/>
                <a:ahLst/>
                <a:cxnLst>
                  <a:cxn ang="0">
                    <a:pos x="25" y="34"/>
                  </a:cxn>
                  <a:cxn ang="0">
                    <a:pos x="15" y="23"/>
                  </a:cxn>
                  <a:cxn ang="0">
                    <a:pos x="0" y="4"/>
                  </a:cxn>
                  <a:cxn ang="0">
                    <a:pos x="17" y="0"/>
                  </a:cxn>
                  <a:cxn ang="0">
                    <a:pos x="24" y="15"/>
                  </a:cxn>
                  <a:cxn ang="0">
                    <a:pos x="34" y="35"/>
                  </a:cxn>
                  <a:cxn ang="0">
                    <a:pos x="25" y="34"/>
                  </a:cxn>
                </a:cxnLst>
                <a:rect l="0" t="0" r="r" b="b"/>
                <a:pathLst>
                  <a:path w="34" h="35">
                    <a:moveTo>
                      <a:pt x="25" y="34"/>
                    </a:moveTo>
                    <a:lnTo>
                      <a:pt x="15" y="23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24" y="15"/>
                    </a:lnTo>
                    <a:lnTo>
                      <a:pt x="34" y="35"/>
                    </a:lnTo>
                    <a:lnTo>
                      <a:pt x="25" y="3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2" name="Freeform 72"/>
              <p:cNvSpPr>
                <a:spLocks/>
              </p:cNvSpPr>
              <p:nvPr/>
            </p:nvSpPr>
            <p:spPr bwMode="auto">
              <a:xfrm>
                <a:off x="4128" y="2023"/>
                <a:ext cx="13" cy="15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6" y="30"/>
                  </a:cxn>
                  <a:cxn ang="0">
                    <a:pos x="25" y="11"/>
                  </a:cxn>
                  <a:cxn ang="0">
                    <a:pos x="26" y="10"/>
                  </a:cxn>
                  <a:cxn ang="0">
                    <a:pos x="24" y="6"/>
                  </a:cxn>
                </a:cxnLst>
                <a:rect l="0" t="0" r="r" b="b"/>
                <a:pathLst>
                  <a:path w="26" h="30">
                    <a:moveTo>
                      <a:pt x="24" y="6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6" y="30"/>
                    </a:lnTo>
                    <a:lnTo>
                      <a:pt x="25" y="11"/>
                    </a:lnTo>
                    <a:lnTo>
                      <a:pt x="26" y="10"/>
                    </a:lnTo>
                    <a:lnTo>
                      <a:pt x="24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3" name="Freeform 73"/>
              <p:cNvSpPr>
                <a:spLocks/>
              </p:cNvSpPr>
              <p:nvPr/>
            </p:nvSpPr>
            <p:spPr bwMode="auto">
              <a:xfrm>
                <a:off x="4083" y="2029"/>
                <a:ext cx="24" cy="33"/>
              </a:xfrm>
              <a:custGeom>
                <a:avLst/>
                <a:gdLst/>
                <a:ahLst/>
                <a:cxnLst>
                  <a:cxn ang="0">
                    <a:pos x="48" y="18"/>
                  </a:cxn>
                  <a:cxn ang="0">
                    <a:pos x="29" y="37"/>
                  </a:cxn>
                  <a:cxn ang="0">
                    <a:pos x="14" y="52"/>
                  </a:cxn>
                  <a:cxn ang="0">
                    <a:pos x="0" y="66"/>
                  </a:cxn>
                  <a:cxn ang="0">
                    <a:pos x="1" y="61"/>
                  </a:cxn>
                  <a:cxn ang="0">
                    <a:pos x="17" y="43"/>
                  </a:cxn>
                  <a:cxn ang="0">
                    <a:pos x="31" y="25"/>
                  </a:cxn>
                  <a:cxn ang="0">
                    <a:pos x="37" y="11"/>
                  </a:cxn>
                  <a:cxn ang="0">
                    <a:pos x="40" y="11"/>
                  </a:cxn>
                  <a:cxn ang="0">
                    <a:pos x="40" y="0"/>
                  </a:cxn>
                  <a:cxn ang="0">
                    <a:pos x="48" y="18"/>
                  </a:cxn>
                </a:cxnLst>
                <a:rect l="0" t="0" r="r" b="b"/>
                <a:pathLst>
                  <a:path w="48" h="66">
                    <a:moveTo>
                      <a:pt x="48" y="18"/>
                    </a:moveTo>
                    <a:lnTo>
                      <a:pt x="29" y="37"/>
                    </a:lnTo>
                    <a:lnTo>
                      <a:pt x="14" y="52"/>
                    </a:lnTo>
                    <a:lnTo>
                      <a:pt x="0" y="66"/>
                    </a:lnTo>
                    <a:lnTo>
                      <a:pt x="1" y="61"/>
                    </a:lnTo>
                    <a:lnTo>
                      <a:pt x="17" y="43"/>
                    </a:lnTo>
                    <a:lnTo>
                      <a:pt x="31" y="25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0" y="0"/>
                    </a:lnTo>
                    <a:lnTo>
                      <a:pt x="48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4" name="Freeform 74"/>
              <p:cNvSpPr>
                <a:spLocks/>
              </p:cNvSpPr>
              <p:nvPr/>
            </p:nvSpPr>
            <p:spPr bwMode="auto">
              <a:xfrm>
                <a:off x="4108" y="2003"/>
                <a:ext cx="14" cy="14"/>
              </a:xfrm>
              <a:custGeom>
                <a:avLst/>
                <a:gdLst/>
                <a:ahLst/>
                <a:cxnLst>
                  <a:cxn ang="0">
                    <a:pos x="27" y="19"/>
                  </a:cxn>
                  <a:cxn ang="0">
                    <a:pos x="24" y="26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7" y="19"/>
                  </a:cxn>
                </a:cxnLst>
                <a:rect l="0" t="0" r="r" b="b"/>
                <a:pathLst>
                  <a:path w="27" h="26">
                    <a:moveTo>
                      <a:pt x="27" y="19"/>
                    </a:moveTo>
                    <a:lnTo>
                      <a:pt x="24" y="26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7" y="1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5" name="Freeform 75"/>
              <p:cNvSpPr>
                <a:spLocks/>
              </p:cNvSpPr>
              <p:nvPr/>
            </p:nvSpPr>
            <p:spPr bwMode="auto">
              <a:xfrm>
                <a:off x="4153" y="2026"/>
                <a:ext cx="11" cy="1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20" y="28"/>
                  </a:cxn>
                  <a:cxn ang="0">
                    <a:pos x="15" y="30"/>
                  </a:cxn>
                  <a:cxn ang="0">
                    <a:pos x="14" y="33"/>
                  </a:cxn>
                  <a:cxn ang="0">
                    <a:pos x="3" y="14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20" h="33">
                    <a:moveTo>
                      <a:pt x="13" y="6"/>
                    </a:moveTo>
                    <a:lnTo>
                      <a:pt x="20" y="28"/>
                    </a:lnTo>
                    <a:lnTo>
                      <a:pt x="15" y="30"/>
                    </a:lnTo>
                    <a:lnTo>
                      <a:pt x="14" y="33"/>
                    </a:lnTo>
                    <a:lnTo>
                      <a:pt x="3" y="14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6" name="Freeform 76"/>
              <p:cNvSpPr>
                <a:spLocks/>
              </p:cNvSpPr>
              <p:nvPr/>
            </p:nvSpPr>
            <p:spPr bwMode="auto">
              <a:xfrm>
                <a:off x="4140" y="2015"/>
                <a:ext cx="9" cy="8"/>
              </a:xfrm>
              <a:custGeom>
                <a:avLst/>
                <a:gdLst/>
                <a:ahLst/>
                <a:cxnLst>
                  <a:cxn ang="0">
                    <a:pos x="18" y="15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18" y="13"/>
                  </a:cxn>
                  <a:cxn ang="0">
                    <a:pos x="18" y="15"/>
                  </a:cxn>
                </a:cxnLst>
                <a:rect l="0" t="0" r="r" b="b"/>
                <a:pathLst>
                  <a:path w="18" h="15">
                    <a:moveTo>
                      <a:pt x="18" y="15"/>
                    </a:moveTo>
                    <a:lnTo>
                      <a:pt x="3" y="7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8" y="13"/>
                    </a:lnTo>
                    <a:lnTo>
                      <a:pt x="18" y="1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7" name="Freeform 77"/>
              <p:cNvSpPr>
                <a:spLocks/>
              </p:cNvSpPr>
              <p:nvPr/>
            </p:nvSpPr>
            <p:spPr bwMode="auto">
              <a:xfrm>
                <a:off x="4149" y="2042"/>
                <a:ext cx="9" cy="5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17" y="7"/>
                  </a:cxn>
                </a:cxnLst>
                <a:rect l="0" t="0" r="r" b="b"/>
                <a:pathLst>
                  <a:path w="17" h="8">
                    <a:moveTo>
                      <a:pt x="17" y="7"/>
                    </a:moveTo>
                    <a:lnTo>
                      <a:pt x="12" y="0"/>
                    </a:lnTo>
                    <a:lnTo>
                      <a:pt x="0" y="8"/>
                    </a:lnTo>
                    <a:lnTo>
                      <a:pt x="1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8" name="Freeform 78"/>
              <p:cNvSpPr>
                <a:spLocks/>
              </p:cNvSpPr>
              <p:nvPr/>
            </p:nvSpPr>
            <p:spPr bwMode="auto">
              <a:xfrm>
                <a:off x="4144" y="2029"/>
                <a:ext cx="6" cy="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1"/>
                  </a:cxn>
                  <a:cxn ang="0">
                    <a:pos x="6" y="27"/>
                  </a:cxn>
                  <a:cxn ang="0">
                    <a:pos x="0" y="42"/>
                  </a:cxn>
                  <a:cxn ang="0">
                    <a:pos x="6" y="21"/>
                  </a:cxn>
                  <a:cxn ang="0">
                    <a:pos x="12" y="0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12" y="11"/>
                    </a:lnTo>
                    <a:lnTo>
                      <a:pt x="6" y="27"/>
                    </a:lnTo>
                    <a:lnTo>
                      <a:pt x="0" y="42"/>
                    </a:lnTo>
                    <a:lnTo>
                      <a:pt x="6" y="21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9" name="Freeform 79"/>
              <p:cNvSpPr>
                <a:spLocks/>
              </p:cNvSpPr>
              <p:nvPr/>
            </p:nvSpPr>
            <p:spPr bwMode="auto">
              <a:xfrm>
                <a:off x="3867" y="1923"/>
                <a:ext cx="90" cy="170"/>
              </a:xfrm>
              <a:custGeom>
                <a:avLst/>
                <a:gdLst/>
                <a:ahLst/>
                <a:cxnLst>
                  <a:cxn ang="0">
                    <a:pos x="59" y="241"/>
                  </a:cxn>
                  <a:cxn ang="0">
                    <a:pos x="67" y="200"/>
                  </a:cxn>
                  <a:cxn ang="0">
                    <a:pos x="69" y="163"/>
                  </a:cxn>
                  <a:cxn ang="0">
                    <a:pos x="89" y="176"/>
                  </a:cxn>
                  <a:cxn ang="0">
                    <a:pos x="125" y="193"/>
                  </a:cxn>
                  <a:cxn ang="0">
                    <a:pos x="125" y="184"/>
                  </a:cxn>
                  <a:cxn ang="0">
                    <a:pos x="130" y="140"/>
                  </a:cxn>
                  <a:cxn ang="0">
                    <a:pos x="173" y="139"/>
                  </a:cxn>
                  <a:cxn ang="0">
                    <a:pos x="173" y="107"/>
                  </a:cxn>
                  <a:cxn ang="0">
                    <a:pos x="153" y="66"/>
                  </a:cxn>
                  <a:cxn ang="0">
                    <a:pos x="118" y="52"/>
                  </a:cxn>
                  <a:cxn ang="0">
                    <a:pos x="96" y="52"/>
                  </a:cxn>
                  <a:cxn ang="0">
                    <a:pos x="76" y="41"/>
                  </a:cxn>
                  <a:cxn ang="0">
                    <a:pos x="59" y="17"/>
                  </a:cxn>
                  <a:cxn ang="0">
                    <a:pos x="49" y="0"/>
                  </a:cxn>
                  <a:cxn ang="0">
                    <a:pos x="29" y="13"/>
                  </a:cxn>
                  <a:cxn ang="0">
                    <a:pos x="5" y="42"/>
                  </a:cxn>
                  <a:cxn ang="0">
                    <a:pos x="17" y="67"/>
                  </a:cxn>
                  <a:cxn ang="0">
                    <a:pos x="39" y="94"/>
                  </a:cxn>
                  <a:cxn ang="0">
                    <a:pos x="31" y="118"/>
                  </a:cxn>
                  <a:cxn ang="0">
                    <a:pos x="42" y="145"/>
                  </a:cxn>
                  <a:cxn ang="0">
                    <a:pos x="58" y="180"/>
                  </a:cxn>
                  <a:cxn ang="0">
                    <a:pos x="57" y="218"/>
                  </a:cxn>
                  <a:cxn ang="0">
                    <a:pos x="49" y="238"/>
                  </a:cxn>
                  <a:cxn ang="0">
                    <a:pos x="43" y="282"/>
                  </a:cxn>
                  <a:cxn ang="0">
                    <a:pos x="58" y="293"/>
                  </a:cxn>
                  <a:cxn ang="0">
                    <a:pos x="73" y="310"/>
                  </a:cxn>
                  <a:cxn ang="0">
                    <a:pos x="85" y="320"/>
                  </a:cxn>
                  <a:cxn ang="0">
                    <a:pos x="102" y="340"/>
                  </a:cxn>
                  <a:cxn ang="0">
                    <a:pos x="124" y="329"/>
                  </a:cxn>
                  <a:cxn ang="0">
                    <a:pos x="97" y="312"/>
                  </a:cxn>
                  <a:cxn ang="0">
                    <a:pos x="82" y="283"/>
                  </a:cxn>
                  <a:cxn ang="0">
                    <a:pos x="64" y="259"/>
                  </a:cxn>
                </a:cxnLst>
                <a:rect l="0" t="0" r="r" b="b"/>
                <a:pathLst>
                  <a:path w="179" h="340">
                    <a:moveTo>
                      <a:pt x="64" y="259"/>
                    </a:moveTo>
                    <a:lnTo>
                      <a:pt x="59" y="241"/>
                    </a:lnTo>
                    <a:lnTo>
                      <a:pt x="64" y="221"/>
                    </a:lnTo>
                    <a:lnTo>
                      <a:pt x="67" y="200"/>
                    </a:lnTo>
                    <a:lnTo>
                      <a:pt x="69" y="181"/>
                    </a:lnTo>
                    <a:lnTo>
                      <a:pt x="69" y="163"/>
                    </a:lnTo>
                    <a:lnTo>
                      <a:pt x="88" y="161"/>
                    </a:lnTo>
                    <a:lnTo>
                      <a:pt x="89" y="176"/>
                    </a:lnTo>
                    <a:lnTo>
                      <a:pt x="105" y="179"/>
                    </a:lnTo>
                    <a:lnTo>
                      <a:pt x="125" y="193"/>
                    </a:lnTo>
                    <a:lnTo>
                      <a:pt x="132" y="203"/>
                    </a:lnTo>
                    <a:lnTo>
                      <a:pt x="125" y="184"/>
                    </a:lnTo>
                    <a:lnTo>
                      <a:pt x="117" y="164"/>
                    </a:lnTo>
                    <a:lnTo>
                      <a:pt x="130" y="140"/>
                    </a:lnTo>
                    <a:lnTo>
                      <a:pt x="151" y="140"/>
                    </a:lnTo>
                    <a:lnTo>
                      <a:pt x="173" y="139"/>
                    </a:lnTo>
                    <a:lnTo>
                      <a:pt x="179" y="127"/>
                    </a:lnTo>
                    <a:lnTo>
                      <a:pt x="173" y="107"/>
                    </a:lnTo>
                    <a:lnTo>
                      <a:pt x="156" y="83"/>
                    </a:lnTo>
                    <a:lnTo>
                      <a:pt x="153" y="66"/>
                    </a:lnTo>
                    <a:lnTo>
                      <a:pt x="127" y="46"/>
                    </a:lnTo>
                    <a:lnTo>
                      <a:pt x="118" y="52"/>
                    </a:lnTo>
                    <a:lnTo>
                      <a:pt x="108" y="55"/>
                    </a:lnTo>
                    <a:lnTo>
                      <a:pt x="96" y="52"/>
                    </a:lnTo>
                    <a:lnTo>
                      <a:pt x="78" y="65"/>
                    </a:lnTo>
                    <a:lnTo>
                      <a:pt x="76" y="41"/>
                    </a:lnTo>
                    <a:lnTo>
                      <a:pt x="75" y="17"/>
                    </a:lnTo>
                    <a:lnTo>
                      <a:pt x="59" y="17"/>
                    </a:lnTo>
                    <a:lnTo>
                      <a:pt x="57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29" y="13"/>
                    </a:lnTo>
                    <a:lnTo>
                      <a:pt x="10" y="17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17" y="67"/>
                    </a:lnTo>
                    <a:lnTo>
                      <a:pt x="34" y="92"/>
                    </a:lnTo>
                    <a:lnTo>
                      <a:pt x="39" y="94"/>
                    </a:lnTo>
                    <a:lnTo>
                      <a:pt x="34" y="108"/>
                    </a:lnTo>
                    <a:lnTo>
                      <a:pt x="31" y="118"/>
                    </a:lnTo>
                    <a:lnTo>
                      <a:pt x="31" y="131"/>
                    </a:lnTo>
                    <a:lnTo>
                      <a:pt x="42" y="145"/>
                    </a:lnTo>
                    <a:lnTo>
                      <a:pt x="53" y="161"/>
                    </a:lnTo>
                    <a:lnTo>
                      <a:pt x="58" y="180"/>
                    </a:lnTo>
                    <a:lnTo>
                      <a:pt x="64" y="203"/>
                    </a:lnTo>
                    <a:lnTo>
                      <a:pt x="57" y="218"/>
                    </a:lnTo>
                    <a:lnTo>
                      <a:pt x="49" y="233"/>
                    </a:lnTo>
                    <a:lnTo>
                      <a:pt x="49" y="238"/>
                    </a:lnTo>
                    <a:lnTo>
                      <a:pt x="46" y="260"/>
                    </a:lnTo>
                    <a:lnTo>
                      <a:pt x="43" y="282"/>
                    </a:lnTo>
                    <a:lnTo>
                      <a:pt x="47" y="280"/>
                    </a:lnTo>
                    <a:lnTo>
                      <a:pt x="58" y="293"/>
                    </a:lnTo>
                    <a:lnTo>
                      <a:pt x="69" y="305"/>
                    </a:lnTo>
                    <a:lnTo>
                      <a:pt x="73" y="310"/>
                    </a:lnTo>
                    <a:lnTo>
                      <a:pt x="84" y="324"/>
                    </a:lnTo>
                    <a:lnTo>
                      <a:pt x="85" y="320"/>
                    </a:lnTo>
                    <a:lnTo>
                      <a:pt x="101" y="329"/>
                    </a:lnTo>
                    <a:lnTo>
                      <a:pt x="102" y="340"/>
                    </a:lnTo>
                    <a:lnTo>
                      <a:pt x="115" y="338"/>
                    </a:lnTo>
                    <a:lnTo>
                      <a:pt x="124" y="329"/>
                    </a:lnTo>
                    <a:lnTo>
                      <a:pt x="113" y="314"/>
                    </a:lnTo>
                    <a:lnTo>
                      <a:pt x="97" y="312"/>
                    </a:lnTo>
                    <a:lnTo>
                      <a:pt x="87" y="299"/>
                    </a:lnTo>
                    <a:lnTo>
                      <a:pt x="82" y="283"/>
                    </a:lnTo>
                    <a:lnTo>
                      <a:pt x="75" y="260"/>
                    </a:lnTo>
                    <a:lnTo>
                      <a:pt x="64" y="25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0" name="Freeform 80"/>
              <p:cNvSpPr>
                <a:spLocks/>
              </p:cNvSpPr>
              <p:nvPr/>
            </p:nvSpPr>
            <p:spPr bwMode="auto">
              <a:xfrm>
                <a:off x="3909" y="1889"/>
                <a:ext cx="89" cy="170"/>
              </a:xfrm>
              <a:custGeom>
                <a:avLst/>
                <a:gdLst/>
                <a:ahLst/>
                <a:cxnLst>
                  <a:cxn ang="0">
                    <a:pos x="56" y="63"/>
                  </a:cxn>
                  <a:cxn ang="0">
                    <a:pos x="34" y="57"/>
                  </a:cxn>
                  <a:cxn ang="0">
                    <a:pos x="17" y="35"/>
                  </a:cxn>
                  <a:cxn ang="0">
                    <a:pos x="5" y="13"/>
                  </a:cxn>
                  <a:cxn ang="0">
                    <a:pos x="20" y="13"/>
                  </a:cxn>
                  <a:cxn ang="0">
                    <a:pos x="34" y="14"/>
                  </a:cxn>
                  <a:cxn ang="0">
                    <a:pos x="43" y="13"/>
                  </a:cxn>
                  <a:cxn ang="0">
                    <a:pos x="65" y="0"/>
                  </a:cxn>
                  <a:cxn ang="0">
                    <a:pos x="92" y="24"/>
                  </a:cxn>
                  <a:cxn ang="0">
                    <a:pos x="121" y="39"/>
                  </a:cxn>
                  <a:cxn ang="0">
                    <a:pos x="100" y="54"/>
                  </a:cxn>
                  <a:cxn ang="0">
                    <a:pos x="91" y="75"/>
                  </a:cxn>
                  <a:cxn ang="0">
                    <a:pos x="98" y="116"/>
                  </a:cxn>
                  <a:cxn ang="0">
                    <a:pos x="116" y="140"/>
                  </a:cxn>
                  <a:cxn ang="0">
                    <a:pos x="146" y="168"/>
                  </a:cxn>
                  <a:cxn ang="0">
                    <a:pos x="170" y="213"/>
                  </a:cxn>
                  <a:cxn ang="0">
                    <a:pos x="178" y="253"/>
                  </a:cxn>
                  <a:cxn ang="0">
                    <a:pos x="175" y="271"/>
                  </a:cxn>
                  <a:cxn ang="0">
                    <a:pos x="146" y="296"/>
                  </a:cxn>
                  <a:cxn ang="0">
                    <a:pos x="132" y="299"/>
                  </a:cxn>
                  <a:cxn ang="0">
                    <a:pos x="127" y="308"/>
                  </a:cxn>
                  <a:cxn ang="0">
                    <a:pos x="120" y="319"/>
                  </a:cxn>
                  <a:cxn ang="0">
                    <a:pos x="95" y="338"/>
                  </a:cxn>
                  <a:cxn ang="0">
                    <a:pos x="84" y="299"/>
                  </a:cxn>
                  <a:cxn ang="0">
                    <a:pos x="101" y="287"/>
                  </a:cxn>
                  <a:cxn ang="0">
                    <a:pos x="110" y="272"/>
                  </a:cxn>
                  <a:cxn ang="0">
                    <a:pos x="140" y="255"/>
                  </a:cxn>
                  <a:cxn ang="0">
                    <a:pos x="137" y="219"/>
                  </a:cxn>
                  <a:cxn ang="0">
                    <a:pos x="133" y="180"/>
                  </a:cxn>
                  <a:cxn ang="0">
                    <a:pos x="128" y="167"/>
                  </a:cxn>
                  <a:cxn ang="0">
                    <a:pos x="101" y="139"/>
                  </a:cxn>
                  <a:cxn ang="0">
                    <a:pos x="76" y="108"/>
                  </a:cxn>
                  <a:cxn ang="0">
                    <a:pos x="53" y="81"/>
                  </a:cxn>
                  <a:cxn ang="0">
                    <a:pos x="62" y="69"/>
                  </a:cxn>
                </a:cxnLst>
                <a:rect l="0" t="0" r="r" b="b"/>
                <a:pathLst>
                  <a:path w="179" h="338">
                    <a:moveTo>
                      <a:pt x="62" y="69"/>
                    </a:moveTo>
                    <a:lnTo>
                      <a:pt x="56" y="63"/>
                    </a:lnTo>
                    <a:lnTo>
                      <a:pt x="44" y="53"/>
                    </a:lnTo>
                    <a:lnTo>
                      <a:pt x="34" y="57"/>
                    </a:lnTo>
                    <a:lnTo>
                      <a:pt x="19" y="44"/>
                    </a:lnTo>
                    <a:lnTo>
                      <a:pt x="17" y="35"/>
                    </a:lnTo>
                    <a:lnTo>
                      <a:pt x="0" y="19"/>
                    </a:lnTo>
                    <a:lnTo>
                      <a:pt x="5" y="13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34" y="14"/>
                    </a:lnTo>
                    <a:lnTo>
                      <a:pt x="37" y="13"/>
                    </a:lnTo>
                    <a:lnTo>
                      <a:pt x="43" y="1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89" y="8"/>
                    </a:lnTo>
                    <a:lnTo>
                      <a:pt x="92" y="24"/>
                    </a:lnTo>
                    <a:lnTo>
                      <a:pt x="101" y="31"/>
                    </a:lnTo>
                    <a:lnTo>
                      <a:pt x="121" y="39"/>
                    </a:lnTo>
                    <a:lnTo>
                      <a:pt x="110" y="48"/>
                    </a:lnTo>
                    <a:lnTo>
                      <a:pt x="100" y="54"/>
                    </a:lnTo>
                    <a:lnTo>
                      <a:pt x="100" y="55"/>
                    </a:lnTo>
                    <a:lnTo>
                      <a:pt x="91" y="75"/>
                    </a:lnTo>
                    <a:lnTo>
                      <a:pt x="84" y="96"/>
                    </a:lnTo>
                    <a:lnTo>
                      <a:pt x="98" y="116"/>
                    </a:lnTo>
                    <a:lnTo>
                      <a:pt x="103" y="128"/>
                    </a:lnTo>
                    <a:lnTo>
                      <a:pt x="116" y="140"/>
                    </a:lnTo>
                    <a:lnTo>
                      <a:pt x="130" y="153"/>
                    </a:lnTo>
                    <a:lnTo>
                      <a:pt x="146" y="168"/>
                    </a:lnTo>
                    <a:lnTo>
                      <a:pt x="161" y="182"/>
                    </a:lnTo>
                    <a:lnTo>
                      <a:pt x="170" y="213"/>
                    </a:lnTo>
                    <a:lnTo>
                      <a:pt x="179" y="246"/>
                    </a:lnTo>
                    <a:lnTo>
                      <a:pt x="178" y="253"/>
                    </a:lnTo>
                    <a:lnTo>
                      <a:pt x="178" y="261"/>
                    </a:lnTo>
                    <a:lnTo>
                      <a:pt x="175" y="271"/>
                    </a:lnTo>
                    <a:lnTo>
                      <a:pt x="161" y="284"/>
                    </a:lnTo>
                    <a:lnTo>
                      <a:pt x="146" y="296"/>
                    </a:lnTo>
                    <a:lnTo>
                      <a:pt x="132" y="294"/>
                    </a:lnTo>
                    <a:lnTo>
                      <a:pt x="132" y="299"/>
                    </a:lnTo>
                    <a:lnTo>
                      <a:pt x="132" y="306"/>
                    </a:lnTo>
                    <a:lnTo>
                      <a:pt x="127" y="308"/>
                    </a:lnTo>
                    <a:lnTo>
                      <a:pt x="128" y="318"/>
                    </a:lnTo>
                    <a:lnTo>
                      <a:pt x="120" y="319"/>
                    </a:lnTo>
                    <a:lnTo>
                      <a:pt x="104" y="335"/>
                    </a:lnTo>
                    <a:lnTo>
                      <a:pt x="95" y="338"/>
                    </a:lnTo>
                    <a:lnTo>
                      <a:pt x="96" y="309"/>
                    </a:lnTo>
                    <a:lnTo>
                      <a:pt x="84" y="299"/>
                    </a:lnTo>
                    <a:lnTo>
                      <a:pt x="95" y="290"/>
                    </a:lnTo>
                    <a:lnTo>
                      <a:pt x="101" y="287"/>
                    </a:lnTo>
                    <a:lnTo>
                      <a:pt x="116" y="289"/>
                    </a:lnTo>
                    <a:lnTo>
                      <a:pt x="110" y="272"/>
                    </a:lnTo>
                    <a:lnTo>
                      <a:pt x="121" y="266"/>
                    </a:lnTo>
                    <a:lnTo>
                      <a:pt x="140" y="255"/>
                    </a:lnTo>
                    <a:lnTo>
                      <a:pt x="138" y="237"/>
                    </a:lnTo>
                    <a:lnTo>
                      <a:pt x="137" y="219"/>
                    </a:lnTo>
                    <a:lnTo>
                      <a:pt x="137" y="199"/>
                    </a:lnTo>
                    <a:lnTo>
                      <a:pt x="133" y="180"/>
                    </a:lnTo>
                    <a:lnTo>
                      <a:pt x="127" y="171"/>
                    </a:lnTo>
                    <a:lnTo>
                      <a:pt x="128" y="167"/>
                    </a:lnTo>
                    <a:lnTo>
                      <a:pt x="110" y="152"/>
                    </a:lnTo>
                    <a:lnTo>
                      <a:pt x="101" y="139"/>
                    </a:lnTo>
                    <a:lnTo>
                      <a:pt x="89" y="123"/>
                    </a:lnTo>
                    <a:lnTo>
                      <a:pt x="76" y="108"/>
                    </a:lnTo>
                    <a:lnTo>
                      <a:pt x="49" y="89"/>
                    </a:lnTo>
                    <a:lnTo>
                      <a:pt x="53" y="81"/>
                    </a:lnTo>
                    <a:lnTo>
                      <a:pt x="65" y="79"/>
                    </a:lnTo>
                    <a:lnTo>
                      <a:pt x="62" y="6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1" name="Freeform 81"/>
              <p:cNvSpPr>
                <a:spLocks/>
              </p:cNvSpPr>
              <p:nvPr/>
            </p:nvSpPr>
            <p:spPr bwMode="auto">
              <a:xfrm>
                <a:off x="3389" y="1856"/>
                <a:ext cx="8" cy="18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7" y="36"/>
                  </a:cxn>
                  <a:cxn ang="0">
                    <a:pos x="1" y="31"/>
                  </a:cxn>
                  <a:cxn ang="0">
                    <a:pos x="0" y="10"/>
                  </a:cxn>
                  <a:cxn ang="0">
                    <a:pos x="7" y="0"/>
                  </a:cxn>
                  <a:cxn ang="0">
                    <a:pos x="14" y="19"/>
                  </a:cxn>
                  <a:cxn ang="0">
                    <a:pos x="8" y="34"/>
                  </a:cxn>
                </a:cxnLst>
                <a:rect l="0" t="0" r="r" b="b"/>
                <a:pathLst>
                  <a:path w="14" h="36">
                    <a:moveTo>
                      <a:pt x="8" y="34"/>
                    </a:moveTo>
                    <a:lnTo>
                      <a:pt x="7" y="36"/>
                    </a:lnTo>
                    <a:lnTo>
                      <a:pt x="1" y="31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4" y="19"/>
                    </a:lnTo>
                    <a:lnTo>
                      <a:pt x="8" y="3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2" name="Freeform 82"/>
              <p:cNvSpPr>
                <a:spLocks/>
              </p:cNvSpPr>
              <p:nvPr/>
            </p:nvSpPr>
            <p:spPr bwMode="auto">
              <a:xfrm>
                <a:off x="3301" y="1697"/>
                <a:ext cx="210" cy="170"/>
              </a:xfrm>
              <a:custGeom>
                <a:avLst/>
                <a:gdLst/>
                <a:ahLst/>
                <a:cxnLst>
                  <a:cxn ang="0">
                    <a:pos x="48" y="138"/>
                  </a:cxn>
                  <a:cxn ang="0">
                    <a:pos x="53" y="104"/>
                  </a:cxn>
                  <a:cxn ang="0">
                    <a:pos x="39" y="86"/>
                  </a:cxn>
                  <a:cxn ang="0">
                    <a:pos x="8" y="43"/>
                  </a:cxn>
                  <a:cxn ang="0">
                    <a:pos x="0" y="7"/>
                  </a:cxn>
                  <a:cxn ang="0">
                    <a:pos x="11" y="2"/>
                  </a:cxn>
                  <a:cxn ang="0">
                    <a:pos x="38" y="19"/>
                  </a:cxn>
                  <a:cxn ang="0">
                    <a:pos x="72" y="1"/>
                  </a:cxn>
                  <a:cxn ang="0">
                    <a:pos x="75" y="18"/>
                  </a:cxn>
                  <a:cxn ang="0">
                    <a:pos x="105" y="50"/>
                  </a:cxn>
                  <a:cxn ang="0">
                    <a:pos x="144" y="66"/>
                  </a:cxn>
                  <a:cxn ang="0">
                    <a:pos x="180" y="68"/>
                  </a:cxn>
                  <a:cxn ang="0">
                    <a:pos x="198" y="62"/>
                  </a:cxn>
                  <a:cxn ang="0">
                    <a:pos x="201" y="55"/>
                  </a:cxn>
                  <a:cxn ang="0">
                    <a:pos x="237" y="38"/>
                  </a:cxn>
                  <a:cxn ang="0">
                    <a:pos x="286" y="48"/>
                  </a:cxn>
                  <a:cxn ang="0">
                    <a:pos x="320" y="68"/>
                  </a:cxn>
                  <a:cxn ang="0">
                    <a:pos x="345" y="96"/>
                  </a:cxn>
                  <a:cxn ang="0">
                    <a:pos x="339" y="126"/>
                  </a:cxn>
                  <a:cxn ang="0">
                    <a:pos x="347" y="144"/>
                  </a:cxn>
                  <a:cxn ang="0">
                    <a:pos x="350" y="168"/>
                  </a:cxn>
                  <a:cxn ang="0">
                    <a:pos x="372" y="194"/>
                  </a:cxn>
                  <a:cxn ang="0">
                    <a:pos x="363" y="229"/>
                  </a:cxn>
                  <a:cxn ang="0">
                    <a:pos x="390" y="260"/>
                  </a:cxn>
                  <a:cxn ang="0">
                    <a:pos x="412" y="291"/>
                  </a:cxn>
                  <a:cxn ang="0">
                    <a:pos x="419" y="305"/>
                  </a:cxn>
                  <a:cxn ang="0">
                    <a:pos x="394" y="320"/>
                  </a:cxn>
                  <a:cxn ang="0">
                    <a:pos x="370" y="335"/>
                  </a:cxn>
                  <a:cxn ang="0">
                    <a:pos x="327" y="327"/>
                  </a:cxn>
                  <a:cxn ang="0">
                    <a:pos x="297" y="308"/>
                  </a:cxn>
                  <a:cxn ang="0">
                    <a:pos x="272" y="299"/>
                  </a:cxn>
                  <a:cxn ang="0">
                    <a:pos x="225" y="299"/>
                  </a:cxn>
                  <a:cxn ang="0">
                    <a:pos x="189" y="276"/>
                  </a:cxn>
                  <a:cxn ang="0">
                    <a:pos x="164" y="247"/>
                  </a:cxn>
                  <a:cxn ang="0">
                    <a:pos x="136" y="223"/>
                  </a:cxn>
                  <a:cxn ang="0">
                    <a:pos x="126" y="215"/>
                  </a:cxn>
                  <a:cxn ang="0">
                    <a:pos x="118" y="227"/>
                  </a:cxn>
                  <a:cxn ang="0">
                    <a:pos x="105" y="203"/>
                  </a:cxn>
                  <a:cxn ang="0">
                    <a:pos x="99" y="183"/>
                  </a:cxn>
                  <a:cxn ang="0">
                    <a:pos x="75" y="164"/>
                  </a:cxn>
                </a:cxnLst>
                <a:rect l="0" t="0" r="r" b="b"/>
                <a:pathLst>
                  <a:path w="419" h="338">
                    <a:moveTo>
                      <a:pt x="59" y="153"/>
                    </a:moveTo>
                    <a:lnTo>
                      <a:pt x="48" y="138"/>
                    </a:lnTo>
                    <a:lnTo>
                      <a:pt x="46" y="126"/>
                    </a:lnTo>
                    <a:lnTo>
                      <a:pt x="53" y="104"/>
                    </a:lnTo>
                    <a:lnTo>
                      <a:pt x="53" y="92"/>
                    </a:lnTo>
                    <a:lnTo>
                      <a:pt x="39" y="86"/>
                    </a:lnTo>
                    <a:lnTo>
                      <a:pt x="20" y="59"/>
                    </a:lnTo>
                    <a:lnTo>
                      <a:pt x="8" y="43"/>
                    </a:lnTo>
                    <a:lnTo>
                      <a:pt x="3" y="20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4" y="6"/>
                    </a:lnTo>
                    <a:lnTo>
                      <a:pt x="38" y="19"/>
                    </a:lnTo>
                    <a:lnTo>
                      <a:pt x="52" y="13"/>
                    </a:lnTo>
                    <a:lnTo>
                      <a:pt x="72" y="1"/>
                    </a:lnTo>
                    <a:lnTo>
                      <a:pt x="77" y="13"/>
                    </a:lnTo>
                    <a:lnTo>
                      <a:pt x="75" y="18"/>
                    </a:lnTo>
                    <a:lnTo>
                      <a:pt x="93" y="30"/>
                    </a:lnTo>
                    <a:lnTo>
                      <a:pt x="105" y="50"/>
                    </a:lnTo>
                    <a:lnTo>
                      <a:pt x="126" y="60"/>
                    </a:lnTo>
                    <a:lnTo>
                      <a:pt x="144" y="66"/>
                    </a:lnTo>
                    <a:lnTo>
                      <a:pt x="162" y="72"/>
                    </a:lnTo>
                    <a:lnTo>
                      <a:pt x="180" y="68"/>
                    </a:lnTo>
                    <a:lnTo>
                      <a:pt x="194" y="66"/>
                    </a:lnTo>
                    <a:lnTo>
                      <a:pt x="198" y="62"/>
                    </a:lnTo>
                    <a:lnTo>
                      <a:pt x="194" y="55"/>
                    </a:lnTo>
                    <a:lnTo>
                      <a:pt x="201" y="55"/>
                    </a:lnTo>
                    <a:lnTo>
                      <a:pt x="215" y="41"/>
                    </a:lnTo>
                    <a:lnTo>
                      <a:pt x="237" y="38"/>
                    </a:lnTo>
                    <a:lnTo>
                      <a:pt x="255" y="36"/>
                    </a:lnTo>
                    <a:lnTo>
                      <a:pt x="286" y="48"/>
                    </a:lnTo>
                    <a:lnTo>
                      <a:pt x="303" y="59"/>
                    </a:lnTo>
                    <a:lnTo>
                      <a:pt x="320" y="68"/>
                    </a:lnTo>
                    <a:lnTo>
                      <a:pt x="336" y="71"/>
                    </a:lnTo>
                    <a:lnTo>
                      <a:pt x="345" y="96"/>
                    </a:lnTo>
                    <a:lnTo>
                      <a:pt x="341" y="122"/>
                    </a:lnTo>
                    <a:lnTo>
                      <a:pt x="339" y="126"/>
                    </a:lnTo>
                    <a:lnTo>
                      <a:pt x="339" y="137"/>
                    </a:lnTo>
                    <a:lnTo>
                      <a:pt x="347" y="144"/>
                    </a:lnTo>
                    <a:lnTo>
                      <a:pt x="345" y="147"/>
                    </a:lnTo>
                    <a:lnTo>
                      <a:pt x="350" y="168"/>
                    </a:lnTo>
                    <a:lnTo>
                      <a:pt x="353" y="187"/>
                    </a:lnTo>
                    <a:lnTo>
                      <a:pt x="372" y="194"/>
                    </a:lnTo>
                    <a:lnTo>
                      <a:pt x="377" y="203"/>
                    </a:lnTo>
                    <a:lnTo>
                      <a:pt x="363" y="229"/>
                    </a:lnTo>
                    <a:lnTo>
                      <a:pt x="376" y="245"/>
                    </a:lnTo>
                    <a:lnTo>
                      <a:pt x="390" y="260"/>
                    </a:lnTo>
                    <a:lnTo>
                      <a:pt x="406" y="267"/>
                    </a:lnTo>
                    <a:lnTo>
                      <a:pt x="412" y="291"/>
                    </a:lnTo>
                    <a:lnTo>
                      <a:pt x="419" y="294"/>
                    </a:lnTo>
                    <a:lnTo>
                      <a:pt x="419" y="305"/>
                    </a:lnTo>
                    <a:lnTo>
                      <a:pt x="401" y="312"/>
                    </a:lnTo>
                    <a:lnTo>
                      <a:pt x="394" y="320"/>
                    </a:lnTo>
                    <a:lnTo>
                      <a:pt x="393" y="338"/>
                    </a:lnTo>
                    <a:lnTo>
                      <a:pt x="370" y="335"/>
                    </a:lnTo>
                    <a:lnTo>
                      <a:pt x="348" y="331"/>
                    </a:lnTo>
                    <a:lnTo>
                      <a:pt x="327" y="327"/>
                    </a:lnTo>
                    <a:lnTo>
                      <a:pt x="305" y="324"/>
                    </a:lnTo>
                    <a:lnTo>
                      <a:pt x="297" y="308"/>
                    </a:lnTo>
                    <a:lnTo>
                      <a:pt x="288" y="293"/>
                    </a:lnTo>
                    <a:lnTo>
                      <a:pt x="272" y="299"/>
                    </a:lnTo>
                    <a:lnTo>
                      <a:pt x="255" y="306"/>
                    </a:lnTo>
                    <a:lnTo>
                      <a:pt x="225" y="299"/>
                    </a:lnTo>
                    <a:lnTo>
                      <a:pt x="207" y="288"/>
                    </a:lnTo>
                    <a:lnTo>
                      <a:pt x="189" y="276"/>
                    </a:lnTo>
                    <a:lnTo>
                      <a:pt x="173" y="261"/>
                    </a:lnTo>
                    <a:lnTo>
                      <a:pt x="164" y="247"/>
                    </a:lnTo>
                    <a:lnTo>
                      <a:pt x="146" y="222"/>
                    </a:lnTo>
                    <a:lnTo>
                      <a:pt x="136" y="223"/>
                    </a:lnTo>
                    <a:lnTo>
                      <a:pt x="128" y="217"/>
                    </a:lnTo>
                    <a:lnTo>
                      <a:pt x="126" y="215"/>
                    </a:lnTo>
                    <a:lnTo>
                      <a:pt x="122" y="225"/>
                    </a:lnTo>
                    <a:lnTo>
                      <a:pt x="118" y="227"/>
                    </a:lnTo>
                    <a:lnTo>
                      <a:pt x="112" y="218"/>
                    </a:lnTo>
                    <a:lnTo>
                      <a:pt x="105" y="203"/>
                    </a:lnTo>
                    <a:lnTo>
                      <a:pt x="99" y="203"/>
                    </a:lnTo>
                    <a:lnTo>
                      <a:pt x="99" y="183"/>
                    </a:lnTo>
                    <a:lnTo>
                      <a:pt x="90" y="174"/>
                    </a:lnTo>
                    <a:lnTo>
                      <a:pt x="75" y="164"/>
                    </a:lnTo>
                    <a:lnTo>
                      <a:pt x="59" y="15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3" name="Freeform 83"/>
              <p:cNvSpPr>
                <a:spLocks/>
              </p:cNvSpPr>
              <p:nvPr/>
            </p:nvSpPr>
            <p:spPr bwMode="auto">
              <a:xfrm>
                <a:off x="3259" y="1726"/>
                <a:ext cx="101" cy="95"/>
              </a:xfrm>
              <a:custGeom>
                <a:avLst/>
                <a:gdLst/>
                <a:ahLst/>
                <a:cxnLst>
                  <a:cxn ang="0">
                    <a:pos x="132" y="82"/>
                  </a:cxn>
                  <a:cxn ang="0">
                    <a:pos x="130" y="70"/>
                  </a:cxn>
                  <a:cxn ang="0">
                    <a:pos x="137" y="48"/>
                  </a:cxn>
                  <a:cxn ang="0">
                    <a:pos x="137" y="36"/>
                  </a:cxn>
                  <a:cxn ang="0">
                    <a:pos x="123" y="30"/>
                  </a:cxn>
                  <a:cxn ang="0">
                    <a:pos x="104" y="3"/>
                  </a:cxn>
                  <a:cxn ang="0">
                    <a:pos x="93" y="5"/>
                  </a:cxn>
                  <a:cxn ang="0">
                    <a:pos x="88" y="0"/>
                  </a:cxn>
                  <a:cxn ang="0">
                    <a:pos x="63" y="0"/>
                  </a:cxn>
                  <a:cxn ang="0">
                    <a:pos x="57" y="5"/>
                  </a:cxn>
                  <a:cxn ang="0">
                    <a:pos x="39" y="22"/>
                  </a:cxn>
                  <a:cxn ang="0">
                    <a:pos x="40" y="45"/>
                  </a:cxn>
                  <a:cxn ang="0">
                    <a:pos x="40" y="67"/>
                  </a:cxn>
                  <a:cxn ang="0">
                    <a:pos x="21" y="79"/>
                  </a:cxn>
                  <a:cxn ang="0">
                    <a:pos x="0" y="91"/>
                  </a:cxn>
                  <a:cxn ang="0">
                    <a:pos x="14" y="118"/>
                  </a:cxn>
                  <a:cxn ang="0">
                    <a:pos x="33" y="126"/>
                  </a:cxn>
                  <a:cxn ang="0">
                    <a:pos x="52" y="136"/>
                  </a:cxn>
                  <a:cxn ang="0">
                    <a:pos x="71" y="144"/>
                  </a:cxn>
                  <a:cxn ang="0">
                    <a:pos x="90" y="153"/>
                  </a:cxn>
                  <a:cxn ang="0">
                    <a:pos x="108" y="171"/>
                  </a:cxn>
                  <a:cxn ang="0">
                    <a:pos x="129" y="189"/>
                  </a:cxn>
                  <a:cxn ang="0">
                    <a:pos x="165" y="191"/>
                  </a:cxn>
                  <a:cxn ang="0">
                    <a:pos x="174" y="171"/>
                  </a:cxn>
                  <a:cxn ang="0">
                    <a:pos x="190" y="169"/>
                  </a:cxn>
                  <a:cxn ang="0">
                    <a:pos x="202" y="171"/>
                  </a:cxn>
                  <a:cxn ang="0">
                    <a:pos x="196" y="162"/>
                  </a:cxn>
                  <a:cxn ang="0">
                    <a:pos x="189" y="147"/>
                  </a:cxn>
                  <a:cxn ang="0">
                    <a:pos x="183" y="147"/>
                  </a:cxn>
                  <a:cxn ang="0">
                    <a:pos x="183" y="127"/>
                  </a:cxn>
                  <a:cxn ang="0">
                    <a:pos x="174" y="118"/>
                  </a:cxn>
                  <a:cxn ang="0">
                    <a:pos x="159" y="108"/>
                  </a:cxn>
                  <a:cxn ang="0">
                    <a:pos x="143" y="97"/>
                  </a:cxn>
                  <a:cxn ang="0">
                    <a:pos x="132" y="82"/>
                  </a:cxn>
                </a:cxnLst>
                <a:rect l="0" t="0" r="r" b="b"/>
                <a:pathLst>
                  <a:path w="202" h="191">
                    <a:moveTo>
                      <a:pt x="132" y="82"/>
                    </a:moveTo>
                    <a:lnTo>
                      <a:pt x="130" y="70"/>
                    </a:lnTo>
                    <a:lnTo>
                      <a:pt x="137" y="48"/>
                    </a:lnTo>
                    <a:lnTo>
                      <a:pt x="137" y="36"/>
                    </a:lnTo>
                    <a:lnTo>
                      <a:pt x="123" y="30"/>
                    </a:lnTo>
                    <a:lnTo>
                      <a:pt x="104" y="3"/>
                    </a:lnTo>
                    <a:lnTo>
                      <a:pt x="93" y="5"/>
                    </a:lnTo>
                    <a:lnTo>
                      <a:pt x="88" y="0"/>
                    </a:lnTo>
                    <a:lnTo>
                      <a:pt x="63" y="0"/>
                    </a:lnTo>
                    <a:lnTo>
                      <a:pt x="57" y="5"/>
                    </a:lnTo>
                    <a:lnTo>
                      <a:pt x="39" y="22"/>
                    </a:lnTo>
                    <a:lnTo>
                      <a:pt x="40" y="45"/>
                    </a:lnTo>
                    <a:lnTo>
                      <a:pt x="40" y="67"/>
                    </a:lnTo>
                    <a:lnTo>
                      <a:pt x="21" y="79"/>
                    </a:lnTo>
                    <a:lnTo>
                      <a:pt x="0" y="91"/>
                    </a:lnTo>
                    <a:lnTo>
                      <a:pt x="14" y="118"/>
                    </a:lnTo>
                    <a:lnTo>
                      <a:pt x="33" y="126"/>
                    </a:lnTo>
                    <a:lnTo>
                      <a:pt x="52" y="136"/>
                    </a:lnTo>
                    <a:lnTo>
                      <a:pt x="71" y="144"/>
                    </a:lnTo>
                    <a:lnTo>
                      <a:pt x="90" y="153"/>
                    </a:lnTo>
                    <a:lnTo>
                      <a:pt x="108" y="171"/>
                    </a:lnTo>
                    <a:lnTo>
                      <a:pt x="129" y="189"/>
                    </a:lnTo>
                    <a:lnTo>
                      <a:pt x="165" y="191"/>
                    </a:lnTo>
                    <a:lnTo>
                      <a:pt x="174" y="171"/>
                    </a:lnTo>
                    <a:lnTo>
                      <a:pt x="190" y="169"/>
                    </a:lnTo>
                    <a:lnTo>
                      <a:pt x="202" y="171"/>
                    </a:lnTo>
                    <a:lnTo>
                      <a:pt x="196" y="162"/>
                    </a:lnTo>
                    <a:lnTo>
                      <a:pt x="189" y="147"/>
                    </a:lnTo>
                    <a:lnTo>
                      <a:pt x="183" y="147"/>
                    </a:lnTo>
                    <a:lnTo>
                      <a:pt x="183" y="127"/>
                    </a:lnTo>
                    <a:lnTo>
                      <a:pt x="174" y="118"/>
                    </a:lnTo>
                    <a:lnTo>
                      <a:pt x="159" y="108"/>
                    </a:lnTo>
                    <a:lnTo>
                      <a:pt x="143" y="97"/>
                    </a:lnTo>
                    <a:lnTo>
                      <a:pt x="132" y="8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4" name="Freeform 84"/>
              <p:cNvSpPr>
                <a:spLocks/>
              </p:cNvSpPr>
              <p:nvPr/>
            </p:nvSpPr>
            <p:spPr bwMode="auto">
              <a:xfrm>
                <a:off x="3341" y="1810"/>
                <a:ext cx="20" cy="18"/>
              </a:xfrm>
              <a:custGeom>
                <a:avLst/>
                <a:gdLst/>
                <a:ahLst/>
                <a:cxnLst>
                  <a:cxn ang="0">
                    <a:pos x="31" y="11"/>
                  </a:cxn>
                  <a:cxn ang="0">
                    <a:pos x="25" y="12"/>
                  </a:cxn>
                  <a:cxn ang="0">
                    <a:pos x="26" y="16"/>
                  </a:cxn>
                  <a:cxn ang="0">
                    <a:pos x="38" y="35"/>
                  </a:cxn>
                  <a:cxn ang="0">
                    <a:pos x="21" y="32"/>
                  </a:cxn>
                  <a:cxn ang="0">
                    <a:pos x="19" y="24"/>
                  </a:cxn>
                  <a:cxn ang="0">
                    <a:pos x="0" y="22"/>
                  </a:cxn>
                  <a:cxn ang="0">
                    <a:pos x="9" y="2"/>
                  </a:cxn>
                  <a:cxn ang="0">
                    <a:pos x="25" y="0"/>
                  </a:cxn>
                  <a:cxn ang="0">
                    <a:pos x="31" y="11"/>
                  </a:cxn>
                </a:cxnLst>
                <a:rect l="0" t="0" r="r" b="b"/>
                <a:pathLst>
                  <a:path w="38" h="35">
                    <a:moveTo>
                      <a:pt x="31" y="11"/>
                    </a:moveTo>
                    <a:lnTo>
                      <a:pt x="25" y="12"/>
                    </a:lnTo>
                    <a:lnTo>
                      <a:pt x="26" y="16"/>
                    </a:lnTo>
                    <a:lnTo>
                      <a:pt x="38" y="35"/>
                    </a:lnTo>
                    <a:lnTo>
                      <a:pt x="21" y="32"/>
                    </a:lnTo>
                    <a:lnTo>
                      <a:pt x="19" y="24"/>
                    </a:lnTo>
                    <a:lnTo>
                      <a:pt x="0" y="22"/>
                    </a:lnTo>
                    <a:lnTo>
                      <a:pt x="9" y="2"/>
                    </a:lnTo>
                    <a:lnTo>
                      <a:pt x="25" y="0"/>
                    </a:lnTo>
                    <a:lnTo>
                      <a:pt x="31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5" name="Freeform 85"/>
              <p:cNvSpPr>
                <a:spLocks/>
              </p:cNvSpPr>
              <p:nvPr/>
            </p:nvSpPr>
            <p:spPr bwMode="auto">
              <a:xfrm>
                <a:off x="3675" y="1805"/>
                <a:ext cx="85" cy="47"/>
              </a:xfrm>
              <a:custGeom>
                <a:avLst/>
                <a:gdLst/>
                <a:ahLst/>
                <a:cxnLst>
                  <a:cxn ang="0">
                    <a:pos x="96" y="73"/>
                  </a:cxn>
                  <a:cxn ang="0">
                    <a:pos x="71" y="68"/>
                  </a:cxn>
                  <a:cxn ang="0">
                    <a:pos x="51" y="65"/>
                  </a:cxn>
                  <a:cxn ang="0">
                    <a:pos x="25" y="51"/>
                  </a:cxn>
                  <a:cxn ang="0">
                    <a:pos x="1" y="38"/>
                  </a:cxn>
                  <a:cxn ang="0">
                    <a:pos x="0" y="24"/>
                  </a:cxn>
                  <a:cxn ang="0">
                    <a:pos x="11" y="6"/>
                  </a:cxn>
                  <a:cxn ang="0">
                    <a:pos x="13" y="7"/>
                  </a:cxn>
                  <a:cxn ang="0">
                    <a:pos x="22" y="0"/>
                  </a:cxn>
                  <a:cxn ang="0">
                    <a:pos x="39" y="9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8" y="33"/>
                  </a:cxn>
                  <a:cxn ang="0">
                    <a:pos x="97" y="42"/>
                  </a:cxn>
                  <a:cxn ang="0">
                    <a:pos x="100" y="47"/>
                  </a:cxn>
                  <a:cxn ang="0">
                    <a:pos x="121" y="55"/>
                  </a:cxn>
                  <a:cxn ang="0">
                    <a:pos x="138" y="57"/>
                  </a:cxn>
                  <a:cxn ang="0">
                    <a:pos x="163" y="60"/>
                  </a:cxn>
                  <a:cxn ang="0">
                    <a:pos x="169" y="92"/>
                  </a:cxn>
                  <a:cxn ang="0">
                    <a:pos x="147" y="91"/>
                  </a:cxn>
                  <a:cxn ang="0">
                    <a:pos x="120" y="87"/>
                  </a:cxn>
                  <a:cxn ang="0">
                    <a:pos x="106" y="84"/>
                  </a:cxn>
                  <a:cxn ang="0">
                    <a:pos x="96" y="73"/>
                  </a:cxn>
                </a:cxnLst>
                <a:rect l="0" t="0" r="r" b="b"/>
                <a:pathLst>
                  <a:path w="169" h="92">
                    <a:moveTo>
                      <a:pt x="96" y="73"/>
                    </a:moveTo>
                    <a:lnTo>
                      <a:pt x="71" y="68"/>
                    </a:lnTo>
                    <a:lnTo>
                      <a:pt x="51" y="65"/>
                    </a:lnTo>
                    <a:lnTo>
                      <a:pt x="25" y="51"/>
                    </a:lnTo>
                    <a:lnTo>
                      <a:pt x="1" y="38"/>
                    </a:lnTo>
                    <a:lnTo>
                      <a:pt x="0" y="24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22" y="0"/>
                    </a:lnTo>
                    <a:lnTo>
                      <a:pt x="39" y="9"/>
                    </a:lnTo>
                    <a:lnTo>
                      <a:pt x="64" y="30"/>
                    </a:lnTo>
                    <a:lnTo>
                      <a:pt x="72" y="26"/>
                    </a:lnTo>
                    <a:lnTo>
                      <a:pt x="78" y="33"/>
                    </a:lnTo>
                    <a:lnTo>
                      <a:pt x="97" y="42"/>
                    </a:lnTo>
                    <a:lnTo>
                      <a:pt x="100" y="47"/>
                    </a:lnTo>
                    <a:lnTo>
                      <a:pt x="121" y="55"/>
                    </a:lnTo>
                    <a:lnTo>
                      <a:pt x="138" y="57"/>
                    </a:lnTo>
                    <a:lnTo>
                      <a:pt x="163" y="60"/>
                    </a:lnTo>
                    <a:lnTo>
                      <a:pt x="169" y="92"/>
                    </a:lnTo>
                    <a:lnTo>
                      <a:pt x="147" y="91"/>
                    </a:lnTo>
                    <a:lnTo>
                      <a:pt x="120" y="87"/>
                    </a:lnTo>
                    <a:lnTo>
                      <a:pt x="106" y="84"/>
                    </a:lnTo>
                    <a:lnTo>
                      <a:pt x="96" y="7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6" name="Freeform 86"/>
              <p:cNvSpPr>
                <a:spLocks/>
              </p:cNvSpPr>
              <p:nvPr/>
            </p:nvSpPr>
            <p:spPr bwMode="auto">
              <a:xfrm>
                <a:off x="3482" y="1729"/>
                <a:ext cx="152" cy="154"/>
              </a:xfrm>
              <a:custGeom>
                <a:avLst/>
                <a:gdLst/>
                <a:ahLst/>
                <a:cxnLst>
                  <a:cxn ang="0">
                    <a:pos x="132" y="282"/>
                  </a:cxn>
                  <a:cxn ang="0">
                    <a:pos x="151" y="303"/>
                  </a:cxn>
                  <a:cxn ang="0">
                    <a:pos x="176" y="305"/>
                  </a:cxn>
                  <a:cxn ang="0">
                    <a:pos x="192" y="297"/>
                  </a:cxn>
                  <a:cxn ang="0">
                    <a:pos x="219" y="295"/>
                  </a:cxn>
                  <a:cxn ang="0">
                    <a:pos x="201" y="264"/>
                  </a:cxn>
                  <a:cxn ang="0">
                    <a:pos x="182" y="240"/>
                  </a:cxn>
                  <a:cxn ang="0">
                    <a:pos x="200" y="214"/>
                  </a:cxn>
                  <a:cxn ang="0">
                    <a:pos x="233" y="193"/>
                  </a:cxn>
                  <a:cxn ang="0">
                    <a:pos x="255" y="156"/>
                  </a:cxn>
                  <a:cxn ang="0">
                    <a:pos x="259" y="124"/>
                  </a:cxn>
                  <a:cxn ang="0">
                    <a:pos x="264" y="107"/>
                  </a:cxn>
                  <a:cxn ang="0">
                    <a:pos x="247" y="93"/>
                  </a:cxn>
                  <a:cxn ang="0">
                    <a:pos x="242" y="73"/>
                  </a:cxn>
                  <a:cxn ang="0">
                    <a:pos x="233" y="55"/>
                  </a:cxn>
                  <a:cxn ang="0">
                    <a:pos x="284" y="53"/>
                  </a:cxn>
                  <a:cxn ang="0">
                    <a:pos x="277" y="29"/>
                  </a:cxn>
                  <a:cxn ang="0">
                    <a:pos x="253" y="6"/>
                  </a:cxn>
                  <a:cxn ang="0">
                    <a:pos x="207" y="5"/>
                  </a:cxn>
                  <a:cxn ang="0">
                    <a:pos x="174" y="25"/>
                  </a:cxn>
                  <a:cxn ang="0">
                    <a:pos x="179" y="61"/>
                  </a:cxn>
                  <a:cxn ang="0">
                    <a:pos x="158" y="73"/>
                  </a:cxn>
                  <a:cxn ang="0">
                    <a:pos x="153" y="100"/>
                  </a:cxn>
                  <a:cxn ang="0">
                    <a:pos x="133" y="124"/>
                  </a:cxn>
                  <a:cxn ang="0">
                    <a:pos x="109" y="138"/>
                  </a:cxn>
                  <a:cxn ang="0">
                    <a:pos x="105" y="167"/>
                  </a:cxn>
                  <a:cxn ang="0">
                    <a:pos x="63" y="177"/>
                  </a:cxn>
                  <a:cxn ang="0">
                    <a:pos x="17" y="173"/>
                  </a:cxn>
                  <a:cxn ang="0">
                    <a:pos x="13" y="183"/>
                  </a:cxn>
                  <a:cxn ang="0">
                    <a:pos x="43" y="205"/>
                  </a:cxn>
                  <a:cxn ang="0">
                    <a:pos x="56" y="232"/>
                  </a:cxn>
                  <a:cxn ang="0">
                    <a:pos x="38" y="250"/>
                  </a:cxn>
                  <a:cxn ang="0">
                    <a:pos x="30" y="276"/>
                  </a:cxn>
                  <a:cxn ang="0">
                    <a:pos x="67" y="275"/>
                  </a:cxn>
                  <a:cxn ang="0">
                    <a:pos x="103" y="271"/>
                  </a:cxn>
                </a:cxnLst>
                <a:rect l="0" t="0" r="r" b="b"/>
                <a:pathLst>
                  <a:path w="302" h="309">
                    <a:moveTo>
                      <a:pt x="123" y="270"/>
                    </a:moveTo>
                    <a:lnTo>
                      <a:pt x="132" y="282"/>
                    </a:lnTo>
                    <a:lnTo>
                      <a:pt x="139" y="285"/>
                    </a:lnTo>
                    <a:lnTo>
                      <a:pt x="151" y="303"/>
                    </a:lnTo>
                    <a:lnTo>
                      <a:pt x="165" y="309"/>
                    </a:lnTo>
                    <a:lnTo>
                      <a:pt x="176" y="305"/>
                    </a:lnTo>
                    <a:lnTo>
                      <a:pt x="175" y="297"/>
                    </a:lnTo>
                    <a:lnTo>
                      <a:pt x="192" y="297"/>
                    </a:lnTo>
                    <a:lnTo>
                      <a:pt x="212" y="294"/>
                    </a:lnTo>
                    <a:lnTo>
                      <a:pt x="219" y="295"/>
                    </a:lnTo>
                    <a:lnTo>
                      <a:pt x="209" y="264"/>
                    </a:lnTo>
                    <a:lnTo>
                      <a:pt x="201" y="264"/>
                    </a:lnTo>
                    <a:lnTo>
                      <a:pt x="197" y="249"/>
                    </a:lnTo>
                    <a:lnTo>
                      <a:pt x="182" y="240"/>
                    </a:lnTo>
                    <a:lnTo>
                      <a:pt x="193" y="211"/>
                    </a:lnTo>
                    <a:lnTo>
                      <a:pt x="200" y="214"/>
                    </a:lnTo>
                    <a:lnTo>
                      <a:pt x="219" y="214"/>
                    </a:lnTo>
                    <a:lnTo>
                      <a:pt x="233" y="193"/>
                    </a:lnTo>
                    <a:lnTo>
                      <a:pt x="246" y="174"/>
                    </a:lnTo>
                    <a:lnTo>
                      <a:pt x="255" y="156"/>
                    </a:lnTo>
                    <a:lnTo>
                      <a:pt x="264" y="141"/>
                    </a:lnTo>
                    <a:lnTo>
                      <a:pt x="259" y="124"/>
                    </a:lnTo>
                    <a:lnTo>
                      <a:pt x="272" y="114"/>
                    </a:lnTo>
                    <a:lnTo>
                      <a:pt x="264" y="107"/>
                    </a:lnTo>
                    <a:lnTo>
                      <a:pt x="255" y="99"/>
                    </a:lnTo>
                    <a:lnTo>
                      <a:pt x="247" y="93"/>
                    </a:lnTo>
                    <a:lnTo>
                      <a:pt x="242" y="81"/>
                    </a:lnTo>
                    <a:lnTo>
                      <a:pt x="242" y="73"/>
                    </a:lnTo>
                    <a:lnTo>
                      <a:pt x="233" y="63"/>
                    </a:lnTo>
                    <a:lnTo>
                      <a:pt x="233" y="55"/>
                    </a:lnTo>
                    <a:lnTo>
                      <a:pt x="261" y="59"/>
                    </a:lnTo>
                    <a:lnTo>
                      <a:pt x="284" y="53"/>
                    </a:lnTo>
                    <a:lnTo>
                      <a:pt x="302" y="36"/>
                    </a:lnTo>
                    <a:lnTo>
                      <a:pt x="277" y="29"/>
                    </a:lnTo>
                    <a:lnTo>
                      <a:pt x="261" y="22"/>
                    </a:lnTo>
                    <a:lnTo>
                      <a:pt x="253" y="6"/>
                    </a:lnTo>
                    <a:lnTo>
                      <a:pt x="230" y="0"/>
                    </a:lnTo>
                    <a:lnTo>
                      <a:pt x="207" y="5"/>
                    </a:lnTo>
                    <a:lnTo>
                      <a:pt x="183" y="11"/>
                    </a:lnTo>
                    <a:lnTo>
                      <a:pt x="174" y="25"/>
                    </a:lnTo>
                    <a:lnTo>
                      <a:pt x="185" y="45"/>
                    </a:lnTo>
                    <a:lnTo>
                      <a:pt x="179" y="61"/>
                    </a:lnTo>
                    <a:lnTo>
                      <a:pt x="175" y="72"/>
                    </a:lnTo>
                    <a:lnTo>
                      <a:pt x="158" y="73"/>
                    </a:lnTo>
                    <a:lnTo>
                      <a:pt x="169" y="87"/>
                    </a:lnTo>
                    <a:lnTo>
                      <a:pt x="153" y="100"/>
                    </a:lnTo>
                    <a:lnTo>
                      <a:pt x="152" y="125"/>
                    </a:lnTo>
                    <a:lnTo>
                      <a:pt x="133" y="124"/>
                    </a:lnTo>
                    <a:lnTo>
                      <a:pt x="128" y="131"/>
                    </a:lnTo>
                    <a:lnTo>
                      <a:pt x="109" y="138"/>
                    </a:lnTo>
                    <a:lnTo>
                      <a:pt x="105" y="157"/>
                    </a:lnTo>
                    <a:lnTo>
                      <a:pt x="105" y="167"/>
                    </a:lnTo>
                    <a:lnTo>
                      <a:pt x="85" y="172"/>
                    </a:lnTo>
                    <a:lnTo>
                      <a:pt x="63" y="177"/>
                    </a:lnTo>
                    <a:lnTo>
                      <a:pt x="33" y="178"/>
                    </a:lnTo>
                    <a:lnTo>
                      <a:pt x="17" y="173"/>
                    </a:lnTo>
                    <a:lnTo>
                      <a:pt x="0" y="167"/>
                    </a:lnTo>
                    <a:lnTo>
                      <a:pt x="13" y="183"/>
                    </a:lnTo>
                    <a:lnTo>
                      <a:pt x="27" y="198"/>
                    </a:lnTo>
                    <a:lnTo>
                      <a:pt x="43" y="205"/>
                    </a:lnTo>
                    <a:lnTo>
                      <a:pt x="49" y="229"/>
                    </a:lnTo>
                    <a:lnTo>
                      <a:pt x="56" y="232"/>
                    </a:lnTo>
                    <a:lnTo>
                      <a:pt x="56" y="243"/>
                    </a:lnTo>
                    <a:lnTo>
                      <a:pt x="38" y="250"/>
                    </a:lnTo>
                    <a:lnTo>
                      <a:pt x="31" y="258"/>
                    </a:lnTo>
                    <a:lnTo>
                      <a:pt x="30" y="276"/>
                    </a:lnTo>
                    <a:lnTo>
                      <a:pt x="48" y="275"/>
                    </a:lnTo>
                    <a:lnTo>
                      <a:pt x="67" y="275"/>
                    </a:lnTo>
                    <a:lnTo>
                      <a:pt x="83" y="274"/>
                    </a:lnTo>
                    <a:lnTo>
                      <a:pt x="103" y="271"/>
                    </a:lnTo>
                    <a:lnTo>
                      <a:pt x="123" y="27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7" name="Freeform 87"/>
              <p:cNvSpPr>
                <a:spLocks/>
              </p:cNvSpPr>
              <p:nvPr/>
            </p:nvSpPr>
            <p:spPr bwMode="auto">
              <a:xfrm>
                <a:off x="3126" y="1791"/>
                <a:ext cx="113" cy="116"/>
              </a:xfrm>
              <a:custGeom>
                <a:avLst/>
                <a:gdLst/>
                <a:ahLst/>
                <a:cxnLst>
                  <a:cxn ang="0">
                    <a:pos x="180" y="85"/>
                  </a:cxn>
                  <a:cxn ang="0">
                    <a:pos x="167" y="64"/>
                  </a:cxn>
                  <a:cxn ang="0">
                    <a:pos x="155" y="42"/>
                  </a:cxn>
                  <a:cxn ang="0">
                    <a:pos x="150" y="44"/>
                  </a:cxn>
                  <a:cxn ang="0">
                    <a:pos x="158" y="62"/>
                  </a:cxn>
                  <a:cxn ang="0">
                    <a:pos x="167" y="79"/>
                  </a:cxn>
                  <a:cxn ang="0">
                    <a:pos x="176" y="96"/>
                  </a:cxn>
                  <a:cxn ang="0">
                    <a:pos x="185" y="113"/>
                  </a:cxn>
                  <a:cxn ang="0">
                    <a:pos x="194" y="130"/>
                  </a:cxn>
                  <a:cxn ang="0">
                    <a:pos x="204" y="146"/>
                  </a:cxn>
                  <a:cxn ang="0">
                    <a:pos x="215" y="163"/>
                  </a:cxn>
                  <a:cxn ang="0">
                    <a:pos x="226" y="179"/>
                  </a:cxn>
                  <a:cxn ang="0">
                    <a:pos x="224" y="180"/>
                  </a:cxn>
                  <a:cxn ang="0">
                    <a:pos x="226" y="199"/>
                  </a:cxn>
                  <a:cxn ang="0">
                    <a:pos x="217" y="208"/>
                  </a:cxn>
                  <a:cxn ang="0">
                    <a:pos x="212" y="205"/>
                  </a:cxn>
                  <a:cxn ang="0">
                    <a:pos x="208" y="218"/>
                  </a:cxn>
                  <a:cxn ang="0">
                    <a:pos x="197" y="221"/>
                  </a:cxn>
                  <a:cxn ang="0">
                    <a:pos x="193" y="232"/>
                  </a:cxn>
                  <a:cxn ang="0">
                    <a:pos x="168" y="228"/>
                  </a:cxn>
                  <a:cxn ang="0">
                    <a:pos x="143" y="226"/>
                  </a:cxn>
                  <a:cxn ang="0">
                    <a:pos x="142" y="221"/>
                  </a:cxn>
                  <a:cxn ang="0">
                    <a:pos x="139" y="226"/>
                  </a:cxn>
                  <a:cxn ang="0">
                    <a:pos x="124" y="226"/>
                  </a:cxn>
                  <a:cxn ang="0">
                    <a:pos x="107" y="226"/>
                  </a:cxn>
                  <a:cxn ang="0">
                    <a:pos x="91" y="226"/>
                  </a:cxn>
                  <a:cxn ang="0">
                    <a:pos x="76" y="226"/>
                  </a:cxn>
                  <a:cxn ang="0">
                    <a:pos x="60" y="226"/>
                  </a:cxn>
                  <a:cxn ang="0">
                    <a:pos x="44" y="226"/>
                  </a:cxn>
                  <a:cxn ang="0">
                    <a:pos x="29" y="226"/>
                  </a:cxn>
                  <a:cxn ang="0">
                    <a:pos x="13" y="226"/>
                  </a:cxn>
                  <a:cxn ang="0">
                    <a:pos x="12" y="204"/>
                  </a:cxn>
                  <a:cxn ang="0">
                    <a:pos x="11" y="181"/>
                  </a:cxn>
                  <a:cxn ang="0">
                    <a:pos x="9" y="160"/>
                  </a:cxn>
                  <a:cxn ang="0">
                    <a:pos x="7" y="138"/>
                  </a:cxn>
                  <a:cxn ang="0">
                    <a:pos x="6" y="116"/>
                  </a:cxn>
                  <a:cxn ang="0">
                    <a:pos x="5" y="95"/>
                  </a:cxn>
                  <a:cxn ang="0">
                    <a:pos x="3" y="72"/>
                  </a:cxn>
                  <a:cxn ang="0">
                    <a:pos x="1" y="50"/>
                  </a:cxn>
                  <a:cxn ang="0">
                    <a:pos x="1" y="32"/>
                  </a:cxn>
                  <a:cxn ang="0">
                    <a:pos x="0" y="16"/>
                  </a:cxn>
                  <a:cxn ang="0">
                    <a:pos x="3" y="0"/>
                  </a:cxn>
                  <a:cxn ang="0">
                    <a:pos x="17" y="1"/>
                  </a:cxn>
                  <a:cxn ang="0">
                    <a:pos x="47" y="10"/>
                  </a:cxn>
                  <a:cxn ang="0">
                    <a:pos x="77" y="18"/>
                  </a:cxn>
                  <a:cxn ang="0">
                    <a:pos x="104" y="10"/>
                  </a:cxn>
                  <a:cxn ang="0">
                    <a:pos x="118" y="2"/>
                  </a:cxn>
                  <a:cxn ang="0">
                    <a:pos x="112" y="6"/>
                  </a:cxn>
                  <a:cxn ang="0">
                    <a:pos x="121" y="2"/>
                  </a:cxn>
                  <a:cxn ang="0">
                    <a:pos x="139" y="8"/>
                  </a:cxn>
                  <a:cxn ang="0">
                    <a:pos x="144" y="12"/>
                  </a:cxn>
                  <a:cxn ang="0">
                    <a:pos x="154" y="14"/>
                  </a:cxn>
                  <a:cxn ang="0">
                    <a:pos x="182" y="8"/>
                  </a:cxn>
                  <a:cxn ang="0">
                    <a:pos x="191" y="29"/>
                  </a:cxn>
                  <a:cxn ang="0">
                    <a:pos x="199" y="50"/>
                  </a:cxn>
                  <a:cxn ang="0">
                    <a:pos x="196" y="70"/>
                  </a:cxn>
                  <a:cxn ang="0">
                    <a:pos x="191" y="89"/>
                  </a:cxn>
                  <a:cxn ang="0">
                    <a:pos x="180" y="85"/>
                  </a:cxn>
                </a:cxnLst>
                <a:rect l="0" t="0" r="r" b="b"/>
                <a:pathLst>
                  <a:path w="226" h="232">
                    <a:moveTo>
                      <a:pt x="180" y="85"/>
                    </a:moveTo>
                    <a:lnTo>
                      <a:pt x="167" y="64"/>
                    </a:lnTo>
                    <a:lnTo>
                      <a:pt x="155" y="42"/>
                    </a:lnTo>
                    <a:lnTo>
                      <a:pt x="150" y="44"/>
                    </a:lnTo>
                    <a:lnTo>
                      <a:pt x="158" y="62"/>
                    </a:lnTo>
                    <a:lnTo>
                      <a:pt x="167" y="79"/>
                    </a:lnTo>
                    <a:lnTo>
                      <a:pt x="176" y="96"/>
                    </a:lnTo>
                    <a:lnTo>
                      <a:pt x="185" y="113"/>
                    </a:lnTo>
                    <a:lnTo>
                      <a:pt x="194" y="130"/>
                    </a:lnTo>
                    <a:lnTo>
                      <a:pt x="204" y="146"/>
                    </a:lnTo>
                    <a:lnTo>
                      <a:pt x="215" y="163"/>
                    </a:lnTo>
                    <a:lnTo>
                      <a:pt x="226" y="179"/>
                    </a:lnTo>
                    <a:lnTo>
                      <a:pt x="224" y="180"/>
                    </a:lnTo>
                    <a:lnTo>
                      <a:pt x="226" y="199"/>
                    </a:lnTo>
                    <a:lnTo>
                      <a:pt x="217" y="208"/>
                    </a:lnTo>
                    <a:lnTo>
                      <a:pt x="212" y="205"/>
                    </a:lnTo>
                    <a:lnTo>
                      <a:pt x="208" y="218"/>
                    </a:lnTo>
                    <a:lnTo>
                      <a:pt x="197" y="221"/>
                    </a:lnTo>
                    <a:lnTo>
                      <a:pt x="193" y="232"/>
                    </a:lnTo>
                    <a:lnTo>
                      <a:pt x="168" y="228"/>
                    </a:lnTo>
                    <a:lnTo>
                      <a:pt x="143" y="226"/>
                    </a:lnTo>
                    <a:lnTo>
                      <a:pt x="142" y="221"/>
                    </a:lnTo>
                    <a:lnTo>
                      <a:pt x="139" y="226"/>
                    </a:lnTo>
                    <a:lnTo>
                      <a:pt x="124" y="226"/>
                    </a:lnTo>
                    <a:lnTo>
                      <a:pt x="107" y="226"/>
                    </a:lnTo>
                    <a:lnTo>
                      <a:pt x="91" y="226"/>
                    </a:lnTo>
                    <a:lnTo>
                      <a:pt x="76" y="226"/>
                    </a:lnTo>
                    <a:lnTo>
                      <a:pt x="60" y="226"/>
                    </a:lnTo>
                    <a:lnTo>
                      <a:pt x="44" y="226"/>
                    </a:lnTo>
                    <a:lnTo>
                      <a:pt x="29" y="226"/>
                    </a:lnTo>
                    <a:lnTo>
                      <a:pt x="13" y="226"/>
                    </a:lnTo>
                    <a:lnTo>
                      <a:pt x="12" y="204"/>
                    </a:lnTo>
                    <a:lnTo>
                      <a:pt x="11" y="181"/>
                    </a:lnTo>
                    <a:lnTo>
                      <a:pt x="9" y="160"/>
                    </a:lnTo>
                    <a:lnTo>
                      <a:pt x="7" y="138"/>
                    </a:lnTo>
                    <a:lnTo>
                      <a:pt x="6" y="116"/>
                    </a:lnTo>
                    <a:lnTo>
                      <a:pt x="5" y="95"/>
                    </a:lnTo>
                    <a:lnTo>
                      <a:pt x="3" y="72"/>
                    </a:lnTo>
                    <a:lnTo>
                      <a:pt x="1" y="50"/>
                    </a:lnTo>
                    <a:lnTo>
                      <a:pt x="1" y="3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7" y="1"/>
                    </a:lnTo>
                    <a:lnTo>
                      <a:pt x="47" y="10"/>
                    </a:lnTo>
                    <a:lnTo>
                      <a:pt x="77" y="18"/>
                    </a:lnTo>
                    <a:lnTo>
                      <a:pt x="104" y="10"/>
                    </a:lnTo>
                    <a:lnTo>
                      <a:pt x="118" y="2"/>
                    </a:lnTo>
                    <a:lnTo>
                      <a:pt x="112" y="6"/>
                    </a:lnTo>
                    <a:lnTo>
                      <a:pt x="121" y="2"/>
                    </a:lnTo>
                    <a:lnTo>
                      <a:pt x="139" y="8"/>
                    </a:lnTo>
                    <a:lnTo>
                      <a:pt x="144" y="12"/>
                    </a:lnTo>
                    <a:lnTo>
                      <a:pt x="154" y="14"/>
                    </a:lnTo>
                    <a:lnTo>
                      <a:pt x="182" y="8"/>
                    </a:lnTo>
                    <a:lnTo>
                      <a:pt x="191" y="29"/>
                    </a:lnTo>
                    <a:lnTo>
                      <a:pt x="199" y="50"/>
                    </a:lnTo>
                    <a:lnTo>
                      <a:pt x="196" y="70"/>
                    </a:lnTo>
                    <a:lnTo>
                      <a:pt x="191" y="89"/>
                    </a:lnTo>
                    <a:lnTo>
                      <a:pt x="180" y="8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8" name="Freeform 88"/>
              <p:cNvSpPr>
                <a:spLocks/>
              </p:cNvSpPr>
              <p:nvPr/>
            </p:nvSpPr>
            <p:spPr bwMode="auto">
              <a:xfrm>
                <a:off x="3565" y="1747"/>
                <a:ext cx="282" cy="318"/>
              </a:xfrm>
              <a:custGeom>
                <a:avLst/>
                <a:gdLst/>
                <a:ahLst/>
                <a:cxnLst>
                  <a:cxn ang="0">
                    <a:pos x="96" y="23"/>
                  </a:cxn>
                  <a:cxn ang="0">
                    <a:pos x="77" y="37"/>
                  </a:cxn>
                  <a:cxn ang="0">
                    <a:pos x="90" y="63"/>
                  </a:cxn>
                  <a:cxn ang="0">
                    <a:pos x="94" y="88"/>
                  </a:cxn>
                  <a:cxn ang="0">
                    <a:pos x="81" y="138"/>
                  </a:cxn>
                  <a:cxn ang="0">
                    <a:pos x="35" y="178"/>
                  </a:cxn>
                  <a:cxn ang="0">
                    <a:pos x="32" y="213"/>
                  </a:cxn>
                  <a:cxn ang="0">
                    <a:pos x="54" y="259"/>
                  </a:cxn>
                  <a:cxn ang="0">
                    <a:pos x="10" y="261"/>
                  </a:cxn>
                  <a:cxn ang="0">
                    <a:pos x="0" y="274"/>
                  </a:cxn>
                  <a:cxn ang="0">
                    <a:pos x="23" y="295"/>
                  </a:cxn>
                  <a:cxn ang="0">
                    <a:pos x="30" y="305"/>
                  </a:cxn>
                  <a:cxn ang="0">
                    <a:pos x="56" y="342"/>
                  </a:cxn>
                  <a:cxn ang="0">
                    <a:pos x="87" y="309"/>
                  </a:cxn>
                  <a:cxn ang="0">
                    <a:pos x="93" y="319"/>
                  </a:cxn>
                  <a:cxn ang="0">
                    <a:pos x="100" y="337"/>
                  </a:cxn>
                  <a:cxn ang="0">
                    <a:pos x="107" y="384"/>
                  </a:cxn>
                  <a:cxn ang="0">
                    <a:pos x="124" y="441"/>
                  </a:cxn>
                  <a:cxn ang="0">
                    <a:pos x="148" y="495"/>
                  </a:cxn>
                  <a:cxn ang="0">
                    <a:pos x="177" y="561"/>
                  </a:cxn>
                  <a:cxn ang="0">
                    <a:pos x="201" y="613"/>
                  </a:cxn>
                  <a:cxn ang="0">
                    <a:pos x="233" y="625"/>
                  </a:cxn>
                  <a:cxn ang="0">
                    <a:pos x="250" y="603"/>
                  </a:cxn>
                  <a:cxn ang="0">
                    <a:pos x="265" y="568"/>
                  </a:cxn>
                  <a:cxn ang="0">
                    <a:pos x="271" y="514"/>
                  </a:cxn>
                  <a:cxn ang="0">
                    <a:pos x="275" y="459"/>
                  </a:cxn>
                  <a:cxn ang="0">
                    <a:pos x="287" y="447"/>
                  </a:cxn>
                  <a:cxn ang="0">
                    <a:pos x="327" y="405"/>
                  </a:cxn>
                  <a:cxn ang="0">
                    <a:pos x="375" y="360"/>
                  </a:cxn>
                  <a:cxn ang="0">
                    <a:pos x="406" y="313"/>
                  </a:cxn>
                  <a:cxn ang="0">
                    <a:pos x="422" y="322"/>
                  </a:cxn>
                  <a:cxn ang="0">
                    <a:pos x="419" y="298"/>
                  </a:cxn>
                  <a:cxn ang="0">
                    <a:pos x="397" y="253"/>
                  </a:cxn>
                  <a:cxn ang="0">
                    <a:pos x="395" y="226"/>
                  </a:cxn>
                  <a:cxn ang="0">
                    <a:pos x="416" y="221"/>
                  </a:cxn>
                  <a:cxn ang="0">
                    <a:pos x="451" y="238"/>
                  </a:cxn>
                  <a:cxn ang="0">
                    <a:pos x="478" y="258"/>
                  </a:cxn>
                  <a:cxn ang="0">
                    <a:pos x="472" y="291"/>
                  </a:cxn>
                  <a:cxn ang="0">
                    <a:pos x="496" y="315"/>
                  </a:cxn>
                  <a:cxn ang="0">
                    <a:pos x="505" y="289"/>
                  </a:cxn>
                  <a:cxn ang="0">
                    <a:pos x="527" y="241"/>
                  </a:cxn>
                  <a:cxn ang="0">
                    <a:pos x="548" y="191"/>
                  </a:cxn>
                  <a:cxn ang="0">
                    <a:pos x="561" y="180"/>
                  </a:cxn>
                  <a:cxn ang="0">
                    <a:pos x="543" y="153"/>
                  </a:cxn>
                  <a:cxn ang="0">
                    <a:pos x="529" y="143"/>
                  </a:cxn>
                  <a:cxn ang="0">
                    <a:pos x="487" y="160"/>
                  </a:cxn>
                  <a:cxn ang="0">
                    <a:pos x="453" y="180"/>
                  </a:cxn>
                  <a:cxn ang="0">
                    <a:pos x="448" y="201"/>
                  </a:cxn>
                  <a:cxn ang="0">
                    <a:pos x="401" y="191"/>
                  </a:cxn>
                  <a:cxn ang="0">
                    <a:pos x="389" y="210"/>
                  </a:cxn>
                  <a:cxn ang="0">
                    <a:pos x="326" y="202"/>
                  </a:cxn>
                  <a:cxn ang="0">
                    <a:pos x="271" y="183"/>
                  </a:cxn>
                  <a:cxn ang="0">
                    <a:pos x="220" y="142"/>
                  </a:cxn>
                  <a:cxn ang="0">
                    <a:pos x="188" y="96"/>
                  </a:cxn>
                  <a:cxn ang="0">
                    <a:pos x="182" y="70"/>
                  </a:cxn>
                  <a:cxn ang="0">
                    <a:pos x="172" y="35"/>
                  </a:cxn>
                  <a:cxn ang="0">
                    <a:pos x="166" y="25"/>
                  </a:cxn>
                  <a:cxn ang="0">
                    <a:pos x="160" y="9"/>
                  </a:cxn>
                  <a:cxn ang="0">
                    <a:pos x="138" y="0"/>
                  </a:cxn>
                </a:cxnLst>
                <a:rect l="0" t="0" r="r" b="b"/>
                <a:pathLst>
                  <a:path w="565" h="637">
                    <a:moveTo>
                      <a:pt x="137" y="0"/>
                    </a:moveTo>
                    <a:lnTo>
                      <a:pt x="119" y="17"/>
                    </a:lnTo>
                    <a:lnTo>
                      <a:pt x="96" y="23"/>
                    </a:lnTo>
                    <a:lnTo>
                      <a:pt x="68" y="19"/>
                    </a:lnTo>
                    <a:lnTo>
                      <a:pt x="68" y="27"/>
                    </a:lnTo>
                    <a:lnTo>
                      <a:pt x="77" y="37"/>
                    </a:lnTo>
                    <a:lnTo>
                      <a:pt x="77" y="45"/>
                    </a:lnTo>
                    <a:lnTo>
                      <a:pt x="82" y="57"/>
                    </a:lnTo>
                    <a:lnTo>
                      <a:pt x="90" y="63"/>
                    </a:lnTo>
                    <a:lnTo>
                      <a:pt x="99" y="71"/>
                    </a:lnTo>
                    <a:lnTo>
                      <a:pt x="107" y="78"/>
                    </a:lnTo>
                    <a:lnTo>
                      <a:pt x="94" y="88"/>
                    </a:lnTo>
                    <a:lnTo>
                      <a:pt x="99" y="105"/>
                    </a:lnTo>
                    <a:lnTo>
                      <a:pt x="90" y="120"/>
                    </a:lnTo>
                    <a:lnTo>
                      <a:pt x="81" y="138"/>
                    </a:lnTo>
                    <a:lnTo>
                      <a:pt x="68" y="157"/>
                    </a:lnTo>
                    <a:lnTo>
                      <a:pt x="54" y="178"/>
                    </a:lnTo>
                    <a:lnTo>
                      <a:pt x="35" y="178"/>
                    </a:lnTo>
                    <a:lnTo>
                      <a:pt x="28" y="175"/>
                    </a:lnTo>
                    <a:lnTo>
                      <a:pt x="17" y="204"/>
                    </a:lnTo>
                    <a:lnTo>
                      <a:pt x="32" y="213"/>
                    </a:lnTo>
                    <a:lnTo>
                      <a:pt x="36" y="228"/>
                    </a:lnTo>
                    <a:lnTo>
                      <a:pt x="44" y="228"/>
                    </a:lnTo>
                    <a:lnTo>
                      <a:pt x="54" y="259"/>
                    </a:lnTo>
                    <a:lnTo>
                      <a:pt x="47" y="258"/>
                    </a:lnTo>
                    <a:lnTo>
                      <a:pt x="27" y="261"/>
                    </a:lnTo>
                    <a:lnTo>
                      <a:pt x="10" y="261"/>
                    </a:lnTo>
                    <a:lnTo>
                      <a:pt x="11" y="269"/>
                    </a:lnTo>
                    <a:lnTo>
                      <a:pt x="0" y="273"/>
                    </a:lnTo>
                    <a:lnTo>
                      <a:pt x="0" y="274"/>
                    </a:lnTo>
                    <a:lnTo>
                      <a:pt x="9" y="271"/>
                    </a:lnTo>
                    <a:lnTo>
                      <a:pt x="5" y="276"/>
                    </a:lnTo>
                    <a:lnTo>
                      <a:pt x="23" y="295"/>
                    </a:lnTo>
                    <a:lnTo>
                      <a:pt x="47" y="291"/>
                    </a:lnTo>
                    <a:lnTo>
                      <a:pt x="45" y="295"/>
                    </a:lnTo>
                    <a:lnTo>
                      <a:pt x="30" y="305"/>
                    </a:lnTo>
                    <a:lnTo>
                      <a:pt x="20" y="304"/>
                    </a:lnTo>
                    <a:lnTo>
                      <a:pt x="38" y="323"/>
                    </a:lnTo>
                    <a:lnTo>
                      <a:pt x="56" y="342"/>
                    </a:lnTo>
                    <a:lnTo>
                      <a:pt x="83" y="335"/>
                    </a:lnTo>
                    <a:lnTo>
                      <a:pt x="86" y="319"/>
                    </a:lnTo>
                    <a:lnTo>
                      <a:pt x="87" y="309"/>
                    </a:lnTo>
                    <a:lnTo>
                      <a:pt x="98" y="309"/>
                    </a:lnTo>
                    <a:lnTo>
                      <a:pt x="94" y="315"/>
                    </a:lnTo>
                    <a:lnTo>
                      <a:pt x="93" y="319"/>
                    </a:lnTo>
                    <a:lnTo>
                      <a:pt x="105" y="319"/>
                    </a:lnTo>
                    <a:lnTo>
                      <a:pt x="96" y="327"/>
                    </a:lnTo>
                    <a:lnTo>
                      <a:pt x="100" y="337"/>
                    </a:lnTo>
                    <a:lnTo>
                      <a:pt x="101" y="354"/>
                    </a:lnTo>
                    <a:lnTo>
                      <a:pt x="107" y="378"/>
                    </a:lnTo>
                    <a:lnTo>
                      <a:pt x="107" y="384"/>
                    </a:lnTo>
                    <a:lnTo>
                      <a:pt x="110" y="389"/>
                    </a:lnTo>
                    <a:lnTo>
                      <a:pt x="116" y="418"/>
                    </a:lnTo>
                    <a:lnTo>
                      <a:pt x="124" y="441"/>
                    </a:lnTo>
                    <a:lnTo>
                      <a:pt x="132" y="463"/>
                    </a:lnTo>
                    <a:lnTo>
                      <a:pt x="136" y="468"/>
                    </a:lnTo>
                    <a:lnTo>
                      <a:pt x="148" y="495"/>
                    </a:lnTo>
                    <a:lnTo>
                      <a:pt x="159" y="522"/>
                    </a:lnTo>
                    <a:lnTo>
                      <a:pt x="167" y="541"/>
                    </a:lnTo>
                    <a:lnTo>
                      <a:pt x="177" y="561"/>
                    </a:lnTo>
                    <a:lnTo>
                      <a:pt x="187" y="580"/>
                    </a:lnTo>
                    <a:lnTo>
                      <a:pt x="194" y="595"/>
                    </a:lnTo>
                    <a:lnTo>
                      <a:pt x="201" y="613"/>
                    </a:lnTo>
                    <a:lnTo>
                      <a:pt x="209" y="631"/>
                    </a:lnTo>
                    <a:lnTo>
                      <a:pt x="223" y="637"/>
                    </a:lnTo>
                    <a:lnTo>
                      <a:pt x="233" y="625"/>
                    </a:lnTo>
                    <a:lnTo>
                      <a:pt x="245" y="613"/>
                    </a:lnTo>
                    <a:lnTo>
                      <a:pt x="257" y="611"/>
                    </a:lnTo>
                    <a:lnTo>
                      <a:pt x="250" y="603"/>
                    </a:lnTo>
                    <a:lnTo>
                      <a:pt x="261" y="586"/>
                    </a:lnTo>
                    <a:lnTo>
                      <a:pt x="267" y="585"/>
                    </a:lnTo>
                    <a:lnTo>
                      <a:pt x="265" y="568"/>
                    </a:lnTo>
                    <a:lnTo>
                      <a:pt x="263" y="551"/>
                    </a:lnTo>
                    <a:lnTo>
                      <a:pt x="267" y="533"/>
                    </a:lnTo>
                    <a:lnTo>
                      <a:pt x="271" y="514"/>
                    </a:lnTo>
                    <a:lnTo>
                      <a:pt x="267" y="492"/>
                    </a:lnTo>
                    <a:lnTo>
                      <a:pt x="265" y="466"/>
                    </a:lnTo>
                    <a:lnTo>
                      <a:pt x="275" y="459"/>
                    </a:lnTo>
                    <a:lnTo>
                      <a:pt x="278" y="456"/>
                    </a:lnTo>
                    <a:lnTo>
                      <a:pt x="283" y="455"/>
                    </a:lnTo>
                    <a:lnTo>
                      <a:pt x="287" y="447"/>
                    </a:lnTo>
                    <a:lnTo>
                      <a:pt x="304" y="439"/>
                    </a:lnTo>
                    <a:lnTo>
                      <a:pt x="308" y="425"/>
                    </a:lnTo>
                    <a:lnTo>
                      <a:pt x="327" y="405"/>
                    </a:lnTo>
                    <a:lnTo>
                      <a:pt x="346" y="384"/>
                    </a:lnTo>
                    <a:lnTo>
                      <a:pt x="363" y="369"/>
                    </a:lnTo>
                    <a:lnTo>
                      <a:pt x="375" y="360"/>
                    </a:lnTo>
                    <a:lnTo>
                      <a:pt x="387" y="343"/>
                    </a:lnTo>
                    <a:lnTo>
                      <a:pt x="387" y="327"/>
                    </a:lnTo>
                    <a:lnTo>
                      <a:pt x="406" y="313"/>
                    </a:lnTo>
                    <a:lnTo>
                      <a:pt x="411" y="322"/>
                    </a:lnTo>
                    <a:lnTo>
                      <a:pt x="417" y="323"/>
                    </a:lnTo>
                    <a:lnTo>
                      <a:pt x="422" y="322"/>
                    </a:lnTo>
                    <a:lnTo>
                      <a:pt x="427" y="322"/>
                    </a:lnTo>
                    <a:lnTo>
                      <a:pt x="425" y="316"/>
                    </a:lnTo>
                    <a:lnTo>
                      <a:pt x="419" y="298"/>
                    </a:lnTo>
                    <a:lnTo>
                      <a:pt x="413" y="280"/>
                    </a:lnTo>
                    <a:lnTo>
                      <a:pt x="412" y="267"/>
                    </a:lnTo>
                    <a:lnTo>
                      <a:pt x="397" y="253"/>
                    </a:lnTo>
                    <a:lnTo>
                      <a:pt x="403" y="245"/>
                    </a:lnTo>
                    <a:lnTo>
                      <a:pt x="411" y="240"/>
                    </a:lnTo>
                    <a:lnTo>
                      <a:pt x="395" y="226"/>
                    </a:lnTo>
                    <a:lnTo>
                      <a:pt x="395" y="208"/>
                    </a:lnTo>
                    <a:lnTo>
                      <a:pt x="409" y="214"/>
                    </a:lnTo>
                    <a:lnTo>
                      <a:pt x="416" y="221"/>
                    </a:lnTo>
                    <a:lnTo>
                      <a:pt x="421" y="217"/>
                    </a:lnTo>
                    <a:lnTo>
                      <a:pt x="428" y="235"/>
                    </a:lnTo>
                    <a:lnTo>
                      <a:pt x="451" y="238"/>
                    </a:lnTo>
                    <a:lnTo>
                      <a:pt x="472" y="240"/>
                    </a:lnTo>
                    <a:lnTo>
                      <a:pt x="482" y="247"/>
                    </a:lnTo>
                    <a:lnTo>
                      <a:pt x="478" y="258"/>
                    </a:lnTo>
                    <a:lnTo>
                      <a:pt x="464" y="268"/>
                    </a:lnTo>
                    <a:lnTo>
                      <a:pt x="467" y="286"/>
                    </a:lnTo>
                    <a:lnTo>
                      <a:pt x="472" y="291"/>
                    </a:lnTo>
                    <a:lnTo>
                      <a:pt x="481" y="274"/>
                    </a:lnTo>
                    <a:lnTo>
                      <a:pt x="489" y="294"/>
                    </a:lnTo>
                    <a:lnTo>
                      <a:pt x="496" y="315"/>
                    </a:lnTo>
                    <a:lnTo>
                      <a:pt x="497" y="313"/>
                    </a:lnTo>
                    <a:lnTo>
                      <a:pt x="505" y="315"/>
                    </a:lnTo>
                    <a:lnTo>
                      <a:pt x="505" y="289"/>
                    </a:lnTo>
                    <a:lnTo>
                      <a:pt x="506" y="270"/>
                    </a:lnTo>
                    <a:lnTo>
                      <a:pt x="519" y="270"/>
                    </a:lnTo>
                    <a:lnTo>
                      <a:pt x="527" y="241"/>
                    </a:lnTo>
                    <a:lnTo>
                      <a:pt x="529" y="232"/>
                    </a:lnTo>
                    <a:lnTo>
                      <a:pt x="529" y="211"/>
                    </a:lnTo>
                    <a:lnTo>
                      <a:pt x="548" y="191"/>
                    </a:lnTo>
                    <a:lnTo>
                      <a:pt x="563" y="195"/>
                    </a:lnTo>
                    <a:lnTo>
                      <a:pt x="560" y="187"/>
                    </a:lnTo>
                    <a:lnTo>
                      <a:pt x="561" y="180"/>
                    </a:lnTo>
                    <a:lnTo>
                      <a:pt x="565" y="169"/>
                    </a:lnTo>
                    <a:lnTo>
                      <a:pt x="542" y="162"/>
                    </a:lnTo>
                    <a:lnTo>
                      <a:pt x="543" y="153"/>
                    </a:lnTo>
                    <a:lnTo>
                      <a:pt x="536" y="149"/>
                    </a:lnTo>
                    <a:lnTo>
                      <a:pt x="537" y="145"/>
                    </a:lnTo>
                    <a:lnTo>
                      <a:pt x="529" y="143"/>
                    </a:lnTo>
                    <a:lnTo>
                      <a:pt x="518" y="149"/>
                    </a:lnTo>
                    <a:lnTo>
                      <a:pt x="501" y="147"/>
                    </a:lnTo>
                    <a:lnTo>
                      <a:pt x="487" y="160"/>
                    </a:lnTo>
                    <a:lnTo>
                      <a:pt x="472" y="173"/>
                    </a:lnTo>
                    <a:lnTo>
                      <a:pt x="454" y="180"/>
                    </a:lnTo>
                    <a:lnTo>
                      <a:pt x="453" y="180"/>
                    </a:lnTo>
                    <a:lnTo>
                      <a:pt x="459" y="187"/>
                    </a:lnTo>
                    <a:lnTo>
                      <a:pt x="466" y="199"/>
                    </a:lnTo>
                    <a:lnTo>
                      <a:pt x="448" y="201"/>
                    </a:lnTo>
                    <a:lnTo>
                      <a:pt x="429" y="202"/>
                    </a:lnTo>
                    <a:lnTo>
                      <a:pt x="404" y="199"/>
                    </a:lnTo>
                    <a:lnTo>
                      <a:pt x="401" y="191"/>
                    </a:lnTo>
                    <a:lnTo>
                      <a:pt x="392" y="172"/>
                    </a:lnTo>
                    <a:lnTo>
                      <a:pt x="383" y="178"/>
                    </a:lnTo>
                    <a:lnTo>
                      <a:pt x="389" y="210"/>
                    </a:lnTo>
                    <a:lnTo>
                      <a:pt x="367" y="209"/>
                    </a:lnTo>
                    <a:lnTo>
                      <a:pt x="340" y="205"/>
                    </a:lnTo>
                    <a:lnTo>
                      <a:pt x="326" y="202"/>
                    </a:lnTo>
                    <a:lnTo>
                      <a:pt x="316" y="191"/>
                    </a:lnTo>
                    <a:lnTo>
                      <a:pt x="291" y="186"/>
                    </a:lnTo>
                    <a:lnTo>
                      <a:pt x="271" y="183"/>
                    </a:lnTo>
                    <a:lnTo>
                      <a:pt x="245" y="169"/>
                    </a:lnTo>
                    <a:lnTo>
                      <a:pt x="221" y="156"/>
                    </a:lnTo>
                    <a:lnTo>
                      <a:pt x="220" y="142"/>
                    </a:lnTo>
                    <a:lnTo>
                      <a:pt x="231" y="124"/>
                    </a:lnTo>
                    <a:lnTo>
                      <a:pt x="212" y="111"/>
                    </a:lnTo>
                    <a:lnTo>
                      <a:pt x="188" y="96"/>
                    </a:lnTo>
                    <a:lnTo>
                      <a:pt x="178" y="94"/>
                    </a:lnTo>
                    <a:lnTo>
                      <a:pt x="170" y="69"/>
                    </a:lnTo>
                    <a:lnTo>
                      <a:pt x="182" y="70"/>
                    </a:lnTo>
                    <a:lnTo>
                      <a:pt x="185" y="60"/>
                    </a:lnTo>
                    <a:lnTo>
                      <a:pt x="172" y="43"/>
                    </a:lnTo>
                    <a:lnTo>
                      <a:pt x="172" y="35"/>
                    </a:lnTo>
                    <a:lnTo>
                      <a:pt x="171" y="33"/>
                    </a:lnTo>
                    <a:lnTo>
                      <a:pt x="170" y="29"/>
                    </a:lnTo>
                    <a:lnTo>
                      <a:pt x="166" y="25"/>
                    </a:lnTo>
                    <a:lnTo>
                      <a:pt x="162" y="19"/>
                    </a:lnTo>
                    <a:lnTo>
                      <a:pt x="162" y="15"/>
                    </a:lnTo>
                    <a:lnTo>
                      <a:pt x="160" y="9"/>
                    </a:lnTo>
                    <a:lnTo>
                      <a:pt x="153" y="6"/>
                    </a:lnTo>
                    <a:lnTo>
                      <a:pt x="143" y="3"/>
                    </a:lnTo>
                    <a:lnTo>
                      <a:pt x="138" y="0"/>
                    </a:lnTo>
                    <a:lnTo>
                      <a:pt x="13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9" name="Freeform 89"/>
              <p:cNvSpPr>
                <a:spLocks/>
              </p:cNvSpPr>
              <p:nvPr/>
            </p:nvSpPr>
            <p:spPr bwMode="auto">
              <a:xfrm>
                <a:off x="3217" y="1772"/>
                <a:ext cx="12" cy="44"/>
              </a:xfrm>
              <a:custGeom>
                <a:avLst/>
                <a:gdLst/>
                <a:ahLst/>
                <a:cxnLst>
                  <a:cxn ang="0">
                    <a:pos x="17" y="87"/>
                  </a:cxn>
                  <a:cxn ang="0">
                    <a:pos x="9" y="66"/>
                  </a:cxn>
                  <a:cxn ang="0">
                    <a:pos x="0" y="45"/>
                  </a:cxn>
                  <a:cxn ang="0">
                    <a:pos x="6" y="24"/>
                  </a:cxn>
                  <a:cxn ang="0">
                    <a:pos x="12" y="3"/>
                  </a:cxn>
                  <a:cxn ang="0">
                    <a:pos x="23" y="0"/>
                  </a:cxn>
                  <a:cxn ang="0">
                    <a:pos x="24" y="12"/>
                  </a:cxn>
                  <a:cxn ang="0">
                    <a:pos x="23" y="31"/>
                  </a:cxn>
                  <a:cxn ang="0">
                    <a:pos x="22" y="49"/>
                  </a:cxn>
                  <a:cxn ang="0">
                    <a:pos x="21" y="68"/>
                  </a:cxn>
                  <a:cxn ang="0">
                    <a:pos x="18" y="86"/>
                  </a:cxn>
                  <a:cxn ang="0">
                    <a:pos x="17" y="87"/>
                  </a:cxn>
                </a:cxnLst>
                <a:rect l="0" t="0" r="r" b="b"/>
                <a:pathLst>
                  <a:path w="24" h="87">
                    <a:moveTo>
                      <a:pt x="17" y="87"/>
                    </a:moveTo>
                    <a:lnTo>
                      <a:pt x="9" y="66"/>
                    </a:lnTo>
                    <a:lnTo>
                      <a:pt x="0" y="45"/>
                    </a:lnTo>
                    <a:lnTo>
                      <a:pt x="6" y="24"/>
                    </a:lnTo>
                    <a:lnTo>
                      <a:pt x="12" y="3"/>
                    </a:lnTo>
                    <a:lnTo>
                      <a:pt x="23" y="0"/>
                    </a:lnTo>
                    <a:lnTo>
                      <a:pt x="24" y="12"/>
                    </a:lnTo>
                    <a:lnTo>
                      <a:pt x="23" y="31"/>
                    </a:lnTo>
                    <a:lnTo>
                      <a:pt x="22" y="49"/>
                    </a:lnTo>
                    <a:lnTo>
                      <a:pt x="21" y="68"/>
                    </a:lnTo>
                    <a:lnTo>
                      <a:pt x="18" y="86"/>
                    </a:lnTo>
                    <a:lnTo>
                      <a:pt x="17" y="8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0" name="Freeform 90"/>
              <p:cNvSpPr>
                <a:spLocks/>
              </p:cNvSpPr>
              <p:nvPr/>
            </p:nvSpPr>
            <p:spPr bwMode="auto">
              <a:xfrm>
                <a:off x="3226" y="1771"/>
                <a:ext cx="40" cy="49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6" y="15"/>
                  </a:cxn>
                  <a:cxn ang="0">
                    <a:pos x="5" y="34"/>
                  </a:cxn>
                  <a:cxn ang="0">
                    <a:pos x="4" y="52"/>
                  </a:cxn>
                  <a:cxn ang="0">
                    <a:pos x="3" y="71"/>
                  </a:cxn>
                  <a:cxn ang="0">
                    <a:pos x="0" y="89"/>
                  </a:cxn>
                  <a:cxn ang="0">
                    <a:pos x="2" y="94"/>
                  </a:cxn>
                  <a:cxn ang="0">
                    <a:pos x="23" y="98"/>
                  </a:cxn>
                  <a:cxn ang="0">
                    <a:pos x="35" y="82"/>
                  </a:cxn>
                  <a:cxn ang="0">
                    <a:pos x="50" y="78"/>
                  </a:cxn>
                  <a:cxn ang="0">
                    <a:pos x="59" y="68"/>
                  </a:cxn>
                  <a:cxn ang="0">
                    <a:pos x="36" y="44"/>
                  </a:cxn>
                  <a:cxn ang="0">
                    <a:pos x="58" y="35"/>
                  </a:cxn>
                  <a:cxn ang="0">
                    <a:pos x="80" y="27"/>
                  </a:cxn>
                  <a:cxn ang="0">
                    <a:pos x="66" y="0"/>
                  </a:cxn>
                  <a:cxn ang="0">
                    <a:pos x="48" y="12"/>
                  </a:cxn>
                  <a:cxn ang="0">
                    <a:pos x="30" y="24"/>
                  </a:cxn>
                </a:cxnLst>
                <a:rect l="0" t="0" r="r" b="b"/>
                <a:pathLst>
                  <a:path w="80" h="98">
                    <a:moveTo>
                      <a:pt x="30" y="24"/>
                    </a:moveTo>
                    <a:lnTo>
                      <a:pt x="6" y="15"/>
                    </a:lnTo>
                    <a:lnTo>
                      <a:pt x="5" y="34"/>
                    </a:lnTo>
                    <a:lnTo>
                      <a:pt x="4" y="52"/>
                    </a:lnTo>
                    <a:lnTo>
                      <a:pt x="3" y="71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23" y="98"/>
                    </a:lnTo>
                    <a:lnTo>
                      <a:pt x="35" y="82"/>
                    </a:lnTo>
                    <a:lnTo>
                      <a:pt x="50" y="78"/>
                    </a:lnTo>
                    <a:lnTo>
                      <a:pt x="59" y="68"/>
                    </a:lnTo>
                    <a:lnTo>
                      <a:pt x="36" y="44"/>
                    </a:lnTo>
                    <a:lnTo>
                      <a:pt x="58" y="35"/>
                    </a:lnTo>
                    <a:lnTo>
                      <a:pt x="80" y="27"/>
                    </a:lnTo>
                    <a:lnTo>
                      <a:pt x="66" y="0"/>
                    </a:lnTo>
                    <a:lnTo>
                      <a:pt x="48" y="12"/>
                    </a:lnTo>
                    <a:lnTo>
                      <a:pt x="30" y="2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1" name="Freeform 91"/>
              <p:cNvSpPr>
                <a:spLocks/>
              </p:cNvSpPr>
              <p:nvPr/>
            </p:nvSpPr>
            <p:spPr bwMode="auto">
              <a:xfrm>
                <a:off x="3406" y="1869"/>
                <a:ext cx="77" cy="97"/>
              </a:xfrm>
              <a:custGeom>
                <a:avLst/>
                <a:gdLst/>
                <a:ahLst/>
                <a:cxnLst>
                  <a:cxn ang="0">
                    <a:pos x="154" y="59"/>
                  </a:cxn>
                  <a:cxn ang="0">
                    <a:pos x="138" y="46"/>
                  </a:cxn>
                  <a:cxn ang="0">
                    <a:pos x="123" y="31"/>
                  </a:cxn>
                  <a:cxn ang="0">
                    <a:pos x="106" y="24"/>
                  </a:cxn>
                  <a:cxn ang="0">
                    <a:pos x="89" y="17"/>
                  </a:cxn>
                  <a:cxn ang="0">
                    <a:pos x="78" y="0"/>
                  </a:cxn>
                  <a:cxn ang="0">
                    <a:pos x="72" y="5"/>
                  </a:cxn>
                  <a:cxn ang="0">
                    <a:pos x="69" y="0"/>
                  </a:cxn>
                  <a:cxn ang="0">
                    <a:pos x="74" y="20"/>
                  </a:cxn>
                  <a:cxn ang="0">
                    <a:pos x="63" y="25"/>
                  </a:cxn>
                  <a:cxn ang="0">
                    <a:pos x="59" y="53"/>
                  </a:cxn>
                  <a:cxn ang="0">
                    <a:pos x="70" y="70"/>
                  </a:cxn>
                  <a:cxn ang="0">
                    <a:pos x="65" y="92"/>
                  </a:cxn>
                  <a:cxn ang="0">
                    <a:pos x="62" y="116"/>
                  </a:cxn>
                  <a:cxn ang="0">
                    <a:pos x="46" y="121"/>
                  </a:cxn>
                  <a:cxn ang="0">
                    <a:pos x="32" y="127"/>
                  </a:cxn>
                  <a:cxn ang="0">
                    <a:pos x="17" y="133"/>
                  </a:cxn>
                  <a:cxn ang="0">
                    <a:pos x="2" y="139"/>
                  </a:cxn>
                  <a:cxn ang="0">
                    <a:pos x="0" y="149"/>
                  </a:cxn>
                  <a:cxn ang="0">
                    <a:pos x="15" y="172"/>
                  </a:cxn>
                  <a:cxn ang="0">
                    <a:pos x="28" y="194"/>
                  </a:cxn>
                  <a:cxn ang="0">
                    <a:pos x="45" y="191"/>
                  </a:cxn>
                  <a:cxn ang="0">
                    <a:pos x="60" y="187"/>
                  </a:cxn>
                  <a:cxn ang="0">
                    <a:pos x="71" y="176"/>
                  </a:cxn>
                  <a:cxn ang="0">
                    <a:pos x="78" y="166"/>
                  </a:cxn>
                  <a:cxn ang="0">
                    <a:pos x="96" y="160"/>
                  </a:cxn>
                  <a:cxn ang="0">
                    <a:pos x="105" y="143"/>
                  </a:cxn>
                  <a:cxn ang="0">
                    <a:pos x="119" y="136"/>
                  </a:cxn>
                  <a:cxn ang="0">
                    <a:pos x="118" y="109"/>
                  </a:cxn>
                  <a:cxn ang="0">
                    <a:pos x="125" y="104"/>
                  </a:cxn>
                  <a:cxn ang="0">
                    <a:pos x="131" y="104"/>
                  </a:cxn>
                  <a:cxn ang="0">
                    <a:pos x="142" y="82"/>
                  </a:cxn>
                  <a:cxn ang="0">
                    <a:pos x="154" y="59"/>
                  </a:cxn>
                </a:cxnLst>
                <a:rect l="0" t="0" r="r" b="b"/>
                <a:pathLst>
                  <a:path w="154" h="194">
                    <a:moveTo>
                      <a:pt x="154" y="59"/>
                    </a:moveTo>
                    <a:lnTo>
                      <a:pt x="138" y="46"/>
                    </a:lnTo>
                    <a:lnTo>
                      <a:pt x="123" y="31"/>
                    </a:lnTo>
                    <a:lnTo>
                      <a:pt x="106" y="24"/>
                    </a:lnTo>
                    <a:lnTo>
                      <a:pt x="89" y="17"/>
                    </a:lnTo>
                    <a:lnTo>
                      <a:pt x="78" y="0"/>
                    </a:lnTo>
                    <a:lnTo>
                      <a:pt x="72" y="5"/>
                    </a:lnTo>
                    <a:lnTo>
                      <a:pt x="69" y="0"/>
                    </a:lnTo>
                    <a:lnTo>
                      <a:pt x="74" y="20"/>
                    </a:lnTo>
                    <a:lnTo>
                      <a:pt x="63" y="25"/>
                    </a:lnTo>
                    <a:lnTo>
                      <a:pt x="59" y="53"/>
                    </a:lnTo>
                    <a:lnTo>
                      <a:pt x="70" y="70"/>
                    </a:lnTo>
                    <a:lnTo>
                      <a:pt x="65" y="92"/>
                    </a:lnTo>
                    <a:lnTo>
                      <a:pt x="62" y="116"/>
                    </a:lnTo>
                    <a:lnTo>
                      <a:pt x="46" y="121"/>
                    </a:lnTo>
                    <a:lnTo>
                      <a:pt x="32" y="127"/>
                    </a:lnTo>
                    <a:lnTo>
                      <a:pt x="17" y="133"/>
                    </a:lnTo>
                    <a:lnTo>
                      <a:pt x="2" y="139"/>
                    </a:lnTo>
                    <a:lnTo>
                      <a:pt x="0" y="149"/>
                    </a:lnTo>
                    <a:lnTo>
                      <a:pt x="15" y="172"/>
                    </a:lnTo>
                    <a:lnTo>
                      <a:pt x="28" y="194"/>
                    </a:lnTo>
                    <a:lnTo>
                      <a:pt x="45" y="191"/>
                    </a:lnTo>
                    <a:lnTo>
                      <a:pt x="60" y="187"/>
                    </a:lnTo>
                    <a:lnTo>
                      <a:pt x="71" y="176"/>
                    </a:lnTo>
                    <a:lnTo>
                      <a:pt x="78" y="166"/>
                    </a:lnTo>
                    <a:lnTo>
                      <a:pt x="96" y="160"/>
                    </a:lnTo>
                    <a:lnTo>
                      <a:pt x="105" y="143"/>
                    </a:lnTo>
                    <a:lnTo>
                      <a:pt x="119" y="136"/>
                    </a:lnTo>
                    <a:lnTo>
                      <a:pt x="118" y="109"/>
                    </a:lnTo>
                    <a:lnTo>
                      <a:pt x="125" y="104"/>
                    </a:lnTo>
                    <a:lnTo>
                      <a:pt x="131" y="104"/>
                    </a:lnTo>
                    <a:lnTo>
                      <a:pt x="142" y="82"/>
                    </a:lnTo>
                    <a:lnTo>
                      <a:pt x="154" y="5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2" name="Freeform 92"/>
              <p:cNvSpPr>
                <a:spLocks/>
              </p:cNvSpPr>
              <p:nvPr/>
            </p:nvSpPr>
            <p:spPr bwMode="auto">
              <a:xfrm>
                <a:off x="3440" y="1854"/>
                <a:ext cx="3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5" y="12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8"/>
                    </a:lnTo>
                    <a:lnTo>
                      <a:pt x="5" y="12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3" name="Freeform 93"/>
              <p:cNvSpPr>
                <a:spLocks/>
              </p:cNvSpPr>
              <p:nvPr/>
            </p:nvSpPr>
            <p:spPr bwMode="auto">
              <a:xfrm>
                <a:off x="3225" y="1784"/>
                <a:ext cx="216" cy="194"/>
              </a:xfrm>
              <a:custGeom>
                <a:avLst/>
                <a:gdLst/>
                <a:ahLst/>
                <a:cxnLst>
                  <a:cxn ang="0">
                    <a:pos x="97" y="234"/>
                  </a:cxn>
                  <a:cxn ang="0">
                    <a:pos x="83" y="197"/>
                  </a:cxn>
                  <a:cxn ang="0">
                    <a:pos x="56" y="174"/>
                  </a:cxn>
                  <a:cxn ang="0">
                    <a:pos x="25" y="123"/>
                  </a:cxn>
                  <a:cxn ang="0">
                    <a:pos x="0" y="95"/>
                  </a:cxn>
                  <a:cxn ang="0">
                    <a:pos x="25" y="71"/>
                  </a:cxn>
                  <a:cxn ang="0">
                    <a:pos x="52" y="51"/>
                  </a:cxn>
                  <a:cxn ang="0">
                    <a:pos x="38" y="17"/>
                  </a:cxn>
                  <a:cxn ang="0">
                    <a:pos x="82" y="0"/>
                  </a:cxn>
                  <a:cxn ang="0">
                    <a:pos x="120" y="18"/>
                  </a:cxn>
                  <a:cxn ang="0">
                    <a:pos x="158" y="35"/>
                  </a:cxn>
                  <a:cxn ang="0">
                    <a:pos x="197" y="71"/>
                  </a:cxn>
                  <a:cxn ang="0">
                    <a:pos x="252" y="75"/>
                  </a:cxn>
                  <a:cxn ang="0">
                    <a:pos x="271" y="86"/>
                  </a:cxn>
                  <a:cxn ang="0">
                    <a:pos x="292" y="111"/>
                  </a:cxn>
                  <a:cxn ang="0">
                    <a:pos x="312" y="143"/>
                  </a:cxn>
                  <a:cxn ang="0">
                    <a:pos x="330" y="174"/>
                  </a:cxn>
                  <a:cxn ang="0">
                    <a:pos x="337" y="177"/>
                  </a:cxn>
                  <a:cxn ang="0">
                    <a:pos x="342" y="185"/>
                  </a:cxn>
                  <a:cxn ang="0">
                    <a:pos x="343" y="189"/>
                  </a:cxn>
                  <a:cxn ang="0">
                    <a:pos x="356" y="215"/>
                  </a:cxn>
                  <a:cxn ang="0">
                    <a:pos x="418" y="227"/>
                  </a:cxn>
                  <a:cxn ang="0">
                    <a:pos x="432" y="239"/>
                  </a:cxn>
                  <a:cxn ang="0">
                    <a:pos x="424" y="285"/>
                  </a:cxn>
                  <a:cxn ang="0">
                    <a:pos x="394" y="296"/>
                  </a:cxn>
                  <a:cxn ang="0">
                    <a:pos x="364" y="308"/>
                  </a:cxn>
                  <a:cxn ang="0">
                    <a:pos x="332" y="317"/>
                  </a:cxn>
                  <a:cxn ang="0">
                    <a:pos x="300" y="325"/>
                  </a:cxn>
                  <a:cxn ang="0">
                    <a:pos x="277" y="356"/>
                  </a:cxn>
                  <a:cxn ang="0">
                    <a:pos x="254" y="387"/>
                  </a:cxn>
                  <a:cxn ang="0">
                    <a:pos x="234" y="354"/>
                  </a:cxn>
                  <a:cxn ang="0">
                    <a:pos x="192" y="343"/>
                  </a:cxn>
                  <a:cxn ang="0">
                    <a:pos x="181" y="369"/>
                  </a:cxn>
                  <a:cxn ang="0">
                    <a:pos x="161" y="336"/>
                  </a:cxn>
                  <a:cxn ang="0">
                    <a:pos x="128" y="283"/>
                  </a:cxn>
                </a:cxnLst>
                <a:rect l="0" t="0" r="r" b="b"/>
                <a:pathLst>
                  <a:path w="432" h="387">
                    <a:moveTo>
                      <a:pt x="106" y="264"/>
                    </a:moveTo>
                    <a:lnTo>
                      <a:pt x="97" y="234"/>
                    </a:lnTo>
                    <a:lnTo>
                      <a:pt x="90" y="215"/>
                    </a:lnTo>
                    <a:lnTo>
                      <a:pt x="83" y="197"/>
                    </a:lnTo>
                    <a:lnTo>
                      <a:pt x="70" y="186"/>
                    </a:lnTo>
                    <a:lnTo>
                      <a:pt x="56" y="174"/>
                    </a:lnTo>
                    <a:lnTo>
                      <a:pt x="46" y="150"/>
                    </a:lnTo>
                    <a:lnTo>
                      <a:pt x="25" y="123"/>
                    </a:lnTo>
                    <a:lnTo>
                      <a:pt x="5" y="96"/>
                    </a:lnTo>
                    <a:lnTo>
                      <a:pt x="0" y="95"/>
                    </a:lnTo>
                    <a:lnTo>
                      <a:pt x="4" y="67"/>
                    </a:lnTo>
                    <a:lnTo>
                      <a:pt x="25" y="71"/>
                    </a:lnTo>
                    <a:lnTo>
                      <a:pt x="37" y="55"/>
                    </a:lnTo>
                    <a:lnTo>
                      <a:pt x="52" y="51"/>
                    </a:lnTo>
                    <a:lnTo>
                      <a:pt x="61" y="41"/>
                    </a:lnTo>
                    <a:lnTo>
                      <a:pt x="38" y="17"/>
                    </a:lnTo>
                    <a:lnTo>
                      <a:pt x="60" y="8"/>
                    </a:lnTo>
                    <a:lnTo>
                      <a:pt x="82" y="0"/>
                    </a:lnTo>
                    <a:lnTo>
                      <a:pt x="101" y="8"/>
                    </a:lnTo>
                    <a:lnTo>
                      <a:pt x="120" y="18"/>
                    </a:lnTo>
                    <a:lnTo>
                      <a:pt x="139" y="26"/>
                    </a:lnTo>
                    <a:lnTo>
                      <a:pt x="158" y="35"/>
                    </a:lnTo>
                    <a:lnTo>
                      <a:pt x="176" y="53"/>
                    </a:lnTo>
                    <a:lnTo>
                      <a:pt x="197" y="71"/>
                    </a:lnTo>
                    <a:lnTo>
                      <a:pt x="233" y="73"/>
                    </a:lnTo>
                    <a:lnTo>
                      <a:pt x="252" y="75"/>
                    </a:lnTo>
                    <a:lnTo>
                      <a:pt x="254" y="83"/>
                    </a:lnTo>
                    <a:lnTo>
                      <a:pt x="271" y="86"/>
                    </a:lnTo>
                    <a:lnTo>
                      <a:pt x="283" y="104"/>
                    </a:lnTo>
                    <a:lnTo>
                      <a:pt x="292" y="111"/>
                    </a:lnTo>
                    <a:lnTo>
                      <a:pt x="311" y="129"/>
                    </a:lnTo>
                    <a:lnTo>
                      <a:pt x="312" y="143"/>
                    </a:lnTo>
                    <a:lnTo>
                      <a:pt x="320" y="158"/>
                    </a:lnTo>
                    <a:lnTo>
                      <a:pt x="330" y="174"/>
                    </a:lnTo>
                    <a:lnTo>
                      <a:pt x="336" y="179"/>
                    </a:lnTo>
                    <a:lnTo>
                      <a:pt x="337" y="177"/>
                    </a:lnTo>
                    <a:lnTo>
                      <a:pt x="341" y="179"/>
                    </a:lnTo>
                    <a:lnTo>
                      <a:pt x="342" y="185"/>
                    </a:lnTo>
                    <a:lnTo>
                      <a:pt x="343" y="186"/>
                    </a:lnTo>
                    <a:lnTo>
                      <a:pt x="343" y="189"/>
                    </a:lnTo>
                    <a:lnTo>
                      <a:pt x="350" y="195"/>
                    </a:lnTo>
                    <a:lnTo>
                      <a:pt x="356" y="215"/>
                    </a:lnTo>
                    <a:lnTo>
                      <a:pt x="388" y="221"/>
                    </a:lnTo>
                    <a:lnTo>
                      <a:pt x="418" y="227"/>
                    </a:lnTo>
                    <a:lnTo>
                      <a:pt x="421" y="222"/>
                    </a:lnTo>
                    <a:lnTo>
                      <a:pt x="432" y="239"/>
                    </a:lnTo>
                    <a:lnTo>
                      <a:pt x="427" y="261"/>
                    </a:lnTo>
                    <a:lnTo>
                      <a:pt x="424" y="285"/>
                    </a:lnTo>
                    <a:lnTo>
                      <a:pt x="408" y="290"/>
                    </a:lnTo>
                    <a:lnTo>
                      <a:pt x="394" y="296"/>
                    </a:lnTo>
                    <a:lnTo>
                      <a:pt x="379" y="302"/>
                    </a:lnTo>
                    <a:lnTo>
                      <a:pt x="364" y="308"/>
                    </a:lnTo>
                    <a:lnTo>
                      <a:pt x="348" y="313"/>
                    </a:lnTo>
                    <a:lnTo>
                      <a:pt x="332" y="317"/>
                    </a:lnTo>
                    <a:lnTo>
                      <a:pt x="316" y="321"/>
                    </a:lnTo>
                    <a:lnTo>
                      <a:pt x="300" y="325"/>
                    </a:lnTo>
                    <a:lnTo>
                      <a:pt x="288" y="341"/>
                    </a:lnTo>
                    <a:lnTo>
                      <a:pt x="277" y="356"/>
                    </a:lnTo>
                    <a:lnTo>
                      <a:pt x="265" y="372"/>
                    </a:lnTo>
                    <a:lnTo>
                      <a:pt x="254" y="387"/>
                    </a:lnTo>
                    <a:lnTo>
                      <a:pt x="253" y="362"/>
                    </a:lnTo>
                    <a:lnTo>
                      <a:pt x="234" y="354"/>
                    </a:lnTo>
                    <a:lnTo>
                      <a:pt x="215" y="345"/>
                    </a:lnTo>
                    <a:lnTo>
                      <a:pt x="192" y="343"/>
                    </a:lnTo>
                    <a:lnTo>
                      <a:pt x="188" y="362"/>
                    </a:lnTo>
                    <a:lnTo>
                      <a:pt x="181" y="369"/>
                    </a:lnTo>
                    <a:lnTo>
                      <a:pt x="172" y="353"/>
                    </a:lnTo>
                    <a:lnTo>
                      <a:pt x="161" y="336"/>
                    </a:lnTo>
                    <a:lnTo>
                      <a:pt x="144" y="309"/>
                    </a:lnTo>
                    <a:lnTo>
                      <a:pt x="128" y="283"/>
                    </a:lnTo>
                    <a:lnTo>
                      <a:pt x="106" y="26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4" name="Freeform 94"/>
              <p:cNvSpPr>
                <a:spLocks/>
              </p:cNvSpPr>
              <p:nvPr/>
            </p:nvSpPr>
            <p:spPr bwMode="auto">
              <a:xfrm>
                <a:off x="3397" y="1858"/>
                <a:ext cx="48" cy="40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7" y="48"/>
                  </a:cxn>
                  <a:cxn ang="0">
                    <a:pos x="13" y="68"/>
                  </a:cxn>
                  <a:cxn ang="0">
                    <a:pos x="45" y="74"/>
                  </a:cxn>
                  <a:cxn ang="0">
                    <a:pos x="75" y="80"/>
                  </a:cxn>
                  <a:cxn ang="0">
                    <a:pos x="78" y="75"/>
                  </a:cxn>
                  <a:cxn ang="0">
                    <a:pos x="82" y="47"/>
                  </a:cxn>
                  <a:cxn ang="0">
                    <a:pos x="93" y="42"/>
                  </a:cxn>
                  <a:cxn ang="0">
                    <a:pos x="88" y="22"/>
                  </a:cxn>
                  <a:cxn ang="0">
                    <a:pos x="91" y="27"/>
                  </a:cxn>
                  <a:cxn ang="0">
                    <a:pos x="97" y="22"/>
                  </a:cxn>
                  <a:cxn ang="0">
                    <a:pos x="93" y="4"/>
                  </a:cxn>
                  <a:cxn ang="0">
                    <a:pos x="88" y="0"/>
                  </a:cxn>
                  <a:cxn ang="0">
                    <a:pos x="70" y="22"/>
                  </a:cxn>
                  <a:cxn ang="0">
                    <a:pos x="51" y="42"/>
                  </a:cxn>
                  <a:cxn ang="0">
                    <a:pos x="19" y="44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42"/>
                  </a:cxn>
                </a:cxnLst>
                <a:rect l="0" t="0" r="r" b="b"/>
                <a:pathLst>
                  <a:path w="97" h="80">
                    <a:moveTo>
                      <a:pt x="0" y="42"/>
                    </a:moveTo>
                    <a:lnTo>
                      <a:pt x="7" y="48"/>
                    </a:lnTo>
                    <a:lnTo>
                      <a:pt x="13" y="68"/>
                    </a:lnTo>
                    <a:lnTo>
                      <a:pt x="45" y="74"/>
                    </a:lnTo>
                    <a:lnTo>
                      <a:pt x="75" y="80"/>
                    </a:lnTo>
                    <a:lnTo>
                      <a:pt x="78" y="75"/>
                    </a:lnTo>
                    <a:lnTo>
                      <a:pt x="82" y="47"/>
                    </a:lnTo>
                    <a:lnTo>
                      <a:pt x="93" y="42"/>
                    </a:lnTo>
                    <a:lnTo>
                      <a:pt x="88" y="22"/>
                    </a:lnTo>
                    <a:lnTo>
                      <a:pt x="91" y="27"/>
                    </a:lnTo>
                    <a:lnTo>
                      <a:pt x="97" y="22"/>
                    </a:lnTo>
                    <a:lnTo>
                      <a:pt x="93" y="4"/>
                    </a:lnTo>
                    <a:lnTo>
                      <a:pt x="88" y="0"/>
                    </a:lnTo>
                    <a:lnTo>
                      <a:pt x="70" y="22"/>
                    </a:lnTo>
                    <a:lnTo>
                      <a:pt x="51" y="42"/>
                    </a:lnTo>
                    <a:lnTo>
                      <a:pt x="19" y="44"/>
                    </a:lnTo>
                    <a:lnTo>
                      <a:pt x="6" y="42"/>
                    </a:lnTo>
                    <a:lnTo>
                      <a:pt x="0" y="39"/>
                    </a:lnTo>
                    <a:lnTo>
                      <a:pt x="0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5" name="Freeform 95"/>
              <p:cNvSpPr>
                <a:spLocks/>
              </p:cNvSpPr>
              <p:nvPr/>
            </p:nvSpPr>
            <p:spPr bwMode="auto">
              <a:xfrm>
                <a:off x="3316" y="1939"/>
                <a:ext cx="104" cy="73"/>
              </a:xfrm>
              <a:custGeom>
                <a:avLst/>
                <a:gdLst/>
                <a:ahLst/>
                <a:cxnLst>
                  <a:cxn ang="0">
                    <a:pos x="7" y="54"/>
                  </a:cxn>
                  <a:cxn ang="0">
                    <a:pos x="0" y="61"/>
                  </a:cxn>
                  <a:cxn ang="0">
                    <a:pos x="0" y="89"/>
                  </a:cxn>
                  <a:cxn ang="0">
                    <a:pos x="9" y="118"/>
                  </a:cxn>
                  <a:cxn ang="0">
                    <a:pos x="18" y="148"/>
                  </a:cxn>
                  <a:cxn ang="0">
                    <a:pos x="43" y="145"/>
                  </a:cxn>
                  <a:cxn ang="0">
                    <a:pos x="70" y="131"/>
                  </a:cxn>
                  <a:cxn ang="0">
                    <a:pos x="91" y="124"/>
                  </a:cxn>
                  <a:cxn ang="0">
                    <a:pos x="112" y="117"/>
                  </a:cxn>
                  <a:cxn ang="0">
                    <a:pos x="129" y="109"/>
                  </a:cxn>
                  <a:cxn ang="0">
                    <a:pos x="144" y="102"/>
                  </a:cxn>
                  <a:cxn ang="0">
                    <a:pos x="160" y="95"/>
                  </a:cxn>
                  <a:cxn ang="0">
                    <a:pos x="175" y="88"/>
                  </a:cxn>
                  <a:cxn ang="0">
                    <a:pos x="191" y="79"/>
                  </a:cxn>
                  <a:cxn ang="0">
                    <a:pos x="191" y="71"/>
                  </a:cxn>
                  <a:cxn ang="0">
                    <a:pos x="209" y="55"/>
                  </a:cxn>
                  <a:cxn ang="0">
                    <a:pos x="196" y="33"/>
                  </a:cxn>
                  <a:cxn ang="0">
                    <a:pos x="181" y="10"/>
                  </a:cxn>
                  <a:cxn ang="0">
                    <a:pos x="183" y="0"/>
                  </a:cxn>
                  <a:cxn ang="0">
                    <a:pos x="167" y="5"/>
                  </a:cxn>
                  <a:cxn ang="0">
                    <a:pos x="151" y="9"/>
                  </a:cxn>
                  <a:cxn ang="0">
                    <a:pos x="135" y="13"/>
                  </a:cxn>
                  <a:cxn ang="0">
                    <a:pos x="119" y="17"/>
                  </a:cxn>
                  <a:cxn ang="0">
                    <a:pos x="107" y="33"/>
                  </a:cxn>
                  <a:cxn ang="0">
                    <a:pos x="96" y="48"/>
                  </a:cxn>
                  <a:cxn ang="0">
                    <a:pos x="84" y="64"/>
                  </a:cxn>
                  <a:cxn ang="0">
                    <a:pos x="73" y="79"/>
                  </a:cxn>
                  <a:cxn ang="0">
                    <a:pos x="72" y="54"/>
                  </a:cxn>
                  <a:cxn ang="0">
                    <a:pos x="53" y="46"/>
                  </a:cxn>
                  <a:cxn ang="0">
                    <a:pos x="34" y="37"/>
                  </a:cxn>
                  <a:cxn ang="0">
                    <a:pos x="11" y="35"/>
                  </a:cxn>
                  <a:cxn ang="0">
                    <a:pos x="7" y="54"/>
                  </a:cxn>
                </a:cxnLst>
                <a:rect l="0" t="0" r="r" b="b"/>
                <a:pathLst>
                  <a:path w="209" h="148">
                    <a:moveTo>
                      <a:pt x="7" y="54"/>
                    </a:moveTo>
                    <a:lnTo>
                      <a:pt x="0" y="61"/>
                    </a:lnTo>
                    <a:lnTo>
                      <a:pt x="0" y="89"/>
                    </a:lnTo>
                    <a:lnTo>
                      <a:pt x="9" y="118"/>
                    </a:lnTo>
                    <a:lnTo>
                      <a:pt x="18" y="148"/>
                    </a:lnTo>
                    <a:lnTo>
                      <a:pt x="43" y="145"/>
                    </a:lnTo>
                    <a:lnTo>
                      <a:pt x="70" y="131"/>
                    </a:lnTo>
                    <a:lnTo>
                      <a:pt x="91" y="124"/>
                    </a:lnTo>
                    <a:lnTo>
                      <a:pt x="112" y="117"/>
                    </a:lnTo>
                    <a:lnTo>
                      <a:pt x="129" y="109"/>
                    </a:lnTo>
                    <a:lnTo>
                      <a:pt x="144" y="102"/>
                    </a:lnTo>
                    <a:lnTo>
                      <a:pt x="160" y="95"/>
                    </a:lnTo>
                    <a:lnTo>
                      <a:pt x="175" y="88"/>
                    </a:lnTo>
                    <a:lnTo>
                      <a:pt x="191" y="79"/>
                    </a:lnTo>
                    <a:lnTo>
                      <a:pt x="191" y="71"/>
                    </a:lnTo>
                    <a:lnTo>
                      <a:pt x="209" y="55"/>
                    </a:lnTo>
                    <a:lnTo>
                      <a:pt x="196" y="33"/>
                    </a:lnTo>
                    <a:lnTo>
                      <a:pt x="181" y="10"/>
                    </a:lnTo>
                    <a:lnTo>
                      <a:pt x="183" y="0"/>
                    </a:lnTo>
                    <a:lnTo>
                      <a:pt x="167" y="5"/>
                    </a:lnTo>
                    <a:lnTo>
                      <a:pt x="151" y="9"/>
                    </a:lnTo>
                    <a:lnTo>
                      <a:pt x="135" y="13"/>
                    </a:lnTo>
                    <a:lnTo>
                      <a:pt x="119" y="17"/>
                    </a:lnTo>
                    <a:lnTo>
                      <a:pt x="107" y="33"/>
                    </a:lnTo>
                    <a:lnTo>
                      <a:pt x="96" y="48"/>
                    </a:lnTo>
                    <a:lnTo>
                      <a:pt x="84" y="64"/>
                    </a:lnTo>
                    <a:lnTo>
                      <a:pt x="73" y="79"/>
                    </a:lnTo>
                    <a:lnTo>
                      <a:pt x="72" y="54"/>
                    </a:lnTo>
                    <a:lnTo>
                      <a:pt x="53" y="46"/>
                    </a:lnTo>
                    <a:lnTo>
                      <a:pt x="34" y="37"/>
                    </a:lnTo>
                    <a:lnTo>
                      <a:pt x="11" y="35"/>
                    </a:lnTo>
                    <a:lnTo>
                      <a:pt x="7" y="5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6" name="Freeform 96"/>
              <p:cNvSpPr>
                <a:spLocks/>
              </p:cNvSpPr>
              <p:nvPr/>
            </p:nvSpPr>
            <p:spPr bwMode="auto">
              <a:xfrm>
                <a:off x="3698" y="2045"/>
                <a:ext cx="23" cy="4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9" y="15"/>
                  </a:cxn>
                  <a:cxn ang="0">
                    <a:pos x="29" y="30"/>
                  </a:cxn>
                  <a:cxn ang="0">
                    <a:pos x="37" y="48"/>
                  </a:cxn>
                  <a:cxn ang="0">
                    <a:pos x="46" y="66"/>
                  </a:cxn>
                  <a:cxn ang="0">
                    <a:pos x="35" y="85"/>
                  </a:cxn>
                  <a:cxn ang="0">
                    <a:pos x="14" y="90"/>
                  </a:cxn>
                  <a:cxn ang="0">
                    <a:pos x="2" y="60"/>
                  </a:cxn>
                  <a:cxn ang="0">
                    <a:pos x="0" y="38"/>
                  </a:cxn>
                  <a:cxn ang="0">
                    <a:pos x="2" y="39"/>
                  </a:cxn>
                  <a:cxn ang="0">
                    <a:pos x="5" y="23"/>
                  </a:cxn>
                  <a:cxn ang="0">
                    <a:pos x="7" y="7"/>
                  </a:cxn>
                  <a:cxn ang="0">
                    <a:pos x="8" y="5"/>
                  </a:cxn>
                  <a:cxn ang="0">
                    <a:pos x="4" y="0"/>
                  </a:cxn>
                  <a:cxn ang="0">
                    <a:pos x="11" y="3"/>
                  </a:cxn>
                </a:cxnLst>
                <a:rect l="0" t="0" r="r" b="b"/>
                <a:pathLst>
                  <a:path w="46" h="90">
                    <a:moveTo>
                      <a:pt x="11" y="3"/>
                    </a:moveTo>
                    <a:lnTo>
                      <a:pt x="19" y="15"/>
                    </a:lnTo>
                    <a:lnTo>
                      <a:pt x="29" y="30"/>
                    </a:lnTo>
                    <a:lnTo>
                      <a:pt x="37" y="48"/>
                    </a:lnTo>
                    <a:lnTo>
                      <a:pt x="46" y="66"/>
                    </a:lnTo>
                    <a:lnTo>
                      <a:pt x="35" y="85"/>
                    </a:lnTo>
                    <a:lnTo>
                      <a:pt x="14" y="90"/>
                    </a:lnTo>
                    <a:lnTo>
                      <a:pt x="2" y="60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5" y="23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11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7" name="Freeform 97"/>
              <p:cNvSpPr>
                <a:spLocks/>
              </p:cNvSpPr>
              <p:nvPr/>
            </p:nvSpPr>
            <p:spPr bwMode="auto">
              <a:xfrm>
                <a:off x="3178" y="2173"/>
                <a:ext cx="20" cy="18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5" y="24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3" y="37"/>
                  </a:cxn>
                  <a:cxn ang="0">
                    <a:pos x="21" y="36"/>
                  </a:cxn>
                  <a:cxn ang="0">
                    <a:pos x="23" y="29"/>
                  </a:cxn>
                  <a:cxn ang="0">
                    <a:pos x="34" y="31"/>
                  </a:cxn>
                  <a:cxn ang="0">
                    <a:pos x="40" y="29"/>
                  </a:cxn>
                  <a:cxn ang="0">
                    <a:pos x="33" y="0"/>
                  </a:cxn>
                  <a:cxn ang="0">
                    <a:pos x="20" y="7"/>
                  </a:cxn>
                  <a:cxn ang="0">
                    <a:pos x="14" y="7"/>
                  </a:cxn>
                </a:cxnLst>
                <a:rect l="0" t="0" r="r" b="b"/>
                <a:pathLst>
                  <a:path w="40" h="37">
                    <a:moveTo>
                      <a:pt x="14" y="7"/>
                    </a:moveTo>
                    <a:lnTo>
                      <a:pt x="5" y="24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21" y="36"/>
                    </a:lnTo>
                    <a:lnTo>
                      <a:pt x="23" y="29"/>
                    </a:lnTo>
                    <a:lnTo>
                      <a:pt x="34" y="31"/>
                    </a:lnTo>
                    <a:lnTo>
                      <a:pt x="40" y="29"/>
                    </a:lnTo>
                    <a:lnTo>
                      <a:pt x="33" y="0"/>
                    </a:lnTo>
                    <a:lnTo>
                      <a:pt x="20" y="7"/>
                    </a:lnTo>
                    <a:lnTo>
                      <a:pt x="1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8" name="Freeform 98"/>
              <p:cNvSpPr>
                <a:spLocks/>
              </p:cNvSpPr>
              <p:nvPr/>
            </p:nvSpPr>
            <p:spPr bwMode="auto">
              <a:xfrm>
                <a:off x="3637" y="2137"/>
                <a:ext cx="1" cy="1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9" name="Freeform 99"/>
              <p:cNvSpPr>
                <a:spLocks/>
              </p:cNvSpPr>
              <p:nvPr/>
            </p:nvSpPr>
            <p:spPr bwMode="auto">
              <a:xfrm>
                <a:off x="3640" y="21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0" name="Freeform 100"/>
              <p:cNvSpPr>
                <a:spLocks/>
              </p:cNvSpPr>
              <p:nvPr/>
            </p:nvSpPr>
            <p:spPr bwMode="auto">
              <a:xfrm>
                <a:off x="3638" y="215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1" name="Freeform 101"/>
              <p:cNvSpPr>
                <a:spLocks/>
              </p:cNvSpPr>
              <p:nvPr/>
            </p:nvSpPr>
            <p:spPr bwMode="auto">
              <a:xfrm>
                <a:off x="3634" y="2167"/>
                <a:ext cx="1" cy="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2" name="Freeform 102"/>
              <p:cNvSpPr>
                <a:spLocks/>
              </p:cNvSpPr>
              <p:nvPr/>
            </p:nvSpPr>
            <p:spPr bwMode="auto">
              <a:xfrm>
                <a:off x="3635" y="2170"/>
                <a:ext cx="1" cy="1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3" name="Freeform 103"/>
              <p:cNvSpPr>
                <a:spLocks/>
              </p:cNvSpPr>
              <p:nvPr/>
            </p:nvSpPr>
            <p:spPr bwMode="auto">
              <a:xfrm>
                <a:off x="3635" y="2093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4" name="Freeform 104"/>
              <p:cNvSpPr>
                <a:spLocks/>
              </p:cNvSpPr>
              <p:nvPr/>
            </p:nvSpPr>
            <p:spPr bwMode="auto">
              <a:xfrm>
                <a:off x="3637" y="2168"/>
                <a:ext cx="1" cy="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5" name="Freeform 105"/>
              <p:cNvSpPr>
                <a:spLocks/>
              </p:cNvSpPr>
              <p:nvPr/>
            </p:nvSpPr>
            <p:spPr bwMode="auto">
              <a:xfrm>
                <a:off x="3640" y="2135"/>
                <a:ext cx="1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6" name="Freeform 106"/>
              <p:cNvSpPr>
                <a:spLocks/>
              </p:cNvSpPr>
              <p:nvPr/>
            </p:nvSpPr>
            <p:spPr bwMode="auto">
              <a:xfrm>
                <a:off x="3632" y="207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7" name="Freeform 107"/>
              <p:cNvSpPr>
                <a:spLocks/>
              </p:cNvSpPr>
              <p:nvPr/>
            </p:nvSpPr>
            <p:spPr bwMode="auto">
              <a:xfrm>
                <a:off x="3636" y="2139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1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8" name="Freeform 108"/>
              <p:cNvSpPr>
                <a:spLocks/>
              </p:cNvSpPr>
              <p:nvPr/>
            </p:nvSpPr>
            <p:spPr bwMode="auto">
              <a:xfrm>
                <a:off x="3638" y="213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9" name="Freeform 109"/>
              <p:cNvSpPr>
                <a:spLocks/>
              </p:cNvSpPr>
              <p:nvPr/>
            </p:nvSpPr>
            <p:spPr bwMode="auto">
              <a:xfrm>
                <a:off x="3637" y="209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0" name="Freeform 110"/>
              <p:cNvSpPr>
                <a:spLocks/>
              </p:cNvSpPr>
              <p:nvPr/>
            </p:nvSpPr>
            <p:spPr bwMode="auto">
              <a:xfrm>
                <a:off x="3632" y="2082"/>
                <a:ext cx="1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1" name="Freeform 111"/>
              <p:cNvSpPr>
                <a:spLocks/>
              </p:cNvSpPr>
              <p:nvPr/>
            </p:nvSpPr>
            <p:spPr bwMode="auto">
              <a:xfrm>
                <a:off x="3629" y="2128"/>
                <a:ext cx="2" cy="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2" name="Freeform 112"/>
              <p:cNvSpPr>
                <a:spLocks/>
              </p:cNvSpPr>
              <p:nvPr/>
            </p:nvSpPr>
            <p:spPr bwMode="auto">
              <a:xfrm>
                <a:off x="3631" y="2077"/>
                <a:ext cx="1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3" name="Freeform 113"/>
              <p:cNvSpPr>
                <a:spLocks/>
              </p:cNvSpPr>
              <p:nvPr/>
            </p:nvSpPr>
            <p:spPr bwMode="auto">
              <a:xfrm>
                <a:off x="3637" y="2125"/>
                <a:ext cx="1" cy="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4" name="Freeform 114"/>
              <p:cNvSpPr>
                <a:spLocks/>
              </p:cNvSpPr>
              <p:nvPr/>
            </p:nvSpPr>
            <p:spPr bwMode="auto">
              <a:xfrm>
                <a:off x="3638" y="215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5" name="Freeform 115"/>
              <p:cNvSpPr>
                <a:spLocks/>
              </p:cNvSpPr>
              <p:nvPr/>
            </p:nvSpPr>
            <p:spPr bwMode="auto">
              <a:xfrm>
                <a:off x="3631" y="207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6" name="Freeform 116"/>
              <p:cNvSpPr>
                <a:spLocks/>
              </p:cNvSpPr>
              <p:nvPr/>
            </p:nvSpPr>
            <p:spPr bwMode="auto">
              <a:xfrm>
                <a:off x="3637" y="2130"/>
                <a:ext cx="1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7" name="Freeform 117"/>
              <p:cNvSpPr>
                <a:spLocks/>
              </p:cNvSpPr>
              <p:nvPr/>
            </p:nvSpPr>
            <p:spPr bwMode="auto">
              <a:xfrm>
                <a:off x="3637" y="210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8" name="Freeform 118"/>
              <p:cNvSpPr>
                <a:spLocks/>
              </p:cNvSpPr>
              <p:nvPr/>
            </p:nvSpPr>
            <p:spPr bwMode="auto">
              <a:xfrm>
                <a:off x="3450" y="2213"/>
                <a:ext cx="2" cy="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9" name="Freeform 119"/>
              <p:cNvSpPr>
                <a:spLocks/>
              </p:cNvSpPr>
              <p:nvPr/>
            </p:nvSpPr>
            <p:spPr bwMode="auto">
              <a:xfrm>
                <a:off x="3354" y="2269"/>
                <a:ext cx="4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0" name="Freeform 120"/>
              <p:cNvSpPr>
                <a:spLocks/>
              </p:cNvSpPr>
              <p:nvPr/>
            </p:nvSpPr>
            <p:spPr bwMode="auto">
              <a:xfrm>
                <a:off x="3385" y="1856"/>
                <a:ext cx="1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1" name="Freeform 121"/>
              <p:cNvSpPr>
                <a:spLocks/>
              </p:cNvSpPr>
              <p:nvPr/>
            </p:nvSpPr>
            <p:spPr bwMode="auto">
              <a:xfrm>
                <a:off x="3019" y="1886"/>
                <a:ext cx="106" cy="186"/>
              </a:xfrm>
              <a:custGeom>
                <a:avLst/>
                <a:gdLst/>
                <a:ahLst/>
                <a:cxnLst>
                  <a:cxn ang="0">
                    <a:pos x="209" y="92"/>
                  </a:cxn>
                  <a:cxn ang="0">
                    <a:pos x="187" y="81"/>
                  </a:cxn>
                  <a:cxn ang="0">
                    <a:pos x="167" y="69"/>
                  </a:cxn>
                  <a:cxn ang="0">
                    <a:pos x="147" y="57"/>
                  </a:cxn>
                  <a:cxn ang="0">
                    <a:pos x="126" y="47"/>
                  </a:cxn>
                  <a:cxn ang="0">
                    <a:pos x="106" y="35"/>
                  </a:cxn>
                  <a:cxn ang="0">
                    <a:pos x="85" y="23"/>
                  </a:cxn>
                  <a:cxn ang="0">
                    <a:pos x="65" y="11"/>
                  </a:cxn>
                  <a:cxn ang="0">
                    <a:pos x="45" y="0"/>
                  </a:cxn>
                  <a:cxn ang="0">
                    <a:pos x="24" y="11"/>
                  </a:cxn>
                  <a:cxn ang="0">
                    <a:pos x="27" y="29"/>
                  </a:cxn>
                  <a:cxn ang="0">
                    <a:pos x="29" y="47"/>
                  </a:cxn>
                  <a:cxn ang="0">
                    <a:pos x="46" y="73"/>
                  </a:cxn>
                  <a:cxn ang="0">
                    <a:pos x="41" y="83"/>
                  </a:cxn>
                  <a:cxn ang="0">
                    <a:pos x="41" y="101"/>
                  </a:cxn>
                  <a:cxn ang="0">
                    <a:pos x="40" y="117"/>
                  </a:cxn>
                  <a:cxn ang="0">
                    <a:pos x="39" y="135"/>
                  </a:cxn>
                  <a:cxn ang="0">
                    <a:pos x="37" y="153"/>
                  </a:cxn>
                  <a:cxn ang="0">
                    <a:pos x="28" y="167"/>
                  </a:cxn>
                  <a:cxn ang="0">
                    <a:pos x="19" y="181"/>
                  </a:cxn>
                  <a:cxn ang="0">
                    <a:pos x="10" y="195"/>
                  </a:cxn>
                  <a:cxn ang="0">
                    <a:pos x="0" y="209"/>
                  </a:cxn>
                  <a:cxn ang="0">
                    <a:pos x="1" y="228"/>
                  </a:cxn>
                  <a:cxn ang="0">
                    <a:pos x="10" y="242"/>
                  </a:cxn>
                  <a:cxn ang="0">
                    <a:pos x="18" y="242"/>
                  </a:cxn>
                  <a:cxn ang="0">
                    <a:pos x="29" y="265"/>
                  </a:cxn>
                  <a:cxn ang="0">
                    <a:pos x="30" y="291"/>
                  </a:cxn>
                  <a:cxn ang="0">
                    <a:pos x="45" y="314"/>
                  </a:cxn>
                  <a:cxn ang="0">
                    <a:pos x="21" y="314"/>
                  </a:cxn>
                  <a:cxn ang="0">
                    <a:pos x="10" y="320"/>
                  </a:cxn>
                  <a:cxn ang="0">
                    <a:pos x="28" y="342"/>
                  </a:cxn>
                  <a:cxn ang="0">
                    <a:pos x="41" y="372"/>
                  </a:cxn>
                  <a:cxn ang="0">
                    <a:pos x="60" y="366"/>
                  </a:cxn>
                  <a:cxn ang="0">
                    <a:pos x="64" y="368"/>
                  </a:cxn>
                  <a:cxn ang="0">
                    <a:pos x="76" y="366"/>
                  </a:cxn>
                  <a:cxn ang="0">
                    <a:pos x="105" y="360"/>
                  </a:cxn>
                  <a:cxn ang="0">
                    <a:pos x="114" y="348"/>
                  </a:cxn>
                  <a:cxn ang="0">
                    <a:pos x="111" y="341"/>
                  </a:cxn>
                  <a:cxn ang="0">
                    <a:pos x="139" y="335"/>
                  </a:cxn>
                  <a:cxn ang="0">
                    <a:pos x="156" y="317"/>
                  </a:cxn>
                  <a:cxn ang="0">
                    <a:pos x="172" y="297"/>
                  </a:cxn>
                  <a:cxn ang="0">
                    <a:pos x="191" y="293"/>
                  </a:cxn>
                  <a:cxn ang="0">
                    <a:pos x="189" y="279"/>
                  </a:cxn>
                  <a:cxn ang="0">
                    <a:pos x="185" y="267"/>
                  </a:cxn>
                  <a:cxn ang="0">
                    <a:pos x="177" y="249"/>
                  </a:cxn>
                  <a:cxn ang="0">
                    <a:pos x="169" y="248"/>
                  </a:cxn>
                  <a:cxn ang="0">
                    <a:pos x="177" y="231"/>
                  </a:cxn>
                  <a:cxn ang="0">
                    <a:pos x="178" y="221"/>
                  </a:cxn>
                  <a:cxn ang="0">
                    <a:pos x="181" y="215"/>
                  </a:cxn>
                  <a:cxn ang="0">
                    <a:pos x="181" y="206"/>
                  </a:cxn>
                  <a:cxn ang="0">
                    <a:pos x="191" y="188"/>
                  </a:cxn>
                  <a:cxn ang="0">
                    <a:pos x="198" y="181"/>
                  </a:cxn>
                  <a:cxn ang="0">
                    <a:pos x="211" y="181"/>
                  </a:cxn>
                  <a:cxn ang="0">
                    <a:pos x="210" y="159"/>
                  </a:cxn>
                  <a:cxn ang="0">
                    <a:pos x="210" y="137"/>
                  </a:cxn>
                  <a:cxn ang="0">
                    <a:pos x="209" y="115"/>
                  </a:cxn>
                  <a:cxn ang="0">
                    <a:pos x="209" y="92"/>
                  </a:cxn>
                </a:cxnLst>
                <a:rect l="0" t="0" r="r" b="b"/>
                <a:pathLst>
                  <a:path w="211" h="372">
                    <a:moveTo>
                      <a:pt x="209" y="92"/>
                    </a:moveTo>
                    <a:lnTo>
                      <a:pt x="187" y="81"/>
                    </a:lnTo>
                    <a:lnTo>
                      <a:pt x="167" y="69"/>
                    </a:lnTo>
                    <a:lnTo>
                      <a:pt x="147" y="57"/>
                    </a:lnTo>
                    <a:lnTo>
                      <a:pt x="126" y="47"/>
                    </a:lnTo>
                    <a:lnTo>
                      <a:pt x="106" y="35"/>
                    </a:lnTo>
                    <a:lnTo>
                      <a:pt x="85" y="23"/>
                    </a:lnTo>
                    <a:lnTo>
                      <a:pt x="65" y="11"/>
                    </a:lnTo>
                    <a:lnTo>
                      <a:pt x="45" y="0"/>
                    </a:lnTo>
                    <a:lnTo>
                      <a:pt x="24" y="11"/>
                    </a:lnTo>
                    <a:lnTo>
                      <a:pt x="27" y="29"/>
                    </a:lnTo>
                    <a:lnTo>
                      <a:pt x="29" y="47"/>
                    </a:lnTo>
                    <a:lnTo>
                      <a:pt x="46" y="73"/>
                    </a:lnTo>
                    <a:lnTo>
                      <a:pt x="41" y="83"/>
                    </a:lnTo>
                    <a:lnTo>
                      <a:pt x="41" y="101"/>
                    </a:lnTo>
                    <a:lnTo>
                      <a:pt x="40" y="117"/>
                    </a:lnTo>
                    <a:lnTo>
                      <a:pt x="39" y="135"/>
                    </a:lnTo>
                    <a:lnTo>
                      <a:pt x="37" y="153"/>
                    </a:lnTo>
                    <a:lnTo>
                      <a:pt x="28" y="167"/>
                    </a:lnTo>
                    <a:lnTo>
                      <a:pt x="19" y="181"/>
                    </a:lnTo>
                    <a:lnTo>
                      <a:pt x="10" y="195"/>
                    </a:lnTo>
                    <a:lnTo>
                      <a:pt x="0" y="209"/>
                    </a:lnTo>
                    <a:lnTo>
                      <a:pt x="1" y="228"/>
                    </a:lnTo>
                    <a:lnTo>
                      <a:pt x="10" y="242"/>
                    </a:lnTo>
                    <a:lnTo>
                      <a:pt x="18" y="242"/>
                    </a:lnTo>
                    <a:lnTo>
                      <a:pt x="29" y="265"/>
                    </a:lnTo>
                    <a:lnTo>
                      <a:pt x="30" y="291"/>
                    </a:lnTo>
                    <a:lnTo>
                      <a:pt x="45" y="314"/>
                    </a:lnTo>
                    <a:lnTo>
                      <a:pt x="21" y="314"/>
                    </a:lnTo>
                    <a:lnTo>
                      <a:pt x="10" y="320"/>
                    </a:lnTo>
                    <a:lnTo>
                      <a:pt x="28" y="342"/>
                    </a:lnTo>
                    <a:lnTo>
                      <a:pt x="41" y="372"/>
                    </a:lnTo>
                    <a:lnTo>
                      <a:pt x="60" y="366"/>
                    </a:lnTo>
                    <a:lnTo>
                      <a:pt x="64" y="368"/>
                    </a:lnTo>
                    <a:lnTo>
                      <a:pt x="76" y="366"/>
                    </a:lnTo>
                    <a:lnTo>
                      <a:pt x="105" y="360"/>
                    </a:lnTo>
                    <a:lnTo>
                      <a:pt x="114" y="348"/>
                    </a:lnTo>
                    <a:lnTo>
                      <a:pt x="111" y="341"/>
                    </a:lnTo>
                    <a:lnTo>
                      <a:pt x="139" y="335"/>
                    </a:lnTo>
                    <a:lnTo>
                      <a:pt x="156" y="317"/>
                    </a:lnTo>
                    <a:lnTo>
                      <a:pt x="172" y="297"/>
                    </a:lnTo>
                    <a:lnTo>
                      <a:pt x="191" y="293"/>
                    </a:lnTo>
                    <a:lnTo>
                      <a:pt x="189" y="279"/>
                    </a:lnTo>
                    <a:lnTo>
                      <a:pt x="185" y="267"/>
                    </a:lnTo>
                    <a:lnTo>
                      <a:pt x="177" y="249"/>
                    </a:lnTo>
                    <a:lnTo>
                      <a:pt x="169" y="248"/>
                    </a:lnTo>
                    <a:lnTo>
                      <a:pt x="177" y="231"/>
                    </a:lnTo>
                    <a:lnTo>
                      <a:pt x="178" y="221"/>
                    </a:lnTo>
                    <a:lnTo>
                      <a:pt x="181" y="215"/>
                    </a:lnTo>
                    <a:lnTo>
                      <a:pt x="181" y="206"/>
                    </a:lnTo>
                    <a:lnTo>
                      <a:pt x="191" y="188"/>
                    </a:lnTo>
                    <a:lnTo>
                      <a:pt x="198" y="181"/>
                    </a:lnTo>
                    <a:lnTo>
                      <a:pt x="211" y="181"/>
                    </a:lnTo>
                    <a:lnTo>
                      <a:pt x="210" y="159"/>
                    </a:lnTo>
                    <a:lnTo>
                      <a:pt x="210" y="137"/>
                    </a:lnTo>
                    <a:lnTo>
                      <a:pt x="209" y="115"/>
                    </a:lnTo>
                    <a:lnTo>
                      <a:pt x="209" y="9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2" name="Freeform 122"/>
              <p:cNvSpPr>
                <a:spLocks/>
              </p:cNvSpPr>
              <p:nvPr/>
            </p:nvSpPr>
            <p:spPr bwMode="auto">
              <a:xfrm>
                <a:off x="3308" y="2014"/>
                <a:ext cx="15" cy="1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3" y="36"/>
                  </a:cxn>
                  <a:cxn ang="0">
                    <a:pos x="29" y="25"/>
                  </a:cxn>
                  <a:cxn ang="0">
                    <a:pos x="20" y="0"/>
                  </a:cxn>
                  <a:cxn ang="0">
                    <a:pos x="13" y="1"/>
                  </a:cxn>
                  <a:cxn ang="0">
                    <a:pos x="0" y="36"/>
                  </a:cxn>
                </a:cxnLst>
                <a:rect l="0" t="0" r="r" b="b"/>
                <a:pathLst>
                  <a:path w="29" h="36">
                    <a:moveTo>
                      <a:pt x="0" y="36"/>
                    </a:moveTo>
                    <a:lnTo>
                      <a:pt x="23" y="36"/>
                    </a:lnTo>
                    <a:lnTo>
                      <a:pt x="29" y="25"/>
                    </a:lnTo>
                    <a:lnTo>
                      <a:pt x="20" y="0"/>
                    </a:lnTo>
                    <a:lnTo>
                      <a:pt x="13" y="1"/>
                    </a:lnTo>
                    <a:lnTo>
                      <a:pt x="0" y="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3" name="Freeform 123"/>
              <p:cNvSpPr>
                <a:spLocks/>
              </p:cNvSpPr>
              <p:nvPr/>
            </p:nvSpPr>
            <p:spPr bwMode="auto">
              <a:xfrm>
                <a:off x="3251" y="1950"/>
                <a:ext cx="68" cy="67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2" y="85"/>
                  </a:cxn>
                  <a:cxn ang="0">
                    <a:pos x="5" y="53"/>
                  </a:cxn>
                  <a:cxn ang="0">
                    <a:pos x="13" y="24"/>
                  </a:cxn>
                  <a:cxn ang="0">
                    <a:pos x="26" y="13"/>
                  </a:cxn>
                  <a:cxn ang="0">
                    <a:pos x="38" y="4"/>
                  </a:cxn>
                  <a:cxn ang="0">
                    <a:pos x="41" y="0"/>
                  </a:cxn>
                  <a:cxn ang="0">
                    <a:pos x="48" y="17"/>
                  </a:cxn>
                  <a:cxn ang="0">
                    <a:pos x="54" y="34"/>
                  </a:cxn>
                  <a:cxn ang="0">
                    <a:pos x="61" y="50"/>
                  </a:cxn>
                  <a:cxn ang="0">
                    <a:pos x="67" y="67"/>
                  </a:cxn>
                  <a:cxn ang="0">
                    <a:pos x="68" y="61"/>
                  </a:cxn>
                  <a:cxn ang="0">
                    <a:pos x="73" y="65"/>
                  </a:cxn>
                  <a:cxn ang="0">
                    <a:pos x="90" y="77"/>
                  </a:cxn>
                  <a:cxn ang="0">
                    <a:pos x="113" y="100"/>
                  </a:cxn>
                  <a:cxn ang="0">
                    <a:pos x="135" y="121"/>
                  </a:cxn>
                  <a:cxn ang="0">
                    <a:pos x="135" y="126"/>
                  </a:cxn>
                  <a:cxn ang="0">
                    <a:pos x="134" y="127"/>
                  </a:cxn>
                  <a:cxn ang="0">
                    <a:pos x="127" y="128"/>
                  </a:cxn>
                  <a:cxn ang="0">
                    <a:pos x="116" y="134"/>
                  </a:cxn>
                  <a:cxn ang="0">
                    <a:pos x="115" y="128"/>
                  </a:cxn>
                  <a:cxn ang="0">
                    <a:pos x="98" y="122"/>
                  </a:cxn>
                  <a:cxn ang="0">
                    <a:pos x="85" y="108"/>
                  </a:cxn>
                  <a:cxn ang="0">
                    <a:pos x="79" y="101"/>
                  </a:cxn>
                  <a:cxn ang="0">
                    <a:pos x="66" y="95"/>
                  </a:cxn>
                  <a:cxn ang="0">
                    <a:pos x="55" y="91"/>
                  </a:cxn>
                  <a:cxn ang="0">
                    <a:pos x="42" y="94"/>
                  </a:cxn>
                  <a:cxn ang="0">
                    <a:pos x="31" y="82"/>
                  </a:cxn>
                  <a:cxn ang="0">
                    <a:pos x="29" y="101"/>
                  </a:cxn>
                  <a:cxn ang="0">
                    <a:pos x="19" y="94"/>
                  </a:cxn>
                  <a:cxn ang="0">
                    <a:pos x="11" y="104"/>
                  </a:cxn>
                  <a:cxn ang="0">
                    <a:pos x="0" y="103"/>
                  </a:cxn>
                </a:cxnLst>
                <a:rect l="0" t="0" r="r" b="b"/>
                <a:pathLst>
                  <a:path w="135" h="134">
                    <a:moveTo>
                      <a:pt x="0" y="103"/>
                    </a:moveTo>
                    <a:lnTo>
                      <a:pt x="2" y="85"/>
                    </a:lnTo>
                    <a:lnTo>
                      <a:pt x="5" y="53"/>
                    </a:lnTo>
                    <a:lnTo>
                      <a:pt x="13" y="24"/>
                    </a:lnTo>
                    <a:lnTo>
                      <a:pt x="26" y="13"/>
                    </a:lnTo>
                    <a:lnTo>
                      <a:pt x="38" y="4"/>
                    </a:lnTo>
                    <a:lnTo>
                      <a:pt x="41" y="0"/>
                    </a:lnTo>
                    <a:lnTo>
                      <a:pt x="48" y="17"/>
                    </a:lnTo>
                    <a:lnTo>
                      <a:pt x="54" y="34"/>
                    </a:lnTo>
                    <a:lnTo>
                      <a:pt x="61" y="50"/>
                    </a:lnTo>
                    <a:lnTo>
                      <a:pt x="67" y="67"/>
                    </a:lnTo>
                    <a:lnTo>
                      <a:pt x="68" y="61"/>
                    </a:lnTo>
                    <a:lnTo>
                      <a:pt x="73" y="65"/>
                    </a:lnTo>
                    <a:lnTo>
                      <a:pt x="90" y="77"/>
                    </a:lnTo>
                    <a:lnTo>
                      <a:pt x="113" y="100"/>
                    </a:lnTo>
                    <a:lnTo>
                      <a:pt x="135" y="121"/>
                    </a:lnTo>
                    <a:lnTo>
                      <a:pt x="135" y="126"/>
                    </a:lnTo>
                    <a:lnTo>
                      <a:pt x="134" y="127"/>
                    </a:lnTo>
                    <a:lnTo>
                      <a:pt x="127" y="128"/>
                    </a:lnTo>
                    <a:lnTo>
                      <a:pt x="116" y="134"/>
                    </a:lnTo>
                    <a:lnTo>
                      <a:pt x="115" y="128"/>
                    </a:lnTo>
                    <a:lnTo>
                      <a:pt x="98" y="122"/>
                    </a:lnTo>
                    <a:lnTo>
                      <a:pt x="85" y="108"/>
                    </a:lnTo>
                    <a:lnTo>
                      <a:pt x="79" y="101"/>
                    </a:lnTo>
                    <a:lnTo>
                      <a:pt x="66" y="95"/>
                    </a:lnTo>
                    <a:lnTo>
                      <a:pt x="55" y="91"/>
                    </a:lnTo>
                    <a:lnTo>
                      <a:pt x="42" y="94"/>
                    </a:lnTo>
                    <a:lnTo>
                      <a:pt x="31" y="82"/>
                    </a:lnTo>
                    <a:lnTo>
                      <a:pt x="29" y="101"/>
                    </a:lnTo>
                    <a:lnTo>
                      <a:pt x="19" y="94"/>
                    </a:lnTo>
                    <a:lnTo>
                      <a:pt x="11" y="104"/>
                    </a:lnTo>
                    <a:lnTo>
                      <a:pt x="0" y="10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4" name="Freeform 124"/>
              <p:cNvSpPr>
                <a:spLocks/>
              </p:cNvSpPr>
              <p:nvPr/>
            </p:nvSpPr>
            <p:spPr bwMode="auto">
              <a:xfrm>
                <a:off x="3220" y="1991"/>
                <a:ext cx="153" cy="128"/>
              </a:xfrm>
              <a:custGeom>
                <a:avLst/>
                <a:gdLst/>
                <a:ahLst/>
                <a:cxnLst>
                  <a:cxn ang="0">
                    <a:pos x="103" y="252"/>
                  </a:cxn>
                  <a:cxn ang="0">
                    <a:pos x="78" y="234"/>
                  </a:cxn>
                  <a:cxn ang="0">
                    <a:pos x="61" y="230"/>
                  </a:cxn>
                  <a:cxn ang="0">
                    <a:pos x="55" y="212"/>
                  </a:cxn>
                  <a:cxn ang="0">
                    <a:pos x="43" y="207"/>
                  </a:cxn>
                  <a:cxn ang="0">
                    <a:pos x="35" y="192"/>
                  </a:cxn>
                  <a:cxn ang="0">
                    <a:pos x="28" y="176"/>
                  </a:cxn>
                  <a:cxn ang="0">
                    <a:pos x="7" y="158"/>
                  </a:cxn>
                  <a:cxn ang="0">
                    <a:pos x="0" y="152"/>
                  </a:cxn>
                  <a:cxn ang="0">
                    <a:pos x="7" y="141"/>
                  </a:cxn>
                  <a:cxn ang="0">
                    <a:pos x="22" y="138"/>
                  </a:cxn>
                  <a:cxn ang="0">
                    <a:pos x="24" y="112"/>
                  </a:cxn>
                  <a:cxn ang="0">
                    <a:pos x="27" y="87"/>
                  </a:cxn>
                  <a:cxn ang="0">
                    <a:pos x="39" y="85"/>
                  </a:cxn>
                  <a:cxn ang="0">
                    <a:pos x="43" y="58"/>
                  </a:cxn>
                  <a:cxn ang="0">
                    <a:pos x="64" y="21"/>
                  </a:cxn>
                  <a:cxn ang="0">
                    <a:pos x="75" y="22"/>
                  </a:cxn>
                  <a:cxn ang="0">
                    <a:pos x="83" y="12"/>
                  </a:cxn>
                  <a:cxn ang="0">
                    <a:pos x="93" y="19"/>
                  </a:cxn>
                  <a:cxn ang="0">
                    <a:pos x="95" y="0"/>
                  </a:cxn>
                  <a:cxn ang="0">
                    <a:pos x="106" y="12"/>
                  </a:cxn>
                  <a:cxn ang="0">
                    <a:pos x="119" y="9"/>
                  </a:cxn>
                  <a:cxn ang="0">
                    <a:pos x="130" y="13"/>
                  </a:cxn>
                  <a:cxn ang="0">
                    <a:pos x="143" y="19"/>
                  </a:cxn>
                  <a:cxn ang="0">
                    <a:pos x="149" y="26"/>
                  </a:cxn>
                  <a:cxn ang="0">
                    <a:pos x="162" y="40"/>
                  </a:cxn>
                  <a:cxn ang="0">
                    <a:pos x="179" y="46"/>
                  </a:cxn>
                  <a:cxn ang="0">
                    <a:pos x="180" y="52"/>
                  </a:cxn>
                  <a:cxn ang="0">
                    <a:pos x="191" y="46"/>
                  </a:cxn>
                  <a:cxn ang="0">
                    <a:pos x="178" y="81"/>
                  </a:cxn>
                  <a:cxn ang="0">
                    <a:pos x="201" y="81"/>
                  </a:cxn>
                  <a:cxn ang="0">
                    <a:pos x="198" y="94"/>
                  </a:cxn>
                  <a:cxn ang="0">
                    <a:pos x="211" y="111"/>
                  </a:cxn>
                  <a:cxn ang="0">
                    <a:pos x="225" y="128"/>
                  </a:cxn>
                  <a:cxn ang="0">
                    <a:pos x="240" y="134"/>
                  </a:cxn>
                  <a:cxn ang="0">
                    <a:pos x="256" y="140"/>
                  </a:cxn>
                  <a:cxn ang="0">
                    <a:pos x="271" y="146"/>
                  </a:cxn>
                  <a:cxn ang="0">
                    <a:pos x="286" y="152"/>
                  </a:cxn>
                  <a:cxn ang="0">
                    <a:pos x="306" y="152"/>
                  </a:cxn>
                  <a:cxn ang="0">
                    <a:pos x="292" y="170"/>
                  </a:cxn>
                  <a:cxn ang="0">
                    <a:pos x="276" y="188"/>
                  </a:cxn>
                  <a:cxn ang="0">
                    <a:pos x="262" y="206"/>
                  </a:cxn>
                  <a:cxn ang="0">
                    <a:pos x="246" y="224"/>
                  </a:cxn>
                  <a:cxn ang="0">
                    <a:pos x="229" y="225"/>
                  </a:cxn>
                  <a:cxn ang="0">
                    <a:pos x="214" y="226"/>
                  </a:cxn>
                  <a:cxn ang="0">
                    <a:pos x="193" y="240"/>
                  </a:cxn>
                  <a:cxn ang="0">
                    <a:pos x="184" y="246"/>
                  </a:cxn>
                  <a:cxn ang="0">
                    <a:pos x="163" y="241"/>
                  </a:cxn>
                  <a:cxn ang="0">
                    <a:pos x="142" y="248"/>
                  </a:cxn>
                  <a:cxn ang="0">
                    <a:pos x="132" y="256"/>
                  </a:cxn>
                  <a:cxn ang="0">
                    <a:pos x="103" y="252"/>
                  </a:cxn>
                </a:cxnLst>
                <a:rect l="0" t="0" r="r" b="b"/>
                <a:pathLst>
                  <a:path w="306" h="256">
                    <a:moveTo>
                      <a:pt x="103" y="252"/>
                    </a:moveTo>
                    <a:lnTo>
                      <a:pt x="78" y="234"/>
                    </a:lnTo>
                    <a:lnTo>
                      <a:pt x="61" y="230"/>
                    </a:lnTo>
                    <a:lnTo>
                      <a:pt x="55" y="212"/>
                    </a:lnTo>
                    <a:lnTo>
                      <a:pt x="43" y="207"/>
                    </a:lnTo>
                    <a:lnTo>
                      <a:pt x="35" y="192"/>
                    </a:lnTo>
                    <a:lnTo>
                      <a:pt x="28" y="176"/>
                    </a:lnTo>
                    <a:lnTo>
                      <a:pt x="7" y="158"/>
                    </a:lnTo>
                    <a:lnTo>
                      <a:pt x="0" y="152"/>
                    </a:lnTo>
                    <a:lnTo>
                      <a:pt x="7" y="141"/>
                    </a:lnTo>
                    <a:lnTo>
                      <a:pt x="22" y="138"/>
                    </a:lnTo>
                    <a:lnTo>
                      <a:pt x="24" y="112"/>
                    </a:lnTo>
                    <a:lnTo>
                      <a:pt x="27" y="87"/>
                    </a:lnTo>
                    <a:lnTo>
                      <a:pt x="39" y="85"/>
                    </a:lnTo>
                    <a:lnTo>
                      <a:pt x="43" y="58"/>
                    </a:lnTo>
                    <a:lnTo>
                      <a:pt x="64" y="21"/>
                    </a:lnTo>
                    <a:lnTo>
                      <a:pt x="75" y="22"/>
                    </a:lnTo>
                    <a:lnTo>
                      <a:pt x="83" y="12"/>
                    </a:lnTo>
                    <a:lnTo>
                      <a:pt x="93" y="19"/>
                    </a:lnTo>
                    <a:lnTo>
                      <a:pt x="95" y="0"/>
                    </a:lnTo>
                    <a:lnTo>
                      <a:pt x="106" y="12"/>
                    </a:lnTo>
                    <a:lnTo>
                      <a:pt x="119" y="9"/>
                    </a:lnTo>
                    <a:lnTo>
                      <a:pt x="130" y="13"/>
                    </a:lnTo>
                    <a:lnTo>
                      <a:pt x="143" y="19"/>
                    </a:lnTo>
                    <a:lnTo>
                      <a:pt x="149" y="26"/>
                    </a:lnTo>
                    <a:lnTo>
                      <a:pt x="162" y="40"/>
                    </a:lnTo>
                    <a:lnTo>
                      <a:pt x="179" y="46"/>
                    </a:lnTo>
                    <a:lnTo>
                      <a:pt x="180" y="52"/>
                    </a:lnTo>
                    <a:lnTo>
                      <a:pt x="191" y="46"/>
                    </a:lnTo>
                    <a:lnTo>
                      <a:pt x="178" y="81"/>
                    </a:lnTo>
                    <a:lnTo>
                      <a:pt x="201" y="81"/>
                    </a:lnTo>
                    <a:lnTo>
                      <a:pt x="198" y="94"/>
                    </a:lnTo>
                    <a:lnTo>
                      <a:pt x="211" y="111"/>
                    </a:lnTo>
                    <a:lnTo>
                      <a:pt x="225" y="128"/>
                    </a:lnTo>
                    <a:lnTo>
                      <a:pt x="240" y="134"/>
                    </a:lnTo>
                    <a:lnTo>
                      <a:pt x="256" y="140"/>
                    </a:lnTo>
                    <a:lnTo>
                      <a:pt x="271" y="146"/>
                    </a:lnTo>
                    <a:lnTo>
                      <a:pt x="286" y="152"/>
                    </a:lnTo>
                    <a:lnTo>
                      <a:pt x="306" y="152"/>
                    </a:lnTo>
                    <a:lnTo>
                      <a:pt x="292" y="170"/>
                    </a:lnTo>
                    <a:lnTo>
                      <a:pt x="276" y="188"/>
                    </a:lnTo>
                    <a:lnTo>
                      <a:pt x="262" y="206"/>
                    </a:lnTo>
                    <a:lnTo>
                      <a:pt x="246" y="224"/>
                    </a:lnTo>
                    <a:lnTo>
                      <a:pt x="229" y="225"/>
                    </a:lnTo>
                    <a:lnTo>
                      <a:pt x="214" y="226"/>
                    </a:lnTo>
                    <a:lnTo>
                      <a:pt x="193" y="240"/>
                    </a:lnTo>
                    <a:lnTo>
                      <a:pt x="184" y="246"/>
                    </a:lnTo>
                    <a:lnTo>
                      <a:pt x="163" y="241"/>
                    </a:lnTo>
                    <a:lnTo>
                      <a:pt x="142" y="248"/>
                    </a:lnTo>
                    <a:lnTo>
                      <a:pt x="132" y="256"/>
                    </a:lnTo>
                    <a:lnTo>
                      <a:pt x="103" y="25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5" name="Freeform 125"/>
              <p:cNvSpPr>
                <a:spLocks/>
              </p:cNvSpPr>
              <p:nvPr/>
            </p:nvSpPr>
            <p:spPr bwMode="auto">
              <a:xfrm>
                <a:off x="3302" y="2021"/>
                <a:ext cx="104" cy="158"/>
              </a:xfrm>
              <a:custGeom>
                <a:avLst/>
                <a:gdLst/>
                <a:ahLst/>
                <a:cxnLst>
                  <a:cxn ang="0">
                    <a:pos x="200" y="43"/>
                  </a:cxn>
                  <a:cxn ang="0">
                    <a:pos x="194" y="69"/>
                  </a:cxn>
                  <a:cxn ang="0">
                    <a:pos x="180" y="97"/>
                  </a:cxn>
                  <a:cxn ang="0">
                    <a:pos x="166" y="124"/>
                  </a:cxn>
                  <a:cxn ang="0">
                    <a:pos x="152" y="152"/>
                  </a:cxn>
                  <a:cxn ang="0">
                    <a:pos x="138" y="181"/>
                  </a:cxn>
                  <a:cxn ang="0">
                    <a:pos x="126" y="193"/>
                  </a:cxn>
                  <a:cxn ang="0">
                    <a:pos x="114" y="206"/>
                  </a:cxn>
                  <a:cxn ang="0">
                    <a:pos x="102" y="219"/>
                  </a:cxn>
                  <a:cxn ang="0">
                    <a:pos x="88" y="231"/>
                  </a:cxn>
                  <a:cxn ang="0">
                    <a:pos x="74" y="246"/>
                  </a:cxn>
                  <a:cxn ang="0">
                    <a:pos x="60" y="260"/>
                  </a:cxn>
                  <a:cxn ang="0">
                    <a:pos x="45" y="274"/>
                  </a:cxn>
                  <a:cxn ang="0">
                    <a:pos x="31" y="288"/>
                  </a:cxn>
                  <a:cxn ang="0">
                    <a:pos x="21" y="302"/>
                  </a:cxn>
                  <a:cxn ang="0">
                    <a:pos x="12" y="316"/>
                  </a:cxn>
                  <a:cxn ang="0">
                    <a:pos x="1" y="298"/>
                  </a:cxn>
                  <a:cxn ang="0">
                    <a:pos x="1" y="277"/>
                  </a:cxn>
                  <a:cxn ang="0">
                    <a:pos x="1" y="255"/>
                  </a:cxn>
                  <a:cxn ang="0">
                    <a:pos x="1" y="234"/>
                  </a:cxn>
                  <a:cxn ang="0">
                    <a:pos x="0" y="212"/>
                  </a:cxn>
                  <a:cxn ang="0">
                    <a:pos x="9" y="199"/>
                  </a:cxn>
                  <a:cxn ang="0">
                    <a:pos x="19" y="186"/>
                  </a:cxn>
                  <a:cxn ang="0">
                    <a:pos x="28" y="180"/>
                  </a:cxn>
                  <a:cxn ang="0">
                    <a:pos x="49" y="166"/>
                  </a:cxn>
                  <a:cxn ang="0">
                    <a:pos x="64" y="165"/>
                  </a:cxn>
                  <a:cxn ang="0">
                    <a:pos x="81" y="164"/>
                  </a:cxn>
                  <a:cxn ang="0">
                    <a:pos x="97" y="146"/>
                  </a:cxn>
                  <a:cxn ang="0">
                    <a:pos x="111" y="128"/>
                  </a:cxn>
                  <a:cxn ang="0">
                    <a:pos x="127" y="110"/>
                  </a:cxn>
                  <a:cxn ang="0">
                    <a:pos x="141" y="92"/>
                  </a:cxn>
                  <a:cxn ang="0">
                    <a:pos x="121" y="92"/>
                  </a:cxn>
                  <a:cxn ang="0">
                    <a:pos x="106" y="86"/>
                  </a:cxn>
                  <a:cxn ang="0">
                    <a:pos x="91" y="80"/>
                  </a:cxn>
                  <a:cxn ang="0">
                    <a:pos x="75" y="74"/>
                  </a:cxn>
                  <a:cxn ang="0">
                    <a:pos x="60" y="68"/>
                  </a:cxn>
                  <a:cxn ang="0">
                    <a:pos x="46" y="51"/>
                  </a:cxn>
                  <a:cxn ang="0">
                    <a:pos x="33" y="34"/>
                  </a:cxn>
                  <a:cxn ang="0">
                    <a:pos x="36" y="21"/>
                  </a:cxn>
                  <a:cxn ang="0">
                    <a:pos x="42" y="10"/>
                  </a:cxn>
                  <a:cxn ang="0">
                    <a:pos x="55" y="22"/>
                  </a:cxn>
                  <a:cxn ang="0">
                    <a:pos x="67" y="34"/>
                  </a:cxn>
                  <a:cxn ang="0">
                    <a:pos x="93" y="25"/>
                  </a:cxn>
                  <a:cxn ang="0">
                    <a:pos x="112" y="27"/>
                  </a:cxn>
                  <a:cxn ang="0">
                    <a:pos x="132" y="19"/>
                  </a:cxn>
                  <a:cxn ang="0">
                    <a:pos x="160" y="12"/>
                  </a:cxn>
                  <a:cxn ang="0">
                    <a:pos x="189" y="6"/>
                  </a:cxn>
                  <a:cxn ang="0">
                    <a:pos x="199" y="0"/>
                  </a:cxn>
                  <a:cxn ang="0">
                    <a:pos x="205" y="6"/>
                  </a:cxn>
                  <a:cxn ang="0">
                    <a:pos x="204" y="34"/>
                  </a:cxn>
                  <a:cxn ang="0">
                    <a:pos x="207" y="36"/>
                  </a:cxn>
                  <a:cxn ang="0">
                    <a:pos x="200" y="43"/>
                  </a:cxn>
                </a:cxnLst>
                <a:rect l="0" t="0" r="r" b="b"/>
                <a:pathLst>
                  <a:path w="207" h="316">
                    <a:moveTo>
                      <a:pt x="200" y="43"/>
                    </a:moveTo>
                    <a:lnTo>
                      <a:pt x="194" y="69"/>
                    </a:lnTo>
                    <a:lnTo>
                      <a:pt x="180" y="97"/>
                    </a:lnTo>
                    <a:lnTo>
                      <a:pt x="166" y="124"/>
                    </a:lnTo>
                    <a:lnTo>
                      <a:pt x="152" y="152"/>
                    </a:lnTo>
                    <a:lnTo>
                      <a:pt x="138" y="181"/>
                    </a:lnTo>
                    <a:lnTo>
                      <a:pt x="126" y="193"/>
                    </a:lnTo>
                    <a:lnTo>
                      <a:pt x="114" y="206"/>
                    </a:lnTo>
                    <a:lnTo>
                      <a:pt x="102" y="219"/>
                    </a:lnTo>
                    <a:lnTo>
                      <a:pt x="88" y="231"/>
                    </a:lnTo>
                    <a:lnTo>
                      <a:pt x="74" y="246"/>
                    </a:lnTo>
                    <a:lnTo>
                      <a:pt x="60" y="260"/>
                    </a:lnTo>
                    <a:lnTo>
                      <a:pt x="45" y="274"/>
                    </a:lnTo>
                    <a:lnTo>
                      <a:pt x="31" y="288"/>
                    </a:lnTo>
                    <a:lnTo>
                      <a:pt x="21" y="302"/>
                    </a:lnTo>
                    <a:lnTo>
                      <a:pt x="12" y="316"/>
                    </a:lnTo>
                    <a:lnTo>
                      <a:pt x="1" y="298"/>
                    </a:lnTo>
                    <a:lnTo>
                      <a:pt x="1" y="277"/>
                    </a:lnTo>
                    <a:lnTo>
                      <a:pt x="1" y="255"/>
                    </a:lnTo>
                    <a:lnTo>
                      <a:pt x="1" y="234"/>
                    </a:lnTo>
                    <a:lnTo>
                      <a:pt x="0" y="212"/>
                    </a:lnTo>
                    <a:lnTo>
                      <a:pt x="9" y="199"/>
                    </a:lnTo>
                    <a:lnTo>
                      <a:pt x="19" y="186"/>
                    </a:lnTo>
                    <a:lnTo>
                      <a:pt x="28" y="180"/>
                    </a:lnTo>
                    <a:lnTo>
                      <a:pt x="49" y="166"/>
                    </a:lnTo>
                    <a:lnTo>
                      <a:pt x="64" y="165"/>
                    </a:lnTo>
                    <a:lnTo>
                      <a:pt x="81" y="164"/>
                    </a:lnTo>
                    <a:lnTo>
                      <a:pt x="97" y="146"/>
                    </a:lnTo>
                    <a:lnTo>
                      <a:pt x="111" y="128"/>
                    </a:lnTo>
                    <a:lnTo>
                      <a:pt x="127" y="110"/>
                    </a:lnTo>
                    <a:lnTo>
                      <a:pt x="141" y="92"/>
                    </a:lnTo>
                    <a:lnTo>
                      <a:pt x="121" y="92"/>
                    </a:lnTo>
                    <a:lnTo>
                      <a:pt x="106" y="86"/>
                    </a:lnTo>
                    <a:lnTo>
                      <a:pt x="91" y="80"/>
                    </a:lnTo>
                    <a:lnTo>
                      <a:pt x="75" y="74"/>
                    </a:lnTo>
                    <a:lnTo>
                      <a:pt x="60" y="68"/>
                    </a:lnTo>
                    <a:lnTo>
                      <a:pt x="46" y="51"/>
                    </a:lnTo>
                    <a:lnTo>
                      <a:pt x="33" y="34"/>
                    </a:lnTo>
                    <a:lnTo>
                      <a:pt x="36" y="21"/>
                    </a:lnTo>
                    <a:lnTo>
                      <a:pt x="42" y="10"/>
                    </a:lnTo>
                    <a:lnTo>
                      <a:pt x="55" y="22"/>
                    </a:lnTo>
                    <a:lnTo>
                      <a:pt x="67" y="34"/>
                    </a:lnTo>
                    <a:lnTo>
                      <a:pt x="93" y="25"/>
                    </a:lnTo>
                    <a:lnTo>
                      <a:pt x="112" y="27"/>
                    </a:lnTo>
                    <a:lnTo>
                      <a:pt x="132" y="19"/>
                    </a:lnTo>
                    <a:lnTo>
                      <a:pt x="160" y="12"/>
                    </a:lnTo>
                    <a:lnTo>
                      <a:pt x="189" y="6"/>
                    </a:lnTo>
                    <a:lnTo>
                      <a:pt x="199" y="0"/>
                    </a:lnTo>
                    <a:lnTo>
                      <a:pt x="205" y="6"/>
                    </a:lnTo>
                    <a:lnTo>
                      <a:pt x="204" y="34"/>
                    </a:lnTo>
                    <a:lnTo>
                      <a:pt x="207" y="36"/>
                    </a:lnTo>
                    <a:lnTo>
                      <a:pt x="200" y="4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6" name="Freeform 126"/>
              <p:cNvSpPr>
                <a:spLocks/>
              </p:cNvSpPr>
              <p:nvPr/>
            </p:nvSpPr>
            <p:spPr bwMode="auto">
              <a:xfrm>
                <a:off x="3104" y="1891"/>
                <a:ext cx="167" cy="228"/>
              </a:xfrm>
              <a:custGeom>
                <a:avLst/>
                <a:gdLst/>
                <a:ahLst/>
                <a:cxnLst>
                  <a:cxn ang="0">
                    <a:pos x="39" y="73"/>
                  </a:cxn>
                  <a:cxn ang="0">
                    <a:pos x="58" y="49"/>
                  </a:cxn>
                  <a:cxn ang="0">
                    <a:pos x="74" y="27"/>
                  </a:cxn>
                  <a:cxn ang="0">
                    <a:pos x="105" y="27"/>
                  </a:cxn>
                  <a:cxn ang="0">
                    <a:pos x="136" y="27"/>
                  </a:cxn>
                  <a:cxn ang="0">
                    <a:pos x="169" y="27"/>
                  </a:cxn>
                  <a:cxn ang="0">
                    <a:pos x="187" y="22"/>
                  </a:cxn>
                  <a:cxn ang="0">
                    <a:pos x="213" y="29"/>
                  </a:cxn>
                  <a:cxn ang="0">
                    <a:pos x="242" y="22"/>
                  </a:cxn>
                  <a:cxn ang="0">
                    <a:pos x="257" y="6"/>
                  </a:cxn>
                  <a:cxn ang="0">
                    <a:pos x="271" y="0"/>
                  </a:cxn>
                  <a:cxn ang="0">
                    <a:pos x="297" y="30"/>
                  </a:cxn>
                  <a:cxn ang="0">
                    <a:pos x="309" y="75"/>
                  </a:cxn>
                  <a:cxn ang="0">
                    <a:pos x="334" y="123"/>
                  </a:cxn>
                  <a:cxn ang="0">
                    <a:pos x="309" y="143"/>
                  </a:cxn>
                  <a:cxn ang="0">
                    <a:pos x="298" y="204"/>
                  </a:cxn>
                  <a:cxn ang="0">
                    <a:pos x="275" y="259"/>
                  </a:cxn>
                  <a:cxn ang="0">
                    <a:pos x="259" y="288"/>
                  </a:cxn>
                  <a:cxn ang="0">
                    <a:pos x="254" y="339"/>
                  </a:cxn>
                  <a:cxn ang="0">
                    <a:pos x="232" y="353"/>
                  </a:cxn>
                  <a:cxn ang="0">
                    <a:pos x="260" y="377"/>
                  </a:cxn>
                  <a:cxn ang="0">
                    <a:pos x="275" y="408"/>
                  </a:cxn>
                  <a:cxn ang="0">
                    <a:pos x="293" y="431"/>
                  </a:cxn>
                  <a:cxn ang="0">
                    <a:pos x="261" y="431"/>
                  </a:cxn>
                  <a:cxn ang="0">
                    <a:pos x="243" y="451"/>
                  </a:cxn>
                  <a:cxn ang="0">
                    <a:pos x="211" y="455"/>
                  </a:cxn>
                  <a:cxn ang="0">
                    <a:pos x="191" y="453"/>
                  </a:cxn>
                  <a:cxn ang="0">
                    <a:pos x="175" y="444"/>
                  </a:cxn>
                  <a:cxn ang="0">
                    <a:pos x="152" y="436"/>
                  </a:cxn>
                  <a:cxn ang="0">
                    <a:pos x="123" y="427"/>
                  </a:cxn>
                  <a:cxn ang="0">
                    <a:pos x="115" y="414"/>
                  </a:cxn>
                  <a:cxn ang="0">
                    <a:pos x="95" y="387"/>
                  </a:cxn>
                  <a:cxn ang="0">
                    <a:pos x="74" y="360"/>
                  </a:cxn>
                  <a:cxn ang="0">
                    <a:pos x="51" y="340"/>
                  </a:cxn>
                  <a:cxn ang="0">
                    <a:pos x="40" y="313"/>
                  </a:cxn>
                  <a:cxn ang="0">
                    <a:pos x="22" y="285"/>
                  </a:cxn>
                  <a:cxn ang="0">
                    <a:pos x="16" y="259"/>
                  </a:cxn>
                  <a:cxn ang="0">
                    <a:pos x="0" y="240"/>
                  </a:cxn>
                  <a:cxn ang="0">
                    <a:pos x="9" y="213"/>
                  </a:cxn>
                  <a:cxn ang="0">
                    <a:pos x="12" y="198"/>
                  </a:cxn>
                  <a:cxn ang="0">
                    <a:pos x="29" y="173"/>
                  </a:cxn>
                  <a:cxn ang="0">
                    <a:pos x="41" y="151"/>
                  </a:cxn>
                  <a:cxn ang="0">
                    <a:pos x="40" y="107"/>
                  </a:cxn>
                </a:cxnLst>
                <a:rect l="0" t="0" r="r" b="b"/>
                <a:pathLst>
                  <a:path w="334" h="457">
                    <a:moveTo>
                      <a:pt x="40" y="84"/>
                    </a:moveTo>
                    <a:lnTo>
                      <a:pt x="39" y="73"/>
                    </a:lnTo>
                    <a:lnTo>
                      <a:pt x="59" y="73"/>
                    </a:lnTo>
                    <a:lnTo>
                      <a:pt x="58" y="49"/>
                    </a:lnTo>
                    <a:lnTo>
                      <a:pt x="58" y="27"/>
                    </a:lnTo>
                    <a:lnTo>
                      <a:pt x="74" y="27"/>
                    </a:lnTo>
                    <a:lnTo>
                      <a:pt x="89" y="27"/>
                    </a:lnTo>
                    <a:lnTo>
                      <a:pt x="105" y="27"/>
                    </a:lnTo>
                    <a:lnTo>
                      <a:pt x="121" y="27"/>
                    </a:lnTo>
                    <a:lnTo>
                      <a:pt x="136" y="27"/>
                    </a:lnTo>
                    <a:lnTo>
                      <a:pt x="152" y="27"/>
                    </a:lnTo>
                    <a:lnTo>
                      <a:pt x="169" y="27"/>
                    </a:lnTo>
                    <a:lnTo>
                      <a:pt x="184" y="27"/>
                    </a:lnTo>
                    <a:lnTo>
                      <a:pt x="187" y="22"/>
                    </a:lnTo>
                    <a:lnTo>
                      <a:pt x="188" y="27"/>
                    </a:lnTo>
                    <a:lnTo>
                      <a:pt x="213" y="29"/>
                    </a:lnTo>
                    <a:lnTo>
                      <a:pt x="238" y="33"/>
                    </a:lnTo>
                    <a:lnTo>
                      <a:pt x="242" y="22"/>
                    </a:lnTo>
                    <a:lnTo>
                      <a:pt x="253" y="19"/>
                    </a:lnTo>
                    <a:lnTo>
                      <a:pt x="257" y="6"/>
                    </a:lnTo>
                    <a:lnTo>
                      <a:pt x="262" y="9"/>
                    </a:lnTo>
                    <a:lnTo>
                      <a:pt x="271" y="0"/>
                    </a:lnTo>
                    <a:lnTo>
                      <a:pt x="284" y="15"/>
                    </a:lnTo>
                    <a:lnTo>
                      <a:pt x="297" y="30"/>
                    </a:lnTo>
                    <a:lnTo>
                      <a:pt x="304" y="47"/>
                    </a:lnTo>
                    <a:lnTo>
                      <a:pt x="309" y="75"/>
                    </a:lnTo>
                    <a:lnTo>
                      <a:pt x="315" y="102"/>
                    </a:lnTo>
                    <a:lnTo>
                      <a:pt x="334" y="123"/>
                    </a:lnTo>
                    <a:lnTo>
                      <a:pt x="322" y="132"/>
                    </a:lnTo>
                    <a:lnTo>
                      <a:pt x="309" y="143"/>
                    </a:lnTo>
                    <a:lnTo>
                      <a:pt x="301" y="172"/>
                    </a:lnTo>
                    <a:lnTo>
                      <a:pt x="298" y="204"/>
                    </a:lnTo>
                    <a:lnTo>
                      <a:pt x="296" y="222"/>
                    </a:lnTo>
                    <a:lnTo>
                      <a:pt x="275" y="259"/>
                    </a:lnTo>
                    <a:lnTo>
                      <a:pt x="271" y="286"/>
                    </a:lnTo>
                    <a:lnTo>
                      <a:pt x="259" y="288"/>
                    </a:lnTo>
                    <a:lnTo>
                      <a:pt x="256" y="313"/>
                    </a:lnTo>
                    <a:lnTo>
                      <a:pt x="254" y="339"/>
                    </a:lnTo>
                    <a:lnTo>
                      <a:pt x="239" y="342"/>
                    </a:lnTo>
                    <a:lnTo>
                      <a:pt x="232" y="353"/>
                    </a:lnTo>
                    <a:lnTo>
                      <a:pt x="239" y="359"/>
                    </a:lnTo>
                    <a:lnTo>
                      <a:pt x="260" y="377"/>
                    </a:lnTo>
                    <a:lnTo>
                      <a:pt x="267" y="393"/>
                    </a:lnTo>
                    <a:lnTo>
                      <a:pt x="275" y="408"/>
                    </a:lnTo>
                    <a:lnTo>
                      <a:pt x="287" y="413"/>
                    </a:lnTo>
                    <a:lnTo>
                      <a:pt x="293" y="431"/>
                    </a:lnTo>
                    <a:lnTo>
                      <a:pt x="277" y="431"/>
                    </a:lnTo>
                    <a:lnTo>
                      <a:pt x="261" y="431"/>
                    </a:lnTo>
                    <a:lnTo>
                      <a:pt x="254" y="441"/>
                    </a:lnTo>
                    <a:lnTo>
                      <a:pt x="243" y="451"/>
                    </a:lnTo>
                    <a:lnTo>
                      <a:pt x="220" y="451"/>
                    </a:lnTo>
                    <a:lnTo>
                      <a:pt x="211" y="455"/>
                    </a:lnTo>
                    <a:lnTo>
                      <a:pt x="206" y="453"/>
                    </a:lnTo>
                    <a:lnTo>
                      <a:pt x="191" y="453"/>
                    </a:lnTo>
                    <a:lnTo>
                      <a:pt x="189" y="457"/>
                    </a:lnTo>
                    <a:lnTo>
                      <a:pt x="175" y="444"/>
                    </a:lnTo>
                    <a:lnTo>
                      <a:pt x="160" y="430"/>
                    </a:lnTo>
                    <a:lnTo>
                      <a:pt x="152" y="436"/>
                    </a:lnTo>
                    <a:lnTo>
                      <a:pt x="140" y="437"/>
                    </a:lnTo>
                    <a:lnTo>
                      <a:pt x="123" y="427"/>
                    </a:lnTo>
                    <a:lnTo>
                      <a:pt x="118" y="423"/>
                    </a:lnTo>
                    <a:lnTo>
                      <a:pt x="115" y="414"/>
                    </a:lnTo>
                    <a:lnTo>
                      <a:pt x="104" y="399"/>
                    </a:lnTo>
                    <a:lnTo>
                      <a:pt x="95" y="387"/>
                    </a:lnTo>
                    <a:lnTo>
                      <a:pt x="77" y="370"/>
                    </a:lnTo>
                    <a:lnTo>
                      <a:pt x="74" y="360"/>
                    </a:lnTo>
                    <a:lnTo>
                      <a:pt x="54" y="346"/>
                    </a:lnTo>
                    <a:lnTo>
                      <a:pt x="51" y="340"/>
                    </a:lnTo>
                    <a:lnTo>
                      <a:pt x="36" y="336"/>
                    </a:lnTo>
                    <a:lnTo>
                      <a:pt x="40" y="313"/>
                    </a:lnTo>
                    <a:lnTo>
                      <a:pt x="30" y="299"/>
                    </a:lnTo>
                    <a:lnTo>
                      <a:pt x="22" y="285"/>
                    </a:lnTo>
                    <a:lnTo>
                      <a:pt x="20" y="271"/>
                    </a:lnTo>
                    <a:lnTo>
                      <a:pt x="16" y="259"/>
                    </a:lnTo>
                    <a:lnTo>
                      <a:pt x="8" y="241"/>
                    </a:lnTo>
                    <a:lnTo>
                      <a:pt x="0" y="240"/>
                    </a:lnTo>
                    <a:lnTo>
                      <a:pt x="8" y="223"/>
                    </a:lnTo>
                    <a:lnTo>
                      <a:pt x="9" y="213"/>
                    </a:lnTo>
                    <a:lnTo>
                      <a:pt x="12" y="207"/>
                    </a:lnTo>
                    <a:lnTo>
                      <a:pt x="12" y="198"/>
                    </a:lnTo>
                    <a:lnTo>
                      <a:pt x="22" y="180"/>
                    </a:lnTo>
                    <a:lnTo>
                      <a:pt x="29" y="173"/>
                    </a:lnTo>
                    <a:lnTo>
                      <a:pt x="42" y="173"/>
                    </a:lnTo>
                    <a:lnTo>
                      <a:pt x="41" y="151"/>
                    </a:lnTo>
                    <a:lnTo>
                      <a:pt x="41" y="129"/>
                    </a:lnTo>
                    <a:lnTo>
                      <a:pt x="40" y="107"/>
                    </a:lnTo>
                    <a:lnTo>
                      <a:pt x="40" y="8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7" name="Freeform 127"/>
              <p:cNvSpPr>
                <a:spLocks/>
              </p:cNvSpPr>
              <p:nvPr/>
            </p:nvSpPr>
            <p:spPr bwMode="auto">
              <a:xfrm>
                <a:off x="3179" y="2187"/>
                <a:ext cx="18" cy="25"/>
              </a:xfrm>
              <a:custGeom>
                <a:avLst/>
                <a:gdLst/>
                <a:ahLst/>
                <a:cxnLst>
                  <a:cxn ang="0">
                    <a:pos x="32" y="13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4" y="31"/>
                  </a:cxn>
                  <a:cxn ang="0">
                    <a:pos x="8" y="49"/>
                  </a:cxn>
                  <a:cxn ang="0">
                    <a:pos x="13" y="49"/>
                  </a:cxn>
                  <a:cxn ang="0">
                    <a:pos x="25" y="35"/>
                  </a:cxn>
                  <a:cxn ang="0">
                    <a:pos x="37" y="20"/>
                  </a:cxn>
                  <a:cxn ang="0">
                    <a:pos x="32" y="13"/>
                  </a:cxn>
                </a:cxnLst>
                <a:rect l="0" t="0" r="r" b="b"/>
                <a:pathLst>
                  <a:path w="37" h="49">
                    <a:moveTo>
                      <a:pt x="32" y="13"/>
                    </a:moveTo>
                    <a:lnTo>
                      <a:pt x="32" y="2"/>
                    </a:lnTo>
                    <a:lnTo>
                      <a:pt x="21" y="0"/>
                    </a:lnTo>
                    <a:lnTo>
                      <a:pt x="19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31"/>
                    </a:lnTo>
                    <a:lnTo>
                      <a:pt x="8" y="49"/>
                    </a:lnTo>
                    <a:lnTo>
                      <a:pt x="13" y="49"/>
                    </a:lnTo>
                    <a:lnTo>
                      <a:pt x="25" y="35"/>
                    </a:lnTo>
                    <a:lnTo>
                      <a:pt x="37" y="20"/>
                    </a:lnTo>
                    <a:lnTo>
                      <a:pt x="32" y="1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8" name="Freeform 128"/>
              <p:cNvSpPr>
                <a:spLocks/>
              </p:cNvSpPr>
              <p:nvPr/>
            </p:nvSpPr>
            <p:spPr bwMode="auto">
              <a:xfrm>
                <a:off x="2995" y="2118"/>
                <a:ext cx="77" cy="100"/>
              </a:xfrm>
              <a:custGeom>
                <a:avLst/>
                <a:gdLst/>
                <a:ahLst/>
                <a:cxnLst>
                  <a:cxn ang="0">
                    <a:pos x="28" y="140"/>
                  </a:cxn>
                  <a:cxn ang="0">
                    <a:pos x="10" y="143"/>
                  </a:cxn>
                  <a:cxn ang="0">
                    <a:pos x="10" y="149"/>
                  </a:cxn>
                  <a:cxn ang="0">
                    <a:pos x="12" y="155"/>
                  </a:cxn>
                  <a:cxn ang="0">
                    <a:pos x="16" y="166"/>
                  </a:cxn>
                  <a:cxn ang="0">
                    <a:pos x="12" y="169"/>
                  </a:cxn>
                  <a:cxn ang="0">
                    <a:pos x="7" y="166"/>
                  </a:cxn>
                  <a:cxn ang="0">
                    <a:pos x="0" y="176"/>
                  </a:cxn>
                  <a:cxn ang="0">
                    <a:pos x="18" y="200"/>
                  </a:cxn>
                  <a:cxn ang="0">
                    <a:pos x="33" y="188"/>
                  </a:cxn>
                  <a:cxn ang="0">
                    <a:pos x="40" y="192"/>
                  </a:cxn>
                  <a:cxn ang="0">
                    <a:pos x="51" y="196"/>
                  </a:cxn>
                  <a:cxn ang="0">
                    <a:pos x="57" y="188"/>
                  </a:cxn>
                  <a:cxn ang="0">
                    <a:pos x="69" y="187"/>
                  </a:cxn>
                  <a:cxn ang="0">
                    <a:pos x="71" y="198"/>
                  </a:cxn>
                  <a:cxn ang="0">
                    <a:pos x="87" y="182"/>
                  </a:cxn>
                  <a:cxn ang="0">
                    <a:pos x="102" y="167"/>
                  </a:cxn>
                  <a:cxn ang="0">
                    <a:pos x="105" y="149"/>
                  </a:cxn>
                  <a:cxn ang="0">
                    <a:pos x="108" y="131"/>
                  </a:cxn>
                  <a:cxn ang="0">
                    <a:pos x="123" y="112"/>
                  </a:cxn>
                  <a:cxn ang="0">
                    <a:pos x="136" y="92"/>
                  </a:cxn>
                  <a:cxn ang="0">
                    <a:pos x="139" y="76"/>
                  </a:cxn>
                  <a:cxn ang="0">
                    <a:pos x="142" y="58"/>
                  </a:cxn>
                  <a:cxn ang="0">
                    <a:pos x="145" y="41"/>
                  </a:cxn>
                  <a:cxn ang="0">
                    <a:pos x="149" y="23"/>
                  </a:cxn>
                  <a:cxn ang="0">
                    <a:pos x="154" y="2"/>
                  </a:cxn>
                  <a:cxn ang="0">
                    <a:pos x="138" y="1"/>
                  </a:cxn>
                  <a:cxn ang="0">
                    <a:pos x="123" y="0"/>
                  </a:cxn>
                  <a:cxn ang="0">
                    <a:pos x="111" y="7"/>
                  </a:cxn>
                  <a:cxn ang="0">
                    <a:pos x="105" y="32"/>
                  </a:cxn>
                  <a:cxn ang="0">
                    <a:pos x="100" y="43"/>
                  </a:cxn>
                  <a:cxn ang="0">
                    <a:pos x="83" y="38"/>
                  </a:cxn>
                  <a:cxn ang="0">
                    <a:pos x="65" y="34"/>
                  </a:cxn>
                  <a:cxn ang="0">
                    <a:pos x="45" y="34"/>
                  </a:cxn>
                  <a:cxn ang="0">
                    <a:pos x="42" y="55"/>
                  </a:cxn>
                  <a:cxn ang="0">
                    <a:pos x="65" y="54"/>
                  </a:cxn>
                  <a:cxn ang="0">
                    <a:pos x="67" y="70"/>
                  </a:cxn>
                  <a:cxn ang="0">
                    <a:pos x="58" y="83"/>
                  </a:cxn>
                  <a:cxn ang="0">
                    <a:pos x="69" y="103"/>
                  </a:cxn>
                  <a:cxn ang="0">
                    <a:pos x="64" y="136"/>
                  </a:cxn>
                  <a:cxn ang="0">
                    <a:pos x="57" y="142"/>
                  </a:cxn>
                  <a:cxn ang="0">
                    <a:pos x="53" y="134"/>
                  </a:cxn>
                  <a:cxn ang="0">
                    <a:pos x="41" y="139"/>
                  </a:cxn>
                  <a:cxn ang="0">
                    <a:pos x="30" y="126"/>
                  </a:cxn>
                  <a:cxn ang="0">
                    <a:pos x="28" y="140"/>
                  </a:cxn>
                </a:cxnLst>
                <a:rect l="0" t="0" r="r" b="b"/>
                <a:pathLst>
                  <a:path w="154" h="200">
                    <a:moveTo>
                      <a:pt x="28" y="140"/>
                    </a:moveTo>
                    <a:lnTo>
                      <a:pt x="10" y="143"/>
                    </a:lnTo>
                    <a:lnTo>
                      <a:pt x="10" y="149"/>
                    </a:lnTo>
                    <a:lnTo>
                      <a:pt x="12" y="155"/>
                    </a:lnTo>
                    <a:lnTo>
                      <a:pt x="16" y="166"/>
                    </a:lnTo>
                    <a:lnTo>
                      <a:pt x="12" y="169"/>
                    </a:lnTo>
                    <a:lnTo>
                      <a:pt x="7" y="166"/>
                    </a:lnTo>
                    <a:lnTo>
                      <a:pt x="0" y="176"/>
                    </a:lnTo>
                    <a:lnTo>
                      <a:pt x="18" y="200"/>
                    </a:lnTo>
                    <a:lnTo>
                      <a:pt x="33" y="188"/>
                    </a:lnTo>
                    <a:lnTo>
                      <a:pt x="40" y="192"/>
                    </a:lnTo>
                    <a:lnTo>
                      <a:pt x="51" y="196"/>
                    </a:lnTo>
                    <a:lnTo>
                      <a:pt x="57" y="188"/>
                    </a:lnTo>
                    <a:lnTo>
                      <a:pt x="69" y="187"/>
                    </a:lnTo>
                    <a:lnTo>
                      <a:pt x="71" y="198"/>
                    </a:lnTo>
                    <a:lnTo>
                      <a:pt x="87" y="182"/>
                    </a:lnTo>
                    <a:lnTo>
                      <a:pt x="102" y="167"/>
                    </a:lnTo>
                    <a:lnTo>
                      <a:pt x="105" y="149"/>
                    </a:lnTo>
                    <a:lnTo>
                      <a:pt x="108" y="131"/>
                    </a:lnTo>
                    <a:lnTo>
                      <a:pt x="123" y="112"/>
                    </a:lnTo>
                    <a:lnTo>
                      <a:pt x="136" y="92"/>
                    </a:lnTo>
                    <a:lnTo>
                      <a:pt x="139" y="76"/>
                    </a:lnTo>
                    <a:lnTo>
                      <a:pt x="142" y="58"/>
                    </a:lnTo>
                    <a:lnTo>
                      <a:pt x="145" y="41"/>
                    </a:lnTo>
                    <a:lnTo>
                      <a:pt x="149" y="23"/>
                    </a:lnTo>
                    <a:lnTo>
                      <a:pt x="154" y="2"/>
                    </a:lnTo>
                    <a:lnTo>
                      <a:pt x="138" y="1"/>
                    </a:lnTo>
                    <a:lnTo>
                      <a:pt x="123" y="0"/>
                    </a:lnTo>
                    <a:lnTo>
                      <a:pt x="111" y="7"/>
                    </a:lnTo>
                    <a:lnTo>
                      <a:pt x="105" y="32"/>
                    </a:lnTo>
                    <a:lnTo>
                      <a:pt x="100" y="43"/>
                    </a:lnTo>
                    <a:lnTo>
                      <a:pt x="83" y="38"/>
                    </a:lnTo>
                    <a:lnTo>
                      <a:pt x="65" y="34"/>
                    </a:lnTo>
                    <a:lnTo>
                      <a:pt x="45" y="34"/>
                    </a:lnTo>
                    <a:lnTo>
                      <a:pt x="42" y="55"/>
                    </a:lnTo>
                    <a:lnTo>
                      <a:pt x="65" y="54"/>
                    </a:lnTo>
                    <a:lnTo>
                      <a:pt x="67" y="70"/>
                    </a:lnTo>
                    <a:lnTo>
                      <a:pt x="58" y="83"/>
                    </a:lnTo>
                    <a:lnTo>
                      <a:pt x="69" y="103"/>
                    </a:lnTo>
                    <a:lnTo>
                      <a:pt x="64" y="136"/>
                    </a:lnTo>
                    <a:lnTo>
                      <a:pt x="57" y="142"/>
                    </a:lnTo>
                    <a:lnTo>
                      <a:pt x="53" y="134"/>
                    </a:lnTo>
                    <a:lnTo>
                      <a:pt x="41" y="139"/>
                    </a:lnTo>
                    <a:lnTo>
                      <a:pt x="30" y="126"/>
                    </a:lnTo>
                    <a:lnTo>
                      <a:pt x="28" y="14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9" name="Freeform 129"/>
              <p:cNvSpPr>
                <a:spLocks/>
              </p:cNvSpPr>
              <p:nvPr/>
            </p:nvSpPr>
            <p:spPr bwMode="auto">
              <a:xfrm>
                <a:off x="3229" y="2106"/>
                <a:ext cx="82" cy="109"/>
              </a:xfrm>
              <a:custGeom>
                <a:avLst/>
                <a:gdLst/>
                <a:ahLst/>
                <a:cxnLst>
                  <a:cxn ang="0">
                    <a:pos x="76" y="178"/>
                  </a:cxn>
                  <a:cxn ang="0">
                    <a:pos x="58" y="167"/>
                  </a:cxn>
                  <a:cxn ang="0">
                    <a:pos x="39" y="155"/>
                  </a:cxn>
                  <a:cxn ang="0">
                    <a:pos x="20" y="143"/>
                  </a:cxn>
                  <a:cxn ang="0">
                    <a:pos x="2" y="131"/>
                  </a:cxn>
                  <a:cxn ang="0">
                    <a:pos x="0" y="106"/>
                  </a:cxn>
                  <a:cxn ang="0">
                    <a:pos x="15" y="83"/>
                  </a:cxn>
                  <a:cxn ang="0">
                    <a:pos x="23" y="64"/>
                  </a:cxn>
                  <a:cxn ang="0">
                    <a:pos x="17" y="46"/>
                  </a:cxn>
                  <a:cxn ang="0">
                    <a:pos x="11" y="28"/>
                  </a:cxn>
                  <a:cxn ang="0">
                    <a:pos x="3" y="10"/>
                  </a:cxn>
                  <a:cxn ang="0">
                    <a:pos x="10" y="0"/>
                  </a:cxn>
                  <a:cxn ang="0">
                    <a:pos x="26" y="0"/>
                  </a:cxn>
                  <a:cxn ang="0">
                    <a:pos x="42" y="0"/>
                  </a:cxn>
                  <a:cxn ang="0">
                    <a:pos x="59" y="4"/>
                  </a:cxn>
                  <a:cxn ang="0">
                    <a:pos x="84" y="22"/>
                  </a:cxn>
                  <a:cxn ang="0">
                    <a:pos x="113" y="26"/>
                  </a:cxn>
                  <a:cxn ang="0">
                    <a:pos x="123" y="18"/>
                  </a:cxn>
                  <a:cxn ang="0">
                    <a:pos x="144" y="11"/>
                  </a:cxn>
                  <a:cxn ang="0">
                    <a:pos x="165" y="16"/>
                  </a:cxn>
                  <a:cxn ang="0">
                    <a:pos x="155" y="29"/>
                  </a:cxn>
                  <a:cxn ang="0">
                    <a:pos x="146" y="42"/>
                  </a:cxn>
                  <a:cxn ang="0">
                    <a:pos x="147" y="64"/>
                  </a:cxn>
                  <a:cxn ang="0">
                    <a:pos x="147" y="85"/>
                  </a:cxn>
                  <a:cxn ang="0">
                    <a:pos x="147" y="107"/>
                  </a:cxn>
                  <a:cxn ang="0">
                    <a:pos x="147" y="128"/>
                  </a:cxn>
                  <a:cxn ang="0">
                    <a:pos x="158" y="146"/>
                  </a:cxn>
                  <a:cxn ang="0">
                    <a:pos x="147" y="154"/>
                  </a:cxn>
                  <a:cxn ang="0">
                    <a:pos x="138" y="168"/>
                  </a:cxn>
                  <a:cxn ang="0">
                    <a:pos x="129" y="176"/>
                  </a:cxn>
                  <a:cxn ang="0">
                    <a:pos x="120" y="196"/>
                  </a:cxn>
                  <a:cxn ang="0">
                    <a:pos x="111" y="216"/>
                  </a:cxn>
                  <a:cxn ang="0">
                    <a:pos x="108" y="217"/>
                  </a:cxn>
                  <a:cxn ang="0">
                    <a:pos x="94" y="202"/>
                  </a:cxn>
                  <a:cxn ang="0">
                    <a:pos x="78" y="186"/>
                  </a:cxn>
                  <a:cxn ang="0">
                    <a:pos x="76" y="178"/>
                  </a:cxn>
                </a:cxnLst>
                <a:rect l="0" t="0" r="r" b="b"/>
                <a:pathLst>
                  <a:path w="165" h="217">
                    <a:moveTo>
                      <a:pt x="76" y="178"/>
                    </a:moveTo>
                    <a:lnTo>
                      <a:pt x="58" y="167"/>
                    </a:lnTo>
                    <a:lnTo>
                      <a:pt x="39" y="155"/>
                    </a:lnTo>
                    <a:lnTo>
                      <a:pt x="20" y="143"/>
                    </a:lnTo>
                    <a:lnTo>
                      <a:pt x="2" y="131"/>
                    </a:lnTo>
                    <a:lnTo>
                      <a:pt x="0" y="106"/>
                    </a:lnTo>
                    <a:lnTo>
                      <a:pt x="15" y="83"/>
                    </a:lnTo>
                    <a:lnTo>
                      <a:pt x="23" y="64"/>
                    </a:lnTo>
                    <a:lnTo>
                      <a:pt x="17" y="46"/>
                    </a:lnTo>
                    <a:lnTo>
                      <a:pt x="11" y="28"/>
                    </a:lnTo>
                    <a:lnTo>
                      <a:pt x="3" y="1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59" y="4"/>
                    </a:lnTo>
                    <a:lnTo>
                      <a:pt x="84" y="22"/>
                    </a:lnTo>
                    <a:lnTo>
                      <a:pt x="113" y="26"/>
                    </a:lnTo>
                    <a:lnTo>
                      <a:pt x="123" y="18"/>
                    </a:lnTo>
                    <a:lnTo>
                      <a:pt x="144" y="11"/>
                    </a:lnTo>
                    <a:lnTo>
                      <a:pt x="165" y="16"/>
                    </a:lnTo>
                    <a:lnTo>
                      <a:pt x="155" y="29"/>
                    </a:lnTo>
                    <a:lnTo>
                      <a:pt x="146" y="42"/>
                    </a:lnTo>
                    <a:lnTo>
                      <a:pt x="147" y="64"/>
                    </a:lnTo>
                    <a:lnTo>
                      <a:pt x="147" y="85"/>
                    </a:lnTo>
                    <a:lnTo>
                      <a:pt x="147" y="107"/>
                    </a:lnTo>
                    <a:lnTo>
                      <a:pt x="147" y="128"/>
                    </a:lnTo>
                    <a:lnTo>
                      <a:pt x="158" y="146"/>
                    </a:lnTo>
                    <a:lnTo>
                      <a:pt x="147" y="154"/>
                    </a:lnTo>
                    <a:lnTo>
                      <a:pt x="138" y="168"/>
                    </a:lnTo>
                    <a:lnTo>
                      <a:pt x="129" y="176"/>
                    </a:lnTo>
                    <a:lnTo>
                      <a:pt x="120" y="196"/>
                    </a:lnTo>
                    <a:lnTo>
                      <a:pt x="111" y="216"/>
                    </a:lnTo>
                    <a:lnTo>
                      <a:pt x="108" y="217"/>
                    </a:lnTo>
                    <a:lnTo>
                      <a:pt x="94" y="202"/>
                    </a:lnTo>
                    <a:lnTo>
                      <a:pt x="78" y="186"/>
                    </a:lnTo>
                    <a:lnTo>
                      <a:pt x="76" y="17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0" name="Freeform 130"/>
              <p:cNvSpPr>
                <a:spLocks/>
              </p:cNvSpPr>
              <p:nvPr/>
            </p:nvSpPr>
            <p:spPr bwMode="auto">
              <a:xfrm>
                <a:off x="1260" y="2137"/>
                <a:ext cx="3" cy="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1" name="Freeform 131"/>
              <p:cNvSpPr>
                <a:spLocks/>
              </p:cNvSpPr>
              <p:nvPr/>
            </p:nvSpPr>
            <p:spPr bwMode="auto">
              <a:xfrm>
                <a:off x="4657" y="2124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1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2" name="Freeform 132"/>
              <p:cNvSpPr>
                <a:spLocks/>
              </p:cNvSpPr>
              <p:nvPr/>
            </p:nvSpPr>
            <p:spPr bwMode="auto">
              <a:xfrm>
                <a:off x="4660" y="2138"/>
                <a:ext cx="1" cy="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3" name="Freeform 133"/>
              <p:cNvSpPr>
                <a:spLocks/>
              </p:cNvSpPr>
              <p:nvPr/>
            </p:nvSpPr>
            <p:spPr bwMode="auto">
              <a:xfrm>
                <a:off x="4662" y="214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4" name="Freeform 134"/>
              <p:cNvSpPr>
                <a:spLocks/>
              </p:cNvSpPr>
              <p:nvPr/>
            </p:nvSpPr>
            <p:spPr bwMode="auto">
              <a:xfrm>
                <a:off x="4663" y="213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5" name="Freeform 135"/>
              <p:cNvSpPr>
                <a:spLocks/>
              </p:cNvSpPr>
              <p:nvPr/>
            </p:nvSpPr>
            <p:spPr bwMode="auto">
              <a:xfrm>
                <a:off x="4660" y="2141"/>
                <a:ext cx="1" cy="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6" name="Freeform 136"/>
              <p:cNvSpPr>
                <a:spLocks/>
              </p:cNvSpPr>
              <p:nvPr/>
            </p:nvSpPr>
            <p:spPr bwMode="auto">
              <a:xfrm>
                <a:off x="2908" y="2000"/>
                <a:ext cx="123" cy="110"/>
              </a:xfrm>
              <a:custGeom>
                <a:avLst/>
                <a:gdLst/>
                <a:ahLst/>
                <a:cxnLst>
                  <a:cxn ang="0">
                    <a:pos x="162" y="157"/>
                  </a:cxn>
                  <a:cxn ang="0">
                    <a:pos x="147" y="162"/>
                  </a:cxn>
                  <a:cxn ang="0">
                    <a:pos x="137" y="175"/>
                  </a:cxn>
                  <a:cxn ang="0">
                    <a:pos x="127" y="189"/>
                  </a:cxn>
                  <a:cxn ang="0">
                    <a:pos x="121" y="207"/>
                  </a:cxn>
                  <a:cxn ang="0">
                    <a:pos x="115" y="207"/>
                  </a:cxn>
                  <a:cxn ang="0">
                    <a:pos x="115" y="214"/>
                  </a:cxn>
                  <a:cxn ang="0">
                    <a:pos x="96" y="214"/>
                  </a:cxn>
                  <a:cxn ang="0">
                    <a:pos x="91" y="212"/>
                  </a:cxn>
                  <a:cxn ang="0">
                    <a:pos x="89" y="213"/>
                  </a:cxn>
                  <a:cxn ang="0">
                    <a:pos x="85" y="217"/>
                  </a:cxn>
                  <a:cxn ang="0">
                    <a:pos x="84" y="208"/>
                  </a:cxn>
                  <a:cxn ang="0">
                    <a:pos x="83" y="219"/>
                  </a:cxn>
                  <a:cxn ang="0">
                    <a:pos x="83" y="214"/>
                  </a:cxn>
                  <a:cxn ang="0">
                    <a:pos x="81" y="216"/>
                  </a:cxn>
                  <a:cxn ang="0">
                    <a:pos x="73" y="217"/>
                  </a:cxn>
                  <a:cxn ang="0">
                    <a:pos x="65" y="218"/>
                  </a:cxn>
                  <a:cxn ang="0">
                    <a:pos x="57" y="195"/>
                  </a:cxn>
                  <a:cxn ang="0">
                    <a:pos x="58" y="193"/>
                  </a:cxn>
                  <a:cxn ang="0">
                    <a:pos x="54" y="190"/>
                  </a:cxn>
                  <a:cxn ang="0">
                    <a:pos x="55" y="189"/>
                  </a:cxn>
                  <a:cxn ang="0">
                    <a:pos x="51" y="184"/>
                  </a:cxn>
                  <a:cxn ang="0">
                    <a:pos x="29" y="170"/>
                  </a:cxn>
                  <a:cxn ang="0">
                    <a:pos x="17" y="170"/>
                  </a:cxn>
                  <a:cxn ang="0">
                    <a:pos x="22" y="166"/>
                  </a:cxn>
                  <a:cxn ang="0">
                    <a:pos x="0" y="171"/>
                  </a:cxn>
                  <a:cxn ang="0">
                    <a:pos x="3" y="140"/>
                  </a:cxn>
                  <a:cxn ang="0">
                    <a:pos x="5" y="109"/>
                  </a:cxn>
                  <a:cxn ang="0">
                    <a:pos x="19" y="82"/>
                  </a:cxn>
                  <a:cxn ang="0">
                    <a:pos x="22" y="61"/>
                  </a:cxn>
                  <a:cxn ang="0">
                    <a:pos x="18" y="49"/>
                  </a:cxn>
                  <a:cxn ang="0">
                    <a:pos x="18" y="48"/>
                  </a:cxn>
                  <a:cxn ang="0">
                    <a:pos x="19" y="38"/>
                  </a:cxn>
                  <a:cxn ang="0">
                    <a:pos x="25" y="22"/>
                  </a:cxn>
                  <a:cxn ang="0">
                    <a:pos x="30" y="6"/>
                  </a:cxn>
                  <a:cxn ang="0">
                    <a:pos x="49" y="0"/>
                  </a:cxn>
                  <a:cxn ang="0">
                    <a:pos x="70" y="2"/>
                  </a:cxn>
                  <a:cxn ang="0">
                    <a:pos x="84" y="15"/>
                  </a:cxn>
                  <a:cxn ang="0">
                    <a:pos x="105" y="9"/>
                  </a:cxn>
                  <a:cxn ang="0">
                    <a:pos x="120" y="15"/>
                  </a:cxn>
                  <a:cxn ang="0">
                    <a:pos x="136" y="21"/>
                  </a:cxn>
                  <a:cxn ang="0">
                    <a:pos x="159" y="9"/>
                  </a:cxn>
                  <a:cxn ang="0">
                    <a:pos x="179" y="12"/>
                  </a:cxn>
                  <a:cxn ang="0">
                    <a:pos x="201" y="14"/>
                  </a:cxn>
                  <a:cxn ang="0">
                    <a:pos x="223" y="1"/>
                  </a:cxn>
                  <a:cxn ang="0">
                    <a:pos x="232" y="15"/>
                  </a:cxn>
                  <a:cxn ang="0">
                    <a:pos x="235" y="32"/>
                  </a:cxn>
                  <a:cxn ang="0">
                    <a:pos x="245" y="42"/>
                  </a:cxn>
                  <a:cxn ang="0">
                    <a:pos x="239" y="55"/>
                  </a:cxn>
                  <a:cxn ang="0">
                    <a:pos x="226" y="67"/>
                  </a:cxn>
                  <a:cxn ang="0">
                    <a:pos x="217" y="84"/>
                  </a:cxn>
                  <a:cxn ang="0">
                    <a:pos x="210" y="100"/>
                  </a:cxn>
                  <a:cxn ang="0">
                    <a:pos x="203" y="120"/>
                  </a:cxn>
                  <a:cxn ang="0">
                    <a:pos x="196" y="132"/>
                  </a:cxn>
                  <a:cxn ang="0">
                    <a:pos x="187" y="152"/>
                  </a:cxn>
                  <a:cxn ang="0">
                    <a:pos x="174" y="170"/>
                  </a:cxn>
                  <a:cxn ang="0">
                    <a:pos x="162" y="157"/>
                  </a:cxn>
                </a:cxnLst>
                <a:rect l="0" t="0" r="r" b="b"/>
                <a:pathLst>
                  <a:path w="245" h="219">
                    <a:moveTo>
                      <a:pt x="162" y="157"/>
                    </a:moveTo>
                    <a:lnTo>
                      <a:pt x="147" y="162"/>
                    </a:lnTo>
                    <a:lnTo>
                      <a:pt x="137" y="175"/>
                    </a:lnTo>
                    <a:lnTo>
                      <a:pt x="127" y="189"/>
                    </a:lnTo>
                    <a:lnTo>
                      <a:pt x="121" y="207"/>
                    </a:lnTo>
                    <a:lnTo>
                      <a:pt x="115" y="207"/>
                    </a:lnTo>
                    <a:lnTo>
                      <a:pt x="115" y="214"/>
                    </a:lnTo>
                    <a:lnTo>
                      <a:pt x="96" y="214"/>
                    </a:lnTo>
                    <a:lnTo>
                      <a:pt x="91" y="212"/>
                    </a:lnTo>
                    <a:lnTo>
                      <a:pt x="89" y="213"/>
                    </a:lnTo>
                    <a:lnTo>
                      <a:pt x="85" y="217"/>
                    </a:lnTo>
                    <a:lnTo>
                      <a:pt x="84" y="208"/>
                    </a:lnTo>
                    <a:lnTo>
                      <a:pt x="83" y="219"/>
                    </a:lnTo>
                    <a:lnTo>
                      <a:pt x="83" y="214"/>
                    </a:lnTo>
                    <a:lnTo>
                      <a:pt x="81" y="216"/>
                    </a:lnTo>
                    <a:lnTo>
                      <a:pt x="73" y="217"/>
                    </a:lnTo>
                    <a:lnTo>
                      <a:pt x="65" y="218"/>
                    </a:lnTo>
                    <a:lnTo>
                      <a:pt x="57" y="195"/>
                    </a:lnTo>
                    <a:lnTo>
                      <a:pt x="58" y="193"/>
                    </a:lnTo>
                    <a:lnTo>
                      <a:pt x="54" y="190"/>
                    </a:lnTo>
                    <a:lnTo>
                      <a:pt x="55" y="189"/>
                    </a:lnTo>
                    <a:lnTo>
                      <a:pt x="51" y="184"/>
                    </a:lnTo>
                    <a:lnTo>
                      <a:pt x="29" y="170"/>
                    </a:lnTo>
                    <a:lnTo>
                      <a:pt x="17" y="170"/>
                    </a:lnTo>
                    <a:lnTo>
                      <a:pt x="22" y="166"/>
                    </a:lnTo>
                    <a:lnTo>
                      <a:pt x="0" y="171"/>
                    </a:lnTo>
                    <a:lnTo>
                      <a:pt x="3" y="140"/>
                    </a:lnTo>
                    <a:lnTo>
                      <a:pt x="5" y="109"/>
                    </a:lnTo>
                    <a:lnTo>
                      <a:pt x="19" y="82"/>
                    </a:lnTo>
                    <a:lnTo>
                      <a:pt x="22" y="61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9" y="38"/>
                    </a:lnTo>
                    <a:lnTo>
                      <a:pt x="25" y="22"/>
                    </a:lnTo>
                    <a:lnTo>
                      <a:pt x="30" y="6"/>
                    </a:lnTo>
                    <a:lnTo>
                      <a:pt x="49" y="0"/>
                    </a:lnTo>
                    <a:lnTo>
                      <a:pt x="70" y="2"/>
                    </a:lnTo>
                    <a:lnTo>
                      <a:pt x="84" y="15"/>
                    </a:lnTo>
                    <a:lnTo>
                      <a:pt x="105" y="9"/>
                    </a:lnTo>
                    <a:lnTo>
                      <a:pt x="120" y="15"/>
                    </a:lnTo>
                    <a:lnTo>
                      <a:pt x="136" y="21"/>
                    </a:lnTo>
                    <a:lnTo>
                      <a:pt x="159" y="9"/>
                    </a:lnTo>
                    <a:lnTo>
                      <a:pt x="179" y="12"/>
                    </a:lnTo>
                    <a:lnTo>
                      <a:pt x="201" y="14"/>
                    </a:lnTo>
                    <a:lnTo>
                      <a:pt x="223" y="1"/>
                    </a:lnTo>
                    <a:lnTo>
                      <a:pt x="232" y="15"/>
                    </a:lnTo>
                    <a:lnTo>
                      <a:pt x="235" y="32"/>
                    </a:lnTo>
                    <a:lnTo>
                      <a:pt x="245" y="42"/>
                    </a:lnTo>
                    <a:lnTo>
                      <a:pt x="239" y="55"/>
                    </a:lnTo>
                    <a:lnTo>
                      <a:pt x="226" y="67"/>
                    </a:lnTo>
                    <a:lnTo>
                      <a:pt x="217" y="84"/>
                    </a:lnTo>
                    <a:lnTo>
                      <a:pt x="210" y="100"/>
                    </a:lnTo>
                    <a:lnTo>
                      <a:pt x="203" y="120"/>
                    </a:lnTo>
                    <a:lnTo>
                      <a:pt x="196" y="132"/>
                    </a:lnTo>
                    <a:lnTo>
                      <a:pt x="187" y="152"/>
                    </a:lnTo>
                    <a:lnTo>
                      <a:pt x="174" y="170"/>
                    </a:lnTo>
                    <a:lnTo>
                      <a:pt x="162" y="15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7" name="Freeform 137"/>
              <p:cNvSpPr>
                <a:spLocks/>
              </p:cNvSpPr>
              <p:nvPr/>
            </p:nvSpPr>
            <p:spPr bwMode="auto">
              <a:xfrm>
                <a:off x="2889" y="2016"/>
                <a:ext cx="30" cy="71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0" y="41"/>
                  </a:cxn>
                  <a:cxn ang="0">
                    <a:pos x="11" y="55"/>
                  </a:cxn>
                  <a:cxn ang="0">
                    <a:pos x="14" y="73"/>
                  </a:cxn>
                  <a:cxn ang="0">
                    <a:pos x="14" y="91"/>
                  </a:cxn>
                  <a:cxn ang="0">
                    <a:pos x="15" y="108"/>
                  </a:cxn>
                  <a:cxn ang="0">
                    <a:pos x="15" y="126"/>
                  </a:cxn>
                  <a:cxn ang="0">
                    <a:pos x="17" y="143"/>
                  </a:cxn>
                  <a:cxn ang="0">
                    <a:pos x="38" y="139"/>
                  </a:cxn>
                  <a:cxn ang="0">
                    <a:pos x="41" y="108"/>
                  </a:cxn>
                  <a:cxn ang="0">
                    <a:pos x="43" y="77"/>
                  </a:cxn>
                  <a:cxn ang="0">
                    <a:pos x="57" y="50"/>
                  </a:cxn>
                  <a:cxn ang="0">
                    <a:pos x="60" y="29"/>
                  </a:cxn>
                  <a:cxn ang="0">
                    <a:pos x="56" y="17"/>
                  </a:cxn>
                  <a:cxn ang="0">
                    <a:pos x="56" y="16"/>
                  </a:cxn>
                  <a:cxn ang="0">
                    <a:pos x="38" y="0"/>
                  </a:cxn>
                  <a:cxn ang="0">
                    <a:pos x="32" y="7"/>
                  </a:cxn>
                  <a:cxn ang="0">
                    <a:pos x="32" y="11"/>
                  </a:cxn>
                  <a:cxn ang="0">
                    <a:pos x="32" y="12"/>
                  </a:cxn>
                  <a:cxn ang="0">
                    <a:pos x="31" y="13"/>
                  </a:cxn>
                  <a:cxn ang="0">
                    <a:pos x="17" y="23"/>
                  </a:cxn>
                  <a:cxn ang="0">
                    <a:pos x="2" y="31"/>
                  </a:cxn>
                </a:cxnLst>
                <a:rect l="0" t="0" r="r" b="b"/>
                <a:pathLst>
                  <a:path w="60" h="143">
                    <a:moveTo>
                      <a:pt x="2" y="31"/>
                    </a:moveTo>
                    <a:lnTo>
                      <a:pt x="0" y="41"/>
                    </a:lnTo>
                    <a:lnTo>
                      <a:pt x="11" y="55"/>
                    </a:lnTo>
                    <a:lnTo>
                      <a:pt x="14" y="73"/>
                    </a:lnTo>
                    <a:lnTo>
                      <a:pt x="14" y="91"/>
                    </a:lnTo>
                    <a:lnTo>
                      <a:pt x="15" y="108"/>
                    </a:lnTo>
                    <a:lnTo>
                      <a:pt x="15" y="126"/>
                    </a:lnTo>
                    <a:lnTo>
                      <a:pt x="17" y="143"/>
                    </a:lnTo>
                    <a:lnTo>
                      <a:pt x="38" y="139"/>
                    </a:lnTo>
                    <a:lnTo>
                      <a:pt x="41" y="108"/>
                    </a:lnTo>
                    <a:lnTo>
                      <a:pt x="43" y="77"/>
                    </a:lnTo>
                    <a:lnTo>
                      <a:pt x="57" y="50"/>
                    </a:lnTo>
                    <a:lnTo>
                      <a:pt x="60" y="29"/>
                    </a:lnTo>
                    <a:lnTo>
                      <a:pt x="56" y="17"/>
                    </a:lnTo>
                    <a:lnTo>
                      <a:pt x="56" y="16"/>
                    </a:lnTo>
                    <a:lnTo>
                      <a:pt x="38" y="0"/>
                    </a:lnTo>
                    <a:lnTo>
                      <a:pt x="32" y="7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3"/>
                    </a:lnTo>
                    <a:lnTo>
                      <a:pt x="17" y="23"/>
                    </a:lnTo>
                    <a:lnTo>
                      <a:pt x="2" y="3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8" name="Freeform 138"/>
              <p:cNvSpPr>
                <a:spLocks/>
              </p:cNvSpPr>
              <p:nvPr/>
            </p:nvSpPr>
            <p:spPr bwMode="auto">
              <a:xfrm>
                <a:off x="2824" y="1984"/>
                <a:ext cx="81" cy="66"/>
              </a:xfrm>
              <a:custGeom>
                <a:avLst/>
                <a:gdLst/>
                <a:ahLst/>
                <a:cxnLst>
                  <a:cxn ang="0">
                    <a:pos x="132" y="95"/>
                  </a:cxn>
                  <a:cxn ang="0">
                    <a:pos x="126" y="95"/>
                  </a:cxn>
                  <a:cxn ang="0">
                    <a:pos x="109" y="93"/>
                  </a:cxn>
                  <a:cxn ang="0">
                    <a:pos x="105" y="94"/>
                  </a:cxn>
                  <a:cxn ang="0">
                    <a:pos x="79" y="95"/>
                  </a:cxn>
                  <a:cxn ang="0">
                    <a:pos x="55" y="95"/>
                  </a:cxn>
                  <a:cxn ang="0">
                    <a:pos x="57" y="113"/>
                  </a:cxn>
                  <a:cxn ang="0">
                    <a:pos x="58" y="131"/>
                  </a:cxn>
                  <a:cxn ang="0">
                    <a:pos x="40" y="120"/>
                  </a:cxn>
                  <a:cxn ang="0">
                    <a:pos x="21" y="126"/>
                  </a:cxn>
                  <a:cxn ang="0">
                    <a:pos x="9" y="113"/>
                  </a:cxn>
                  <a:cxn ang="0">
                    <a:pos x="0" y="108"/>
                  </a:cxn>
                  <a:cxn ang="0">
                    <a:pos x="5" y="78"/>
                  </a:cxn>
                  <a:cxn ang="0">
                    <a:pos x="11" y="72"/>
                  </a:cxn>
                  <a:cxn ang="0">
                    <a:pos x="23" y="63"/>
                  </a:cxn>
                  <a:cxn ang="0">
                    <a:pos x="27" y="52"/>
                  </a:cxn>
                  <a:cxn ang="0">
                    <a:pos x="30" y="40"/>
                  </a:cxn>
                  <a:cxn ang="0">
                    <a:pos x="43" y="45"/>
                  </a:cxn>
                  <a:cxn ang="0">
                    <a:pos x="46" y="36"/>
                  </a:cxn>
                  <a:cxn ang="0">
                    <a:pos x="51" y="34"/>
                  </a:cxn>
                  <a:cxn ang="0">
                    <a:pos x="58" y="23"/>
                  </a:cxn>
                  <a:cxn ang="0">
                    <a:pos x="70" y="22"/>
                  </a:cxn>
                  <a:cxn ang="0">
                    <a:pos x="73" y="14"/>
                  </a:cxn>
                  <a:cxn ang="0">
                    <a:pos x="99" y="0"/>
                  </a:cxn>
                  <a:cxn ang="0">
                    <a:pos x="118" y="3"/>
                  </a:cxn>
                  <a:cxn ang="0">
                    <a:pos x="120" y="23"/>
                  </a:cxn>
                  <a:cxn ang="0">
                    <a:pos x="137" y="40"/>
                  </a:cxn>
                  <a:cxn ang="0">
                    <a:pos x="133" y="40"/>
                  </a:cxn>
                  <a:cxn ang="0">
                    <a:pos x="133" y="48"/>
                  </a:cxn>
                  <a:cxn ang="0">
                    <a:pos x="145" y="58"/>
                  </a:cxn>
                  <a:cxn ang="0">
                    <a:pos x="153" y="56"/>
                  </a:cxn>
                  <a:cxn ang="0">
                    <a:pos x="157" y="63"/>
                  </a:cxn>
                  <a:cxn ang="0">
                    <a:pos x="162" y="75"/>
                  </a:cxn>
                  <a:cxn ang="0">
                    <a:pos x="162" y="76"/>
                  </a:cxn>
                  <a:cxn ang="0">
                    <a:pos x="161" y="77"/>
                  </a:cxn>
                  <a:cxn ang="0">
                    <a:pos x="147" y="87"/>
                  </a:cxn>
                  <a:cxn ang="0">
                    <a:pos x="132" y="95"/>
                  </a:cxn>
                </a:cxnLst>
                <a:rect l="0" t="0" r="r" b="b"/>
                <a:pathLst>
                  <a:path w="162" h="131">
                    <a:moveTo>
                      <a:pt x="132" y="95"/>
                    </a:moveTo>
                    <a:lnTo>
                      <a:pt x="126" y="95"/>
                    </a:lnTo>
                    <a:lnTo>
                      <a:pt x="109" y="93"/>
                    </a:lnTo>
                    <a:lnTo>
                      <a:pt x="105" y="94"/>
                    </a:lnTo>
                    <a:lnTo>
                      <a:pt x="79" y="95"/>
                    </a:lnTo>
                    <a:lnTo>
                      <a:pt x="55" y="95"/>
                    </a:lnTo>
                    <a:lnTo>
                      <a:pt x="57" y="113"/>
                    </a:lnTo>
                    <a:lnTo>
                      <a:pt x="58" y="131"/>
                    </a:lnTo>
                    <a:lnTo>
                      <a:pt x="40" y="120"/>
                    </a:lnTo>
                    <a:lnTo>
                      <a:pt x="21" y="126"/>
                    </a:lnTo>
                    <a:lnTo>
                      <a:pt x="9" y="113"/>
                    </a:lnTo>
                    <a:lnTo>
                      <a:pt x="0" y="108"/>
                    </a:lnTo>
                    <a:lnTo>
                      <a:pt x="5" y="78"/>
                    </a:lnTo>
                    <a:lnTo>
                      <a:pt x="11" y="72"/>
                    </a:lnTo>
                    <a:lnTo>
                      <a:pt x="23" y="63"/>
                    </a:lnTo>
                    <a:lnTo>
                      <a:pt x="27" y="52"/>
                    </a:lnTo>
                    <a:lnTo>
                      <a:pt x="30" y="40"/>
                    </a:lnTo>
                    <a:lnTo>
                      <a:pt x="43" y="45"/>
                    </a:lnTo>
                    <a:lnTo>
                      <a:pt x="46" y="36"/>
                    </a:lnTo>
                    <a:lnTo>
                      <a:pt x="51" y="34"/>
                    </a:lnTo>
                    <a:lnTo>
                      <a:pt x="58" y="23"/>
                    </a:lnTo>
                    <a:lnTo>
                      <a:pt x="70" y="22"/>
                    </a:lnTo>
                    <a:lnTo>
                      <a:pt x="73" y="14"/>
                    </a:lnTo>
                    <a:lnTo>
                      <a:pt x="99" y="0"/>
                    </a:lnTo>
                    <a:lnTo>
                      <a:pt x="118" y="3"/>
                    </a:lnTo>
                    <a:lnTo>
                      <a:pt x="120" y="23"/>
                    </a:lnTo>
                    <a:lnTo>
                      <a:pt x="137" y="40"/>
                    </a:lnTo>
                    <a:lnTo>
                      <a:pt x="133" y="40"/>
                    </a:lnTo>
                    <a:lnTo>
                      <a:pt x="133" y="48"/>
                    </a:lnTo>
                    <a:lnTo>
                      <a:pt x="145" y="58"/>
                    </a:lnTo>
                    <a:lnTo>
                      <a:pt x="153" y="56"/>
                    </a:lnTo>
                    <a:lnTo>
                      <a:pt x="157" y="63"/>
                    </a:lnTo>
                    <a:lnTo>
                      <a:pt x="162" y="75"/>
                    </a:lnTo>
                    <a:lnTo>
                      <a:pt x="162" y="76"/>
                    </a:lnTo>
                    <a:lnTo>
                      <a:pt x="161" y="77"/>
                    </a:lnTo>
                    <a:lnTo>
                      <a:pt x="147" y="87"/>
                    </a:lnTo>
                    <a:lnTo>
                      <a:pt x="132" y="9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9" name="Freeform 139"/>
              <p:cNvSpPr>
                <a:spLocks/>
              </p:cNvSpPr>
              <p:nvPr/>
            </p:nvSpPr>
            <p:spPr bwMode="auto">
              <a:xfrm>
                <a:off x="2968" y="2008"/>
                <a:ext cx="79" cy="132"/>
              </a:xfrm>
              <a:custGeom>
                <a:avLst/>
                <a:gdLst/>
                <a:ahLst/>
                <a:cxnLst>
                  <a:cxn ang="0">
                    <a:pos x="147" y="72"/>
                  </a:cxn>
                  <a:cxn ang="0">
                    <a:pos x="123" y="72"/>
                  </a:cxn>
                  <a:cxn ang="0">
                    <a:pos x="112" y="78"/>
                  </a:cxn>
                  <a:cxn ang="0">
                    <a:pos x="130" y="100"/>
                  </a:cxn>
                  <a:cxn ang="0">
                    <a:pos x="143" y="130"/>
                  </a:cxn>
                  <a:cxn ang="0">
                    <a:pos x="132" y="148"/>
                  </a:cxn>
                  <a:cxn ang="0">
                    <a:pos x="123" y="167"/>
                  </a:cxn>
                  <a:cxn ang="0">
                    <a:pos x="130" y="199"/>
                  </a:cxn>
                  <a:cxn ang="0">
                    <a:pos x="141" y="216"/>
                  </a:cxn>
                  <a:cxn ang="0">
                    <a:pos x="151" y="232"/>
                  </a:cxn>
                  <a:cxn ang="0">
                    <a:pos x="159" y="253"/>
                  </a:cxn>
                  <a:cxn ang="0">
                    <a:pos x="154" y="264"/>
                  </a:cxn>
                  <a:cxn ang="0">
                    <a:pos x="137" y="259"/>
                  </a:cxn>
                  <a:cxn ang="0">
                    <a:pos x="119" y="255"/>
                  </a:cxn>
                  <a:cxn ang="0">
                    <a:pos x="99" y="255"/>
                  </a:cxn>
                  <a:cxn ang="0">
                    <a:pos x="78" y="255"/>
                  </a:cxn>
                  <a:cxn ang="0">
                    <a:pos x="58" y="255"/>
                  </a:cxn>
                  <a:cxn ang="0">
                    <a:pos x="42" y="252"/>
                  </a:cxn>
                  <a:cxn ang="0">
                    <a:pos x="27" y="250"/>
                  </a:cxn>
                  <a:cxn ang="0">
                    <a:pos x="27" y="226"/>
                  </a:cxn>
                  <a:cxn ang="0">
                    <a:pos x="24" y="215"/>
                  </a:cxn>
                  <a:cxn ang="0">
                    <a:pos x="23" y="211"/>
                  </a:cxn>
                  <a:cxn ang="0">
                    <a:pos x="10" y="209"/>
                  </a:cxn>
                  <a:cxn ang="0">
                    <a:pos x="4" y="196"/>
                  </a:cxn>
                  <a:cxn ang="0">
                    <a:pos x="0" y="197"/>
                  </a:cxn>
                  <a:cxn ang="0">
                    <a:pos x="1" y="192"/>
                  </a:cxn>
                  <a:cxn ang="0">
                    <a:pos x="7" y="174"/>
                  </a:cxn>
                  <a:cxn ang="0">
                    <a:pos x="17" y="160"/>
                  </a:cxn>
                  <a:cxn ang="0">
                    <a:pos x="27" y="147"/>
                  </a:cxn>
                  <a:cxn ang="0">
                    <a:pos x="42" y="142"/>
                  </a:cxn>
                  <a:cxn ang="0">
                    <a:pos x="54" y="155"/>
                  </a:cxn>
                  <a:cxn ang="0">
                    <a:pos x="67" y="137"/>
                  </a:cxn>
                  <a:cxn ang="0">
                    <a:pos x="76" y="117"/>
                  </a:cxn>
                  <a:cxn ang="0">
                    <a:pos x="83" y="105"/>
                  </a:cxn>
                  <a:cxn ang="0">
                    <a:pos x="90" y="85"/>
                  </a:cxn>
                  <a:cxn ang="0">
                    <a:pos x="97" y="69"/>
                  </a:cxn>
                  <a:cxn ang="0">
                    <a:pos x="106" y="52"/>
                  </a:cxn>
                  <a:cxn ang="0">
                    <a:pos x="119" y="40"/>
                  </a:cxn>
                  <a:cxn ang="0">
                    <a:pos x="125" y="27"/>
                  </a:cxn>
                  <a:cxn ang="0">
                    <a:pos x="115" y="17"/>
                  </a:cxn>
                  <a:cxn ang="0">
                    <a:pos x="112" y="0"/>
                  </a:cxn>
                  <a:cxn ang="0">
                    <a:pos x="120" y="0"/>
                  </a:cxn>
                  <a:cxn ang="0">
                    <a:pos x="131" y="23"/>
                  </a:cxn>
                  <a:cxn ang="0">
                    <a:pos x="132" y="49"/>
                  </a:cxn>
                  <a:cxn ang="0">
                    <a:pos x="147" y="72"/>
                  </a:cxn>
                </a:cxnLst>
                <a:rect l="0" t="0" r="r" b="b"/>
                <a:pathLst>
                  <a:path w="159" h="264">
                    <a:moveTo>
                      <a:pt x="147" y="72"/>
                    </a:moveTo>
                    <a:lnTo>
                      <a:pt x="123" y="72"/>
                    </a:lnTo>
                    <a:lnTo>
                      <a:pt x="112" y="78"/>
                    </a:lnTo>
                    <a:lnTo>
                      <a:pt x="130" y="100"/>
                    </a:lnTo>
                    <a:lnTo>
                      <a:pt x="143" y="130"/>
                    </a:lnTo>
                    <a:lnTo>
                      <a:pt x="132" y="148"/>
                    </a:lnTo>
                    <a:lnTo>
                      <a:pt x="123" y="167"/>
                    </a:lnTo>
                    <a:lnTo>
                      <a:pt x="130" y="199"/>
                    </a:lnTo>
                    <a:lnTo>
                      <a:pt x="141" y="216"/>
                    </a:lnTo>
                    <a:lnTo>
                      <a:pt x="151" y="232"/>
                    </a:lnTo>
                    <a:lnTo>
                      <a:pt x="159" y="253"/>
                    </a:lnTo>
                    <a:lnTo>
                      <a:pt x="154" y="264"/>
                    </a:lnTo>
                    <a:lnTo>
                      <a:pt x="137" y="259"/>
                    </a:lnTo>
                    <a:lnTo>
                      <a:pt x="119" y="255"/>
                    </a:lnTo>
                    <a:lnTo>
                      <a:pt x="99" y="255"/>
                    </a:lnTo>
                    <a:lnTo>
                      <a:pt x="78" y="255"/>
                    </a:lnTo>
                    <a:lnTo>
                      <a:pt x="58" y="255"/>
                    </a:lnTo>
                    <a:lnTo>
                      <a:pt x="42" y="252"/>
                    </a:lnTo>
                    <a:lnTo>
                      <a:pt x="27" y="250"/>
                    </a:lnTo>
                    <a:lnTo>
                      <a:pt x="27" y="226"/>
                    </a:lnTo>
                    <a:lnTo>
                      <a:pt x="24" y="215"/>
                    </a:lnTo>
                    <a:lnTo>
                      <a:pt x="23" y="211"/>
                    </a:lnTo>
                    <a:lnTo>
                      <a:pt x="10" y="209"/>
                    </a:lnTo>
                    <a:lnTo>
                      <a:pt x="4" y="196"/>
                    </a:lnTo>
                    <a:lnTo>
                      <a:pt x="0" y="197"/>
                    </a:lnTo>
                    <a:lnTo>
                      <a:pt x="1" y="192"/>
                    </a:lnTo>
                    <a:lnTo>
                      <a:pt x="7" y="174"/>
                    </a:lnTo>
                    <a:lnTo>
                      <a:pt x="17" y="160"/>
                    </a:lnTo>
                    <a:lnTo>
                      <a:pt x="27" y="147"/>
                    </a:lnTo>
                    <a:lnTo>
                      <a:pt x="42" y="142"/>
                    </a:lnTo>
                    <a:lnTo>
                      <a:pt x="54" y="155"/>
                    </a:lnTo>
                    <a:lnTo>
                      <a:pt x="67" y="137"/>
                    </a:lnTo>
                    <a:lnTo>
                      <a:pt x="76" y="117"/>
                    </a:lnTo>
                    <a:lnTo>
                      <a:pt x="83" y="105"/>
                    </a:lnTo>
                    <a:lnTo>
                      <a:pt x="90" y="85"/>
                    </a:lnTo>
                    <a:lnTo>
                      <a:pt x="97" y="69"/>
                    </a:lnTo>
                    <a:lnTo>
                      <a:pt x="106" y="52"/>
                    </a:lnTo>
                    <a:lnTo>
                      <a:pt x="119" y="40"/>
                    </a:lnTo>
                    <a:lnTo>
                      <a:pt x="125" y="27"/>
                    </a:lnTo>
                    <a:lnTo>
                      <a:pt x="115" y="17"/>
                    </a:lnTo>
                    <a:lnTo>
                      <a:pt x="112" y="0"/>
                    </a:lnTo>
                    <a:lnTo>
                      <a:pt x="120" y="0"/>
                    </a:lnTo>
                    <a:lnTo>
                      <a:pt x="131" y="23"/>
                    </a:lnTo>
                    <a:lnTo>
                      <a:pt x="132" y="49"/>
                    </a:lnTo>
                    <a:lnTo>
                      <a:pt x="147" y="7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0" name="Freeform 140"/>
              <p:cNvSpPr>
                <a:spLocks/>
              </p:cNvSpPr>
              <p:nvPr/>
            </p:nvSpPr>
            <p:spPr bwMode="auto">
              <a:xfrm>
                <a:off x="3029" y="2033"/>
                <a:ext cx="134" cy="101"/>
              </a:xfrm>
              <a:custGeom>
                <a:avLst/>
                <a:gdLst/>
                <a:ahLst/>
                <a:cxnLst>
                  <a:cxn ang="0">
                    <a:pos x="93" y="55"/>
                  </a:cxn>
                  <a:cxn ang="0">
                    <a:pos x="90" y="48"/>
                  </a:cxn>
                  <a:cxn ang="0">
                    <a:pos x="118" y="42"/>
                  </a:cxn>
                  <a:cxn ang="0">
                    <a:pos x="135" y="24"/>
                  </a:cxn>
                  <a:cxn ang="0">
                    <a:pos x="151" y="4"/>
                  </a:cxn>
                  <a:cxn ang="0">
                    <a:pos x="170" y="0"/>
                  </a:cxn>
                  <a:cxn ang="0">
                    <a:pos x="178" y="14"/>
                  </a:cxn>
                  <a:cxn ang="0">
                    <a:pos x="188" y="28"/>
                  </a:cxn>
                  <a:cxn ang="0">
                    <a:pos x="184" y="51"/>
                  </a:cxn>
                  <a:cxn ang="0">
                    <a:pos x="199" y="55"/>
                  </a:cxn>
                  <a:cxn ang="0">
                    <a:pos x="202" y="61"/>
                  </a:cxn>
                  <a:cxn ang="0">
                    <a:pos x="222" y="75"/>
                  </a:cxn>
                  <a:cxn ang="0">
                    <a:pos x="225" y="85"/>
                  </a:cxn>
                  <a:cxn ang="0">
                    <a:pos x="243" y="102"/>
                  </a:cxn>
                  <a:cxn ang="0">
                    <a:pos x="252" y="114"/>
                  </a:cxn>
                  <a:cxn ang="0">
                    <a:pos x="263" y="129"/>
                  </a:cxn>
                  <a:cxn ang="0">
                    <a:pos x="266" y="138"/>
                  </a:cxn>
                  <a:cxn ang="0">
                    <a:pos x="255" y="134"/>
                  </a:cxn>
                  <a:cxn ang="0">
                    <a:pos x="240" y="133"/>
                  </a:cxn>
                  <a:cxn ang="0">
                    <a:pos x="223" y="130"/>
                  </a:cxn>
                  <a:cxn ang="0">
                    <a:pos x="216" y="138"/>
                  </a:cxn>
                  <a:cxn ang="0">
                    <a:pos x="201" y="138"/>
                  </a:cxn>
                  <a:cxn ang="0">
                    <a:pos x="180" y="145"/>
                  </a:cxn>
                  <a:cxn ang="0">
                    <a:pos x="170" y="144"/>
                  </a:cxn>
                  <a:cxn ang="0">
                    <a:pos x="162" y="158"/>
                  </a:cxn>
                  <a:cxn ang="0">
                    <a:pos x="141" y="152"/>
                  </a:cxn>
                  <a:cxn ang="0">
                    <a:pos x="122" y="146"/>
                  </a:cxn>
                  <a:cxn ang="0">
                    <a:pos x="102" y="134"/>
                  </a:cxn>
                  <a:cxn ang="0">
                    <a:pos x="84" y="156"/>
                  </a:cxn>
                  <a:cxn ang="0">
                    <a:pos x="85" y="172"/>
                  </a:cxn>
                  <a:cxn ang="0">
                    <a:pos x="69" y="171"/>
                  </a:cxn>
                  <a:cxn ang="0">
                    <a:pos x="54" y="170"/>
                  </a:cxn>
                  <a:cxn ang="0">
                    <a:pos x="42" y="177"/>
                  </a:cxn>
                  <a:cxn ang="0">
                    <a:pos x="36" y="202"/>
                  </a:cxn>
                  <a:cxn ang="0">
                    <a:pos x="28" y="181"/>
                  </a:cxn>
                  <a:cxn ang="0">
                    <a:pos x="18" y="165"/>
                  </a:cxn>
                  <a:cxn ang="0">
                    <a:pos x="7" y="148"/>
                  </a:cxn>
                  <a:cxn ang="0">
                    <a:pos x="0" y="116"/>
                  </a:cxn>
                  <a:cxn ang="0">
                    <a:pos x="9" y="97"/>
                  </a:cxn>
                  <a:cxn ang="0">
                    <a:pos x="20" y="79"/>
                  </a:cxn>
                  <a:cxn ang="0">
                    <a:pos x="39" y="73"/>
                  </a:cxn>
                  <a:cxn ang="0">
                    <a:pos x="43" y="75"/>
                  </a:cxn>
                  <a:cxn ang="0">
                    <a:pos x="55" y="73"/>
                  </a:cxn>
                  <a:cxn ang="0">
                    <a:pos x="84" y="67"/>
                  </a:cxn>
                  <a:cxn ang="0">
                    <a:pos x="93" y="55"/>
                  </a:cxn>
                </a:cxnLst>
                <a:rect l="0" t="0" r="r" b="b"/>
                <a:pathLst>
                  <a:path w="266" h="202">
                    <a:moveTo>
                      <a:pt x="93" y="55"/>
                    </a:moveTo>
                    <a:lnTo>
                      <a:pt x="90" y="48"/>
                    </a:lnTo>
                    <a:lnTo>
                      <a:pt x="118" y="42"/>
                    </a:lnTo>
                    <a:lnTo>
                      <a:pt x="135" y="24"/>
                    </a:lnTo>
                    <a:lnTo>
                      <a:pt x="151" y="4"/>
                    </a:lnTo>
                    <a:lnTo>
                      <a:pt x="170" y="0"/>
                    </a:lnTo>
                    <a:lnTo>
                      <a:pt x="178" y="14"/>
                    </a:lnTo>
                    <a:lnTo>
                      <a:pt x="188" y="28"/>
                    </a:lnTo>
                    <a:lnTo>
                      <a:pt x="184" y="51"/>
                    </a:lnTo>
                    <a:lnTo>
                      <a:pt x="199" y="55"/>
                    </a:lnTo>
                    <a:lnTo>
                      <a:pt x="202" y="61"/>
                    </a:lnTo>
                    <a:lnTo>
                      <a:pt x="222" y="75"/>
                    </a:lnTo>
                    <a:lnTo>
                      <a:pt x="225" y="85"/>
                    </a:lnTo>
                    <a:lnTo>
                      <a:pt x="243" y="102"/>
                    </a:lnTo>
                    <a:lnTo>
                      <a:pt x="252" y="114"/>
                    </a:lnTo>
                    <a:lnTo>
                      <a:pt x="263" y="129"/>
                    </a:lnTo>
                    <a:lnTo>
                      <a:pt x="266" y="138"/>
                    </a:lnTo>
                    <a:lnTo>
                      <a:pt x="255" y="134"/>
                    </a:lnTo>
                    <a:lnTo>
                      <a:pt x="240" y="133"/>
                    </a:lnTo>
                    <a:lnTo>
                      <a:pt x="223" y="130"/>
                    </a:lnTo>
                    <a:lnTo>
                      <a:pt x="216" y="138"/>
                    </a:lnTo>
                    <a:lnTo>
                      <a:pt x="201" y="138"/>
                    </a:lnTo>
                    <a:lnTo>
                      <a:pt x="180" y="145"/>
                    </a:lnTo>
                    <a:lnTo>
                      <a:pt x="170" y="144"/>
                    </a:lnTo>
                    <a:lnTo>
                      <a:pt x="162" y="158"/>
                    </a:lnTo>
                    <a:lnTo>
                      <a:pt x="141" y="152"/>
                    </a:lnTo>
                    <a:lnTo>
                      <a:pt x="122" y="146"/>
                    </a:lnTo>
                    <a:lnTo>
                      <a:pt x="102" y="134"/>
                    </a:lnTo>
                    <a:lnTo>
                      <a:pt x="84" y="156"/>
                    </a:lnTo>
                    <a:lnTo>
                      <a:pt x="85" y="172"/>
                    </a:lnTo>
                    <a:lnTo>
                      <a:pt x="69" y="171"/>
                    </a:lnTo>
                    <a:lnTo>
                      <a:pt x="54" y="170"/>
                    </a:lnTo>
                    <a:lnTo>
                      <a:pt x="42" y="177"/>
                    </a:lnTo>
                    <a:lnTo>
                      <a:pt x="36" y="202"/>
                    </a:lnTo>
                    <a:lnTo>
                      <a:pt x="28" y="181"/>
                    </a:lnTo>
                    <a:lnTo>
                      <a:pt x="18" y="165"/>
                    </a:lnTo>
                    <a:lnTo>
                      <a:pt x="7" y="148"/>
                    </a:lnTo>
                    <a:lnTo>
                      <a:pt x="0" y="116"/>
                    </a:lnTo>
                    <a:lnTo>
                      <a:pt x="9" y="97"/>
                    </a:lnTo>
                    <a:lnTo>
                      <a:pt x="20" y="79"/>
                    </a:lnTo>
                    <a:lnTo>
                      <a:pt x="39" y="73"/>
                    </a:lnTo>
                    <a:lnTo>
                      <a:pt x="43" y="75"/>
                    </a:lnTo>
                    <a:lnTo>
                      <a:pt x="55" y="73"/>
                    </a:lnTo>
                    <a:lnTo>
                      <a:pt x="84" y="67"/>
                    </a:lnTo>
                    <a:lnTo>
                      <a:pt x="93" y="5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1" name="Freeform 141"/>
              <p:cNvSpPr>
                <a:spLocks/>
              </p:cNvSpPr>
              <p:nvPr/>
            </p:nvSpPr>
            <p:spPr bwMode="auto">
              <a:xfrm>
                <a:off x="2709" y="1999"/>
                <a:ext cx="30" cy="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17"/>
                  </a:cxn>
                  <a:cxn ang="0">
                    <a:pos x="16" y="12"/>
                  </a:cxn>
                  <a:cxn ang="0">
                    <a:pos x="31" y="6"/>
                  </a:cxn>
                  <a:cxn ang="0">
                    <a:pos x="59" y="11"/>
                  </a:cxn>
                  <a:cxn ang="0">
                    <a:pos x="54" y="6"/>
                  </a:cxn>
                  <a:cxn ang="0">
                    <a:pos x="29" y="0"/>
                  </a:cxn>
                  <a:cxn ang="0">
                    <a:pos x="26" y="5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23" y="8"/>
                  </a:cxn>
                  <a:cxn ang="0">
                    <a:pos x="12" y="12"/>
                  </a:cxn>
                  <a:cxn ang="0">
                    <a:pos x="2" y="8"/>
                  </a:cxn>
                </a:cxnLst>
                <a:rect l="0" t="0" r="r" b="b"/>
                <a:pathLst>
                  <a:path w="59" h="17">
                    <a:moveTo>
                      <a:pt x="2" y="8"/>
                    </a:moveTo>
                    <a:lnTo>
                      <a:pt x="0" y="17"/>
                    </a:lnTo>
                    <a:lnTo>
                      <a:pt x="16" y="12"/>
                    </a:lnTo>
                    <a:lnTo>
                      <a:pt x="31" y="6"/>
                    </a:lnTo>
                    <a:lnTo>
                      <a:pt x="59" y="11"/>
                    </a:lnTo>
                    <a:lnTo>
                      <a:pt x="54" y="6"/>
                    </a:lnTo>
                    <a:lnTo>
                      <a:pt x="29" y="0"/>
                    </a:lnTo>
                    <a:lnTo>
                      <a:pt x="26" y="5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23" y="8"/>
                    </a:lnTo>
                    <a:lnTo>
                      <a:pt x="12" y="12"/>
                    </a:lnTo>
                    <a:lnTo>
                      <a:pt x="2" y="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2" name="Freeform 142"/>
              <p:cNvSpPr>
                <a:spLocks/>
              </p:cNvSpPr>
              <p:nvPr/>
            </p:nvSpPr>
            <p:spPr bwMode="auto">
              <a:xfrm>
                <a:off x="2847" y="2030"/>
                <a:ext cx="46" cy="74"/>
              </a:xfrm>
              <a:custGeom>
                <a:avLst/>
                <a:gdLst/>
                <a:ahLst/>
                <a:cxnLst>
                  <a:cxn ang="0">
                    <a:pos x="79" y="125"/>
                  </a:cxn>
                  <a:cxn ang="0">
                    <a:pos x="65" y="131"/>
                  </a:cxn>
                  <a:cxn ang="0">
                    <a:pos x="50" y="137"/>
                  </a:cxn>
                  <a:cxn ang="0">
                    <a:pos x="36" y="141"/>
                  </a:cxn>
                  <a:cxn ang="0">
                    <a:pos x="22" y="147"/>
                  </a:cxn>
                  <a:cxn ang="0">
                    <a:pos x="2" y="140"/>
                  </a:cxn>
                  <a:cxn ang="0">
                    <a:pos x="8" y="135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7" y="84"/>
                  </a:cxn>
                  <a:cxn ang="0">
                    <a:pos x="16" y="68"/>
                  </a:cxn>
                  <a:cxn ang="0">
                    <a:pos x="11" y="38"/>
                  </a:cxn>
                  <a:cxn ang="0">
                    <a:pos x="10" y="20"/>
                  </a:cxn>
                  <a:cxn ang="0">
                    <a:pos x="8" y="2"/>
                  </a:cxn>
                  <a:cxn ang="0">
                    <a:pos x="32" y="2"/>
                  </a:cxn>
                  <a:cxn ang="0">
                    <a:pos x="58" y="1"/>
                  </a:cxn>
                  <a:cxn ang="0">
                    <a:pos x="62" y="0"/>
                  </a:cxn>
                  <a:cxn ang="0">
                    <a:pos x="66" y="7"/>
                  </a:cxn>
                  <a:cxn ang="0">
                    <a:pos x="74" y="27"/>
                  </a:cxn>
                  <a:cxn ang="0">
                    <a:pos x="73" y="38"/>
                  </a:cxn>
                  <a:cxn ang="0">
                    <a:pos x="76" y="54"/>
                  </a:cxn>
                  <a:cxn ang="0">
                    <a:pos x="78" y="69"/>
                  </a:cxn>
                  <a:cxn ang="0">
                    <a:pos x="79" y="87"/>
                  </a:cxn>
                  <a:cxn ang="0">
                    <a:pos x="80" y="105"/>
                  </a:cxn>
                  <a:cxn ang="0">
                    <a:pos x="91" y="117"/>
                  </a:cxn>
                  <a:cxn ang="0">
                    <a:pos x="80" y="125"/>
                  </a:cxn>
                  <a:cxn ang="0">
                    <a:pos x="72" y="119"/>
                  </a:cxn>
                  <a:cxn ang="0">
                    <a:pos x="79" y="125"/>
                  </a:cxn>
                </a:cxnLst>
                <a:rect l="0" t="0" r="r" b="b"/>
                <a:pathLst>
                  <a:path w="91" h="147">
                    <a:moveTo>
                      <a:pt x="79" y="125"/>
                    </a:moveTo>
                    <a:lnTo>
                      <a:pt x="65" y="131"/>
                    </a:lnTo>
                    <a:lnTo>
                      <a:pt x="50" y="137"/>
                    </a:lnTo>
                    <a:lnTo>
                      <a:pt x="36" y="141"/>
                    </a:lnTo>
                    <a:lnTo>
                      <a:pt x="22" y="147"/>
                    </a:lnTo>
                    <a:lnTo>
                      <a:pt x="2" y="140"/>
                    </a:lnTo>
                    <a:lnTo>
                      <a:pt x="8" y="135"/>
                    </a:lnTo>
                    <a:lnTo>
                      <a:pt x="5" y="119"/>
                    </a:lnTo>
                    <a:lnTo>
                      <a:pt x="0" y="101"/>
                    </a:lnTo>
                    <a:lnTo>
                      <a:pt x="7" y="84"/>
                    </a:lnTo>
                    <a:lnTo>
                      <a:pt x="16" y="68"/>
                    </a:lnTo>
                    <a:lnTo>
                      <a:pt x="11" y="38"/>
                    </a:lnTo>
                    <a:lnTo>
                      <a:pt x="10" y="20"/>
                    </a:lnTo>
                    <a:lnTo>
                      <a:pt x="8" y="2"/>
                    </a:lnTo>
                    <a:lnTo>
                      <a:pt x="32" y="2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6" y="7"/>
                    </a:lnTo>
                    <a:lnTo>
                      <a:pt x="74" y="27"/>
                    </a:lnTo>
                    <a:lnTo>
                      <a:pt x="73" y="38"/>
                    </a:lnTo>
                    <a:lnTo>
                      <a:pt x="76" y="54"/>
                    </a:lnTo>
                    <a:lnTo>
                      <a:pt x="78" y="69"/>
                    </a:lnTo>
                    <a:lnTo>
                      <a:pt x="79" y="87"/>
                    </a:lnTo>
                    <a:lnTo>
                      <a:pt x="80" y="105"/>
                    </a:lnTo>
                    <a:lnTo>
                      <a:pt x="91" y="117"/>
                    </a:lnTo>
                    <a:lnTo>
                      <a:pt x="80" y="125"/>
                    </a:lnTo>
                    <a:lnTo>
                      <a:pt x="72" y="119"/>
                    </a:lnTo>
                    <a:lnTo>
                      <a:pt x="79" y="1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3" name="Freeform 143"/>
              <p:cNvSpPr>
                <a:spLocks/>
              </p:cNvSpPr>
              <p:nvPr/>
            </p:nvSpPr>
            <p:spPr bwMode="auto">
              <a:xfrm>
                <a:off x="2727" y="2012"/>
                <a:ext cx="74" cy="63"/>
              </a:xfrm>
              <a:custGeom>
                <a:avLst/>
                <a:gdLst/>
                <a:ahLst/>
                <a:cxnLst>
                  <a:cxn ang="0">
                    <a:pos x="134" y="29"/>
                  </a:cxn>
                  <a:cxn ang="0">
                    <a:pos x="131" y="37"/>
                  </a:cxn>
                  <a:cxn ang="0">
                    <a:pos x="133" y="37"/>
                  </a:cxn>
                  <a:cxn ang="0">
                    <a:pos x="144" y="59"/>
                  </a:cxn>
                  <a:cxn ang="0">
                    <a:pos x="141" y="75"/>
                  </a:cxn>
                  <a:cxn ang="0">
                    <a:pos x="145" y="80"/>
                  </a:cxn>
                  <a:cxn ang="0">
                    <a:pos x="146" y="85"/>
                  </a:cxn>
                  <a:cxn ang="0">
                    <a:pos x="149" y="93"/>
                  </a:cxn>
                  <a:cxn ang="0">
                    <a:pos x="147" y="98"/>
                  </a:cxn>
                  <a:cxn ang="0">
                    <a:pos x="139" y="99"/>
                  </a:cxn>
                  <a:cxn ang="0">
                    <a:pos x="141" y="109"/>
                  </a:cxn>
                  <a:cxn ang="0">
                    <a:pos x="135" y="117"/>
                  </a:cxn>
                  <a:cxn ang="0">
                    <a:pos x="133" y="119"/>
                  </a:cxn>
                  <a:cxn ang="0">
                    <a:pos x="128" y="120"/>
                  </a:cxn>
                  <a:cxn ang="0">
                    <a:pos x="119" y="126"/>
                  </a:cxn>
                  <a:cxn ang="0">
                    <a:pos x="114" y="121"/>
                  </a:cxn>
                  <a:cxn ang="0">
                    <a:pos x="108" y="97"/>
                  </a:cxn>
                  <a:cxn ang="0">
                    <a:pos x="97" y="97"/>
                  </a:cxn>
                  <a:cxn ang="0">
                    <a:pos x="89" y="99"/>
                  </a:cxn>
                  <a:cxn ang="0">
                    <a:pos x="90" y="84"/>
                  </a:cxn>
                  <a:cxn ang="0">
                    <a:pos x="77" y="62"/>
                  </a:cxn>
                  <a:cxn ang="0">
                    <a:pos x="49" y="69"/>
                  </a:cxn>
                  <a:cxn ang="0">
                    <a:pos x="35" y="85"/>
                  </a:cxn>
                  <a:cxn ang="0">
                    <a:pos x="33" y="78"/>
                  </a:cxn>
                  <a:cxn ang="0">
                    <a:pos x="27" y="71"/>
                  </a:cxn>
                  <a:cxn ang="0">
                    <a:pos x="25" y="66"/>
                  </a:cxn>
                  <a:cxn ang="0">
                    <a:pos x="19" y="61"/>
                  </a:cxn>
                  <a:cxn ang="0">
                    <a:pos x="7" y="48"/>
                  </a:cxn>
                  <a:cxn ang="0">
                    <a:pos x="8" y="43"/>
                  </a:cxn>
                  <a:cxn ang="0">
                    <a:pos x="6" y="44"/>
                  </a:cxn>
                  <a:cxn ang="0">
                    <a:pos x="5" y="38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5" y="31"/>
                  </a:cxn>
                  <a:cxn ang="0">
                    <a:pos x="23" y="23"/>
                  </a:cxn>
                  <a:cxn ang="0">
                    <a:pos x="24" y="9"/>
                  </a:cxn>
                  <a:cxn ang="0">
                    <a:pos x="26" y="0"/>
                  </a:cxn>
                  <a:cxn ang="0">
                    <a:pos x="44" y="3"/>
                  </a:cxn>
                  <a:cxn ang="0">
                    <a:pos x="74" y="6"/>
                  </a:cxn>
                  <a:cxn ang="0">
                    <a:pos x="72" y="12"/>
                  </a:cxn>
                  <a:cxn ang="0">
                    <a:pos x="85" y="12"/>
                  </a:cxn>
                  <a:cxn ang="0">
                    <a:pos x="91" y="14"/>
                  </a:cxn>
                  <a:cxn ang="0">
                    <a:pos x="103" y="13"/>
                  </a:cxn>
                  <a:cxn ang="0">
                    <a:pos x="116" y="8"/>
                  </a:cxn>
                  <a:cxn ang="0">
                    <a:pos x="120" y="5"/>
                  </a:cxn>
                  <a:cxn ang="0">
                    <a:pos x="126" y="23"/>
                  </a:cxn>
                  <a:cxn ang="0">
                    <a:pos x="134" y="29"/>
                  </a:cxn>
                </a:cxnLst>
                <a:rect l="0" t="0" r="r" b="b"/>
                <a:pathLst>
                  <a:path w="149" h="126">
                    <a:moveTo>
                      <a:pt x="134" y="29"/>
                    </a:moveTo>
                    <a:lnTo>
                      <a:pt x="131" y="37"/>
                    </a:lnTo>
                    <a:lnTo>
                      <a:pt x="133" y="37"/>
                    </a:lnTo>
                    <a:lnTo>
                      <a:pt x="144" y="59"/>
                    </a:lnTo>
                    <a:lnTo>
                      <a:pt x="141" y="75"/>
                    </a:lnTo>
                    <a:lnTo>
                      <a:pt x="145" y="80"/>
                    </a:lnTo>
                    <a:lnTo>
                      <a:pt x="146" y="85"/>
                    </a:lnTo>
                    <a:lnTo>
                      <a:pt x="149" y="93"/>
                    </a:lnTo>
                    <a:lnTo>
                      <a:pt x="147" y="98"/>
                    </a:lnTo>
                    <a:lnTo>
                      <a:pt x="139" y="99"/>
                    </a:lnTo>
                    <a:lnTo>
                      <a:pt x="141" y="109"/>
                    </a:lnTo>
                    <a:lnTo>
                      <a:pt x="135" y="117"/>
                    </a:lnTo>
                    <a:lnTo>
                      <a:pt x="133" y="119"/>
                    </a:lnTo>
                    <a:lnTo>
                      <a:pt x="128" y="120"/>
                    </a:lnTo>
                    <a:lnTo>
                      <a:pt x="119" y="126"/>
                    </a:lnTo>
                    <a:lnTo>
                      <a:pt x="114" y="121"/>
                    </a:lnTo>
                    <a:lnTo>
                      <a:pt x="108" y="97"/>
                    </a:lnTo>
                    <a:lnTo>
                      <a:pt x="97" y="97"/>
                    </a:lnTo>
                    <a:lnTo>
                      <a:pt x="89" y="99"/>
                    </a:lnTo>
                    <a:lnTo>
                      <a:pt x="90" y="84"/>
                    </a:lnTo>
                    <a:lnTo>
                      <a:pt x="77" y="62"/>
                    </a:lnTo>
                    <a:lnTo>
                      <a:pt x="49" y="69"/>
                    </a:lnTo>
                    <a:lnTo>
                      <a:pt x="35" y="85"/>
                    </a:lnTo>
                    <a:lnTo>
                      <a:pt x="33" y="78"/>
                    </a:lnTo>
                    <a:lnTo>
                      <a:pt x="27" y="71"/>
                    </a:lnTo>
                    <a:lnTo>
                      <a:pt x="25" y="66"/>
                    </a:lnTo>
                    <a:lnTo>
                      <a:pt x="19" y="61"/>
                    </a:lnTo>
                    <a:lnTo>
                      <a:pt x="7" y="48"/>
                    </a:lnTo>
                    <a:lnTo>
                      <a:pt x="8" y="43"/>
                    </a:lnTo>
                    <a:lnTo>
                      <a:pt x="6" y="44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5" y="31"/>
                    </a:lnTo>
                    <a:lnTo>
                      <a:pt x="23" y="23"/>
                    </a:lnTo>
                    <a:lnTo>
                      <a:pt x="24" y="9"/>
                    </a:lnTo>
                    <a:lnTo>
                      <a:pt x="26" y="0"/>
                    </a:lnTo>
                    <a:lnTo>
                      <a:pt x="44" y="3"/>
                    </a:lnTo>
                    <a:lnTo>
                      <a:pt x="74" y="6"/>
                    </a:lnTo>
                    <a:lnTo>
                      <a:pt x="72" y="12"/>
                    </a:lnTo>
                    <a:lnTo>
                      <a:pt x="85" y="12"/>
                    </a:lnTo>
                    <a:lnTo>
                      <a:pt x="91" y="14"/>
                    </a:lnTo>
                    <a:lnTo>
                      <a:pt x="103" y="13"/>
                    </a:lnTo>
                    <a:lnTo>
                      <a:pt x="116" y="8"/>
                    </a:lnTo>
                    <a:lnTo>
                      <a:pt x="120" y="5"/>
                    </a:lnTo>
                    <a:lnTo>
                      <a:pt x="126" y="23"/>
                    </a:lnTo>
                    <a:lnTo>
                      <a:pt x="134" y="2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4" name="Freeform 144"/>
              <p:cNvSpPr>
                <a:spLocks/>
              </p:cNvSpPr>
              <p:nvPr/>
            </p:nvSpPr>
            <p:spPr bwMode="auto">
              <a:xfrm>
                <a:off x="2709" y="2012"/>
                <a:ext cx="31" cy="20"/>
              </a:xfrm>
              <a:custGeom>
                <a:avLst/>
                <a:gdLst/>
                <a:ahLst/>
                <a:cxnLst>
                  <a:cxn ang="0">
                    <a:pos x="31" y="24"/>
                  </a:cxn>
                  <a:cxn ang="0">
                    <a:pos x="29" y="30"/>
                  </a:cxn>
                  <a:cxn ang="0">
                    <a:pos x="32" y="36"/>
                  </a:cxn>
                  <a:cxn ang="0">
                    <a:pos x="35" y="39"/>
                  </a:cxn>
                  <a:cxn ang="0">
                    <a:pos x="40" y="31"/>
                  </a:cxn>
                  <a:cxn ang="0">
                    <a:pos x="58" y="23"/>
                  </a:cxn>
                  <a:cxn ang="0">
                    <a:pos x="59" y="9"/>
                  </a:cxn>
                  <a:cxn ang="0">
                    <a:pos x="61" y="0"/>
                  </a:cxn>
                  <a:cxn ang="0">
                    <a:pos x="44" y="1"/>
                  </a:cxn>
                  <a:cxn ang="0">
                    <a:pos x="28" y="2"/>
                  </a:cxn>
                  <a:cxn ang="0">
                    <a:pos x="0" y="8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18" y="15"/>
                  </a:cxn>
                  <a:cxn ang="0">
                    <a:pos x="16" y="18"/>
                  </a:cxn>
                  <a:cxn ang="0">
                    <a:pos x="31" y="18"/>
                  </a:cxn>
                  <a:cxn ang="0">
                    <a:pos x="35" y="20"/>
                  </a:cxn>
                  <a:cxn ang="0">
                    <a:pos x="24" y="21"/>
                  </a:cxn>
                  <a:cxn ang="0">
                    <a:pos x="31" y="24"/>
                  </a:cxn>
                </a:cxnLst>
                <a:rect l="0" t="0" r="r" b="b"/>
                <a:pathLst>
                  <a:path w="61" h="39">
                    <a:moveTo>
                      <a:pt x="31" y="24"/>
                    </a:moveTo>
                    <a:lnTo>
                      <a:pt x="29" y="30"/>
                    </a:lnTo>
                    <a:lnTo>
                      <a:pt x="32" y="36"/>
                    </a:lnTo>
                    <a:lnTo>
                      <a:pt x="35" y="39"/>
                    </a:lnTo>
                    <a:lnTo>
                      <a:pt x="40" y="31"/>
                    </a:lnTo>
                    <a:lnTo>
                      <a:pt x="58" y="23"/>
                    </a:lnTo>
                    <a:lnTo>
                      <a:pt x="59" y="9"/>
                    </a:lnTo>
                    <a:lnTo>
                      <a:pt x="61" y="0"/>
                    </a:lnTo>
                    <a:lnTo>
                      <a:pt x="44" y="1"/>
                    </a:lnTo>
                    <a:lnTo>
                      <a:pt x="28" y="2"/>
                    </a:lnTo>
                    <a:lnTo>
                      <a:pt x="0" y="8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18" y="15"/>
                    </a:lnTo>
                    <a:lnTo>
                      <a:pt x="16" y="18"/>
                    </a:lnTo>
                    <a:lnTo>
                      <a:pt x="31" y="18"/>
                    </a:lnTo>
                    <a:lnTo>
                      <a:pt x="35" y="20"/>
                    </a:lnTo>
                    <a:lnTo>
                      <a:pt x="24" y="21"/>
                    </a:lnTo>
                    <a:lnTo>
                      <a:pt x="31" y="2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5" name="Freeform 145"/>
              <p:cNvSpPr>
                <a:spLocks/>
              </p:cNvSpPr>
              <p:nvPr/>
            </p:nvSpPr>
            <p:spPr bwMode="auto">
              <a:xfrm>
                <a:off x="2793" y="2035"/>
                <a:ext cx="62" cy="75"/>
              </a:xfrm>
              <a:custGeom>
                <a:avLst/>
                <a:gdLst/>
                <a:ahLst/>
                <a:cxnLst>
                  <a:cxn ang="0">
                    <a:pos x="70" y="11"/>
                  </a:cxn>
                  <a:cxn ang="0">
                    <a:pos x="61" y="6"/>
                  </a:cxn>
                  <a:cxn ang="0">
                    <a:pos x="47" y="10"/>
                  </a:cxn>
                  <a:cxn ang="0">
                    <a:pos x="44" y="0"/>
                  </a:cxn>
                  <a:cxn ang="0">
                    <a:pos x="37" y="6"/>
                  </a:cxn>
                  <a:cxn ang="0">
                    <a:pos x="28" y="12"/>
                  </a:cxn>
                  <a:cxn ang="0">
                    <a:pos x="16" y="9"/>
                  </a:cxn>
                  <a:cxn ang="0">
                    <a:pos x="11" y="14"/>
                  </a:cxn>
                  <a:cxn ang="0">
                    <a:pos x="8" y="30"/>
                  </a:cxn>
                  <a:cxn ang="0">
                    <a:pos x="12" y="35"/>
                  </a:cxn>
                  <a:cxn ang="0">
                    <a:pos x="13" y="40"/>
                  </a:cxn>
                  <a:cxn ang="0">
                    <a:pos x="16" y="48"/>
                  </a:cxn>
                  <a:cxn ang="0">
                    <a:pos x="14" y="53"/>
                  </a:cxn>
                  <a:cxn ang="0">
                    <a:pos x="6" y="54"/>
                  </a:cxn>
                  <a:cxn ang="0">
                    <a:pos x="8" y="64"/>
                  </a:cxn>
                  <a:cxn ang="0">
                    <a:pos x="2" y="72"/>
                  </a:cxn>
                  <a:cxn ang="0">
                    <a:pos x="0" y="74"/>
                  </a:cxn>
                  <a:cxn ang="0">
                    <a:pos x="1" y="95"/>
                  </a:cxn>
                  <a:cxn ang="0">
                    <a:pos x="0" y="99"/>
                  </a:cxn>
                  <a:cxn ang="0">
                    <a:pos x="14" y="111"/>
                  </a:cxn>
                  <a:cxn ang="0">
                    <a:pos x="23" y="120"/>
                  </a:cxn>
                  <a:cxn ang="0">
                    <a:pos x="19" y="149"/>
                  </a:cxn>
                  <a:cxn ang="0">
                    <a:pos x="46" y="140"/>
                  </a:cxn>
                  <a:cxn ang="0">
                    <a:pos x="71" y="130"/>
                  </a:cxn>
                  <a:cxn ang="0">
                    <a:pos x="66" y="130"/>
                  </a:cxn>
                  <a:cxn ang="0">
                    <a:pos x="91" y="128"/>
                  </a:cxn>
                  <a:cxn ang="0">
                    <a:pos x="78" y="129"/>
                  </a:cxn>
                  <a:cxn ang="0">
                    <a:pos x="95" y="128"/>
                  </a:cxn>
                  <a:cxn ang="0">
                    <a:pos x="107" y="128"/>
                  </a:cxn>
                  <a:cxn ang="0">
                    <a:pos x="110" y="131"/>
                  </a:cxn>
                  <a:cxn ang="0">
                    <a:pos x="116" y="126"/>
                  </a:cxn>
                  <a:cxn ang="0">
                    <a:pos x="113" y="110"/>
                  </a:cxn>
                  <a:cxn ang="0">
                    <a:pos x="108" y="92"/>
                  </a:cxn>
                  <a:cxn ang="0">
                    <a:pos x="115" y="75"/>
                  </a:cxn>
                  <a:cxn ang="0">
                    <a:pos x="124" y="59"/>
                  </a:cxn>
                  <a:cxn ang="0">
                    <a:pos x="119" y="29"/>
                  </a:cxn>
                  <a:cxn ang="0">
                    <a:pos x="101" y="18"/>
                  </a:cxn>
                  <a:cxn ang="0">
                    <a:pos x="82" y="24"/>
                  </a:cxn>
                  <a:cxn ang="0">
                    <a:pos x="70" y="11"/>
                  </a:cxn>
                </a:cxnLst>
                <a:rect l="0" t="0" r="r" b="b"/>
                <a:pathLst>
                  <a:path w="124" h="149">
                    <a:moveTo>
                      <a:pt x="70" y="11"/>
                    </a:moveTo>
                    <a:lnTo>
                      <a:pt x="61" y="6"/>
                    </a:lnTo>
                    <a:lnTo>
                      <a:pt x="47" y="10"/>
                    </a:lnTo>
                    <a:lnTo>
                      <a:pt x="44" y="0"/>
                    </a:lnTo>
                    <a:lnTo>
                      <a:pt x="37" y="6"/>
                    </a:lnTo>
                    <a:lnTo>
                      <a:pt x="28" y="12"/>
                    </a:lnTo>
                    <a:lnTo>
                      <a:pt x="16" y="9"/>
                    </a:lnTo>
                    <a:lnTo>
                      <a:pt x="11" y="14"/>
                    </a:lnTo>
                    <a:lnTo>
                      <a:pt x="8" y="30"/>
                    </a:lnTo>
                    <a:lnTo>
                      <a:pt x="12" y="35"/>
                    </a:lnTo>
                    <a:lnTo>
                      <a:pt x="13" y="40"/>
                    </a:lnTo>
                    <a:lnTo>
                      <a:pt x="16" y="48"/>
                    </a:lnTo>
                    <a:lnTo>
                      <a:pt x="14" y="53"/>
                    </a:lnTo>
                    <a:lnTo>
                      <a:pt x="6" y="54"/>
                    </a:lnTo>
                    <a:lnTo>
                      <a:pt x="8" y="64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1" y="95"/>
                    </a:lnTo>
                    <a:lnTo>
                      <a:pt x="0" y="99"/>
                    </a:lnTo>
                    <a:lnTo>
                      <a:pt x="14" y="111"/>
                    </a:lnTo>
                    <a:lnTo>
                      <a:pt x="23" y="120"/>
                    </a:lnTo>
                    <a:lnTo>
                      <a:pt x="19" y="149"/>
                    </a:lnTo>
                    <a:lnTo>
                      <a:pt x="46" y="140"/>
                    </a:lnTo>
                    <a:lnTo>
                      <a:pt x="71" y="130"/>
                    </a:lnTo>
                    <a:lnTo>
                      <a:pt x="66" y="130"/>
                    </a:lnTo>
                    <a:lnTo>
                      <a:pt x="91" y="128"/>
                    </a:lnTo>
                    <a:lnTo>
                      <a:pt x="78" y="129"/>
                    </a:lnTo>
                    <a:lnTo>
                      <a:pt x="95" y="128"/>
                    </a:lnTo>
                    <a:lnTo>
                      <a:pt x="107" y="128"/>
                    </a:lnTo>
                    <a:lnTo>
                      <a:pt x="110" y="131"/>
                    </a:lnTo>
                    <a:lnTo>
                      <a:pt x="116" y="126"/>
                    </a:lnTo>
                    <a:lnTo>
                      <a:pt x="113" y="110"/>
                    </a:lnTo>
                    <a:lnTo>
                      <a:pt x="108" y="92"/>
                    </a:lnTo>
                    <a:lnTo>
                      <a:pt x="115" y="75"/>
                    </a:lnTo>
                    <a:lnTo>
                      <a:pt x="124" y="59"/>
                    </a:lnTo>
                    <a:lnTo>
                      <a:pt x="119" y="29"/>
                    </a:lnTo>
                    <a:lnTo>
                      <a:pt x="101" y="18"/>
                    </a:lnTo>
                    <a:lnTo>
                      <a:pt x="82" y="24"/>
                    </a:lnTo>
                    <a:lnTo>
                      <a:pt x="7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6" name="Freeform 146"/>
              <p:cNvSpPr>
                <a:spLocks/>
              </p:cNvSpPr>
              <p:nvPr/>
            </p:nvSpPr>
            <p:spPr bwMode="auto">
              <a:xfrm>
                <a:off x="2744" y="2044"/>
                <a:ext cx="31" cy="35"/>
              </a:xfrm>
              <a:custGeom>
                <a:avLst/>
                <a:gdLst/>
                <a:ahLst/>
                <a:cxnLst>
                  <a:cxn ang="0">
                    <a:pos x="62" y="35"/>
                  </a:cxn>
                  <a:cxn ang="0">
                    <a:pos x="52" y="49"/>
                  </a:cxn>
                  <a:cxn ang="0">
                    <a:pos x="43" y="64"/>
                  </a:cxn>
                  <a:cxn ang="0">
                    <a:pos x="37" y="71"/>
                  </a:cxn>
                  <a:cxn ang="0">
                    <a:pos x="15" y="61"/>
                  </a:cxn>
                  <a:cxn ang="0">
                    <a:pos x="19" y="58"/>
                  </a:cxn>
                  <a:cxn ang="0">
                    <a:pos x="14" y="53"/>
                  </a:cxn>
                  <a:cxn ang="0">
                    <a:pos x="1" y="39"/>
                  </a:cxn>
                  <a:cxn ang="0">
                    <a:pos x="8" y="34"/>
                  </a:cxn>
                  <a:cxn ang="0">
                    <a:pos x="1" y="31"/>
                  </a:cxn>
                  <a:cxn ang="0">
                    <a:pos x="6" y="27"/>
                  </a:cxn>
                  <a:cxn ang="0">
                    <a:pos x="0" y="23"/>
                  </a:cxn>
                  <a:cxn ang="0">
                    <a:pos x="14" y="7"/>
                  </a:cxn>
                  <a:cxn ang="0">
                    <a:pos x="42" y="0"/>
                  </a:cxn>
                  <a:cxn ang="0">
                    <a:pos x="55" y="22"/>
                  </a:cxn>
                  <a:cxn ang="0">
                    <a:pos x="54" y="37"/>
                  </a:cxn>
                  <a:cxn ang="0">
                    <a:pos x="62" y="35"/>
                  </a:cxn>
                </a:cxnLst>
                <a:rect l="0" t="0" r="r" b="b"/>
                <a:pathLst>
                  <a:path w="62" h="71">
                    <a:moveTo>
                      <a:pt x="62" y="35"/>
                    </a:moveTo>
                    <a:lnTo>
                      <a:pt x="52" y="49"/>
                    </a:lnTo>
                    <a:lnTo>
                      <a:pt x="43" y="64"/>
                    </a:lnTo>
                    <a:lnTo>
                      <a:pt x="37" y="71"/>
                    </a:lnTo>
                    <a:lnTo>
                      <a:pt x="15" y="61"/>
                    </a:lnTo>
                    <a:lnTo>
                      <a:pt x="19" y="58"/>
                    </a:lnTo>
                    <a:lnTo>
                      <a:pt x="14" y="53"/>
                    </a:lnTo>
                    <a:lnTo>
                      <a:pt x="1" y="39"/>
                    </a:lnTo>
                    <a:lnTo>
                      <a:pt x="8" y="34"/>
                    </a:lnTo>
                    <a:lnTo>
                      <a:pt x="1" y="31"/>
                    </a:lnTo>
                    <a:lnTo>
                      <a:pt x="6" y="27"/>
                    </a:lnTo>
                    <a:lnTo>
                      <a:pt x="0" y="23"/>
                    </a:lnTo>
                    <a:lnTo>
                      <a:pt x="14" y="7"/>
                    </a:lnTo>
                    <a:lnTo>
                      <a:pt x="42" y="0"/>
                    </a:lnTo>
                    <a:lnTo>
                      <a:pt x="55" y="22"/>
                    </a:lnTo>
                    <a:lnTo>
                      <a:pt x="54" y="37"/>
                    </a:lnTo>
                    <a:lnTo>
                      <a:pt x="62" y="3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7" name="Freeform 147"/>
              <p:cNvSpPr>
                <a:spLocks/>
              </p:cNvSpPr>
              <p:nvPr/>
            </p:nvSpPr>
            <p:spPr bwMode="auto">
              <a:xfrm>
                <a:off x="2879" y="2030"/>
                <a:ext cx="18" cy="5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12" y="27"/>
                  </a:cxn>
                  <a:cxn ang="0">
                    <a:pos x="11" y="38"/>
                  </a:cxn>
                  <a:cxn ang="0">
                    <a:pos x="14" y="54"/>
                  </a:cxn>
                  <a:cxn ang="0">
                    <a:pos x="16" y="69"/>
                  </a:cxn>
                  <a:cxn ang="0">
                    <a:pos x="17" y="87"/>
                  </a:cxn>
                  <a:cxn ang="0">
                    <a:pos x="18" y="105"/>
                  </a:cxn>
                  <a:cxn ang="0">
                    <a:pos x="29" y="117"/>
                  </a:cxn>
                  <a:cxn ang="0">
                    <a:pos x="38" y="114"/>
                  </a:cxn>
                  <a:cxn ang="0">
                    <a:pos x="36" y="97"/>
                  </a:cxn>
                  <a:cxn ang="0">
                    <a:pos x="36" y="79"/>
                  </a:cxn>
                  <a:cxn ang="0">
                    <a:pos x="35" y="62"/>
                  </a:cxn>
                  <a:cxn ang="0">
                    <a:pos x="35" y="44"/>
                  </a:cxn>
                  <a:cxn ang="0">
                    <a:pos x="32" y="26"/>
                  </a:cxn>
                  <a:cxn ang="0">
                    <a:pos x="21" y="12"/>
                  </a:cxn>
                  <a:cxn ang="0">
                    <a:pos x="23" y="2"/>
                  </a:cxn>
                  <a:cxn ang="0">
                    <a:pos x="17" y="2"/>
                  </a:cxn>
                </a:cxnLst>
                <a:rect l="0" t="0" r="r" b="b"/>
                <a:pathLst>
                  <a:path w="38" h="117">
                    <a:moveTo>
                      <a:pt x="17" y="2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12" y="27"/>
                    </a:lnTo>
                    <a:lnTo>
                      <a:pt x="11" y="38"/>
                    </a:lnTo>
                    <a:lnTo>
                      <a:pt x="14" y="54"/>
                    </a:lnTo>
                    <a:lnTo>
                      <a:pt x="16" y="69"/>
                    </a:lnTo>
                    <a:lnTo>
                      <a:pt x="17" y="87"/>
                    </a:lnTo>
                    <a:lnTo>
                      <a:pt x="18" y="105"/>
                    </a:lnTo>
                    <a:lnTo>
                      <a:pt x="29" y="117"/>
                    </a:lnTo>
                    <a:lnTo>
                      <a:pt x="38" y="114"/>
                    </a:lnTo>
                    <a:lnTo>
                      <a:pt x="36" y="97"/>
                    </a:lnTo>
                    <a:lnTo>
                      <a:pt x="36" y="79"/>
                    </a:lnTo>
                    <a:lnTo>
                      <a:pt x="35" y="62"/>
                    </a:lnTo>
                    <a:lnTo>
                      <a:pt x="35" y="44"/>
                    </a:lnTo>
                    <a:lnTo>
                      <a:pt x="32" y="26"/>
                    </a:lnTo>
                    <a:lnTo>
                      <a:pt x="21" y="12"/>
                    </a:lnTo>
                    <a:lnTo>
                      <a:pt x="23" y="2"/>
                    </a:lnTo>
                    <a:lnTo>
                      <a:pt x="17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8" name="Freeform 148"/>
              <p:cNvSpPr>
                <a:spLocks/>
              </p:cNvSpPr>
              <p:nvPr/>
            </p:nvSpPr>
            <p:spPr bwMode="auto">
              <a:xfrm>
                <a:off x="2794" y="1730"/>
                <a:ext cx="207" cy="20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19" y="237"/>
                  </a:cxn>
                  <a:cxn ang="0">
                    <a:pos x="58" y="264"/>
                  </a:cxn>
                  <a:cxn ang="0">
                    <a:pos x="91" y="289"/>
                  </a:cxn>
                  <a:cxn ang="0">
                    <a:pos x="121" y="312"/>
                  </a:cxn>
                  <a:cxn ang="0">
                    <a:pos x="151" y="334"/>
                  </a:cxn>
                  <a:cxn ang="0">
                    <a:pos x="181" y="357"/>
                  </a:cxn>
                  <a:cxn ang="0">
                    <a:pos x="197" y="375"/>
                  </a:cxn>
                  <a:cxn ang="0">
                    <a:pos x="235" y="397"/>
                  </a:cxn>
                  <a:cxn ang="0">
                    <a:pos x="259" y="414"/>
                  </a:cxn>
                  <a:cxn ang="0">
                    <a:pos x="291" y="406"/>
                  </a:cxn>
                  <a:cxn ang="0">
                    <a:pos x="323" y="374"/>
                  </a:cxn>
                  <a:cxn ang="0">
                    <a:pos x="369" y="343"/>
                  </a:cxn>
                  <a:cxn ang="0">
                    <a:pos x="414" y="312"/>
                  </a:cxn>
                  <a:cxn ang="0">
                    <a:pos x="382" y="290"/>
                  </a:cxn>
                  <a:cxn ang="0">
                    <a:pos x="360" y="250"/>
                  </a:cxn>
                  <a:cxn ang="0">
                    <a:pos x="369" y="216"/>
                  </a:cxn>
                  <a:cxn ang="0">
                    <a:pos x="360" y="162"/>
                  </a:cxn>
                  <a:cxn ang="0">
                    <a:pos x="355" y="134"/>
                  </a:cxn>
                  <a:cxn ang="0">
                    <a:pos x="335" y="94"/>
                  </a:cxn>
                  <a:cxn ang="0">
                    <a:pos x="328" y="56"/>
                  </a:cxn>
                  <a:cxn ang="0">
                    <a:pos x="335" y="7"/>
                  </a:cxn>
                  <a:cxn ang="0">
                    <a:pos x="309" y="0"/>
                  </a:cxn>
                  <a:cxn ang="0">
                    <a:pos x="271" y="3"/>
                  </a:cxn>
                  <a:cxn ang="0">
                    <a:pos x="228" y="3"/>
                  </a:cxn>
                  <a:cxn ang="0">
                    <a:pos x="177" y="19"/>
                  </a:cxn>
                  <a:cxn ang="0">
                    <a:pos x="149" y="33"/>
                  </a:cxn>
                  <a:cxn ang="0">
                    <a:pos x="135" y="48"/>
                  </a:cxn>
                  <a:cxn ang="0">
                    <a:pos x="141" y="82"/>
                  </a:cxn>
                  <a:cxn ang="0">
                    <a:pos x="149" y="109"/>
                  </a:cxn>
                  <a:cxn ang="0">
                    <a:pos x="101" y="121"/>
                  </a:cxn>
                  <a:cxn ang="0">
                    <a:pos x="87" y="145"/>
                  </a:cxn>
                  <a:cxn ang="0">
                    <a:pos x="55" y="163"/>
                  </a:cxn>
                  <a:cxn ang="0">
                    <a:pos x="22" y="180"/>
                  </a:cxn>
                </a:cxnLst>
                <a:rect l="0" t="0" r="r" b="b"/>
                <a:pathLst>
                  <a:path w="414" h="414">
                    <a:moveTo>
                      <a:pt x="5" y="188"/>
                    </a:moveTo>
                    <a:lnTo>
                      <a:pt x="0" y="216"/>
                    </a:lnTo>
                    <a:lnTo>
                      <a:pt x="0" y="224"/>
                    </a:lnTo>
                    <a:lnTo>
                      <a:pt x="19" y="237"/>
                    </a:lnTo>
                    <a:lnTo>
                      <a:pt x="39" y="250"/>
                    </a:lnTo>
                    <a:lnTo>
                      <a:pt x="58" y="264"/>
                    </a:lnTo>
                    <a:lnTo>
                      <a:pt x="77" y="278"/>
                    </a:lnTo>
                    <a:lnTo>
                      <a:pt x="91" y="289"/>
                    </a:lnTo>
                    <a:lnTo>
                      <a:pt x="107" y="300"/>
                    </a:lnTo>
                    <a:lnTo>
                      <a:pt x="121" y="312"/>
                    </a:lnTo>
                    <a:lnTo>
                      <a:pt x="137" y="322"/>
                    </a:lnTo>
                    <a:lnTo>
                      <a:pt x="151" y="334"/>
                    </a:lnTo>
                    <a:lnTo>
                      <a:pt x="167" y="345"/>
                    </a:lnTo>
                    <a:lnTo>
                      <a:pt x="181" y="357"/>
                    </a:lnTo>
                    <a:lnTo>
                      <a:pt x="197" y="368"/>
                    </a:lnTo>
                    <a:lnTo>
                      <a:pt x="197" y="375"/>
                    </a:lnTo>
                    <a:lnTo>
                      <a:pt x="207" y="385"/>
                    </a:lnTo>
                    <a:lnTo>
                      <a:pt x="235" y="397"/>
                    </a:lnTo>
                    <a:lnTo>
                      <a:pt x="237" y="414"/>
                    </a:lnTo>
                    <a:lnTo>
                      <a:pt x="259" y="414"/>
                    </a:lnTo>
                    <a:lnTo>
                      <a:pt x="275" y="410"/>
                    </a:lnTo>
                    <a:lnTo>
                      <a:pt x="291" y="406"/>
                    </a:lnTo>
                    <a:lnTo>
                      <a:pt x="307" y="391"/>
                    </a:lnTo>
                    <a:lnTo>
                      <a:pt x="323" y="374"/>
                    </a:lnTo>
                    <a:lnTo>
                      <a:pt x="346" y="358"/>
                    </a:lnTo>
                    <a:lnTo>
                      <a:pt x="369" y="343"/>
                    </a:lnTo>
                    <a:lnTo>
                      <a:pt x="391" y="327"/>
                    </a:lnTo>
                    <a:lnTo>
                      <a:pt x="414" y="312"/>
                    </a:lnTo>
                    <a:lnTo>
                      <a:pt x="405" y="294"/>
                    </a:lnTo>
                    <a:lnTo>
                      <a:pt x="382" y="290"/>
                    </a:lnTo>
                    <a:lnTo>
                      <a:pt x="373" y="270"/>
                    </a:lnTo>
                    <a:lnTo>
                      <a:pt x="360" y="250"/>
                    </a:lnTo>
                    <a:lnTo>
                      <a:pt x="370" y="242"/>
                    </a:lnTo>
                    <a:lnTo>
                      <a:pt x="369" y="216"/>
                    </a:lnTo>
                    <a:lnTo>
                      <a:pt x="369" y="189"/>
                    </a:lnTo>
                    <a:lnTo>
                      <a:pt x="360" y="162"/>
                    </a:lnTo>
                    <a:lnTo>
                      <a:pt x="361" y="156"/>
                    </a:lnTo>
                    <a:lnTo>
                      <a:pt x="355" y="134"/>
                    </a:lnTo>
                    <a:lnTo>
                      <a:pt x="351" y="112"/>
                    </a:lnTo>
                    <a:lnTo>
                      <a:pt x="335" y="94"/>
                    </a:lnTo>
                    <a:lnTo>
                      <a:pt x="319" y="73"/>
                    </a:lnTo>
                    <a:lnTo>
                      <a:pt x="328" y="56"/>
                    </a:lnTo>
                    <a:lnTo>
                      <a:pt x="336" y="38"/>
                    </a:lnTo>
                    <a:lnTo>
                      <a:pt x="335" y="7"/>
                    </a:lnTo>
                    <a:lnTo>
                      <a:pt x="339" y="1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71" y="3"/>
                    </a:lnTo>
                    <a:lnTo>
                      <a:pt x="250" y="3"/>
                    </a:lnTo>
                    <a:lnTo>
                      <a:pt x="228" y="3"/>
                    </a:lnTo>
                    <a:lnTo>
                      <a:pt x="203" y="12"/>
                    </a:lnTo>
                    <a:lnTo>
                      <a:pt x="177" y="19"/>
                    </a:lnTo>
                    <a:lnTo>
                      <a:pt x="167" y="25"/>
                    </a:lnTo>
                    <a:lnTo>
                      <a:pt x="149" y="33"/>
                    </a:lnTo>
                    <a:lnTo>
                      <a:pt x="130" y="43"/>
                    </a:lnTo>
                    <a:lnTo>
                      <a:pt x="135" y="48"/>
                    </a:lnTo>
                    <a:lnTo>
                      <a:pt x="138" y="64"/>
                    </a:lnTo>
                    <a:lnTo>
                      <a:pt x="141" y="82"/>
                    </a:lnTo>
                    <a:lnTo>
                      <a:pt x="153" y="103"/>
                    </a:lnTo>
                    <a:lnTo>
                      <a:pt x="149" y="109"/>
                    </a:lnTo>
                    <a:lnTo>
                      <a:pt x="127" y="111"/>
                    </a:lnTo>
                    <a:lnTo>
                      <a:pt x="101" y="121"/>
                    </a:lnTo>
                    <a:lnTo>
                      <a:pt x="101" y="135"/>
                    </a:lnTo>
                    <a:lnTo>
                      <a:pt x="87" y="145"/>
                    </a:lnTo>
                    <a:lnTo>
                      <a:pt x="72" y="156"/>
                    </a:lnTo>
                    <a:lnTo>
                      <a:pt x="55" y="163"/>
                    </a:lnTo>
                    <a:lnTo>
                      <a:pt x="37" y="170"/>
                    </a:lnTo>
                    <a:lnTo>
                      <a:pt x="22" y="180"/>
                    </a:lnTo>
                    <a:lnTo>
                      <a:pt x="5" y="18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9" name="Freeform 149"/>
              <p:cNvSpPr>
                <a:spLocks/>
              </p:cNvSpPr>
              <p:nvPr/>
            </p:nvSpPr>
            <p:spPr bwMode="auto">
              <a:xfrm>
                <a:off x="2739" y="1823"/>
                <a:ext cx="6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9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lnTo>
                      <a:pt x="11" y="9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0" name="Freeform 150"/>
              <p:cNvSpPr>
                <a:spLocks/>
              </p:cNvSpPr>
              <p:nvPr/>
            </p:nvSpPr>
            <p:spPr bwMode="auto">
              <a:xfrm>
                <a:off x="2714" y="1828"/>
                <a:ext cx="6" cy="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1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1" name="Freeform 151"/>
              <p:cNvSpPr>
                <a:spLocks/>
              </p:cNvSpPr>
              <p:nvPr/>
            </p:nvSpPr>
            <p:spPr bwMode="auto">
              <a:xfrm>
                <a:off x="2724" y="1834"/>
                <a:ext cx="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2" name="Freeform 152"/>
              <p:cNvSpPr>
                <a:spLocks/>
              </p:cNvSpPr>
              <p:nvPr/>
            </p:nvSpPr>
            <p:spPr bwMode="auto">
              <a:xfrm>
                <a:off x="2745" y="1819"/>
                <a:ext cx="3" cy="2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5" y="4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5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3" name="Freeform 153"/>
              <p:cNvSpPr>
                <a:spLocks/>
              </p:cNvSpPr>
              <p:nvPr/>
            </p:nvSpPr>
            <p:spPr bwMode="auto">
              <a:xfrm>
                <a:off x="2634" y="1966"/>
                <a:ext cx="2" cy="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4" name="Freeform 154"/>
              <p:cNvSpPr>
                <a:spLocks/>
              </p:cNvSpPr>
              <p:nvPr/>
            </p:nvSpPr>
            <p:spPr bwMode="auto">
              <a:xfrm>
                <a:off x="2828" y="173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5" name="Freeform 155"/>
              <p:cNvSpPr>
                <a:spLocks/>
              </p:cNvSpPr>
              <p:nvPr/>
            </p:nvSpPr>
            <p:spPr bwMode="auto">
              <a:xfrm>
                <a:off x="2974" y="1774"/>
                <a:ext cx="159" cy="159"/>
              </a:xfrm>
              <a:custGeom>
                <a:avLst/>
                <a:gdLst/>
                <a:ahLst/>
                <a:cxnLst>
                  <a:cxn ang="0">
                    <a:pos x="299" y="318"/>
                  </a:cxn>
                  <a:cxn ang="0">
                    <a:pos x="298" y="307"/>
                  </a:cxn>
                  <a:cxn ang="0">
                    <a:pos x="318" y="307"/>
                  </a:cxn>
                  <a:cxn ang="0">
                    <a:pos x="317" y="283"/>
                  </a:cxn>
                  <a:cxn ang="0">
                    <a:pos x="317" y="261"/>
                  </a:cxn>
                  <a:cxn ang="0">
                    <a:pos x="316" y="239"/>
                  </a:cxn>
                  <a:cxn ang="0">
                    <a:pos x="315" y="216"/>
                  </a:cxn>
                  <a:cxn ang="0">
                    <a:pos x="313" y="195"/>
                  </a:cxn>
                  <a:cxn ang="0">
                    <a:pos x="311" y="173"/>
                  </a:cxn>
                  <a:cxn ang="0">
                    <a:pos x="310" y="151"/>
                  </a:cxn>
                  <a:cxn ang="0">
                    <a:pos x="309" y="130"/>
                  </a:cxn>
                  <a:cxn ang="0">
                    <a:pos x="307" y="107"/>
                  </a:cxn>
                  <a:cxn ang="0">
                    <a:pos x="305" y="85"/>
                  </a:cxn>
                  <a:cxn ang="0">
                    <a:pos x="305" y="67"/>
                  </a:cxn>
                  <a:cxn ang="0">
                    <a:pos x="304" y="51"/>
                  </a:cxn>
                  <a:cxn ang="0">
                    <a:pos x="307" y="35"/>
                  </a:cxn>
                  <a:cxn ang="0">
                    <a:pos x="295" y="28"/>
                  </a:cxn>
                  <a:cxn ang="0">
                    <a:pos x="265" y="19"/>
                  </a:cxn>
                  <a:cxn ang="0">
                    <a:pos x="262" y="11"/>
                  </a:cxn>
                  <a:cxn ang="0">
                    <a:pos x="235" y="5"/>
                  </a:cxn>
                  <a:cxn ang="0">
                    <a:pos x="221" y="15"/>
                  </a:cxn>
                  <a:cxn ang="0">
                    <a:pos x="207" y="23"/>
                  </a:cxn>
                  <a:cxn ang="0">
                    <a:pos x="208" y="55"/>
                  </a:cxn>
                  <a:cxn ang="0">
                    <a:pos x="189" y="67"/>
                  </a:cxn>
                  <a:cxn ang="0">
                    <a:pos x="166" y="57"/>
                  </a:cxn>
                  <a:cxn ang="0">
                    <a:pos x="143" y="46"/>
                  </a:cxn>
                  <a:cxn ang="0">
                    <a:pos x="120" y="39"/>
                  </a:cxn>
                  <a:cxn ang="0">
                    <a:pos x="111" y="18"/>
                  </a:cxn>
                  <a:cxn ang="0">
                    <a:pos x="89" y="12"/>
                  </a:cxn>
                  <a:cxn ang="0">
                    <a:pos x="67" y="7"/>
                  </a:cxn>
                  <a:cxn ang="0">
                    <a:pos x="39" y="0"/>
                  </a:cxn>
                  <a:cxn ang="0">
                    <a:pos x="37" y="18"/>
                  </a:cxn>
                  <a:cxn ang="0">
                    <a:pos x="24" y="30"/>
                  </a:cxn>
                  <a:cxn ang="0">
                    <a:pos x="12" y="41"/>
                  </a:cxn>
                  <a:cxn ang="0">
                    <a:pos x="12" y="60"/>
                  </a:cxn>
                  <a:cxn ang="0">
                    <a:pos x="1" y="69"/>
                  </a:cxn>
                  <a:cxn ang="0">
                    <a:pos x="0" y="75"/>
                  </a:cxn>
                  <a:cxn ang="0">
                    <a:pos x="9" y="102"/>
                  </a:cxn>
                  <a:cxn ang="0">
                    <a:pos x="9" y="129"/>
                  </a:cxn>
                  <a:cxn ang="0">
                    <a:pos x="10" y="155"/>
                  </a:cxn>
                  <a:cxn ang="0">
                    <a:pos x="0" y="163"/>
                  </a:cxn>
                  <a:cxn ang="0">
                    <a:pos x="13" y="183"/>
                  </a:cxn>
                  <a:cxn ang="0">
                    <a:pos x="22" y="203"/>
                  </a:cxn>
                  <a:cxn ang="0">
                    <a:pos x="45" y="207"/>
                  </a:cxn>
                  <a:cxn ang="0">
                    <a:pos x="54" y="225"/>
                  </a:cxn>
                  <a:cxn ang="0">
                    <a:pos x="83" y="232"/>
                  </a:cxn>
                  <a:cxn ang="0">
                    <a:pos x="100" y="246"/>
                  </a:cxn>
                  <a:cxn ang="0">
                    <a:pos x="114" y="238"/>
                  </a:cxn>
                  <a:cxn ang="0">
                    <a:pos x="135" y="226"/>
                  </a:cxn>
                  <a:cxn ang="0">
                    <a:pos x="155" y="237"/>
                  </a:cxn>
                  <a:cxn ang="0">
                    <a:pos x="175" y="249"/>
                  </a:cxn>
                  <a:cxn ang="0">
                    <a:pos x="196" y="261"/>
                  </a:cxn>
                  <a:cxn ang="0">
                    <a:pos x="216" y="273"/>
                  </a:cxn>
                  <a:cxn ang="0">
                    <a:pos x="237" y="283"/>
                  </a:cxn>
                  <a:cxn ang="0">
                    <a:pos x="257" y="295"/>
                  </a:cxn>
                  <a:cxn ang="0">
                    <a:pos x="277" y="307"/>
                  </a:cxn>
                  <a:cxn ang="0">
                    <a:pos x="299" y="318"/>
                  </a:cxn>
                </a:cxnLst>
                <a:rect l="0" t="0" r="r" b="b"/>
                <a:pathLst>
                  <a:path w="318" h="318">
                    <a:moveTo>
                      <a:pt x="299" y="318"/>
                    </a:moveTo>
                    <a:lnTo>
                      <a:pt x="298" y="307"/>
                    </a:lnTo>
                    <a:lnTo>
                      <a:pt x="318" y="307"/>
                    </a:lnTo>
                    <a:lnTo>
                      <a:pt x="317" y="283"/>
                    </a:lnTo>
                    <a:lnTo>
                      <a:pt x="317" y="261"/>
                    </a:lnTo>
                    <a:lnTo>
                      <a:pt x="316" y="239"/>
                    </a:lnTo>
                    <a:lnTo>
                      <a:pt x="315" y="216"/>
                    </a:lnTo>
                    <a:lnTo>
                      <a:pt x="313" y="195"/>
                    </a:lnTo>
                    <a:lnTo>
                      <a:pt x="311" y="173"/>
                    </a:lnTo>
                    <a:lnTo>
                      <a:pt x="310" y="151"/>
                    </a:lnTo>
                    <a:lnTo>
                      <a:pt x="309" y="130"/>
                    </a:lnTo>
                    <a:lnTo>
                      <a:pt x="307" y="107"/>
                    </a:lnTo>
                    <a:lnTo>
                      <a:pt x="305" y="85"/>
                    </a:lnTo>
                    <a:lnTo>
                      <a:pt x="305" y="67"/>
                    </a:lnTo>
                    <a:lnTo>
                      <a:pt x="304" y="51"/>
                    </a:lnTo>
                    <a:lnTo>
                      <a:pt x="307" y="35"/>
                    </a:lnTo>
                    <a:lnTo>
                      <a:pt x="295" y="28"/>
                    </a:lnTo>
                    <a:lnTo>
                      <a:pt x="265" y="19"/>
                    </a:lnTo>
                    <a:lnTo>
                      <a:pt x="262" y="11"/>
                    </a:lnTo>
                    <a:lnTo>
                      <a:pt x="235" y="5"/>
                    </a:lnTo>
                    <a:lnTo>
                      <a:pt x="221" y="15"/>
                    </a:lnTo>
                    <a:lnTo>
                      <a:pt x="207" y="23"/>
                    </a:lnTo>
                    <a:lnTo>
                      <a:pt x="208" y="55"/>
                    </a:lnTo>
                    <a:lnTo>
                      <a:pt x="189" y="67"/>
                    </a:lnTo>
                    <a:lnTo>
                      <a:pt x="166" y="57"/>
                    </a:lnTo>
                    <a:lnTo>
                      <a:pt x="143" y="46"/>
                    </a:lnTo>
                    <a:lnTo>
                      <a:pt x="120" y="39"/>
                    </a:lnTo>
                    <a:lnTo>
                      <a:pt x="111" y="18"/>
                    </a:lnTo>
                    <a:lnTo>
                      <a:pt x="89" y="12"/>
                    </a:lnTo>
                    <a:lnTo>
                      <a:pt x="67" y="7"/>
                    </a:lnTo>
                    <a:lnTo>
                      <a:pt x="39" y="0"/>
                    </a:lnTo>
                    <a:lnTo>
                      <a:pt x="37" y="18"/>
                    </a:lnTo>
                    <a:lnTo>
                      <a:pt x="24" y="30"/>
                    </a:lnTo>
                    <a:lnTo>
                      <a:pt x="12" y="41"/>
                    </a:lnTo>
                    <a:lnTo>
                      <a:pt x="12" y="60"/>
                    </a:lnTo>
                    <a:lnTo>
                      <a:pt x="1" y="69"/>
                    </a:lnTo>
                    <a:lnTo>
                      <a:pt x="0" y="75"/>
                    </a:lnTo>
                    <a:lnTo>
                      <a:pt x="9" y="102"/>
                    </a:lnTo>
                    <a:lnTo>
                      <a:pt x="9" y="129"/>
                    </a:lnTo>
                    <a:lnTo>
                      <a:pt x="10" y="155"/>
                    </a:lnTo>
                    <a:lnTo>
                      <a:pt x="0" y="163"/>
                    </a:lnTo>
                    <a:lnTo>
                      <a:pt x="13" y="183"/>
                    </a:lnTo>
                    <a:lnTo>
                      <a:pt x="22" y="203"/>
                    </a:lnTo>
                    <a:lnTo>
                      <a:pt x="45" y="207"/>
                    </a:lnTo>
                    <a:lnTo>
                      <a:pt x="54" y="225"/>
                    </a:lnTo>
                    <a:lnTo>
                      <a:pt x="83" y="232"/>
                    </a:lnTo>
                    <a:lnTo>
                      <a:pt x="100" y="246"/>
                    </a:lnTo>
                    <a:lnTo>
                      <a:pt x="114" y="238"/>
                    </a:lnTo>
                    <a:lnTo>
                      <a:pt x="135" y="226"/>
                    </a:lnTo>
                    <a:lnTo>
                      <a:pt x="155" y="237"/>
                    </a:lnTo>
                    <a:lnTo>
                      <a:pt x="175" y="249"/>
                    </a:lnTo>
                    <a:lnTo>
                      <a:pt x="196" y="261"/>
                    </a:lnTo>
                    <a:lnTo>
                      <a:pt x="216" y="273"/>
                    </a:lnTo>
                    <a:lnTo>
                      <a:pt x="237" y="283"/>
                    </a:lnTo>
                    <a:lnTo>
                      <a:pt x="257" y="295"/>
                    </a:lnTo>
                    <a:lnTo>
                      <a:pt x="277" y="307"/>
                    </a:lnTo>
                    <a:lnTo>
                      <a:pt x="299" y="3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6" name="Freeform 156"/>
              <p:cNvSpPr>
                <a:spLocks/>
              </p:cNvSpPr>
              <p:nvPr/>
            </p:nvSpPr>
            <p:spPr bwMode="auto">
              <a:xfrm>
                <a:off x="2756" y="1869"/>
                <a:ext cx="168" cy="173"/>
              </a:xfrm>
              <a:custGeom>
                <a:avLst/>
                <a:gdLst/>
                <a:ahLst/>
                <a:cxnLst>
                  <a:cxn ang="0">
                    <a:pos x="74" y="324"/>
                  </a:cxn>
                  <a:cxn ang="0">
                    <a:pos x="87" y="346"/>
                  </a:cxn>
                  <a:cxn ang="0">
                    <a:pos x="104" y="344"/>
                  </a:cxn>
                  <a:cxn ang="0">
                    <a:pos x="120" y="332"/>
                  </a:cxn>
                  <a:cxn ang="0">
                    <a:pos x="137" y="338"/>
                  </a:cxn>
                  <a:cxn ang="0">
                    <a:pos x="148" y="302"/>
                  </a:cxn>
                  <a:cxn ang="0">
                    <a:pos x="164" y="282"/>
                  </a:cxn>
                  <a:cxn ang="0">
                    <a:pos x="180" y="275"/>
                  </a:cxn>
                  <a:cxn ang="0">
                    <a:pos x="188" y="264"/>
                  </a:cxn>
                  <a:cxn ang="0">
                    <a:pos x="207" y="252"/>
                  </a:cxn>
                  <a:cxn ang="0">
                    <a:pos x="236" y="230"/>
                  </a:cxn>
                  <a:cxn ang="0">
                    <a:pos x="258" y="233"/>
                  </a:cxn>
                  <a:cxn ang="0">
                    <a:pos x="299" y="226"/>
                  </a:cxn>
                  <a:cxn ang="0">
                    <a:pos x="333" y="204"/>
                  </a:cxn>
                  <a:cxn ang="0">
                    <a:pos x="334" y="169"/>
                  </a:cxn>
                  <a:cxn ang="0">
                    <a:pos x="336" y="136"/>
                  </a:cxn>
                  <a:cxn ang="0">
                    <a:pos x="312" y="119"/>
                  </a:cxn>
                  <a:cxn ang="0">
                    <a:pos x="274" y="97"/>
                  </a:cxn>
                  <a:cxn ang="0">
                    <a:pos x="258" y="79"/>
                  </a:cxn>
                  <a:cxn ang="0">
                    <a:pos x="228" y="56"/>
                  </a:cxn>
                  <a:cxn ang="0">
                    <a:pos x="198" y="34"/>
                  </a:cxn>
                  <a:cxn ang="0">
                    <a:pos x="168" y="11"/>
                  </a:cxn>
                  <a:cxn ang="0">
                    <a:pos x="136" y="0"/>
                  </a:cxn>
                  <a:cxn ang="0">
                    <a:pos x="120" y="24"/>
                  </a:cxn>
                  <a:cxn ang="0">
                    <a:pos x="125" y="73"/>
                  </a:cxn>
                  <a:cxn ang="0">
                    <a:pos x="129" y="124"/>
                  </a:cxn>
                  <a:cxn ang="0">
                    <a:pos x="134" y="173"/>
                  </a:cxn>
                  <a:cxn ang="0">
                    <a:pos x="142" y="202"/>
                  </a:cxn>
                  <a:cxn ang="0">
                    <a:pos x="118" y="221"/>
                  </a:cxn>
                  <a:cxn ang="0">
                    <a:pos x="80" y="221"/>
                  </a:cxn>
                  <a:cxn ang="0">
                    <a:pos x="58" y="218"/>
                  </a:cxn>
                  <a:cxn ang="0">
                    <a:pos x="26" y="227"/>
                  </a:cxn>
                  <a:cxn ang="0">
                    <a:pos x="4" y="239"/>
                  </a:cxn>
                  <a:cxn ang="0">
                    <a:pos x="6" y="262"/>
                  </a:cxn>
                  <a:cxn ang="0">
                    <a:pos x="17" y="293"/>
                  </a:cxn>
                  <a:cxn ang="0">
                    <a:pos x="28" y="299"/>
                  </a:cxn>
                  <a:cxn ang="0">
                    <a:pos x="46" y="300"/>
                  </a:cxn>
                  <a:cxn ang="0">
                    <a:pos x="63" y="292"/>
                  </a:cxn>
                  <a:cxn ang="0">
                    <a:pos x="77" y="316"/>
                  </a:cxn>
                </a:cxnLst>
                <a:rect l="0" t="0" r="r" b="b"/>
                <a:pathLst>
                  <a:path w="336" h="346">
                    <a:moveTo>
                      <a:pt x="77" y="316"/>
                    </a:moveTo>
                    <a:lnTo>
                      <a:pt x="74" y="324"/>
                    </a:lnTo>
                    <a:lnTo>
                      <a:pt x="76" y="324"/>
                    </a:lnTo>
                    <a:lnTo>
                      <a:pt x="87" y="346"/>
                    </a:lnTo>
                    <a:lnTo>
                      <a:pt x="92" y="341"/>
                    </a:lnTo>
                    <a:lnTo>
                      <a:pt x="104" y="344"/>
                    </a:lnTo>
                    <a:lnTo>
                      <a:pt x="113" y="338"/>
                    </a:lnTo>
                    <a:lnTo>
                      <a:pt x="120" y="332"/>
                    </a:lnTo>
                    <a:lnTo>
                      <a:pt x="123" y="342"/>
                    </a:lnTo>
                    <a:lnTo>
                      <a:pt x="137" y="338"/>
                    </a:lnTo>
                    <a:lnTo>
                      <a:pt x="142" y="308"/>
                    </a:lnTo>
                    <a:lnTo>
                      <a:pt x="148" y="302"/>
                    </a:lnTo>
                    <a:lnTo>
                      <a:pt x="160" y="293"/>
                    </a:lnTo>
                    <a:lnTo>
                      <a:pt x="164" y="282"/>
                    </a:lnTo>
                    <a:lnTo>
                      <a:pt x="167" y="270"/>
                    </a:lnTo>
                    <a:lnTo>
                      <a:pt x="180" y="275"/>
                    </a:lnTo>
                    <a:lnTo>
                      <a:pt x="183" y="266"/>
                    </a:lnTo>
                    <a:lnTo>
                      <a:pt x="188" y="264"/>
                    </a:lnTo>
                    <a:lnTo>
                      <a:pt x="195" y="253"/>
                    </a:lnTo>
                    <a:lnTo>
                      <a:pt x="207" y="252"/>
                    </a:lnTo>
                    <a:lnTo>
                      <a:pt x="210" y="244"/>
                    </a:lnTo>
                    <a:lnTo>
                      <a:pt x="236" y="230"/>
                    </a:lnTo>
                    <a:lnTo>
                      <a:pt x="255" y="233"/>
                    </a:lnTo>
                    <a:lnTo>
                      <a:pt x="258" y="233"/>
                    </a:lnTo>
                    <a:lnTo>
                      <a:pt x="276" y="226"/>
                    </a:lnTo>
                    <a:lnTo>
                      <a:pt x="299" y="226"/>
                    </a:lnTo>
                    <a:lnTo>
                      <a:pt x="322" y="224"/>
                    </a:lnTo>
                    <a:lnTo>
                      <a:pt x="333" y="204"/>
                    </a:lnTo>
                    <a:lnTo>
                      <a:pt x="333" y="187"/>
                    </a:lnTo>
                    <a:lnTo>
                      <a:pt x="334" y="169"/>
                    </a:lnTo>
                    <a:lnTo>
                      <a:pt x="335" y="152"/>
                    </a:lnTo>
                    <a:lnTo>
                      <a:pt x="336" y="136"/>
                    </a:lnTo>
                    <a:lnTo>
                      <a:pt x="314" y="136"/>
                    </a:lnTo>
                    <a:lnTo>
                      <a:pt x="312" y="119"/>
                    </a:lnTo>
                    <a:lnTo>
                      <a:pt x="284" y="107"/>
                    </a:lnTo>
                    <a:lnTo>
                      <a:pt x="274" y="97"/>
                    </a:lnTo>
                    <a:lnTo>
                      <a:pt x="274" y="90"/>
                    </a:lnTo>
                    <a:lnTo>
                      <a:pt x="258" y="79"/>
                    </a:lnTo>
                    <a:lnTo>
                      <a:pt x="244" y="67"/>
                    </a:lnTo>
                    <a:lnTo>
                      <a:pt x="228" y="56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4" y="22"/>
                    </a:lnTo>
                    <a:lnTo>
                      <a:pt x="168" y="11"/>
                    </a:lnTo>
                    <a:lnTo>
                      <a:pt x="154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120" y="24"/>
                    </a:lnTo>
                    <a:lnTo>
                      <a:pt x="123" y="49"/>
                    </a:lnTo>
                    <a:lnTo>
                      <a:pt x="125" y="73"/>
                    </a:lnTo>
                    <a:lnTo>
                      <a:pt x="126" y="98"/>
                    </a:lnTo>
                    <a:lnTo>
                      <a:pt x="129" y="124"/>
                    </a:lnTo>
                    <a:lnTo>
                      <a:pt x="131" y="148"/>
                    </a:lnTo>
                    <a:lnTo>
                      <a:pt x="134" y="173"/>
                    </a:lnTo>
                    <a:lnTo>
                      <a:pt x="136" y="198"/>
                    </a:lnTo>
                    <a:lnTo>
                      <a:pt x="142" y="202"/>
                    </a:lnTo>
                    <a:lnTo>
                      <a:pt x="138" y="221"/>
                    </a:lnTo>
                    <a:lnTo>
                      <a:pt x="118" y="221"/>
                    </a:lnTo>
                    <a:lnTo>
                      <a:pt x="99" y="221"/>
                    </a:lnTo>
                    <a:lnTo>
                      <a:pt x="80" y="221"/>
                    </a:lnTo>
                    <a:lnTo>
                      <a:pt x="60" y="221"/>
                    </a:lnTo>
                    <a:lnTo>
                      <a:pt x="58" y="218"/>
                    </a:lnTo>
                    <a:lnTo>
                      <a:pt x="29" y="226"/>
                    </a:lnTo>
                    <a:lnTo>
                      <a:pt x="26" y="227"/>
                    </a:lnTo>
                    <a:lnTo>
                      <a:pt x="14" y="220"/>
                    </a:lnTo>
                    <a:lnTo>
                      <a:pt x="4" y="239"/>
                    </a:lnTo>
                    <a:lnTo>
                      <a:pt x="0" y="238"/>
                    </a:lnTo>
                    <a:lnTo>
                      <a:pt x="6" y="262"/>
                    </a:lnTo>
                    <a:lnTo>
                      <a:pt x="11" y="270"/>
                    </a:lnTo>
                    <a:lnTo>
                      <a:pt x="17" y="293"/>
                    </a:lnTo>
                    <a:lnTo>
                      <a:pt x="15" y="299"/>
                    </a:lnTo>
                    <a:lnTo>
                      <a:pt x="28" y="299"/>
                    </a:lnTo>
                    <a:lnTo>
                      <a:pt x="34" y="301"/>
                    </a:lnTo>
                    <a:lnTo>
                      <a:pt x="46" y="300"/>
                    </a:lnTo>
                    <a:lnTo>
                      <a:pt x="59" y="295"/>
                    </a:lnTo>
                    <a:lnTo>
                      <a:pt x="63" y="292"/>
                    </a:lnTo>
                    <a:lnTo>
                      <a:pt x="69" y="310"/>
                    </a:lnTo>
                    <a:lnTo>
                      <a:pt x="77" y="31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7" name="Freeform 157"/>
              <p:cNvSpPr>
                <a:spLocks/>
              </p:cNvSpPr>
              <p:nvPr/>
            </p:nvSpPr>
            <p:spPr bwMode="auto">
              <a:xfrm>
                <a:off x="3019" y="1741"/>
                <a:ext cx="3" cy="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8" name="Freeform 158"/>
              <p:cNvSpPr>
                <a:spLocks/>
              </p:cNvSpPr>
              <p:nvPr/>
            </p:nvSpPr>
            <p:spPr bwMode="auto">
              <a:xfrm>
                <a:off x="2708" y="1842"/>
                <a:ext cx="124" cy="146"/>
              </a:xfrm>
              <a:custGeom>
                <a:avLst/>
                <a:gdLst/>
                <a:ahLst/>
                <a:cxnLst>
                  <a:cxn ang="0">
                    <a:pos x="13" y="253"/>
                  </a:cxn>
                  <a:cxn ang="0">
                    <a:pos x="8" y="262"/>
                  </a:cxn>
                  <a:cxn ang="0">
                    <a:pos x="13" y="234"/>
                  </a:cxn>
                  <a:cxn ang="0">
                    <a:pos x="19" y="206"/>
                  </a:cxn>
                  <a:cxn ang="0">
                    <a:pos x="13" y="184"/>
                  </a:cxn>
                  <a:cxn ang="0">
                    <a:pos x="14" y="160"/>
                  </a:cxn>
                  <a:cxn ang="0">
                    <a:pos x="1" y="146"/>
                  </a:cxn>
                  <a:cxn ang="0">
                    <a:pos x="0" y="152"/>
                  </a:cxn>
                  <a:cxn ang="0">
                    <a:pos x="2" y="139"/>
                  </a:cxn>
                  <a:cxn ang="0">
                    <a:pos x="22" y="139"/>
                  </a:cxn>
                  <a:cxn ang="0">
                    <a:pos x="42" y="139"/>
                  </a:cxn>
                  <a:cxn ang="0">
                    <a:pos x="62" y="139"/>
                  </a:cxn>
                  <a:cxn ang="0">
                    <a:pos x="82" y="139"/>
                  </a:cxn>
                  <a:cxn ang="0">
                    <a:pos x="82" y="119"/>
                  </a:cxn>
                  <a:cxn ang="0">
                    <a:pos x="82" y="100"/>
                  </a:cxn>
                  <a:cxn ang="0">
                    <a:pos x="103" y="90"/>
                  </a:cxn>
                  <a:cxn ang="0">
                    <a:pos x="104" y="60"/>
                  </a:cxn>
                  <a:cxn ang="0">
                    <a:pos x="104" y="30"/>
                  </a:cxn>
                  <a:cxn ang="0">
                    <a:pos x="121" y="30"/>
                  </a:cxn>
                  <a:cxn ang="0">
                    <a:pos x="138" y="30"/>
                  </a:cxn>
                  <a:cxn ang="0">
                    <a:pos x="154" y="30"/>
                  </a:cxn>
                  <a:cxn ang="0">
                    <a:pos x="171" y="30"/>
                  </a:cxn>
                  <a:cxn ang="0">
                    <a:pos x="171" y="0"/>
                  </a:cxn>
                  <a:cxn ang="0">
                    <a:pos x="190" y="13"/>
                  </a:cxn>
                  <a:cxn ang="0">
                    <a:pos x="210" y="26"/>
                  </a:cxn>
                  <a:cxn ang="0">
                    <a:pos x="229" y="40"/>
                  </a:cxn>
                  <a:cxn ang="0">
                    <a:pos x="248" y="54"/>
                  </a:cxn>
                  <a:cxn ang="0">
                    <a:pos x="230" y="54"/>
                  </a:cxn>
                  <a:cxn ang="0">
                    <a:pos x="212" y="54"/>
                  </a:cxn>
                  <a:cxn ang="0">
                    <a:pos x="214" y="78"/>
                  </a:cxn>
                  <a:cxn ang="0">
                    <a:pos x="217" y="103"/>
                  </a:cxn>
                  <a:cxn ang="0">
                    <a:pos x="219" y="127"/>
                  </a:cxn>
                  <a:cxn ang="0">
                    <a:pos x="220" y="152"/>
                  </a:cxn>
                  <a:cxn ang="0">
                    <a:pos x="223" y="178"/>
                  </a:cxn>
                  <a:cxn ang="0">
                    <a:pos x="225" y="202"/>
                  </a:cxn>
                  <a:cxn ang="0">
                    <a:pos x="228" y="227"/>
                  </a:cxn>
                  <a:cxn ang="0">
                    <a:pos x="230" y="252"/>
                  </a:cxn>
                  <a:cxn ang="0">
                    <a:pos x="236" y="256"/>
                  </a:cxn>
                  <a:cxn ang="0">
                    <a:pos x="232" y="275"/>
                  </a:cxn>
                  <a:cxn ang="0">
                    <a:pos x="212" y="275"/>
                  </a:cxn>
                  <a:cxn ang="0">
                    <a:pos x="193" y="275"/>
                  </a:cxn>
                  <a:cxn ang="0">
                    <a:pos x="174" y="275"/>
                  </a:cxn>
                  <a:cxn ang="0">
                    <a:pos x="154" y="275"/>
                  </a:cxn>
                  <a:cxn ang="0">
                    <a:pos x="152" y="272"/>
                  </a:cxn>
                  <a:cxn ang="0">
                    <a:pos x="123" y="280"/>
                  </a:cxn>
                  <a:cxn ang="0">
                    <a:pos x="120" y="281"/>
                  </a:cxn>
                  <a:cxn ang="0">
                    <a:pos x="108" y="274"/>
                  </a:cxn>
                  <a:cxn ang="0">
                    <a:pos x="98" y="293"/>
                  </a:cxn>
                  <a:cxn ang="0">
                    <a:pos x="94" y="292"/>
                  </a:cxn>
                  <a:cxn ang="0">
                    <a:pos x="79" y="276"/>
                  </a:cxn>
                  <a:cxn ang="0">
                    <a:pos x="64" y="259"/>
                  </a:cxn>
                  <a:cxn ang="0">
                    <a:pos x="45" y="248"/>
                  </a:cxn>
                  <a:cxn ang="0">
                    <a:pos x="28" y="251"/>
                  </a:cxn>
                  <a:cxn ang="0">
                    <a:pos x="13" y="253"/>
                  </a:cxn>
                </a:cxnLst>
                <a:rect l="0" t="0" r="r" b="b"/>
                <a:pathLst>
                  <a:path w="248" h="293">
                    <a:moveTo>
                      <a:pt x="13" y="253"/>
                    </a:moveTo>
                    <a:lnTo>
                      <a:pt x="8" y="262"/>
                    </a:lnTo>
                    <a:lnTo>
                      <a:pt x="13" y="234"/>
                    </a:lnTo>
                    <a:lnTo>
                      <a:pt x="19" y="206"/>
                    </a:lnTo>
                    <a:lnTo>
                      <a:pt x="13" y="184"/>
                    </a:lnTo>
                    <a:lnTo>
                      <a:pt x="14" y="160"/>
                    </a:lnTo>
                    <a:lnTo>
                      <a:pt x="1" y="146"/>
                    </a:lnTo>
                    <a:lnTo>
                      <a:pt x="0" y="152"/>
                    </a:lnTo>
                    <a:lnTo>
                      <a:pt x="2" y="139"/>
                    </a:lnTo>
                    <a:lnTo>
                      <a:pt x="22" y="139"/>
                    </a:lnTo>
                    <a:lnTo>
                      <a:pt x="42" y="139"/>
                    </a:lnTo>
                    <a:lnTo>
                      <a:pt x="62" y="139"/>
                    </a:lnTo>
                    <a:lnTo>
                      <a:pt x="82" y="139"/>
                    </a:lnTo>
                    <a:lnTo>
                      <a:pt x="82" y="119"/>
                    </a:lnTo>
                    <a:lnTo>
                      <a:pt x="82" y="100"/>
                    </a:lnTo>
                    <a:lnTo>
                      <a:pt x="103" y="90"/>
                    </a:lnTo>
                    <a:lnTo>
                      <a:pt x="104" y="60"/>
                    </a:lnTo>
                    <a:lnTo>
                      <a:pt x="104" y="30"/>
                    </a:lnTo>
                    <a:lnTo>
                      <a:pt x="121" y="30"/>
                    </a:lnTo>
                    <a:lnTo>
                      <a:pt x="138" y="30"/>
                    </a:lnTo>
                    <a:lnTo>
                      <a:pt x="154" y="30"/>
                    </a:lnTo>
                    <a:lnTo>
                      <a:pt x="171" y="30"/>
                    </a:lnTo>
                    <a:lnTo>
                      <a:pt x="171" y="0"/>
                    </a:lnTo>
                    <a:lnTo>
                      <a:pt x="190" y="13"/>
                    </a:lnTo>
                    <a:lnTo>
                      <a:pt x="210" y="26"/>
                    </a:lnTo>
                    <a:lnTo>
                      <a:pt x="229" y="40"/>
                    </a:lnTo>
                    <a:lnTo>
                      <a:pt x="248" y="54"/>
                    </a:lnTo>
                    <a:lnTo>
                      <a:pt x="230" y="54"/>
                    </a:lnTo>
                    <a:lnTo>
                      <a:pt x="212" y="54"/>
                    </a:lnTo>
                    <a:lnTo>
                      <a:pt x="214" y="78"/>
                    </a:lnTo>
                    <a:lnTo>
                      <a:pt x="217" y="103"/>
                    </a:lnTo>
                    <a:lnTo>
                      <a:pt x="219" y="127"/>
                    </a:lnTo>
                    <a:lnTo>
                      <a:pt x="220" y="152"/>
                    </a:lnTo>
                    <a:lnTo>
                      <a:pt x="223" y="178"/>
                    </a:lnTo>
                    <a:lnTo>
                      <a:pt x="225" y="202"/>
                    </a:lnTo>
                    <a:lnTo>
                      <a:pt x="228" y="227"/>
                    </a:lnTo>
                    <a:lnTo>
                      <a:pt x="230" y="252"/>
                    </a:lnTo>
                    <a:lnTo>
                      <a:pt x="236" y="256"/>
                    </a:lnTo>
                    <a:lnTo>
                      <a:pt x="232" y="275"/>
                    </a:lnTo>
                    <a:lnTo>
                      <a:pt x="212" y="275"/>
                    </a:lnTo>
                    <a:lnTo>
                      <a:pt x="193" y="275"/>
                    </a:lnTo>
                    <a:lnTo>
                      <a:pt x="174" y="275"/>
                    </a:lnTo>
                    <a:lnTo>
                      <a:pt x="154" y="275"/>
                    </a:lnTo>
                    <a:lnTo>
                      <a:pt x="152" y="272"/>
                    </a:lnTo>
                    <a:lnTo>
                      <a:pt x="123" y="280"/>
                    </a:lnTo>
                    <a:lnTo>
                      <a:pt x="120" y="281"/>
                    </a:lnTo>
                    <a:lnTo>
                      <a:pt x="108" y="274"/>
                    </a:lnTo>
                    <a:lnTo>
                      <a:pt x="98" y="293"/>
                    </a:lnTo>
                    <a:lnTo>
                      <a:pt x="94" y="292"/>
                    </a:lnTo>
                    <a:lnTo>
                      <a:pt x="79" y="276"/>
                    </a:lnTo>
                    <a:lnTo>
                      <a:pt x="64" y="259"/>
                    </a:lnTo>
                    <a:lnTo>
                      <a:pt x="45" y="248"/>
                    </a:lnTo>
                    <a:lnTo>
                      <a:pt x="28" y="251"/>
                    </a:lnTo>
                    <a:lnTo>
                      <a:pt x="13" y="25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9" name="Freeform 159"/>
              <p:cNvSpPr>
                <a:spLocks/>
              </p:cNvSpPr>
              <p:nvPr/>
            </p:nvSpPr>
            <p:spPr bwMode="auto">
              <a:xfrm>
                <a:off x="2750" y="1742"/>
                <a:ext cx="120" cy="96"/>
              </a:xfrm>
              <a:custGeom>
                <a:avLst/>
                <a:gdLst/>
                <a:ahLst/>
                <a:cxnLst>
                  <a:cxn ang="0">
                    <a:pos x="125" y="46"/>
                  </a:cxn>
                  <a:cxn ang="0">
                    <a:pos x="107" y="58"/>
                  </a:cxn>
                  <a:cxn ang="0">
                    <a:pos x="88" y="70"/>
                  </a:cxn>
                  <a:cxn ang="0">
                    <a:pos x="78" y="88"/>
                  </a:cxn>
                  <a:cxn ang="0">
                    <a:pos x="69" y="106"/>
                  </a:cxn>
                  <a:cxn ang="0">
                    <a:pos x="71" y="127"/>
                  </a:cxn>
                  <a:cxn ang="0">
                    <a:pos x="62" y="144"/>
                  </a:cxn>
                  <a:cxn ang="0">
                    <a:pos x="53" y="160"/>
                  </a:cxn>
                  <a:cxn ang="0">
                    <a:pos x="38" y="171"/>
                  </a:cxn>
                  <a:cxn ang="0">
                    <a:pos x="22" y="182"/>
                  </a:cxn>
                  <a:cxn ang="0">
                    <a:pos x="0" y="192"/>
                  </a:cxn>
                  <a:cxn ang="0">
                    <a:pos x="22" y="192"/>
                  </a:cxn>
                  <a:cxn ang="0">
                    <a:pos x="45" y="192"/>
                  </a:cxn>
                  <a:cxn ang="0">
                    <a:pos x="68" y="192"/>
                  </a:cxn>
                  <a:cxn ang="0">
                    <a:pos x="89" y="192"/>
                  </a:cxn>
                  <a:cxn ang="0">
                    <a:pos x="94" y="164"/>
                  </a:cxn>
                  <a:cxn ang="0">
                    <a:pos x="111" y="156"/>
                  </a:cxn>
                  <a:cxn ang="0">
                    <a:pos x="126" y="146"/>
                  </a:cxn>
                  <a:cxn ang="0">
                    <a:pos x="144" y="139"/>
                  </a:cxn>
                  <a:cxn ang="0">
                    <a:pos x="161" y="132"/>
                  </a:cxn>
                  <a:cxn ang="0">
                    <a:pos x="176" y="121"/>
                  </a:cxn>
                  <a:cxn ang="0">
                    <a:pos x="190" y="111"/>
                  </a:cxn>
                  <a:cxn ang="0">
                    <a:pos x="190" y="97"/>
                  </a:cxn>
                  <a:cxn ang="0">
                    <a:pos x="216" y="87"/>
                  </a:cxn>
                  <a:cxn ang="0">
                    <a:pos x="238" y="85"/>
                  </a:cxn>
                  <a:cxn ang="0">
                    <a:pos x="242" y="79"/>
                  </a:cxn>
                  <a:cxn ang="0">
                    <a:pos x="230" y="58"/>
                  </a:cxn>
                  <a:cxn ang="0">
                    <a:pos x="227" y="40"/>
                  </a:cxn>
                  <a:cxn ang="0">
                    <a:pos x="224" y="24"/>
                  </a:cxn>
                  <a:cxn ang="0">
                    <a:pos x="219" y="19"/>
                  </a:cxn>
                  <a:cxn ang="0">
                    <a:pos x="206" y="14"/>
                  </a:cxn>
                  <a:cxn ang="0">
                    <a:pos x="201" y="15"/>
                  </a:cxn>
                  <a:cxn ang="0">
                    <a:pos x="167" y="13"/>
                  </a:cxn>
                  <a:cxn ang="0">
                    <a:pos x="156" y="0"/>
                  </a:cxn>
                  <a:cxn ang="0">
                    <a:pos x="146" y="9"/>
                  </a:cxn>
                  <a:cxn ang="0">
                    <a:pos x="135" y="28"/>
                  </a:cxn>
                  <a:cxn ang="0">
                    <a:pos x="125" y="46"/>
                  </a:cxn>
                </a:cxnLst>
                <a:rect l="0" t="0" r="r" b="b"/>
                <a:pathLst>
                  <a:path w="242" h="192">
                    <a:moveTo>
                      <a:pt x="125" y="46"/>
                    </a:moveTo>
                    <a:lnTo>
                      <a:pt x="107" y="58"/>
                    </a:lnTo>
                    <a:lnTo>
                      <a:pt x="88" y="70"/>
                    </a:lnTo>
                    <a:lnTo>
                      <a:pt x="78" y="88"/>
                    </a:lnTo>
                    <a:lnTo>
                      <a:pt x="69" y="106"/>
                    </a:lnTo>
                    <a:lnTo>
                      <a:pt x="71" y="127"/>
                    </a:lnTo>
                    <a:lnTo>
                      <a:pt x="62" y="144"/>
                    </a:lnTo>
                    <a:lnTo>
                      <a:pt x="53" y="160"/>
                    </a:lnTo>
                    <a:lnTo>
                      <a:pt x="38" y="171"/>
                    </a:lnTo>
                    <a:lnTo>
                      <a:pt x="22" y="182"/>
                    </a:lnTo>
                    <a:lnTo>
                      <a:pt x="0" y="192"/>
                    </a:lnTo>
                    <a:lnTo>
                      <a:pt x="22" y="192"/>
                    </a:lnTo>
                    <a:lnTo>
                      <a:pt x="45" y="192"/>
                    </a:lnTo>
                    <a:lnTo>
                      <a:pt x="68" y="192"/>
                    </a:lnTo>
                    <a:lnTo>
                      <a:pt x="89" y="192"/>
                    </a:lnTo>
                    <a:lnTo>
                      <a:pt x="94" y="164"/>
                    </a:lnTo>
                    <a:lnTo>
                      <a:pt x="111" y="156"/>
                    </a:lnTo>
                    <a:lnTo>
                      <a:pt x="126" y="146"/>
                    </a:lnTo>
                    <a:lnTo>
                      <a:pt x="144" y="139"/>
                    </a:lnTo>
                    <a:lnTo>
                      <a:pt x="161" y="132"/>
                    </a:lnTo>
                    <a:lnTo>
                      <a:pt x="176" y="121"/>
                    </a:lnTo>
                    <a:lnTo>
                      <a:pt x="190" y="111"/>
                    </a:lnTo>
                    <a:lnTo>
                      <a:pt x="190" y="97"/>
                    </a:lnTo>
                    <a:lnTo>
                      <a:pt x="216" y="87"/>
                    </a:lnTo>
                    <a:lnTo>
                      <a:pt x="238" y="85"/>
                    </a:lnTo>
                    <a:lnTo>
                      <a:pt x="242" y="79"/>
                    </a:lnTo>
                    <a:lnTo>
                      <a:pt x="230" y="58"/>
                    </a:lnTo>
                    <a:lnTo>
                      <a:pt x="227" y="40"/>
                    </a:lnTo>
                    <a:lnTo>
                      <a:pt x="224" y="24"/>
                    </a:lnTo>
                    <a:lnTo>
                      <a:pt x="219" y="19"/>
                    </a:lnTo>
                    <a:lnTo>
                      <a:pt x="206" y="14"/>
                    </a:lnTo>
                    <a:lnTo>
                      <a:pt x="201" y="15"/>
                    </a:lnTo>
                    <a:lnTo>
                      <a:pt x="167" y="13"/>
                    </a:lnTo>
                    <a:lnTo>
                      <a:pt x="156" y="0"/>
                    </a:lnTo>
                    <a:lnTo>
                      <a:pt x="146" y="9"/>
                    </a:lnTo>
                    <a:lnTo>
                      <a:pt x="135" y="28"/>
                    </a:lnTo>
                    <a:lnTo>
                      <a:pt x="125" y="4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0" name="Freeform 160"/>
              <p:cNvSpPr>
                <a:spLocks/>
              </p:cNvSpPr>
              <p:nvPr/>
            </p:nvSpPr>
            <p:spPr bwMode="auto">
              <a:xfrm>
                <a:off x="2883" y="1886"/>
                <a:ext cx="159" cy="138"/>
              </a:xfrm>
              <a:custGeom>
                <a:avLst/>
                <a:gdLst/>
                <a:ahLst/>
                <a:cxnLst>
                  <a:cxn ang="0">
                    <a:pos x="35" y="252"/>
                  </a:cxn>
                  <a:cxn ang="0">
                    <a:pos x="27" y="254"/>
                  </a:cxn>
                  <a:cxn ang="0">
                    <a:pos x="15" y="244"/>
                  </a:cxn>
                  <a:cxn ang="0">
                    <a:pos x="15" y="236"/>
                  </a:cxn>
                  <a:cxn ang="0">
                    <a:pos x="19" y="236"/>
                  </a:cxn>
                  <a:cxn ang="0">
                    <a:pos x="2" y="219"/>
                  </a:cxn>
                  <a:cxn ang="0">
                    <a:pos x="0" y="199"/>
                  </a:cxn>
                  <a:cxn ang="0">
                    <a:pos x="3" y="199"/>
                  </a:cxn>
                  <a:cxn ang="0">
                    <a:pos x="21" y="192"/>
                  </a:cxn>
                  <a:cxn ang="0">
                    <a:pos x="44" y="192"/>
                  </a:cxn>
                  <a:cxn ang="0">
                    <a:pos x="67" y="190"/>
                  </a:cxn>
                  <a:cxn ang="0">
                    <a:pos x="78" y="170"/>
                  </a:cxn>
                  <a:cxn ang="0">
                    <a:pos x="78" y="153"/>
                  </a:cxn>
                  <a:cxn ang="0">
                    <a:pos x="79" y="135"/>
                  </a:cxn>
                  <a:cxn ang="0">
                    <a:pos x="80" y="118"/>
                  </a:cxn>
                  <a:cxn ang="0">
                    <a:pos x="81" y="102"/>
                  </a:cxn>
                  <a:cxn ang="0">
                    <a:pos x="97" y="98"/>
                  </a:cxn>
                  <a:cxn ang="0">
                    <a:pos x="113" y="94"/>
                  </a:cxn>
                  <a:cxn ang="0">
                    <a:pos x="129" y="79"/>
                  </a:cxn>
                  <a:cxn ang="0">
                    <a:pos x="145" y="62"/>
                  </a:cxn>
                  <a:cxn ang="0">
                    <a:pos x="168" y="46"/>
                  </a:cxn>
                  <a:cxn ang="0">
                    <a:pos x="191" y="31"/>
                  </a:cxn>
                  <a:cxn ang="0">
                    <a:pos x="213" y="15"/>
                  </a:cxn>
                  <a:cxn ang="0">
                    <a:pos x="236" y="0"/>
                  </a:cxn>
                  <a:cxn ang="0">
                    <a:pos x="265" y="7"/>
                  </a:cxn>
                  <a:cxn ang="0">
                    <a:pos x="282" y="21"/>
                  </a:cxn>
                  <a:cxn ang="0">
                    <a:pos x="296" y="13"/>
                  </a:cxn>
                  <a:cxn ang="0">
                    <a:pos x="296" y="12"/>
                  </a:cxn>
                  <a:cxn ang="0">
                    <a:pos x="299" y="30"/>
                  </a:cxn>
                  <a:cxn ang="0">
                    <a:pos x="301" y="48"/>
                  </a:cxn>
                  <a:cxn ang="0">
                    <a:pos x="318" y="74"/>
                  </a:cxn>
                  <a:cxn ang="0">
                    <a:pos x="313" y="84"/>
                  </a:cxn>
                  <a:cxn ang="0">
                    <a:pos x="313" y="102"/>
                  </a:cxn>
                  <a:cxn ang="0">
                    <a:pos x="312" y="118"/>
                  </a:cxn>
                  <a:cxn ang="0">
                    <a:pos x="311" y="136"/>
                  </a:cxn>
                  <a:cxn ang="0">
                    <a:pos x="309" y="154"/>
                  </a:cxn>
                  <a:cxn ang="0">
                    <a:pos x="300" y="168"/>
                  </a:cxn>
                  <a:cxn ang="0">
                    <a:pos x="291" y="182"/>
                  </a:cxn>
                  <a:cxn ang="0">
                    <a:pos x="282" y="196"/>
                  </a:cxn>
                  <a:cxn ang="0">
                    <a:pos x="272" y="210"/>
                  </a:cxn>
                  <a:cxn ang="0">
                    <a:pos x="273" y="229"/>
                  </a:cxn>
                  <a:cxn ang="0">
                    <a:pos x="251" y="242"/>
                  </a:cxn>
                  <a:cxn ang="0">
                    <a:pos x="229" y="240"/>
                  </a:cxn>
                  <a:cxn ang="0">
                    <a:pos x="209" y="237"/>
                  </a:cxn>
                  <a:cxn ang="0">
                    <a:pos x="186" y="249"/>
                  </a:cxn>
                  <a:cxn ang="0">
                    <a:pos x="170" y="243"/>
                  </a:cxn>
                  <a:cxn ang="0">
                    <a:pos x="155" y="237"/>
                  </a:cxn>
                  <a:cxn ang="0">
                    <a:pos x="134" y="243"/>
                  </a:cxn>
                  <a:cxn ang="0">
                    <a:pos x="120" y="230"/>
                  </a:cxn>
                  <a:cxn ang="0">
                    <a:pos x="99" y="228"/>
                  </a:cxn>
                  <a:cxn ang="0">
                    <a:pos x="80" y="234"/>
                  </a:cxn>
                  <a:cxn ang="0">
                    <a:pos x="75" y="250"/>
                  </a:cxn>
                  <a:cxn ang="0">
                    <a:pos x="69" y="266"/>
                  </a:cxn>
                  <a:cxn ang="0">
                    <a:pos x="68" y="276"/>
                  </a:cxn>
                  <a:cxn ang="0">
                    <a:pos x="50" y="260"/>
                  </a:cxn>
                  <a:cxn ang="0">
                    <a:pos x="44" y="267"/>
                  </a:cxn>
                  <a:cxn ang="0">
                    <a:pos x="44" y="271"/>
                  </a:cxn>
                  <a:cxn ang="0">
                    <a:pos x="39" y="259"/>
                  </a:cxn>
                  <a:cxn ang="0">
                    <a:pos x="35" y="252"/>
                  </a:cxn>
                </a:cxnLst>
                <a:rect l="0" t="0" r="r" b="b"/>
                <a:pathLst>
                  <a:path w="318" h="276">
                    <a:moveTo>
                      <a:pt x="35" y="252"/>
                    </a:moveTo>
                    <a:lnTo>
                      <a:pt x="27" y="254"/>
                    </a:lnTo>
                    <a:lnTo>
                      <a:pt x="15" y="244"/>
                    </a:lnTo>
                    <a:lnTo>
                      <a:pt x="15" y="236"/>
                    </a:lnTo>
                    <a:lnTo>
                      <a:pt x="19" y="236"/>
                    </a:lnTo>
                    <a:lnTo>
                      <a:pt x="2" y="219"/>
                    </a:lnTo>
                    <a:lnTo>
                      <a:pt x="0" y="199"/>
                    </a:lnTo>
                    <a:lnTo>
                      <a:pt x="3" y="199"/>
                    </a:lnTo>
                    <a:lnTo>
                      <a:pt x="21" y="192"/>
                    </a:lnTo>
                    <a:lnTo>
                      <a:pt x="44" y="192"/>
                    </a:lnTo>
                    <a:lnTo>
                      <a:pt x="67" y="190"/>
                    </a:lnTo>
                    <a:lnTo>
                      <a:pt x="78" y="170"/>
                    </a:lnTo>
                    <a:lnTo>
                      <a:pt x="78" y="153"/>
                    </a:lnTo>
                    <a:lnTo>
                      <a:pt x="79" y="135"/>
                    </a:lnTo>
                    <a:lnTo>
                      <a:pt x="80" y="118"/>
                    </a:lnTo>
                    <a:lnTo>
                      <a:pt x="81" y="102"/>
                    </a:lnTo>
                    <a:lnTo>
                      <a:pt x="97" y="98"/>
                    </a:lnTo>
                    <a:lnTo>
                      <a:pt x="113" y="94"/>
                    </a:lnTo>
                    <a:lnTo>
                      <a:pt x="129" y="79"/>
                    </a:lnTo>
                    <a:lnTo>
                      <a:pt x="145" y="62"/>
                    </a:lnTo>
                    <a:lnTo>
                      <a:pt x="168" y="46"/>
                    </a:lnTo>
                    <a:lnTo>
                      <a:pt x="191" y="31"/>
                    </a:lnTo>
                    <a:lnTo>
                      <a:pt x="213" y="15"/>
                    </a:lnTo>
                    <a:lnTo>
                      <a:pt x="236" y="0"/>
                    </a:lnTo>
                    <a:lnTo>
                      <a:pt x="265" y="7"/>
                    </a:lnTo>
                    <a:lnTo>
                      <a:pt x="282" y="21"/>
                    </a:lnTo>
                    <a:lnTo>
                      <a:pt x="296" y="13"/>
                    </a:lnTo>
                    <a:lnTo>
                      <a:pt x="296" y="12"/>
                    </a:lnTo>
                    <a:lnTo>
                      <a:pt x="299" y="30"/>
                    </a:lnTo>
                    <a:lnTo>
                      <a:pt x="301" y="48"/>
                    </a:lnTo>
                    <a:lnTo>
                      <a:pt x="318" y="74"/>
                    </a:lnTo>
                    <a:lnTo>
                      <a:pt x="313" y="84"/>
                    </a:lnTo>
                    <a:lnTo>
                      <a:pt x="313" y="102"/>
                    </a:lnTo>
                    <a:lnTo>
                      <a:pt x="312" y="118"/>
                    </a:lnTo>
                    <a:lnTo>
                      <a:pt x="311" y="136"/>
                    </a:lnTo>
                    <a:lnTo>
                      <a:pt x="309" y="154"/>
                    </a:lnTo>
                    <a:lnTo>
                      <a:pt x="300" y="168"/>
                    </a:lnTo>
                    <a:lnTo>
                      <a:pt x="291" y="182"/>
                    </a:lnTo>
                    <a:lnTo>
                      <a:pt x="282" y="196"/>
                    </a:lnTo>
                    <a:lnTo>
                      <a:pt x="272" y="210"/>
                    </a:lnTo>
                    <a:lnTo>
                      <a:pt x="273" y="229"/>
                    </a:lnTo>
                    <a:lnTo>
                      <a:pt x="251" y="242"/>
                    </a:lnTo>
                    <a:lnTo>
                      <a:pt x="229" y="240"/>
                    </a:lnTo>
                    <a:lnTo>
                      <a:pt x="209" y="237"/>
                    </a:lnTo>
                    <a:lnTo>
                      <a:pt x="186" y="249"/>
                    </a:lnTo>
                    <a:lnTo>
                      <a:pt x="170" y="243"/>
                    </a:lnTo>
                    <a:lnTo>
                      <a:pt x="155" y="237"/>
                    </a:lnTo>
                    <a:lnTo>
                      <a:pt x="134" y="243"/>
                    </a:lnTo>
                    <a:lnTo>
                      <a:pt x="120" y="230"/>
                    </a:lnTo>
                    <a:lnTo>
                      <a:pt x="99" y="228"/>
                    </a:lnTo>
                    <a:lnTo>
                      <a:pt x="80" y="234"/>
                    </a:lnTo>
                    <a:lnTo>
                      <a:pt x="75" y="250"/>
                    </a:lnTo>
                    <a:lnTo>
                      <a:pt x="69" y="266"/>
                    </a:lnTo>
                    <a:lnTo>
                      <a:pt x="68" y="276"/>
                    </a:lnTo>
                    <a:lnTo>
                      <a:pt x="50" y="260"/>
                    </a:lnTo>
                    <a:lnTo>
                      <a:pt x="44" y="267"/>
                    </a:lnTo>
                    <a:lnTo>
                      <a:pt x="44" y="271"/>
                    </a:lnTo>
                    <a:lnTo>
                      <a:pt x="39" y="259"/>
                    </a:lnTo>
                    <a:lnTo>
                      <a:pt x="35" y="25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1" name="Freeform 161"/>
              <p:cNvSpPr>
                <a:spLocks/>
              </p:cNvSpPr>
              <p:nvPr/>
            </p:nvSpPr>
            <p:spPr bwMode="auto">
              <a:xfrm>
                <a:off x="2703" y="1966"/>
                <a:ext cx="61" cy="51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19" y="14"/>
                  </a:cxn>
                  <a:cxn ang="0">
                    <a:pos x="9" y="30"/>
                  </a:cxn>
                  <a:cxn ang="0">
                    <a:pos x="0" y="46"/>
                  </a:cxn>
                  <a:cxn ang="0">
                    <a:pos x="13" y="63"/>
                  </a:cxn>
                  <a:cxn ang="0">
                    <a:pos x="18" y="58"/>
                  </a:cxn>
                  <a:cxn ang="0">
                    <a:pos x="14" y="62"/>
                  </a:cxn>
                  <a:cxn ang="0">
                    <a:pos x="18" y="65"/>
                  </a:cxn>
                  <a:cxn ang="0">
                    <a:pos x="17" y="71"/>
                  </a:cxn>
                  <a:cxn ang="0">
                    <a:pos x="39" y="71"/>
                  </a:cxn>
                  <a:cxn ang="0">
                    <a:pos x="42" y="66"/>
                  </a:cxn>
                  <a:cxn ang="0">
                    <a:pos x="67" y="72"/>
                  </a:cxn>
                  <a:cxn ang="0">
                    <a:pos x="72" y="77"/>
                  </a:cxn>
                  <a:cxn ang="0">
                    <a:pos x="44" y="72"/>
                  </a:cxn>
                  <a:cxn ang="0">
                    <a:pos x="29" y="78"/>
                  </a:cxn>
                  <a:cxn ang="0">
                    <a:pos x="13" y="83"/>
                  </a:cxn>
                  <a:cxn ang="0">
                    <a:pos x="15" y="94"/>
                  </a:cxn>
                  <a:cxn ang="0">
                    <a:pos x="30" y="92"/>
                  </a:cxn>
                  <a:cxn ang="0">
                    <a:pos x="38" y="89"/>
                  </a:cxn>
                  <a:cxn ang="0">
                    <a:pos x="38" y="92"/>
                  </a:cxn>
                  <a:cxn ang="0">
                    <a:pos x="18" y="94"/>
                  </a:cxn>
                  <a:cxn ang="0">
                    <a:pos x="13" y="101"/>
                  </a:cxn>
                  <a:cxn ang="0">
                    <a:pos x="41" y="95"/>
                  </a:cxn>
                  <a:cxn ang="0">
                    <a:pos x="57" y="94"/>
                  </a:cxn>
                  <a:cxn ang="0">
                    <a:pos x="74" y="93"/>
                  </a:cxn>
                  <a:cxn ang="0">
                    <a:pos x="92" y="96"/>
                  </a:cxn>
                  <a:cxn ang="0">
                    <a:pos x="122" y="99"/>
                  </a:cxn>
                  <a:cxn ang="0">
                    <a:pos x="116" y="76"/>
                  </a:cxn>
                  <a:cxn ang="0">
                    <a:pos x="111" y="68"/>
                  </a:cxn>
                  <a:cxn ang="0">
                    <a:pos x="105" y="44"/>
                  </a:cxn>
                  <a:cxn ang="0">
                    <a:pos x="90" y="28"/>
                  </a:cxn>
                  <a:cxn ang="0">
                    <a:pos x="75" y="11"/>
                  </a:cxn>
                  <a:cxn ang="0">
                    <a:pos x="56" y="0"/>
                  </a:cxn>
                  <a:cxn ang="0">
                    <a:pos x="39" y="3"/>
                  </a:cxn>
                  <a:cxn ang="0">
                    <a:pos x="24" y="5"/>
                  </a:cxn>
                </a:cxnLst>
                <a:rect l="0" t="0" r="r" b="b"/>
                <a:pathLst>
                  <a:path w="122" h="101">
                    <a:moveTo>
                      <a:pt x="24" y="5"/>
                    </a:moveTo>
                    <a:lnTo>
                      <a:pt x="19" y="14"/>
                    </a:lnTo>
                    <a:lnTo>
                      <a:pt x="9" y="30"/>
                    </a:lnTo>
                    <a:lnTo>
                      <a:pt x="0" y="46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14" y="62"/>
                    </a:lnTo>
                    <a:lnTo>
                      <a:pt x="18" y="65"/>
                    </a:lnTo>
                    <a:lnTo>
                      <a:pt x="17" y="71"/>
                    </a:lnTo>
                    <a:lnTo>
                      <a:pt x="39" y="71"/>
                    </a:lnTo>
                    <a:lnTo>
                      <a:pt x="42" y="66"/>
                    </a:lnTo>
                    <a:lnTo>
                      <a:pt x="67" y="72"/>
                    </a:lnTo>
                    <a:lnTo>
                      <a:pt x="72" y="77"/>
                    </a:lnTo>
                    <a:lnTo>
                      <a:pt x="44" y="72"/>
                    </a:lnTo>
                    <a:lnTo>
                      <a:pt x="29" y="78"/>
                    </a:lnTo>
                    <a:lnTo>
                      <a:pt x="13" y="83"/>
                    </a:lnTo>
                    <a:lnTo>
                      <a:pt x="15" y="94"/>
                    </a:lnTo>
                    <a:lnTo>
                      <a:pt x="30" y="92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18" y="94"/>
                    </a:lnTo>
                    <a:lnTo>
                      <a:pt x="13" y="101"/>
                    </a:lnTo>
                    <a:lnTo>
                      <a:pt x="41" y="95"/>
                    </a:lnTo>
                    <a:lnTo>
                      <a:pt x="57" y="94"/>
                    </a:lnTo>
                    <a:lnTo>
                      <a:pt x="74" y="93"/>
                    </a:lnTo>
                    <a:lnTo>
                      <a:pt x="92" y="96"/>
                    </a:lnTo>
                    <a:lnTo>
                      <a:pt x="122" y="99"/>
                    </a:lnTo>
                    <a:lnTo>
                      <a:pt x="116" y="76"/>
                    </a:lnTo>
                    <a:lnTo>
                      <a:pt x="111" y="68"/>
                    </a:lnTo>
                    <a:lnTo>
                      <a:pt x="105" y="44"/>
                    </a:lnTo>
                    <a:lnTo>
                      <a:pt x="90" y="28"/>
                    </a:lnTo>
                    <a:lnTo>
                      <a:pt x="75" y="11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4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2" name="Freeform 162"/>
              <p:cNvSpPr>
                <a:spLocks/>
              </p:cNvSpPr>
              <p:nvPr/>
            </p:nvSpPr>
            <p:spPr bwMode="auto">
              <a:xfrm>
                <a:off x="2954" y="1726"/>
                <a:ext cx="39" cy="82"/>
              </a:xfrm>
              <a:custGeom>
                <a:avLst/>
                <a:gdLst/>
                <a:ahLst/>
                <a:cxnLst>
                  <a:cxn ang="0">
                    <a:pos x="53" y="155"/>
                  </a:cxn>
                  <a:cxn ang="0">
                    <a:pos x="42" y="164"/>
                  </a:cxn>
                  <a:cxn ang="0">
                    <a:pos x="36" y="142"/>
                  </a:cxn>
                  <a:cxn ang="0">
                    <a:pos x="32" y="120"/>
                  </a:cxn>
                  <a:cxn ang="0">
                    <a:pos x="16" y="102"/>
                  </a:cxn>
                  <a:cxn ang="0">
                    <a:pos x="0" y="81"/>
                  </a:cxn>
                  <a:cxn ang="0">
                    <a:pos x="9" y="64"/>
                  </a:cxn>
                  <a:cxn ang="0">
                    <a:pos x="17" y="46"/>
                  </a:cxn>
                  <a:cxn ang="0">
                    <a:pos x="16" y="15"/>
                  </a:cxn>
                  <a:cxn ang="0">
                    <a:pos x="20" y="9"/>
                  </a:cxn>
                  <a:cxn ang="0">
                    <a:pos x="42" y="0"/>
                  </a:cxn>
                  <a:cxn ang="0">
                    <a:pos x="50" y="5"/>
                  </a:cxn>
                  <a:cxn ang="0">
                    <a:pos x="54" y="12"/>
                  </a:cxn>
                  <a:cxn ang="0">
                    <a:pos x="66" y="5"/>
                  </a:cxn>
                  <a:cxn ang="0">
                    <a:pos x="57" y="30"/>
                  </a:cxn>
                  <a:cxn ang="0">
                    <a:pos x="70" y="47"/>
                  </a:cxn>
                  <a:cxn ang="0">
                    <a:pos x="59" y="62"/>
                  </a:cxn>
                  <a:cxn ang="0">
                    <a:pos x="50" y="75"/>
                  </a:cxn>
                  <a:cxn ang="0">
                    <a:pos x="66" y="87"/>
                  </a:cxn>
                  <a:cxn ang="0">
                    <a:pos x="80" y="95"/>
                  </a:cxn>
                  <a:cxn ang="0">
                    <a:pos x="78" y="113"/>
                  </a:cxn>
                  <a:cxn ang="0">
                    <a:pos x="65" y="125"/>
                  </a:cxn>
                  <a:cxn ang="0">
                    <a:pos x="53" y="136"/>
                  </a:cxn>
                  <a:cxn ang="0">
                    <a:pos x="53" y="155"/>
                  </a:cxn>
                </a:cxnLst>
                <a:rect l="0" t="0" r="r" b="b"/>
                <a:pathLst>
                  <a:path w="80" h="164">
                    <a:moveTo>
                      <a:pt x="53" y="155"/>
                    </a:moveTo>
                    <a:lnTo>
                      <a:pt x="42" y="164"/>
                    </a:lnTo>
                    <a:lnTo>
                      <a:pt x="36" y="142"/>
                    </a:lnTo>
                    <a:lnTo>
                      <a:pt x="32" y="120"/>
                    </a:lnTo>
                    <a:lnTo>
                      <a:pt x="16" y="102"/>
                    </a:lnTo>
                    <a:lnTo>
                      <a:pt x="0" y="81"/>
                    </a:lnTo>
                    <a:lnTo>
                      <a:pt x="9" y="64"/>
                    </a:lnTo>
                    <a:lnTo>
                      <a:pt x="17" y="46"/>
                    </a:lnTo>
                    <a:lnTo>
                      <a:pt x="16" y="15"/>
                    </a:lnTo>
                    <a:lnTo>
                      <a:pt x="20" y="9"/>
                    </a:lnTo>
                    <a:lnTo>
                      <a:pt x="42" y="0"/>
                    </a:lnTo>
                    <a:lnTo>
                      <a:pt x="50" y="5"/>
                    </a:lnTo>
                    <a:lnTo>
                      <a:pt x="54" y="12"/>
                    </a:lnTo>
                    <a:lnTo>
                      <a:pt x="66" y="5"/>
                    </a:lnTo>
                    <a:lnTo>
                      <a:pt x="57" y="30"/>
                    </a:lnTo>
                    <a:lnTo>
                      <a:pt x="70" y="47"/>
                    </a:lnTo>
                    <a:lnTo>
                      <a:pt x="59" y="62"/>
                    </a:lnTo>
                    <a:lnTo>
                      <a:pt x="50" y="75"/>
                    </a:lnTo>
                    <a:lnTo>
                      <a:pt x="66" y="87"/>
                    </a:lnTo>
                    <a:lnTo>
                      <a:pt x="80" y="95"/>
                    </a:lnTo>
                    <a:lnTo>
                      <a:pt x="78" y="113"/>
                    </a:lnTo>
                    <a:lnTo>
                      <a:pt x="65" y="125"/>
                    </a:lnTo>
                    <a:lnTo>
                      <a:pt x="53" y="136"/>
                    </a:lnTo>
                    <a:lnTo>
                      <a:pt x="53" y="15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3" name="Freeform 163"/>
              <p:cNvSpPr>
                <a:spLocks/>
              </p:cNvSpPr>
              <p:nvPr/>
            </p:nvSpPr>
            <p:spPr bwMode="auto">
              <a:xfrm>
                <a:off x="2763" y="2061"/>
                <a:ext cx="42" cy="49"/>
              </a:xfrm>
              <a:custGeom>
                <a:avLst/>
                <a:gdLst/>
                <a:ahLst/>
                <a:cxnLst>
                  <a:cxn ang="0">
                    <a:pos x="80" y="97"/>
                  </a:cxn>
                  <a:cxn ang="0">
                    <a:pos x="59" y="84"/>
                  </a:cxn>
                  <a:cxn ang="0">
                    <a:pos x="38" y="71"/>
                  </a:cxn>
                  <a:cxn ang="0">
                    <a:pos x="19" y="53"/>
                  </a:cxn>
                  <a:cxn ang="0">
                    <a:pos x="0" y="36"/>
                  </a:cxn>
                  <a:cxn ang="0">
                    <a:pos x="6" y="29"/>
                  </a:cxn>
                  <a:cxn ang="0">
                    <a:pos x="15" y="14"/>
                  </a:cxn>
                  <a:cxn ang="0">
                    <a:pos x="25" y="0"/>
                  </a:cxn>
                  <a:cxn ang="0">
                    <a:pos x="36" y="0"/>
                  </a:cxn>
                  <a:cxn ang="0">
                    <a:pos x="42" y="24"/>
                  </a:cxn>
                  <a:cxn ang="0">
                    <a:pos x="47" y="29"/>
                  </a:cxn>
                  <a:cxn ang="0">
                    <a:pos x="56" y="23"/>
                  </a:cxn>
                  <a:cxn ang="0">
                    <a:pos x="61" y="22"/>
                  </a:cxn>
                  <a:cxn ang="0">
                    <a:pos x="62" y="43"/>
                  </a:cxn>
                  <a:cxn ang="0">
                    <a:pos x="61" y="47"/>
                  </a:cxn>
                  <a:cxn ang="0">
                    <a:pos x="75" y="59"/>
                  </a:cxn>
                  <a:cxn ang="0">
                    <a:pos x="84" y="68"/>
                  </a:cxn>
                  <a:cxn ang="0">
                    <a:pos x="80" y="97"/>
                  </a:cxn>
                </a:cxnLst>
                <a:rect l="0" t="0" r="r" b="b"/>
                <a:pathLst>
                  <a:path w="84" h="97">
                    <a:moveTo>
                      <a:pt x="80" y="97"/>
                    </a:moveTo>
                    <a:lnTo>
                      <a:pt x="59" y="84"/>
                    </a:lnTo>
                    <a:lnTo>
                      <a:pt x="38" y="71"/>
                    </a:lnTo>
                    <a:lnTo>
                      <a:pt x="19" y="53"/>
                    </a:lnTo>
                    <a:lnTo>
                      <a:pt x="0" y="36"/>
                    </a:lnTo>
                    <a:lnTo>
                      <a:pt x="6" y="29"/>
                    </a:lnTo>
                    <a:lnTo>
                      <a:pt x="15" y="14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2" y="24"/>
                    </a:lnTo>
                    <a:lnTo>
                      <a:pt x="47" y="29"/>
                    </a:lnTo>
                    <a:lnTo>
                      <a:pt x="56" y="23"/>
                    </a:lnTo>
                    <a:lnTo>
                      <a:pt x="61" y="22"/>
                    </a:lnTo>
                    <a:lnTo>
                      <a:pt x="62" y="43"/>
                    </a:lnTo>
                    <a:lnTo>
                      <a:pt x="61" y="47"/>
                    </a:lnTo>
                    <a:lnTo>
                      <a:pt x="75" y="59"/>
                    </a:lnTo>
                    <a:lnTo>
                      <a:pt x="84" y="68"/>
                    </a:lnTo>
                    <a:lnTo>
                      <a:pt x="80" y="9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4" name="Freeform 164"/>
              <p:cNvSpPr>
                <a:spLocks/>
              </p:cNvSpPr>
              <p:nvPr/>
            </p:nvSpPr>
            <p:spPr bwMode="auto">
              <a:xfrm>
                <a:off x="2030" y="2048"/>
                <a:ext cx="33" cy="2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18"/>
                  </a:cxn>
                  <a:cxn ang="0">
                    <a:pos x="1" y="2"/>
                  </a:cxn>
                  <a:cxn ang="0">
                    <a:pos x="9" y="0"/>
                  </a:cxn>
                  <a:cxn ang="0">
                    <a:pos x="15" y="9"/>
                  </a:cxn>
                  <a:cxn ang="0">
                    <a:pos x="23" y="13"/>
                  </a:cxn>
                  <a:cxn ang="0">
                    <a:pos x="29" y="18"/>
                  </a:cxn>
                  <a:cxn ang="0">
                    <a:pos x="58" y="8"/>
                  </a:cxn>
                  <a:cxn ang="0">
                    <a:pos x="61" y="12"/>
                  </a:cxn>
                  <a:cxn ang="0">
                    <a:pos x="65" y="18"/>
                  </a:cxn>
                  <a:cxn ang="0">
                    <a:pos x="51" y="31"/>
                  </a:cxn>
                  <a:cxn ang="0">
                    <a:pos x="59" y="48"/>
                  </a:cxn>
                  <a:cxn ang="0">
                    <a:pos x="41" y="55"/>
                  </a:cxn>
                  <a:cxn ang="0">
                    <a:pos x="37" y="41"/>
                  </a:cxn>
                  <a:cxn ang="0">
                    <a:pos x="35" y="45"/>
                  </a:cxn>
                  <a:cxn ang="0">
                    <a:pos x="25" y="36"/>
                  </a:cxn>
                  <a:cxn ang="0">
                    <a:pos x="5" y="30"/>
                  </a:cxn>
                  <a:cxn ang="0">
                    <a:pos x="0" y="36"/>
                  </a:cxn>
                </a:cxnLst>
                <a:rect l="0" t="0" r="r" b="b"/>
                <a:pathLst>
                  <a:path w="65" h="55">
                    <a:moveTo>
                      <a:pt x="0" y="36"/>
                    </a:moveTo>
                    <a:lnTo>
                      <a:pt x="1" y="18"/>
                    </a:lnTo>
                    <a:lnTo>
                      <a:pt x="1" y="2"/>
                    </a:lnTo>
                    <a:lnTo>
                      <a:pt x="9" y="0"/>
                    </a:lnTo>
                    <a:lnTo>
                      <a:pt x="15" y="9"/>
                    </a:lnTo>
                    <a:lnTo>
                      <a:pt x="23" y="13"/>
                    </a:lnTo>
                    <a:lnTo>
                      <a:pt x="29" y="18"/>
                    </a:lnTo>
                    <a:lnTo>
                      <a:pt x="58" y="8"/>
                    </a:lnTo>
                    <a:lnTo>
                      <a:pt x="61" y="12"/>
                    </a:lnTo>
                    <a:lnTo>
                      <a:pt x="65" y="18"/>
                    </a:lnTo>
                    <a:lnTo>
                      <a:pt x="51" y="31"/>
                    </a:lnTo>
                    <a:lnTo>
                      <a:pt x="59" y="48"/>
                    </a:lnTo>
                    <a:lnTo>
                      <a:pt x="41" y="55"/>
                    </a:lnTo>
                    <a:lnTo>
                      <a:pt x="37" y="41"/>
                    </a:lnTo>
                    <a:lnTo>
                      <a:pt x="35" y="45"/>
                    </a:lnTo>
                    <a:lnTo>
                      <a:pt x="25" y="36"/>
                    </a:lnTo>
                    <a:lnTo>
                      <a:pt x="5" y="30"/>
                    </a:lnTo>
                    <a:lnTo>
                      <a:pt x="0" y="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5" name="Freeform 165"/>
              <p:cNvSpPr>
                <a:spLocks/>
              </p:cNvSpPr>
              <p:nvPr/>
            </p:nvSpPr>
            <p:spPr bwMode="auto">
              <a:xfrm>
                <a:off x="2063" y="2050"/>
                <a:ext cx="24" cy="26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36" y="30"/>
                  </a:cxn>
                  <a:cxn ang="0">
                    <a:pos x="34" y="25"/>
                  </a:cxn>
                  <a:cxn ang="0">
                    <a:pos x="27" y="24"/>
                  </a:cxn>
                  <a:cxn ang="0">
                    <a:pos x="22" y="17"/>
                  </a:cxn>
                  <a:cxn ang="0">
                    <a:pos x="7" y="11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21" y="1"/>
                  </a:cxn>
                  <a:cxn ang="0">
                    <a:pos x="34" y="10"/>
                  </a:cxn>
                  <a:cxn ang="0">
                    <a:pos x="48" y="19"/>
                  </a:cxn>
                  <a:cxn ang="0">
                    <a:pos x="48" y="37"/>
                  </a:cxn>
                  <a:cxn ang="0">
                    <a:pos x="41" y="42"/>
                  </a:cxn>
                  <a:cxn ang="0">
                    <a:pos x="36" y="53"/>
                  </a:cxn>
                  <a:cxn ang="0">
                    <a:pos x="31" y="46"/>
                  </a:cxn>
                  <a:cxn ang="0">
                    <a:pos x="29" y="29"/>
                  </a:cxn>
                </a:cxnLst>
                <a:rect l="0" t="0" r="r" b="b"/>
                <a:pathLst>
                  <a:path w="48" h="53">
                    <a:moveTo>
                      <a:pt x="29" y="29"/>
                    </a:moveTo>
                    <a:lnTo>
                      <a:pt x="36" y="30"/>
                    </a:lnTo>
                    <a:lnTo>
                      <a:pt x="34" y="25"/>
                    </a:lnTo>
                    <a:lnTo>
                      <a:pt x="27" y="24"/>
                    </a:lnTo>
                    <a:lnTo>
                      <a:pt x="22" y="17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34" y="10"/>
                    </a:lnTo>
                    <a:lnTo>
                      <a:pt x="48" y="19"/>
                    </a:lnTo>
                    <a:lnTo>
                      <a:pt x="48" y="37"/>
                    </a:lnTo>
                    <a:lnTo>
                      <a:pt x="41" y="42"/>
                    </a:lnTo>
                    <a:lnTo>
                      <a:pt x="36" y="53"/>
                    </a:lnTo>
                    <a:lnTo>
                      <a:pt x="31" y="46"/>
                    </a:lnTo>
                    <a:lnTo>
                      <a:pt x="29" y="2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6" name="Freeform 166"/>
              <p:cNvSpPr>
                <a:spLocks/>
              </p:cNvSpPr>
              <p:nvPr/>
            </p:nvSpPr>
            <p:spPr bwMode="auto">
              <a:xfrm>
                <a:off x="2319" y="2093"/>
                <a:ext cx="30" cy="42"/>
              </a:xfrm>
              <a:custGeom>
                <a:avLst/>
                <a:gdLst/>
                <a:ahLst/>
                <a:cxnLst>
                  <a:cxn ang="0">
                    <a:pos x="48" y="21"/>
                  </a:cxn>
                  <a:cxn ang="0">
                    <a:pos x="28" y="5"/>
                  </a:cxn>
                  <a:cxn ang="0">
                    <a:pos x="14" y="0"/>
                  </a:cxn>
                  <a:cxn ang="0">
                    <a:pos x="9" y="8"/>
                  </a:cxn>
                  <a:cxn ang="0">
                    <a:pos x="3" y="27"/>
                  </a:cxn>
                  <a:cxn ang="0">
                    <a:pos x="10" y="56"/>
                  </a:cxn>
                  <a:cxn ang="0">
                    <a:pos x="0" y="79"/>
                  </a:cxn>
                  <a:cxn ang="0">
                    <a:pos x="13" y="81"/>
                  </a:cxn>
                  <a:cxn ang="0">
                    <a:pos x="33" y="83"/>
                  </a:cxn>
                  <a:cxn ang="0">
                    <a:pos x="46" y="61"/>
                  </a:cxn>
                  <a:cxn ang="0">
                    <a:pos x="60" y="39"/>
                  </a:cxn>
                  <a:cxn ang="0">
                    <a:pos x="55" y="26"/>
                  </a:cxn>
                  <a:cxn ang="0">
                    <a:pos x="55" y="30"/>
                  </a:cxn>
                  <a:cxn ang="0">
                    <a:pos x="48" y="21"/>
                  </a:cxn>
                </a:cxnLst>
                <a:rect l="0" t="0" r="r" b="b"/>
                <a:pathLst>
                  <a:path w="60" h="83">
                    <a:moveTo>
                      <a:pt x="48" y="21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3" y="27"/>
                    </a:lnTo>
                    <a:lnTo>
                      <a:pt x="10" y="56"/>
                    </a:lnTo>
                    <a:lnTo>
                      <a:pt x="0" y="79"/>
                    </a:lnTo>
                    <a:lnTo>
                      <a:pt x="13" y="81"/>
                    </a:lnTo>
                    <a:lnTo>
                      <a:pt x="33" y="83"/>
                    </a:lnTo>
                    <a:lnTo>
                      <a:pt x="46" y="61"/>
                    </a:lnTo>
                    <a:lnTo>
                      <a:pt x="60" y="39"/>
                    </a:lnTo>
                    <a:lnTo>
                      <a:pt x="55" y="26"/>
                    </a:lnTo>
                    <a:lnTo>
                      <a:pt x="55" y="30"/>
                    </a:lnTo>
                    <a:lnTo>
                      <a:pt x="48" y="2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7" name="Freeform 167"/>
              <p:cNvSpPr>
                <a:spLocks/>
              </p:cNvSpPr>
              <p:nvPr/>
            </p:nvSpPr>
            <p:spPr bwMode="auto">
              <a:xfrm>
                <a:off x="2069" y="2017"/>
                <a:ext cx="123" cy="192"/>
              </a:xfrm>
              <a:custGeom>
                <a:avLst/>
                <a:gdLst/>
                <a:ahLst/>
                <a:cxnLst>
                  <a:cxn ang="0">
                    <a:pos x="97" y="35"/>
                  </a:cxn>
                  <a:cxn ang="0">
                    <a:pos x="89" y="31"/>
                  </a:cxn>
                  <a:cxn ang="0">
                    <a:pos x="71" y="67"/>
                  </a:cxn>
                  <a:cxn ang="0">
                    <a:pos x="46" y="102"/>
                  </a:cxn>
                  <a:cxn ang="0">
                    <a:pos x="37" y="85"/>
                  </a:cxn>
                  <a:cxn ang="0">
                    <a:pos x="30" y="108"/>
                  </a:cxn>
                  <a:cxn ang="0">
                    <a:pos x="31" y="129"/>
                  </a:cxn>
                  <a:cxn ang="0">
                    <a:pos x="31" y="160"/>
                  </a:cxn>
                  <a:cxn ang="0">
                    <a:pos x="34" y="195"/>
                  </a:cxn>
                  <a:cxn ang="0">
                    <a:pos x="24" y="223"/>
                  </a:cxn>
                  <a:cxn ang="0">
                    <a:pos x="7" y="241"/>
                  </a:cxn>
                  <a:cxn ang="0">
                    <a:pos x="2" y="253"/>
                  </a:cxn>
                  <a:cxn ang="0">
                    <a:pos x="31" y="279"/>
                  </a:cxn>
                  <a:cxn ang="0">
                    <a:pos x="74" y="289"/>
                  </a:cxn>
                  <a:cxn ang="0">
                    <a:pos x="88" y="299"/>
                  </a:cxn>
                  <a:cxn ang="0">
                    <a:pos x="115" y="329"/>
                  </a:cxn>
                  <a:cxn ang="0">
                    <a:pos x="144" y="340"/>
                  </a:cxn>
                  <a:cxn ang="0">
                    <a:pos x="180" y="348"/>
                  </a:cxn>
                  <a:cxn ang="0">
                    <a:pos x="186" y="385"/>
                  </a:cxn>
                  <a:cxn ang="0">
                    <a:pos x="196" y="321"/>
                  </a:cxn>
                  <a:cxn ang="0">
                    <a:pos x="183" y="274"/>
                  </a:cxn>
                  <a:cxn ang="0">
                    <a:pos x="201" y="267"/>
                  </a:cxn>
                  <a:cxn ang="0">
                    <a:pos x="186" y="247"/>
                  </a:cxn>
                  <a:cxn ang="0">
                    <a:pos x="222" y="247"/>
                  </a:cxn>
                  <a:cxn ang="0">
                    <a:pos x="225" y="246"/>
                  </a:cxn>
                  <a:cxn ang="0">
                    <a:pos x="244" y="257"/>
                  </a:cxn>
                  <a:cxn ang="0">
                    <a:pos x="243" y="240"/>
                  </a:cxn>
                  <a:cxn ang="0">
                    <a:pos x="238" y="211"/>
                  </a:cxn>
                  <a:cxn ang="0">
                    <a:pos x="233" y="162"/>
                  </a:cxn>
                  <a:cxn ang="0">
                    <a:pos x="221" y="144"/>
                  </a:cxn>
                  <a:cxn ang="0">
                    <a:pos x="185" y="124"/>
                  </a:cxn>
                  <a:cxn ang="0">
                    <a:pos x="153" y="123"/>
                  </a:cxn>
                  <a:cxn ang="0">
                    <a:pos x="138" y="100"/>
                  </a:cxn>
                  <a:cxn ang="0">
                    <a:pos x="120" y="73"/>
                  </a:cxn>
                  <a:cxn ang="0">
                    <a:pos x="141" y="35"/>
                  </a:cxn>
                  <a:cxn ang="0">
                    <a:pos x="166" y="11"/>
                  </a:cxn>
                  <a:cxn ang="0">
                    <a:pos x="155" y="0"/>
                  </a:cxn>
                  <a:cxn ang="0">
                    <a:pos x="117" y="24"/>
                  </a:cxn>
                </a:cxnLst>
                <a:rect l="0" t="0" r="r" b="b"/>
                <a:pathLst>
                  <a:path w="247" h="385">
                    <a:moveTo>
                      <a:pt x="105" y="25"/>
                    </a:moveTo>
                    <a:lnTo>
                      <a:pt x="97" y="35"/>
                    </a:lnTo>
                    <a:lnTo>
                      <a:pt x="100" y="31"/>
                    </a:lnTo>
                    <a:lnTo>
                      <a:pt x="89" y="31"/>
                    </a:lnTo>
                    <a:lnTo>
                      <a:pt x="73" y="51"/>
                    </a:lnTo>
                    <a:lnTo>
                      <a:pt x="71" y="67"/>
                    </a:lnTo>
                    <a:lnTo>
                      <a:pt x="48" y="89"/>
                    </a:lnTo>
                    <a:lnTo>
                      <a:pt x="46" y="102"/>
                    </a:lnTo>
                    <a:lnTo>
                      <a:pt x="42" y="91"/>
                    </a:lnTo>
                    <a:lnTo>
                      <a:pt x="37" y="85"/>
                    </a:lnTo>
                    <a:lnTo>
                      <a:pt x="37" y="103"/>
                    </a:lnTo>
                    <a:lnTo>
                      <a:pt x="30" y="108"/>
                    </a:lnTo>
                    <a:lnTo>
                      <a:pt x="25" y="119"/>
                    </a:lnTo>
                    <a:lnTo>
                      <a:pt x="31" y="129"/>
                    </a:lnTo>
                    <a:lnTo>
                      <a:pt x="36" y="149"/>
                    </a:lnTo>
                    <a:lnTo>
                      <a:pt x="31" y="160"/>
                    </a:lnTo>
                    <a:lnTo>
                      <a:pt x="32" y="177"/>
                    </a:lnTo>
                    <a:lnTo>
                      <a:pt x="34" y="195"/>
                    </a:lnTo>
                    <a:lnTo>
                      <a:pt x="37" y="197"/>
                    </a:lnTo>
                    <a:lnTo>
                      <a:pt x="24" y="223"/>
                    </a:lnTo>
                    <a:lnTo>
                      <a:pt x="11" y="228"/>
                    </a:lnTo>
                    <a:lnTo>
                      <a:pt x="7" y="241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18" y="267"/>
                    </a:lnTo>
                    <a:lnTo>
                      <a:pt x="31" y="279"/>
                    </a:lnTo>
                    <a:lnTo>
                      <a:pt x="52" y="277"/>
                    </a:lnTo>
                    <a:lnTo>
                      <a:pt x="74" y="289"/>
                    </a:lnTo>
                    <a:lnTo>
                      <a:pt x="76" y="288"/>
                    </a:lnTo>
                    <a:lnTo>
                      <a:pt x="88" y="299"/>
                    </a:lnTo>
                    <a:lnTo>
                      <a:pt x="99" y="311"/>
                    </a:lnTo>
                    <a:lnTo>
                      <a:pt x="115" y="329"/>
                    </a:lnTo>
                    <a:lnTo>
                      <a:pt x="119" y="340"/>
                    </a:lnTo>
                    <a:lnTo>
                      <a:pt x="144" y="340"/>
                    </a:lnTo>
                    <a:lnTo>
                      <a:pt x="160" y="341"/>
                    </a:lnTo>
                    <a:lnTo>
                      <a:pt x="180" y="348"/>
                    </a:lnTo>
                    <a:lnTo>
                      <a:pt x="173" y="376"/>
                    </a:lnTo>
                    <a:lnTo>
                      <a:pt x="186" y="385"/>
                    </a:lnTo>
                    <a:lnTo>
                      <a:pt x="191" y="353"/>
                    </a:lnTo>
                    <a:lnTo>
                      <a:pt x="196" y="321"/>
                    </a:lnTo>
                    <a:lnTo>
                      <a:pt x="186" y="295"/>
                    </a:lnTo>
                    <a:lnTo>
                      <a:pt x="183" y="274"/>
                    </a:lnTo>
                    <a:lnTo>
                      <a:pt x="197" y="273"/>
                    </a:lnTo>
                    <a:lnTo>
                      <a:pt x="201" y="267"/>
                    </a:lnTo>
                    <a:lnTo>
                      <a:pt x="190" y="262"/>
                    </a:lnTo>
                    <a:lnTo>
                      <a:pt x="186" y="247"/>
                    </a:lnTo>
                    <a:lnTo>
                      <a:pt x="204" y="247"/>
                    </a:lnTo>
                    <a:lnTo>
                      <a:pt x="222" y="247"/>
                    </a:lnTo>
                    <a:lnTo>
                      <a:pt x="220" y="244"/>
                    </a:lnTo>
                    <a:lnTo>
                      <a:pt x="225" y="246"/>
                    </a:lnTo>
                    <a:lnTo>
                      <a:pt x="235" y="238"/>
                    </a:lnTo>
                    <a:lnTo>
                      <a:pt x="244" y="257"/>
                    </a:lnTo>
                    <a:lnTo>
                      <a:pt x="247" y="258"/>
                    </a:lnTo>
                    <a:lnTo>
                      <a:pt x="243" y="240"/>
                    </a:lnTo>
                    <a:lnTo>
                      <a:pt x="232" y="222"/>
                    </a:lnTo>
                    <a:lnTo>
                      <a:pt x="238" y="211"/>
                    </a:lnTo>
                    <a:lnTo>
                      <a:pt x="228" y="181"/>
                    </a:lnTo>
                    <a:lnTo>
                      <a:pt x="233" y="162"/>
                    </a:lnTo>
                    <a:lnTo>
                      <a:pt x="239" y="143"/>
                    </a:lnTo>
                    <a:lnTo>
                      <a:pt x="221" y="144"/>
                    </a:lnTo>
                    <a:lnTo>
                      <a:pt x="203" y="145"/>
                    </a:lnTo>
                    <a:lnTo>
                      <a:pt x="185" y="124"/>
                    </a:lnTo>
                    <a:lnTo>
                      <a:pt x="168" y="124"/>
                    </a:lnTo>
                    <a:lnTo>
                      <a:pt x="153" y="123"/>
                    </a:lnTo>
                    <a:lnTo>
                      <a:pt x="138" y="114"/>
                    </a:lnTo>
                    <a:lnTo>
                      <a:pt x="138" y="100"/>
                    </a:lnTo>
                    <a:lnTo>
                      <a:pt x="129" y="73"/>
                    </a:lnTo>
                    <a:lnTo>
                      <a:pt x="120" y="73"/>
                    </a:lnTo>
                    <a:lnTo>
                      <a:pt x="129" y="54"/>
                    </a:lnTo>
                    <a:lnTo>
                      <a:pt x="141" y="35"/>
                    </a:lnTo>
                    <a:lnTo>
                      <a:pt x="151" y="15"/>
                    </a:lnTo>
                    <a:lnTo>
                      <a:pt x="166" y="11"/>
                    </a:lnTo>
                    <a:lnTo>
                      <a:pt x="168" y="0"/>
                    </a:lnTo>
                    <a:lnTo>
                      <a:pt x="155" y="0"/>
                    </a:lnTo>
                    <a:lnTo>
                      <a:pt x="136" y="12"/>
                    </a:lnTo>
                    <a:lnTo>
                      <a:pt x="117" y="24"/>
                    </a:lnTo>
                    <a:lnTo>
                      <a:pt x="105" y="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8" name="Freeform 168"/>
              <p:cNvSpPr>
                <a:spLocks/>
              </p:cNvSpPr>
              <p:nvPr/>
            </p:nvSpPr>
            <p:spPr bwMode="auto">
              <a:xfrm>
                <a:off x="2250" y="2060"/>
                <a:ext cx="50" cy="84"/>
              </a:xfrm>
              <a:custGeom>
                <a:avLst/>
                <a:gdLst/>
                <a:ahLst/>
                <a:cxnLst>
                  <a:cxn ang="0">
                    <a:pos x="79" y="121"/>
                  </a:cxn>
                  <a:cxn ang="0">
                    <a:pos x="68" y="108"/>
                  </a:cxn>
                  <a:cxn ang="0">
                    <a:pos x="69" y="87"/>
                  </a:cxn>
                  <a:cxn ang="0">
                    <a:pos x="80" y="83"/>
                  </a:cxn>
                  <a:cxn ang="0">
                    <a:pos x="84" y="72"/>
                  </a:cxn>
                  <a:cxn ang="0">
                    <a:pos x="83" y="53"/>
                  </a:cxn>
                  <a:cxn ang="0">
                    <a:pos x="61" y="39"/>
                  </a:cxn>
                  <a:cxn ang="0">
                    <a:pos x="56" y="48"/>
                  </a:cxn>
                  <a:cxn ang="0">
                    <a:pos x="57" y="25"/>
                  </a:cxn>
                  <a:cxn ang="0">
                    <a:pos x="45" y="14"/>
                  </a:cxn>
                  <a:cxn ang="0">
                    <a:pos x="33" y="5"/>
                  </a:cxn>
                  <a:cxn ang="0">
                    <a:pos x="38" y="7"/>
                  </a:cxn>
                  <a:cxn ang="0">
                    <a:pos x="30" y="0"/>
                  </a:cxn>
                  <a:cxn ang="0">
                    <a:pos x="33" y="6"/>
                  </a:cxn>
                  <a:cxn ang="0">
                    <a:pos x="14" y="24"/>
                  </a:cxn>
                  <a:cxn ang="0">
                    <a:pos x="23" y="33"/>
                  </a:cxn>
                  <a:cxn ang="0">
                    <a:pos x="7" y="42"/>
                  </a:cxn>
                  <a:cxn ang="0">
                    <a:pos x="0" y="60"/>
                  </a:cxn>
                  <a:cxn ang="0">
                    <a:pos x="12" y="78"/>
                  </a:cxn>
                  <a:cxn ang="0">
                    <a:pos x="24" y="77"/>
                  </a:cxn>
                  <a:cxn ang="0">
                    <a:pos x="25" y="90"/>
                  </a:cxn>
                  <a:cxn ang="0">
                    <a:pos x="33" y="102"/>
                  </a:cxn>
                  <a:cxn ang="0">
                    <a:pos x="29" y="123"/>
                  </a:cxn>
                  <a:cxn ang="0">
                    <a:pos x="31" y="151"/>
                  </a:cxn>
                  <a:cxn ang="0">
                    <a:pos x="44" y="168"/>
                  </a:cxn>
                  <a:cxn ang="0">
                    <a:pos x="57" y="168"/>
                  </a:cxn>
                  <a:cxn ang="0">
                    <a:pos x="77" y="157"/>
                  </a:cxn>
                  <a:cxn ang="0">
                    <a:pos x="98" y="153"/>
                  </a:cxn>
                  <a:cxn ang="0">
                    <a:pos x="89" y="138"/>
                  </a:cxn>
                  <a:cxn ang="0">
                    <a:pos x="79" y="121"/>
                  </a:cxn>
                </a:cxnLst>
                <a:rect l="0" t="0" r="r" b="b"/>
                <a:pathLst>
                  <a:path w="98" h="168">
                    <a:moveTo>
                      <a:pt x="79" y="121"/>
                    </a:moveTo>
                    <a:lnTo>
                      <a:pt x="68" y="108"/>
                    </a:lnTo>
                    <a:lnTo>
                      <a:pt x="69" y="87"/>
                    </a:lnTo>
                    <a:lnTo>
                      <a:pt x="80" y="83"/>
                    </a:lnTo>
                    <a:lnTo>
                      <a:pt x="84" y="72"/>
                    </a:lnTo>
                    <a:lnTo>
                      <a:pt x="83" y="53"/>
                    </a:lnTo>
                    <a:lnTo>
                      <a:pt x="61" y="39"/>
                    </a:lnTo>
                    <a:lnTo>
                      <a:pt x="56" y="48"/>
                    </a:lnTo>
                    <a:lnTo>
                      <a:pt x="57" y="25"/>
                    </a:lnTo>
                    <a:lnTo>
                      <a:pt x="45" y="14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30" y="0"/>
                    </a:lnTo>
                    <a:lnTo>
                      <a:pt x="33" y="6"/>
                    </a:lnTo>
                    <a:lnTo>
                      <a:pt x="14" y="24"/>
                    </a:lnTo>
                    <a:lnTo>
                      <a:pt x="23" y="33"/>
                    </a:lnTo>
                    <a:lnTo>
                      <a:pt x="7" y="42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77"/>
                    </a:lnTo>
                    <a:lnTo>
                      <a:pt x="25" y="90"/>
                    </a:lnTo>
                    <a:lnTo>
                      <a:pt x="33" y="102"/>
                    </a:lnTo>
                    <a:lnTo>
                      <a:pt x="29" y="123"/>
                    </a:lnTo>
                    <a:lnTo>
                      <a:pt x="31" y="151"/>
                    </a:lnTo>
                    <a:lnTo>
                      <a:pt x="44" y="168"/>
                    </a:lnTo>
                    <a:lnTo>
                      <a:pt x="57" y="168"/>
                    </a:lnTo>
                    <a:lnTo>
                      <a:pt x="77" y="157"/>
                    </a:lnTo>
                    <a:lnTo>
                      <a:pt x="98" y="153"/>
                    </a:lnTo>
                    <a:lnTo>
                      <a:pt x="89" y="138"/>
                    </a:lnTo>
                    <a:lnTo>
                      <a:pt x="79" y="12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9" name="Freeform 169"/>
              <p:cNvSpPr>
                <a:spLocks/>
              </p:cNvSpPr>
              <p:nvPr/>
            </p:nvSpPr>
            <p:spPr bwMode="auto">
              <a:xfrm>
                <a:off x="2285" y="2091"/>
                <a:ext cx="40" cy="47"/>
              </a:xfrm>
              <a:custGeom>
                <a:avLst/>
                <a:gdLst/>
                <a:ahLst/>
                <a:cxnLst>
                  <a:cxn ang="0">
                    <a:pos x="11" y="60"/>
                  </a:cxn>
                  <a:cxn ang="0">
                    <a:pos x="0" y="47"/>
                  </a:cxn>
                  <a:cxn ang="0">
                    <a:pos x="1" y="26"/>
                  </a:cxn>
                  <a:cxn ang="0">
                    <a:pos x="12" y="22"/>
                  </a:cxn>
                  <a:cxn ang="0">
                    <a:pos x="16" y="11"/>
                  </a:cxn>
                  <a:cxn ang="0">
                    <a:pos x="19" y="1"/>
                  </a:cxn>
                  <a:cxn ang="0">
                    <a:pos x="43" y="2"/>
                  </a:cxn>
                  <a:cxn ang="0">
                    <a:pos x="61" y="1"/>
                  </a:cxn>
                  <a:cxn ang="0">
                    <a:pos x="61" y="0"/>
                  </a:cxn>
                  <a:cxn ang="0">
                    <a:pos x="81" y="2"/>
                  </a:cxn>
                  <a:cxn ang="0">
                    <a:pos x="78" y="13"/>
                  </a:cxn>
                  <a:cxn ang="0">
                    <a:pos x="72" y="32"/>
                  </a:cxn>
                  <a:cxn ang="0">
                    <a:pos x="79" y="61"/>
                  </a:cxn>
                  <a:cxn ang="0">
                    <a:pos x="69" y="84"/>
                  </a:cxn>
                  <a:cxn ang="0">
                    <a:pos x="57" y="79"/>
                  </a:cxn>
                  <a:cxn ang="0">
                    <a:pos x="39" y="83"/>
                  </a:cxn>
                  <a:cxn ang="0">
                    <a:pos x="40" y="95"/>
                  </a:cxn>
                  <a:cxn ang="0">
                    <a:pos x="30" y="92"/>
                  </a:cxn>
                  <a:cxn ang="0">
                    <a:pos x="21" y="77"/>
                  </a:cxn>
                  <a:cxn ang="0">
                    <a:pos x="11" y="60"/>
                  </a:cxn>
                </a:cxnLst>
                <a:rect l="0" t="0" r="r" b="b"/>
                <a:pathLst>
                  <a:path w="81" h="95">
                    <a:moveTo>
                      <a:pt x="11" y="60"/>
                    </a:moveTo>
                    <a:lnTo>
                      <a:pt x="0" y="47"/>
                    </a:lnTo>
                    <a:lnTo>
                      <a:pt x="1" y="26"/>
                    </a:lnTo>
                    <a:lnTo>
                      <a:pt x="12" y="22"/>
                    </a:lnTo>
                    <a:lnTo>
                      <a:pt x="16" y="11"/>
                    </a:lnTo>
                    <a:lnTo>
                      <a:pt x="19" y="1"/>
                    </a:lnTo>
                    <a:lnTo>
                      <a:pt x="43" y="2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81" y="2"/>
                    </a:lnTo>
                    <a:lnTo>
                      <a:pt x="78" y="13"/>
                    </a:lnTo>
                    <a:lnTo>
                      <a:pt x="72" y="32"/>
                    </a:lnTo>
                    <a:lnTo>
                      <a:pt x="79" y="61"/>
                    </a:lnTo>
                    <a:lnTo>
                      <a:pt x="69" y="84"/>
                    </a:lnTo>
                    <a:lnTo>
                      <a:pt x="57" y="79"/>
                    </a:lnTo>
                    <a:lnTo>
                      <a:pt x="39" y="83"/>
                    </a:lnTo>
                    <a:lnTo>
                      <a:pt x="40" y="95"/>
                    </a:lnTo>
                    <a:lnTo>
                      <a:pt x="30" y="92"/>
                    </a:lnTo>
                    <a:lnTo>
                      <a:pt x="21" y="77"/>
                    </a:lnTo>
                    <a:lnTo>
                      <a:pt x="11" y="6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0" name="Freeform 170"/>
              <p:cNvSpPr>
                <a:spLocks/>
              </p:cNvSpPr>
              <p:nvPr/>
            </p:nvSpPr>
            <p:spPr bwMode="auto">
              <a:xfrm>
                <a:off x="2247" y="2035"/>
                <a:ext cx="9" cy="8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18" y="0"/>
                  </a:cxn>
                  <a:cxn ang="0">
                    <a:pos x="12" y="17"/>
                  </a:cxn>
                  <a:cxn ang="0">
                    <a:pos x="0" y="15"/>
                  </a:cxn>
                  <a:cxn ang="0">
                    <a:pos x="7" y="5"/>
                  </a:cxn>
                  <a:cxn ang="0">
                    <a:pos x="5" y="1"/>
                  </a:cxn>
                </a:cxnLst>
                <a:rect l="0" t="0" r="r" b="b"/>
                <a:pathLst>
                  <a:path w="18" h="17">
                    <a:moveTo>
                      <a:pt x="5" y="1"/>
                    </a:moveTo>
                    <a:lnTo>
                      <a:pt x="18" y="0"/>
                    </a:lnTo>
                    <a:lnTo>
                      <a:pt x="12" y="17"/>
                    </a:lnTo>
                    <a:lnTo>
                      <a:pt x="0" y="15"/>
                    </a:lnTo>
                    <a:lnTo>
                      <a:pt x="7" y="5"/>
                    </a:lnTo>
                    <a:lnTo>
                      <a:pt x="5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1" name="Freeform 171"/>
              <p:cNvSpPr>
                <a:spLocks/>
              </p:cNvSpPr>
              <p:nvPr/>
            </p:nvSpPr>
            <p:spPr bwMode="auto">
              <a:xfrm>
                <a:off x="2129" y="2018"/>
                <a:ext cx="138" cy="133"/>
              </a:xfrm>
              <a:custGeom>
                <a:avLst/>
                <a:gdLst/>
                <a:ahLst/>
                <a:cxnLst>
                  <a:cxn ang="0">
                    <a:pos x="228" y="55"/>
                  </a:cxn>
                  <a:cxn ang="0">
                    <a:pos x="216" y="50"/>
                  </a:cxn>
                  <a:cxn ang="0">
                    <a:pos x="215" y="43"/>
                  </a:cxn>
                  <a:cxn ang="0">
                    <a:pos x="213" y="37"/>
                  </a:cxn>
                  <a:cxn ang="0">
                    <a:pos x="198" y="39"/>
                  </a:cxn>
                  <a:cxn ang="0">
                    <a:pos x="150" y="39"/>
                  </a:cxn>
                  <a:cxn ang="0">
                    <a:pos x="112" y="39"/>
                  </a:cxn>
                  <a:cxn ang="0">
                    <a:pos x="82" y="16"/>
                  </a:cxn>
                  <a:cxn ang="0">
                    <a:pos x="67" y="10"/>
                  </a:cxn>
                  <a:cxn ang="0">
                    <a:pos x="72" y="16"/>
                  </a:cxn>
                  <a:cxn ang="0">
                    <a:pos x="41" y="32"/>
                  </a:cxn>
                  <a:cxn ang="0">
                    <a:pos x="39" y="73"/>
                  </a:cxn>
                  <a:cxn ang="0">
                    <a:pos x="37" y="37"/>
                  </a:cxn>
                  <a:cxn ang="0">
                    <a:pos x="46" y="8"/>
                  </a:cxn>
                  <a:cxn ang="0">
                    <a:pos x="21" y="32"/>
                  </a:cxn>
                  <a:cxn ang="0">
                    <a:pos x="0" y="70"/>
                  </a:cxn>
                  <a:cxn ang="0">
                    <a:pos x="18" y="97"/>
                  </a:cxn>
                  <a:cxn ang="0">
                    <a:pos x="33" y="120"/>
                  </a:cxn>
                  <a:cxn ang="0">
                    <a:pos x="65" y="121"/>
                  </a:cxn>
                  <a:cxn ang="0">
                    <a:pos x="101" y="141"/>
                  </a:cxn>
                  <a:cxn ang="0">
                    <a:pos x="113" y="159"/>
                  </a:cxn>
                  <a:cxn ang="0">
                    <a:pos x="118" y="208"/>
                  </a:cxn>
                  <a:cxn ang="0">
                    <a:pos x="123" y="237"/>
                  </a:cxn>
                  <a:cxn ang="0">
                    <a:pos x="144" y="266"/>
                  </a:cxn>
                  <a:cxn ang="0">
                    <a:pos x="157" y="266"/>
                  </a:cxn>
                  <a:cxn ang="0">
                    <a:pos x="197" y="235"/>
                  </a:cxn>
                  <a:cxn ang="0">
                    <a:pos x="187" y="223"/>
                  </a:cxn>
                  <a:cxn ang="0">
                    <a:pos x="174" y="184"/>
                  </a:cxn>
                  <a:cxn ang="0">
                    <a:pos x="214" y="198"/>
                  </a:cxn>
                  <a:cxn ang="0">
                    <a:pos x="234" y="183"/>
                  </a:cxn>
                  <a:cxn ang="0">
                    <a:pos x="257" y="163"/>
                  </a:cxn>
                  <a:cxn ang="0">
                    <a:pos x="244" y="145"/>
                  </a:cxn>
                  <a:cxn ang="0">
                    <a:pos x="267" y="118"/>
                  </a:cxn>
                  <a:cxn ang="0">
                    <a:pos x="277" y="91"/>
                  </a:cxn>
                  <a:cxn ang="0">
                    <a:pos x="253" y="85"/>
                  </a:cxn>
                  <a:cxn ang="0">
                    <a:pos x="245" y="84"/>
                  </a:cxn>
                  <a:cxn ang="0">
                    <a:pos x="257" y="68"/>
                  </a:cxn>
                  <a:cxn ang="0">
                    <a:pos x="237" y="57"/>
                  </a:cxn>
                  <a:cxn ang="0">
                    <a:pos x="231" y="58"/>
                  </a:cxn>
                </a:cxnLst>
                <a:rect l="0" t="0" r="r" b="b"/>
                <a:pathLst>
                  <a:path w="277" h="266">
                    <a:moveTo>
                      <a:pt x="231" y="58"/>
                    </a:moveTo>
                    <a:lnTo>
                      <a:pt x="228" y="55"/>
                    </a:lnTo>
                    <a:lnTo>
                      <a:pt x="225" y="50"/>
                    </a:lnTo>
                    <a:lnTo>
                      <a:pt x="216" y="50"/>
                    </a:lnTo>
                    <a:lnTo>
                      <a:pt x="220" y="49"/>
                    </a:lnTo>
                    <a:lnTo>
                      <a:pt x="215" y="43"/>
                    </a:lnTo>
                    <a:lnTo>
                      <a:pt x="235" y="36"/>
                    </a:lnTo>
                    <a:lnTo>
                      <a:pt x="213" y="37"/>
                    </a:lnTo>
                    <a:lnTo>
                      <a:pt x="191" y="37"/>
                    </a:lnTo>
                    <a:lnTo>
                      <a:pt x="198" y="39"/>
                    </a:lnTo>
                    <a:lnTo>
                      <a:pt x="178" y="49"/>
                    </a:lnTo>
                    <a:lnTo>
                      <a:pt x="150" y="39"/>
                    </a:lnTo>
                    <a:lnTo>
                      <a:pt x="131" y="39"/>
                    </a:lnTo>
                    <a:lnTo>
                      <a:pt x="112" y="39"/>
                    </a:lnTo>
                    <a:lnTo>
                      <a:pt x="105" y="25"/>
                    </a:lnTo>
                    <a:lnTo>
                      <a:pt x="82" y="16"/>
                    </a:lnTo>
                    <a:lnTo>
                      <a:pt x="73" y="0"/>
                    </a:lnTo>
                    <a:lnTo>
                      <a:pt x="67" y="10"/>
                    </a:lnTo>
                    <a:lnTo>
                      <a:pt x="77" y="16"/>
                    </a:lnTo>
                    <a:lnTo>
                      <a:pt x="72" y="16"/>
                    </a:lnTo>
                    <a:lnTo>
                      <a:pt x="46" y="27"/>
                    </a:lnTo>
                    <a:lnTo>
                      <a:pt x="41" y="32"/>
                    </a:lnTo>
                    <a:lnTo>
                      <a:pt x="47" y="62"/>
                    </a:lnTo>
                    <a:lnTo>
                      <a:pt x="39" y="73"/>
                    </a:lnTo>
                    <a:lnTo>
                      <a:pt x="27" y="57"/>
                    </a:lnTo>
                    <a:lnTo>
                      <a:pt x="37" y="37"/>
                    </a:lnTo>
                    <a:lnTo>
                      <a:pt x="31" y="19"/>
                    </a:lnTo>
                    <a:lnTo>
                      <a:pt x="46" y="8"/>
                    </a:lnTo>
                    <a:lnTo>
                      <a:pt x="31" y="12"/>
                    </a:lnTo>
                    <a:lnTo>
                      <a:pt x="21" y="32"/>
                    </a:lnTo>
                    <a:lnTo>
                      <a:pt x="9" y="51"/>
                    </a:lnTo>
                    <a:lnTo>
                      <a:pt x="0" y="70"/>
                    </a:lnTo>
                    <a:lnTo>
                      <a:pt x="9" y="70"/>
                    </a:lnTo>
                    <a:lnTo>
                      <a:pt x="18" y="97"/>
                    </a:lnTo>
                    <a:lnTo>
                      <a:pt x="18" y="111"/>
                    </a:lnTo>
                    <a:lnTo>
                      <a:pt x="33" y="120"/>
                    </a:lnTo>
                    <a:lnTo>
                      <a:pt x="48" y="121"/>
                    </a:lnTo>
                    <a:lnTo>
                      <a:pt x="65" y="121"/>
                    </a:lnTo>
                    <a:lnTo>
                      <a:pt x="83" y="142"/>
                    </a:lnTo>
                    <a:lnTo>
                      <a:pt x="101" y="141"/>
                    </a:lnTo>
                    <a:lnTo>
                      <a:pt x="119" y="140"/>
                    </a:lnTo>
                    <a:lnTo>
                      <a:pt x="113" y="159"/>
                    </a:lnTo>
                    <a:lnTo>
                      <a:pt x="108" y="178"/>
                    </a:lnTo>
                    <a:lnTo>
                      <a:pt x="118" y="208"/>
                    </a:lnTo>
                    <a:lnTo>
                      <a:pt x="112" y="219"/>
                    </a:lnTo>
                    <a:lnTo>
                      <a:pt x="123" y="237"/>
                    </a:lnTo>
                    <a:lnTo>
                      <a:pt x="127" y="255"/>
                    </a:lnTo>
                    <a:lnTo>
                      <a:pt x="144" y="266"/>
                    </a:lnTo>
                    <a:lnTo>
                      <a:pt x="155" y="265"/>
                    </a:lnTo>
                    <a:lnTo>
                      <a:pt x="157" y="266"/>
                    </a:lnTo>
                    <a:lnTo>
                      <a:pt x="179" y="250"/>
                    </a:lnTo>
                    <a:lnTo>
                      <a:pt x="197" y="235"/>
                    </a:lnTo>
                    <a:lnTo>
                      <a:pt x="201" y="228"/>
                    </a:lnTo>
                    <a:lnTo>
                      <a:pt x="187" y="223"/>
                    </a:lnTo>
                    <a:lnTo>
                      <a:pt x="181" y="198"/>
                    </a:lnTo>
                    <a:lnTo>
                      <a:pt x="174" y="184"/>
                    </a:lnTo>
                    <a:lnTo>
                      <a:pt x="195" y="192"/>
                    </a:lnTo>
                    <a:lnTo>
                      <a:pt x="214" y="198"/>
                    </a:lnTo>
                    <a:lnTo>
                      <a:pt x="217" y="190"/>
                    </a:lnTo>
                    <a:lnTo>
                      <a:pt x="234" y="183"/>
                    </a:lnTo>
                    <a:lnTo>
                      <a:pt x="251" y="176"/>
                    </a:lnTo>
                    <a:lnTo>
                      <a:pt x="257" y="163"/>
                    </a:lnTo>
                    <a:lnTo>
                      <a:pt x="256" y="163"/>
                    </a:lnTo>
                    <a:lnTo>
                      <a:pt x="244" y="145"/>
                    </a:lnTo>
                    <a:lnTo>
                      <a:pt x="251" y="127"/>
                    </a:lnTo>
                    <a:lnTo>
                      <a:pt x="267" y="118"/>
                    </a:lnTo>
                    <a:lnTo>
                      <a:pt x="258" y="109"/>
                    </a:lnTo>
                    <a:lnTo>
                      <a:pt x="277" y="91"/>
                    </a:lnTo>
                    <a:lnTo>
                      <a:pt x="274" y="85"/>
                    </a:lnTo>
                    <a:lnTo>
                      <a:pt x="253" y="85"/>
                    </a:lnTo>
                    <a:lnTo>
                      <a:pt x="240" y="85"/>
                    </a:lnTo>
                    <a:lnTo>
                      <a:pt x="245" y="84"/>
                    </a:lnTo>
                    <a:lnTo>
                      <a:pt x="252" y="73"/>
                    </a:lnTo>
                    <a:lnTo>
                      <a:pt x="257" y="68"/>
                    </a:lnTo>
                    <a:lnTo>
                      <a:pt x="245" y="56"/>
                    </a:lnTo>
                    <a:lnTo>
                      <a:pt x="237" y="57"/>
                    </a:lnTo>
                    <a:lnTo>
                      <a:pt x="229" y="52"/>
                    </a:lnTo>
                    <a:lnTo>
                      <a:pt x="231" y="5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2" name="Freeform 172"/>
              <p:cNvSpPr>
                <a:spLocks/>
              </p:cNvSpPr>
              <p:nvPr/>
            </p:nvSpPr>
            <p:spPr bwMode="auto">
              <a:xfrm>
                <a:off x="2223" y="2031"/>
                <a:ext cx="5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9" y="2"/>
                  </a:cxn>
                </a:cxnLst>
                <a:rect l="0" t="0" r="r" b="b"/>
                <a:pathLst>
                  <a:path w="9" h="2">
                    <a:moveTo>
                      <a:pt x="9" y="2"/>
                    </a:moveTo>
                    <a:lnTo>
                      <a:pt x="0" y="0"/>
                    </a:lnTo>
                    <a:lnTo>
                      <a:pt x="9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3" name="Freeform 173"/>
              <p:cNvSpPr>
                <a:spLocks/>
              </p:cNvSpPr>
              <p:nvPr/>
            </p:nvSpPr>
            <p:spPr bwMode="auto">
              <a:xfrm>
                <a:off x="2026" y="1890"/>
                <a:ext cx="105" cy="38"/>
              </a:xfrm>
              <a:custGeom>
                <a:avLst/>
                <a:gdLst/>
                <a:ahLst/>
                <a:cxnLst>
                  <a:cxn ang="0">
                    <a:pos x="147" y="31"/>
                  </a:cxn>
                  <a:cxn ang="0">
                    <a:pos x="149" y="32"/>
                  </a:cxn>
                  <a:cxn ang="0">
                    <a:pos x="128" y="23"/>
                  </a:cxn>
                  <a:cxn ang="0">
                    <a:pos x="107" y="12"/>
                  </a:cxn>
                  <a:cxn ang="0">
                    <a:pos x="91" y="5"/>
                  </a:cxn>
                  <a:cxn ang="0">
                    <a:pos x="77" y="1"/>
                  </a:cxn>
                  <a:cxn ang="0">
                    <a:pos x="69" y="0"/>
                  </a:cxn>
                  <a:cxn ang="0">
                    <a:pos x="45" y="6"/>
                  </a:cxn>
                  <a:cxn ang="0">
                    <a:pos x="20" y="11"/>
                  </a:cxn>
                  <a:cxn ang="0">
                    <a:pos x="11" y="25"/>
                  </a:cxn>
                  <a:cxn ang="0">
                    <a:pos x="0" y="31"/>
                  </a:cxn>
                  <a:cxn ang="0">
                    <a:pos x="7" y="29"/>
                  </a:cxn>
                  <a:cxn ang="0">
                    <a:pos x="24" y="22"/>
                  </a:cxn>
                  <a:cxn ang="0">
                    <a:pos x="39" y="14"/>
                  </a:cxn>
                  <a:cxn ang="0">
                    <a:pos x="66" y="13"/>
                  </a:cxn>
                  <a:cxn ang="0">
                    <a:pos x="56" y="17"/>
                  </a:cxn>
                  <a:cxn ang="0">
                    <a:pos x="74" y="23"/>
                  </a:cxn>
                  <a:cxn ang="0">
                    <a:pos x="85" y="26"/>
                  </a:cxn>
                  <a:cxn ang="0">
                    <a:pos x="91" y="30"/>
                  </a:cxn>
                  <a:cxn ang="0">
                    <a:pos x="120" y="36"/>
                  </a:cxn>
                  <a:cxn ang="0">
                    <a:pos x="125" y="50"/>
                  </a:cxn>
                  <a:cxn ang="0">
                    <a:pos x="150" y="61"/>
                  </a:cxn>
                  <a:cxn ang="0">
                    <a:pos x="138" y="76"/>
                  </a:cxn>
                  <a:cxn ang="0">
                    <a:pos x="158" y="76"/>
                  </a:cxn>
                  <a:cxn ang="0">
                    <a:pos x="178" y="76"/>
                  </a:cxn>
                  <a:cxn ang="0">
                    <a:pos x="194" y="72"/>
                  </a:cxn>
                  <a:cxn ang="0">
                    <a:pos x="210" y="70"/>
                  </a:cxn>
                  <a:cxn ang="0">
                    <a:pos x="196" y="62"/>
                  </a:cxn>
                  <a:cxn ang="0">
                    <a:pos x="181" y="55"/>
                  </a:cxn>
                  <a:cxn ang="0">
                    <a:pos x="180" y="48"/>
                  </a:cxn>
                  <a:cxn ang="0">
                    <a:pos x="165" y="42"/>
                  </a:cxn>
                  <a:cxn ang="0">
                    <a:pos x="151" y="37"/>
                  </a:cxn>
                  <a:cxn ang="0">
                    <a:pos x="147" y="31"/>
                  </a:cxn>
                </a:cxnLst>
                <a:rect l="0" t="0" r="r" b="b"/>
                <a:pathLst>
                  <a:path w="210" h="76">
                    <a:moveTo>
                      <a:pt x="147" y="31"/>
                    </a:moveTo>
                    <a:lnTo>
                      <a:pt x="149" y="32"/>
                    </a:lnTo>
                    <a:lnTo>
                      <a:pt x="128" y="23"/>
                    </a:lnTo>
                    <a:lnTo>
                      <a:pt x="107" y="12"/>
                    </a:lnTo>
                    <a:lnTo>
                      <a:pt x="91" y="5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45" y="6"/>
                    </a:lnTo>
                    <a:lnTo>
                      <a:pt x="20" y="11"/>
                    </a:lnTo>
                    <a:lnTo>
                      <a:pt x="11" y="25"/>
                    </a:lnTo>
                    <a:lnTo>
                      <a:pt x="0" y="31"/>
                    </a:lnTo>
                    <a:lnTo>
                      <a:pt x="7" y="29"/>
                    </a:lnTo>
                    <a:lnTo>
                      <a:pt x="24" y="22"/>
                    </a:lnTo>
                    <a:lnTo>
                      <a:pt x="39" y="14"/>
                    </a:lnTo>
                    <a:lnTo>
                      <a:pt x="66" y="13"/>
                    </a:lnTo>
                    <a:lnTo>
                      <a:pt x="56" y="17"/>
                    </a:lnTo>
                    <a:lnTo>
                      <a:pt x="74" y="23"/>
                    </a:lnTo>
                    <a:lnTo>
                      <a:pt x="85" y="26"/>
                    </a:lnTo>
                    <a:lnTo>
                      <a:pt x="91" y="30"/>
                    </a:lnTo>
                    <a:lnTo>
                      <a:pt x="120" y="36"/>
                    </a:lnTo>
                    <a:lnTo>
                      <a:pt x="125" y="50"/>
                    </a:lnTo>
                    <a:lnTo>
                      <a:pt x="150" y="61"/>
                    </a:lnTo>
                    <a:lnTo>
                      <a:pt x="138" y="76"/>
                    </a:lnTo>
                    <a:lnTo>
                      <a:pt x="158" y="76"/>
                    </a:lnTo>
                    <a:lnTo>
                      <a:pt x="178" y="76"/>
                    </a:lnTo>
                    <a:lnTo>
                      <a:pt x="194" y="72"/>
                    </a:lnTo>
                    <a:lnTo>
                      <a:pt x="210" y="70"/>
                    </a:lnTo>
                    <a:lnTo>
                      <a:pt x="196" y="62"/>
                    </a:lnTo>
                    <a:lnTo>
                      <a:pt x="181" y="55"/>
                    </a:lnTo>
                    <a:lnTo>
                      <a:pt x="180" y="48"/>
                    </a:lnTo>
                    <a:lnTo>
                      <a:pt x="165" y="42"/>
                    </a:lnTo>
                    <a:lnTo>
                      <a:pt x="151" y="37"/>
                    </a:lnTo>
                    <a:lnTo>
                      <a:pt x="147" y="3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4" name="Freeform 174"/>
              <p:cNvSpPr>
                <a:spLocks/>
              </p:cNvSpPr>
              <p:nvPr/>
            </p:nvSpPr>
            <p:spPr bwMode="auto">
              <a:xfrm>
                <a:off x="2043" y="1904"/>
                <a:ext cx="5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8"/>
                  </a:cxn>
                  <a:cxn ang="0">
                    <a:pos x="2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9" y="8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5" name="Freeform 175"/>
              <p:cNvSpPr>
                <a:spLocks/>
              </p:cNvSpPr>
              <p:nvPr/>
            </p:nvSpPr>
            <p:spPr bwMode="auto">
              <a:xfrm>
                <a:off x="2057" y="1934"/>
                <a:ext cx="3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6" name="Freeform 176"/>
              <p:cNvSpPr>
                <a:spLocks/>
              </p:cNvSpPr>
              <p:nvPr/>
            </p:nvSpPr>
            <p:spPr bwMode="auto">
              <a:xfrm>
                <a:off x="2072" y="1930"/>
                <a:ext cx="2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7" name="Freeform 177"/>
              <p:cNvSpPr>
                <a:spLocks/>
              </p:cNvSpPr>
              <p:nvPr/>
            </p:nvSpPr>
            <p:spPr bwMode="auto">
              <a:xfrm>
                <a:off x="2070" y="1930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8" name="Freeform 178"/>
              <p:cNvSpPr>
                <a:spLocks/>
              </p:cNvSpPr>
              <p:nvPr/>
            </p:nvSpPr>
            <p:spPr bwMode="auto">
              <a:xfrm>
                <a:off x="2225" y="1945"/>
                <a:ext cx="1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9" name="Freeform 179"/>
              <p:cNvSpPr>
                <a:spLocks/>
              </p:cNvSpPr>
              <p:nvPr/>
            </p:nvSpPr>
            <p:spPr bwMode="auto">
              <a:xfrm>
                <a:off x="2228" y="1942"/>
                <a:ext cx="1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0" name="Freeform 180"/>
              <p:cNvSpPr>
                <a:spLocks/>
              </p:cNvSpPr>
              <p:nvPr/>
            </p:nvSpPr>
            <p:spPr bwMode="auto">
              <a:xfrm>
                <a:off x="2228" y="1945"/>
                <a:ext cx="1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1" name="Freeform 181"/>
              <p:cNvSpPr>
                <a:spLocks/>
              </p:cNvSpPr>
              <p:nvPr/>
            </p:nvSpPr>
            <p:spPr bwMode="auto">
              <a:xfrm>
                <a:off x="2224" y="194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2" name="Freeform 182"/>
              <p:cNvSpPr>
                <a:spLocks/>
              </p:cNvSpPr>
              <p:nvPr/>
            </p:nvSpPr>
            <p:spPr bwMode="auto">
              <a:xfrm>
                <a:off x="2226" y="194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3" name="Freeform 183"/>
              <p:cNvSpPr>
                <a:spLocks/>
              </p:cNvSpPr>
              <p:nvPr/>
            </p:nvSpPr>
            <p:spPr bwMode="auto">
              <a:xfrm>
                <a:off x="2225" y="1946"/>
                <a:ext cx="1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4" name="Freeform 184"/>
              <p:cNvSpPr>
                <a:spLocks/>
              </p:cNvSpPr>
              <p:nvPr/>
            </p:nvSpPr>
            <p:spPr bwMode="auto">
              <a:xfrm>
                <a:off x="2152" y="1929"/>
                <a:ext cx="36" cy="2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1" y="41"/>
                  </a:cxn>
                  <a:cxn ang="0">
                    <a:pos x="7" y="52"/>
                  </a:cxn>
                  <a:cxn ang="0">
                    <a:pos x="17" y="40"/>
                  </a:cxn>
                  <a:cxn ang="0">
                    <a:pos x="26" y="34"/>
                  </a:cxn>
                  <a:cxn ang="0">
                    <a:pos x="36" y="35"/>
                  </a:cxn>
                  <a:cxn ang="0">
                    <a:pos x="62" y="36"/>
                  </a:cxn>
                  <a:cxn ang="0">
                    <a:pos x="72" y="28"/>
                  </a:cxn>
                  <a:cxn ang="0">
                    <a:pos x="49" y="17"/>
                  </a:cxn>
                  <a:cxn ang="0">
                    <a:pos x="54" y="12"/>
                  </a:cxn>
                  <a:cxn ang="0">
                    <a:pos x="43" y="7"/>
                  </a:cxn>
                  <a:cxn ang="0">
                    <a:pos x="16" y="0"/>
                  </a:cxn>
                  <a:cxn ang="0">
                    <a:pos x="6" y="2"/>
                  </a:cxn>
                </a:cxnLst>
                <a:rect l="0" t="0" r="r" b="b"/>
                <a:pathLst>
                  <a:path w="72" h="52">
                    <a:moveTo>
                      <a:pt x="6" y="2"/>
                    </a:moveTo>
                    <a:lnTo>
                      <a:pt x="2" y="19"/>
                    </a:lnTo>
                    <a:lnTo>
                      <a:pt x="0" y="28"/>
                    </a:lnTo>
                    <a:lnTo>
                      <a:pt x="1" y="41"/>
                    </a:lnTo>
                    <a:lnTo>
                      <a:pt x="7" y="52"/>
                    </a:lnTo>
                    <a:lnTo>
                      <a:pt x="17" y="40"/>
                    </a:lnTo>
                    <a:lnTo>
                      <a:pt x="26" y="34"/>
                    </a:lnTo>
                    <a:lnTo>
                      <a:pt x="36" y="35"/>
                    </a:lnTo>
                    <a:lnTo>
                      <a:pt x="62" y="36"/>
                    </a:lnTo>
                    <a:lnTo>
                      <a:pt x="72" y="28"/>
                    </a:lnTo>
                    <a:lnTo>
                      <a:pt x="49" y="17"/>
                    </a:lnTo>
                    <a:lnTo>
                      <a:pt x="54" y="12"/>
                    </a:lnTo>
                    <a:lnTo>
                      <a:pt x="43" y="7"/>
                    </a:lnTo>
                    <a:lnTo>
                      <a:pt x="16" y="0"/>
                    </a:lnTo>
                    <a:lnTo>
                      <a:pt x="6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5" name="Freeform 185"/>
              <p:cNvSpPr>
                <a:spLocks/>
              </p:cNvSpPr>
              <p:nvPr/>
            </p:nvSpPr>
            <p:spPr bwMode="auto">
              <a:xfrm>
                <a:off x="2126" y="1929"/>
                <a:ext cx="29" cy="20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5" y="19"/>
                  </a:cxn>
                  <a:cxn ang="0">
                    <a:pos x="53" y="28"/>
                  </a:cxn>
                  <a:cxn ang="0">
                    <a:pos x="54" y="41"/>
                  </a:cxn>
                  <a:cxn ang="0">
                    <a:pos x="34" y="41"/>
                  </a:cxn>
                  <a:cxn ang="0">
                    <a:pos x="12" y="40"/>
                  </a:cxn>
                  <a:cxn ang="0">
                    <a:pos x="0" y="32"/>
                  </a:cxn>
                  <a:cxn ang="0">
                    <a:pos x="11" y="29"/>
                  </a:cxn>
                  <a:cxn ang="0">
                    <a:pos x="28" y="29"/>
                  </a:cxn>
                  <a:cxn ang="0">
                    <a:pos x="43" y="30"/>
                  </a:cxn>
                  <a:cxn ang="0">
                    <a:pos x="37" y="13"/>
                  </a:cxn>
                  <a:cxn ang="0">
                    <a:pos x="28" y="5"/>
                  </a:cxn>
                  <a:cxn ang="0">
                    <a:pos x="27" y="0"/>
                  </a:cxn>
                  <a:cxn ang="0">
                    <a:pos x="47" y="1"/>
                  </a:cxn>
                  <a:cxn ang="0">
                    <a:pos x="59" y="2"/>
                  </a:cxn>
                </a:cxnLst>
                <a:rect l="0" t="0" r="r" b="b"/>
                <a:pathLst>
                  <a:path w="59" h="41">
                    <a:moveTo>
                      <a:pt x="59" y="2"/>
                    </a:moveTo>
                    <a:lnTo>
                      <a:pt x="55" y="19"/>
                    </a:lnTo>
                    <a:lnTo>
                      <a:pt x="53" y="28"/>
                    </a:lnTo>
                    <a:lnTo>
                      <a:pt x="54" y="41"/>
                    </a:lnTo>
                    <a:lnTo>
                      <a:pt x="34" y="41"/>
                    </a:lnTo>
                    <a:lnTo>
                      <a:pt x="12" y="40"/>
                    </a:lnTo>
                    <a:lnTo>
                      <a:pt x="0" y="32"/>
                    </a:lnTo>
                    <a:lnTo>
                      <a:pt x="11" y="29"/>
                    </a:lnTo>
                    <a:lnTo>
                      <a:pt x="28" y="29"/>
                    </a:lnTo>
                    <a:lnTo>
                      <a:pt x="43" y="30"/>
                    </a:lnTo>
                    <a:lnTo>
                      <a:pt x="37" y="13"/>
                    </a:lnTo>
                    <a:lnTo>
                      <a:pt x="28" y="5"/>
                    </a:lnTo>
                    <a:lnTo>
                      <a:pt x="27" y="0"/>
                    </a:lnTo>
                    <a:lnTo>
                      <a:pt x="47" y="1"/>
                    </a:lnTo>
                    <a:lnTo>
                      <a:pt x="59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6" name="Freeform 186"/>
              <p:cNvSpPr>
                <a:spLocks/>
              </p:cNvSpPr>
              <p:nvPr/>
            </p:nvSpPr>
            <p:spPr bwMode="auto">
              <a:xfrm>
                <a:off x="2152" y="190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2" y="1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2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7" name="Freeform 187"/>
              <p:cNvSpPr>
                <a:spLocks/>
              </p:cNvSpPr>
              <p:nvPr/>
            </p:nvSpPr>
            <p:spPr bwMode="auto">
              <a:xfrm>
                <a:off x="2157" y="1906"/>
                <a:ext cx="2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8" name="Freeform 188"/>
              <p:cNvSpPr>
                <a:spLocks/>
              </p:cNvSpPr>
              <p:nvPr/>
            </p:nvSpPr>
            <p:spPr bwMode="auto">
              <a:xfrm>
                <a:off x="2258" y="1996"/>
                <a:ext cx="1" cy="4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3" y="9"/>
                  </a:cxn>
                </a:cxnLst>
                <a:rect l="0" t="0" r="r" b="b"/>
                <a:pathLst>
                  <a:path w="4" h="9">
                    <a:moveTo>
                      <a:pt x="3" y="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" y="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9" name="Freeform 189"/>
              <p:cNvSpPr>
                <a:spLocks/>
              </p:cNvSpPr>
              <p:nvPr/>
            </p:nvSpPr>
            <p:spPr bwMode="auto">
              <a:xfrm>
                <a:off x="2001" y="2031"/>
                <a:ext cx="33" cy="35"/>
              </a:xfrm>
              <a:custGeom>
                <a:avLst/>
                <a:gdLst/>
                <a:ahLst/>
                <a:cxnLst>
                  <a:cxn ang="0">
                    <a:pos x="13" y="36"/>
                  </a:cxn>
                  <a:cxn ang="0">
                    <a:pos x="0" y="17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33" y="6"/>
                  </a:cxn>
                  <a:cxn ang="0">
                    <a:pos x="45" y="4"/>
                  </a:cxn>
                  <a:cxn ang="0">
                    <a:pos x="55" y="19"/>
                  </a:cxn>
                  <a:cxn ang="0">
                    <a:pos x="66" y="35"/>
                  </a:cxn>
                  <a:cxn ang="0">
                    <a:pos x="58" y="37"/>
                  </a:cxn>
                  <a:cxn ang="0">
                    <a:pos x="58" y="53"/>
                  </a:cxn>
                  <a:cxn ang="0">
                    <a:pos x="57" y="71"/>
                  </a:cxn>
                  <a:cxn ang="0">
                    <a:pos x="48" y="55"/>
                  </a:cxn>
                  <a:cxn ang="0">
                    <a:pos x="48" y="62"/>
                  </a:cxn>
                  <a:cxn ang="0">
                    <a:pos x="43" y="54"/>
                  </a:cxn>
                  <a:cxn ang="0">
                    <a:pos x="37" y="41"/>
                  </a:cxn>
                  <a:cxn ang="0">
                    <a:pos x="24" y="30"/>
                  </a:cxn>
                  <a:cxn ang="0">
                    <a:pos x="12" y="19"/>
                  </a:cxn>
                  <a:cxn ang="0">
                    <a:pos x="16" y="31"/>
                  </a:cxn>
                  <a:cxn ang="0">
                    <a:pos x="13" y="36"/>
                  </a:cxn>
                </a:cxnLst>
                <a:rect l="0" t="0" r="r" b="b"/>
                <a:pathLst>
                  <a:path w="66" h="71">
                    <a:moveTo>
                      <a:pt x="13" y="36"/>
                    </a:moveTo>
                    <a:lnTo>
                      <a:pt x="0" y="1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33" y="6"/>
                    </a:lnTo>
                    <a:lnTo>
                      <a:pt x="45" y="4"/>
                    </a:lnTo>
                    <a:lnTo>
                      <a:pt x="55" y="19"/>
                    </a:lnTo>
                    <a:lnTo>
                      <a:pt x="66" y="35"/>
                    </a:lnTo>
                    <a:lnTo>
                      <a:pt x="58" y="37"/>
                    </a:lnTo>
                    <a:lnTo>
                      <a:pt x="58" y="53"/>
                    </a:lnTo>
                    <a:lnTo>
                      <a:pt x="57" y="71"/>
                    </a:lnTo>
                    <a:lnTo>
                      <a:pt x="48" y="55"/>
                    </a:lnTo>
                    <a:lnTo>
                      <a:pt x="48" y="62"/>
                    </a:lnTo>
                    <a:lnTo>
                      <a:pt x="43" y="54"/>
                    </a:lnTo>
                    <a:lnTo>
                      <a:pt x="37" y="41"/>
                    </a:lnTo>
                    <a:lnTo>
                      <a:pt x="24" y="30"/>
                    </a:lnTo>
                    <a:lnTo>
                      <a:pt x="12" y="19"/>
                    </a:lnTo>
                    <a:lnTo>
                      <a:pt x="16" y="31"/>
                    </a:lnTo>
                    <a:lnTo>
                      <a:pt x="13" y="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0" name="Freeform 190"/>
              <p:cNvSpPr>
                <a:spLocks/>
              </p:cNvSpPr>
              <p:nvPr/>
            </p:nvSpPr>
            <p:spPr bwMode="auto">
              <a:xfrm>
                <a:off x="2165" y="201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4" y="5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1"/>
                    </a:lnTo>
                    <a:lnTo>
                      <a:pt x="4" y="5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1" name="Freeform 191"/>
              <p:cNvSpPr>
                <a:spLocks/>
              </p:cNvSpPr>
              <p:nvPr/>
            </p:nvSpPr>
            <p:spPr bwMode="auto">
              <a:xfrm>
                <a:off x="2271" y="2005"/>
                <a:ext cx="3" cy="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lnTo>
                      <a:pt x="1" y="6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2" name="Freeform 192"/>
              <p:cNvSpPr>
                <a:spLocks/>
              </p:cNvSpPr>
              <p:nvPr/>
            </p:nvSpPr>
            <p:spPr bwMode="auto">
              <a:xfrm>
                <a:off x="2255" y="1978"/>
                <a:ext cx="1" cy="5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" y="10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8"/>
                  </a:cxn>
                </a:cxnLst>
                <a:rect l="0" t="0" r="r" b="b"/>
                <a:pathLst>
                  <a:path w="4" h="10">
                    <a:moveTo>
                      <a:pt x="4" y="8"/>
                    </a:moveTo>
                    <a:lnTo>
                      <a:pt x="1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3" name="Freeform 193"/>
              <p:cNvSpPr>
                <a:spLocks/>
              </p:cNvSpPr>
              <p:nvPr/>
            </p:nvSpPr>
            <p:spPr bwMode="auto">
              <a:xfrm>
                <a:off x="1961" y="1992"/>
                <a:ext cx="23" cy="14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1" y="29"/>
                  </a:cxn>
                  <a:cxn ang="0">
                    <a:pos x="30" y="26"/>
                  </a:cxn>
                  <a:cxn ang="0">
                    <a:pos x="15" y="22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29" y="8"/>
                  </a:cxn>
                  <a:cxn ang="0">
                    <a:pos x="46" y="12"/>
                  </a:cxn>
                  <a:cxn ang="0">
                    <a:pos x="46" y="23"/>
                  </a:cxn>
                </a:cxnLst>
                <a:rect l="0" t="0" r="r" b="b"/>
                <a:pathLst>
                  <a:path w="46" h="29">
                    <a:moveTo>
                      <a:pt x="46" y="23"/>
                    </a:moveTo>
                    <a:lnTo>
                      <a:pt x="41" y="29"/>
                    </a:lnTo>
                    <a:lnTo>
                      <a:pt x="30" y="26"/>
                    </a:lnTo>
                    <a:lnTo>
                      <a:pt x="15" y="22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29" y="8"/>
                    </a:lnTo>
                    <a:lnTo>
                      <a:pt x="46" y="12"/>
                    </a:lnTo>
                    <a:lnTo>
                      <a:pt x="46" y="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4" name="Freeform 194"/>
              <p:cNvSpPr>
                <a:spLocks/>
              </p:cNvSpPr>
              <p:nvPr/>
            </p:nvSpPr>
            <p:spPr bwMode="auto">
              <a:xfrm>
                <a:off x="2249" y="2017"/>
                <a:ext cx="2" cy="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5" name="Freeform 195"/>
              <p:cNvSpPr>
                <a:spLocks/>
              </p:cNvSpPr>
              <p:nvPr/>
            </p:nvSpPr>
            <p:spPr bwMode="auto">
              <a:xfrm>
                <a:off x="1970" y="1975"/>
                <a:ext cx="63" cy="34"/>
              </a:xfrm>
              <a:custGeom>
                <a:avLst/>
                <a:gdLst/>
                <a:ahLst/>
                <a:cxnLst>
                  <a:cxn ang="0">
                    <a:pos x="68" y="46"/>
                  </a:cxn>
                  <a:cxn ang="0">
                    <a:pos x="61" y="48"/>
                  </a:cxn>
                  <a:cxn ang="0">
                    <a:pos x="52" y="53"/>
                  </a:cxn>
                  <a:cxn ang="0">
                    <a:pos x="44" y="68"/>
                  </a:cxn>
                  <a:cxn ang="0">
                    <a:pos x="38" y="68"/>
                  </a:cxn>
                  <a:cxn ang="0">
                    <a:pos x="36" y="59"/>
                  </a:cxn>
                  <a:cxn ang="0">
                    <a:pos x="29" y="57"/>
                  </a:cxn>
                  <a:cxn ang="0">
                    <a:pos x="29" y="46"/>
                  </a:cxn>
                  <a:cxn ang="0">
                    <a:pos x="12" y="42"/>
                  </a:cxn>
                  <a:cxn ang="0">
                    <a:pos x="0" y="34"/>
                  </a:cxn>
                  <a:cxn ang="0">
                    <a:pos x="12" y="15"/>
                  </a:cxn>
                  <a:cxn ang="0">
                    <a:pos x="26" y="4"/>
                  </a:cxn>
                  <a:cxn ang="0">
                    <a:pos x="29" y="3"/>
                  </a:cxn>
                  <a:cxn ang="0">
                    <a:pos x="48" y="2"/>
                  </a:cxn>
                  <a:cxn ang="0">
                    <a:pos x="68" y="0"/>
                  </a:cxn>
                  <a:cxn ang="0">
                    <a:pos x="84" y="0"/>
                  </a:cxn>
                  <a:cxn ang="0">
                    <a:pos x="101" y="0"/>
                  </a:cxn>
                  <a:cxn ang="0">
                    <a:pos x="114" y="10"/>
                  </a:cxn>
                  <a:cxn ang="0">
                    <a:pos x="110" y="9"/>
                  </a:cxn>
                  <a:cxn ang="0">
                    <a:pos x="113" y="14"/>
                  </a:cxn>
                  <a:cxn ang="0">
                    <a:pos x="119" y="14"/>
                  </a:cxn>
                  <a:cxn ang="0">
                    <a:pos x="127" y="21"/>
                  </a:cxn>
                  <a:cxn ang="0">
                    <a:pos x="110" y="23"/>
                  </a:cxn>
                  <a:cxn ang="0">
                    <a:pos x="94" y="27"/>
                  </a:cxn>
                  <a:cxn ang="0">
                    <a:pos x="68" y="46"/>
                  </a:cxn>
                </a:cxnLst>
                <a:rect l="0" t="0" r="r" b="b"/>
                <a:pathLst>
                  <a:path w="127" h="68">
                    <a:moveTo>
                      <a:pt x="68" y="46"/>
                    </a:moveTo>
                    <a:lnTo>
                      <a:pt x="61" y="48"/>
                    </a:lnTo>
                    <a:lnTo>
                      <a:pt x="52" y="53"/>
                    </a:lnTo>
                    <a:lnTo>
                      <a:pt x="44" y="68"/>
                    </a:lnTo>
                    <a:lnTo>
                      <a:pt x="38" y="68"/>
                    </a:lnTo>
                    <a:lnTo>
                      <a:pt x="36" y="59"/>
                    </a:lnTo>
                    <a:lnTo>
                      <a:pt x="29" y="57"/>
                    </a:lnTo>
                    <a:lnTo>
                      <a:pt x="29" y="46"/>
                    </a:lnTo>
                    <a:lnTo>
                      <a:pt x="12" y="42"/>
                    </a:lnTo>
                    <a:lnTo>
                      <a:pt x="0" y="34"/>
                    </a:lnTo>
                    <a:lnTo>
                      <a:pt x="12" y="15"/>
                    </a:lnTo>
                    <a:lnTo>
                      <a:pt x="26" y="4"/>
                    </a:lnTo>
                    <a:lnTo>
                      <a:pt x="29" y="3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14" y="10"/>
                    </a:lnTo>
                    <a:lnTo>
                      <a:pt x="110" y="9"/>
                    </a:lnTo>
                    <a:lnTo>
                      <a:pt x="113" y="14"/>
                    </a:lnTo>
                    <a:lnTo>
                      <a:pt x="119" y="14"/>
                    </a:lnTo>
                    <a:lnTo>
                      <a:pt x="127" y="21"/>
                    </a:lnTo>
                    <a:lnTo>
                      <a:pt x="110" y="23"/>
                    </a:lnTo>
                    <a:lnTo>
                      <a:pt x="94" y="27"/>
                    </a:lnTo>
                    <a:lnTo>
                      <a:pt x="68" y="4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6" name="Freeform 196"/>
              <p:cNvSpPr>
                <a:spLocks/>
              </p:cNvSpPr>
              <p:nvPr/>
            </p:nvSpPr>
            <p:spPr bwMode="auto">
              <a:xfrm>
                <a:off x="2256" y="1987"/>
                <a:ext cx="5" cy="4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8" y="9"/>
                  </a:cxn>
                  <a:cxn ang="0">
                    <a:pos x="7" y="8"/>
                  </a:cxn>
                </a:cxnLst>
                <a:rect l="0" t="0" r="r" b="b"/>
                <a:pathLst>
                  <a:path w="8" h="9">
                    <a:moveTo>
                      <a:pt x="7" y="8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7" y="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7" name="Freeform 197"/>
              <p:cNvSpPr>
                <a:spLocks/>
              </p:cNvSpPr>
              <p:nvPr/>
            </p:nvSpPr>
            <p:spPr bwMode="auto">
              <a:xfrm>
                <a:off x="1985" y="1985"/>
                <a:ext cx="48" cy="49"/>
              </a:xfrm>
              <a:custGeom>
                <a:avLst/>
                <a:gdLst/>
                <a:ahLst/>
                <a:cxnLst>
                  <a:cxn ang="0">
                    <a:pos x="37" y="25"/>
                  </a:cxn>
                  <a:cxn ang="0">
                    <a:pos x="30" y="27"/>
                  </a:cxn>
                  <a:cxn ang="0">
                    <a:pos x="21" y="32"/>
                  </a:cxn>
                  <a:cxn ang="0">
                    <a:pos x="13" y="47"/>
                  </a:cxn>
                  <a:cxn ang="0">
                    <a:pos x="7" y="47"/>
                  </a:cxn>
                  <a:cxn ang="0">
                    <a:pos x="0" y="49"/>
                  </a:cxn>
                  <a:cxn ang="0">
                    <a:pos x="18" y="69"/>
                  </a:cxn>
                  <a:cxn ang="0">
                    <a:pos x="37" y="91"/>
                  </a:cxn>
                  <a:cxn ang="0">
                    <a:pos x="66" y="97"/>
                  </a:cxn>
                  <a:cxn ang="0">
                    <a:pos x="78" y="95"/>
                  </a:cxn>
                  <a:cxn ang="0">
                    <a:pos x="78" y="79"/>
                  </a:cxn>
                  <a:cxn ang="0">
                    <a:pos x="79" y="68"/>
                  </a:cxn>
                  <a:cxn ang="0">
                    <a:pos x="83" y="54"/>
                  </a:cxn>
                  <a:cxn ang="0">
                    <a:pos x="84" y="59"/>
                  </a:cxn>
                  <a:cxn ang="0">
                    <a:pos x="88" y="41"/>
                  </a:cxn>
                  <a:cxn ang="0">
                    <a:pos x="90" y="21"/>
                  </a:cxn>
                  <a:cxn ang="0">
                    <a:pos x="91" y="5"/>
                  </a:cxn>
                  <a:cxn ang="0">
                    <a:pos x="96" y="0"/>
                  </a:cxn>
                  <a:cxn ang="0">
                    <a:pos x="79" y="2"/>
                  </a:cxn>
                  <a:cxn ang="0">
                    <a:pos x="63" y="6"/>
                  </a:cxn>
                  <a:cxn ang="0">
                    <a:pos x="37" y="25"/>
                  </a:cxn>
                </a:cxnLst>
                <a:rect l="0" t="0" r="r" b="b"/>
                <a:pathLst>
                  <a:path w="96" h="97">
                    <a:moveTo>
                      <a:pt x="37" y="25"/>
                    </a:moveTo>
                    <a:lnTo>
                      <a:pt x="30" y="27"/>
                    </a:lnTo>
                    <a:lnTo>
                      <a:pt x="21" y="32"/>
                    </a:lnTo>
                    <a:lnTo>
                      <a:pt x="13" y="47"/>
                    </a:lnTo>
                    <a:lnTo>
                      <a:pt x="7" y="47"/>
                    </a:lnTo>
                    <a:lnTo>
                      <a:pt x="0" y="49"/>
                    </a:lnTo>
                    <a:lnTo>
                      <a:pt x="18" y="69"/>
                    </a:lnTo>
                    <a:lnTo>
                      <a:pt x="37" y="91"/>
                    </a:lnTo>
                    <a:lnTo>
                      <a:pt x="66" y="97"/>
                    </a:lnTo>
                    <a:lnTo>
                      <a:pt x="78" y="95"/>
                    </a:lnTo>
                    <a:lnTo>
                      <a:pt x="78" y="79"/>
                    </a:lnTo>
                    <a:lnTo>
                      <a:pt x="79" y="68"/>
                    </a:lnTo>
                    <a:lnTo>
                      <a:pt x="83" y="54"/>
                    </a:lnTo>
                    <a:lnTo>
                      <a:pt x="84" y="59"/>
                    </a:lnTo>
                    <a:lnTo>
                      <a:pt x="88" y="41"/>
                    </a:lnTo>
                    <a:lnTo>
                      <a:pt x="90" y="21"/>
                    </a:lnTo>
                    <a:lnTo>
                      <a:pt x="91" y="5"/>
                    </a:lnTo>
                    <a:lnTo>
                      <a:pt x="96" y="0"/>
                    </a:lnTo>
                    <a:lnTo>
                      <a:pt x="79" y="2"/>
                    </a:lnTo>
                    <a:lnTo>
                      <a:pt x="63" y="6"/>
                    </a:lnTo>
                    <a:lnTo>
                      <a:pt x="37" y="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8" name="Freeform 198"/>
              <p:cNvSpPr>
                <a:spLocks/>
              </p:cNvSpPr>
              <p:nvPr/>
            </p:nvSpPr>
            <p:spPr bwMode="auto">
              <a:xfrm>
                <a:off x="2255" y="2004"/>
                <a:ext cx="1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9" name="Freeform 199"/>
              <p:cNvSpPr>
                <a:spLocks/>
              </p:cNvSpPr>
              <p:nvPr/>
            </p:nvSpPr>
            <p:spPr bwMode="auto">
              <a:xfrm>
                <a:off x="2244" y="1960"/>
                <a:ext cx="2" cy="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0" name="Freeform 200"/>
              <p:cNvSpPr>
                <a:spLocks/>
              </p:cNvSpPr>
              <p:nvPr/>
            </p:nvSpPr>
            <p:spPr bwMode="auto">
              <a:xfrm>
                <a:off x="2243" y="1957"/>
                <a:ext cx="1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1" name="Freeform 201"/>
              <p:cNvSpPr>
                <a:spLocks/>
              </p:cNvSpPr>
              <p:nvPr/>
            </p:nvSpPr>
            <p:spPr bwMode="auto">
              <a:xfrm>
                <a:off x="2252" y="1970"/>
                <a:ext cx="3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2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5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2" name="Freeform 202"/>
              <p:cNvSpPr>
                <a:spLocks/>
              </p:cNvSpPr>
              <p:nvPr/>
            </p:nvSpPr>
            <p:spPr bwMode="auto">
              <a:xfrm>
                <a:off x="2240" y="1947"/>
                <a:ext cx="2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3" name="Freeform 203"/>
              <p:cNvSpPr>
                <a:spLocks/>
              </p:cNvSpPr>
              <p:nvPr/>
            </p:nvSpPr>
            <p:spPr bwMode="auto">
              <a:xfrm>
                <a:off x="2252" y="1960"/>
                <a:ext cx="2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4" name="Freeform 204"/>
              <p:cNvSpPr>
                <a:spLocks/>
              </p:cNvSpPr>
              <p:nvPr/>
            </p:nvSpPr>
            <p:spPr bwMode="auto">
              <a:xfrm>
                <a:off x="2253" y="1954"/>
                <a:ext cx="1" cy="1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5" name="Freeform 205"/>
              <p:cNvSpPr>
                <a:spLocks/>
              </p:cNvSpPr>
              <p:nvPr/>
            </p:nvSpPr>
            <p:spPr bwMode="auto">
              <a:xfrm>
                <a:off x="1973" y="1945"/>
                <a:ext cx="13" cy="30"/>
              </a:xfrm>
              <a:custGeom>
                <a:avLst/>
                <a:gdLst/>
                <a:ahLst/>
                <a:cxnLst>
                  <a:cxn ang="0">
                    <a:pos x="17" y="49"/>
                  </a:cxn>
                  <a:cxn ang="0">
                    <a:pos x="6" y="60"/>
                  </a:cxn>
                  <a:cxn ang="0">
                    <a:pos x="0" y="60"/>
                  </a:cxn>
                  <a:cxn ang="0">
                    <a:pos x="4" y="39"/>
                  </a:cxn>
                  <a:cxn ang="0">
                    <a:pos x="7" y="16"/>
                  </a:cxn>
                  <a:cxn ang="0">
                    <a:pos x="26" y="0"/>
                  </a:cxn>
                  <a:cxn ang="0">
                    <a:pos x="28" y="4"/>
                  </a:cxn>
                  <a:cxn ang="0">
                    <a:pos x="23" y="27"/>
                  </a:cxn>
                  <a:cxn ang="0">
                    <a:pos x="17" y="49"/>
                  </a:cxn>
                </a:cxnLst>
                <a:rect l="0" t="0" r="r" b="b"/>
                <a:pathLst>
                  <a:path w="28" h="60">
                    <a:moveTo>
                      <a:pt x="17" y="49"/>
                    </a:moveTo>
                    <a:lnTo>
                      <a:pt x="6" y="60"/>
                    </a:lnTo>
                    <a:lnTo>
                      <a:pt x="0" y="60"/>
                    </a:lnTo>
                    <a:lnTo>
                      <a:pt x="4" y="39"/>
                    </a:lnTo>
                    <a:lnTo>
                      <a:pt x="7" y="16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23" y="27"/>
                    </a:lnTo>
                    <a:lnTo>
                      <a:pt x="17" y="4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6" name="Freeform 206"/>
              <p:cNvSpPr>
                <a:spLocks/>
              </p:cNvSpPr>
              <p:nvPr/>
            </p:nvSpPr>
            <p:spPr bwMode="auto">
              <a:xfrm>
                <a:off x="1940" y="1952"/>
                <a:ext cx="43" cy="48"/>
              </a:xfrm>
              <a:custGeom>
                <a:avLst/>
                <a:gdLst/>
                <a:ahLst/>
                <a:cxnLst>
                  <a:cxn ang="0">
                    <a:pos x="9" y="84"/>
                  </a:cxn>
                  <a:cxn ang="0">
                    <a:pos x="0" y="75"/>
                  </a:cxn>
                  <a:cxn ang="0">
                    <a:pos x="3" y="60"/>
                  </a:cxn>
                  <a:cxn ang="0">
                    <a:pos x="15" y="41"/>
                  </a:cxn>
                  <a:cxn ang="0">
                    <a:pos x="41" y="37"/>
                  </a:cxn>
                  <a:cxn ang="0">
                    <a:pos x="27" y="14"/>
                  </a:cxn>
                  <a:cxn ang="0">
                    <a:pos x="34" y="13"/>
                  </a:cxn>
                  <a:cxn ang="0">
                    <a:pos x="35" y="0"/>
                  </a:cxn>
                  <a:cxn ang="0">
                    <a:pos x="54" y="0"/>
                  </a:cxn>
                  <a:cxn ang="0">
                    <a:pos x="72" y="0"/>
                  </a:cxn>
                  <a:cxn ang="0">
                    <a:pos x="69" y="23"/>
                  </a:cxn>
                  <a:cxn ang="0">
                    <a:pos x="65" y="44"/>
                  </a:cxn>
                  <a:cxn ang="0">
                    <a:pos x="71" y="44"/>
                  </a:cxn>
                  <a:cxn ang="0">
                    <a:pos x="78" y="45"/>
                  </a:cxn>
                  <a:cxn ang="0">
                    <a:pos x="85" y="49"/>
                  </a:cxn>
                  <a:cxn ang="0">
                    <a:pos x="71" y="60"/>
                  </a:cxn>
                  <a:cxn ang="0">
                    <a:pos x="59" y="79"/>
                  </a:cxn>
                  <a:cxn ang="0">
                    <a:pos x="42" y="95"/>
                  </a:cxn>
                  <a:cxn ang="0">
                    <a:pos x="25" y="89"/>
                  </a:cxn>
                  <a:cxn ang="0">
                    <a:pos x="9" y="84"/>
                  </a:cxn>
                </a:cxnLst>
                <a:rect l="0" t="0" r="r" b="b"/>
                <a:pathLst>
                  <a:path w="85" h="95">
                    <a:moveTo>
                      <a:pt x="9" y="84"/>
                    </a:moveTo>
                    <a:lnTo>
                      <a:pt x="0" y="75"/>
                    </a:lnTo>
                    <a:lnTo>
                      <a:pt x="3" y="60"/>
                    </a:lnTo>
                    <a:lnTo>
                      <a:pt x="15" y="41"/>
                    </a:lnTo>
                    <a:lnTo>
                      <a:pt x="41" y="37"/>
                    </a:lnTo>
                    <a:lnTo>
                      <a:pt x="27" y="14"/>
                    </a:lnTo>
                    <a:lnTo>
                      <a:pt x="34" y="13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69" y="23"/>
                    </a:lnTo>
                    <a:lnTo>
                      <a:pt x="65" y="44"/>
                    </a:lnTo>
                    <a:lnTo>
                      <a:pt x="71" y="44"/>
                    </a:lnTo>
                    <a:lnTo>
                      <a:pt x="78" y="45"/>
                    </a:lnTo>
                    <a:lnTo>
                      <a:pt x="85" y="49"/>
                    </a:lnTo>
                    <a:lnTo>
                      <a:pt x="71" y="60"/>
                    </a:lnTo>
                    <a:lnTo>
                      <a:pt x="59" y="79"/>
                    </a:lnTo>
                    <a:lnTo>
                      <a:pt x="42" y="95"/>
                    </a:lnTo>
                    <a:lnTo>
                      <a:pt x="25" y="89"/>
                    </a:lnTo>
                    <a:lnTo>
                      <a:pt x="9" y="8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7"/>
            <p:cNvGrpSpPr>
              <a:grpSpLocks/>
            </p:cNvGrpSpPr>
            <p:nvPr/>
          </p:nvGrpSpPr>
          <p:grpSpPr bwMode="auto">
            <a:xfrm>
              <a:off x="1116" y="1274"/>
              <a:ext cx="3594" cy="1826"/>
              <a:chOff x="1116" y="1274"/>
              <a:chExt cx="3594" cy="1826"/>
            </a:xfrm>
          </p:grpSpPr>
          <p:sp>
            <p:nvSpPr>
              <p:cNvPr id="240848" name="Freeform 208"/>
              <p:cNvSpPr>
                <a:spLocks/>
              </p:cNvSpPr>
              <p:nvPr/>
            </p:nvSpPr>
            <p:spPr bwMode="auto">
              <a:xfrm>
                <a:off x="2086" y="1945"/>
                <a:ext cx="22" cy="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6"/>
                  </a:cxn>
                  <a:cxn ang="0">
                    <a:pos x="24" y="16"/>
                  </a:cxn>
                  <a:cxn ang="0">
                    <a:pos x="43" y="13"/>
                  </a:cxn>
                  <a:cxn ang="0">
                    <a:pos x="17" y="0"/>
                  </a:cxn>
                </a:cxnLst>
                <a:rect l="0" t="0" r="r" b="b"/>
                <a:pathLst>
                  <a:path w="43" h="16">
                    <a:moveTo>
                      <a:pt x="17" y="0"/>
                    </a:moveTo>
                    <a:lnTo>
                      <a:pt x="0" y="6"/>
                    </a:lnTo>
                    <a:lnTo>
                      <a:pt x="24" y="16"/>
                    </a:lnTo>
                    <a:lnTo>
                      <a:pt x="43" y="13"/>
                    </a:lnTo>
                    <a:lnTo>
                      <a:pt x="1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9" name="Freeform 209"/>
              <p:cNvSpPr>
                <a:spLocks/>
              </p:cNvSpPr>
              <p:nvPr/>
            </p:nvSpPr>
            <p:spPr bwMode="auto">
              <a:xfrm>
                <a:off x="2199" y="1944"/>
                <a:ext cx="17" cy="7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0" y="8"/>
                  </a:cxn>
                  <a:cxn ang="0">
                    <a:pos x="8" y="13"/>
                  </a:cxn>
                  <a:cxn ang="0">
                    <a:pos x="0" y="11"/>
                  </a:cxn>
                  <a:cxn ang="0">
                    <a:pos x="2" y="0"/>
                  </a:cxn>
                  <a:cxn ang="0">
                    <a:pos x="32" y="7"/>
                  </a:cxn>
                </a:cxnLst>
                <a:rect l="0" t="0" r="r" b="b"/>
                <a:pathLst>
                  <a:path w="32" h="13">
                    <a:moveTo>
                      <a:pt x="32" y="7"/>
                    </a:moveTo>
                    <a:lnTo>
                      <a:pt x="30" y="8"/>
                    </a:lnTo>
                    <a:lnTo>
                      <a:pt x="8" y="13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32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0" name="Freeform 210"/>
              <p:cNvSpPr>
                <a:spLocks/>
              </p:cNvSpPr>
              <p:nvPr/>
            </p:nvSpPr>
            <p:spPr bwMode="auto">
              <a:xfrm>
                <a:off x="2222" y="1952"/>
                <a:ext cx="3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6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1" name="Freeform 211"/>
              <p:cNvSpPr>
                <a:spLocks/>
              </p:cNvSpPr>
              <p:nvPr/>
            </p:nvSpPr>
            <p:spPr bwMode="auto">
              <a:xfrm>
                <a:off x="1734" y="1780"/>
                <a:ext cx="272" cy="210"/>
              </a:xfrm>
              <a:custGeom>
                <a:avLst/>
                <a:gdLst/>
                <a:ahLst/>
                <a:cxnLst>
                  <a:cxn ang="0">
                    <a:pos x="69" y="204"/>
                  </a:cxn>
                  <a:cxn ang="0">
                    <a:pos x="45" y="148"/>
                  </a:cxn>
                  <a:cxn ang="0">
                    <a:pos x="17" y="124"/>
                  </a:cxn>
                  <a:cxn ang="0">
                    <a:pos x="28" y="91"/>
                  </a:cxn>
                  <a:cxn ang="0">
                    <a:pos x="3" y="31"/>
                  </a:cxn>
                  <a:cxn ang="0">
                    <a:pos x="48" y="0"/>
                  </a:cxn>
                  <a:cxn ang="0">
                    <a:pos x="94" y="23"/>
                  </a:cxn>
                  <a:cxn ang="0">
                    <a:pos x="166" y="31"/>
                  </a:cxn>
                  <a:cxn ang="0">
                    <a:pos x="219" y="43"/>
                  </a:cxn>
                  <a:cxn ang="0">
                    <a:pos x="250" y="85"/>
                  </a:cxn>
                  <a:cxn ang="0">
                    <a:pos x="300" y="93"/>
                  </a:cxn>
                  <a:cxn ang="0">
                    <a:pos x="329" y="151"/>
                  </a:cxn>
                  <a:cxn ang="0">
                    <a:pos x="329" y="219"/>
                  </a:cxn>
                  <a:cxn ang="0">
                    <a:pos x="340" y="293"/>
                  </a:cxn>
                  <a:cxn ang="0">
                    <a:pos x="354" y="324"/>
                  </a:cxn>
                  <a:cxn ang="0">
                    <a:pos x="416" y="329"/>
                  </a:cxn>
                  <a:cxn ang="0">
                    <a:pos x="444" y="324"/>
                  </a:cxn>
                  <a:cxn ang="0">
                    <a:pos x="470" y="275"/>
                  </a:cxn>
                  <a:cxn ang="0">
                    <a:pos x="530" y="261"/>
                  </a:cxn>
                  <a:cxn ang="0">
                    <a:pos x="544" y="268"/>
                  </a:cxn>
                  <a:cxn ang="0">
                    <a:pos x="522" y="309"/>
                  </a:cxn>
                  <a:cxn ang="0">
                    <a:pos x="508" y="324"/>
                  </a:cxn>
                  <a:cxn ang="0">
                    <a:pos x="467" y="346"/>
                  </a:cxn>
                  <a:cxn ang="0">
                    <a:pos x="440" y="360"/>
                  </a:cxn>
                  <a:cxn ang="0">
                    <a:pos x="416" y="406"/>
                  </a:cxn>
                  <a:cxn ang="0">
                    <a:pos x="374" y="382"/>
                  </a:cxn>
                  <a:cxn ang="0">
                    <a:pos x="360" y="382"/>
                  </a:cxn>
                  <a:cxn ang="0">
                    <a:pos x="324" y="395"/>
                  </a:cxn>
                  <a:cxn ang="0">
                    <a:pos x="257" y="363"/>
                  </a:cxn>
                  <a:cxn ang="0">
                    <a:pos x="207" y="336"/>
                  </a:cxn>
                  <a:cxn ang="0">
                    <a:pos x="164" y="300"/>
                  </a:cxn>
                  <a:cxn ang="0">
                    <a:pos x="166" y="274"/>
                  </a:cxn>
                  <a:cxn ang="0">
                    <a:pos x="158" y="223"/>
                  </a:cxn>
                  <a:cxn ang="0">
                    <a:pos x="138" y="193"/>
                  </a:cxn>
                  <a:cxn ang="0">
                    <a:pos x="129" y="177"/>
                  </a:cxn>
                  <a:cxn ang="0">
                    <a:pos x="108" y="161"/>
                  </a:cxn>
                  <a:cxn ang="0">
                    <a:pos x="94" y="117"/>
                  </a:cxn>
                  <a:cxn ang="0">
                    <a:pos x="74" y="81"/>
                  </a:cxn>
                  <a:cxn ang="0">
                    <a:pos x="53" y="27"/>
                  </a:cxn>
                  <a:cxn ang="0">
                    <a:pos x="33" y="66"/>
                  </a:cxn>
                  <a:cxn ang="0">
                    <a:pos x="59" y="123"/>
                  </a:cxn>
                  <a:cxn ang="0">
                    <a:pos x="70" y="163"/>
                  </a:cxn>
                  <a:cxn ang="0">
                    <a:pos x="92" y="208"/>
                  </a:cxn>
                </a:cxnLst>
                <a:rect l="0" t="0" r="r" b="b"/>
                <a:pathLst>
                  <a:path w="544" h="421">
                    <a:moveTo>
                      <a:pt x="95" y="220"/>
                    </a:moveTo>
                    <a:lnTo>
                      <a:pt x="81" y="226"/>
                    </a:lnTo>
                    <a:lnTo>
                      <a:pt x="69" y="204"/>
                    </a:lnTo>
                    <a:lnTo>
                      <a:pt x="50" y="184"/>
                    </a:lnTo>
                    <a:lnTo>
                      <a:pt x="52" y="166"/>
                    </a:lnTo>
                    <a:lnTo>
                      <a:pt x="45" y="148"/>
                    </a:lnTo>
                    <a:lnTo>
                      <a:pt x="39" y="135"/>
                    </a:lnTo>
                    <a:lnTo>
                      <a:pt x="27" y="135"/>
                    </a:lnTo>
                    <a:lnTo>
                      <a:pt x="17" y="124"/>
                    </a:lnTo>
                    <a:lnTo>
                      <a:pt x="8" y="113"/>
                    </a:lnTo>
                    <a:lnTo>
                      <a:pt x="24" y="115"/>
                    </a:lnTo>
                    <a:lnTo>
                      <a:pt x="28" y="91"/>
                    </a:lnTo>
                    <a:lnTo>
                      <a:pt x="17" y="76"/>
                    </a:lnTo>
                    <a:lnTo>
                      <a:pt x="6" y="60"/>
                    </a:lnTo>
                    <a:lnTo>
                      <a:pt x="3" y="31"/>
                    </a:lnTo>
                    <a:lnTo>
                      <a:pt x="0" y="3"/>
                    </a:lnTo>
                    <a:lnTo>
                      <a:pt x="24" y="1"/>
                    </a:lnTo>
                    <a:lnTo>
                      <a:pt x="48" y="0"/>
                    </a:lnTo>
                    <a:lnTo>
                      <a:pt x="63" y="7"/>
                    </a:lnTo>
                    <a:lnTo>
                      <a:pt x="78" y="16"/>
                    </a:lnTo>
                    <a:lnTo>
                      <a:pt x="94" y="23"/>
                    </a:lnTo>
                    <a:lnTo>
                      <a:pt x="110" y="31"/>
                    </a:lnTo>
                    <a:lnTo>
                      <a:pt x="138" y="31"/>
                    </a:lnTo>
                    <a:lnTo>
                      <a:pt x="166" y="31"/>
                    </a:lnTo>
                    <a:lnTo>
                      <a:pt x="170" y="21"/>
                    </a:lnTo>
                    <a:lnTo>
                      <a:pt x="202" y="21"/>
                    </a:lnTo>
                    <a:lnTo>
                      <a:pt x="219" y="43"/>
                    </a:lnTo>
                    <a:lnTo>
                      <a:pt x="225" y="66"/>
                    </a:lnTo>
                    <a:lnTo>
                      <a:pt x="238" y="76"/>
                    </a:lnTo>
                    <a:lnTo>
                      <a:pt x="250" y="85"/>
                    </a:lnTo>
                    <a:lnTo>
                      <a:pt x="263" y="67"/>
                    </a:lnTo>
                    <a:lnTo>
                      <a:pt x="291" y="71"/>
                    </a:lnTo>
                    <a:lnTo>
                      <a:pt x="300" y="93"/>
                    </a:lnTo>
                    <a:lnTo>
                      <a:pt x="309" y="113"/>
                    </a:lnTo>
                    <a:lnTo>
                      <a:pt x="316" y="141"/>
                    </a:lnTo>
                    <a:lnTo>
                      <a:pt x="329" y="151"/>
                    </a:lnTo>
                    <a:lnTo>
                      <a:pt x="353" y="156"/>
                    </a:lnTo>
                    <a:lnTo>
                      <a:pt x="340" y="187"/>
                    </a:lnTo>
                    <a:lnTo>
                      <a:pt x="329" y="219"/>
                    </a:lnTo>
                    <a:lnTo>
                      <a:pt x="326" y="249"/>
                    </a:lnTo>
                    <a:lnTo>
                      <a:pt x="333" y="271"/>
                    </a:lnTo>
                    <a:lnTo>
                      <a:pt x="340" y="293"/>
                    </a:lnTo>
                    <a:lnTo>
                      <a:pt x="346" y="307"/>
                    </a:lnTo>
                    <a:lnTo>
                      <a:pt x="352" y="323"/>
                    </a:lnTo>
                    <a:lnTo>
                      <a:pt x="354" y="324"/>
                    </a:lnTo>
                    <a:lnTo>
                      <a:pt x="376" y="335"/>
                    </a:lnTo>
                    <a:lnTo>
                      <a:pt x="394" y="334"/>
                    </a:lnTo>
                    <a:lnTo>
                      <a:pt x="416" y="329"/>
                    </a:lnTo>
                    <a:lnTo>
                      <a:pt x="430" y="328"/>
                    </a:lnTo>
                    <a:lnTo>
                      <a:pt x="438" y="330"/>
                    </a:lnTo>
                    <a:lnTo>
                      <a:pt x="444" y="324"/>
                    </a:lnTo>
                    <a:lnTo>
                      <a:pt x="443" y="321"/>
                    </a:lnTo>
                    <a:lnTo>
                      <a:pt x="459" y="304"/>
                    </a:lnTo>
                    <a:lnTo>
                      <a:pt x="470" y="275"/>
                    </a:lnTo>
                    <a:lnTo>
                      <a:pt x="490" y="264"/>
                    </a:lnTo>
                    <a:lnTo>
                      <a:pt x="510" y="262"/>
                    </a:lnTo>
                    <a:lnTo>
                      <a:pt x="530" y="261"/>
                    </a:lnTo>
                    <a:lnTo>
                      <a:pt x="534" y="259"/>
                    </a:lnTo>
                    <a:lnTo>
                      <a:pt x="543" y="264"/>
                    </a:lnTo>
                    <a:lnTo>
                      <a:pt x="544" y="268"/>
                    </a:lnTo>
                    <a:lnTo>
                      <a:pt x="525" y="297"/>
                    </a:lnTo>
                    <a:lnTo>
                      <a:pt x="521" y="305"/>
                    </a:lnTo>
                    <a:lnTo>
                      <a:pt x="522" y="309"/>
                    </a:lnTo>
                    <a:lnTo>
                      <a:pt x="521" y="311"/>
                    </a:lnTo>
                    <a:lnTo>
                      <a:pt x="512" y="334"/>
                    </a:lnTo>
                    <a:lnTo>
                      <a:pt x="508" y="324"/>
                    </a:lnTo>
                    <a:lnTo>
                      <a:pt x="504" y="330"/>
                    </a:lnTo>
                    <a:lnTo>
                      <a:pt x="485" y="346"/>
                    </a:lnTo>
                    <a:lnTo>
                      <a:pt x="467" y="346"/>
                    </a:lnTo>
                    <a:lnTo>
                      <a:pt x="448" y="346"/>
                    </a:lnTo>
                    <a:lnTo>
                      <a:pt x="447" y="359"/>
                    </a:lnTo>
                    <a:lnTo>
                      <a:pt x="440" y="360"/>
                    </a:lnTo>
                    <a:lnTo>
                      <a:pt x="454" y="383"/>
                    </a:lnTo>
                    <a:lnTo>
                      <a:pt x="428" y="387"/>
                    </a:lnTo>
                    <a:lnTo>
                      <a:pt x="416" y="406"/>
                    </a:lnTo>
                    <a:lnTo>
                      <a:pt x="413" y="421"/>
                    </a:lnTo>
                    <a:lnTo>
                      <a:pt x="393" y="402"/>
                    </a:lnTo>
                    <a:lnTo>
                      <a:pt x="374" y="382"/>
                    </a:lnTo>
                    <a:lnTo>
                      <a:pt x="382" y="388"/>
                    </a:lnTo>
                    <a:lnTo>
                      <a:pt x="370" y="382"/>
                    </a:lnTo>
                    <a:lnTo>
                      <a:pt x="360" y="382"/>
                    </a:lnTo>
                    <a:lnTo>
                      <a:pt x="364" y="383"/>
                    </a:lnTo>
                    <a:lnTo>
                      <a:pt x="345" y="389"/>
                    </a:lnTo>
                    <a:lnTo>
                      <a:pt x="324" y="395"/>
                    </a:lnTo>
                    <a:lnTo>
                      <a:pt x="302" y="384"/>
                    </a:lnTo>
                    <a:lnTo>
                      <a:pt x="280" y="373"/>
                    </a:lnTo>
                    <a:lnTo>
                      <a:pt x="257" y="363"/>
                    </a:lnTo>
                    <a:lnTo>
                      <a:pt x="234" y="353"/>
                    </a:lnTo>
                    <a:lnTo>
                      <a:pt x="221" y="343"/>
                    </a:lnTo>
                    <a:lnTo>
                      <a:pt x="207" y="336"/>
                    </a:lnTo>
                    <a:lnTo>
                      <a:pt x="192" y="328"/>
                    </a:lnTo>
                    <a:lnTo>
                      <a:pt x="178" y="313"/>
                    </a:lnTo>
                    <a:lnTo>
                      <a:pt x="164" y="300"/>
                    </a:lnTo>
                    <a:lnTo>
                      <a:pt x="161" y="283"/>
                    </a:lnTo>
                    <a:lnTo>
                      <a:pt x="168" y="280"/>
                    </a:lnTo>
                    <a:lnTo>
                      <a:pt x="166" y="274"/>
                    </a:lnTo>
                    <a:lnTo>
                      <a:pt x="171" y="259"/>
                    </a:lnTo>
                    <a:lnTo>
                      <a:pt x="165" y="241"/>
                    </a:lnTo>
                    <a:lnTo>
                      <a:pt x="158" y="223"/>
                    </a:lnTo>
                    <a:lnTo>
                      <a:pt x="146" y="207"/>
                    </a:lnTo>
                    <a:lnTo>
                      <a:pt x="134" y="191"/>
                    </a:lnTo>
                    <a:lnTo>
                      <a:pt x="138" y="193"/>
                    </a:lnTo>
                    <a:lnTo>
                      <a:pt x="130" y="180"/>
                    </a:lnTo>
                    <a:lnTo>
                      <a:pt x="126" y="178"/>
                    </a:lnTo>
                    <a:lnTo>
                      <a:pt x="129" y="177"/>
                    </a:lnTo>
                    <a:lnTo>
                      <a:pt x="113" y="167"/>
                    </a:lnTo>
                    <a:lnTo>
                      <a:pt x="117" y="162"/>
                    </a:lnTo>
                    <a:lnTo>
                      <a:pt x="108" y="161"/>
                    </a:lnTo>
                    <a:lnTo>
                      <a:pt x="114" y="148"/>
                    </a:lnTo>
                    <a:lnTo>
                      <a:pt x="107" y="139"/>
                    </a:lnTo>
                    <a:lnTo>
                      <a:pt x="94" y="117"/>
                    </a:lnTo>
                    <a:lnTo>
                      <a:pt x="94" y="111"/>
                    </a:lnTo>
                    <a:lnTo>
                      <a:pt x="81" y="101"/>
                    </a:lnTo>
                    <a:lnTo>
                      <a:pt x="74" y="81"/>
                    </a:lnTo>
                    <a:lnTo>
                      <a:pt x="66" y="60"/>
                    </a:lnTo>
                    <a:lnTo>
                      <a:pt x="66" y="34"/>
                    </a:lnTo>
                    <a:lnTo>
                      <a:pt x="53" y="27"/>
                    </a:lnTo>
                    <a:lnTo>
                      <a:pt x="38" y="18"/>
                    </a:lnTo>
                    <a:lnTo>
                      <a:pt x="35" y="42"/>
                    </a:lnTo>
                    <a:lnTo>
                      <a:pt x="33" y="66"/>
                    </a:lnTo>
                    <a:lnTo>
                      <a:pt x="42" y="87"/>
                    </a:lnTo>
                    <a:lnTo>
                      <a:pt x="53" y="106"/>
                    </a:lnTo>
                    <a:lnTo>
                      <a:pt x="59" y="123"/>
                    </a:lnTo>
                    <a:lnTo>
                      <a:pt x="65" y="139"/>
                    </a:lnTo>
                    <a:lnTo>
                      <a:pt x="68" y="136"/>
                    </a:lnTo>
                    <a:lnTo>
                      <a:pt x="70" y="163"/>
                    </a:lnTo>
                    <a:lnTo>
                      <a:pt x="75" y="191"/>
                    </a:lnTo>
                    <a:lnTo>
                      <a:pt x="82" y="196"/>
                    </a:lnTo>
                    <a:lnTo>
                      <a:pt x="92" y="208"/>
                    </a:lnTo>
                    <a:lnTo>
                      <a:pt x="95" y="22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2" name="Freeform 212"/>
              <p:cNvSpPr>
                <a:spLocks/>
              </p:cNvSpPr>
              <p:nvPr/>
            </p:nvSpPr>
            <p:spPr bwMode="auto">
              <a:xfrm>
                <a:off x="2096" y="1867"/>
                <a:ext cx="6" cy="9"/>
              </a:xfrm>
              <a:custGeom>
                <a:avLst/>
                <a:gdLst/>
                <a:ahLst/>
                <a:cxnLst>
                  <a:cxn ang="0">
                    <a:pos x="11" y="17"/>
                  </a:cxn>
                  <a:cxn ang="0">
                    <a:pos x="6" y="0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1" y="17"/>
                  </a:cxn>
                </a:cxnLst>
                <a:rect l="0" t="0" r="r" b="b"/>
                <a:pathLst>
                  <a:path w="11" h="18">
                    <a:moveTo>
                      <a:pt x="11" y="17"/>
                    </a:moveTo>
                    <a:lnTo>
                      <a:pt x="6" y="0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11" y="1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3" name="Freeform 213"/>
              <p:cNvSpPr>
                <a:spLocks/>
              </p:cNvSpPr>
              <p:nvPr/>
            </p:nvSpPr>
            <p:spPr bwMode="auto">
              <a:xfrm>
                <a:off x="2105" y="1846"/>
                <a:ext cx="7" cy="11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10" y="12"/>
                  </a:cxn>
                  <a:cxn ang="0">
                    <a:pos x="0" y="0"/>
                  </a:cxn>
                  <a:cxn ang="0">
                    <a:pos x="14" y="15"/>
                  </a:cxn>
                  <a:cxn ang="0">
                    <a:pos x="6" y="22"/>
                  </a:cxn>
                </a:cxnLst>
                <a:rect l="0" t="0" r="r" b="b"/>
                <a:pathLst>
                  <a:path w="14" h="22">
                    <a:moveTo>
                      <a:pt x="6" y="22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14" y="15"/>
                    </a:lnTo>
                    <a:lnTo>
                      <a:pt x="6" y="2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4" name="Freeform 214"/>
              <p:cNvSpPr>
                <a:spLocks/>
              </p:cNvSpPr>
              <p:nvPr/>
            </p:nvSpPr>
            <p:spPr bwMode="auto">
              <a:xfrm>
                <a:off x="2114" y="1863"/>
                <a:ext cx="4" cy="8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10" y="1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5" y="17"/>
                  </a:cxn>
                  <a:cxn ang="0">
                    <a:pos x="6" y="17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lnTo>
                      <a:pt x="10" y="1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5" y="17"/>
                    </a:lnTo>
                    <a:lnTo>
                      <a:pt x="6" y="1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5" name="Freeform 215"/>
              <p:cNvSpPr>
                <a:spLocks/>
              </p:cNvSpPr>
              <p:nvPr/>
            </p:nvSpPr>
            <p:spPr bwMode="auto">
              <a:xfrm>
                <a:off x="2138" y="1912"/>
                <a:ext cx="6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4"/>
                  </a:cxn>
                  <a:cxn ang="0">
                    <a:pos x="0" y="9"/>
                  </a:cxn>
                  <a:cxn ang="0">
                    <a:pos x="13" y="0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lnTo>
                      <a:pt x="13" y="4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6" name="Freeform 216"/>
              <p:cNvSpPr>
                <a:spLocks/>
              </p:cNvSpPr>
              <p:nvPr/>
            </p:nvSpPr>
            <p:spPr bwMode="auto">
              <a:xfrm>
                <a:off x="2134" y="1897"/>
                <a:ext cx="4" cy="3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7" y="1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7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7" name="Freeform 217"/>
              <p:cNvSpPr>
                <a:spLocks/>
              </p:cNvSpPr>
              <p:nvPr/>
            </p:nvSpPr>
            <p:spPr bwMode="auto">
              <a:xfrm>
                <a:off x="2093" y="1849"/>
                <a:ext cx="11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0"/>
                  </a:cxn>
                  <a:cxn ang="0">
                    <a:pos x="13" y="2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2">
                    <a:moveTo>
                      <a:pt x="7" y="0"/>
                    </a:moveTo>
                    <a:lnTo>
                      <a:pt x="22" y="0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8" name="Freeform 218"/>
              <p:cNvSpPr>
                <a:spLocks/>
              </p:cNvSpPr>
              <p:nvPr/>
            </p:nvSpPr>
            <p:spPr bwMode="auto">
              <a:xfrm>
                <a:off x="2100" y="1878"/>
                <a:ext cx="3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6" y="7"/>
                  </a:cxn>
                </a:cxnLst>
                <a:rect l="0" t="0" r="r" b="b"/>
                <a:pathLst>
                  <a:path w="6" h="8">
                    <a:moveTo>
                      <a:pt x="6" y="7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9" name="Freeform 219"/>
              <p:cNvSpPr>
                <a:spLocks/>
              </p:cNvSpPr>
              <p:nvPr/>
            </p:nvSpPr>
            <p:spPr bwMode="auto">
              <a:xfrm>
                <a:off x="3460" y="2394"/>
                <a:ext cx="4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lnTo>
                      <a:pt x="0" y="8"/>
                    </a:lnTo>
                    <a:lnTo>
                      <a:pt x="10" y="4"/>
                    </a:lnTo>
                    <a:lnTo>
                      <a:pt x="9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0" name="Freeform 220"/>
              <p:cNvSpPr>
                <a:spLocks/>
              </p:cNvSpPr>
              <p:nvPr/>
            </p:nvSpPr>
            <p:spPr bwMode="auto">
              <a:xfrm>
                <a:off x="4001" y="2285"/>
                <a:ext cx="409" cy="330"/>
              </a:xfrm>
              <a:custGeom>
                <a:avLst/>
                <a:gdLst/>
                <a:ahLst/>
                <a:cxnLst>
                  <a:cxn ang="0">
                    <a:pos x="462" y="14"/>
                  </a:cxn>
                  <a:cxn ang="0">
                    <a:pos x="468" y="32"/>
                  </a:cxn>
                  <a:cxn ang="0">
                    <a:pos x="432" y="43"/>
                  </a:cxn>
                  <a:cxn ang="0">
                    <a:pos x="416" y="62"/>
                  </a:cxn>
                  <a:cxn ang="0">
                    <a:pos x="408" y="93"/>
                  </a:cxn>
                  <a:cxn ang="0">
                    <a:pos x="391" y="101"/>
                  </a:cxn>
                  <a:cxn ang="0">
                    <a:pos x="365" y="110"/>
                  </a:cxn>
                  <a:cxn ang="0">
                    <a:pos x="348" y="74"/>
                  </a:cxn>
                  <a:cxn ang="0">
                    <a:pos x="329" y="77"/>
                  </a:cxn>
                  <a:cxn ang="0">
                    <a:pos x="312" y="102"/>
                  </a:cxn>
                  <a:cxn ang="0">
                    <a:pos x="291" y="116"/>
                  </a:cxn>
                  <a:cxn ang="0">
                    <a:pos x="290" y="129"/>
                  </a:cxn>
                  <a:cxn ang="0">
                    <a:pos x="275" y="128"/>
                  </a:cxn>
                  <a:cxn ang="0">
                    <a:pos x="270" y="165"/>
                  </a:cxn>
                  <a:cxn ang="0">
                    <a:pos x="237" y="157"/>
                  </a:cxn>
                  <a:cxn ang="0">
                    <a:pos x="186" y="212"/>
                  </a:cxn>
                  <a:cxn ang="0">
                    <a:pos x="120" y="227"/>
                  </a:cxn>
                  <a:cxn ang="0">
                    <a:pos x="57" y="258"/>
                  </a:cxn>
                  <a:cxn ang="0">
                    <a:pos x="37" y="342"/>
                  </a:cxn>
                  <a:cxn ang="0">
                    <a:pos x="27" y="345"/>
                  </a:cxn>
                  <a:cxn ang="0">
                    <a:pos x="24" y="380"/>
                  </a:cxn>
                  <a:cxn ang="0">
                    <a:pos x="31" y="458"/>
                  </a:cxn>
                  <a:cxn ang="0">
                    <a:pos x="9" y="533"/>
                  </a:cxn>
                  <a:cxn ang="0">
                    <a:pos x="27" y="566"/>
                  </a:cxn>
                  <a:cxn ang="0">
                    <a:pos x="93" y="541"/>
                  </a:cxn>
                  <a:cxn ang="0">
                    <a:pos x="183" y="521"/>
                  </a:cxn>
                  <a:cxn ang="0">
                    <a:pos x="284" y="492"/>
                  </a:cxn>
                  <a:cxn ang="0">
                    <a:pos x="376" y="499"/>
                  </a:cxn>
                  <a:cxn ang="0">
                    <a:pos x="389" y="537"/>
                  </a:cxn>
                  <a:cxn ang="0">
                    <a:pos x="401" y="558"/>
                  </a:cxn>
                  <a:cxn ang="0">
                    <a:pos x="451" y="525"/>
                  </a:cxn>
                  <a:cxn ang="0">
                    <a:pos x="427" y="569"/>
                  </a:cxn>
                  <a:cxn ang="0">
                    <a:pos x="445" y="577"/>
                  </a:cxn>
                  <a:cxn ang="0">
                    <a:pos x="448" y="633"/>
                  </a:cxn>
                  <a:cxn ang="0">
                    <a:pos x="523" y="642"/>
                  </a:cxn>
                  <a:cxn ang="0">
                    <a:pos x="532" y="643"/>
                  </a:cxn>
                  <a:cxn ang="0">
                    <a:pos x="553" y="651"/>
                  </a:cxn>
                  <a:cxn ang="0">
                    <a:pos x="643" y="611"/>
                  </a:cxn>
                  <a:cxn ang="0">
                    <a:pos x="712" y="531"/>
                  </a:cxn>
                  <a:cxn ang="0">
                    <a:pos x="776" y="463"/>
                  </a:cxn>
                  <a:cxn ang="0">
                    <a:pos x="806" y="387"/>
                  </a:cxn>
                  <a:cxn ang="0">
                    <a:pos x="808" y="324"/>
                  </a:cxn>
                  <a:cxn ang="0">
                    <a:pos x="788" y="275"/>
                  </a:cxn>
                  <a:cxn ang="0">
                    <a:pos x="769" y="249"/>
                  </a:cxn>
                  <a:cxn ang="0">
                    <a:pos x="745" y="204"/>
                  </a:cxn>
                  <a:cxn ang="0">
                    <a:pos x="718" y="126"/>
                  </a:cxn>
                  <a:cxn ang="0">
                    <a:pos x="691" y="84"/>
                  </a:cxn>
                  <a:cxn ang="0">
                    <a:pos x="682" y="18"/>
                  </a:cxn>
                  <a:cxn ang="0">
                    <a:pos x="660" y="29"/>
                  </a:cxn>
                  <a:cxn ang="0">
                    <a:pos x="652" y="56"/>
                  </a:cxn>
                  <a:cxn ang="0">
                    <a:pos x="643" y="103"/>
                  </a:cxn>
                  <a:cxn ang="0">
                    <a:pos x="586" y="149"/>
                  </a:cxn>
                  <a:cxn ang="0">
                    <a:pos x="520" y="92"/>
                  </a:cxn>
                  <a:cxn ang="0">
                    <a:pos x="548" y="50"/>
                  </a:cxn>
                  <a:cxn ang="0">
                    <a:pos x="538" y="33"/>
                  </a:cxn>
                  <a:cxn ang="0">
                    <a:pos x="503" y="31"/>
                  </a:cxn>
                </a:cxnLst>
                <a:rect l="0" t="0" r="r" b="b"/>
                <a:pathLst>
                  <a:path w="817" h="659">
                    <a:moveTo>
                      <a:pt x="479" y="15"/>
                    </a:moveTo>
                    <a:lnTo>
                      <a:pt x="470" y="14"/>
                    </a:lnTo>
                    <a:lnTo>
                      <a:pt x="464" y="12"/>
                    </a:lnTo>
                    <a:lnTo>
                      <a:pt x="462" y="14"/>
                    </a:lnTo>
                    <a:lnTo>
                      <a:pt x="456" y="13"/>
                    </a:lnTo>
                    <a:lnTo>
                      <a:pt x="464" y="18"/>
                    </a:lnTo>
                    <a:lnTo>
                      <a:pt x="473" y="23"/>
                    </a:lnTo>
                    <a:lnTo>
                      <a:pt x="468" y="32"/>
                    </a:lnTo>
                    <a:lnTo>
                      <a:pt x="462" y="35"/>
                    </a:lnTo>
                    <a:lnTo>
                      <a:pt x="444" y="32"/>
                    </a:lnTo>
                    <a:lnTo>
                      <a:pt x="437" y="36"/>
                    </a:lnTo>
                    <a:lnTo>
                      <a:pt x="432" y="43"/>
                    </a:lnTo>
                    <a:lnTo>
                      <a:pt x="427" y="39"/>
                    </a:lnTo>
                    <a:lnTo>
                      <a:pt x="425" y="44"/>
                    </a:lnTo>
                    <a:lnTo>
                      <a:pt x="418" y="57"/>
                    </a:lnTo>
                    <a:lnTo>
                      <a:pt x="416" y="62"/>
                    </a:lnTo>
                    <a:lnTo>
                      <a:pt x="408" y="69"/>
                    </a:lnTo>
                    <a:lnTo>
                      <a:pt x="398" y="87"/>
                    </a:lnTo>
                    <a:lnTo>
                      <a:pt x="404" y="90"/>
                    </a:lnTo>
                    <a:lnTo>
                      <a:pt x="408" y="93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392" y="97"/>
                    </a:lnTo>
                    <a:lnTo>
                      <a:pt x="391" y="101"/>
                    </a:lnTo>
                    <a:lnTo>
                      <a:pt x="377" y="95"/>
                    </a:lnTo>
                    <a:lnTo>
                      <a:pt x="372" y="107"/>
                    </a:lnTo>
                    <a:lnTo>
                      <a:pt x="368" y="107"/>
                    </a:lnTo>
                    <a:lnTo>
                      <a:pt x="365" y="110"/>
                    </a:lnTo>
                    <a:lnTo>
                      <a:pt x="366" y="104"/>
                    </a:lnTo>
                    <a:lnTo>
                      <a:pt x="371" y="90"/>
                    </a:lnTo>
                    <a:lnTo>
                      <a:pt x="350" y="69"/>
                    </a:lnTo>
                    <a:lnTo>
                      <a:pt x="348" y="74"/>
                    </a:lnTo>
                    <a:lnTo>
                      <a:pt x="340" y="78"/>
                    </a:lnTo>
                    <a:lnTo>
                      <a:pt x="338" y="75"/>
                    </a:lnTo>
                    <a:lnTo>
                      <a:pt x="334" y="78"/>
                    </a:lnTo>
                    <a:lnTo>
                      <a:pt x="329" y="77"/>
                    </a:lnTo>
                    <a:lnTo>
                      <a:pt x="325" y="90"/>
                    </a:lnTo>
                    <a:lnTo>
                      <a:pt x="321" y="84"/>
                    </a:lnTo>
                    <a:lnTo>
                      <a:pt x="311" y="95"/>
                    </a:lnTo>
                    <a:lnTo>
                      <a:pt x="312" y="102"/>
                    </a:lnTo>
                    <a:lnTo>
                      <a:pt x="303" y="101"/>
                    </a:lnTo>
                    <a:lnTo>
                      <a:pt x="308" y="111"/>
                    </a:lnTo>
                    <a:lnTo>
                      <a:pt x="299" y="107"/>
                    </a:lnTo>
                    <a:lnTo>
                      <a:pt x="291" y="116"/>
                    </a:lnTo>
                    <a:lnTo>
                      <a:pt x="294" y="117"/>
                    </a:lnTo>
                    <a:lnTo>
                      <a:pt x="296" y="117"/>
                    </a:lnTo>
                    <a:lnTo>
                      <a:pt x="291" y="123"/>
                    </a:lnTo>
                    <a:lnTo>
                      <a:pt x="290" y="129"/>
                    </a:lnTo>
                    <a:lnTo>
                      <a:pt x="295" y="131"/>
                    </a:lnTo>
                    <a:lnTo>
                      <a:pt x="284" y="129"/>
                    </a:lnTo>
                    <a:lnTo>
                      <a:pt x="279" y="129"/>
                    </a:lnTo>
                    <a:lnTo>
                      <a:pt x="275" y="128"/>
                    </a:lnTo>
                    <a:lnTo>
                      <a:pt x="272" y="133"/>
                    </a:lnTo>
                    <a:lnTo>
                      <a:pt x="275" y="144"/>
                    </a:lnTo>
                    <a:lnTo>
                      <a:pt x="270" y="147"/>
                    </a:lnTo>
                    <a:lnTo>
                      <a:pt x="270" y="165"/>
                    </a:lnTo>
                    <a:lnTo>
                      <a:pt x="264" y="149"/>
                    </a:lnTo>
                    <a:lnTo>
                      <a:pt x="258" y="132"/>
                    </a:lnTo>
                    <a:lnTo>
                      <a:pt x="251" y="139"/>
                    </a:lnTo>
                    <a:lnTo>
                      <a:pt x="237" y="157"/>
                    </a:lnTo>
                    <a:lnTo>
                      <a:pt x="237" y="173"/>
                    </a:lnTo>
                    <a:lnTo>
                      <a:pt x="218" y="195"/>
                    </a:lnTo>
                    <a:lnTo>
                      <a:pt x="201" y="204"/>
                    </a:lnTo>
                    <a:lnTo>
                      <a:pt x="186" y="212"/>
                    </a:lnTo>
                    <a:lnTo>
                      <a:pt x="163" y="218"/>
                    </a:lnTo>
                    <a:lnTo>
                      <a:pt x="144" y="224"/>
                    </a:lnTo>
                    <a:lnTo>
                      <a:pt x="126" y="230"/>
                    </a:lnTo>
                    <a:lnTo>
                      <a:pt x="120" y="227"/>
                    </a:lnTo>
                    <a:lnTo>
                      <a:pt x="92" y="246"/>
                    </a:lnTo>
                    <a:lnTo>
                      <a:pt x="65" y="265"/>
                    </a:lnTo>
                    <a:lnTo>
                      <a:pt x="56" y="272"/>
                    </a:lnTo>
                    <a:lnTo>
                      <a:pt x="57" y="258"/>
                    </a:lnTo>
                    <a:lnTo>
                      <a:pt x="47" y="279"/>
                    </a:lnTo>
                    <a:lnTo>
                      <a:pt x="37" y="305"/>
                    </a:lnTo>
                    <a:lnTo>
                      <a:pt x="35" y="325"/>
                    </a:lnTo>
                    <a:lnTo>
                      <a:pt x="37" y="342"/>
                    </a:lnTo>
                    <a:lnTo>
                      <a:pt x="38" y="359"/>
                    </a:lnTo>
                    <a:lnTo>
                      <a:pt x="33" y="362"/>
                    </a:lnTo>
                    <a:lnTo>
                      <a:pt x="33" y="356"/>
                    </a:lnTo>
                    <a:lnTo>
                      <a:pt x="27" y="345"/>
                    </a:lnTo>
                    <a:lnTo>
                      <a:pt x="27" y="369"/>
                    </a:lnTo>
                    <a:lnTo>
                      <a:pt x="23" y="359"/>
                    </a:lnTo>
                    <a:lnTo>
                      <a:pt x="20" y="357"/>
                    </a:lnTo>
                    <a:lnTo>
                      <a:pt x="24" y="380"/>
                    </a:lnTo>
                    <a:lnTo>
                      <a:pt x="26" y="402"/>
                    </a:lnTo>
                    <a:lnTo>
                      <a:pt x="30" y="421"/>
                    </a:lnTo>
                    <a:lnTo>
                      <a:pt x="32" y="441"/>
                    </a:lnTo>
                    <a:lnTo>
                      <a:pt x="31" y="458"/>
                    </a:lnTo>
                    <a:lnTo>
                      <a:pt x="29" y="475"/>
                    </a:lnTo>
                    <a:lnTo>
                      <a:pt x="26" y="493"/>
                    </a:lnTo>
                    <a:lnTo>
                      <a:pt x="25" y="510"/>
                    </a:lnTo>
                    <a:lnTo>
                      <a:pt x="9" y="533"/>
                    </a:lnTo>
                    <a:lnTo>
                      <a:pt x="0" y="535"/>
                    </a:lnTo>
                    <a:lnTo>
                      <a:pt x="0" y="549"/>
                    </a:lnTo>
                    <a:lnTo>
                      <a:pt x="13" y="558"/>
                    </a:lnTo>
                    <a:lnTo>
                      <a:pt x="27" y="566"/>
                    </a:lnTo>
                    <a:lnTo>
                      <a:pt x="53" y="564"/>
                    </a:lnTo>
                    <a:lnTo>
                      <a:pt x="77" y="554"/>
                    </a:lnTo>
                    <a:lnTo>
                      <a:pt x="80" y="551"/>
                    </a:lnTo>
                    <a:lnTo>
                      <a:pt x="93" y="541"/>
                    </a:lnTo>
                    <a:lnTo>
                      <a:pt x="115" y="541"/>
                    </a:lnTo>
                    <a:lnTo>
                      <a:pt x="137" y="541"/>
                    </a:lnTo>
                    <a:lnTo>
                      <a:pt x="164" y="540"/>
                    </a:lnTo>
                    <a:lnTo>
                      <a:pt x="183" y="521"/>
                    </a:lnTo>
                    <a:lnTo>
                      <a:pt x="210" y="511"/>
                    </a:lnTo>
                    <a:lnTo>
                      <a:pt x="235" y="501"/>
                    </a:lnTo>
                    <a:lnTo>
                      <a:pt x="259" y="497"/>
                    </a:lnTo>
                    <a:lnTo>
                      <a:pt x="284" y="492"/>
                    </a:lnTo>
                    <a:lnTo>
                      <a:pt x="309" y="488"/>
                    </a:lnTo>
                    <a:lnTo>
                      <a:pt x="335" y="485"/>
                    </a:lnTo>
                    <a:lnTo>
                      <a:pt x="348" y="489"/>
                    </a:lnTo>
                    <a:lnTo>
                      <a:pt x="376" y="499"/>
                    </a:lnTo>
                    <a:lnTo>
                      <a:pt x="382" y="506"/>
                    </a:lnTo>
                    <a:lnTo>
                      <a:pt x="384" y="511"/>
                    </a:lnTo>
                    <a:lnTo>
                      <a:pt x="386" y="522"/>
                    </a:lnTo>
                    <a:lnTo>
                      <a:pt x="389" y="537"/>
                    </a:lnTo>
                    <a:lnTo>
                      <a:pt x="391" y="553"/>
                    </a:lnTo>
                    <a:lnTo>
                      <a:pt x="386" y="553"/>
                    </a:lnTo>
                    <a:lnTo>
                      <a:pt x="396" y="561"/>
                    </a:lnTo>
                    <a:lnTo>
                      <a:pt x="401" y="558"/>
                    </a:lnTo>
                    <a:lnTo>
                      <a:pt x="424" y="537"/>
                    </a:lnTo>
                    <a:lnTo>
                      <a:pt x="446" y="519"/>
                    </a:lnTo>
                    <a:lnTo>
                      <a:pt x="456" y="509"/>
                    </a:lnTo>
                    <a:lnTo>
                      <a:pt x="451" y="525"/>
                    </a:lnTo>
                    <a:lnTo>
                      <a:pt x="437" y="545"/>
                    </a:lnTo>
                    <a:lnTo>
                      <a:pt x="422" y="563"/>
                    </a:lnTo>
                    <a:lnTo>
                      <a:pt x="413" y="569"/>
                    </a:lnTo>
                    <a:lnTo>
                      <a:pt x="427" y="569"/>
                    </a:lnTo>
                    <a:lnTo>
                      <a:pt x="444" y="547"/>
                    </a:lnTo>
                    <a:lnTo>
                      <a:pt x="450" y="559"/>
                    </a:lnTo>
                    <a:lnTo>
                      <a:pt x="433" y="577"/>
                    </a:lnTo>
                    <a:lnTo>
                      <a:pt x="445" y="577"/>
                    </a:lnTo>
                    <a:lnTo>
                      <a:pt x="449" y="578"/>
                    </a:lnTo>
                    <a:lnTo>
                      <a:pt x="454" y="588"/>
                    </a:lnTo>
                    <a:lnTo>
                      <a:pt x="445" y="609"/>
                    </a:lnTo>
                    <a:lnTo>
                      <a:pt x="448" y="633"/>
                    </a:lnTo>
                    <a:lnTo>
                      <a:pt x="467" y="642"/>
                    </a:lnTo>
                    <a:lnTo>
                      <a:pt x="481" y="647"/>
                    </a:lnTo>
                    <a:lnTo>
                      <a:pt x="494" y="653"/>
                    </a:lnTo>
                    <a:lnTo>
                      <a:pt x="523" y="642"/>
                    </a:lnTo>
                    <a:lnTo>
                      <a:pt x="523" y="638"/>
                    </a:lnTo>
                    <a:lnTo>
                      <a:pt x="535" y="632"/>
                    </a:lnTo>
                    <a:lnTo>
                      <a:pt x="527" y="643"/>
                    </a:lnTo>
                    <a:lnTo>
                      <a:pt x="532" y="643"/>
                    </a:lnTo>
                    <a:lnTo>
                      <a:pt x="539" y="643"/>
                    </a:lnTo>
                    <a:lnTo>
                      <a:pt x="542" y="655"/>
                    </a:lnTo>
                    <a:lnTo>
                      <a:pt x="547" y="659"/>
                    </a:lnTo>
                    <a:lnTo>
                      <a:pt x="553" y="651"/>
                    </a:lnTo>
                    <a:lnTo>
                      <a:pt x="590" y="632"/>
                    </a:lnTo>
                    <a:lnTo>
                      <a:pt x="608" y="630"/>
                    </a:lnTo>
                    <a:lnTo>
                      <a:pt x="634" y="623"/>
                    </a:lnTo>
                    <a:lnTo>
                      <a:pt x="643" y="611"/>
                    </a:lnTo>
                    <a:lnTo>
                      <a:pt x="665" y="587"/>
                    </a:lnTo>
                    <a:lnTo>
                      <a:pt x="685" y="564"/>
                    </a:lnTo>
                    <a:lnTo>
                      <a:pt x="704" y="537"/>
                    </a:lnTo>
                    <a:lnTo>
                      <a:pt x="712" y="531"/>
                    </a:lnTo>
                    <a:lnTo>
                      <a:pt x="736" y="512"/>
                    </a:lnTo>
                    <a:lnTo>
                      <a:pt x="744" y="506"/>
                    </a:lnTo>
                    <a:lnTo>
                      <a:pt x="761" y="485"/>
                    </a:lnTo>
                    <a:lnTo>
                      <a:pt x="776" y="463"/>
                    </a:lnTo>
                    <a:lnTo>
                      <a:pt x="792" y="441"/>
                    </a:lnTo>
                    <a:lnTo>
                      <a:pt x="805" y="420"/>
                    </a:lnTo>
                    <a:lnTo>
                      <a:pt x="806" y="403"/>
                    </a:lnTo>
                    <a:lnTo>
                      <a:pt x="806" y="387"/>
                    </a:lnTo>
                    <a:lnTo>
                      <a:pt x="812" y="369"/>
                    </a:lnTo>
                    <a:lnTo>
                      <a:pt x="817" y="350"/>
                    </a:lnTo>
                    <a:lnTo>
                      <a:pt x="815" y="336"/>
                    </a:lnTo>
                    <a:lnTo>
                      <a:pt x="808" y="324"/>
                    </a:lnTo>
                    <a:lnTo>
                      <a:pt x="800" y="311"/>
                    </a:lnTo>
                    <a:lnTo>
                      <a:pt x="787" y="296"/>
                    </a:lnTo>
                    <a:lnTo>
                      <a:pt x="792" y="270"/>
                    </a:lnTo>
                    <a:lnTo>
                      <a:pt x="788" y="275"/>
                    </a:lnTo>
                    <a:lnTo>
                      <a:pt x="779" y="266"/>
                    </a:lnTo>
                    <a:lnTo>
                      <a:pt x="776" y="276"/>
                    </a:lnTo>
                    <a:lnTo>
                      <a:pt x="770" y="269"/>
                    </a:lnTo>
                    <a:lnTo>
                      <a:pt x="769" y="249"/>
                    </a:lnTo>
                    <a:lnTo>
                      <a:pt x="762" y="231"/>
                    </a:lnTo>
                    <a:lnTo>
                      <a:pt x="764" y="225"/>
                    </a:lnTo>
                    <a:lnTo>
                      <a:pt x="760" y="218"/>
                    </a:lnTo>
                    <a:lnTo>
                      <a:pt x="745" y="204"/>
                    </a:lnTo>
                    <a:lnTo>
                      <a:pt x="722" y="187"/>
                    </a:lnTo>
                    <a:lnTo>
                      <a:pt x="722" y="164"/>
                    </a:lnTo>
                    <a:lnTo>
                      <a:pt x="721" y="143"/>
                    </a:lnTo>
                    <a:lnTo>
                      <a:pt x="718" y="126"/>
                    </a:lnTo>
                    <a:lnTo>
                      <a:pt x="720" y="104"/>
                    </a:lnTo>
                    <a:lnTo>
                      <a:pt x="716" y="95"/>
                    </a:lnTo>
                    <a:lnTo>
                      <a:pt x="704" y="81"/>
                    </a:lnTo>
                    <a:lnTo>
                      <a:pt x="691" y="84"/>
                    </a:lnTo>
                    <a:lnTo>
                      <a:pt x="690" y="68"/>
                    </a:lnTo>
                    <a:lnTo>
                      <a:pt x="689" y="51"/>
                    </a:lnTo>
                    <a:lnTo>
                      <a:pt x="686" y="31"/>
                    </a:lnTo>
                    <a:lnTo>
                      <a:pt x="682" y="18"/>
                    </a:lnTo>
                    <a:lnTo>
                      <a:pt x="677" y="6"/>
                    </a:lnTo>
                    <a:lnTo>
                      <a:pt x="676" y="0"/>
                    </a:lnTo>
                    <a:lnTo>
                      <a:pt x="665" y="20"/>
                    </a:lnTo>
                    <a:lnTo>
                      <a:pt x="660" y="29"/>
                    </a:lnTo>
                    <a:lnTo>
                      <a:pt x="655" y="42"/>
                    </a:lnTo>
                    <a:lnTo>
                      <a:pt x="659" y="44"/>
                    </a:lnTo>
                    <a:lnTo>
                      <a:pt x="658" y="47"/>
                    </a:lnTo>
                    <a:lnTo>
                      <a:pt x="652" y="56"/>
                    </a:lnTo>
                    <a:lnTo>
                      <a:pt x="650" y="65"/>
                    </a:lnTo>
                    <a:lnTo>
                      <a:pt x="648" y="66"/>
                    </a:lnTo>
                    <a:lnTo>
                      <a:pt x="646" y="85"/>
                    </a:lnTo>
                    <a:lnTo>
                      <a:pt x="643" y="103"/>
                    </a:lnTo>
                    <a:lnTo>
                      <a:pt x="629" y="131"/>
                    </a:lnTo>
                    <a:lnTo>
                      <a:pt x="614" y="157"/>
                    </a:lnTo>
                    <a:lnTo>
                      <a:pt x="599" y="159"/>
                    </a:lnTo>
                    <a:lnTo>
                      <a:pt x="586" y="149"/>
                    </a:lnTo>
                    <a:lnTo>
                      <a:pt x="564" y="134"/>
                    </a:lnTo>
                    <a:lnTo>
                      <a:pt x="542" y="120"/>
                    </a:lnTo>
                    <a:lnTo>
                      <a:pt x="532" y="105"/>
                    </a:lnTo>
                    <a:lnTo>
                      <a:pt x="520" y="92"/>
                    </a:lnTo>
                    <a:lnTo>
                      <a:pt x="533" y="69"/>
                    </a:lnTo>
                    <a:lnTo>
                      <a:pt x="539" y="56"/>
                    </a:lnTo>
                    <a:lnTo>
                      <a:pt x="542" y="59"/>
                    </a:lnTo>
                    <a:lnTo>
                      <a:pt x="548" y="50"/>
                    </a:lnTo>
                    <a:lnTo>
                      <a:pt x="558" y="37"/>
                    </a:lnTo>
                    <a:lnTo>
                      <a:pt x="548" y="29"/>
                    </a:lnTo>
                    <a:lnTo>
                      <a:pt x="540" y="39"/>
                    </a:lnTo>
                    <a:lnTo>
                      <a:pt x="538" y="33"/>
                    </a:lnTo>
                    <a:lnTo>
                      <a:pt x="532" y="33"/>
                    </a:lnTo>
                    <a:lnTo>
                      <a:pt x="535" y="30"/>
                    </a:lnTo>
                    <a:lnTo>
                      <a:pt x="516" y="33"/>
                    </a:lnTo>
                    <a:lnTo>
                      <a:pt x="503" y="31"/>
                    </a:lnTo>
                    <a:lnTo>
                      <a:pt x="493" y="25"/>
                    </a:lnTo>
                    <a:lnTo>
                      <a:pt x="479" y="1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1" name="Freeform 221"/>
              <p:cNvSpPr>
                <a:spLocks/>
              </p:cNvSpPr>
              <p:nvPr/>
            </p:nvSpPr>
            <p:spPr bwMode="auto">
              <a:xfrm>
                <a:off x="4240" y="2635"/>
                <a:ext cx="40" cy="33"/>
              </a:xfrm>
              <a:custGeom>
                <a:avLst/>
                <a:gdLst/>
                <a:ahLst/>
                <a:cxnLst>
                  <a:cxn ang="0">
                    <a:pos x="32" y="51"/>
                  </a:cxn>
                  <a:cxn ang="0">
                    <a:pos x="9" y="66"/>
                  </a:cxn>
                  <a:cxn ang="0">
                    <a:pos x="0" y="59"/>
                  </a:cxn>
                  <a:cxn ang="0">
                    <a:pos x="1" y="59"/>
                  </a:cxn>
                  <a:cxn ang="0">
                    <a:pos x="1" y="37"/>
                  </a:cxn>
                  <a:cxn ang="0">
                    <a:pos x="3" y="35"/>
                  </a:cxn>
                  <a:cxn ang="0">
                    <a:pos x="7" y="37"/>
                  </a:cxn>
                  <a:cxn ang="0">
                    <a:pos x="9" y="21"/>
                  </a:cxn>
                  <a:cxn ang="0">
                    <a:pos x="12" y="4"/>
                  </a:cxn>
                  <a:cxn ang="0">
                    <a:pos x="18" y="0"/>
                  </a:cxn>
                  <a:cxn ang="0">
                    <a:pos x="33" y="7"/>
                  </a:cxn>
                  <a:cxn ang="0">
                    <a:pos x="50" y="15"/>
                  </a:cxn>
                  <a:cxn ang="0">
                    <a:pos x="55" y="6"/>
                  </a:cxn>
                  <a:cxn ang="0">
                    <a:pos x="80" y="4"/>
                  </a:cxn>
                  <a:cxn ang="0">
                    <a:pos x="62" y="33"/>
                  </a:cxn>
                  <a:cxn ang="0">
                    <a:pos x="58" y="31"/>
                  </a:cxn>
                  <a:cxn ang="0">
                    <a:pos x="36" y="57"/>
                  </a:cxn>
                  <a:cxn ang="0">
                    <a:pos x="38" y="52"/>
                  </a:cxn>
                  <a:cxn ang="0">
                    <a:pos x="34" y="52"/>
                  </a:cxn>
                  <a:cxn ang="0">
                    <a:pos x="32" y="51"/>
                  </a:cxn>
                </a:cxnLst>
                <a:rect l="0" t="0" r="r" b="b"/>
                <a:pathLst>
                  <a:path w="80" h="66">
                    <a:moveTo>
                      <a:pt x="32" y="51"/>
                    </a:moveTo>
                    <a:lnTo>
                      <a:pt x="9" y="66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7" y="37"/>
                    </a:lnTo>
                    <a:lnTo>
                      <a:pt x="9" y="2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3" y="7"/>
                    </a:lnTo>
                    <a:lnTo>
                      <a:pt x="50" y="15"/>
                    </a:lnTo>
                    <a:lnTo>
                      <a:pt x="55" y="6"/>
                    </a:lnTo>
                    <a:lnTo>
                      <a:pt x="80" y="4"/>
                    </a:lnTo>
                    <a:lnTo>
                      <a:pt x="62" y="33"/>
                    </a:lnTo>
                    <a:lnTo>
                      <a:pt x="58" y="31"/>
                    </a:lnTo>
                    <a:lnTo>
                      <a:pt x="36" y="57"/>
                    </a:lnTo>
                    <a:lnTo>
                      <a:pt x="38" y="52"/>
                    </a:lnTo>
                    <a:lnTo>
                      <a:pt x="34" y="52"/>
                    </a:lnTo>
                    <a:lnTo>
                      <a:pt x="32" y="5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2" name="Freeform 222"/>
              <p:cNvSpPr>
                <a:spLocks/>
              </p:cNvSpPr>
              <p:nvPr/>
            </p:nvSpPr>
            <p:spPr bwMode="auto">
              <a:xfrm>
                <a:off x="4680" y="2362"/>
                <a:ext cx="12" cy="10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0" y="20"/>
                  </a:cxn>
                  <a:cxn ang="0">
                    <a:pos x="2" y="10"/>
                  </a:cxn>
                  <a:cxn ang="0">
                    <a:pos x="20" y="0"/>
                  </a:cxn>
                  <a:cxn ang="0">
                    <a:pos x="26" y="16"/>
                  </a:cxn>
                  <a:cxn ang="0">
                    <a:pos x="26" y="17"/>
                  </a:cxn>
                </a:cxnLst>
                <a:rect l="0" t="0" r="r" b="b"/>
                <a:pathLst>
                  <a:path w="26" h="20">
                    <a:moveTo>
                      <a:pt x="26" y="17"/>
                    </a:moveTo>
                    <a:lnTo>
                      <a:pt x="0" y="20"/>
                    </a:lnTo>
                    <a:lnTo>
                      <a:pt x="2" y="10"/>
                    </a:lnTo>
                    <a:lnTo>
                      <a:pt x="20" y="0"/>
                    </a:lnTo>
                    <a:lnTo>
                      <a:pt x="26" y="16"/>
                    </a:lnTo>
                    <a:lnTo>
                      <a:pt x="26" y="1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3" name="Freeform 223"/>
              <p:cNvSpPr>
                <a:spLocks/>
              </p:cNvSpPr>
              <p:nvPr/>
            </p:nvSpPr>
            <p:spPr bwMode="auto">
              <a:xfrm>
                <a:off x="4696" y="2350"/>
                <a:ext cx="14" cy="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0" y="10"/>
                  </a:cxn>
                </a:cxnLst>
                <a:rect l="0" t="0" r="r" b="b"/>
                <a:pathLst>
                  <a:path w="27" h="15">
                    <a:moveTo>
                      <a:pt x="20" y="10"/>
                    </a:moveTo>
                    <a:lnTo>
                      <a:pt x="27" y="0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0" y="1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4" name="Freeform 224"/>
              <p:cNvSpPr>
                <a:spLocks/>
              </p:cNvSpPr>
              <p:nvPr/>
            </p:nvSpPr>
            <p:spPr bwMode="auto">
              <a:xfrm>
                <a:off x="4539" y="2395"/>
                <a:ext cx="23" cy="24"/>
              </a:xfrm>
              <a:custGeom>
                <a:avLst/>
                <a:gdLst/>
                <a:ahLst/>
                <a:cxnLst>
                  <a:cxn ang="0">
                    <a:pos x="46" y="48"/>
                  </a:cxn>
                  <a:cxn ang="0">
                    <a:pos x="34" y="47"/>
                  </a:cxn>
                  <a:cxn ang="0">
                    <a:pos x="18" y="30"/>
                  </a:cxn>
                  <a:cxn ang="0">
                    <a:pos x="3" y="14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3" y="24"/>
                  </a:cxn>
                  <a:cxn ang="0">
                    <a:pos x="35" y="36"/>
                  </a:cxn>
                  <a:cxn ang="0">
                    <a:pos x="46" y="48"/>
                  </a:cxn>
                </a:cxnLst>
                <a:rect l="0" t="0" r="r" b="b"/>
                <a:pathLst>
                  <a:path w="46" h="48">
                    <a:moveTo>
                      <a:pt x="46" y="48"/>
                    </a:moveTo>
                    <a:lnTo>
                      <a:pt x="34" y="47"/>
                    </a:lnTo>
                    <a:lnTo>
                      <a:pt x="18" y="30"/>
                    </a:lnTo>
                    <a:lnTo>
                      <a:pt x="3" y="14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3" y="24"/>
                    </a:lnTo>
                    <a:lnTo>
                      <a:pt x="35" y="36"/>
                    </a:lnTo>
                    <a:lnTo>
                      <a:pt x="46" y="4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5" name="Freeform 225"/>
              <p:cNvSpPr>
                <a:spLocks/>
              </p:cNvSpPr>
              <p:nvPr/>
            </p:nvSpPr>
            <p:spPr bwMode="auto">
              <a:xfrm>
                <a:off x="4407" y="2632"/>
                <a:ext cx="116" cy="70"/>
              </a:xfrm>
              <a:custGeom>
                <a:avLst/>
                <a:gdLst/>
                <a:ahLst/>
                <a:cxnLst>
                  <a:cxn ang="0">
                    <a:pos x="150" y="76"/>
                  </a:cxn>
                  <a:cxn ang="0">
                    <a:pos x="143" y="63"/>
                  </a:cxn>
                  <a:cxn ang="0">
                    <a:pos x="141" y="62"/>
                  </a:cxn>
                  <a:cxn ang="0">
                    <a:pos x="135" y="64"/>
                  </a:cxn>
                  <a:cxn ang="0">
                    <a:pos x="144" y="77"/>
                  </a:cxn>
                  <a:cxn ang="0">
                    <a:pos x="128" y="82"/>
                  </a:cxn>
                  <a:cxn ang="0">
                    <a:pos x="118" y="84"/>
                  </a:cxn>
                  <a:cxn ang="0">
                    <a:pos x="114" y="92"/>
                  </a:cxn>
                  <a:cxn ang="0">
                    <a:pos x="106" y="101"/>
                  </a:cxn>
                  <a:cxn ang="0">
                    <a:pos x="106" y="102"/>
                  </a:cxn>
                  <a:cxn ang="0">
                    <a:pos x="80" y="123"/>
                  </a:cxn>
                  <a:cxn ang="0">
                    <a:pos x="34" y="141"/>
                  </a:cxn>
                  <a:cxn ang="0">
                    <a:pos x="24" y="137"/>
                  </a:cxn>
                  <a:cxn ang="0">
                    <a:pos x="9" y="131"/>
                  </a:cxn>
                  <a:cxn ang="0">
                    <a:pos x="2" y="129"/>
                  </a:cxn>
                  <a:cxn ang="0">
                    <a:pos x="4" y="126"/>
                  </a:cxn>
                  <a:cxn ang="0">
                    <a:pos x="0" y="125"/>
                  </a:cxn>
                  <a:cxn ang="0">
                    <a:pos x="11" y="118"/>
                  </a:cxn>
                  <a:cxn ang="0">
                    <a:pos x="16" y="116"/>
                  </a:cxn>
                  <a:cxn ang="0">
                    <a:pos x="22" y="111"/>
                  </a:cxn>
                  <a:cxn ang="0">
                    <a:pos x="23" y="112"/>
                  </a:cxn>
                  <a:cxn ang="0">
                    <a:pos x="32" y="102"/>
                  </a:cxn>
                  <a:cxn ang="0">
                    <a:pos x="39" y="100"/>
                  </a:cxn>
                  <a:cxn ang="0">
                    <a:pos x="51" y="94"/>
                  </a:cxn>
                  <a:cxn ang="0">
                    <a:pos x="77" y="80"/>
                  </a:cxn>
                  <a:cxn ang="0">
                    <a:pos x="87" y="78"/>
                  </a:cxn>
                  <a:cxn ang="0">
                    <a:pos x="123" y="60"/>
                  </a:cxn>
                  <a:cxn ang="0">
                    <a:pos x="141" y="53"/>
                  </a:cxn>
                  <a:cxn ang="0">
                    <a:pos x="162" y="40"/>
                  </a:cxn>
                  <a:cxn ang="0">
                    <a:pos x="156" y="40"/>
                  </a:cxn>
                  <a:cxn ang="0">
                    <a:pos x="172" y="28"/>
                  </a:cxn>
                  <a:cxn ang="0">
                    <a:pos x="210" y="2"/>
                  </a:cxn>
                  <a:cxn ang="0">
                    <a:pos x="219" y="0"/>
                  </a:cxn>
                  <a:cxn ang="0">
                    <a:pos x="210" y="5"/>
                  </a:cxn>
                  <a:cxn ang="0">
                    <a:pos x="209" y="15"/>
                  </a:cxn>
                  <a:cxn ang="0">
                    <a:pos x="228" y="9"/>
                  </a:cxn>
                  <a:cxn ang="0">
                    <a:pos x="225" y="14"/>
                  </a:cxn>
                  <a:cxn ang="0">
                    <a:pos x="227" y="15"/>
                  </a:cxn>
                  <a:cxn ang="0">
                    <a:pos x="226" y="16"/>
                  </a:cxn>
                  <a:cxn ang="0">
                    <a:pos x="232" y="16"/>
                  </a:cxn>
                  <a:cxn ang="0">
                    <a:pos x="221" y="27"/>
                  </a:cxn>
                  <a:cxn ang="0">
                    <a:pos x="196" y="42"/>
                  </a:cxn>
                  <a:cxn ang="0">
                    <a:pos x="172" y="59"/>
                  </a:cxn>
                  <a:cxn ang="0">
                    <a:pos x="160" y="63"/>
                  </a:cxn>
                  <a:cxn ang="0">
                    <a:pos x="160" y="68"/>
                  </a:cxn>
                  <a:cxn ang="0">
                    <a:pos x="152" y="66"/>
                  </a:cxn>
                  <a:cxn ang="0">
                    <a:pos x="159" y="71"/>
                  </a:cxn>
                  <a:cxn ang="0">
                    <a:pos x="160" y="77"/>
                  </a:cxn>
                  <a:cxn ang="0">
                    <a:pos x="150" y="76"/>
                  </a:cxn>
                </a:cxnLst>
                <a:rect l="0" t="0" r="r" b="b"/>
                <a:pathLst>
                  <a:path w="232" h="141">
                    <a:moveTo>
                      <a:pt x="150" y="76"/>
                    </a:moveTo>
                    <a:lnTo>
                      <a:pt x="143" y="63"/>
                    </a:lnTo>
                    <a:lnTo>
                      <a:pt x="141" y="62"/>
                    </a:lnTo>
                    <a:lnTo>
                      <a:pt x="135" y="64"/>
                    </a:lnTo>
                    <a:lnTo>
                      <a:pt x="144" y="77"/>
                    </a:lnTo>
                    <a:lnTo>
                      <a:pt x="128" y="82"/>
                    </a:lnTo>
                    <a:lnTo>
                      <a:pt x="118" y="84"/>
                    </a:lnTo>
                    <a:lnTo>
                      <a:pt x="114" y="92"/>
                    </a:lnTo>
                    <a:lnTo>
                      <a:pt x="106" y="101"/>
                    </a:lnTo>
                    <a:lnTo>
                      <a:pt x="106" y="102"/>
                    </a:lnTo>
                    <a:lnTo>
                      <a:pt x="80" y="123"/>
                    </a:lnTo>
                    <a:lnTo>
                      <a:pt x="34" y="141"/>
                    </a:lnTo>
                    <a:lnTo>
                      <a:pt x="24" y="137"/>
                    </a:lnTo>
                    <a:lnTo>
                      <a:pt x="9" y="131"/>
                    </a:lnTo>
                    <a:lnTo>
                      <a:pt x="2" y="129"/>
                    </a:lnTo>
                    <a:lnTo>
                      <a:pt x="4" y="126"/>
                    </a:lnTo>
                    <a:lnTo>
                      <a:pt x="0" y="125"/>
                    </a:lnTo>
                    <a:lnTo>
                      <a:pt x="11" y="118"/>
                    </a:lnTo>
                    <a:lnTo>
                      <a:pt x="16" y="116"/>
                    </a:lnTo>
                    <a:lnTo>
                      <a:pt x="22" y="111"/>
                    </a:lnTo>
                    <a:lnTo>
                      <a:pt x="23" y="112"/>
                    </a:lnTo>
                    <a:lnTo>
                      <a:pt x="32" y="102"/>
                    </a:lnTo>
                    <a:lnTo>
                      <a:pt x="39" y="100"/>
                    </a:lnTo>
                    <a:lnTo>
                      <a:pt x="51" y="94"/>
                    </a:lnTo>
                    <a:lnTo>
                      <a:pt x="77" y="80"/>
                    </a:lnTo>
                    <a:lnTo>
                      <a:pt x="87" y="78"/>
                    </a:lnTo>
                    <a:lnTo>
                      <a:pt x="123" y="60"/>
                    </a:lnTo>
                    <a:lnTo>
                      <a:pt x="141" y="53"/>
                    </a:lnTo>
                    <a:lnTo>
                      <a:pt x="162" y="40"/>
                    </a:lnTo>
                    <a:lnTo>
                      <a:pt x="156" y="40"/>
                    </a:lnTo>
                    <a:lnTo>
                      <a:pt x="172" y="28"/>
                    </a:lnTo>
                    <a:lnTo>
                      <a:pt x="210" y="2"/>
                    </a:lnTo>
                    <a:lnTo>
                      <a:pt x="219" y="0"/>
                    </a:lnTo>
                    <a:lnTo>
                      <a:pt x="210" y="5"/>
                    </a:lnTo>
                    <a:lnTo>
                      <a:pt x="209" y="15"/>
                    </a:lnTo>
                    <a:lnTo>
                      <a:pt x="228" y="9"/>
                    </a:lnTo>
                    <a:lnTo>
                      <a:pt x="225" y="14"/>
                    </a:lnTo>
                    <a:lnTo>
                      <a:pt x="227" y="15"/>
                    </a:lnTo>
                    <a:lnTo>
                      <a:pt x="226" y="16"/>
                    </a:lnTo>
                    <a:lnTo>
                      <a:pt x="232" y="16"/>
                    </a:lnTo>
                    <a:lnTo>
                      <a:pt x="221" y="27"/>
                    </a:lnTo>
                    <a:lnTo>
                      <a:pt x="196" y="42"/>
                    </a:lnTo>
                    <a:lnTo>
                      <a:pt x="172" y="59"/>
                    </a:lnTo>
                    <a:lnTo>
                      <a:pt x="160" y="63"/>
                    </a:lnTo>
                    <a:lnTo>
                      <a:pt x="160" y="68"/>
                    </a:lnTo>
                    <a:lnTo>
                      <a:pt x="152" y="66"/>
                    </a:lnTo>
                    <a:lnTo>
                      <a:pt x="159" y="71"/>
                    </a:lnTo>
                    <a:lnTo>
                      <a:pt x="160" y="77"/>
                    </a:lnTo>
                    <a:lnTo>
                      <a:pt x="150" y="7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6" name="Freeform 226"/>
              <p:cNvSpPr>
                <a:spLocks/>
              </p:cNvSpPr>
              <p:nvPr/>
            </p:nvSpPr>
            <p:spPr bwMode="auto">
              <a:xfrm>
                <a:off x="4526" y="2561"/>
                <a:ext cx="66" cy="83"/>
              </a:xfrm>
              <a:custGeom>
                <a:avLst/>
                <a:gdLst/>
                <a:ahLst/>
                <a:cxnLst>
                  <a:cxn ang="0">
                    <a:pos x="17" y="111"/>
                  </a:cxn>
                  <a:cxn ang="0">
                    <a:pos x="23" y="122"/>
                  </a:cxn>
                  <a:cxn ang="0">
                    <a:pos x="29" y="133"/>
                  </a:cxn>
                  <a:cxn ang="0">
                    <a:pos x="0" y="159"/>
                  </a:cxn>
                  <a:cxn ang="0">
                    <a:pos x="6" y="165"/>
                  </a:cxn>
                  <a:cxn ang="0">
                    <a:pos x="34" y="149"/>
                  </a:cxn>
                  <a:cxn ang="0">
                    <a:pos x="62" y="132"/>
                  </a:cxn>
                  <a:cxn ang="0">
                    <a:pos x="76" y="114"/>
                  </a:cxn>
                  <a:cxn ang="0">
                    <a:pos x="97" y="108"/>
                  </a:cxn>
                  <a:cxn ang="0">
                    <a:pos x="106" y="98"/>
                  </a:cxn>
                  <a:cxn ang="0">
                    <a:pos x="132" y="75"/>
                  </a:cxn>
                  <a:cxn ang="0">
                    <a:pos x="128" y="73"/>
                  </a:cxn>
                  <a:cxn ang="0">
                    <a:pos x="107" y="81"/>
                  </a:cxn>
                  <a:cxn ang="0">
                    <a:pos x="86" y="71"/>
                  </a:cxn>
                  <a:cxn ang="0">
                    <a:pos x="92" y="48"/>
                  </a:cxn>
                  <a:cxn ang="0">
                    <a:pos x="84" y="62"/>
                  </a:cxn>
                  <a:cxn ang="0">
                    <a:pos x="73" y="55"/>
                  </a:cxn>
                  <a:cxn ang="0">
                    <a:pos x="77" y="48"/>
                  </a:cxn>
                  <a:cxn ang="0">
                    <a:pos x="83" y="30"/>
                  </a:cxn>
                  <a:cxn ang="0">
                    <a:pos x="88" y="20"/>
                  </a:cxn>
                  <a:cxn ang="0">
                    <a:pos x="84" y="20"/>
                  </a:cxn>
                  <a:cxn ang="0">
                    <a:pos x="74" y="9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7" y="17"/>
                  </a:cxn>
                  <a:cxn ang="0">
                    <a:pos x="70" y="23"/>
                  </a:cxn>
                  <a:cxn ang="0">
                    <a:pos x="66" y="44"/>
                  </a:cxn>
                  <a:cxn ang="0">
                    <a:pos x="68" y="35"/>
                  </a:cxn>
                  <a:cxn ang="0">
                    <a:pos x="72" y="39"/>
                  </a:cxn>
                  <a:cxn ang="0">
                    <a:pos x="72" y="43"/>
                  </a:cxn>
                  <a:cxn ang="0">
                    <a:pos x="68" y="49"/>
                  </a:cxn>
                  <a:cxn ang="0">
                    <a:pos x="65" y="60"/>
                  </a:cxn>
                  <a:cxn ang="0">
                    <a:pos x="72" y="57"/>
                  </a:cxn>
                  <a:cxn ang="0">
                    <a:pos x="66" y="63"/>
                  </a:cxn>
                  <a:cxn ang="0">
                    <a:pos x="61" y="73"/>
                  </a:cxn>
                  <a:cxn ang="0">
                    <a:pos x="42" y="98"/>
                  </a:cxn>
                  <a:cxn ang="0">
                    <a:pos x="17" y="111"/>
                  </a:cxn>
                </a:cxnLst>
                <a:rect l="0" t="0" r="r" b="b"/>
                <a:pathLst>
                  <a:path w="132" h="165">
                    <a:moveTo>
                      <a:pt x="17" y="111"/>
                    </a:moveTo>
                    <a:lnTo>
                      <a:pt x="23" y="122"/>
                    </a:lnTo>
                    <a:lnTo>
                      <a:pt x="29" y="133"/>
                    </a:lnTo>
                    <a:lnTo>
                      <a:pt x="0" y="159"/>
                    </a:lnTo>
                    <a:lnTo>
                      <a:pt x="6" y="165"/>
                    </a:lnTo>
                    <a:lnTo>
                      <a:pt x="34" y="149"/>
                    </a:lnTo>
                    <a:lnTo>
                      <a:pt x="62" y="132"/>
                    </a:lnTo>
                    <a:lnTo>
                      <a:pt x="76" y="114"/>
                    </a:lnTo>
                    <a:lnTo>
                      <a:pt x="97" y="108"/>
                    </a:lnTo>
                    <a:lnTo>
                      <a:pt x="106" y="98"/>
                    </a:lnTo>
                    <a:lnTo>
                      <a:pt x="132" y="75"/>
                    </a:lnTo>
                    <a:lnTo>
                      <a:pt x="128" y="73"/>
                    </a:lnTo>
                    <a:lnTo>
                      <a:pt x="107" y="81"/>
                    </a:lnTo>
                    <a:lnTo>
                      <a:pt x="86" y="71"/>
                    </a:lnTo>
                    <a:lnTo>
                      <a:pt x="92" y="48"/>
                    </a:lnTo>
                    <a:lnTo>
                      <a:pt x="84" y="62"/>
                    </a:lnTo>
                    <a:lnTo>
                      <a:pt x="73" y="55"/>
                    </a:lnTo>
                    <a:lnTo>
                      <a:pt x="77" y="48"/>
                    </a:lnTo>
                    <a:lnTo>
                      <a:pt x="83" y="30"/>
                    </a:lnTo>
                    <a:lnTo>
                      <a:pt x="88" y="20"/>
                    </a:lnTo>
                    <a:lnTo>
                      <a:pt x="84" y="20"/>
                    </a:lnTo>
                    <a:lnTo>
                      <a:pt x="74" y="9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7"/>
                    </a:lnTo>
                    <a:lnTo>
                      <a:pt x="70" y="23"/>
                    </a:lnTo>
                    <a:lnTo>
                      <a:pt x="66" y="44"/>
                    </a:lnTo>
                    <a:lnTo>
                      <a:pt x="68" y="35"/>
                    </a:lnTo>
                    <a:lnTo>
                      <a:pt x="72" y="39"/>
                    </a:lnTo>
                    <a:lnTo>
                      <a:pt x="72" y="43"/>
                    </a:lnTo>
                    <a:lnTo>
                      <a:pt x="68" y="49"/>
                    </a:lnTo>
                    <a:lnTo>
                      <a:pt x="65" y="60"/>
                    </a:lnTo>
                    <a:lnTo>
                      <a:pt x="72" y="57"/>
                    </a:lnTo>
                    <a:lnTo>
                      <a:pt x="66" y="63"/>
                    </a:lnTo>
                    <a:lnTo>
                      <a:pt x="61" y="73"/>
                    </a:lnTo>
                    <a:lnTo>
                      <a:pt x="42" y="98"/>
                    </a:lnTo>
                    <a:lnTo>
                      <a:pt x="17" y="1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7" name="Freeform 227"/>
              <p:cNvSpPr>
                <a:spLocks/>
              </p:cNvSpPr>
              <p:nvPr/>
            </p:nvSpPr>
            <p:spPr bwMode="auto">
              <a:xfrm>
                <a:off x="4407" y="2704"/>
                <a:ext cx="6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2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13" y="4"/>
                  </a:cxn>
                </a:cxnLst>
                <a:rect l="0" t="0" r="r" b="b"/>
                <a:pathLst>
                  <a:path w="13" h="8">
                    <a:moveTo>
                      <a:pt x="13" y="4"/>
                    </a:moveTo>
                    <a:lnTo>
                      <a:pt x="13" y="2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13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8" name="Freeform 228"/>
              <p:cNvSpPr>
                <a:spLocks/>
              </p:cNvSpPr>
              <p:nvPr/>
            </p:nvSpPr>
            <p:spPr bwMode="auto">
              <a:xfrm>
                <a:off x="3439" y="2403"/>
                <a:ext cx="5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0"/>
                  </a:cxn>
                  <a:cxn ang="0">
                    <a:pos x="11" y="7"/>
                  </a:cxn>
                  <a:cxn ang="0">
                    <a:pos x="4" y="0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0" y="10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9" name="Freeform 229"/>
              <p:cNvSpPr>
                <a:spLocks/>
              </p:cNvSpPr>
              <p:nvPr/>
            </p:nvSpPr>
            <p:spPr bwMode="auto">
              <a:xfrm>
                <a:off x="4517" y="2268"/>
                <a:ext cx="11" cy="7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23" y="13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22" y="14"/>
                  </a:cxn>
                </a:cxnLst>
                <a:rect l="0" t="0" r="r" b="b"/>
                <a:pathLst>
                  <a:path w="23" h="14">
                    <a:moveTo>
                      <a:pt x="22" y="14"/>
                    </a:moveTo>
                    <a:lnTo>
                      <a:pt x="23" y="13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22" y="1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0" name="Freeform 230"/>
              <p:cNvSpPr>
                <a:spLocks/>
              </p:cNvSpPr>
              <p:nvPr/>
            </p:nvSpPr>
            <p:spPr bwMode="auto">
              <a:xfrm>
                <a:off x="4488" y="2237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7"/>
                  </a:cxn>
                  <a:cxn ang="0">
                    <a:pos x="5" y="12"/>
                  </a:cxn>
                  <a:cxn ang="0">
                    <a:pos x="0" y="0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lnTo>
                      <a:pt x="18" y="17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1" name="Freeform 231"/>
              <p:cNvSpPr>
                <a:spLocks/>
              </p:cNvSpPr>
              <p:nvPr/>
            </p:nvSpPr>
            <p:spPr bwMode="auto">
              <a:xfrm>
                <a:off x="4533" y="2279"/>
                <a:ext cx="9" cy="8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8" y="10"/>
                  </a:cxn>
                  <a:cxn ang="0">
                    <a:pos x="17" y="15"/>
                  </a:cxn>
                </a:cxnLst>
                <a:rect l="0" t="0" r="r" b="b"/>
                <a:pathLst>
                  <a:path w="18" h="15">
                    <a:moveTo>
                      <a:pt x="17" y="15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8" y="10"/>
                    </a:lnTo>
                    <a:lnTo>
                      <a:pt x="17" y="1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2" name="Freeform 232"/>
              <p:cNvSpPr>
                <a:spLocks/>
              </p:cNvSpPr>
              <p:nvPr/>
            </p:nvSpPr>
            <p:spPr bwMode="auto">
              <a:xfrm>
                <a:off x="4494" y="2254"/>
                <a:ext cx="6" cy="6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5" y="5"/>
                    </a:lnTo>
                    <a:lnTo>
                      <a:pt x="11" y="1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3" name="Freeform 233"/>
              <p:cNvSpPr>
                <a:spLocks/>
              </p:cNvSpPr>
              <p:nvPr/>
            </p:nvSpPr>
            <p:spPr bwMode="auto">
              <a:xfrm>
                <a:off x="4529" y="2257"/>
                <a:ext cx="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0" h="30">
                    <a:moveTo>
                      <a:pt x="0" y="0"/>
                    </a:moveTo>
                    <a:lnTo>
                      <a:pt x="10" y="3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4" name="Freeform 234"/>
              <p:cNvSpPr>
                <a:spLocks/>
              </p:cNvSpPr>
              <p:nvPr/>
            </p:nvSpPr>
            <p:spPr bwMode="auto">
              <a:xfrm>
                <a:off x="4508" y="2248"/>
                <a:ext cx="13" cy="12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25" y="23"/>
                  </a:cxn>
                  <a:cxn ang="0">
                    <a:pos x="12" y="12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3" y="23"/>
                  </a:cxn>
                </a:cxnLst>
                <a:rect l="0" t="0" r="r" b="b"/>
                <a:pathLst>
                  <a:path w="25" h="23">
                    <a:moveTo>
                      <a:pt x="23" y="23"/>
                    </a:moveTo>
                    <a:lnTo>
                      <a:pt x="25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3" y="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5" name="Freeform 235"/>
              <p:cNvSpPr>
                <a:spLocks/>
              </p:cNvSpPr>
              <p:nvPr/>
            </p:nvSpPr>
            <p:spPr bwMode="auto">
              <a:xfrm>
                <a:off x="4689" y="2306"/>
                <a:ext cx="1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6" name="Freeform 236"/>
              <p:cNvSpPr>
                <a:spLocks/>
              </p:cNvSpPr>
              <p:nvPr/>
            </p:nvSpPr>
            <p:spPr bwMode="auto">
              <a:xfrm>
                <a:off x="4578" y="2332"/>
                <a:ext cx="5" cy="9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11" y="6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0" y="18"/>
                  </a:cxn>
                  <a:cxn ang="0">
                    <a:pos x="10" y="17"/>
                  </a:cxn>
                </a:cxnLst>
                <a:rect l="0" t="0" r="r" b="b"/>
                <a:pathLst>
                  <a:path w="11" h="18">
                    <a:moveTo>
                      <a:pt x="10" y="17"/>
                    </a:moveTo>
                    <a:lnTo>
                      <a:pt x="11" y="6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10" y="1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7" name="Freeform 237"/>
              <p:cNvSpPr>
                <a:spLocks/>
              </p:cNvSpPr>
              <p:nvPr/>
            </p:nvSpPr>
            <p:spPr bwMode="auto">
              <a:xfrm>
                <a:off x="4582" y="2345"/>
                <a:ext cx="5" cy="7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8" y="14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8" y="1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8" name="Freeform 238"/>
              <p:cNvSpPr>
                <a:spLocks/>
              </p:cNvSpPr>
              <p:nvPr/>
            </p:nvSpPr>
            <p:spPr bwMode="auto">
              <a:xfrm>
                <a:off x="4590" y="2347"/>
                <a:ext cx="1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1" y="8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9" name="Freeform 239"/>
              <p:cNvSpPr>
                <a:spLocks/>
              </p:cNvSpPr>
              <p:nvPr/>
            </p:nvSpPr>
            <p:spPr bwMode="auto">
              <a:xfrm>
                <a:off x="4593" y="2378"/>
                <a:ext cx="2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4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0" name="Freeform 240"/>
              <p:cNvSpPr>
                <a:spLocks/>
              </p:cNvSpPr>
              <p:nvPr/>
            </p:nvSpPr>
            <p:spPr bwMode="auto">
              <a:xfrm>
                <a:off x="1809" y="2884"/>
                <a:ext cx="2311" cy="216"/>
              </a:xfrm>
              <a:custGeom>
                <a:avLst/>
                <a:gdLst/>
                <a:ahLst/>
                <a:cxnLst>
                  <a:cxn ang="0">
                    <a:pos x="3349" y="431"/>
                  </a:cxn>
                  <a:cxn ang="0">
                    <a:pos x="2473" y="431"/>
                  </a:cxn>
                  <a:cxn ang="0">
                    <a:pos x="1597" y="431"/>
                  </a:cxn>
                  <a:cxn ang="0">
                    <a:pos x="719" y="431"/>
                  </a:cxn>
                  <a:cxn ang="0">
                    <a:pos x="83" y="405"/>
                  </a:cxn>
                  <a:cxn ang="0">
                    <a:pos x="507" y="387"/>
                  </a:cxn>
                  <a:cxn ang="0">
                    <a:pos x="177" y="333"/>
                  </a:cxn>
                  <a:cxn ang="0">
                    <a:pos x="102" y="296"/>
                  </a:cxn>
                  <a:cxn ang="0">
                    <a:pos x="113" y="273"/>
                  </a:cxn>
                  <a:cxn ang="0">
                    <a:pos x="126" y="252"/>
                  </a:cxn>
                  <a:cxn ang="0">
                    <a:pos x="279" y="226"/>
                  </a:cxn>
                  <a:cxn ang="0">
                    <a:pos x="555" y="213"/>
                  </a:cxn>
                  <a:cxn ang="0">
                    <a:pos x="639" y="226"/>
                  </a:cxn>
                  <a:cxn ang="0">
                    <a:pos x="745" y="221"/>
                  </a:cxn>
                  <a:cxn ang="0">
                    <a:pos x="670" y="189"/>
                  </a:cxn>
                  <a:cxn ang="0">
                    <a:pos x="887" y="190"/>
                  </a:cxn>
                  <a:cxn ang="0">
                    <a:pos x="1010" y="200"/>
                  </a:cxn>
                  <a:cxn ang="0">
                    <a:pos x="1186" y="183"/>
                  </a:cxn>
                  <a:cxn ang="0">
                    <a:pos x="1135" y="101"/>
                  </a:cxn>
                  <a:cxn ang="0">
                    <a:pos x="1131" y="59"/>
                  </a:cxn>
                  <a:cxn ang="0">
                    <a:pos x="1184" y="18"/>
                  </a:cxn>
                  <a:cxn ang="0">
                    <a:pos x="1205" y="27"/>
                  </a:cxn>
                  <a:cxn ang="0">
                    <a:pos x="1174" y="63"/>
                  </a:cxn>
                  <a:cxn ang="0">
                    <a:pos x="1147" y="89"/>
                  </a:cxn>
                  <a:cxn ang="0">
                    <a:pos x="1195" y="116"/>
                  </a:cxn>
                  <a:cxn ang="0">
                    <a:pos x="1249" y="156"/>
                  </a:cxn>
                  <a:cxn ang="0">
                    <a:pos x="1283" y="192"/>
                  </a:cxn>
                  <a:cxn ang="0">
                    <a:pos x="1281" y="210"/>
                  </a:cxn>
                  <a:cxn ang="0">
                    <a:pos x="1271" y="233"/>
                  </a:cxn>
                  <a:cxn ang="0">
                    <a:pos x="1000" y="264"/>
                  </a:cxn>
                  <a:cxn ang="0">
                    <a:pos x="1105" y="305"/>
                  </a:cxn>
                  <a:cxn ang="0">
                    <a:pos x="1424" y="353"/>
                  </a:cxn>
                  <a:cxn ang="0">
                    <a:pos x="1761" y="317"/>
                  </a:cxn>
                  <a:cxn ang="0">
                    <a:pos x="1722" y="269"/>
                  </a:cxn>
                  <a:cxn ang="0">
                    <a:pos x="1916" y="220"/>
                  </a:cxn>
                  <a:cxn ang="0">
                    <a:pos x="1969" y="185"/>
                  </a:cxn>
                  <a:cxn ang="0">
                    <a:pos x="2023" y="172"/>
                  </a:cxn>
                  <a:cxn ang="0">
                    <a:pos x="2133" y="164"/>
                  </a:cxn>
                  <a:cxn ang="0">
                    <a:pos x="2271" y="138"/>
                  </a:cxn>
                  <a:cxn ang="0">
                    <a:pos x="2521" y="142"/>
                  </a:cxn>
                  <a:cxn ang="0">
                    <a:pos x="2696" y="132"/>
                  </a:cxn>
                  <a:cxn ang="0">
                    <a:pos x="2861" y="83"/>
                  </a:cxn>
                  <a:cxn ang="0">
                    <a:pos x="2924" y="63"/>
                  </a:cxn>
                  <a:cxn ang="0">
                    <a:pos x="3149" y="90"/>
                  </a:cxn>
                  <a:cxn ang="0">
                    <a:pos x="3168" y="125"/>
                  </a:cxn>
                  <a:cxn ang="0">
                    <a:pos x="3206" y="148"/>
                  </a:cxn>
                  <a:cxn ang="0">
                    <a:pos x="3389" y="86"/>
                  </a:cxn>
                  <a:cxn ang="0">
                    <a:pos x="3551" y="70"/>
                  </a:cxn>
                  <a:cxn ang="0">
                    <a:pos x="3701" y="51"/>
                  </a:cxn>
                  <a:cxn ang="0">
                    <a:pos x="3905" y="52"/>
                  </a:cxn>
                  <a:cxn ang="0">
                    <a:pos x="4073" y="69"/>
                  </a:cxn>
                  <a:cxn ang="0">
                    <a:pos x="4266" y="64"/>
                  </a:cxn>
                  <a:cxn ang="0">
                    <a:pos x="4374" y="105"/>
                  </a:cxn>
                  <a:cxn ang="0">
                    <a:pos x="4520" y="128"/>
                  </a:cxn>
                  <a:cxn ang="0">
                    <a:pos x="4612" y="167"/>
                  </a:cxn>
                  <a:cxn ang="0">
                    <a:pos x="4478" y="214"/>
                  </a:cxn>
                  <a:cxn ang="0">
                    <a:pos x="4358" y="250"/>
                  </a:cxn>
                  <a:cxn ang="0">
                    <a:pos x="4315" y="287"/>
                  </a:cxn>
                  <a:cxn ang="0">
                    <a:pos x="4200" y="316"/>
                  </a:cxn>
                  <a:cxn ang="0">
                    <a:pos x="4169" y="345"/>
                  </a:cxn>
                  <a:cxn ang="0">
                    <a:pos x="4235" y="395"/>
                  </a:cxn>
                </a:cxnLst>
                <a:rect l="0" t="0" r="r" b="b"/>
                <a:pathLst>
                  <a:path w="4622" h="431">
                    <a:moveTo>
                      <a:pt x="4116" y="431"/>
                    </a:moveTo>
                    <a:lnTo>
                      <a:pt x="4007" y="431"/>
                    </a:lnTo>
                    <a:lnTo>
                      <a:pt x="3898" y="431"/>
                    </a:lnTo>
                    <a:lnTo>
                      <a:pt x="3787" y="431"/>
                    </a:lnTo>
                    <a:lnTo>
                      <a:pt x="3678" y="431"/>
                    </a:lnTo>
                    <a:lnTo>
                      <a:pt x="3569" y="431"/>
                    </a:lnTo>
                    <a:lnTo>
                      <a:pt x="3458" y="431"/>
                    </a:lnTo>
                    <a:lnTo>
                      <a:pt x="3349" y="431"/>
                    </a:lnTo>
                    <a:lnTo>
                      <a:pt x="3240" y="431"/>
                    </a:lnTo>
                    <a:lnTo>
                      <a:pt x="3131" y="431"/>
                    </a:lnTo>
                    <a:lnTo>
                      <a:pt x="3020" y="431"/>
                    </a:lnTo>
                    <a:lnTo>
                      <a:pt x="2911" y="431"/>
                    </a:lnTo>
                    <a:lnTo>
                      <a:pt x="2802" y="431"/>
                    </a:lnTo>
                    <a:lnTo>
                      <a:pt x="2691" y="431"/>
                    </a:lnTo>
                    <a:lnTo>
                      <a:pt x="2582" y="431"/>
                    </a:lnTo>
                    <a:lnTo>
                      <a:pt x="2473" y="431"/>
                    </a:lnTo>
                    <a:lnTo>
                      <a:pt x="2364" y="431"/>
                    </a:lnTo>
                    <a:lnTo>
                      <a:pt x="2253" y="431"/>
                    </a:lnTo>
                    <a:lnTo>
                      <a:pt x="2144" y="431"/>
                    </a:lnTo>
                    <a:lnTo>
                      <a:pt x="2035" y="431"/>
                    </a:lnTo>
                    <a:lnTo>
                      <a:pt x="1924" y="431"/>
                    </a:lnTo>
                    <a:lnTo>
                      <a:pt x="1815" y="431"/>
                    </a:lnTo>
                    <a:lnTo>
                      <a:pt x="1706" y="431"/>
                    </a:lnTo>
                    <a:lnTo>
                      <a:pt x="1597" y="431"/>
                    </a:lnTo>
                    <a:lnTo>
                      <a:pt x="1486" y="431"/>
                    </a:lnTo>
                    <a:lnTo>
                      <a:pt x="1377" y="431"/>
                    </a:lnTo>
                    <a:lnTo>
                      <a:pt x="1268" y="431"/>
                    </a:lnTo>
                    <a:lnTo>
                      <a:pt x="1157" y="431"/>
                    </a:lnTo>
                    <a:lnTo>
                      <a:pt x="1048" y="431"/>
                    </a:lnTo>
                    <a:lnTo>
                      <a:pt x="939" y="431"/>
                    </a:lnTo>
                    <a:lnTo>
                      <a:pt x="830" y="431"/>
                    </a:lnTo>
                    <a:lnTo>
                      <a:pt x="719" y="431"/>
                    </a:lnTo>
                    <a:lnTo>
                      <a:pt x="610" y="431"/>
                    </a:lnTo>
                    <a:lnTo>
                      <a:pt x="501" y="431"/>
                    </a:lnTo>
                    <a:lnTo>
                      <a:pt x="390" y="431"/>
                    </a:lnTo>
                    <a:lnTo>
                      <a:pt x="281" y="431"/>
                    </a:lnTo>
                    <a:lnTo>
                      <a:pt x="172" y="431"/>
                    </a:lnTo>
                    <a:lnTo>
                      <a:pt x="142" y="423"/>
                    </a:lnTo>
                    <a:lnTo>
                      <a:pt x="112" y="413"/>
                    </a:lnTo>
                    <a:lnTo>
                      <a:pt x="83" y="405"/>
                    </a:lnTo>
                    <a:lnTo>
                      <a:pt x="53" y="395"/>
                    </a:lnTo>
                    <a:lnTo>
                      <a:pt x="23" y="387"/>
                    </a:lnTo>
                    <a:lnTo>
                      <a:pt x="0" y="377"/>
                    </a:lnTo>
                    <a:lnTo>
                      <a:pt x="69" y="378"/>
                    </a:lnTo>
                    <a:lnTo>
                      <a:pt x="162" y="384"/>
                    </a:lnTo>
                    <a:lnTo>
                      <a:pt x="252" y="389"/>
                    </a:lnTo>
                    <a:lnTo>
                      <a:pt x="388" y="389"/>
                    </a:lnTo>
                    <a:lnTo>
                      <a:pt x="507" y="387"/>
                    </a:lnTo>
                    <a:lnTo>
                      <a:pt x="377" y="381"/>
                    </a:lnTo>
                    <a:lnTo>
                      <a:pt x="311" y="372"/>
                    </a:lnTo>
                    <a:lnTo>
                      <a:pt x="284" y="360"/>
                    </a:lnTo>
                    <a:lnTo>
                      <a:pt x="284" y="354"/>
                    </a:lnTo>
                    <a:lnTo>
                      <a:pt x="230" y="345"/>
                    </a:lnTo>
                    <a:lnTo>
                      <a:pt x="226" y="340"/>
                    </a:lnTo>
                    <a:lnTo>
                      <a:pt x="178" y="335"/>
                    </a:lnTo>
                    <a:lnTo>
                      <a:pt x="177" y="333"/>
                    </a:lnTo>
                    <a:lnTo>
                      <a:pt x="251" y="335"/>
                    </a:lnTo>
                    <a:lnTo>
                      <a:pt x="327" y="334"/>
                    </a:lnTo>
                    <a:lnTo>
                      <a:pt x="323" y="327"/>
                    </a:lnTo>
                    <a:lnTo>
                      <a:pt x="297" y="323"/>
                    </a:lnTo>
                    <a:lnTo>
                      <a:pt x="256" y="315"/>
                    </a:lnTo>
                    <a:lnTo>
                      <a:pt x="194" y="309"/>
                    </a:lnTo>
                    <a:lnTo>
                      <a:pt x="130" y="303"/>
                    </a:lnTo>
                    <a:lnTo>
                      <a:pt x="102" y="296"/>
                    </a:lnTo>
                    <a:lnTo>
                      <a:pt x="118" y="287"/>
                    </a:lnTo>
                    <a:lnTo>
                      <a:pt x="87" y="286"/>
                    </a:lnTo>
                    <a:lnTo>
                      <a:pt x="60" y="284"/>
                    </a:lnTo>
                    <a:lnTo>
                      <a:pt x="33" y="269"/>
                    </a:lnTo>
                    <a:lnTo>
                      <a:pt x="50" y="272"/>
                    </a:lnTo>
                    <a:lnTo>
                      <a:pt x="52" y="269"/>
                    </a:lnTo>
                    <a:lnTo>
                      <a:pt x="96" y="270"/>
                    </a:lnTo>
                    <a:lnTo>
                      <a:pt x="113" y="273"/>
                    </a:lnTo>
                    <a:lnTo>
                      <a:pt x="164" y="278"/>
                    </a:lnTo>
                    <a:lnTo>
                      <a:pt x="185" y="272"/>
                    </a:lnTo>
                    <a:lnTo>
                      <a:pt x="194" y="272"/>
                    </a:lnTo>
                    <a:lnTo>
                      <a:pt x="189" y="268"/>
                    </a:lnTo>
                    <a:lnTo>
                      <a:pt x="184" y="264"/>
                    </a:lnTo>
                    <a:lnTo>
                      <a:pt x="182" y="261"/>
                    </a:lnTo>
                    <a:lnTo>
                      <a:pt x="118" y="256"/>
                    </a:lnTo>
                    <a:lnTo>
                      <a:pt x="126" y="252"/>
                    </a:lnTo>
                    <a:lnTo>
                      <a:pt x="170" y="256"/>
                    </a:lnTo>
                    <a:lnTo>
                      <a:pt x="149" y="250"/>
                    </a:lnTo>
                    <a:lnTo>
                      <a:pt x="180" y="243"/>
                    </a:lnTo>
                    <a:lnTo>
                      <a:pt x="213" y="237"/>
                    </a:lnTo>
                    <a:lnTo>
                      <a:pt x="234" y="237"/>
                    </a:lnTo>
                    <a:lnTo>
                      <a:pt x="242" y="230"/>
                    </a:lnTo>
                    <a:lnTo>
                      <a:pt x="250" y="224"/>
                    </a:lnTo>
                    <a:lnTo>
                      <a:pt x="279" y="226"/>
                    </a:lnTo>
                    <a:lnTo>
                      <a:pt x="317" y="227"/>
                    </a:lnTo>
                    <a:lnTo>
                      <a:pt x="363" y="225"/>
                    </a:lnTo>
                    <a:lnTo>
                      <a:pt x="408" y="224"/>
                    </a:lnTo>
                    <a:lnTo>
                      <a:pt x="454" y="221"/>
                    </a:lnTo>
                    <a:lnTo>
                      <a:pt x="500" y="219"/>
                    </a:lnTo>
                    <a:lnTo>
                      <a:pt x="538" y="221"/>
                    </a:lnTo>
                    <a:lnTo>
                      <a:pt x="533" y="210"/>
                    </a:lnTo>
                    <a:lnTo>
                      <a:pt x="555" y="213"/>
                    </a:lnTo>
                    <a:lnTo>
                      <a:pt x="562" y="220"/>
                    </a:lnTo>
                    <a:lnTo>
                      <a:pt x="570" y="225"/>
                    </a:lnTo>
                    <a:lnTo>
                      <a:pt x="594" y="227"/>
                    </a:lnTo>
                    <a:lnTo>
                      <a:pt x="585" y="220"/>
                    </a:lnTo>
                    <a:lnTo>
                      <a:pt x="590" y="216"/>
                    </a:lnTo>
                    <a:lnTo>
                      <a:pt x="611" y="222"/>
                    </a:lnTo>
                    <a:lnTo>
                      <a:pt x="635" y="226"/>
                    </a:lnTo>
                    <a:lnTo>
                      <a:pt x="639" y="226"/>
                    </a:lnTo>
                    <a:lnTo>
                      <a:pt x="659" y="224"/>
                    </a:lnTo>
                    <a:lnTo>
                      <a:pt x="671" y="231"/>
                    </a:lnTo>
                    <a:lnTo>
                      <a:pt x="687" y="228"/>
                    </a:lnTo>
                    <a:lnTo>
                      <a:pt x="757" y="236"/>
                    </a:lnTo>
                    <a:lnTo>
                      <a:pt x="733" y="230"/>
                    </a:lnTo>
                    <a:lnTo>
                      <a:pt x="735" y="226"/>
                    </a:lnTo>
                    <a:lnTo>
                      <a:pt x="748" y="226"/>
                    </a:lnTo>
                    <a:lnTo>
                      <a:pt x="745" y="221"/>
                    </a:lnTo>
                    <a:lnTo>
                      <a:pt x="725" y="219"/>
                    </a:lnTo>
                    <a:lnTo>
                      <a:pt x="716" y="212"/>
                    </a:lnTo>
                    <a:lnTo>
                      <a:pt x="694" y="210"/>
                    </a:lnTo>
                    <a:lnTo>
                      <a:pt x="688" y="204"/>
                    </a:lnTo>
                    <a:lnTo>
                      <a:pt x="736" y="208"/>
                    </a:lnTo>
                    <a:lnTo>
                      <a:pt x="740" y="204"/>
                    </a:lnTo>
                    <a:lnTo>
                      <a:pt x="675" y="197"/>
                    </a:lnTo>
                    <a:lnTo>
                      <a:pt x="670" y="189"/>
                    </a:lnTo>
                    <a:lnTo>
                      <a:pt x="686" y="192"/>
                    </a:lnTo>
                    <a:lnTo>
                      <a:pt x="751" y="196"/>
                    </a:lnTo>
                    <a:lnTo>
                      <a:pt x="796" y="198"/>
                    </a:lnTo>
                    <a:lnTo>
                      <a:pt x="801" y="194"/>
                    </a:lnTo>
                    <a:lnTo>
                      <a:pt x="856" y="200"/>
                    </a:lnTo>
                    <a:lnTo>
                      <a:pt x="872" y="191"/>
                    </a:lnTo>
                    <a:lnTo>
                      <a:pt x="865" y="186"/>
                    </a:lnTo>
                    <a:lnTo>
                      <a:pt x="887" y="190"/>
                    </a:lnTo>
                    <a:lnTo>
                      <a:pt x="884" y="195"/>
                    </a:lnTo>
                    <a:lnTo>
                      <a:pt x="923" y="197"/>
                    </a:lnTo>
                    <a:lnTo>
                      <a:pt x="926" y="196"/>
                    </a:lnTo>
                    <a:lnTo>
                      <a:pt x="947" y="203"/>
                    </a:lnTo>
                    <a:lnTo>
                      <a:pt x="969" y="204"/>
                    </a:lnTo>
                    <a:lnTo>
                      <a:pt x="1003" y="209"/>
                    </a:lnTo>
                    <a:lnTo>
                      <a:pt x="995" y="200"/>
                    </a:lnTo>
                    <a:lnTo>
                      <a:pt x="1010" y="200"/>
                    </a:lnTo>
                    <a:lnTo>
                      <a:pt x="1003" y="194"/>
                    </a:lnTo>
                    <a:lnTo>
                      <a:pt x="1033" y="202"/>
                    </a:lnTo>
                    <a:lnTo>
                      <a:pt x="1039" y="206"/>
                    </a:lnTo>
                    <a:lnTo>
                      <a:pt x="1063" y="204"/>
                    </a:lnTo>
                    <a:lnTo>
                      <a:pt x="1060" y="210"/>
                    </a:lnTo>
                    <a:lnTo>
                      <a:pt x="1114" y="202"/>
                    </a:lnTo>
                    <a:lnTo>
                      <a:pt x="1168" y="195"/>
                    </a:lnTo>
                    <a:lnTo>
                      <a:pt x="1186" y="183"/>
                    </a:lnTo>
                    <a:lnTo>
                      <a:pt x="1161" y="161"/>
                    </a:lnTo>
                    <a:lnTo>
                      <a:pt x="1135" y="140"/>
                    </a:lnTo>
                    <a:lnTo>
                      <a:pt x="1119" y="125"/>
                    </a:lnTo>
                    <a:lnTo>
                      <a:pt x="1143" y="122"/>
                    </a:lnTo>
                    <a:lnTo>
                      <a:pt x="1141" y="117"/>
                    </a:lnTo>
                    <a:lnTo>
                      <a:pt x="1139" y="113"/>
                    </a:lnTo>
                    <a:lnTo>
                      <a:pt x="1131" y="104"/>
                    </a:lnTo>
                    <a:lnTo>
                      <a:pt x="1135" y="101"/>
                    </a:lnTo>
                    <a:lnTo>
                      <a:pt x="1131" y="94"/>
                    </a:lnTo>
                    <a:lnTo>
                      <a:pt x="1127" y="87"/>
                    </a:lnTo>
                    <a:lnTo>
                      <a:pt x="1114" y="87"/>
                    </a:lnTo>
                    <a:lnTo>
                      <a:pt x="1117" y="76"/>
                    </a:lnTo>
                    <a:lnTo>
                      <a:pt x="1131" y="83"/>
                    </a:lnTo>
                    <a:lnTo>
                      <a:pt x="1126" y="68"/>
                    </a:lnTo>
                    <a:lnTo>
                      <a:pt x="1135" y="68"/>
                    </a:lnTo>
                    <a:lnTo>
                      <a:pt x="1131" y="59"/>
                    </a:lnTo>
                    <a:lnTo>
                      <a:pt x="1135" y="58"/>
                    </a:lnTo>
                    <a:lnTo>
                      <a:pt x="1147" y="56"/>
                    </a:lnTo>
                    <a:lnTo>
                      <a:pt x="1141" y="52"/>
                    </a:lnTo>
                    <a:lnTo>
                      <a:pt x="1150" y="46"/>
                    </a:lnTo>
                    <a:lnTo>
                      <a:pt x="1147" y="38"/>
                    </a:lnTo>
                    <a:lnTo>
                      <a:pt x="1156" y="38"/>
                    </a:lnTo>
                    <a:lnTo>
                      <a:pt x="1165" y="32"/>
                    </a:lnTo>
                    <a:lnTo>
                      <a:pt x="1184" y="18"/>
                    </a:lnTo>
                    <a:lnTo>
                      <a:pt x="1202" y="14"/>
                    </a:lnTo>
                    <a:lnTo>
                      <a:pt x="1234" y="0"/>
                    </a:lnTo>
                    <a:lnTo>
                      <a:pt x="1240" y="9"/>
                    </a:lnTo>
                    <a:lnTo>
                      <a:pt x="1231" y="8"/>
                    </a:lnTo>
                    <a:lnTo>
                      <a:pt x="1216" y="22"/>
                    </a:lnTo>
                    <a:lnTo>
                      <a:pt x="1216" y="26"/>
                    </a:lnTo>
                    <a:lnTo>
                      <a:pt x="1205" y="23"/>
                    </a:lnTo>
                    <a:lnTo>
                      <a:pt x="1205" y="27"/>
                    </a:lnTo>
                    <a:lnTo>
                      <a:pt x="1178" y="45"/>
                    </a:lnTo>
                    <a:lnTo>
                      <a:pt x="1184" y="48"/>
                    </a:lnTo>
                    <a:lnTo>
                      <a:pt x="1179" y="57"/>
                    </a:lnTo>
                    <a:lnTo>
                      <a:pt x="1196" y="58"/>
                    </a:lnTo>
                    <a:lnTo>
                      <a:pt x="1207" y="56"/>
                    </a:lnTo>
                    <a:lnTo>
                      <a:pt x="1198" y="62"/>
                    </a:lnTo>
                    <a:lnTo>
                      <a:pt x="1190" y="64"/>
                    </a:lnTo>
                    <a:lnTo>
                      <a:pt x="1174" y="63"/>
                    </a:lnTo>
                    <a:lnTo>
                      <a:pt x="1180" y="68"/>
                    </a:lnTo>
                    <a:lnTo>
                      <a:pt x="1180" y="71"/>
                    </a:lnTo>
                    <a:lnTo>
                      <a:pt x="1163" y="60"/>
                    </a:lnTo>
                    <a:lnTo>
                      <a:pt x="1160" y="72"/>
                    </a:lnTo>
                    <a:lnTo>
                      <a:pt x="1165" y="76"/>
                    </a:lnTo>
                    <a:lnTo>
                      <a:pt x="1153" y="80"/>
                    </a:lnTo>
                    <a:lnTo>
                      <a:pt x="1154" y="84"/>
                    </a:lnTo>
                    <a:lnTo>
                      <a:pt x="1147" y="89"/>
                    </a:lnTo>
                    <a:lnTo>
                      <a:pt x="1153" y="100"/>
                    </a:lnTo>
                    <a:lnTo>
                      <a:pt x="1166" y="100"/>
                    </a:lnTo>
                    <a:lnTo>
                      <a:pt x="1163" y="105"/>
                    </a:lnTo>
                    <a:lnTo>
                      <a:pt x="1167" y="110"/>
                    </a:lnTo>
                    <a:lnTo>
                      <a:pt x="1179" y="111"/>
                    </a:lnTo>
                    <a:lnTo>
                      <a:pt x="1192" y="107"/>
                    </a:lnTo>
                    <a:lnTo>
                      <a:pt x="1186" y="112"/>
                    </a:lnTo>
                    <a:lnTo>
                      <a:pt x="1195" y="116"/>
                    </a:lnTo>
                    <a:lnTo>
                      <a:pt x="1198" y="122"/>
                    </a:lnTo>
                    <a:lnTo>
                      <a:pt x="1216" y="128"/>
                    </a:lnTo>
                    <a:lnTo>
                      <a:pt x="1221" y="137"/>
                    </a:lnTo>
                    <a:lnTo>
                      <a:pt x="1231" y="142"/>
                    </a:lnTo>
                    <a:lnTo>
                      <a:pt x="1225" y="144"/>
                    </a:lnTo>
                    <a:lnTo>
                      <a:pt x="1240" y="149"/>
                    </a:lnTo>
                    <a:lnTo>
                      <a:pt x="1240" y="155"/>
                    </a:lnTo>
                    <a:lnTo>
                      <a:pt x="1249" y="156"/>
                    </a:lnTo>
                    <a:lnTo>
                      <a:pt x="1255" y="165"/>
                    </a:lnTo>
                    <a:lnTo>
                      <a:pt x="1258" y="172"/>
                    </a:lnTo>
                    <a:lnTo>
                      <a:pt x="1251" y="176"/>
                    </a:lnTo>
                    <a:lnTo>
                      <a:pt x="1270" y="177"/>
                    </a:lnTo>
                    <a:lnTo>
                      <a:pt x="1270" y="184"/>
                    </a:lnTo>
                    <a:lnTo>
                      <a:pt x="1264" y="188"/>
                    </a:lnTo>
                    <a:lnTo>
                      <a:pt x="1281" y="190"/>
                    </a:lnTo>
                    <a:lnTo>
                      <a:pt x="1283" y="192"/>
                    </a:lnTo>
                    <a:lnTo>
                      <a:pt x="1293" y="194"/>
                    </a:lnTo>
                    <a:lnTo>
                      <a:pt x="1291" y="198"/>
                    </a:lnTo>
                    <a:lnTo>
                      <a:pt x="1285" y="196"/>
                    </a:lnTo>
                    <a:lnTo>
                      <a:pt x="1283" y="198"/>
                    </a:lnTo>
                    <a:lnTo>
                      <a:pt x="1267" y="197"/>
                    </a:lnTo>
                    <a:lnTo>
                      <a:pt x="1275" y="202"/>
                    </a:lnTo>
                    <a:lnTo>
                      <a:pt x="1289" y="207"/>
                    </a:lnTo>
                    <a:lnTo>
                      <a:pt x="1281" y="210"/>
                    </a:lnTo>
                    <a:lnTo>
                      <a:pt x="1287" y="216"/>
                    </a:lnTo>
                    <a:lnTo>
                      <a:pt x="1295" y="219"/>
                    </a:lnTo>
                    <a:lnTo>
                      <a:pt x="1274" y="221"/>
                    </a:lnTo>
                    <a:lnTo>
                      <a:pt x="1282" y="231"/>
                    </a:lnTo>
                    <a:lnTo>
                      <a:pt x="1264" y="226"/>
                    </a:lnTo>
                    <a:lnTo>
                      <a:pt x="1267" y="230"/>
                    </a:lnTo>
                    <a:lnTo>
                      <a:pt x="1258" y="232"/>
                    </a:lnTo>
                    <a:lnTo>
                      <a:pt x="1271" y="233"/>
                    </a:lnTo>
                    <a:lnTo>
                      <a:pt x="1263" y="237"/>
                    </a:lnTo>
                    <a:lnTo>
                      <a:pt x="1274" y="237"/>
                    </a:lnTo>
                    <a:lnTo>
                      <a:pt x="1237" y="245"/>
                    </a:lnTo>
                    <a:lnTo>
                      <a:pt x="1201" y="252"/>
                    </a:lnTo>
                    <a:lnTo>
                      <a:pt x="1139" y="249"/>
                    </a:lnTo>
                    <a:lnTo>
                      <a:pt x="1078" y="245"/>
                    </a:lnTo>
                    <a:lnTo>
                      <a:pt x="1039" y="255"/>
                    </a:lnTo>
                    <a:lnTo>
                      <a:pt x="1000" y="264"/>
                    </a:lnTo>
                    <a:lnTo>
                      <a:pt x="1007" y="272"/>
                    </a:lnTo>
                    <a:lnTo>
                      <a:pt x="1070" y="281"/>
                    </a:lnTo>
                    <a:lnTo>
                      <a:pt x="1131" y="291"/>
                    </a:lnTo>
                    <a:lnTo>
                      <a:pt x="1107" y="297"/>
                    </a:lnTo>
                    <a:lnTo>
                      <a:pt x="1084" y="298"/>
                    </a:lnTo>
                    <a:lnTo>
                      <a:pt x="1089" y="302"/>
                    </a:lnTo>
                    <a:lnTo>
                      <a:pt x="1112" y="314"/>
                    </a:lnTo>
                    <a:lnTo>
                      <a:pt x="1105" y="305"/>
                    </a:lnTo>
                    <a:lnTo>
                      <a:pt x="1169" y="309"/>
                    </a:lnTo>
                    <a:lnTo>
                      <a:pt x="1172" y="315"/>
                    </a:lnTo>
                    <a:lnTo>
                      <a:pt x="1127" y="317"/>
                    </a:lnTo>
                    <a:lnTo>
                      <a:pt x="1171" y="322"/>
                    </a:lnTo>
                    <a:lnTo>
                      <a:pt x="1205" y="329"/>
                    </a:lnTo>
                    <a:lnTo>
                      <a:pt x="1293" y="336"/>
                    </a:lnTo>
                    <a:lnTo>
                      <a:pt x="1359" y="345"/>
                    </a:lnTo>
                    <a:lnTo>
                      <a:pt x="1424" y="353"/>
                    </a:lnTo>
                    <a:lnTo>
                      <a:pt x="1430" y="359"/>
                    </a:lnTo>
                    <a:lnTo>
                      <a:pt x="1481" y="347"/>
                    </a:lnTo>
                    <a:lnTo>
                      <a:pt x="1549" y="344"/>
                    </a:lnTo>
                    <a:lnTo>
                      <a:pt x="1617" y="341"/>
                    </a:lnTo>
                    <a:lnTo>
                      <a:pt x="1653" y="332"/>
                    </a:lnTo>
                    <a:lnTo>
                      <a:pt x="1690" y="323"/>
                    </a:lnTo>
                    <a:lnTo>
                      <a:pt x="1755" y="322"/>
                    </a:lnTo>
                    <a:lnTo>
                      <a:pt x="1761" y="317"/>
                    </a:lnTo>
                    <a:lnTo>
                      <a:pt x="1749" y="310"/>
                    </a:lnTo>
                    <a:lnTo>
                      <a:pt x="1758" y="303"/>
                    </a:lnTo>
                    <a:lnTo>
                      <a:pt x="1676" y="296"/>
                    </a:lnTo>
                    <a:lnTo>
                      <a:pt x="1672" y="291"/>
                    </a:lnTo>
                    <a:lnTo>
                      <a:pt x="1671" y="287"/>
                    </a:lnTo>
                    <a:lnTo>
                      <a:pt x="1678" y="284"/>
                    </a:lnTo>
                    <a:lnTo>
                      <a:pt x="1677" y="280"/>
                    </a:lnTo>
                    <a:lnTo>
                      <a:pt x="1722" y="269"/>
                    </a:lnTo>
                    <a:lnTo>
                      <a:pt x="1764" y="257"/>
                    </a:lnTo>
                    <a:lnTo>
                      <a:pt x="1765" y="252"/>
                    </a:lnTo>
                    <a:lnTo>
                      <a:pt x="1779" y="251"/>
                    </a:lnTo>
                    <a:lnTo>
                      <a:pt x="1774" y="249"/>
                    </a:lnTo>
                    <a:lnTo>
                      <a:pt x="1827" y="242"/>
                    </a:lnTo>
                    <a:lnTo>
                      <a:pt x="1880" y="234"/>
                    </a:lnTo>
                    <a:lnTo>
                      <a:pt x="1875" y="232"/>
                    </a:lnTo>
                    <a:lnTo>
                      <a:pt x="1916" y="220"/>
                    </a:lnTo>
                    <a:lnTo>
                      <a:pt x="1946" y="210"/>
                    </a:lnTo>
                    <a:lnTo>
                      <a:pt x="1938" y="209"/>
                    </a:lnTo>
                    <a:lnTo>
                      <a:pt x="1910" y="212"/>
                    </a:lnTo>
                    <a:lnTo>
                      <a:pt x="1911" y="208"/>
                    </a:lnTo>
                    <a:lnTo>
                      <a:pt x="1920" y="200"/>
                    </a:lnTo>
                    <a:lnTo>
                      <a:pt x="1945" y="194"/>
                    </a:lnTo>
                    <a:lnTo>
                      <a:pt x="1939" y="190"/>
                    </a:lnTo>
                    <a:lnTo>
                      <a:pt x="1969" y="185"/>
                    </a:lnTo>
                    <a:lnTo>
                      <a:pt x="1981" y="177"/>
                    </a:lnTo>
                    <a:lnTo>
                      <a:pt x="1965" y="164"/>
                    </a:lnTo>
                    <a:lnTo>
                      <a:pt x="1975" y="164"/>
                    </a:lnTo>
                    <a:lnTo>
                      <a:pt x="1986" y="168"/>
                    </a:lnTo>
                    <a:lnTo>
                      <a:pt x="1994" y="156"/>
                    </a:lnTo>
                    <a:lnTo>
                      <a:pt x="2002" y="156"/>
                    </a:lnTo>
                    <a:lnTo>
                      <a:pt x="2014" y="161"/>
                    </a:lnTo>
                    <a:lnTo>
                      <a:pt x="2023" y="172"/>
                    </a:lnTo>
                    <a:lnTo>
                      <a:pt x="2037" y="168"/>
                    </a:lnTo>
                    <a:lnTo>
                      <a:pt x="2032" y="164"/>
                    </a:lnTo>
                    <a:lnTo>
                      <a:pt x="2059" y="150"/>
                    </a:lnTo>
                    <a:lnTo>
                      <a:pt x="2065" y="154"/>
                    </a:lnTo>
                    <a:lnTo>
                      <a:pt x="2055" y="164"/>
                    </a:lnTo>
                    <a:lnTo>
                      <a:pt x="2110" y="161"/>
                    </a:lnTo>
                    <a:lnTo>
                      <a:pt x="2122" y="164"/>
                    </a:lnTo>
                    <a:lnTo>
                      <a:pt x="2133" y="164"/>
                    </a:lnTo>
                    <a:lnTo>
                      <a:pt x="2131" y="167"/>
                    </a:lnTo>
                    <a:lnTo>
                      <a:pt x="2144" y="165"/>
                    </a:lnTo>
                    <a:lnTo>
                      <a:pt x="2173" y="158"/>
                    </a:lnTo>
                    <a:lnTo>
                      <a:pt x="2202" y="150"/>
                    </a:lnTo>
                    <a:lnTo>
                      <a:pt x="2248" y="147"/>
                    </a:lnTo>
                    <a:lnTo>
                      <a:pt x="2262" y="141"/>
                    </a:lnTo>
                    <a:lnTo>
                      <a:pt x="2271" y="146"/>
                    </a:lnTo>
                    <a:lnTo>
                      <a:pt x="2271" y="138"/>
                    </a:lnTo>
                    <a:lnTo>
                      <a:pt x="2310" y="150"/>
                    </a:lnTo>
                    <a:lnTo>
                      <a:pt x="2320" y="150"/>
                    </a:lnTo>
                    <a:lnTo>
                      <a:pt x="2330" y="143"/>
                    </a:lnTo>
                    <a:lnTo>
                      <a:pt x="2373" y="141"/>
                    </a:lnTo>
                    <a:lnTo>
                      <a:pt x="2415" y="138"/>
                    </a:lnTo>
                    <a:lnTo>
                      <a:pt x="2451" y="142"/>
                    </a:lnTo>
                    <a:lnTo>
                      <a:pt x="2487" y="147"/>
                    </a:lnTo>
                    <a:lnTo>
                      <a:pt x="2521" y="142"/>
                    </a:lnTo>
                    <a:lnTo>
                      <a:pt x="2554" y="137"/>
                    </a:lnTo>
                    <a:lnTo>
                      <a:pt x="2588" y="132"/>
                    </a:lnTo>
                    <a:lnTo>
                      <a:pt x="2622" y="128"/>
                    </a:lnTo>
                    <a:lnTo>
                      <a:pt x="2643" y="114"/>
                    </a:lnTo>
                    <a:lnTo>
                      <a:pt x="2658" y="107"/>
                    </a:lnTo>
                    <a:lnTo>
                      <a:pt x="2666" y="112"/>
                    </a:lnTo>
                    <a:lnTo>
                      <a:pt x="2687" y="129"/>
                    </a:lnTo>
                    <a:lnTo>
                      <a:pt x="2696" y="132"/>
                    </a:lnTo>
                    <a:lnTo>
                      <a:pt x="2711" y="132"/>
                    </a:lnTo>
                    <a:lnTo>
                      <a:pt x="2718" y="136"/>
                    </a:lnTo>
                    <a:lnTo>
                      <a:pt x="2733" y="126"/>
                    </a:lnTo>
                    <a:lnTo>
                      <a:pt x="2743" y="114"/>
                    </a:lnTo>
                    <a:lnTo>
                      <a:pt x="2777" y="105"/>
                    </a:lnTo>
                    <a:lnTo>
                      <a:pt x="2811" y="96"/>
                    </a:lnTo>
                    <a:lnTo>
                      <a:pt x="2847" y="88"/>
                    </a:lnTo>
                    <a:lnTo>
                      <a:pt x="2861" y="83"/>
                    </a:lnTo>
                    <a:lnTo>
                      <a:pt x="2881" y="89"/>
                    </a:lnTo>
                    <a:lnTo>
                      <a:pt x="2895" y="83"/>
                    </a:lnTo>
                    <a:lnTo>
                      <a:pt x="2883" y="77"/>
                    </a:lnTo>
                    <a:lnTo>
                      <a:pt x="2900" y="76"/>
                    </a:lnTo>
                    <a:lnTo>
                      <a:pt x="2921" y="80"/>
                    </a:lnTo>
                    <a:lnTo>
                      <a:pt x="2923" y="74"/>
                    </a:lnTo>
                    <a:lnTo>
                      <a:pt x="2915" y="71"/>
                    </a:lnTo>
                    <a:lnTo>
                      <a:pt x="2924" y="63"/>
                    </a:lnTo>
                    <a:lnTo>
                      <a:pt x="2981" y="54"/>
                    </a:lnTo>
                    <a:lnTo>
                      <a:pt x="3005" y="58"/>
                    </a:lnTo>
                    <a:lnTo>
                      <a:pt x="3024" y="71"/>
                    </a:lnTo>
                    <a:lnTo>
                      <a:pt x="3012" y="76"/>
                    </a:lnTo>
                    <a:lnTo>
                      <a:pt x="3042" y="83"/>
                    </a:lnTo>
                    <a:lnTo>
                      <a:pt x="3073" y="86"/>
                    </a:lnTo>
                    <a:lnTo>
                      <a:pt x="3104" y="88"/>
                    </a:lnTo>
                    <a:lnTo>
                      <a:pt x="3149" y="90"/>
                    </a:lnTo>
                    <a:lnTo>
                      <a:pt x="3194" y="93"/>
                    </a:lnTo>
                    <a:lnTo>
                      <a:pt x="3200" y="93"/>
                    </a:lnTo>
                    <a:lnTo>
                      <a:pt x="3186" y="113"/>
                    </a:lnTo>
                    <a:lnTo>
                      <a:pt x="3176" y="117"/>
                    </a:lnTo>
                    <a:lnTo>
                      <a:pt x="3189" y="116"/>
                    </a:lnTo>
                    <a:lnTo>
                      <a:pt x="3173" y="120"/>
                    </a:lnTo>
                    <a:lnTo>
                      <a:pt x="3183" y="123"/>
                    </a:lnTo>
                    <a:lnTo>
                      <a:pt x="3168" y="125"/>
                    </a:lnTo>
                    <a:lnTo>
                      <a:pt x="3158" y="130"/>
                    </a:lnTo>
                    <a:lnTo>
                      <a:pt x="3168" y="134"/>
                    </a:lnTo>
                    <a:lnTo>
                      <a:pt x="3150" y="138"/>
                    </a:lnTo>
                    <a:lnTo>
                      <a:pt x="3158" y="143"/>
                    </a:lnTo>
                    <a:lnTo>
                      <a:pt x="3156" y="152"/>
                    </a:lnTo>
                    <a:lnTo>
                      <a:pt x="3183" y="156"/>
                    </a:lnTo>
                    <a:lnTo>
                      <a:pt x="3183" y="161"/>
                    </a:lnTo>
                    <a:lnTo>
                      <a:pt x="3206" y="148"/>
                    </a:lnTo>
                    <a:lnTo>
                      <a:pt x="3204" y="142"/>
                    </a:lnTo>
                    <a:lnTo>
                      <a:pt x="3253" y="131"/>
                    </a:lnTo>
                    <a:lnTo>
                      <a:pt x="3276" y="126"/>
                    </a:lnTo>
                    <a:lnTo>
                      <a:pt x="3312" y="114"/>
                    </a:lnTo>
                    <a:lnTo>
                      <a:pt x="3324" y="106"/>
                    </a:lnTo>
                    <a:lnTo>
                      <a:pt x="3354" y="99"/>
                    </a:lnTo>
                    <a:lnTo>
                      <a:pt x="3385" y="90"/>
                    </a:lnTo>
                    <a:lnTo>
                      <a:pt x="3389" y="86"/>
                    </a:lnTo>
                    <a:lnTo>
                      <a:pt x="3401" y="82"/>
                    </a:lnTo>
                    <a:lnTo>
                      <a:pt x="3409" y="82"/>
                    </a:lnTo>
                    <a:lnTo>
                      <a:pt x="3446" y="78"/>
                    </a:lnTo>
                    <a:lnTo>
                      <a:pt x="3485" y="75"/>
                    </a:lnTo>
                    <a:lnTo>
                      <a:pt x="3498" y="70"/>
                    </a:lnTo>
                    <a:lnTo>
                      <a:pt x="3511" y="59"/>
                    </a:lnTo>
                    <a:lnTo>
                      <a:pt x="3509" y="72"/>
                    </a:lnTo>
                    <a:lnTo>
                      <a:pt x="3551" y="70"/>
                    </a:lnTo>
                    <a:lnTo>
                      <a:pt x="3591" y="68"/>
                    </a:lnTo>
                    <a:lnTo>
                      <a:pt x="3611" y="66"/>
                    </a:lnTo>
                    <a:lnTo>
                      <a:pt x="3614" y="62"/>
                    </a:lnTo>
                    <a:lnTo>
                      <a:pt x="3617" y="69"/>
                    </a:lnTo>
                    <a:lnTo>
                      <a:pt x="3669" y="64"/>
                    </a:lnTo>
                    <a:lnTo>
                      <a:pt x="3679" y="53"/>
                    </a:lnTo>
                    <a:lnTo>
                      <a:pt x="3689" y="53"/>
                    </a:lnTo>
                    <a:lnTo>
                      <a:pt x="3701" y="51"/>
                    </a:lnTo>
                    <a:lnTo>
                      <a:pt x="3695" y="60"/>
                    </a:lnTo>
                    <a:lnTo>
                      <a:pt x="3712" y="58"/>
                    </a:lnTo>
                    <a:lnTo>
                      <a:pt x="3754" y="56"/>
                    </a:lnTo>
                    <a:lnTo>
                      <a:pt x="3786" y="65"/>
                    </a:lnTo>
                    <a:lnTo>
                      <a:pt x="3818" y="74"/>
                    </a:lnTo>
                    <a:lnTo>
                      <a:pt x="3847" y="64"/>
                    </a:lnTo>
                    <a:lnTo>
                      <a:pt x="3868" y="57"/>
                    </a:lnTo>
                    <a:lnTo>
                      <a:pt x="3905" y="52"/>
                    </a:lnTo>
                    <a:lnTo>
                      <a:pt x="3911" y="64"/>
                    </a:lnTo>
                    <a:lnTo>
                      <a:pt x="3917" y="66"/>
                    </a:lnTo>
                    <a:lnTo>
                      <a:pt x="3938" y="69"/>
                    </a:lnTo>
                    <a:lnTo>
                      <a:pt x="3947" y="77"/>
                    </a:lnTo>
                    <a:lnTo>
                      <a:pt x="3988" y="74"/>
                    </a:lnTo>
                    <a:lnTo>
                      <a:pt x="4030" y="70"/>
                    </a:lnTo>
                    <a:lnTo>
                      <a:pt x="4049" y="70"/>
                    </a:lnTo>
                    <a:lnTo>
                      <a:pt x="4073" y="69"/>
                    </a:lnTo>
                    <a:lnTo>
                      <a:pt x="4093" y="63"/>
                    </a:lnTo>
                    <a:lnTo>
                      <a:pt x="4105" y="69"/>
                    </a:lnTo>
                    <a:lnTo>
                      <a:pt x="4106" y="77"/>
                    </a:lnTo>
                    <a:lnTo>
                      <a:pt x="4127" y="76"/>
                    </a:lnTo>
                    <a:lnTo>
                      <a:pt x="4154" y="62"/>
                    </a:lnTo>
                    <a:lnTo>
                      <a:pt x="4199" y="62"/>
                    </a:lnTo>
                    <a:lnTo>
                      <a:pt x="4244" y="60"/>
                    </a:lnTo>
                    <a:lnTo>
                      <a:pt x="4266" y="64"/>
                    </a:lnTo>
                    <a:lnTo>
                      <a:pt x="4289" y="69"/>
                    </a:lnTo>
                    <a:lnTo>
                      <a:pt x="4332" y="77"/>
                    </a:lnTo>
                    <a:lnTo>
                      <a:pt x="4343" y="78"/>
                    </a:lnTo>
                    <a:lnTo>
                      <a:pt x="4352" y="81"/>
                    </a:lnTo>
                    <a:lnTo>
                      <a:pt x="4370" y="81"/>
                    </a:lnTo>
                    <a:lnTo>
                      <a:pt x="4351" y="89"/>
                    </a:lnTo>
                    <a:lnTo>
                      <a:pt x="4386" y="99"/>
                    </a:lnTo>
                    <a:lnTo>
                      <a:pt x="4374" y="105"/>
                    </a:lnTo>
                    <a:lnTo>
                      <a:pt x="4420" y="106"/>
                    </a:lnTo>
                    <a:lnTo>
                      <a:pt x="4411" y="111"/>
                    </a:lnTo>
                    <a:lnTo>
                      <a:pt x="4448" y="113"/>
                    </a:lnTo>
                    <a:lnTo>
                      <a:pt x="4463" y="104"/>
                    </a:lnTo>
                    <a:lnTo>
                      <a:pt x="4466" y="111"/>
                    </a:lnTo>
                    <a:lnTo>
                      <a:pt x="4456" y="120"/>
                    </a:lnTo>
                    <a:lnTo>
                      <a:pt x="4478" y="118"/>
                    </a:lnTo>
                    <a:lnTo>
                      <a:pt x="4520" y="128"/>
                    </a:lnTo>
                    <a:lnTo>
                      <a:pt x="4518" y="142"/>
                    </a:lnTo>
                    <a:lnTo>
                      <a:pt x="4535" y="141"/>
                    </a:lnTo>
                    <a:lnTo>
                      <a:pt x="4528" y="146"/>
                    </a:lnTo>
                    <a:lnTo>
                      <a:pt x="4542" y="144"/>
                    </a:lnTo>
                    <a:lnTo>
                      <a:pt x="4548" y="147"/>
                    </a:lnTo>
                    <a:lnTo>
                      <a:pt x="4574" y="150"/>
                    </a:lnTo>
                    <a:lnTo>
                      <a:pt x="4601" y="154"/>
                    </a:lnTo>
                    <a:lnTo>
                      <a:pt x="4612" y="167"/>
                    </a:lnTo>
                    <a:lnTo>
                      <a:pt x="4622" y="162"/>
                    </a:lnTo>
                    <a:lnTo>
                      <a:pt x="4606" y="174"/>
                    </a:lnTo>
                    <a:lnTo>
                      <a:pt x="4589" y="178"/>
                    </a:lnTo>
                    <a:lnTo>
                      <a:pt x="4584" y="182"/>
                    </a:lnTo>
                    <a:lnTo>
                      <a:pt x="4566" y="191"/>
                    </a:lnTo>
                    <a:lnTo>
                      <a:pt x="4538" y="201"/>
                    </a:lnTo>
                    <a:lnTo>
                      <a:pt x="4478" y="209"/>
                    </a:lnTo>
                    <a:lnTo>
                      <a:pt x="4478" y="214"/>
                    </a:lnTo>
                    <a:lnTo>
                      <a:pt x="4453" y="216"/>
                    </a:lnTo>
                    <a:lnTo>
                      <a:pt x="4448" y="222"/>
                    </a:lnTo>
                    <a:lnTo>
                      <a:pt x="4422" y="227"/>
                    </a:lnTo>
                    <a:lnTo>
                      <a:pt x="4398" y="228"/>
                    </a:lnTo>
                    <a:lnTo>
                      <a:pt x="4393" y="234"/>
                    </a:lnTo>
                    <a:lnTo>
                      <a:pt x="4414" y="238"/>
                    </a:lnTo>
                    <a:lnTo>
                      <a:pt x="4385" y="242"/>
                    </a:lnTo>
                    <a:lnTo>
                      <a:pt x="4358" y="250"/>
                    </a:lnTo>
                    <a:lnTo>
                      <a:pt x="4342" y="260"/>
                    </a:lnTo>
                    <a:lnTo>
                      <a:pt x="4331" y="264"/>
                    </a:lnTo>
                    <a:lnTo>
                      <a:pt x="4327" y="274"/>
                    </a:lnTo>
                    <a:lnTo>
                      <a:pt x="4316" y="278"/>
                    </a:lnTo>
                    <a:lnTo>
                      <a:pt x="4325" y="280"/>
                    </a:lnTo>
                    <a:lnTo>
                      <a:pt x="4309" y="286"/>
                    </a:lnTo>
                    <a:lnTo>
                      <a:pt x="4316" y="285"/>
                    </a:lnTo>
                    <a:lnTo>
                      <a:pt x="4315" y="287"/>
                    </a:lnTo>
                    <a:lnTo>
                      <a:pt x="4332" y="282"/>
                    </a:lnTo>
                    <a:lnTo>
                      <a:pt x="4325" y="286"/>
                    </a:lnTo>
                    <a:lnTo>
                      <a:pt x="4326" y="294"/>
                    </a:lnTo>
                    <a:lnTo>
                      <a:pt x="4277" y="296"/>
                    </a:lnTo>
                    <a:lnTo>
                      <a:pt x="4226" y="299"/>
                    </a:lnTo>
                    <a:lnTo>
                      <a:pt x="4220" y="306"/>
                    </a:lnTo>
                    <a:lnTo>
                      <a:pt x="4194" y="314"/>
                    </a:lnTo>
                    <a:lnTo>
                      <a:pt x="4200" y="316"/>
                    </a:lnTo>
                    <a:lnTo>
                      <a:pt x="4172" y="321"/>
                    </a:lnTo>
                    <a:lnTo>
                      <a:pt x="4190" y="322"/>
                    </a:lnTo>
                    <a:lnTo>
                      <a:pt x="4176" y="326"/>
                    </a:lnTo>
                    <a:lnTo>
                      <a:pt x="4175" y="328"/>
                    </a:lnTo>
                    <a:lnTo>
                      <a:pt x="4165" y="332"/>
                    </a:lnTo>
                    <a:lnTo>
                      <a:pt x="4178" y="334"/>
                    </a:lnTo>
                    <a:lnTo>
                      <a:pt x="4162" y="338"/>
                    </a:lnTo>
                    <a:lnTo>
                      <a:pt x="4169" y="345"/>
                    </a:lnTo>
                    <a:lnTo>
                      <a:pt x="4160" y="348"/>
                    </a:lnTo>
                    <a:lnTo>
                      <a:pt x="4174" y="350"/>
                    </a:lnTo>
                    <a:lnTo>
                      <a:pt x="4182" y="357"/>
                    </a:lnTo>
                    <a:lnTo>
                      <a:pt x="4195" y="360"/>
                    </a:lnTo>
                    <a:lnTo>
                      <a:pt x="4242" y="369"/>
                    </a:lnTo>
                    <a:lnTo>
                      <a:pt x="4289" y="377"/>
                    </a:lnTo>
                    <a:lnTo>
                      <a:pt x="4265" y="387"/>
                    </a:lnTo>
                    <a:lnTo>
                      <a:pt x="4235" y="395"/>
                    </a:lnTo>
                    <a:lnTo>
                      <a:pt x="4205" y="405"/>
                    </a:lnTo>
                    <a:lnTo>
                      <a:pt x="4176" y="413"/>
                    </a:lnTo>
                    <a:lnTo>
                      <a:pt x="4146" y="423"/>
                    </a:lnTo>
                    <a:lnTo>
                      <a:pt x="4116" y="43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1" name="Freeform 241"/>
              <p:cNvSpPr>
                <a:spLocks/>
              </p:cNvSpPr>
              <p:nvPr/>
            </p:nvSpPr>
            <p:spPr bwMode="auto">
              <a:xfrm>
                <a:off x="1813" y="3032"/>
                <a:ext cx="45" cy="9"/>
              </a:xfrm>
              <a:custGeom>
                <a:avLst/>
                <a:gdLst/>
                <a:ahLst/>
                <a:cxnLst>
                  <a:cxn ang="0">
                    <a:pos x="89" y="18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26" y="13"/>
                  </a:cxn>
                  <a:cxn ang="0">
                    <a:pos x="89" y="18"/>
                  </a:cxn>
                </a:cxnLst>
                <a:rect l="0" t="0" r="r" b="b"/>
                <a:pathLst>
                  <a:path w="89" h="18">
                    <a:moveTo>
                      <a:pt x="89" y="18"/>
                    </a:moveTo>
                    <a:lnTo>
                      <a:pt x="17" y="0"/>
                    </a:lnTo>
                    <a:lnTo>
                      <a:pt x="0" y="6"/>
                    </a:lnTo>
                    <a:lnTo>
                      <a:pt x="26" y="13"/>
                    </a:lnTo>
                    <a:lnTo>
                      <a:pt x="89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2" name="Freeform 242"/>
              <p:cNvSpPr>
                <a:spLocks/>
              </p:cNvSpPr>
              <p:nvPr/>
            </p:nvSpPr>
            <p:spPr bwMode="auto">
              <a:xfrm>
                <a:off x="2356" y="2755"/>
                <a:ext cx="16" cy="11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24" y="6"/>
                  </a:cxn>
                  <a:cxn ang="0">
                    <a:pos x="18" y="5"/>
                  </a:cxn>
                  <a:cxn ang="0">
                    <a:pos x="16" y="4"/>
                  </a:cxn>
                  <a:cxn ang="0">
                    <a:pos x="7" y="0"/>
                  </a:cxn>
                  <a:cxn ang="0">
                    <a:pos x="6" y="7"/>
                  </a:cxn>
                  <a:cxn ang="0">
                    <a:pos x="0" y="16"/>
                  </a:cxn>
                  <a:cxn ang="0">
                    <a:pos x="7" y="23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4" y="15"/>
                  </a:cxn>
                  <a:cxn ang="0">
                    <a:pos x="31" y="10"/>
                  </a:cxn>
                </a:cxnLst>
                <a:rect l="0" t="0" r="r" b="b"/>
                <a:pathLst>
                  <a:path w="31" h="23">
                    <a:moveTo>
                      <a:pt x="31" y="10"/>
                    </a:moveTo>
                    <a:lnTo>
                      <a:pt x="24" y="6"/>
                    </a:lnTo>
                    <a:lnTo>
                      <a:pt x="18" y="5"/>
                    </a:lnTo>
                    <a:lnTo>
                      <a:pt x="16" y="4"/>
                    </a:lnTo>
                    <a:lnTo>
                      <a:pt x="7" y="0"/>
                    </a:lnTo>
                    <a:lnTo>
                      <a:pt x="6" y="7"/>
                    </a:lnTo>
                    <a:lnTo>
                      <a:pt x="0" y="16"/>
                    </a:lnTo>
                    <a:lnTo>
                      <a:pt x="7" y="23"/>
                    </a:lnTo>
                    <a:lnTo>
                      <a:pt x="10" y="18"/>
                    </a:lnTo>
                    <a:lnTo>
                      <a:pt x="14" y="18"/>
                    </a:lnTo>
                    <a:lnTo>
                      <a:pt x="14" y="15"/>
                    </a:lnTo>
                    <a:lnTo>
                      <a:pt x="31" y="1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3" name="Freeform 243"/>
              <p:cNvSpPr>
                <a:spLocks/>
              </p:cNvSpPr>
              <p:nvPr/>
            </p:nvSpPr>
            <p:spPr bwMode="auto">
              <a:xfrm>
                <a:off x="2345" y="2756"/>
                <a:ext cx="12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3" y="1"/>
                  </a:cxn>
                  <a:cxn ang="0">
                    <a:pos x="24" y="0"/>
                  </a:cxn>
                  <a:cxn ang="0">
                    <a:pos x="14" y="12"/>
                  </a:cxn>
                  <a:cxn ang="0">
                    <a:pos x="0" y="15"/>
                  </a:cxn>
                  <a:cxn ang="0">
                    <a:pos x="8" y="9"/>
                  </a:cxn>
                  <a:cxn ang="0">
                    <a:pos x="5" y="8"/>
                  </a:cxn>
                  <a:cxn ang="0">
                    <a:pos x="8" y="6"/>
                  </a:cxn>
                </a:cxnLst>
                <a:rect l="0" t="0" r="r" b="b"/>
                <a:pathLst>
                  <a:path w="24" h="15">
                    <a:moveTo>
                      <a:pt x="8" y="6"/>
                    </a:moveTo>
                    <a:lnTo>
                      <a:pt x="3" y="1"/>
                    </a:lnTo>
                    <a:lnTo>
                      <a:pt x="24" y="0"/>
                    </a:lnTo>
                    <a:lnTo>
                      <a:pt x="14" y="12"/>
                    </a:lnTo>
                    <a:lnTo>
                      <a:pt x="0" y="15"/>
                    </a:lnTo>
                    <a:lnTo>
                      <a:pt x="8" y="9"/>
                    </a:lnTo>
                    <a:lnTo>
                      <a:pt x="5" y="8"/>
                    </a:lnTo>
                    <a:lnTo>
                      <a:pt x="8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4" name="Freeform 244"/>
              <p:cNvSpPr>
                <a:spLocks/>
              </p:cNvSpPr>
              <p:nvPr/>
            </p:nvSpPr>
            <p:spPr bwMode="auto">
              <a:xfrm>
                <a:off x="2999" y="2358"/>
                <a:ext cx="138" cy="139"/>
              </a:xfrm>
              <a:custGeom>
                <a:avLst/>
                <a:gdLst/>
                <a:ahLst/>
                <a:cxnLst>
                  <a:cxn ang="0">
                    <a:pos x="163" y="181"/>
                  </a:cxn>
                  <a:cxn ang="0">
                    <a:pos x="164" y="149"/>
                  </a:cxn>
                  <a:cxn ang="0">
                    <a:pos x="165" y="116"/>
                  </a:cxn>
                  <a:cxn ang="0">
                    <a:pos x="184" y="116"/>
                  </a:cxn>
                  <a:cxn ang="0">
                    <a:pos x="186" y="95"/>
                  </a:cxn>
                  <a:cxn ang="0">
                    <a:pos x="187" y="73"/>
                  </a:cxn>
                  <a:cxn ang="0">
                    <a:pos x="187" y="53"/>
                  </a:cxn>
                  <a:cxn ang="0">
                    <a:pos x="188" y="31"/>
                  </a:cxn>
                  <a:cxn ang="0">
                    <a:pos x="212" y="28"/>
                  </a:cxn>
                  <a:cxn ang="0">
                    <a:pos x="235" y="25"/>
                  </a:cxn>
                  <a:cxn ang="0">
                    <a:pos x="243" y="34"/>
                  </a:cxn>
                  <a:cxn ang="0">
                    <a:pos x="259" y="25"/>
                  </a:cxn>
                  <a:cxn ang="0">
                    <a:pos x="274" y="19"/>
                  </a:cxn>
                  <a:cxn ang="0">
                    <a:pos x="253" y="12"/>
                  </a:cxn>
                  <a:cxn ang="0">
                    <a:pos x="238" y="14"/>
                  </a:cxn>
                  <a:cxn ang="0">
                    <a:pos x="208" y="18"/>
                  </a:cxn>
                  <a:cxn ang="0">
                    <a:pos x="177" y="23"/>
                  </a:cxn>
                  <a:cxn ang="0">
                    <a:pos x="158" y="18"/>
                  </a:cxn>
                  <a:cxn ang="0">
                    <a:pos x="139" y="13"/>
                  </a:cxn>
                  <a:cxn ang="0">
                    <a:pos x="135" y="10"/>
                  </a:cxn>
                  <a:cxn ang="0">
                    <a:pos x="112" y="8"/>
                  </a:cxn>
                  <a:cxn ang="0">
                    <a:pos x="88" y="7"/>
                  </a:cxn>
                  <a:cxn ang="0">
                    <a:pos x="64" y="7"/>
                  </a:cxn>
                  <a:cxn ang="0">
                    <a:pos x="42" y="6"/>
                  </a:cxn>
                  <a:cxn ang="0">
                    <a:pos x="26" y="0"/>
                  </a:cxn>
                  <a:cxn ang="0">
                    <a:pos x="1" y="6"/>
                  </a:cxn>
                  <a:cxn ang="0">
                    <a:pos x="0" y="19"/>
                  </a:cxn>
                  <a:cxn ang="0">
                    <a:pos x="14" y="48"/>
                  </a:cxn>
                  <a:cxn ang="0">
                    <a:pos x="27" y="76"/>
                  </a:cxn>
                  <a:cxn ang="0">
                    <a:pos x="40" y="104"/>
                  </a:cxn>
                  <a:cxn ang="0">
                    <a:pos x="55" y="132"/>
                  </a:cxn>
                  <a:cxn ang="0">
                    <a:pos x="57" y="144"/>
                  </a:cxn>
                  <a:cxn ang="0">
                    <a:pos x="52" y="143"/>
                  </a:cxn>
                  <a:cxn ang="0">
                    <a:pos x="56" y="167"/>
                  </a:cxn>
                  <a:cxn ang="0">
                    <a:pos x="60" y="191"/>
                  </a:cxn>
                  <a:cxn ang="0">
                    <a:pos x="63" y="215"/>
                  </a:cxn>
                  <a:cxn ang="0">
                    <a:pos x="66" y="239"/>
                  </a:cxn>
                  <a:cxn ang="0">
                    <a:pos x="78" y="254"/>
                  </a:cxn>
                  <a:cxn ang="0">
                    <a:pos x="88" y="270"/>
                  </a:cxn>
                  <a:cxn ang="0">
                    <a:pos x="100" y="257"/>
                  </a:cxn>
                  <a:cxn ang="0">
                    <a:pos x="108" y="272"/>
                  </a:cxn>
                  <a:cxn ang="0">
                    <a:pos x="138" y="277"/>
                  </a:cxn>
                  <a:cxn ang="0">
                    <a:pos x="154" y="268"/>
                  </a:cxn>
                  <a:cxn ang="0">
                    <a:pos x="157" y="246"/>
                  </a:cxn>
                  <a:cxn ang="0">
                    <a:pos x="159" y="224"/>
                  </a:cxn>
                  <a:cxn ang="0">
                    <a:pos x="160" y="203"/>
                  </a:cxn>
                  <a:cxn ang="0">
                    <a:pos x="163" y="181"/>
                  </a:cxn>
                </a:cxnLst>
                <a:rect l="0" t="0" r="r" b="b"/>
                <a:pathLst>
                  <a:path w="274" h="277">
                    <a:moveTo>
                      <a:pt x="163" y="181"/>
                    </a:moveTo>
                    <a:lnTo>
                      <a:pt x="164" y="149"/>
                    </a:lnTo>
                    <a:lnTo>
                      <a:pt x="165" y="116"/>
                    </a:lnTo>
                    <a:lnTo>
                      <a:pt x="184" y="116"/>
                    </a:lnTo>
                    <a:lnTo>
                      <a:pt x="186" y="95"/>
                    </a:lnTo>
                    <a:lnTo>
                      <a:pt x="187" y="73"/>
                    </a:lnTo>
                    <a:lnTo>
                      <a:pt x="187" y="53"/>
                    </a:lnTo>
                    <a:lnTo>
                      <a:pt x="188" y="31"/>
                    </a:lnTo>
                    <a:lnTo>
                      <a:pt x="212" y="28"/>
                    </a:lnTo>
                    <a:lnTo>
                      <a:pt x="235" y="25"/>
                    </a:lnTo>
                    <a:lnTo>
                      <a:pt x="243" y="34"/>
                    </a:lnTo>
                    <a:lnTo>
                      <a:pt x="259" y="25"/>
                    </a:lnTo>
                    <a:lnTo>
                      <a:pt x="274" y="19"/>
                    </a:lnTo>
                    <a:lnTo>
                      <a:pt x="253" y="12"/>
                    </a:lnTo>
                    <a:lnTo>
                      <a:pt x="238" y="14"/>
                    </a:lnTo>
                    <a:lnTo>
                      <a:pt x="208" y="18"/>
                    </a:lnTo>
                    <a:lnTo>
                      <a:pt x="177" y="23"/>
                    </a:lnTo>
                    <a:lnTo>
                      <a:pt x="158" y="18"/>
                    </a:lnTo>
                    <a:lnTo>
                      <a:pt x="139" y="13"/>
                    </a:lnTo>
                    <a:lnTo>
                      <a:pt x="135" y="10"/>
                    </a:lnTo>
                    <a:lnTo>
                      <a:pt x="112" y="8"/>
                    </a:lnTo>
                    <a:lnTo>
                      <a:pt x="88" y="7"/>
                    </a:lnTo>
                    <a:lnTo>
                      <a:pt x="64" y="7"/>
                    </a:lnTo>
                    <a:lnTo>
                      <a:pt x="42" y="6"/>
                    </a:lnTo>
                    <a:lnTo>
                      <a:pt x="26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14" y="48"/>
                    </a:lnTo>
                    <a:lnTo>
                      <a:pt x="27" y="76"/>
                    </a:lnTo>
                    <a:lnTo>
                      <a:pt x="40" y="104"/>
                    </a:lnTo>
                    <a:lnTo>
                      <a:pt x="55" y="132"/>
                    </a:lnTo>
                    <a:lnTo>
                      <a:pt x="57" y="144"/>
                    </a:lnTo>
                    <a:lnTo>
                      <a:pt x="52" y="143"/>
                    </a:lnTo>
                    <a:lnTo>
                      <a:pt x="56" y="167"/>
                    </a:lnTo>
                    <a:lnTo>
                      <a:pt x="60" y="191"/>
                    </a:lnTo>
                    <a:lnTo>
                      <a:pt x="63" y="215"/>
                    </a:lnTo>
                    <a:lnTo>
                      <a:pt x="66" y="239"/>
                    </a:lnTo>
                    <a:lnTo>
                      <a:pt x="78" y="254"/>
                    </a:lnTo>
                    <a:lnTo>
                      <a:pt x="88" y="270"/>
                    </a:lnTo>
                    <a:lnTo>
                      <a:pt x="100" y="257"/>
                    </a:lnTo>
                    <a:lnTo>
                      <a:pt x="108" y="272"/>
                    </a:lnTo>
                    <a:lnTo>
                      <a:pt x="138" y="277"/>
                    </a:lnTo>
                    <a:lnTo>
                      <a:pt x="154" y="268"/>
                    </a:lnTo>
                    <a:lnTo>
                      <a:pt x="157" y="246"/>
                    </a:lnTo>
                    <a:lnTo>
                      <a:pt x="159" y="224"/>
                    </a:lnTo>
                    <a:lnTo>
                      <a:pt x="160" y="203"/>
                    </a:lnTo>
                    <a:lnTo>
                      <a:pt x="163" y="18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5" name="Freeform 245"/>
              <p:cNvSpPr>
                <a:spLocks/>
              </p:cNvSpPr>
              <p:nvPr/>
            </p:nvSpPr>
            <p:spPr bwMode="auto">
              <a:xfrm>
                <a:off x="2168" y="2274"/>
                <a:ext cx="129" cy="152"/>
              </a:xfrm>
              <a:custGeom>
                <a:avLst/>
                <a:gdLst/>
                <a:ahLst/>
                <a:cxnLst>
                  <a:cxn ang="0">
                    <a:pos x="173" y="240"/>
                  </a:cxn>
                  <a:cxn ang="0">
                    <a:pos x="168" y="265"/>
                  </a:cxn>
                  <a:cxn ang="0">
                    <a:pos x="164" y="290"/>
                  </a:cxn>
                  <a:cxn ang="0">
                    <a:pos x="160" y="284"/>
                  </a:cxn>
                  <a:cxn ang="0">
                    <a:pos x="136" y="288"/>
                  </a:cxn>
                  <a:cxn ang="0">
                    <a:pos x="130" y="301"/>
                  </a:cxn>
                  <a:cxn ang="0">
                    <a:pos x="119" y="288"/>
                  </a:cxn>
                  <a:cxn ang="0">
                    <a:pos x="95" y="283"/>
                  </a:cxn>
                  <a:cxn ang="0">
                    <a:pos x="90" y="280"/>
                  </a:cxn>
                  <a:cxn ang="0">
                    <a:pos x="74" y="304"/>
                  </a:cxn>
                  <a:cxn ang="0">
                    <a:pos x="59" y="301"/>
                  </a:cxn>
                  <a:cxn ang="0">
                    <a:pos x="51" y="281"/>
                  </a:cxn>
                  <a:cxn ang="0">
                    <a:pos x="42" y="259"/>
                  </a:cxn>
                  <a:cxn ang="0">
                    <a:pos x="36" y="240"/>
                  </a:cxn>
                  <a:cxn ang="0">
                    <a:pos x="38" y="222"/>
                  </a:cxn>
                  <a:cxn ang="0">
                    <a:pos x="27" y="206"/>
                  </a:cxn>
                  <a:cxn ang="0">
                    <a:pos x="20" y="191"/>
                  </a:cxn>
                  <a:cxn ang="0">
                    <a:pos x="14" y="180"/>
                  </a:cxn>
                  <a:cxn ang="0">
                    <a:pos x="15" y="170"/>
                  </a:cxn>
                  <a:cxn ang="0">
                    <a:pos x="23" y="151"/>
                  </a:cxn>
                  <a:cxn ang="0">
                    <a:pos x="17" y="149"/>
                  </a:cxn>
                  <a:cxn ang="0">
                    <a:pos x="14" y="130"/>
                  </a:cxn>
                  <a:cxn ang="0">
                    <a:pos x="15" y="110"/>
                  </a:cxn>
                  <a:cxn ang="0">
                    <a:pos x="18" y="98"/>
                  </a:cxn>
                  <a:cxn ang="0">
                    <a:pos x="18" y="68"/>
                  </a:cxn>
                  <a:cxn ang="0">
                    <a:pos x="22" y="64"/>
                  </a:cxn>
                  <a:cxn ang="0">
                    <a:pos x="11" y="46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36" y="20"/>
                  </a:cxn>
                  <a:cxn ang="0">
                    <a:pos x="53" y="11"/>
                  </a:cxn>
                  <a:cxn ang="0">
                    <a:pos x="71" y="0"/>
                  </a:cxn>
                  <a:cxn ang="0">
                    <a:pos x="87" y="1"/>
                  </a:cxn>
                  <a:cxn ang="0">
                    <a:pos x="89" y="20"/>
                  </a:cxn>
                  <a:cxn ang="0">
                    <a:pos x="90" y="41"/>
                  </a:cxn>
                  <a:cxn ang="0">
                    <a:pos x="106" y="58"/>
                  </a:cxn>
                  <a:cxn ang="0">
                    <a:pos x="122" y="62"/>
                  </a:cxn>
                  <a:cxn ang="0">
                    <a:pos x="140" y="72"/>
                  </a:cxn>
                  <a:cxn ang="0">
                    <a:pos x="162" y="86"/>
                  </a:cxn>
                  <a:cxn ang="0">
                    <a:pos x="185" y="91"/>
                  </a:cxn>
                  <a:cxn ang="0">
                    <a:pos x="191" y="101"/>
                  </a:cxn>
                  <a:cxn ang="0">
                    <a:pos x="195" y="124"/>
                  </a:cxn>
                  <a:cxn ang="0">
                    <a:pos x="191" y="124"/>
                  </a:cxn>
                  <a:cxn ang="0">
                    <a:pos x="198" y="133"/>
                  </a:cxn>
                  <a:cxn ang="0">
                    <a:pos x="201" y="151"/>
                  </a:cxn>
                  <a:cxn ang="0">
                    <a:pos x="220" y="152"/>
                  </a:cxn>
                  <a:cxn ang="0">
                    <a:pos x="238" y="155"/>
                  </a:cxn>
                  <a:cxn ang="0">
                    <a:pos x="242" y="175"/>
                  </a:cxn>
                  <a:cxn ang="0">
                    <a:pos x="254" y="188"/>
                  </a:cxn>
                  <a:cxn ang="0">
                    <a:pos x="258" y="197"/>
                  </a:cxn>
                  <a:cxn ang="0">
                    <a:pos x="254" y="215"/>
                  </a:cxn>
                  <a:cxn ang="0">
                    <a:pos x="249" y="232"/>
                  </a:cxn>
                  <a:cxn ang="0">
                    <a:pos x="252" y="239"/>
                  </a:cxn>
                  <a:cxn ang="0">
                    <a:pos x="249" y="242"/>
                  </a:cxn>
                  <a:cxn ang="0">
                    <a:pos x="250" y="238"/>
                  </a:cxn>
                  <a:cxn ang="0">
                    <a:pos x="228" y="223"/>
                  </a:cxn>
                  <a:cxn ang="0">
                    <a:pos x="202" y="227"/>
                  </a:cxn>
                  <a:cxn ang="0">
                    <a:pos x="176" y="230"/>
                  </a:cxn>
                  <a:cxn ang="0">
                    <a:pos x="173" y="240"/>
                  </a:cxn>
                </a:cxnLst>
                <a:rect l="0" t="0" r="r" b="b"/>
                <a:pathLst>
                  <a:path w="258" h="304">
                    <a:moveTo>
                      <a:pt x="173" y="240"/>
                    </a:moveTo>
                    <a:lnTo>
                      <a:pt x="168" y="265"/>
                    </a:lnTo>
                    <a:lnTo>
                      <a:pt x="164" y="290"/>
                    </a:lnTo>
                    <a:lnTo>
                      <a:pt x="160" y="284"/>
                    </a:lnTo>
                    <a:lnTo>
                      <a:pt x="136" y="288"/>
                    </a:lnTo>
                    <a:lnTo>
                      <a:pt x="130" y="301"/>
                    </a:lnTo>
                    <a:lnTo>
                      <a:pt x="119" y="288"/>
                    </a:lnTo>
                    <a:lnTo>
                      <a:pt x="95" y="283"/>
                    </a:lnTo>
                    <a:lnTo>
                      <a:pt x="90" y="280"/>
                    </a:lnTo>
                    <a:lnTo>
                      <a:pt x="74" y="304"/>
                    </a:lnTo>
                    <a:lnTo>
                      <a:pt x="59" y="301"/>
                    </a:lnTo>
                    <a:lnTo>
                      <a:pt x="51" y="281"/>
                    </a:lnTo>
                    <a:lnTo>
                      <a:pt x="42" y="259"/>
                    </a:lnTo>
                    <a:lnTo>
                      <a:pt x="36" y="240"/>
                    </a:lnTo>
                    <a:lnTo>
                      <a:pt x="38" y="222"/>
                    </a:lnTo>
                    <a:lnTo>
                      <a:pt x="27" y="206"/>
                    </a:lnTo>
                    <a:lnTo>
                      <a:pt x="20" y="191"/>
                    </a:lnTo>
                    <a:lnTo>
                      <a:pt x="14" y="180"/>
                    </a:lnTo>
                    <a:lnTo>
                      <a:pt x="15" y="170"/>
                    </a:lnTo>
                    <a:lnTo>
                      <a:pt x="23" y="151"/>
                    </a:lnTo>
                    <a:lnTo>
                      <a:pt x="17" y="149"/>
                    </a:lnTo>
                    <a:lnTo>
                      <a:pt x="14" y="130"/>
                    </a:lnTo>
                    <a:lnTo>
                      <a:pt x="15" y="110"/>
                    </a:lnTo>
                    <a:lnTo>
                      <a:pt x="18" y="98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11" y="46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36" y="20"/>
                    </a:lnTo>
                    <a:lnTo>
                      <a:pt x="53" y="11"/>
                    </a:lnTo>
                    <a:lnTo>
                      <a:pt x="71" y="0"/>
                    </a:lnTo>
                    <a:lnTo>
                      <a:pt x="87" y="1"/>
                    </a:lnTo>
                    <a:lnTo>
                      <a:pt x="89" y="20"/>
                    </a:lnTo>
                    <a:lnTo>
                      <a:pt x="90" y="41"/>
                    </a:lnTo>
                    <a:lnTo>
                      <a:pt x="106" y="58"/>
                    </a:lnTo>
                    <a:lnTo>
                      <a:pt x="122" y="62"/>
                    </a:lnTo>
                    <a:lnTo>
                      <a:pt x="140" y="72"/>
                    </a:lnTo>
                    <a:lnTo>
                      <a:pt x="162" y="86"/>
                    </a:lnTo>
                    <a:lnTo>
                      <a:pt x="185" y="91"/>
                    </a:lnTo>
                    <a:lnTo>
                      <a:pt x="191" y="101"/>
                    </a:lnTo>
                    <a:lnTo>
                      <a:pt x="195" y="124"/>
                    </a:lnTo>
                    <a:lnTo>
                      <a:pt x="191" y="124"/>
                    </a:lnTo>
                    <a:lnTo>
                      <a:pt x="198" y="133"/>
                    </a:lnTo>
                    <a:lnTo>
                      <a:pt x="201" y="151"/>
                    </a:lnTo>
                    <a:lnTo>
                      <a:pt x="220" y="152"/>
                    </a:lnTo>
                    <a:lnTo>
                      <a:pt x="238" y="155"/>
                    </a:lnTo>
                    <a:lnTo>
                      <a:pt x="242" y="175"/>
                    </a:lnTo>
                    <a:lnTo>
                      <a:pt x="254" y="188"/>
                    </a:lnTo>
                    <a:lnTo>
                      <a:pt x="258" y="197"/>
                    </a:lnTo>
                    <a:lnTo>
                      <a:pt x="254" y="215"/>
                    </a:lnTo>
                    <a:lnTo>
                      <a:pt x="249" y="232"/>
                    </a:lnTo>
                    <a:lnTo>
                      <a:pt x="252" y="239"/>
                    </a:lnTo>
                    <a:lnTo>
                      <a:pt x="249" y="242"/>
                    </a:lnTo>
                    <a:lnTo>
                      <a:pt x="250" y="238"/>
                    </a:lnTo>
                    <a:lnTo>
                      <a:pt x="228" y="223"/>
                    </a:lnTo>
                    <a:lnTo>
                      <a:pt x="202" y="227"/>
                    </a:lnTo>
                    <a:lnTo>
                      <a:pt x="176" y="230"/>
                    </a:lnTo>
                    <a:lnTo>
                      <a:pt x="173" y="24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6" name="Freeform 246"/>
              <p:cNvSpPr>
                <a:spLocks/>
              </p:cNvSpPr>
              <p:nvPr/>
            </p:nvSpPr>
            <p:spPr bwMode="auto">
              <a:xfrm>
                <a:off x="3081" y="2368"/>
                <a:ext cx="94" cy="105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" y="130"/>
                  </a:cxn>
                  <a:cxn ang="0">
                    <a:pos x="2" y="97"/>
                  </a:cxn>
                  <a:cxn ang="0">
                    <a:pos x="21" y="97"/>
                  </a:cxn>
                  <a:cxn ang="0">
                    <a:pos x="23" y="76"/>
                  </a:cxn>
                  <a:cxn ang="0">
                    <a:pos x="24" y="54"/>
                  </a:cxn>
                  <a:cxn ang="0">
                    <a:pos x="24" y="34"/>
                  </a:cxn>
                  <a:cxn ang="0">
                    <a:pos x="25" y="12"/>
                  </a:cxn>
                  <a:cxn ang="0">
                    <a:pos x="49" y="9"/>
                  </a:cxn>
                  <a:cxn ang="0">
                    <a:pos x="72" y="6"/>
                  </a:cxn>
                  <a:cxn ang="0">
                    <a:pos x="80" y="15"/>
                  </a:cxn>
                  <a:cxn ang="0">
                    <a:pos x="96" y="6"/>
                  </a:cxn>
                  <a:cxn ang="0">
                    <a:pos x="111" y="0"/>
                  </a:cxn>
                  <a:cxn ang="0">
                    <a:pos x="124" y="23"/>
                  </a:cxn>
                  <a:cxn ang="0">
                    <a:pos x="136" y="46"/>
                  </a:cxn>
                  <a:cxn ang="0">
                    <a:pos x="150" y="57"/>
                  </a:cxn>
                  <a:cxn ang="0">
                    <a:pos x="154" y="61"/>
                  </a:cxn>
                  <a:cxn ang="0">
                    <a:pos x="160" y="69"/>
                  </a:cxn>
                  <a:cxn ang="0">
                    <a:pos x="167" y="88"/>
                  </a:cxn>
                  <a:cxn ang="0">
                    <a:pos x="184" y="96"/>
                  </a:cxn>
                  <a:cxn ang="0">
                    <a:pos x="188" y="100"/>
                  </a:cxn>
                  <a:cxn ang="0">
                    <a:pos x="187" y="102"/>
                  </a:cxn>
                  <a:cxn ang="0">
                    <a:pos x="161" y="120"/>
                  </a:cxn>
                  <a:cxn ang="0">
                    <a:pos x="140" y="137"/>
                  </a:cxn>
                  <a:cxn ang="0">
                    <a:pos x="130" y="157"/>
                  </a:cxn>
                  <a:cxn ang="0">
                    <a:pos x="118" y="166"/>
                  </a:cxn>
                  <a:cxn ang="0">
                    <a:pos x="105" y="185"/>
                  </a:cxn>
                  <a:cxn ang="0">
                    <a:pos x="75" y="180"/>
                  </a:cxn>
                  <a:cxn ang="0">
                    <a:pos x="60" y="175"/>
                  </a:cxn>
                  <a:cxn ang="0">
                    <a:pos x="49" y="190"/>
                  </a:cxn>
                  <a:cxn ang="0">
                    <a:pos x="38" y="205"/>
                  </a:cxn>
                  <a:cxn ang="0">
                    <a:pos x="17" y="210"/>
                  </a:cxn>
                  <a:cxn ang="0">
                    <a:pos x="9" y="207"/>
                  </a:cxn>
                  <a:cxn ang="0">
                    <a:pos x="13" y="184"/>
                  </a:cxn>
                  <a:cxn ang="0">
                    <a:pos x="0" y="162"/>
                  </a:cxn>
                </a:cxnLst>
                <a:rect l="0" t="0" r="r" b="b"/>
                <a:pathLst>
                  <a:path w="188" h="210">
                    <a:moveTo>
                      <a:pt x="0" y="162"/>
                    </a:moveTo>
                    <a:lnTo>
                      <a:pt x="1" y="130"/>
                    </a:lnTo>
                    <a:lnTo>
                      <a:pt x="2" y="97"/>
                    </a:lnTo>
                    <a:lnTo>
                      <a:pt x="21" y="97"/>
                    </a:lnTo>
                    <a:lnTo>
                      <a:pt x="23" y="76"/>
                    </a:lnTo>
                    <a:lnTo>
                      <a:pt x="24" y="54"/>
                    </a:lnTo>
                    <a:lnTo>
                      <a:pt x="24" y="34"/>
                    </a:lnTo>
                    <a:lnTo>
                      <a:pt x="25" y="12"/>
                    </a:lnTo>
                    <a:lnTo>
                      <a:pt x="49" y="9"/>
                    </a:lnTo>
                    <a:lnTo>
                      <a:pt x="72" y="6"/>
                    </a:lnTo>
                    <a:lnTo>
                      <a:pt x="80" y="15"/>
                    </a:lnTo>
                    <a:lnTo>
                      <a:pt x="96" y="6"/>
                    </a:lnTo>
                    <a:lnTo>
                      <a:pt x="111" y="0"/>
                    </a:lnTo>
                    <a:lnTo>
                      <a:pt x="124" y="23"/>
                    </a:lnTo>
                    <a:lnTo>
                      <a:pt x="136" y="46"/>
                    </a:lnTo>
                    <a:lnTo>
                      <a:pt x="150" y="57"/>
                    </a:lnTo>
                    <a:lnTo>
                      <a:pt x="154" y="61"/>
                    </a:lnTo>
                    <a:lnTo>
                      <a:pt x="160" y="69"/>
                    </a:lnTo>
                    <a:lnTo>
                      <a:pt x="167" y="88"/>
                    </a:lnTo>
                    <a:lnTo>
                      <a:pt x="184" y="96"/>
                    </a:lnTo>
                    <a:lnTo>
                      <a:pt x="188" y="100"/>
                    </a:lnTo>
                    <a:lnTo>
                      <a:pt x="187" y="102"/>
                    </a:lnTo>
                    <a:lnTo>
                      <a:pt x="161" y="120"/>
                    </a:lnTo>
                    <a:lnTo>
                      <a:pt x="140" y="137"/>
                    </a:lnTo>
                    <a:lnTo>
                      <a:pt x="130" y="157"/>
                    </a:lnTo>
                    <a:lnTo>
                      <a:pt x="118" y="166"/>
                    </a:lnTo>
                    <a:lnTo>
                      <a:pt x="105" y="185"/>
                    </a:lnTo>
                    <a:lnTo>
                      <a:pt x="75" y="180"/>
                    </a:lnTo>
                    <a:lnTo>
                      <a:pt x="60" y="175"/>
                    </a:lnTo>
                    <a:lnTo>
                      <a:pt x="49" y="190"/>
                    </a:lnTo>
                    <a:lnTo>
                      <a:pt x="38" y="205"/>
                    </a:lnTo>
                    <a:lnTo>
                      <a:pt x="17" y="210"/>
                    </a:lnTo>
                    <a:lnTo>
                      <a:pt x="9" y="207"/>
                    </a:lnTo>
                    <a:lnTo>
                      <a:pt x="13" y="184"/>
                    </a:lnTo>
                    <a:lnTo>
                      <a:pt x="0" y="16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7" name="Freeform 247"/>
              <p:cNvSpPr>
                <a:spLocks/>
              </p:cNvSpPr>
              <p:nvPr/>
            </p:nvSpPr>
            <p:spPr bwMode="auto">
              <a:xfrm>
                <a:off x="3323" y="2293"/>
                <a:ext cx="2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4" y="11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8" name="Freeform 248"/>
              <p:cNvSpPr>
                <a:spLocks/>
              </p:cNvSpPr>
              <p:nvPr/>
            </p:nvSpPr>
            <p:spPr bwMode="auto">
              <a:xfrm>
                <a:off x="3149" y="2494"/>
                <a:ext cx="22" cy="22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0" y="25"/>
                  </a:cxn>
                  <a:cxn ang="0">
                    <a:pos x="13" y="46"/>
                  </a:cxn>
                  <a:cxn ang="0">
                    <a:pos x="21" y="40"/>
                  </a:cxn>
                  <a:cxn ang="0">
                    <a:pos x="40" y="25"/>
                  </a:cxn>
                  <a:cxn ang="0">
                    <a:pos x="44" y="11"/>
                  </a:cxn>
                  <a:cxn ang="0">
                    <a:pos x="26" y="0"/>
                  </a:cxn>
                  <a:cxn ang="0">
                    <a:pos x="19" y="6"/>
                  </a:cxn>
                </a:cxnLst>
                <a:rect l="0" t="0" r="r" b="b"/>
                <a:pathLst>
                  <a:path w="44" h="46">
                    <a:moveTo>
                      <a:pt x="19" y="6"/>
                    </a:moveTo>
                    <a:lnTo>
                      <a:pt x="0" y="25"/>
                    </a:lnTo>
                    <a:lnTo>
                      <a:pt x="13" y="46"/>
                    </a:lnTo>
                    <a:lnTo>
                      <a:pt x="21" y="40"/>
                    </a:lnTo>
                    <a:lnTo>
                      <a:pt x="40" y="25"/>
                    </a:lnTo>
                    <a:lnTo>
                      <a:pt x="44" y="11"/>
                    </a:lnTo>
                    <a:lnTo>
                      <a:pt x="26" y="0"/>
                    </a:lnTo>
                    <a:lnTo>
                      <a:pt x="19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9" name="Freeform 249"/>
              <p:cNvSpPr>
                <a:spLocks/>
              </p:cNvSpPr>
              <p:nvPr/>
            </p:nvSpPr>
            <p:spPr bwMode="auto">
              <a:xfrm>
                <a:off x="3317" y="2301"/>
                <a:ext cx="78" cy="157"/>
              </a:xfrm>
              <a:custGeom>
                <a:avLst/>
                <a:gdLst/>
                <a:ahLst/>
                <a:cxnLst>
                  <a:cxn ang="0">
                    <a:pos x="56" y="89"/>
                  </a:cxn>
                  <a:cxn ang="0">
                    <a:pos x="49" y="90"/>
                  </a:cxn>
                  <a:cxn ang="0">
                    <a:pos x="31" y="98"/>
                  </a:cxn>
                  <a:cxn ang="0">
                    <a:pos x="25" y="118"/>
                  </a:cxn>
                  <a:cxn ang="0">
                    <a:pos x="20" y="137"/>
                  </a:cxn>
                  <a:cxn ang="0">
                    <a:pos x="24" y="160"/>
                  </a:cxn>
                  <a:cxn ang="0">
                    <a:pos x="26" y="184"/>
                  </a:cxn>
                  <a:cxn ang="0">
                    <a:pos x="15" y="199"/>
                  </a:cxn>
                  <a:cxn ang="0">
                    <a:pos x="4" y="215"/>
                  </a:cxn>
                  <a:cxn ang="0">
                    <a:pos x="0" y="246"/>
                  </a:cxn>
                  <a:cxn ang="0">
                    <a:pos x="3" y="272"/>
                  </a:cxn>
                  <a:cxn ang="0">
                    <a:pos x="10" y="301"/>
                  </a:cxn>
                  <a:cxn ang="0">
                    <a:pos x="38" y="313"/>
                  </a:cxn>
                  <a:cxn ang="0">
                    <a:pos x="56" y="305"/>
                  </a:cxn>
                  <a:cxn ang="0">
                    <a:pos x="73" y="295"/>
                  </a:cxn>
                  <a:cxn ang="0">
                    <a:pos x="80" y="274"/>
                  </a:cxn>
                  <a:cxn ang="0">
                    <a:pos x="88" y="253"/>
                  </a:cxn>
                  <a:cxn ang="0">
                    <a:pos x="96" y="232"/>
                  </a:cxn>
                  <a:cxn ang="0">
                    <a:pos x="103" y="210"/>
                  </a:cxn>
                  <a:cxn ang="0">
                    <a:pos x="110" y="190"/>
                  </a:cxn>
                  <a:cxn ang="0">
                    <a:pos x="117" y="168"/>
                  </a:cxn>
                  <a:cxn ang="0">
                    <a:pos x="124" y="146"/>
                  </a:cxn>
                  <a:cxn ang="0">
                    <a:pos x="132" y="126"/>
                  </a:cxn>
                  <a:cxn ang="0">
                    <a:pos x="140" y="110"/>
                  </a:cxn>
                  <a:cxn ang="0">
                    <a:pos x="140" y="78"/>
                  </a:cxn>
                  <a:cxn ang="0">
                    <a:pos x="151" y="88"/>
                  </a:cxn>
                  <a:cxn ang="0">
                    <a:pos x="156" y="74"/>
                  </a:cxn>
                  <a:cxn ang="0">
                    <a:pos x="150" y="46"/>
                  </a:cxn>
                  <a:cxn ang="0">
                    <a:pos x="142" y="17"/>
                  </a:cxn>
                  <a:cxn ang="0">
                    <a:pos x="136" y="0"/>
                  </a:cxn>
                  <a:cxn ang="0">
                    <a:pos x="132" y="0"/>
                  </a:cxn>
                  <a:cxn ang="0">
                    <a:pos x="126" y="7"/>
                  </a:cxn>
                  <a:cxn ang="0">
                    <a:pos x="122" y="31"/>
                  </a:cxn>
                  <a:cxn ang="0">
                    <a:pos x="114" y="35"/>
                  </a:cxn>
                  <a:cxn ang="0">
                    <a:pos x="111" y="38"/>
                  </a:cxn>
                  <a:cxn ang="0">
                    <a:pos x="105" y="35"/>
                  </a:cxn>
                  <a:cxn ang="0">
                    <a:pos x="106" y="48"/>
                  </a:cxn>
                  <a:cxn ang="0">
                    <a:pos x="102" y="58"/>
                  </a:cxn>
                  <a:cxn ang="0">
                    <a:pos x="104" y="60"/>
                  </a:cxn>
                  <a:cxn ang="0">
                    <a:pos x="93" y="67"/>
                  </a:cxn>
                  <a:cxn ang="0">
                    <a:pos x="94" y="60"/>
                  </a:cxn>
                  <a:cxn ang="0">
                    <a:pos x="87" y="76"/>
                  </a:cxn>
                  <a:cxn ang="0">
                    <a:pos x="85" y="77"/>
                  </a:cxn>
                  <a:cxn ang="0">
                    <a:pos x="80" y="74"/>
                  </a:cxn>
                  <a:cxn ang="0">
                    <a:pos x="72" y="88"/>
                  </a:cxn>
                  <a:cxn ang="0">
                    <a:pos x="56" y="89"/>
                  </a:cxn>
                </a:cxnLst>
                <a:rect l="0" t="0" r="r" b="b"/>
                <a:pathLst>
                  <a:path w="156" h="313">
                    <a:moveTo>
                      <a:pt x="56" y="89"/>
                    </a:moveTo>
                    <a:lnTo>
                      <a:pt x="49" y="90"/>
                    </a:lnTo>
                    <a:lnTo>
                      <a:pt x="31" y="98"/>
                    </a:lnTo>
                    <a:lnTo>
                      <a:pt x="25" y="118"/>
                    </a:lnTo>
                    <a:lnTo>
                      <a:pt x="20" y="137"/>
                    </a:lnTo>
                    <a:lnTo>
                      <a:pt x="24" y="160"/>
                    </a:lnTo>
                    <a:lnTo>
                      <a:pt x="26" y="184"/>
                    </a:lnTo>
                    <a:lnTo>
                      <a:pt x="15" y="199"/>
                    </a:lnTo>
                    <a:lnTo>
                      <a:pt x="4" y="215"/>
                    </a:lnTo>
                    <a:lnTo>
                      <a:pt x="0" y="246"/>
                    </a:lnTo>
                    <a:lnTo>
                      <a:pt x="3" y="272"/>
                    </a:lnTo>
                    <a:lnTo>
                      <a:pt x="10" y="301"/>
                    </a:lnTo>
                    <a:lnTo>
                      <a:pt x="38" y="313"/>
                    </a:lnTo>
                    <a:lnTo>
                      <a:pt x="56" y="305"/>
                    </a:lnTo>
                    <a:lnTo>
                      <a:pt x="73" y="295"/>
                    </a:lnTo>
                    <a:lnTo>
                      <a:pt x="80" y="274"/>
                    </a:lnTo>
                    <a:lnTo>
                      <a:pt x="88" y="253"/>
                    </a:lnTo>
                    <a:lnTo>
                      <a:pt x="96" y="232"/>
                    </a:lnTo>
                    <a:lnTo>
                      <a:pt x="103" y="210"/>
                    </a:lnTo>
                    <a:lnTo>
                      <a:pt x="110" y="190"/>
                    </a:lnTo>
                    <a:lnTo>
                      <a:pt x="117" y="168"/>
                    </a:lnTo>
                    <a:lnTo>
                      <a:pt x="124" y="146"/>
                    </a:lnTo>
                    <a:lnTo>
                      <a:pt x="132" y="126"/>
                    </a:lnTo>
                    <a:lnTo>
                      <a:pt x="140" y="110"/>
                    </a:lnTo>
                    <a:lnTo>
                      <a:pt x="140" y="78"/>
                    </a:lnTo>
                    <a:lnTo>
                      <a:pt x="151" y="88"/>
                    </a:lnTo>
                    <a:lnTo>
                      <a:pt x="156" y="74"/>
                    </a:lnTo>
                    <a:lnTo>
                      <a:pt x="150" y="46"/>
                    </a:lnTo>
                    <a:lnTo>
                      <a:pt x="142" y="17"/>
                    </a:lnTo>
                    <a:lnTo>
                      <a:pt x="136" y="0"/>
                    </a:lnTo>
                    <a:lnTo>
                      <a:pt x="132" y="0"/>
                    </a:lnTo>
                    <a:lnTo>
                      <a:pt x="126" y="7"/>
                    </a:lnTo>
                    <a:lnTo>
                      <a:pt x="122" y="31"/>
                    </a:lnTo>
                    <a:lnTo>
                      <a:pt x="114" y="35"/>
                    </a:lnTo>
                    <a:lnTo>
                      <a:pt x="111" y="38"/>
                    </a:lnTo>
                    <a:lnTo>
                      <a:pt x="105" y="35"/>
                    </a:lnTo>
                    <a:lnTo>
                      <a:pt x="106" y="48"/>
                    </a:lnTo>
                    <a:lnTo>
                      <a:pt x="102" y="58"/>
                    </a:lnTo>
                    <a:lnTo>
                      <a:pt x="104" y="60"/>
                    </a:lnTo>
                    <a:lnTo>
                      <a:pt x="93" y="67"/>
                    </a:lnTo>
                    <a:lnTo>
                      <a:pt x="94" y="60"/>
                    </a:lnTo>
                    <a:lnTo>
                      <a:pt x="87" y="76"/>
                    </a:lnTo>
                    <a:lnTo>
                      <a:pt x="85" y="77"/>
                    </a:lnTo>
                    <a:lnTo>
                      <a:pt x="80" y="74"/>
                    </a:lnTo>
                    <a:lnTo>
                      <a:pt x="72" y="88"/>
                    </a:lnTo>
                    <a:lnTo>
                      <a:pt x="56" y="8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0" name="Freeform 250"/>
              <p:cNvSpPr>
                <a:spLocks/>
              </p:cNvSpPr>
              <p:nvPr/>
            </p:nvSpPr>
            <p:spPr bwMode="auto">
              <a:xfrm>
                <a:off x="3215" y="2270"/>
                <a:ext cx="32" cy="90"/>
              </a:xfrm>
              <a:custGeom>
                <a:avLst/>
                <a:gdLst/>
                <a:ahLst/>
                <a:cxnLst>
                  <a:cxn ang="0">
                    <a:pos x="36" y="126"/>
                  </a:cxn>
                  <a:cxn ang="0">
                    <a:pos x="28" y="148"/>
                  </a:cxn>
                  <a:cxn ang="0">
                    <a:pos x="38" y="164"/>
                  </a:cxn>
                  <a:cxn ang="0">
                    <a:pos x="48" y="180"/>
                  </a:cxn>
                  <a:cxn ang="0">
                    <a:pos x="45" y="165"/>
                  </a:cxn>
                  <a:cxn ang="0">
                    <a:pos x="57" y="156"/>
                  </a:cxn>
                  <a:cxn ang="0">
                    <a:pos x="60" y="139"/>
                  </a:cxn>
                  <a:cxn ang="0">
                    <a:pos x="63" y="121"/>
                  </a:cxn>
                  <a:cxn ang="0">
                    <a:pos x="50" y="108"/>
                  </a:cxn>
                  <a:cxn ang="0">
                    <a:pos x="38" y="94"/>
                  </a:cxn>
                  <a:cxn ang="0">
                    <a:pos x="36" y="72"/>
                  </a:cxn>
                  <a:cxn ang="0">
                    <a:pos x="39" y="54"/>
                  </a:cxn>
                  <a:cxn ang="0">
                    <a:pos x="46" y="50"/>
                  </a:cxn>
                  <a:cxn ang="0">
                    <a:pos x="40" y="31"/>
                  </a:cxn>
                  <a:cxn ang="0">
                    <a:pos x="34" y="7"/>
                  </a:cxn>
                  <a:cxn ang="0">
                    <a:pos x="27" y="2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20" y="24"/>
                  </a:cxn>
                  <a:cxn ang="0">
                    <a:pos x="15" y="32"/>
                  </a:cxn>
                  <a:cxn ang="0">
                    <a:pos x="14" y="50"/>
                  </a:cxn>
                  <a:cxn ang="0">
                    <a:pos x="13" y="68"/>
                  </a:cxn>
                  <a:cxn ang="0">
                    <a:pos x="10" y="74"/>
                  </a:cxn>
                  <a:cxn ang="0">
                    <a:pos x="0" y="96"/>
                  </a:cxn>
                  <a:cxn ang="0">
                    <a:pos x="9" y="106"/>
                  </a:cxn>
                  <a:cxn ang="0">
                    <a:pos x="15" y="116"/>
                  </a:cxn>
                  <a:cxn ang="0">
                    <a:pos x="28" y="117"/>
                  </a:cxn>
                  <a:cxn ang="0">
                    <a:pos x="36" y="126"/>
                  </a:cxn>
                </a:cxnLst>
                <a:rect l="0" t="0" r="r" b="b"/>
                <a:pathLst>
                  <a:path w="63" h="180">
                    <a:moveTo>
                      <a:pt x="36" y="126"/>
                    </a:moveTo>
                    <a:lnTo>
                      <a:pt x="28" y="148"/>
                    </a:lnTo>
                    <a:lnTo>
                      <a:pt x="38" y="164"/>
                    </a:lnTo>
                    <a:lnTo>
                      <a:pt x="48" y="180"/>
                    </a:lnTo>
                    <a:lnTo>
                      <a:pt x="45" y="165"/>
                    </a:lnTo>
                    <a:lnTo>
                      <a:pt x="57" y="156"/>
                    </a:lnTo>
                    <a:lnTo>
                      <a:pt x="60" y="139"/>
                    </a:lnTo>
                    <a:lnTo>
                      <a:pt x="63" y="121"/>
                    </a:lnTo>
                    <a:lnTo>
                      <a:pt x="50" y="108"/>
                    </a:lnTo>
                    <a:lnTo>
                      <a:pt x="38" y="94"/>
                    </a:lnTo>
                    <a:lnTo>
                      <a:pt x="36" y="72"/>
                    </a:lnTo>
                    <a:lnTo>
                      <a:pt x="39" y="54"/>
                    </a:lnTo>
                    <a:lnTo>
                      <a:pt x="46" y="50"/>
                    </a:lnTo>
                    <a:lnTo>
                      <a:pt x="40" y="31"/>
                    </a:lnTo>
                    <a:lnTo>
                      <a:pt x="34" y="7"/>
                    </a:lnTo>
                    <a:lnTo>
                      <a:pt x="27" y="2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20" y="24"/>
                    </a:lnTo>
                    <a:lnTo>
                      <a:pt x="15" y="32"/>
                    </a:lnTo>
                    <a:lnTo>
                      <a:pt x="14" y="50"/>
                    </a:lnTo>
                    <a:lnTo>
                      <a:pt x="13" y="68"/>
                    </a:lnTo>
                    <a:lnTo>
                      <a:pt x="10" y="74"/>
                    </a:lnTo>
                    <a:lnTo>
                      <a:pt x="0" y="96"/>
                    </a:lnTo>
                    <a:lnTo>
                      <a:pt x="9" y="106"/>
                    </a:lnTo>
                    <a:lnTo>
                      <a:pt x="15" y="116"/>
                    </a:lnTo>
                    <a:lnTo>
                      <a:pt x="28" y="117"/>
                    </a:lnTo>
                    <a:lnTo>
                      <a:pt x="36" y="12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1" name="Freeform 251"/>
              <p:cNvSpPr>
                <a:spLocks/>
              </p:cNvSpPr>
              <p:nvPr/>
            </p:nvSpPr>
            <p:spPr bwMode="auto">
              <a:xfrm>
                <a:off x="3188" y="2282"/>
                <a:ext cx="108" cy="191"/>
              </a:xfrm>
              <a:custGeom>
                <a:avLst/>
                <a:gdLst/>
                <a:ahLst/>
                <a:cxnLst>
                  <a:cxn ang="0">
                    <a:pos x="86" y="222"/>
                  </a:cxn>
                  <a:cxn ang="0">
                    <a:pos x="95" y="215"/>
                  </a:cxn>
                  <a:cxn ang="0">
                    <a:pos x="133" y="175"/>
                  </a:cxn>
                  <a:cxn ang="0">
                    <a:pos x="168" y="153"/>
                  </a:cxn>
                  <a:cxn ang="0">
                    <a:pos x="211" y="109"/>
                  </a:cxn>
                  <a:cxn ang="0">
                    <a:pos x="213" y="92"/>
                  </a:cxn>
                  <a:cxn ang="0">
                    <a:pos x="213" y="47"/>
                  </a:cxn>
                  <a:cxn ang="0">
                    <a:pos x="213" y="0"/>
                  </a:cxn>
                  <a:cxn ang="0">
                    <a:pos x="191" y="9"/>
                  </a:cxn>
                  <a:cxn ang="0">
                    <a:pos x="158" y="21"/>
                  </a:cxn>
                  <a:cxn ang="0">
                    <a:pos x="120" y="23"/>
                  </a:cxn>
                  <a:cxn ang="0">
                    <a:pos x="99" y="25"/>
                  </a:cxn>
                  <a:cxn ang="0">
                    <a:pos x="89" y="47"/>
                  </a:cxn>
                  <a:cxn ang="0">
                    <a:pos x="103" y="83"/>
                  </a:cxn>
                  <a:cxn ang="0">
                    <a:pos x="113" y="114"/>
                  </a:cxn>
                  <a:cxn ang="0">
                    <a:pos x="98" y="140"/>
                  </a:cxn>
                  <a:cxn ang="0">
                    <a:pos x="91" y="139"/>
                  </a:cxn>
                  <a:cxn ang="0">
                    <a:pos x="89" y="101"/>
                  </a:cxn>
                  <a:cxn ang="0">
                    <a:pos x="68" y="91"/>
                  </a:cxn>
                  <a:cxn ang="0">
                    <a:pos x="47" y="87"/>
                  </a:cxn>
                  <a:cxn ang="0">
                    <a:pos x="15" y="101"/>
                  </a:cxn>
                  <a:cxn ang="0">
                    <a:pos x="3" y="120"/>
                  </a:cxn>
                  <a:cxn ang="0">
                    <a:pos x="13" y="128"/>
                  </a:cxn>
                  <a:cxn ang="0">
                    <a:pos x="53" y="145"/>
                  </a:cxn>
                  <a:cxn ang="0">
                    <a:pos x="49" y="193"/>
                  </a:cxn>
                  <a:cxn ang="0">
                    <a:pos x="44" y="234"/>
                  </a:cxn>
                  <a:cxn ang="0">
                    <a:pos x="27" y="265"/>
                  </a:cxn>
                  <a:cxn ang="0">
                    <a:pos x="18" y="294"/>
                  </a:cxn>
                  <a:cxn ang="0">
                    <a:pos x="23" y="336"/>
                  </a:cxn>
                  <a:cxn ang="0">
                    <a:pos x="25" y="380"/>
                  </a:cxn>
                  <a:cxn ang="0">
                    <a:pos x="41" y="366"/>
                  </a:cxn>
                  <a:cxn ang="0">
                    <a:pos x="60" y="341"/>
                  </a:cxn>
                  <a:cxn ang="0">
                    <a:pos x="93" y="320"/>
                  </a:cxn>
                  <a:cxn ang="0">
                    <a:pos x="97" y="290"/>
                  </a:cxn>
                  <a:cxn ang="0">
                    <a:pos x="95" y="277"/>
                  </a:cxn>
                  <a:cxn ang="0">
                    <a:pos x="89" y="237"/>
                  </a:cxn>
                </a:cxnLst>
                <a:rect l="0" t="0" r="r" b="b"/>
                <a:pathLst>
                  <a:path w="216" h="380">
                    <a:moveTo>
                      <a:pt x="89" y="237"/>
                    </a:moveTo>
                    <a:lnTo>
                      <a:pt x="86" y="222"/>
                    </a:lnTo>
                    <a:lnTo>
                      <a:pt x="86" y="215"/>
                    </a:lnTo>
                    <a:lnTo>
                      <a:pt x="95" y="215"/>
                    </a:lnTo>
                    <a:lnTo>
                      <a:pt x="117" y="195"/>
                    </a:lnTo>
                    <a:lnTo>
                      <a:pt x="133" y="175"/>
                    </a:lnTo>
                    <a:lnTo>
                      <a:pt x="150" y="164"/>
                    </a:lnTo>
                    <a:lnTo>
                      <a:pt x="168" y="153"/>
                    </a:lnTo>
                    <a:lnTo>
                      <a:pt x="194" y="138"/>
                    </a:lnTo>
                    <a:lnTo>
                      <a:pt x="211" y="109"/>
                    </a:lnTo>
                    <a:lnTo>
                      <a:pt x="216" y="91"/>
                    </a:lnTo>
                    <a:lnTo>
                      <a:pt x="213" y="92"/>
                    </a:lnTo>
                    <a:lnTo>
                      <a:pt x="211" y="59"/>
                    </a:lnTo>
                    <a:lnTo>
                      <a:pt x="213" y="47"/>
                    </a:lnTo>
                    <a:lnTo>
                      <a:pt x="213" y="15"/>
                    </a:lnTo>
                    <a:lnTo>
                      <a:pt x="213" y="0"/>
                    </a:lnTo>
                    <a:lnTo>
                      <a:pt x="212" y="0"/>
                    </a:lnTo>
                    <a:lnTo>
                      <a:pt x="191" y="9"/>
                    </a:lnTo>
                    <a:lnTo>
                      <a:pt x="169" y="20"/>
                    </a:lnTo>
                    <a:lnTo>
                      <a:pt x="158" y="21"/>
                    </a:lnTo>
                    <a:lnTo>
                      <a:pt x="144" y="27"/>
                    </a:lnTo>
                    <a:lnTo>
                      <a:pt x="120" y="23"/>
                    </a:lnTo>
                    <a:lnTo>
                      <a:pt x="109" y="25"/>
                    </a:lnTo>
                    <a:lnTo>
                      <a:pt x="99" y="25"/>
                    </a:lnTo>
                    <a:lnTo>
                      <a:pt x="92" y="29"/>
                    </a:lnTo>
                    <a:lnTo>
                      <a:pt x="89" y="47"/>
                    </a:lnTo>
                    <a:lnTo>
                      <a:pt x="91" y="69"/>
                    </a:lnTo>
                    <a:lnTo>
                      <a:pt x="103" y="83"/>
                    </a:lnTo>
                    <a:lnTo>
                      <a:pt x="116" y="96"/>
                    </a:lnTo>
                    <a:lnTo>
                      <a:pt x="113" y="114"/>
                    </a:lnTo>
                    <a:lnTo>
                      <a:pt x="110" y="131"/>
                    </a:lnTo>
                    <a:lnTo>
                      <a:pt x="98" y="140"/>
                    </a:lnTo>
                    <a:lnTo>
                      <a:pt x="101" y="155"/>
                    </a:lnTo>
                    <a:lnTo>
                      <a:pt x="91" y="139"/>
                    </a:lnTo>
                    <a:lnTo>
                      <a:pt x="81" y="123"/>
                    </a:lnTo>
                    <a:lnTo>
                      <a:pt x="89" y="101"/>
                    </a:lnTo>
                    <a:lnTo>
                      <a:pt x="81" y="92"/>
                    </a:lnTo>
                    <a:lnTo>
                      <a:pt x="68" y="91"/>
                    </a:lnTo>
                    <a:lnTo>
                      <a:pt x="62" y="81"/>
                    </a:lnTo>
                    <a:lnTo>
                      <a:pt x="47" y="87"/>
                    </a:lnTo>
                    <a:lnTo>
                      <a:pt x="31" y="95"/>
                    </a:lnTo>
                    <a:lnTo>
                      <a:pt x="15" y="101"/>
                    </a:lnTo>
                    <a:lnTo>
                      <a:pt x="0" y="107"/>
                    </a:lnTo>
                    <a:lnTo>
                      <a:pt x="3" y="120"/>
                    </a:lnTo>
                    <a:lnTo>
                      <a:pt x="3" y="128"/>
                    </a:lnTo>
                    <a:lnTo>
                      <a:pt x="13" y="128"/>
                    </a:lnTo>
                    <a:lnTo>
                      <a:pt x="33" y="137"/>
                    </a:lnTo>
                    <a:lnTo>
                      <a:pt x="53" y="145"/>
                    </a:lnTo>
                    <a:lnTo>
                      <a:pt x="53" y="173"/>
                    </a:lnTo>
                    <a:lnTo>
                      <a:pt x="49" y="193"/>
                    </a:lnTo>
                    <a:lnTo>
                      <a:pt x="51" y="213"/>
                    </a:lnTo>
                    <a:lnTo>
                      <a:pt x="44" y="234"/>
                    </a:lnTo>
                    <a:lnTo>
                      <a:pt x="39" y="253"/>
                    </a:lnTo>
                    <a:lnTo>
                      <a:pt x="27" y="265"/>
                    </a:lnTo>
                    <a:lnTo>
                      <a:pt x="14" y="277"/>
                    </a:lnTo>
                    <a:lnTo>
                      <a:pt x="18" y="294"/>
                    </a:lnTo>
                    <a:lnTo>
                      <a:pt x="21" y="311"/>
                    </a:lnTo>
                    <a:lnTo>
                      <a:pt x="23" y="336"/>
                    </a:lnTo>
                    <a:lnTo>
                      <a:pt x="23" y="360"/>
                    </a:lnTo>
                    <a:lnTo>
                      <a:pt x="25" y="380"/>
                    </a:lnTo>
                    <a:lnTo>
                      <a:pt x="39" y="380"/>
                    </a:lnTo>
                    <a:lnTo>
                      <a:pt x="41" y="366"/>
                    </a:lnTo>
                    <a:lnTo>
                      <a:pt x="36" y="360"/>
                    </a:lnTo>
                    <a:lnTo>
                      <a:pt x="60" y="341"/>
                    </a:lnTo>
                    <a:lnTo>
                      <a:pt x="77" y="330"/>
                    </a:lnTo>
                    <a:lnTo>
                      <a:pt x="93" y="320"/>
                    </a:lnTo>
                    <a:lnTo>
                      <a:pt x="95" y="311"/>
                    </a:lnTo>
                    <a:lnTo>
                      <a:pt x="97" y="290"/>
                    </a:lnTo>
                    <a:lnTo>
                      <a:pt x="99" y="270"/>
                    </a:lnTo>
                    <a:lnTo>
                      <a:pt x="95" y="277"/>
                    </a:lnTo>
                    <a:lnTo>
                      <a:pt x="91" y="257"/>
                    </a:lnTo>
                    <a:lnTo>
                      <a:pt x="89" y="23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2" name="Freeform 252"/>
              <p:cNvSpPr>
                <a:spLocks/>
              </p:cNvSpPr>
              <p:nvPr/>
            </p:nvSpPr>
            <p:spPr bwMode="auto">
              <a:xfrm>
                <a:off x="3044" y="2419"/>
                <a:ext cx="164" cy="146"/>
              </a:xfrm>
              <a:custGeom>
                <a:avLst/>
                <a:gdLst/>
                <a:ahLst/>
                <a:cxnLst>
                  <a:cxn ang="0">
                    <a:pos x="72" y="82"/>
                  </a:cxn>
                  <a:cxn ang="0">
                    <a:pos x="69" y="125"/>
                  </a:cxn>
                  <a:cxn ang="0">
                    <a:pos x="50" y="156"/>
                  </a:cxn>
                  <a:cxn ang="0">
                    <a:pos x="12" y="136"/>
                  </a:cxn>
                  <a:cxn ang="0">
                    <a:pos x="9" y="171"/>
                  </a:cxn>
                  <a:cxn ang="0">
                    <a:pos x="26" y="214"/>
                  </a:cxn>
                  <a:cxn ang="0">
                    <a:pos x="26" y="246"/>
                  </a:cxn>
                  <a:cxn ang="0">
                    <a:pos x="34" y="281"/>
                  </a:cxn>
                  <a:cxn ang="0">
                    <a:pos x="50" y="286"/>
                  </a:cxn>
                  <a:cxn ang="0">
                    <a:pos x="84" y="286"/>
                  </a:cxn>
                  <a:cxn ang="0">
                    <a:pos x="125" y="279"/>
                  </a:cxn>
                  <a:cxn ang="0">
                    <a:pos x="173" y="274"/>
                  </a:cxn>
                  <a:cxn ang="0">
                    <a:pos x="208" y="257"/>
                  </a:cxn>
                  <a:cxn ang="0">
                    <a:pos x="242" y="231"/>
                  </a:cxn>
                  <a:cxn ang="0">
                    <a:pos x="268" y="204"/>
                  </a:cxn>
                  <a:cxn ang="0">
                    <a:pos x="296" y="172"/>
                  </a:cxn>
                  <a:cxn ang="0">
                    <a:pos x="320" y="131"/>
                  </a:cxn>
                  <a:cxn ang="0">
                    <a:pos x="315" y="108"/>
                  </a:cxn>
                  <a:cxn ang="0">
                    <a:pos x="291" y="112"/>
                  </a:cxn>
                  <a:cxn ang="0">
                    <a:pos x="302" y="83"/>
                  </a:cxn>
                  <a:cxn ang="0">
                    <a:pos x="313" y="64"/>
                  </a:cxn>
                  <a:cxn ang="0">
                    <a:pos x="308" y="22"/>
                  </a:cxn>
                  <a:cxn ang="0">
                    <a:pos x="285" y="3"/>
                  </a:cxn>
                  <a:cxn ang="0">
                    <a:pos x="262" y="0"/>
                  </a:cxn>
                  <a:cxn ang="0">
                    <a:pos x="215" y="35"/>
                  </a:cxn>
                  <a:cxn ang="0">
                    <a:pos x="193" y="64"/>
                  </a:cxn>
                  <a:cxn ang="0">
                    <a:pos x="150" y="78"/>
                  </a:cxn>
                  <a:cxn ang="0">
                    <a:pos x="124" y="88"/>
                  </a:cxn>
                  <a:cxn ang="0">
                    <a:pos x="92" y="108"/>
                  </a:cxn>
                  <a:cxn ang="0">
                    <a:pos x="88" y="82"/>
                  </a:cxn>
                  <a:cxn ang="0">
                    <a:pos x="230" y="156"/>
                  </a:cxn>
                  <a:cxn ang="0">
                    <a:pos x="224" y="196"/>
                  </a:cxn>
                  <a:cxn ang="0">
                    <a:pos x="251" y="175"/>
                  </a:cxn>
                  <a:cxn ang="0">
                    <a:pos x="237" y="150"/>
                  </a:cxn>
                  <a:cxn ang="0">
                    <a:pos x="75" y="60"/>
                  </a:cxn>
                </a:cxnLst>
                <a:rect l="0" t="0" r="r" b="b"/>
                <a:pathLst>
                  <a:path w="329" h="293">
                    <a:moveTo>
                      <a:pt x="75" y="60"/>
                    </a:moveTo>
                    <a:lnTo>
                      <a:pt x="72" y="82"/>
                    </a:lnTo>
                    <a:lnTo>
                      <a:pt x="71" y="103"/>
                    </a:lnTo>
                    <a:lnTo>
                      <a:pt x="69" y="125"/>
                    </a:lnTo>
                    <a:lnTo>
                      <a:pt x="66" y="147"/>
                    </a:lnTo>
                    <a:lnTo>
                      <a:pt x="50" y="156"/>
                    </a:lnTo>
                    <a:lnTo>
                      <a:pt x="20" y="151"/>
                    </a:lnTo>
                    <a:lnTo>
                      <a:pt x="12" y="136"/>
                    </a:lnTo>
                    <a:lnTo>
                      <a:pt x="0" y="149"/>
                    </a:lnTo>
                    <a:lnTo>
                      <a:pt x="9" y="171"/>
                    </a:lnTo>
                    <a:lnTo>
                      <a:pt x="17" y="192"/>
                    </a:lnTo>
                    <a:lnTo>
                      <a:pt x="26" y="214"/>
                    </a:lnTo>
                    <a:lnTo>
                      <a:pt x="34" y="235"/>
                    </a:lnTo>
                    <a:lnTo>
                      <a:pt x="26" y="246"/>
                    </a:lnTo>
                    <a:lnTo>
                      <a:pt x="28" y="257"/>
                    </a:lnTo>
                    <a:lnTo>
                      <a:pt x="34" y="281"/>
                    </a:lnTo>
                    <a:lnTo>
                      <a:pt x="40" y="280"/>
                    </a:lnTo>
                    <a:lnTo>
                      <a:pt x="50" y="286"/>
                    </a:lnTo>
                    <a:lnTo>
                      <a:pt x="63" y="293"/>
                    </a:lnTo>
                    <a:lnTo>
                      <a:pt x="84" y="286"/>
                    </a:lnTo>
                    <a:lnTo>
                      <a:pt x="105" y="279"/>
                    </a:lnTo>
                    <a:lnTo>
                      <a:pt x="125" y="279"/>
                    </a:lnTo>
                    <a:lnTo>
                      <a:pt x="147" y="277"/>
                    </a:lnTo>
                    <a:lnTo>
                      <a:pt x="173" y="274"/>
                    </a:lnTo>
                    <a:lnTo>
                      <a:pt x="186" y="270"/>
                    </a:lnTo>
                    <a:lnTo>
                      <a:pt x="208" y="257"/>
                    </a:lnTo>
                    <a:lnTo>
                      <a:pt x="230" y="245"/>
                    </a:lnTo>
                    <a:lnTo>
                      <a:pt x="242" y="231"/>
                    </a:lnTo>
                    <a:lnTo>
                      <a:pt x="255" y="217"/>
                    </a:lnTo>
                    <a:lnTo>
                      <a:pt x="268" y="204"/>
                    </a:lnTo>
                    <a:lnTo>
                      <a:pt x="280" y="190"/>
                    </a:lnTo>
                    <a:lnTo>
                      <a:pt x="296" y="172"/>
                    </a:lnTo>
                    <a:lnTo>
                      <a:pt x="310" y="154"/>
                    </a:lnTo>
                    <a:lnTo>
                      <a:pt x="320" y="131"/>
                    </a:lnTo>
                    <a:lnTo>
                      <a:pt x="329" y="108"/>
                    </a:lnTo>
                    <a:lnTo>
                      <a:pt x="315" y="108"/>
                    </a:lnTo>
                    <a:lnTo>
                      <a:pt x="311" y="119"/>
                    </a:lnTo>
                    <a:lnTo>
                      <a:pt x="291" y="112"/>
                    </a:lnTo>
                    <a:lnTo>
                      <a:pt x="292" y="94"/>
                    </a:lnTo>
                    <a:lnTo>
                      <a:pt x="302" y="83"/>
                    </a:lnTo>
                    <a:lnTo>
                      <a:pt x="313" y="88"/>
                    </a:lnTo>
                    <a:lnTo>
                      <a:pt x="313" y="64"/>
                    </a:lnTo>
                    <a:lnTo>
                      <a:pt x="311" y="39"/>
                    </a:lnTo>
                    <a:lnTo>
                      <a:pt x="308" y="22"/>
                    </a:lnTo>
                    <a:lnTo>
                      <a:pt x="304" y="5"/>
                    </a:lnTo>
                    <a:lnTo>
                      <a:pt x="285" y="3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36" y="18"/>
                    </a:lnTo>
                    <a:lnTo>
                      <a:pt x="215" y="35"/>
                    </a:lnTo>
                    <a:lnTo>
                      <a:pt x="205" y="55"/>
                    </a:lnTo>
                    <a:lnTo>
                      <a:pt x="193" y="64"/>
                    </a:lnTo>
                    <a:lnTo>
                      <a:pt x="180" y="83"/>
                    </a:lnTo>
                    <a:lnTo>
                      <a:pt x="150" y="78"/>
                    </a:lnTo>
                    <a:lnTo>
                      <a:pt x="135" y="73"/>
                    </a:lnTo>
                    <a:lnTo>
                      <a:pt x="124" y="88"/>
                    </a:lnTo>
                    <a:lnTo>
                      <a:pt x="113" y="103"/>
                    </a:lnTo>
                    <a:lnTo>
                      <a:pt x="92" y="108"/>
                    </a:lnTo>
                    <a:lnTo>
                      <a:pt x="84" y="105"/>
                    </a:lnTo>
                    <a:lnTo>
                      <a:pt x="88" y="82"/>
                    </a:lnTo>
                    <a:lnTo>
                      <a:pt x="75" y="60"/>
                    </a:lnTo>
                    <a:lnTo>
                      <a:pt x="230" y="156"/>
                    </a:lnTo>
                    <a:lnTo>
                      <a:pt x="211" y="175"/>
                    </a:lnTo>
                    <a:lnTo>
                      <a:pt x="224" y="196"/>
                    </a:lnTo>
                    <a:lnTo>
                      <a:pt x="232" y="190"/>
                    </a:lnTo>
                    <a:lnTo>
                      <a:pt x="251" y="175"/>
                    </a:lnTo>
                    <a:lnTo>
                      <a:pt x="255" y="161"/>
                    </a:lnTo>
                    <a:lnTo>
                      <a:pt x="237" y="150"/>
                    </a:lnTo>
                    <a:lnTo>
                      <a:pt x="230" y="156"/>
                    </a:lnTo>
                    <a:lnTo>
                      <a:pt x="75" y="6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3" name="Freeform 253"/>
              <p:cNvSpPr>
                <a:spLocks/>
              </p:cNvSpPr>
              <p:nvPr/>
            </p:nvSpPr>
            <p:spPr bwMode="auto">
              <a:xfrm>
                <a:off x="3044" y="2419"/>
                <a:ext cx="164" cy="146"/>
              </a:xfrm>
              <a:custGeom>
                <a:avLst/>
                <a:gdLst/>
                <a:ahLst/>
                <a:cxnLst>
                  <a:cxn ang="0">
                    <a:pos x="75" y="60"/>
                  </a:cxn>
                  <a:cxn ang="0">
                    <a:pos x="72" y="82"/>
                  </a:cxn>
                  <a:cxn ang="0">
                    <a:pos x="71" y="103"/>
                  </a:cxn>
                  <a:cxn ang="0">
                    <a:pos x="69" y="125"/>
                  </a:cxn>
                  <a:cxn ang="0">
                    <a:pos x="66" y="147"/>
                  </a:cxn>
                  <a:cxn ang="0">
                    <a:pos x="50" y="156"/>
                  </a:cxn>
                  <a:cxn ang="0">
                    <a:pos x="20" y="151"/>
                  </a:cxn>
                  <a:cxn ang="0">
                    <a:pos x="12" y="136"/>
                  </a:cxn>
                  <a:cxn ang="0">
                    <a:pos x="0" y="149"/>
                  </a:cxn>
                  <a:cxn ang="0">
                    <a:pos x="9" y="171"/>
                  </a:cxn>
                  <a:cxn ang="0">
                    <a:pos x="17" y="192"/>
                  </a:cxn>
                  <a:cxn ang="0">
                    <a:pos x="26" y="214"/>
                  </a:cxn>
                  <a:cxn ang="0">
                    <a:pos x="34" y="235"/>
                  </a:cxn>
                  <a:cxn ang="0">
                    <a:pos x="26" y="246"/>
                  </a:cxn>
                  <a:cxn ang="0">
                    <a:pos x="28" y="257"/>
                  </a:cxn>
                  <a:cxn ang="0">
                    <a:pos x="34" y="281"/>
                  </a:cxn>
                  <a:cxn ang="0">
                    <a:pos x="40" y="280"/>
                  </a:cxn>
                  <a:cxn ang="0">
                    <a:pos x="50" y="286"/>
                  </a:cxn>
                  <a:cxn ang="0">
                    <a:pos x="63" y="293"/>
                  </a:cxn>
                  <a:cxn ang="0">
                    <a:pos x="84" y="286"/>
                  </a:cxn>
                  <a:cxn ang="0">
                    <a:pos x="105" y="279"/>
                  </a:cxn>
                  <a:cxn ang="0">
                    <a:pos x="125" y="279"/>
                  </a:cxn>
                  <a:cxn ang="0">
                    <a:pos x="147" y="277"/>
                  </a:cxn>
                  <a:cxn ang="0">
                    <a:pos x="173" y="274"/>
                  </a:cxn>
                  <a:cxn ang="0">
                    <a:pos x="186" y="270"/>
                  </a:cxn>
                  <a:cxn ang="0">
                    <a:pos x="208" y="257"/>
                  </a:cxn>
                  <a:cxn ang="0">
                    <a:pos x="230" y="245"/>
                  </a:cxn>
                  <a:cxn ang="0">
                    <a:pos x="242" y="231"/>
                  </a:cxn>
                  <a:cxn ang="0">
                    <a:pos x="255" y="217"/>
                  </a:cxn>
                  <a:cxn ang="0">
                    <a:pos x="268" y="204"/>
                  </a:cxn>
                  <a:cxn ang="0">
                    <a:pos x="280" y="190"/>
                  </a:cxn>
                  <a:cxn ang="0">
                    <a:pos x="296" y="172"/>
                  </a:cxn>
                  <a:cxn ang="0">
                    <a:pos x="310" y="154"/>
                  </a:cxn>
                  <a:cxn ang="0">
                    <a:pos x="320" y="131"/>
                  </a:cxn>
                  <a:cxn ang="0">
                    <a:pos x="329" y="108"/>
                  </a:cxn>
                  <a:cxn ang="0">
                    <a:pos x="315" y="108"/>
                  </a:cxn>
                  <a:cxn ang="0">
                    <a:pos x="311" y="119"/>
                  </a:cxn>
                  <a:cxn ang="0">
                    <a:pos x="291" y="112"/>
                  </a:cxn>
                  <a:cxn ang="0">
                    <a:pos x="292" y="94"/>
                  </a:cxn>
                  <a:cxn ang="0">
                    <a:pos x="302" y="83"/>
                  </a:cxn>
                  <a:cxn ang="0">
                    <a:pos x="313" y="88"/>
                  </a:cxn>
                  <a:cxn ang="0">
                    <a:pos x="313" y="64"/>
                  </a:cxn>
                  <a:cxn ang="0">
                    <a:pos x="311" y="39"/>
                  </a:cxn>
                  <a:cxn ang="0">
                    <a:pos x="308" y="22"/>
                  </a:cxn>
                  <a:cxn ang="0">
                    <a:pos x="304" y="5"/>
                  </a:cxn>
                  <a:cxn ang="0">
                    <a:pos x="285" y="3"/>
                  </a:cxn>
                  <a:cxn ang="0">
                    <a:pos x="266" y="0"/>
                  </a:cxn>
                  <a:cxn ang="0">
                    <a:pos x="262" y="0"/>
                  </a:cxn>
                  <a:cxn ang="0">
                    <a:pos x="236" y="18"/>
                  </a:cxn>
                  <a:cxn ang="0">
                    <a:pos x="215" y="35"/>
                  </a:cxn>
                  <a:cxn ang="0">
                    <a:pos x="205" y="55"/>
                  </a:cxn>
                  <a:cxn ang="0">
                    <a:pos x="193" y="64"/>
                  </a:cxn>
                  <a:cxn ang="0">
                    <a:pos x="180" y="83"/>
                  </a:cxn>
                  <a:cxn ang="0">
                    <a:pos x="150" y="78"/>
                  </a:cxn>
                  <a:cxn ang="0">
                    <a:pos x="135" y="73"/>
                  </a:cxn>
                  <a:cxn ang="0">
                    <a:pos x="124" y="88"/>
                  </a:cxn>
                  <a:cxn ang="0">
                    <a:pos x="113" y="103"/>
                  </a:cxn>
                  <a:cxn ang="0">
                    <a:pos x="92" y="108"/>
                  </a:cxn>
                  <a:cxn ang="0">
                    <a:pos x="84" y="105"/>
                  </a:cxn>
                  <a:cxn ang="0">
                    <a:pos x="88" y="82"/>
                  </a:cxn>
                  <a:cxn ang="0">
                    <a:pos x="75" y="60"/>
                  </a:cxn>
                </a:cxnLst>
                <a:rect l="0" t="0" r="r" b="b"/>
                <a:pathLst>
                  <a:path w="329" h="293">
                    <a:moveTo>
                      <a:pt x="75" y="60"/>
                    </a:moveTo>
                    <a:lnTo>
                      <a:pt x="72" y="82"/>
                    </a:lnTo>
                    <a:lnTo>
                      <a:pt x="71" y="103"/>
                    </a:lnTo>
                    <a:lnTo>
                      <a:pt x="69" y="125"/>
                    </a:lnTo>
                    <a:lnTo>
                      <a:pt x="66" y="147"/>
                    </a:lnTo>
                    <a:lnTo>
                      <a:pt x="50" y="156"/>
                    </a:lnTo>
                    <a:lnTo>
                      <a:pt x="20" y="151"/>
                    </a:lnTo>
                    <a:lnTo>
                      <a:pt x="12" y="136"/>
                    </a:lnTo>
                    <a:lnTo>
                      <a:pt x="0" y="149"/>
                    </a:lnTo>
                    <a:lnTo>
                      <a:pt x="9" y="171"/>
                    </a:lnTo>
                    <a:lnTo>
                      <a:pt x="17" y="192"/>
                    </a:lnTo>
                    <a:lnTo>
                      <a:pt x="26" y="214"/>
                    </a:lnTo>
                    <a:lnTo>
                      <a:pt x="34" y="235"/>
                    </a:lnTo>
                    <a:lnTo>
                      <a:pt x="26" y="246"/>
                    </a:lnTo>
                    <a:lnTo>
                      <a:pt x="28" y="257"/>
                    </a:lnTo>
                    <a:lnTo>
                      <a:pt x="34" y="281"/>
                    </a:lnTo>
                    <a:lnTo>
                      <a:pt x="40" y="280"/>
                    </a:lnTo>
                    <a:lnTo>
                      <a:pt x="50" y="286"/>
                    </a:lnTo>
                    <a:lnTo>
                      <a:pt x="63" y="293"/>
                    </a:lnTo>
                    <a:lnTo>
                      <a:pt x="84" y="286"/>
                    </a:lnTo>
                    <a:lnTo>
                      <a:pt x="105" y="279"/>
                    </a:lnTo>
                    <a:lnTo>
                      <a:pt x="125" y="279"/>
                    </a:lnTo>
                    <a:lnTo>
                      <a:pt x="147" y="277"/>
                    </a:lnTo>
                    <a:lnTo>
                      <a:pt x="173" y="274"/>
                    </a:lnTo>
                    <a:lnTo>
                      <a:pt x="186" y="270"/>
                    </a:lnTo>
                    <a:lnTo>
                      <a:pt x="208" y="257"/>
                    </a:lnTo>
                    <a:lnTo>
                      <a:pt x="230" y="245"/>
                    </a:lnTo>
                    <a:lnTo>
                      <a:pt x="242" y="231"/>
                    </a:lnTo>
                    <a:lnTo>
                      <a:pt x="255" y="217"/>
                    </a:lnTo>
                    <a:lnTo>
                      <a:pt x="268" y="204"/>
                    </a:lnTo>
                    <a:lnTo>
                      <a:pt x="280" y="190"/>
                    </a:lnTo>
                    <a:lnTo>
                      <a:pt x="296" y="172"/>
                    </a:lnTo>
                    <a:lnTo>
                      <a:pt x="310" y="154"/>
                    </a:lnTo>
                    <a:lnTo>
                      <a:pt x="320" y="131"/>
                    </a:lnTo>
                    <a:lnTo>
                      <a:pt x="329" y="108"/>
                    </a:lnTo>
                    <a:lnTo>
                      <a:pt x="315" y="108"/>
                    </a:lnTo>
                    <a:lnTo>
                      <a:pt x="311" y="119"/>
                    </a:lnTo>
                    <a:lnTo>
                      <a:pt x="291" y="112"/>
                    </a:lnTo>
                    <a:lnTo>
                      <a:pt x="292" y="94"/>
                    </a:lnTo>
                    <a:lnTo>
                      <a:pt x="302" y="83"/>
                    </a:lnTo>
                    <a:lnTo>
                      <a:pt x="313" y="88"/>
                    </a:lnTo>
                    <a:lnTo>
                      <a:pt x="313" y="64"/>
                    </a:lnTo>
                    <a:lnTo>
                      <a:pt x="311" y="39"/>
                    </a:lnTo>
                    <a:lnTo>
                      <a:pt x="308" y="22"/>
                    </a:lnTo>
                    <a:lnTo>
                      <a:pt x="304" y="5"/>
                    </a:lnTo>
                    <a:lnTo>
                      <a:pt x="285" y="3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36" y="18"/>
                    </a:lnTo>
                    <a:lnTo>
                      <a:pt x="215" y="35"/>
                    </a:lnTo>
                    <a:lnTo>
                      <a:pt x="205" y="55"/>
                    </a:lnTo>
                    <a:lnTo>
                      <a:pt x="193" y="64"/>
                    </a:lnTo>
                    <a:lnTo>
                      <a:pt x="180" y="83"/>
                    </a:lnTo>
                    <a:lnTo>
                      <a:pt x="150" y="78"/>
                    </a:lnTo>
                    <a:lnTo>
                      <a:pt x="135" y="73"/>
                    </a:lnTo>
                    <a:lnTo>
                      <a:pt x="124" y="88"/>
                    </a:lnTo>
                    <a:lnTo>
                      <a:pt x="113" y="103"/>
                    </a:lnTo>
                    <a:lnTo>
                      <a:pt x="92" y="108"/>
                    </a:lnTo>
                    <a:lnTo>
                      <a:pt x="84" y="105"/>
                    </a:lnTo>
                    <a:lnTo>
                      <a:pt x="88" y="82"/>
                    </a:lnTo>
                    <a:lnTo>
                      <a:pt x="75" y="60"/>
                    </a:lnTo>
                    <a:close/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4" name="Freeform 254"/>
              <p:cNvSpPr>
                <a:spLocks/>
              </p:cNvSpPr>
              <p:nvPr/>
            </p:nvSpPr>
            <p:spPr bwMode="auto">
              <a:xfrm>
                <a:off x="3149" y="2494"/>
                <a:ext cx="22" cy="22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0" y="25"/>
                  </a:cxn>
                  <a:cxn ang="0">
                    <a:pos x="13" y="46"/>
                  </a:cxn>
                  <a:cxn ang="0">
                    <a:pos x="21" y="40"/>
                  </a:cxn>
                  <a:cxn ang="0">
                    <a:pos x="40" y="25"/>
                  </a:cxn>
                  <a:cxn ang="0">
                    <a:pos x="44" y="11"/>
                  </a:cxn>
                  <a:cxn ang="0">
                    <a:pos x="26" y="0"/>
                  </a:cxn>
                  <a:cxn ang="0">
                    <a:pos x="19" y="6"/>
                  </a:cxn>
                </a:cxnLst>
                <a:rect l="0" t="0" r="r" b="b"/>
                <a:pathLst>
                  <a:path w="44" h="46">
                    <a:moveTo>
                      <a:pt x="19" y="6"/>
                    </a:moveTo>
                    <a:lnTo>
                      <a:pt x="0" y="25"/>
                    </a:lnTo>
                    <a:lnTo>
                      <a:pt x="13" y="46"/>
                    </a:lnTo>
                    <a:lnTo>
                      <a:pt x="21" y="40"/>
                    </a:lnTo>
                    <a:lnTo>
                      <a:pt x="40" y="25"/>
                    </a:lnTo>
                    <a:lnTo>
                      <a:pt x="44" y="11"/>
                    </a:lnTo>
                    <a:lnTo>
                      <a:pt x="26" y="0"/>
                    </a:lnTo>
                    <a:lnTo>
                      <a:pt x="19" y="6"/>
                    </a:lnTo>
                    <a:close/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5" name="Freeform 255"/>
              <p:cNvSpPr>
                <a:spLocks/>
              </p:cNvSpPr>
              <p:nvPr/>
            </p:nvSpPr>
            <p:spPr bwMode="auto">
              <a:xfrm>
                <a:off x="3026" y="2424"/>
                <a:ext cx="2" cy="6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11"/>
                  </a:cxn>
                  <a:cxn ang="0">
                    <a:pos x="3" y="0"/>
                  </a:cxn>
                  <a:cxn ang="0">
                    <a:pos x="5" y="12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5" y="1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6" name="Freeform 256"/>
              <p:cNvSpPr>
                <a:spLocks/>
              </p:cNvSpPr>
              <p:nvPr/>
            </p:nvSpPr>
            <p:spPr bwMode="auto">
              <a:xfrm>
                <a:off x="3189" y="2460"/>
                <a:ext cx="12" cy="1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11"/>
                  </a:cxn>
                  <a:cxn ang="0">
                    <a:pos x="0" y="29"/>
                  </a:cxn>
                  <a:cxn ang="0">
                    <a:pos x="20" y="36"/>
                  </a:cxn>
                  <a:cxn ang="0">
                    <a:pos x="24" y="25"/>
                  </a:cxn>
                  <a:cxn ang="0">
                    <a:pos x="22" y="5"/>
                  </a:cxn>
                  <a:cxn ang="0">
                    <a:pos x="11" y="0"/>
                  </a:cxn>
                </a:cxnLst>
                <a:rect l="0" t="0" r="r" b="b"/>
                <a:pathLst>
                  <a:path w="24" h="36">
                    <a:moveTo>
                      <a:pt x="11" y="0"/>
                    </a:moveTo>
                    <a:lnTo>
                      <a:pt x="1" y="11"/>
                    </a:lnTo>
                    <a:lnTo>
                      <a:pt x="0" y="29"/>
                    </a:lnTo>
                    <a:lnTo>
                      <a:pt x="20" y="36"/>
                    </a:lnTo>
                    <a:lnTo>
                      <a:pt x="24" y="25"/>
                    </a:lnTo>
                    <a:lnTo>
                      <a:pt x="22" y="5"/>
                    </a:lnTo>
                    <a:lnTo>
                      <a:pt x="1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7" name="Freeform 257"/>
              <p:cNvSpPr>
                <a:spLocks/>
              </p:cNvSpPr>
              <p:nvPr/>
            </p:nvSpPr>
            <p:spPr bwMode="auto">
              <a:xfrm>
                <a:off x="3000" y="2228"/>
                <a:ext cx="126" cy="141"/>
              </a:xfrm>
              <a:custGeom>
                <a:avLst/>
                <a:gdLst/>
                <a:ahLst/>
                <a:cxnLst>
                  <a:cxn ang="0">
                    <a:pos x="251" y="164"/>
                  </a:cxn>
                  <a:cxn ang="0">
                    <a:pos x="230" y="165"/>
                  </a:cxn>
                  <a:cxn ang="0">
                    <a:pos x="210" y="165"/>
                  </a:cxn>
                  <a:cxn ang="0">
                    <a:pos x="210" y="185"/>
                  </a:cxn>
                  <a:cxn ang="0">
                    <a:pos x="210" y="203"/>
                  </a:cxn>
                  <a:cxn ang="0">
                    <a:pos x="209" y="222"/>
                  </a:cxn>
                  <a:cxn ang="0">
                    <a:pos x="209" y="240"/>
                  </a:cxn>
                  <a:cxn ang="0">
                    <a:pos x="223" y="257"/>
                  </a:cxn>
                  <a:cxn ang="0">
                    <a:pos x="237" y="273"/>
                  </a:cxn>
                  <a:cxn ang="0">
                    <a:pos x="207" y="277"/>
                  </a:cxn>
                  <a:cxn ang="0">
                    <a:pos x="176" y="282"/>
                  </a:cxn>
                  <a:cxn ang="0">
                    <a:pos x="157" y="277"/>
                  </a:cxn>
                  <a:cxn ang="0">
                    <a:pos x="138" y="272"/>
                  </a:cxn>
                  <a:cxn ang="0">
                    <a:pos x="134" y="269"/>
                  </a:cxn>
                  <a:cxn ang="0">
                    <a:pos x="111" y="267"/>
                  </a:cxn>
                  <a:cxn ang="0">
                    <a:pos x="87" y="266"/>
                  </a:cxn>
                  <a:cxn ang="0">
                    <a:pos x="63" y="266"/>
                  </a:cxn>
                  <a:cxn ang="0">
                    <a:pos x="41" y="265"/>
                  </a:cxn>
                  <a:cxn ang="0">
                    <a:pos x="25" y="259"/>
                  </a:cxn>
                  <a:cxn ang="0">
                    <a:pos x="0" y="265"/>
                  </a:cxn>
                  <a:cxn ang="0">
                    <a:pos x="2" y="246"/>
                  </a:cxn>
                  <a:cxn ang="0">
                    <a:pos x="3" y="228"/>
                  </a:cxn>
                  <a:cxn ang="0">
                    <a:pos x="13" y="199"/>
                  </a:cxn>
                  <a:cxn ang="0">
                    <a:pos x="21" y="169"/>
                  </a:cxn>
                  <a:cxn ang="0">
                    <a:pos x="32" y="153"/>
                  </a:cxn>
                  <a:cxn ang="0">
                    <a:pos x="43" y="138"/>
                  </a:cxn>
                  <a:cxn ang="0">
                    <a:pos x="39" y="108"/>
                  </a:cxn>
                  <a:cxn ang="0">
                    <a:pos x="33" y="90"/>
                  </a:cxn>
                  <a:cxn ang="0">
                    <a:pos x="29" y="72"/>
                  </a:cxn>
                  <a:cxn ang="0">
                    <a:pos x="36" y="60"/>
                  </a:cxn>
                  <a:cxn ang="0">
                    <a:pos x="25" y="32"/>
                  </a:cxn>
                  <a:cxn ang="0">
                    <a:pos x="14" y="5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67" y="1"/>
                  </a:cxn>
                  <a:cxn ang="0">
                    <a:pos x="85" y="2"/>
                  </a:cxn>
                  <a:cxn ang="0">
                    <a:pos x="102" y="2"/>
                  </a:cxn>
                  <a:cxn ang="0">
                    <a:pos x="110" y="24"/>
                  </a:cxn>
                  <a:cxn ang="0">
                    <a:pos x="119" y="47"/>
                  </a:cxn>
                  <a:cxn ang="0">
                    <a:pos x="133" y="51"/>
                  </a:cxn>
                  <a:cxn ang="0">
                    <a:pos x="158" y="47"/>
                  </a:cxn>
                  <a:cxn ang="0">
                    <a:pos x="162" y="26"/>
                  </a:cxn>
                  <a:cxn ang="0">
                    <a:pos x="183" y="27"/>
                  </a:cxn>
                  <a:cxn ang="0">
                    <a:pos x="182" y="32"/>
                  </a:cxn>
                  <a:cxn ang="0">
                    <a:pos x="210" y="37"/>
                  </a:cxn>
                  <a:cxn ang="0">
                    <a:pos x="210" y="63"/>
                  </a:cxn>
                  <a:cxn ang="0">
                    <a:pos x="211" y="90"/>
                  </a:cxn>
                  <a:cxn ang="0">
                    <a:pos x="217" y="114"/>
                  </a:cxn>
                  <a:cxn ang="0">
                    <a:pos x="218" y="123"/>
                  </a:cxn>
                  <a:cxn ang="0">
                    <a:pos x="235" y="120"/>
                  </a:cxn>
                  <a:cxn ang="0">
                    <a:pos x="252" y="116"/>
                  </a:cxn>
                  <a:cxn ang="0">
                    <a:pos x="252" y="140"/>
                  </a:cxn>
                  <a:cxn ang="0">
                    <a:pos x="251" y="164"/>
                  </a:cxn>
                </a:cxnLst>
                <a:rect l="0" t="0" r="r" b="b"/>
                <a:pathLst>
                  <a:path w="252" h="282">
                    <a:moveTo>
                      <a:pt x="251" y="164"/>
                    </a:moveTo>
                    <a:lnTo>
                      <a:pt x="230" y="165"/>
                    </a:lnTo>
                    <a:lnTo>
                      <a:pt x="210" y="165"/>
                    </a:lnTo>
                    <a:lnTo>
                      <a:pt x="210" y="185"/>
                    </a:lnTo>
                    <a:lnTo>
                      <a:pt x="210" y="203"/>
                    </a:lnTo>
                    <a:lnTo>
                      <a:pt x="209" y="222"/>
                    </a:lnTo>
                    <a:lnTo>
                      <a:pt x="209" y="240"/>
                    </a:lnTo>
                    <a:lnTo>
                      <a:pt x="223" y="257"/>
                    </a:lnTo>
                    <a:lnTo>
                      <a:pt x="237" y="273"/>
                    </a:lnTo>
                    <a:lnTo>
                      <a:pt x="207" y="277"/>
                    </a:lnTo>
                    <a:lnTo>
                      <a:pt x="176" y="282"/>
                    </a:lnTo>
                    <a:lnTo>
                      <a:pt x="157" y="277"/>
                    </a:lnTo>
                    <a:lnTo>
                      <a:pt x="138" y="272"/>
                    </a:lnTo>
                    <a:lnTo>
                      <a:pt x="134" y="269"/>
                    </a:lnTo>
                    <a:lnTo>
                      <a:pt x="111" y="267"/>
                    </a:lnTo>
                    <a:lnTo>
                      <a:pt x="87" y="266"/>
                    </a:lnTo>
                    <a:lnTo>
                      <a:pt x="63" y="266"/>
                    </a:lnTo>
                    <a:lnTo>
                      <a:pt x="41" y="265"/>
                    </a:lnTo>
                    <a:lnTo>
                      <a:pt x="25" y="259"/>
                    </a:lnTo>
                    <a:lnTo>
                      <a:pt x="0" y="265"/>
                    </a:lnTo>
                    <a:lnTo>
                      <a:pt x="2" y="246"/>
                    </a:lnTo>
                    <a:lnTo>
                      <a:pt x="3" y="228"/>
                    </a:lnTo>
                    <a:lnTo>
                      <a:pt x="13" y="199"/>
                    </a:lnTo>
                    <a:lnTo>
                      <a:pt x="21" y="169"/>
                    </a:lnTo>
                    <a:lnTo>
                      <a:pt x="32" y="153"/>
                    </a:lnTo>
                    <a:lnTo>
                      <a:pt x="43" y="138"/>
                    </a:lnTo>
                    <a:lnTo>
                      <a:pt x="39" y="108"/>
                    </a:lnTo>
                    <a:lnTo>
                      <a:pt x="33" y="90"/>
                    </a:lnTo>
                    <a:lnTo>
                      <a:pt x="29" y="72"/>
                    </a:lnTo>
                    <a:lnTo>
                      <a:pt x="36" y="60"/>
                    </a:lnTo>
                    <a:lnTo>
                      <a:pt x="25" y="32"/>
                    </a:lnTo>
                    <a:lnTo>
                      <a:pt x="14" y="5"/>
                    </a:lnTo>
                    <a:lnTo>
                      <a:pt x="32" y="0"/>
                    </a:lnTo>
                    <a:lnTo>
                      <a:pt x="49" y="0"/>
                    </a:lnTo>
                    <a:lnTo>
                      <a:pt x="67" y="1"/>
                    </a:lnTo>
                    <a:lnTo>
                      <a:pt x="85" y="2"/>
                    </a:lnTo>
                    <a:lnTo>
                      <a:pt x="102" y="2"/>
                    </a:lnTo>
                    <a:lnTo>
                      <a:pt x="110" y="24"/>
                    </a:lnTo>
                    <a:lnTo>
                      <a:pt x="119" y="47"/>
                    </a:lnTo>
                    <a:lnTo>
                      <a:pt x="133" y="51"/>
                    </a:lnTo>
                    <a:lnTo>
                      <a:pt x="158" y="47"/>
                    </a:lnTo>
                    <a:lnTo>
                      <a:pt x="162" y="26"/>
                    </a:lnTo>
                    <a:lnTo>
                      <a:pt x="183" y="27"/>
                    </a:lnTo>
                    <a:lnTo>
                      <a:pt x="182" y="32"/>
                    </a:lnTo>
                    <a:lnTo>
                      <a:pt x="210" y="37"/>
                    </a:lnTo>
                    <a:lnTo>
                      <a:pt x="210" y="63"/>
                    </a:lnTo>
                    <a:lnTo>
                      <a:pt x="211" y="90"/>
                    </a:lnTo>
                    <a:lnTo>
                      <a:pt x="217" y="114"/>
                    </a:lnTo>
                    <a:lnTo>
                      <a:pt x="218" y="123"/>
                    </a:lnTo>
                    <a:lnTo>
                      <a:pt x="235" y="120"/>
                    </a:lnTo>
                    <a:lnTo>
                      <a:pt x="252" y="116"/>
                    </a:lnTo>
                    <a:lnTo>
                      <a:pt x="252" y="140"/>
                    </a:lnTo>
                    <a:lnTo>
                      <a:pt x="251" y="16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8" name="Freeform 258"/>
              <p:cNvSpPr>
                <a:spLocks/>
              </p:cNvSpPr>
              <p:nvPr/>
            </p:nvSpPr>
            <p:spPr bwMode="auto">
              <a:xfrm>
                <a:off x="3004" y="2212"/>
                <a:ext cx="11" cy="1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0" y="12"/>
                  </a:cxn>
                  <a:cxn ang="0">
                    <a:pos x="15" y="0"/>
                  </a:cxn>
                  <a:cxn ang="0">
                    <a:pos x="22" y="4"/>
                  </a:cxn>
                  <a:cxn ang="0">
                    <a:pos x="12" y="11"/>
                  </a:cxn>
                  <a:cxn ang="0">
                    <a:pos x="11" y="29"/>
                  </a:cxn>
                  <a:cxn ang="0">
                    <a:pos x="4" y="30"/>
                  </a:cxn>
                </a:cxnLst>
                <a:rect l="0" t="0" r="r" b="b"/>
                <a:pathLst>
                  <a:path w="22" h="30">
                    <a:moveTo>
                      <a:pt x="4" y="30"/>
                    </a:moveTo>
                    <a:lnTo>
                      <a:pt x="0" y="12"/>
                    </a:lnTo>
                    <a:lnTo>
                      <a:pt x="15" y="0"/>
                    </a:lnTo>
                    <a:lnTo>
                      <a:pt x="22" y="4"/>
                    </a:lnTo>
                    <a:lnTo>
                      <a:pt x="12" y="11"/>
                    </a:lnTo>
                    <a:lnTo>
                      <a:pt x="11" y="29"/>
                    </a:lnTo>
                    <a:lnTo>
                      <a:pt x="4" y="3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9" name="Freeform 259"/>
              <p:cNvSpPr>
                <a:spLocks/>
              </p:cNvSpPr>
              <p:nvPr/>
            </p:nvSpPr>
            <p:spPr bwMode="auto">
              <a:xfrm>
                <a:off x="2122" y="2099"/>
                <a:ext cx="401" cy="454"/>
              </a:xfrm>
              <a:custGeom>
                <a:avLst/>
                <a:gdLst/>
                <a:ahLst/>
                <a:cxnLst>
                  <a:cxn ang="0">
                    <a:pos x="602" y="178"/>
                  </a:cxn>
                  <a:cxn ang="0">
                    <a:pos x="592" y="158"/>
                  </a:cxn>
                  <a:cxn ang="0">
                    <a:pos x="566" y="147"/>
                  </a:cxn>
                  <a:cxn ang="0">
                    <a:pos x="540" y="139"/>
                  </a:cxn>
                  <a:cxn ang="0">
                    <a:pos x="510" y="163"/>
                  </a:cxn>
                  <a:cxn ang="0">
                    <a:pos x="485" y="166"/>
                  </a:cxn>
                  <a:cxn ang="0">
                    <a:pos x="442" y="159"/>
                  </a:cxn>
                  <a:cxn ang="0">
                    <a:pos x="476" y="108"/>
                  </a:cxn>
                  <a:cxn ang="0">
                    <a:pos x="470" y="52"/>
                  </a:cxn>
                  <a:cxn ang="0">
                    <a:pos x="458" y="27"/>
                  </a:cxn>
                  <a:cxn ang="0">
                    <a:pos x="427" y="72"/>
                  </a:cxn>
                  <a:cxn ang="0">
                    <a:pos x="364" y="67"/>
                  </a:cxn>
                  <a:cxn ang="0">
                    <a:pos x="314" y="91"/>
                  </a:cxn>
                  <a:cxn ang="0">
                    <a:pos x="290" y="25"/>
                  </a:cxn>
                  <a:cxn ang="0">
                    <a:pos x="270" y="1"/>
                  </a:cxn>
                  <a:cxn ang="0">
                    <a:pos x="227" y="36"/>
                  </a:cxn>
                  <a:cxn ang="0">
                    <a:pos x="200" y="61"/>
                  </a:cxn>
                  <a:cxn ang="0">
                    <a:pos x="170" y="104"/>
                  </a:cxn>
                  <a:cxn ang="0">
                    <a:pos x="137" y="92"/>
                  </a:cxn>
                  <a:cxn ang="0">
                    <a:pos x="115" y="82"/>
                  </a:cxn>
                  <a:cxn ang="0">
                    <a:pos x="94" y="102"/>
                  </a:cxn>
                  <a:cxn ang="0">
                    <a:pos x="89" y="156"/>
                  </a:cxn>
                  <a:cxn ang="0">
                    <a:pos x="54" y="224"/>
                  </a:cxn>
                  <a:cxn ang="0">
                    <a:pos x="11" y="276"/>
                  </a:cxn>
                  <a:cxn ang="0">
                    <a:pos x="18" y="339"/>
                  </a:cxn>
                  <a:cxn ang="0">
                    <a:pos x="68" y="344"/>
                  </a:cxn>
                  <a:cxn ang="0">
                    <a:pos x="119" y="378"/>
                  </a:cxn>
                  <a:cxn ang="0">
                    <a:pos x="179" y="351"/>
                  </a:cxn>
                  <a:cxn ang="0">
                    <a:pos x="214" y="412"/>
                  </a:cxn>
                  <a:cxn ang="0">
                    <a:pos x="283" y="451"/>
                  </a:cxn>
                  <a:cxn ang="0">
                    <a:pos x="293" y="501"/>
                  </a:cxn>
                  <a:cxn ang="0">
                    <a:pos x="346" y="538"/>
                  </a:cxn>
                  <a:cxn ang="0">
                    <a:pos x="344" y="589"/>
                  </a:cxn>
                  <a:cxn ang="0">
                    <a:pos x="378" y="639"/>
                  </a:cxn>
                  <a:cxn ang="0">
                    <a:pos x="415" y="679"/>
                  </a:cxn>
                  <a:cxn ang="0">
                    <a:pos x="438" y="718"/>
                  </a:cxn>
                  <a:cxn ang="0">
                    <a:pos x="410" y="784"/>
                  </a:cxn>
                  <a:cxn ang="0">
                    <a:pos x="379" y="826"/>
                  </a:cxn>
                  <a:cxn ang="0">
                    <a:pos x="432" y="850"/>
                  </a:cxn>
                  <a:cxn ang="0">
                    <a:pos x="476" y="908"/>
                  </a:cxn>
                  <a:cxn ang="0">
                    <a:pos x="498" y="850"/>
                  </a:cxn>
                  <a:cxn ang="0">
                    <a:pos x="515" y="829"/>
                  </a:cxn>
                  <a:cxn ang="0">
                    <a:pos x="496" y="867"/>
                  </a:cxn>
                  <a:cxn ang="0">
                    <a:pos x="533" y="813"/>
                  </a:cxn>
                  <a:cxn ang="0">
                    <a:pos x="548" y="764"/>
                  </a:cxn>
                  <a:cxn ang="0">
                    <a:pos x="546" y="716"/>
                  </a:cxn>
                  <a:cxn ang="0">
                    <a:pos x="588" y="679"/>
                  </a:cxn>
                  <a:cxn ang="0">
                    <a:pos x="641" y="658"/>
                  </a:cxn>
                  <a:cxn ang="0">
                    <a:pos x="673" y="654"/>
                  </a:cxn>
                  <a:cxn ang="0">
                    <a:pos x="703" y="590"/>
                  </a:cxn>
                  <a:cxn ang="0">
                    <a:pos x="722" y="506"/>
                  </a:cxn>
                  <a:cxn ang="0">
                    <a:pos x="720" y="442"/>
                  </a:cxn>
                  <a:cxn ang="0">
                    <a:pos x="742" y="408"/>
                  </a:cxn>
                  <a:cxn ang="0">
                    <a:pos x="769" y="364"/>
                  </a:cxn>
                  <a:cxn ang="0">
                    <a:pos x="794" y="265"/>
                  </a:cxn>
                  <a:cxn ang="0">
                    <a:pos x="730" y="216"/>
                  </a:cxn>
                  <a:cxn ang="0">
                    <a:pos x="641" y="184"/>
                  </a:cxn>
                </a:cxnLst>
                <a:rect l="0" t="0" r="r" b="b"/>
                <a:pathLst>
                  <a:path w="803" h="908">
                    <a:moveTo>
                      <a:pt x="610" y="178"/>
                    </a:moveTo>
                    <a:lnTo>
                      <a:pt x="605" y="181"/>
                    </a:lnTo>
                    <a:lnTo>
                      <a:pt x="598" y="196"/>
                    </a:lnTo>
                    <a:lnTo>
                      <a:pt x="602" y="178"/>
                    </a:lnTo>
                    <a:lnTo>
                      <a:pt x="600" y="174"/>
                    </a:lnTo>
                    <a:lnTo>
                      <a:pt x="598" y="176"/>
                    </a:lnTo>
                    <a:lnTo>
                      <a:pt x="599" y="165"/>
                    </a:lnTo>
                    <a:lnTo>
                      <a:pt x="592" y="158"/>
                    </a:lnTo>
                    <a:lnTo>
                      <a:pt x="584" y="158"/>
                    </a:lnTo>
                    <a:lnTo>
                      <a:pt x="582" y="156"/>
                    </a:lnTo>
                    <a:lnTo>
                      <a:pt x="575" y="152"/>
                    </a:lnTo>
                    <a:lnTo>
                      <a:pt x="566" y="147"/>
                    </a:lnTo>
                    <a:lnTo>
                      <a:pt x="558" y="144"/>
                    </a:lnTo>
                    <a:lnTo>
                      <a:pt x="551" y="142"/>
                    </a:lnTo>
                    <a:lnTo>
                      <a:pt x="540" y="136"/>
                    </a:lnTo>
                    <a:lnTo>
                      <a:pt x="540" y="139"/>
                    </a:lnTo>
                    <a:lnTo>
                      <a:pt x="527" y="142"/>
                    </a:lnTo>
                    <a:lnTo>
                      <a:pt x="518" y="156"/>
                    </a:lnTo>
                    <a:lnTo>
                      <a:pt x="518" y="159"/>
                    </a:lnTo>
                    <a:lnTo>
                      <a:pt x="510" y="163"/>
                    </a:lnTo>
                    <a:lnTo>
                      <a:pt x="497" y="183"/>
                    </a:lnTo>
                    <a:lnTo>
                      <a:pt x="498" y="165"/>
                    </a:lnTo>
                    <a:lnTo>
                      <a:pt x="492" y="170"/>
                    </a:lnTo>
                    <a:lnTo>
                      <a:pt x="485" y="166"/>
                    </a:lnTo>
                    <a:lnTo>
                      <a:pt x="478" y="168"/>
                    </a:lnTo>
                    <a:lnTo>
                      <a:pt x="470" y="145"/>
                    </a:lnTo>
                    <a:lnTo>
                      <a:pt x="456" y="152"/>
                    </a:lnTo>
                    <a:lnTo>
                      <a:pt x="442" y="159"/>
                    </a:lnTo>
                    <a:lnTo>
                      <a:pt x="436" y="158"/>
                    </a:lnTo>
                    <a:lnTo>
                      <a:pt x="450" y="148"/>
                    </a:lnTo>
                    <a:lnTo>
                      <a:pt x="463" y="123"/>
                    </a:lnTo>
                    <a:lnTo>
                      <a:pt x="476" y="108"/>
                    </a:lnTo>
                    <a:lnTo>
                      <a:pt x="490" y="93"/>
                    </a:lnTo>
                    <a:lnTo>
                      <a:pt x="485" y="80"/>
                    </a:lnTo>
                    <a:lnTo>
                      <a:pt x="474" y="72"/>
                    </a:lnTo>
                    <a:lnTo>
                      <a:pt x="470" y="52"/>
                    </a:lnTo>
                    <a:lnTo>
                      <a:pt x="466" y="32"/>
                    </a:lnTo>
                    <a:lnTo>
                      <a:pt x="464" y="34"/>
                    </a:lnTo>
                    <a:lnTo>
                      <a:pt x="457" y="22"/>
                    </a:lnTo>
                    <a:lnTo>
                      <a:pt x="458" y="27"/>
                    </a:lnTo>
                    <a:lnTo>
                      <a:pt x="455" y="27"/>
                    </a:lnTo>
                    <a:lnTo>
                      <a:pt x="454" y="28"/>
                    </a:lnTo>
                    <a:lnTo>
                      <a:pt x="440" y="50"/>
                    </a:lnTo>
                    <a:lnTo>
                      <a:pt x="427" y="72"/>
                    </a:lnTo>
                    <a:lnTo>
                      <a:pt x="407" y="70"/>
                    </a:lnTo>
                    <a:lnTo>
                      <a:pt x="394" y="68"/>
                    </a:lnTo>
                    <a:lnTo>
                      <a:pt x="382" y="63"/>
                    </a:lnTo>
                    <a:lnTo>
                      <a:pt x="364" y="67"/>
                    </a:lnTo>
                    <a:lnTo>
                      <a:pt x="365" y="79"/>
                    </a:lnTo>
                    <a:lnTo>
                      <a:pt x="355" y="76"/>
                    </a:lnTo>
                    <a:lnTo>
                      <a:pt x="334" y="80"/>
                    </a:lnTo>
                    <a:lnTo>
                      <a:pt x="314" y="91"/>
                    </a:lnTo>
                    <a:lnTo>
                      <a:pt x="301" y="91"/>
                    </a:lnTo>
                    <a:lnTo>
                      <a:pt x="288" y="74"/>
                    </a:lnTo>
                    <a:lnTo>
                      <a:pt x="286" y="46"/>
                    </a:lnTo>
                    <a:lnTo>
                      <a:pt x="290" y="25"/>
                    </a:lnTo>
                    <a:lnTo>
                      <a:pt x="282" y="13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64" y="14"/>
                    </a:lnTo>
                    <a:lnTo>
                      <a:pt x="247" y="21"/>
                    </a:lnTo>
                    <a:lnTo>
                      <a:pt x="230" y="28"/>
                    </a:lnTo>
                    <a:lnTo>
                      <a:pt x="227" y="36"/>
                    </a:lnTo>
                    <a:lnTo>
                      <a:pt x="208" y="30"/>
                    </a:lnTo>
                    <a:lnTo>
                      <a:pt x="187" y="22"/>
                    </a:lnTo>
                    <a:lnTo>
                      <a:pt x="194" y="36"/>
                    </a:lnTo>
                    <a:lnTo>
                      <a:pt x="200" y="61"/>
                    </a:lnTo>
                    <a:lnTo>
                      <a:pt x="214" y="66"/>
                    </a:lnTo>
                    <a:lnTo>
                      <a:pt x="210" y="73"/>
                    </a:lnTo>
                    <a:lnTo>
                      <a:pt x="192" y="88"/>
                    </a:lnTo>
                    <a:lnTo>
                      <a:pt x="170" y="104"/>
                    </a:lnTo>
                    <a:lnTo>
                      <a:pt x="168" y="103"/>
                    </a:lnTo>
                    <a:lnTo>
                      <a:pt x="157" y="104"/>
                    </a:lnTo>
                    <a:lnTo>
                      <a:pt x="140" y="93"/>
                    </a:lnTo>
                    <a:lnTo>
                      <a:pt x="137" y="92"/>
                    </a:lnTo>
                    <a:lnTo>
                      <a:pt x="128" y="73"/>
                    </a:lnTo>
                    <a:lnTo>
                      <a:pt x="118" y="81"/>
                    </a:lnTo>
                    <a:lnTo>
                      <a:pt x="113" y="79"/>
                    </a:lnTo>
                    <a:lnTo>
                      <a:pt x="115" y="82"/>
                    </a:lnTo>
                    <a:lnTo>
                      <a:pt x="97" y="82"/>
                    </a:lnTo>
                    <a:lnTo>
                      <a:pt x="79" y="82"/>
                    </a:lnTo>
                    <a:lnTo>
                      <a:pt x="83" y="97"/>
                    </a:lnTo>
                    <a:lnTo>
                      <a:pt x="94" y="102"/>
                    </a:lnTo>
                    <a:lnTo>
                      <a:pt x="90" y="108"/>
                    </a:lnTo>
                    <a:lnTo>
                      <a:pt x="76" y="109"/>
                    </a:lnTo>
                    <a:lnTo>
                      <a:pt x="79" y="130"/>
                    </a:lnTo>
                    <a:lnTo>
                      <a:pt x="89" y="156"/>
                    </a:lnTo>
                    <a:lnTo>
                      <a:pt x="84" y="188"/>
                    </a:lnTo>
                    <a:lnTo>
                      <a:pt x="79" y="220"/>
                    </a:lnTo>
                    <a:lnTo>
                      <a:pt x="72" y="219"/>
                    </a:lnTo>
                    <a:lnTo>
                      <a:pt x="54" y="224"/>
                    </a:lnTo>
                    <a:lnTo>
                      <a:pt x="38" y="232"/>
                    </a:lnTo>
                    <a:lnTo>
                      <a:pt x="22" y="240"/>
                    </a:lnTo>
                    <a:lnTo>
                      <a:pt x="16" y="258"/>
                    </a:lnTo>
                    <a:lnTo>
                      <a:pt x="11" y="276"/>
                    </a:lnTo>
                    <a:lnTo>
                      <a:pt x="0" y="294"/>
                    </a:lnTo>
                    <a:lnTo>
                      <a:pt x="10" y="312"/>
                    </a:lnTo>
                    <a:lnTo>
                      <a:pt x="19" y="330"/>
                    </a:lnTo>
                    <a:lnTo>
                      <a:pt x="18" y="339"/>
                    </a:lnTo>
                    <a:lnTo>
                      <a:pt x="26" y="342"/>
                    </a:lnTo>
                    <a:lnTo>
                      <a:pt x="38" y="351"/>
                    </a:lnTo>
                    <a:lnTo>
                      <a:pt x="55" y="355"/>
                    </a:lnTo>
                    <a:lnTo>
                      <a:pt x="68" y="344"/>
                    </a:lnTo>
                    <a:lnTo>
                      <a:pt x="70" y="361"/>
                    </a:lnTo>
                    <a:lnTo>
                      <a:pt x="71" y="379"/>
                    </a:lnTo>
                    <a:lnTo>
                      <a:pt x="92" y="378"/>
                    </a:lnTo>
                    <a:lnTo>
                      <a:pt x="119" y="378"/>
                    </a:lnTo>
                    <a:lnTo>
                      <a:pt x="128" y="370"/>
                    </a:lnTo>
                    <a:lnTo>
                      <a:pt x="145" y="361"/>
                    </a:lnTo>
                    <a:lnTo>
                      <a:pt x="163" y="350"/>
                    </a:lnTo>
                    <a:lnTo>
                      <a:pt x="179" y="351"/>
                    </a:lnTo>
                    <a:lnTo>
                      <a:pt x="181" y="370"/>
                    </a:lnTo>
                    <a:lnTo>
                      <a:pt x="182" y="391"/>
                    </a:lnTo>
                    <a:lnTo>
                      <a:pt x="198" y="408"/>
                    </a:lnTo>
                    <a:lnTo>
                      <a:pt x="214" y="412"/>
                    </a:lnTo>
                    <a:lnTo>
                      <a:pt x="232" y="422"/>
                    </a:lnTo>
                    <a:lnTo>
                      <a:pt x="254" y="436"/>
                    </a:lnTo>
                    <a:lnTo>
                      <a:pt x="277" y="441"/>
                    </a:lnTo>
                    <a:lnTo>
                      <a:pt x="283" y="451"/>
                    </a:lnTo>
                    <a:lnTo>
                      <a:pt x="287" y="474"/>
                    </a:lnTo>
                    <a:lnTo>
                      <a:pt x="283" y="474"/>
                    </a:lnTo>
                    <a:lnTo>
                      <a:pt x="290" y="483"/>
                    </a:lnTo>
                    <a:lnTo>
                      <a:pt x="293" y="501"/>
                    </a:lnTo>
                    <a:lnTo>
                      <a:pt x="312" y="502"/>
                    </a:lnTo>
                    <a:lnTo>
                      <a:pt x="330" y="505"/>
                    </a:lnTo>
                    <a:lnTo>
                      <a:pt x="334" y="525"/>
                    </a:lnTo>
                    <a:lnTo>
                      <a:pt x="346" y="538"/>
                    </a:lnTo>
                    <a:lnTo>
                      <a:pt x="350" y="547"/>
                    </a:lnTo>
                    <a:lnTo>
                      <a:pt x="346" y="565"/>
                    </a:lnTo>
                    <a:lnTo>
                      <a:pt x="341" y="582"/>
                    </a:lnTo>
                    <a:lnTo>
                      <a:pt x="344" y="589"/>
                    </a:lnTo>
                    <a:lnTo>
                      <a:pt x="341" y="592"/>
                    </a:lnTo>
                    <a:lnTo>
                      <a:pt x="346" y="602"/>
                    </a:lnTo>
                    <a:lnTo>
                      <a:pt x="349" y="636"/>
                    </a:lnTo>
                    <a:lnTo>
                      <a:pt x="378" y="639"/>
                    </a:lnTo>
                    <a:lnTo>
                      <a:pt x="392" y="642"/>
                    </a:lnTo>
                    <a:lnTo>
                      <a:pt x="398" y="661"/>
                    </a:lnTo>
                    <a:lnTo>
                      <a:pt x="404" y="680"/>
                    </a:lnTo>
                    <a:lnTo>
                      <a:pt x="415" y="679"/>
                    </a:lnTo>
                    <a:lnTo>
                      <a:pt x="426" y="681"/>
                    </a:lnTo>
                    <a:lnTo>
                      <a:pt x="425" y="699"/>
                    </a:lnTo>
                    <a:lnTo>
                      <a:pt x="425" y="717"/>
                    </a:lnTo>
                    <a:lnTo>
                      <a:pt x="438" y="718"/>
                    </a:lnTo>
                    <a:lnTo>
                      <a:pt x="446" y="748"/>
                    </a:lnTo>
                    <a:lnTo>
                      <a:pt x="434" y="759"/>
                    </a:lnTo>
                    <a:lnTo>
                      <a:pt x="421" y="771"/>
                    </a:lnTo>
                    <a:lnTo>
                      <a:pt x="410" y="784"/>
                    </a:lnTo>
                    <a:lnTo>
                      <a:pt x="400" y="798"/>
                    </a:lnTo>
                    <a:lnTo>
                      <a:pt x="389" y="812"/>
                    </a:lnTo>
                    <a:lnTo>
                      <a:pt x="379" y="825"/>
                    </a:lnTo>
                    <a:lnTo>
                      <a:pt x="379" y="826"/>
                    </a:lnTo>
                    <a:lnTo>
                      <a:pt x="389" y="824"/>
                    </a:lnTo>
                    <a:lnTo>
                      <a:pt x="414" y="843"/>
                    </a:lnTo>
                    <a:lnTo>
                      <a:pt x="420" y="843"/>
                    </a:lnTo>
                    <a:lnTo>
                      <a:pt x="432" y="850"/>
                    </a:lnTo>
                    <a:lnTo>
                      <a:pt x="454" y="866"/>
                    </a:lnTo>
                    <a:lnTo>
                      <a:pt x="474" y="882"/>
                    </a:lnTo>
                    <a:lnTo>
                      <a:pt x="472" y="892"/>
                    </a:lnTo>
                    <a:lnTo>
                      <a:pt x="476" y="908"/>
                    </a:lnTo>
                    <a:lnTo>
                      <a:pt x="484" y="894"/>
                    </a:lnTo>
                    <a:lnTo>
                      <a:pt x="491" y="879"/>
                    </a:lnTo>
                    <a:lnTo>
                      <a:pt x="492" y="865"/>
                    </a:lnTo>
                    <a:lnTo>
                      <a:pt x="498" y="850"/>
                    </a:lnTo>
                    <a:lnTo>
                      <a:pt x="506" y="840"/>
                    </a:lnTo>
                    <a:lnTo>
                      <a:pt x="504" y="826"/>
                    </a:lnTo>
                    <a:lnTo>
                      <a:pt x="505" y="825"/>
                    </a:lnTo>
                    <a:lnTo>
                      <a:pt x="515" y="829"/>
                    </a:lnTo>
                    <a:lnTo>
                      <a:pt x="520" y="830"/>
                    </a:lnTo>
                    <a:lnTo>
                      <a:pt x="510" y="847"/>
                    </a:lnTo>
                    <a:lnTo>
                      <a:pt x="502" y="864"/>
                    </a:lnTo>
                    <a:lnTo>
                      <a:pt x="496" y="867"/>
                    </a:lnTo>
                    <a:lnTo>
                      <a:pt x="497" y="870"/>
                    </a:lnTo>
                    <a:lnTo>
                      <a:pt x="511" y="850"/>
                    </a:lnTo>
                    <a:lnTo>
                      <a:pt x="524" y="832"/>
                    </a:lnTo>
                    <a:lnTo>
                      <a:pt x="533" y="813"/>
                    </a:lnTo>
                    <a:lnTo>
                      <a:pt x="541" y="794"/>
                    </a:lnTo>
                    <a:lnTo>
                      <a:pt x="547" y="783"/>
                    </a:lnTo>
                    <a:lnTo>
                      <a:pt x="548" y="783"/>
                    </a:lnTo>
                    <a:lnTo>
                      <a:pt x="548" y="764"/>
                    </a:lnTo>
                    <a:lnTo>
                      <a:pt x="548" y="746"/>
                    </a:lnTo>
                    <a:lnTo>
                      <a:pt x="544" y="733"/>
                    </a:lnTo>
                    <a:lnTo>
                      <a:pt x="544" y="724"/>
                    </a:lnTo>
                    <a:lnTo>
                      <a:pt x="546" y="716"/>
                    </a:lnTo>
                    <a:lnTo>
                      <a:pt x="544" y="715"/>
                    </a:lnTo>
                    <a:lnTo>
                      <a:pt x="552" y="714"/>
                    </a:lnTo>
                    <a:lnTo>
                      <a:pt x="570" y="697"/>
                    </a:lnTo>
                    <a:lnTo>
                      <a:pt x="588" y="679"/>
                    </a:lnTo>
                    <a:lnTo>
                      <a:pt x="605" y="674"/>
                    </a:lnTo>
                    <a:lnTo>
                      <a:pt x="620" y="663"/>
                    </a:lnTo>
                    <a:lnTo>
                      <a:pt x="626" y="658"/>
                    </a:lnTo>
                    <a:lnTo>
                      <a:pt x="641" y="658"/>
                    </a:lnTo>
                    <a:lnTo>
                      <a:pt x="634" y="660"/>
                    </a:lnTo>
                    <a:lnTo>
                      <a:pt x="648" y="655"/>
                    </a:lnTo>
                    <a:lnTo>
                      <a:pt x="650" y="654"/>
                    </a:lnTo>
                    <a:lnTo>
                      <a:pt x="673" y="654"/>
                    </a:lnTo>
                    <a:lnTo>
                      <a:pt x="679" y="640"/>
                    </a:lnTo>
                    <a:lnTo>
                      <a:pt x="691" y="633"/>
                    </a:lnTo>
                    <a:lnTo>
                      <a:pt x="694" y="608"/>
                    </a:lnTo>
                    <a:lnTo>
                      <a:pt x="703" y="590"/>
                    </a:lnTo>
                    <a:lnTo>
                      <a:pt x="713" y="572"/>
                    </a:lnTo>
                    <a:lnTo>
                      <a:pt x="716" y="541"/>
                    </a:lnTo>
                    <a:lnTo>
                      <a:pt x="721" y="529"/>
                    </a:lnTo>
                    <a:lnTo>
                      <a:pt x="722" y="506"/>
                    </a:lnTo>
                    <a:lnTo>
                      <a:pt x="724" y="483"/>
                    </a:lnTo>
                    <a:lnTo>
                      <a:pt x="722" y="466"/>
                    </a:lnTo>
                    <a:lnTo>
                      <a:pt x="722" y="450"/>
                    </a:lnTo>
                    <a:lnTo>
                      <a:pt x="720" y="442"/>
                    </a:lnTo>
                    <a:lnTo>
                      <a:pt x="722" y="421"/>
                    </a:lnTo>
                    <a:lnTo>
                      <a:pt x="728" y="418"/>
                    </a:lnTo>
                    <a:lnTo>
                      <a:pt x="731" y="426"/>
                    </a:lnTo>
                    <a:lnTo>
                      <a:pt x="742" y="408"/>
                    </a:lnTo>
                    <a:lnTo>
                      <a:pt x="752" y="388"/>
                    </a:lnTo>
                    <a:lnTo>
                      <a:pt x="752" y="386"/>
                    </a:lnTo>
                    <a:lnTo>
                      <a:pt x="756" y="381"/>
                    </a:lnTo>
                    <a:lnTo>
                      <a:pt x="769" y="364"/>
                    </a:lnTo>
                    <a:lnTo>
                      <a:pt x="781" y="348"/>
                    </a:lnTo>
                    <a:lnTo>
                      <a:pt x="799" y="321"/>
                    </a:lnTo>
                    <a:lnTo>
                      <a:pt x="803" y="289"/>
                    </a:lnTo>
                    <a:lnTo>
                      <a:pt x="794" y="265"/>
                    </a:lnTo>
                    <a:lnTo>
                      <a:pt x="785" y="241"/>
                    </a:lnTo>
                    <a:lnTo>
                      <a:pt x="768" y="238"/>
                    </a:lnTo>
                    <a:lnTo>
                      <a:pt x="752" y="236"/>
                    </a:lnTo>
                    <a:lnTo>
                      <a:pt x="730" y="216"/>
                    </a:lnTo>
                    <a:lnTo>
                      <a:pt x="708" y="196"/>
                    </a:lnTo>
                    <a:lnTo>
                      <a:pt x="679" y="188"/>
                    </a:lnTo>
                    <a:lnTo>
                      <a:pt x="660" y="189"/>
                    </a:lnTo>
                    <a:lnTo>
                      <a:pt x="641" y="184"/>
                    </a:lnTo>
                    <a:lnTo>
                      <a:pt x="623" y="181"/>
                    </a:lnTo>
                    <a:lnTo>
                      <a:pt x="607" y="186"/>
                    </a:lnTo>
                    <a:lnTo>
                      <a:pt x="610" y="17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0" name="Freeform 260"/>
              <p:cNvSpPr>
                <a:spLocks/>
              </p:cNvSpPr>
              <p:nvPr/>
            </p:nvSpPr>
            <p:spPr bwMode="auto">
              <a:xfrm>
                <a:off x="2358" y="2161"/>
                <a:ext cx="24" cy="21"/>
              </a:xfrm>
              <a:custGeom>
                <a:avLst/>
                <a:gdLst/>
                <a:ahLst/>
                <a:cxnLst>
                  <a:cxn ang="0">
                    <a:pos x="25" y="38"/>
                  </a:cxn>
                  <a:cxn ang="0">
                    <a:pos x="20" y="39"/>
                  </a:cxn>
                  <a:cxn ang="0">
                    <a:pos x="9" y="34"/>
                  </a:cxn>
                  <a:cxn ang="0">
                    <a:pos x="6" y="41"/>
                  </a:cxn>
                  <a:cxn ang="0">
                    <a:pos x="0" y="23"/>
                  </a:cxn>
                  <a:cxn ang="0">
                    <a:pos x="2" y="23"/>
                  </a:cxn>
                  <a:cxn ang="0">
                    <a:pos x="1" y="14"/>
                  </a:cxn>
                  <a:cxn ang="0">
                    <a:pos x="7" y="0"/>
                  </a:cxn>
                  <a:cxn ang="0">
                    <a:pos x="27" y="4"/>
                  </a:cxn>
                  <a:cxn ang="0">
                    <a:pos x="48" y="6"/>
                  </a:cxn>
                  <a:cxn ang="0">
                    <a:pos x="38" y="26"/>
                  </a:cxn>
                  <a:cxn ang="0">
                    <a:pos x="37" y="28"/>
                  </a:cxn>
                  <a:cxn ang="0">
                    <a:pos x="35" y="34"/>
                  </a:cxn>
                  <a:cxn ang="0">
                    <a:pos x="31" y="34"/>
                  </a:cxn>
                  <a:cxn ang="0">
                    <a:pos x="25" y="38"/>
                  </a:cxn>
                </a:cxnLst>
                <a:rect l="0" t="0" r="r" b="b"/>
                <a:pathLst>
                  <a:path w="48" h="41">
                    <a:moveTo>
                      <a:pt x="25" y="38"/>
                    </a:moveTo>
                    <a:lnTo>
                      <a:pt x="20" y="39"/>
                    </a:lnTo>
                    <a:lnTo>
                      <a:pt x="9" y="34"/>
                    </a:lnTo>
                    <a:lnTo>
                      <a:pt x="6" y="41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1" y="14"/>
                    </a:lnTo>
                    <a:lnTo>
                      <a:pt x="7" y="0"/>
                    </a:lnTo>
                    <a:lnTo>
                      <a:pt x="27" y="4"/>
                    </a:lnTo>
                    <a:lnTo>
                      <a:pt x="48" y="6"/>
                    </a:lnTo>
                    <a:lnTo>
                      <a:pt x="38" y="26"/>
                    </a:lnTo>
                    <a:lnTo>
                      <a:pt x="37" y="28"/>
                    </a:lnTo>
                    <a:lnTo>
                      <a:pt x="35" y="34"/>
                    </a:lnTo>
                    <a:lnTo>
                      <a:pt x="31" y="34"/>
                    </a:lnTo>
                    <a:lnTo>
                      <a:pt x="25" y="3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1" name="Freeform 261"/>
              <p:cNvSpPr>
                <a:spLocks/>
              </p:cNvSpPr>
              <p:nvPr/>
            </p:nvSpPr>
            <p:spPr bwMode="auto">
              <a:xfrm>
                <a:off x="2978" y="2132"/>
                <a:ext cx="20" cy="17"/>
              </a:xfrm>
              <a:custGeom>
                <a:avLst/>
                <a:gdLst/>
                <a:ahLst/>
                <a:cxnLst>
                  <a:cxn ang="0">
                    <a:pos x="6" y="32"/>
                  </a:cxn>
                  <a:cxn ang="0">
                    <a:pos x="0" y="29"/>
                  </a:cxn>
                  <a:cxn ang="0">
                    <a:pos x="1" y="20"/>
                  </a:cxn>
                  <a:cxn ang="0">
                    <a:pos x="6" y="0"/>
                  </a:cxn>
                  <a:cxn ang="0">
                    <a:pos x="21" y="2"/>
                  </a:cxn>
                  <a:cxn ang="0">
                    <a:pos x="37" y="5"/>
                  </a:cxn>
                  <a:cxn ang="0">
                    <a:pos x="38" y="32"/>
                  </a:cxn>
                  <a:cxn ang="0">
                    <a:pos x="21" y="32"/>
                  </a:cxn>
                  <a:cxn ang="0">
                    <a:pos x="6" y="32"/>
                  </a:cxn>
                </a:cxnLst>
                <a:rect l="0" t="0" r="r" b="b"/>
                <a:pathLst>
                  <a:path w="38" h="32">
                    <a:moveTo>
                      <a:pt x="6" y="32"/>
                    </a:moveTo>
                    <a:lnTo>
                      <a:pt x="0" y="29"/>
                    </a:lnTo>
                    <a:lnTo>
                      <a:pt x="1" y="20"/>
                    </a:lnTo>
                    <a:lnTo>
                      <a:pt x="6" y="0"/>
                    </a:lnTo>
                    <a:lnTo>
                      <a:pt x="21" y="2"/>
                    </a:lnTo>
                    <a:lnTo>
                      <a:pt x="37" y="5"/>
                    </a:lnTo>
                    <a:lnTo>
                      <a:pt x="38" y="32"/>
                    </a:lnTo>
                    <a:lnTo>
                      <a:pt x="21" y="32"/>
                    </a:lnTo>
                    <a:lnTo>
                      <a:pt x="6" y="3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2" name="Freeform 262"/>
              <p:cNvSpPr>
                <a:spLocks/>
              </p:cNvSpPr>
              <p:nvPr/>
            </p:nvSpPr>
            <p:spPr bwMode="auto">
              <a:xfrm>
                <a:off x="2968" y="2116"/>
                <a:ext cx="5" cy="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0" y="2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10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3" name="Freeform 263"/>
              <p:cNvSpPr>
                <a:spLocks/>
              </p:cNvSpPr>
              <p:nvPr/>
            </p:nvSpPr>
            <p:spPr bwMode="auto">
              <a:xfrm>
                <a:off x="2971" y="2135"/>
                <a:ext cx="58" cy="71"/>
              </a:xfrm>
              <a:custGeom>
                <a:avLst/>
                <a:gdLst/>
                <a:ahLst/>
                <a:cxnLst>
                  <a:cxn ang="0">
                    <a:pos x="19" y="26"/>
                  </a:cxn>
                  <a:cxn ang="0">
                    <a:pos x="17" y="36"/>
                  </a:cxn>
                  <a:cxn ang="0">
                    <a:pos x="11" y="36"/>
                  </a:cxn>
                  <a:cxn ang="0">
                    <a:pos x="24" y="46"/>
                  </a:cxn>
                  <a:cxn ang="0">
                    <a:pos x="12" y="45"/>
                  </a:cxn>
                  <a:cxn ang="0">
                    <a:pos x="5" y="67"/>
                  </a:cxn>
                  <a:cxn ang="0">
                    <a:pos x="0" y="67"/>
                  </a:cxn>
                  <a:cxn ang="0">
                    <a:pos x="9" y="82"/>
                  </a:cxn>
                  <a:cxn ang="0">
                    <a:pos x="12" y="87"/>
                  </a:cxn>
                  <a:cxn ang="0">
                    <a:pos x="6" y="81"/>
                  </a:cxn>
                  <a:cxn ang="0">
                    <a:pos x="15" y="96"/>
                  </a:cxn>
                  <a:cxn ang="0">
                    <a:pos x="12" y="94"/>
                  </a:cxn>
                  <a:cxn ang="0">
                    <a:pos x="24" y="110"/>
                  </a:cxn>
                  <a:cxn ang="0">
                    <a:pos x="22" y="109"/>
                  </a:cxn>
                  <a:cxn ang="0">
                    <a:pos x="35" y="126"/>
                  </a:cxn>
                  <a:cxn ang="0">
                    <a:pos x="48" y="142"/>
                  </a:cxn>
                  <a:cxn ang="0">
                    <a:pos x="55" y="132"/>
                  </a:cxn>
                  <a:cxn ang="0">
                    <a:pos x="60" y="135"/>
                  </a:cxn>
                  <a:cxn ang="0">
                    <a:pos x="64" y="132"/>
                  </a:cxn>
                  <a:cxn ang="0">
                    <a:pos x="60" y="121"/>
                  </a:cxn>
                  <a:cxn ang="0">
                    <a:pos x="58" y="115"/>
                  </a:cxn>
                  <a:cxn ang="0">
                    <a:pos x="58" y="109"/>
                  </a:cxn>
                  <a:cxn ang="0">
                    <a:pos x="76" y="106"/>
                  </a:cxn>
                  <a:cxn ang="0">
                    <a:pos x="78" y="92"/>
                  </a:cxn>
                  <a:cxn ang="0">
                    <a:pos x="89" y="105"/>
                  </a:cxn>
                  <a:cxn ang="0">
                    <a:pos x="101" y="100"/>
                  </a:cxn>
                  <a:cxn ang="0">
                    <a:pos x="105" y="108"/>
                  </a:cxn>
                  <a:cxn ang="0">
                    <a:pos x="112" y="102"/>
                  </a:cxn>
                  <a:cxn ang="0">
                    <a:pos x="117" y="69"/>
                  </a:cxn>
                  <a:cxn ang="0">
                    <a:pos x="106" y="49"/>
                  </a:cxn>
                  <a:cxn ang="0">
                    <a:pos x="115" y="36"/>
                  </a:cxn>
                  <a:cxn ang="0">
                    <a:pos x="113" y="20"/>
                  </a:cxn>
                  <a:cxn ang="0">
                    <a:pos x="90" y="21"/>
                  </a:cxn>
                  <a:cxn ang="0">
                    <a:pos x="93" y="0"/>
                  </a:cxn>
                  <a:cxn ang="0">
                    <a:pos x="72" y="0"/>
                  </a:cxn>
                  <a:cxn ang="0">
                    <a:pos x="52" y="0"/>
                  </a:cxn>
                  <a:cxn ang="0">
                    <a:pos x="53" y="27"/>
                  </a:cxn>
                  <a:cxn ang="0">
                    <a:pos x="36" y="27"/>
                  </a:cxn>
                  <a:cxn ang="0">
                    <a:pos x="21" y="27"/>
                  </a:cxn>
                  <a:cxn ang="0">
                    <a:pos x="19" y="26"/>
                  </a:cxn>
                </a:cxnLst>
                <a:rect l="0" t="0" r="r" b="b"/>
                <a:pathLst>
                  <a:path w="117" h="142">
                    <a:moveTo>
                      <a:pt x="19" y="26"/>
                    </a:moveTo>
                    <a:lnTo>
                      <a:pt x="17" y="36"/>
                    </a:lnTo>
                    <a:lnTo>
                      <a:pt x="11" y="36"/>
                    </a:lnTo>
                    <a:lnTo>
                      <a:pt x="24" y="46"/>
                    </a:lnTo>
                    <a:lnTo>
                      <a:pt x="12" y="45"/>
                    </a:lnTo>
                    <a:lnTo>
                      <a:pt x="5" y="67"/>
                    </a:lnTo>
                    <a:lnTo>
                      <a:pt x="0" y="67"/>
                    </a:lnTo>
                    <a:lnTo>
                      <a:pt x="9" y="82"/>
                    </a:lnTo>
                    <a:lnTo>
                      <a:pt x="12" y="87"/>
                    </a:lnTo>
                    <a:lnTo>
                      <a:pt x="6" y="81"/>
                    </a:lnTo>
                    <a:lnTo>
                      <a:pt x="15" y="96"/>
                    </a:lnTo>
                    <a:lnTo>
                      <a:pt x="12" y="94"/>
                    </a:lnTo>
                    <a:lnTo>
                      <a:pt x="24" y="110"/>
                    </a:lnTo>
                    <a:lnTo>
                      <a:pt x="22" y="109"/>
                    </a:lnTo>
                    <a:lnTo>
                      <a:pt x="35" y="126"/>
                    </a:lnTo>
                    <a:lnTo>
                      <a:pt x="48" y="142"/>
                    </a:lnTo>
                    <a:lnTo>
                      <a:pt x="55" y="132"/>
                    </a:lnTo>
                    <a:lnTo>
                      <a:pt x="60" y="135"/>
                    </a:lnTo>
                    <a:lnTo>
                      <a:pt x="64" y="132"/>
                    </a:lnTo>
                    <a:lnTo>
                      <a:pt x="60" y="121"/>
                    </a:lnTo>
                    <a:lnTo>
                      <a:pt x="58" y="115"/>
                    </a:lnTo>
                    <a:lnTo>
                      <a:pt x="58" y="109"/>
                    </a:lnTo>
                    <a:lnTo>
                      <a:pt x="76" y="106"/>
                    </a:lnTo>
                    <a:lnTo>
                      <a:pt x="78" y="92"/>
                    </a:lnTo>
                    <a:lnTo>
                      <a:pt x="89" y="105"/>
                    </a:lnTo>
                    <a:lnTo>
                      <a:pt x="101" y="100"/>
                    </a:lnTo>
                    <a:lnTo>
                      <a:pt x="105" y="108"/>
                    </a:lnTo>
                    <a:lnTo>
                      <a:pt x="112" y="102"/>
                    </a:lnTo>
                    <a:lnTo>
                      <a:pt x="117" y="69"/>
                    </a:lnTo>
                    <a:lnTo>
                      <a:pt x="106" y="49"/>
                    </a:lnTo>
                    <a:lnTo>
                      <a:pt x="115" y="36"/>
                    </a:lnTo>
                    <a:lnTo>
                      <a:pt x="113" y="20"/>
                    </a:lnTo>
                    <a:lnTo>
                      <a:pt x="90" y="21"/>
                    </a:lnTo>
                    <a:lnTo>
                      <a:pt x="93" y="0"/>
                    </a:lnTo>
                    <a:lnTo>
                      <a:pt x="72" y="0"/>
                    </a:lnTo>
                    <a:lnTo>
                      <a:pt x="52" y="0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21" y="27"/>
                    </a:lnTo>
                    <a:lnTo>
                      <a:pt x="19" y="2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4" name="Freeform 264"/>
              <p:cNvSpPr>
                <a:spLocks/>
              </p:cNvSpPr>
              <p:nvPr/>
            </p:nvSpPr>
            <p:spPr bwMode="auto">
              <a:xfrm>
                <a:off x="2250" y="2386"/>
                <a:ext cx="85" cy="94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4" y="42"/>
                  </a:cxn>
                  <a:cxn ang="0">
                    <a:pos x="0" y="67"/>
                  </a:cxn>
                  <a:cxn ang="0">
                    <a:pos x="20" y="87"/>
                  </a:cxn>
                  <a:cxn ang="0">
                    <a:pos x="39" y="105"/>
                  </a:cxn>
                  <a:cxn ang="0">
                    <a:pos x="56" y="113"/>
                  </a:cxn>
                  <a:cxn ang="0">
                    <a:pos x="73" y="120"/>
                  </a:cxn>
                  <a:cxn ang="0">
                    <a:pos x="91" y="131"/>
                  </a:cxn>
                  <a:cxn ang="0">
                    <a:pos x="110" y="142"/>
                  </a:cxn>
                  <a:cxn ang="0">
                    <a:pos x="102" y="163"/>
                  </a:cxn>
                  <a:cxn ang="0">
                    <a:pos x="94" y="185"/>
                  </a:cxn>
                  <a:cxn ang="0">
                    <a:pos x="118" y="187"/>
                  </a:cxn>
                  <a:cxn ang="0">
                    <a:pos x="141" y="189"/>
                  </a:cxn>
                  <a:cxn ang="0">
                    <a:pos x="154" y="184"/>
                  </a:cxn>
                  <a:cxn ang="0">
                    <a:pos x="170" y="160"/>
                  </a:cxn>
                  <a:cxn ang="0">
                    <a:pos x="169" y="144"/>
                  </a:cxn>
                  <a:cxn ang="0">
                    <a:pos x="169" y="126"/>
                  </a:cxn>
                  <a:cxn ang="0">
                    <a:pos x="170" y="108"/>
                  </a:cxn>
                  <a:cxn ang="0">
                    <a:pos x="159" y="106"/>
                  </a:cxn>
                  <a:cxn ang="0">
                    <a:pos x="148" y="107"/>
                  </a:cxn>
                  <a:cxn ang="0">
                    <a:pos x="142" y="88"/>
                  </a:cxn>
                  <a:cxn ang="0">
                    <a:pos x="136" y="69"/>
                  </a:cxn>
                  <a:cxn ang="0">
                    <a:pos x="122" y="66"/>
                  </a:cxn>
                  <a:cxn ang="0">
                    <a:pos x="93" y="63"/>
                  </a:cxn>
                  <a:cxn ang="0">
                    <a:pos x="90" y="29"/>
                  </a:cxn>
                  <a:cxn ang="0">
                    <a:pos x="85" y="19"/>
                  </a:cxn>
                  <a:cxn ang="0">
                    <a:pos x="86" y="15"/>
                  </a:cxn>
                  <a:cxn ang="0">
                    <a:pos x="64" y="0"/>
                  </a:cxn>
                  <a:cxn ang="0">
                    <a:pos x="38" y="4"/>
                  </a:cxn>
                  <a:cxn ang="0">
                    <a:pos x="12" y="7"/>
                  </a:cxn>
                  <a:cxn ang="0">
                    <a:pos x="9" y="17"/>
                  </a:cxn>
                </a:cxnLst>
                <a:rect l="0" t="0" r="r" b="b"/>
                <a:pathLst>
                  <a:path w="170" h="189">
                    <a:moveTo>
                      <a:pt x="9" y="17"/>
                    </a:moveTo>
                    <a:lnTo>
                      <a:pt x="4" y="42"/>
                    </a:lnTo>
                    <a:lnTo>
                      <a:pt x="0" y="67"/>
                    </a:lnTo>
                    <a:lnTo>
                      <a:pt x="20" y="87"/>
                    </a:lnTo>
                    <a:lnTo>
                      <a:pt x="39" y="105"/>
                    </a:lnTo>
                    <a:lnTo>
                      <a:pt x="56" y="113"/>
                    </a:lnTo>
                    <a:lnTo>
                      <a:pt x="73" y="120"/>
                    </a:lnTo>
                    <a:lnTo>
                      <a:pt x="91" y="131"/>
                    </a:lnTo>
                    <a:lnTo>
                      <a:pt x="110" y="142"/>
                    </a:lnTo>
                    <a:lnTo>
                      <a:pt x="102" y="163"/>
                    </a:lnTo>
                    <a:lnTo>
                      <a:pt x="94" y="185"/>
                    </a:lnTo>
                    <a:lnTo>
                      <a:pt x="118" y="187"/>
                    </a:lnTo>
                    <a:lnTo>
                      <a:pt x="141" y="189"/>
                    </a:lnTo>
                    <a:lnTo>
                      <a:pt x="154" y="184"/>
                    </a:lnTo>
                    <a:lnTo>
                      <a:pt x="170" y="160"/>
                    </a:lnTo>
                    <a:lnTo>
                      <a:pt x="169" y="144"/>
                    </a:lnTo>
                    <a:lnTo>
                      <a:pt x="169" y="126"/>
                    </a:lnTo>
                    <a:lnTo>
                      <a:pt x="170" y="108"/>
                    </a:lnTo>
                    <a:lnTo>
                      <a:pt x="159" y="106"/>
                    </a:lnTo>
                    <a:lnTo>
                      <a:pt x="148" y="107"/>
                    </a:lnTo>
                    <a:lnTo>
                      <a:pt x="142" y="88"/>
                    </a:lnTo>
                    <a:lnTo>
                      <a:pt x="136" y="69"/>
                    </a:lnTo>
                    <a:lnTo>
                      <a:pt x="122" y="66"/>
                    </a:lnTo>
                    <a:lnTo>
                      <a:pt x="93" y="63"/>
                    </a:lnTo>
                    <a:lnTo>
                      <a:pt x="90" y="29"/>
                    </a:lnTo>
                    <a:lnTo>
                      <a:pt x="85" y="19"/>
                    </a:lnTo>
                    <a:lnTo>
                      <a:pt x="86" y="15"/>
                    </a:lnTo>
                    <a:lnTo>
                      <a:pt x="64" y="0"/>
                    </a:lnTo>
                    <a:lnTo>
                      <a:pt x="38" y="4"/>
                    </a:lnTo>
                    <a:lnTo>
                      <a:pt x="12" y="7"/>
                    </a:lnTo>
                    <a:lnTo>
                      <a:pt x="9" y="1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5" name="Freeform 265"/>
              <p:cNvSpPr>
                <a:spLocks/>
              </p:cNvSpPr>
              <p:nvPr/>
            </p:nvSpPr>
            <p:spPr bwMode="auto">
              <a:xfrm>
                <a:off x="2947" y="2155"/>
                <a:ext cx="3" cy="4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1" y="9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6" name="Freeform 266"/>
              <p:cNvSpPr>
                <a:spLocks/>
              </p:cNvSpPr>
              <p:nvPr/>
            </p:nvSpPr>
            <p:spPr bwMode="auto">
              <a:xfrm>
                <a:off x="2956" y="2140"/>
                <a:ext cx="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7" name="Freeform 267"/>
              <p:cNvSpPr>
                <a:spLocks/>
              </p:cNvSpPr>
              <p:nvPr/>
            </p:nvSpPr>
            <p:spPr bwMode="auto">
              <a:xfrm>
                <a:off x="3183" y="2171"/>
                <a:ext cx="112" cy="125"/>
              </a:xfrm>
              <a:custGeom>
                <a:avLst/>
                <a:gdLst/>
                <a:ahLst/>
                <a:cxnLst>
                  <a:cxn ang="0">
                    <a:pos x="170" y="55"/>
                  </a:cxn>
                  <a:cxn ang="0">
                    <a:pos x="168" y="47"/>
                  </a:cxn>
                  <a:cxn ang="0">
                    <a:pos x="150" y="36"/>
                  </a:cxn>
                  <a:cxn ang="0">
                    <a:pos x="131" y="24"/>
                  </a:cxn>
                  <a:cxn ang="0">
                    <a:pos x="112" y="12"/>
                  </a:cxn>
                  <a:cxn ang="0">
                    <a:pos x="94" y="0"/>
                  </a:cxn>
                  <a:cxn ang="0">
                    <a:pos x="76" y="1"/>
                  </a:cxn>
                  <a:cxn ang="0">
                    <a:pos x="58" y="1"/>
                  </a:cxn>
                  <a:cxn ang="0">
                    <a:pos x="40" y="1"/>
                  </a:cxn>
                  <a:cxn ang="0">
                    <a:pos x="23" y="2"/>
                  </a:cxn>
                  <a:cxn ang="0">
                    <a:pos x="30" y="31"/>
                  </a:cxn>
                  <a:cxn ang="0">
                    <a:pos x="24" y="33"/>
                  </a:cxn>
                  <a:cxn ang="0">
                    <a:pos x="24" y="44"/>
                  </a:cxn>
                  <a:cxn ang="0">
                    <a:pos x="29" y="51"/>
                  </a:cxn>
                  <a:cxn ang="0">
                    <a:pos x="17" y="66"/>
                  </a:cxn>
                  <a:cxn ang="0">
                    <a:pos x="5" y="80"/>
                  </a:cxn>
                  <a:cxn ang="0">
                    <a:pos x="0" y="80"/>
                  </a:cxn>
                  <a:cxn ang="0">
                    <a:pos x="1" y="98"/>
                  </a:cxn>
                  <a:cxn ang="0">
                    <a:pos x="1" y="115"/>
                  </a:cxn>
                  <a:cxn ang="0">
                    <a:pos x="8" y="134"/>
                  </a:cxn>
                  <a:cxn ang="0">
                    <a:pos x="18" y="151"/>
                  </a:cxn>
                  <a:cxn ang="0">
                    <a:pos x="26" y="168"/>
                  </a:cxn>
                  <a:cxn ang="0">
                    <a:pos x="28" y="171"/>
                  </a:cxn>
                  <a:cxn ang="0">
                    <a:pos x="49" y="183"/>
                  </a:cxn>
                  <a:cxn ang="0">
                    <a:pos x="70" y="197"/>
                  </a:cxn>
                  <a:cxn ang="0">
                    <a:pos x="91" y="199"/>
                  </a:cxn>
                  <a:cxn ang="0">
                    <a:pos x="98" y="204"/>
                  </a:cxn>
                  <a:cxn ang="0">
                    <a:pos x="104" y="228"/>
                  </a:cxn>
                  <a:cxn ang="0">
                    <a:pos x="110" y="247"/>
                  </a:cxn>
                  <a:cxn ang="0">
                    <a:pos x="120" y="247"/>
                  </a:cxn>
                  <a:cxn ang="0">
                    <a:pos x="131" y="245"/>
                  </a:cxn>
                  <a:cxn ang="0">
                    <a:pos x="155" y="249"/>
                  </a:cxn>
                  <a:cxn ang="0">
                    <a:pos x="169" y="243"/>
                  </a:cxn>
                  <a:cxn ang="0">
                    <a:pos x="180" y="242"/>
                  </a:cxn>
                  <a:cxn ang="0">
                    <a:pos x="202" y="231"/>
                  </a:cxn>
                  <a:cxn ang="0">
                    <a:pos x="223" y="222"/>
                  </a:cxn>
                  <a:cxn ang="0">
                    <a:pos x="210" y="207"/>
                  </a:cxn>
                  <a:cxn ang="0">
                    <a:pos x="205" y="185"/>
                  </a:cxn>
                  <a:cxn ang="0">
                    <a:pos x="203" y="167"/>
                  </a:cxn>
                  <a:cxn ang="0">
                    <a:pos x="202" y="159"/>
                  </a:cxn>
                  <a:cxn ang="0">
                    <a:pos x="205" y="137"/>
                  </a:cxn>
                  <a:cxn ang="0">
                    <a:pos x="192" y="117"/>
                  </a:cxn>
                  <a:cxn ang="0">
                    <a:pos x="200" y="86"/>
                  </a:cxn>
                  <a:cxn ang="0">
                    <a:pos x="186" y="71"/>
                  </a:cxn>
                  <a:cxn ang="0">
                    <a:pos x="170" y="55"/>
                  </a:cxn>
                </a:cxnLst>
                <a:rect l="0" t="0" r="r" b="b"/>
                <a:pathLst>
                  <a:path w="223" h="249">
                    <a:moveTo>
                      <a:pt x="170" y="55"/>
                    </a:moveTo>
                    <a:lnTo>
                      <a:pt x="168" y="47"/>
                    </a:lnTo>
                    <a:lnTo>
                      <a:pt x="150" y="36"/>
                    </a:lnTo>
                    <a:lnTo>
                      <a:pt x="131" y="24"/>
                    </a:lnTo>
                    <a:lnTo>
                      <a:pt x="112" y="12"/>
                    </a:lnTo>
                    <a:lnTo>
                      <a:pt x="94" y="0"/>
                    </a:lnTo>
                    <a:lnTo>
                      <a:pt x="76" y="1"/>
                    </a:lnTo>
                    <a:lnTo>
                      <a:pt x="58" y="1"/>
                    </a:lnTo>
                    <a:lnTo>
                      <a:pt x="40" y="1"/>
                    </a:lnTo>
                    <a:lnTo>
                      <a:pt x="23" y="2"/>
                    </a:lnTo>
                    <a:lnTo>
                      <a:pt x="30" y="31"/>
                    </a:lnTo>
                    <a:lnTo>
                      <a:pt x="24" y="33"/>
                    </a:lnTo>
                    <a:lnTo>
                      <a:pt x="24" y="44"/>
                    </a:lnTo>
                    <a:lnTo>
                      <a:pt x="29" y="51"/>
                    </a:lnTo>
                    <a:lnTo>
                      <a:pt x="17" y="66"/>
                    </a:lnTo>
                    <a:lnTo>
                      <a:pt x="5" y="80"/>
                    </a:lnTo>
                    <a:lnTo>
                      <a:pt x="0" y="80"/>
                    </a:lnTo>
                    <a:lnTo>
                      <a:pt x="1" y="98"/>
                    </a:lnTo>
                    <a:lnTo>
                      <a:pt x="1" y="115"/>
                    </a:lnTo>
                    <a:lnTo>
                      <a:pt x="8" y="134"/>
                    </a:lnTo>
                    <a:lnTo>
                      <a:pt x="18" y="151"/>
                    </a:lnTo>
                    <a:lnTo>
                      <a:pt x="26" y="168"/>
                    </a:lnTo>
                    <a:lnTo>
                      <a:pt x="28" y="171"/>
                    </a:lnTo>
                    <a:lnTo>
                      <a:pt x="49" y="183"/>
                    </a:lnTo>
                    <a:lnTo>
                      <a:pt x="70" y="197"/>
                    </a:lnTo>
                    <a:lnTo>
                      <a:pt x="91" y="199"/>
                    </a:lnTo>
                    <a:lnTo>
                      <a:pt x="98" y="204"/>
                    </a:lnTo>
                    <a:lnTo>
                      <a:pt x="104" y="228"/>
                    </a:lnTo>
                    <a:lnTo>
                      <a:pt x="110" y="247"/>
                    </a:lnTo>
                    <a:lnTo>
                      <a:pt x="120" y="247"/>
                    </a:lnTo>
                    <a:lnTo>
                      <a:pt x="131" y="245"/>
                    </a:lnTo>
                    <a:lnTo>
                      <a:pt x="155" y="249"/>
                    </a:lnTo>
                    <a:lnTo>
                      <a:pt x="169" y="243"/>
                    </a:lnTo>
                    <a:lnTo>
                      <a:pt x="180" y="242"/>
                    </a:lnTo>
                    <a:lnTo>
                      <a:pt x="202" y="231"/>
                    </a:lnTo>
                    <a:lnTo>
                      <a:pt x="223" y="222"/>
                    </a:lnTo>
                    <a:lnTo>
                      <a:pt x="210" y="207"/>
                    </a:lnTo>
                    <a:lnTo>
                      <a:pt x="205" y="185"/>
                    </a:lnTo>
                    <a:lnTo>
                      <a:pt x="203" y="167"/>
                    </a:lnTo>
                    <a:lnTo>
                      <a:pt x="202" y="159"/>
                    </a:lnTo>
                    <a:lnTo>
                      <a:pt x="205" y="137"/>
                    </a:lnTo>
                    <a:lnTo>
                      <a:pt x="192" y="117"/>
                    </a:lnTo>
                    <a:lnTo>
                      <a:pt x="200" y="86"/>
                    </a:lnTo>
                    <a:lnTo>
                      <a:pt x="186" y="71"/>
                    </a:lnTo>
                    <a:lnTo>
                      <a:pt x="170" y="5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8" name="Freeform 268"/>
              <p:cNvSpPr>
                <a:spLocks/>
              </p:cNvSpPr>
              <p:nvPr/>
            </p:nvSpPr>
            <p:spPr bwMode="auto">
              <a:xfrm>
                <a:off x="3283" y="2228"/>
                <a:ext cx="4" cy="7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8" y="14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9" name="Freeform 269"/>
              <p:cNvSpPr>
                <a:spLocks/>
              </p:cNvSpPr>
              <p:nvPr/>
            </p:nvSpPr>
            <p:spPr bwMode="auto">
              <a:xfrm>
                <a:off x="3185" y="2111"/>
                <a:ext cx="56" cy="65"/>
              </a:xfrm>
              <a:custGeom>
                <a:avLst/>
                <a:gdLst/>
                <a:ahLst/>
                <a:cxnLst>
                  <a:cxn ang="0">
                    <a:pos x="99" y="18"/>
                  </a:cxn>
                  <a:cxn ang="0">
                    <a:pos x="91" y="0"/>
                  </a:cxn>
                  <a:cxn ang="0">
                    <a:pos x="80" y="10"/>
                  </a:cxn>
                  <a:cxn ang="0">
                    <a:pos x="57" y="10"/>
                  </a:cxn>
                  <a:cxn ang="0">
                    <a:pos x="48" y="14"/>
                  </a:cxn>
                  <a:cxn ang="0">
                    <a:pos x="43" y="12"/>
                  </a:cxn>
                  <a:cxn ang="0">
                    <a:pos x="28" y="12"/>
                  </a:cxn>
                  <a:cxn ang="0">
                    <a:pos x="26" y="16"/>
                  </a:cxn>
                  <a:cxn ang="0">
                    <a:pos x="25" y="37"/>
                  </a:cxn>
                  <a:cxn ang="0">
                    <a:pos x="36" y="48"/>
                  </a:cxn>
                  <a:cxn ang="0">
                    <a:pos x="22" y="63"/>
                  </a:cxn>
                  <a:cxn ang="0">
                    <a:pos x="9" y="78"/>
                  </a:cxn>
                  <a:cxn ang="0">
                    <a:pos x="4" y="104"/>
                  </a:cxn>
                  <a:cxn ang="0">
                    <a:pos x="0" y="130"/>
                  </a:cxn>
                  <a:cxn ang="0">
                    <a:pos x="6" y="130"/>
                  </a:cxn>
                  <a:cxn ang="0">
                    <a:pos x="19" y="123"/>
                  </a:cxn>
                  <a:cxn ang="0">
                    <a:pos x="36" y="122"/>
                  </a:cxn>
                  <a:cxn ang="0">
                    <a:pos x="54" y="122"/>
                  </a:cxn>
                  <a:cxn ang="0">
                    <a:pos x="72" y="122"/>
                  </a:cxn>
                  <a:cxn ang="0">
                    <a:pos x="90" y="121"/>
                  </a:cxn>
                  <a:cxn ang="0">
                    <a:pos x="88" y="96"/>
                  </a:cxn>
                  <a:cxn ang="0">
                    <a:pos x="103" y="73"/>
                  </a:cxn>
                  <a:cxn ang="0">
                    <a:pos x="111" y="54"/>
                  </a:cxn>
                  <a:cxn ang="0">
                    <a:pos x="105" y="36"/>
                  </a:cxn>
                  <a:cxn ang="0">
                    <a:pos x="99" y="18"/>
                  </a:cxn>
                </a:cxnLst>
                <a:rect l="0" t="0" r="r" b="b"/>
                <a:pathLst>
                  <a:path w="111" h="130">
                    <a:moveTo>
                      <a:pt x="99" y="18"/>
                    </a:moveTo>
                    <a:lnTo>
                      <a:pt x="91" y="0"/>
                    </a:lnTo>
                    <a:lnTo>
                      <a:pt x="80" y="10"/>
                    </a:lnTo>
                    <a:lnTo>
                      <a:pt x="57" y="10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28" y="12"/>
                    </a:lnTo>
                    <a:lnTo>
                      <a:pt x="26" y="16"/>
                    </a:lnTo>
                    <a:lnTo>
                      <a:pt x="25" y="37"/>
                    </a:lnTo>
                    <a:lnTo>
                      <a:pt x="36" y="48"/>
                    </a:lnTo>
                    <a:lnTo>
                      <a:pt x="22" y="63"/>
                    </a:lnTo>
                    <a:lnTo>
                      <a:pt x="9" y="78"/>
                    </a:lnTo>
                    <a:lnTo>
                      <a:pt x="4" y="104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9" y="123"/>
                    </a:lnTo>
                    <a:lnTo>
                      <a:pt x="36" y="122"/>
                    </a:lnTo>
                    <a:lnTo>
                      <a:pt x="54" y="122"/>
                    </a:lnTo>
                    <a:lnTo>
                      <a:pt x="72" y="122"/>
                    </a:lnTo>
                    <a:lnTo>
                      <a:pt x="90" y="121"/>
                    </a:lnTo>
                    <a:lnTo>
                      <a:pt x="88" y="96"/>
                    </a:lnTo>
                    <a:lnTo>
                      <a:pt x="103" y="73"/>
                    </a:lnTo>
                    <a:lnTo>
                      <a:pt x="111" y="54"/>
                    </a:lnTo>
                    <a:lnTo>
                      <a:pt x="105" y="36"/>
                    </a:lnTo>
                    <a:lnTo>
                      <a:pt x="99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0" name="Freeform 270"/>
              <p:cNvSpPr>
                <a:spLocks/>
              </p:cNvSpPr>
              <p:nvPr/>
            </p:nvSpPr>
            <p:spPr bwMode="auto">
              <a:xfrm>
                <a:off x="3006" y="2098"/>
                <a:ext cx="197" cy="219"/>
              </a:xfrm>
              <a:custGeom>
                <a:avLst/>
                <a:gdLst/>
                <a:ahLst/>
                <a:cxnLst>
                  <a:cxn ang="0">
                    <a:pos x="349" y="173"/>
                  </a:cxn>
                  <a:cxn ang="0">
                    <a:pos x="346" y="186"/>
                  </a:cxn>
                  <a:cxn ang="0">
                    <a:pos x="347" y="190"/>
                  </a:cxn>
                  <a:cxn ang="0">
                    <a:pos x="354" y="227"/>
                  </a:cxn>
                  <a:cxn ang="0">
                    <a:pos x="355" y="262"/>
                  </a:cxn>
                  <a:cxn ang="0">
                    <a:pos x="372" y="298"/>
                  </a:cxn>
                  <a:cxn ang="0">
                    <a:pos x="361" y="318"/>
                  </a:cxn>
                  <a:cxn ang="0">
                    <a:pos x="331" y="341"/>
                  </a:cxn>
                  <a:cxn ang="0">
                    <a:pos x="334" y="381"/>
                  </a:cxn>
                  <a:cxn ang="0">
                    <a:pos x="352" y="414"/>
                  </a:cxn>
                  <a:cxn ang="0">
                    <a:pos x="354" y="437"/>
                  </a:cxn>
                  <a:cxn ang="0">
                    <a:pos x="341" y="435"/>
                  </a:cxn>
                  <a:cxn ang="0">
                    <a:pos x="311" y="404"/>
                  </a:cxn>
                  <a:cxn ang="0">
                    <a:pos x="294" y="404"/>
                  </a:cxn>
                  <a:cxn ang="0">
                    <a:pos x="264" y="386"/>
                  </a:cxn>
                  <a:cxn ang="0">
                    <a:pos x="240" y="377"/>
                  </a:cxn>
                  <a:cxn ang="0">
                    <a:pos x="206" y="384"/>
                  </a:cxn>
                  <a:cxn ang="0">
                    <a:pos x="199" y="351"/>
                  </a:cxn>
                  <a:cxn ang="0">
                    <a:pos x="198" y="298"/>
                  </a:cxn>
                  <a:cxn ang="0">
                    <a:pos x="171" y="288"/>
                  </a:cxn>
                  <a:cxn ang="0">
                    <a:pos x="146" y="308"/>
                  </a:cxn>
                  <a:cxn ang="0">
                    <a:pos x="107" y="308"/>
                  </a:cxn>
                  <a:cxn ang="0">
                    <a:pos x="90" y="263"/>
                  </a:cxn>
                  <a:cxn ang="0">
                    <a:pos x="55" y="262"/>
                  </a:cxn>
                  <a:cxn ang="0">
                    <a:pos x="20" y="261"/>
                  </a:cxn>
                  <a:cxn ang="0">
                    <a:pos x="0" y="258"/>
                  </a:cxn>
                  <a:cxn ang="0">
                    <a:pos x="8" y="239"/>
                  </a:cxn>
                  <a:cxn ang="0">
                    <a:pos x="29" y="236"/>
                  </a:cxn>
                  <a:cxn ang="0">
                    <a:pos x="47" y="227"/>
                  </a:cxn>
                  <a:cxn ang="0">
                    <a:pos x="65" y="222"/>
                  </a:cxn>
                  <a:cxn ang="0">
                    <a:pos x="83" y="189"/>
                  </a:cxn>
                  <a:cxn ang="0">
                    <a:pos x="101" y="152"/>
                  </a:cxn>
                  <a:cxn ang="0">
                    <a:pos x="117" y="116"/>
                  </a:cxn>
                  <a:cxn ang="0">
                    <a:pos x="123" y="81"/>
                  </a:cxn>
                  <a:cxn ang="0">
                    <a:pos x="132" y="42"/>
                  </a:cxn>
                  <a:cxn ang="0">
                    <a:pos x="149" y="4"/>
                  </a:cxn>
                  <a:cxn ang="0">
                    <a:pos x="188" y="22"/>
                  </a:cxn>
                  <a:cxn ang="0">
                    <a:pos x="217" y="14"/>
                  </a:cxn>
                  <a:cxn ang="0">
                    <a:pos x="248" y="8"/>
                  </a:cxn>
                  <a:cxn ang="0">
                    <a:pos x="270" y="0"/>
                  </a:cxn>
                  <a:cxn ang="0">
                    <a:pos x="302" y="4"/>
                  </a:cxn>
                  <a:cxn ang="0">
                    <a:pos x="318" y="12"/>
                  </a:cxn>
                  <a:cxn ang="0">
                    <a:pos x="347" y="21"/>
                  </a:cxn>
                  <a:cxn ang="0">
                    <a:pos x="370" y="29"/>
                  </a:cxn>
                  <a:cxn ang="0">
                    <a:pos x="383" y="63"/>
                  </a:cxn>
                  <a:cxn ang="0">
                    <a:pos x="380" y="89"/>
                  </a:cxn>
                  <a:cxn ang="0">
                    <a:pos x="362" y="130"/>
                  </a:cxn>
                </a:cxnLst>
                <a:rect l="0" t="0" r="r" b="b"/>
                <a:pathLst>
                  <a:path w="394" h="437">
                    <a:moveTo>
                      <a:pt x="358" y="156"/>
                    </a:moveTo>
                    <a:lnTo>
                      <a:pt x="349" y="173"/>
                    </a:lnTo>
                    <a:lnTo>
                      <a:pt x="344" y="186"/>
                    </a:lnTo>
                    <a:lnTo>
                      <a:pt x="346" y="186"/>
                    </a:lnTo>
                    <a:lnTo>
                      <a:pt x="346" y="188"/>
                    </a:lnTo>
                    <a:lnTo>
                      <a:pt x="347" y="190"/>
                    </a:lnTo>
                    <a:lnTo>
                      <a:pt x="350" y="209"/>
                    </a:lnTo>
                    <a:lnTo>
                      <a:pt x="354" y="227"/>
                    </a:lnTo>
                    <a:lnTo>
                      <a:pt x="355" y="245"/>
                    </a:lnTo>
                    <a:lnTo>
                      <a:pt x="355" y="262"/>
                    </a:lnTo>
                    <a:lnTo>
                      <a:pt x="362" y="281"/>
                    </a:lnTo>
                    <a:lnTo>
                      <a:pt x="372" y="298"/>
                    </a:lnTo>
                    <a:lnTo>
                      <a:pt x="380" y="315"/>
                    </a:lnTo>
                    <a:lnTo>
                      <a:pt x="361" y="318"/>
                    </a:lnTo>
                    <a:lnTo>
                      <a:pt x="342" y="323"/>
                    </a:lnTo>
                    <a:lnTo>
                      <a:pt x="331" y="341"/>
                    </a:lnTo>
                    <a:lnTo>
                      <a:pt x="336" y="360"/>
                    </a:lnTo>
                    <a:lnTo>
                      <a:pt x="334" y="381"/>
                    </a:lnTo>
                    <a:lnTo>
                      <a:pt x="332" y="400"/>
                    </a:lnTo>
                    <a:lnTo>
                      <a:pt x="352" y="414"/>
                    </a:lnTo>
                    <a:lnTo>
                      <a:pt x="359" y="407"/>
                    </a:lnTo>
                    <a:lnTo>
                      <a:pt x="354" y="437"/>
                    </a:lnTo>
                    <a:lnTo>
                      <a:pt x="349" y="435"/>
                    </a:lnTo>
                    <a:lnTo>
                      <a:pt x="341" y="435"/>
                    </a:lnTo>
                    <a:lnTo>
                      <a:pt x="324" y="412"/>
                    </a:lnTo>
                    <a:lnTo>
                      <a:pt x="311" y="404"/>
                    </a:lnTo>
                    <a:lnTo>
                      <a:pt x="302" y="394"/>
                    </a:lnTo>
                    <a:lnTo>
                      <a:pt x="294" y="404"/>
                    </a:lnTo>
                    <a:lnTo>
                      <a:pt x="268" y="393"/>
                    </a:lnTo>
                    <a:lnTo>
                      <a:pt x="264" y="386"/>
                    </a:lnTo>
                    <a:lnTo>
                      <a:pt x="247" y="388"/>
                    </a:lnTo>
                    <a:lnTo>
                      <a:pt x="240" y="377"/>
                    </a:lnTo>
                    <a:lnTo>
                      <a:pt x="223" y="381"/>
                    </a:lnTo>
                    <a:lnTo>
                      <a:pt x="206" y="384"/>
                    </a:lnTo>
                    <a:lnTo>
                      <a:pt x="205" y="375"/>
                    </a:lnTo>
                    <a:lnTo>
                      <a:pt x="199" y="351"/>
                    </a:lnTo>
                    <a:lnTo>
                      <a:pt x="198" y="324"/>
                    </a:lnTo>
                    <a:lnTo>
                      <a:pt x="198" y="298"/>
                    </a:lnTo>
                    <a:lnTo>
                      <a:pt x="170" y="293"/>
                    </a:lnTo>
                    <a:lnTo>
                      <a:pt x="171" y="288"/>
                    </a:lnTo>
                    <a:lnTo>
                      <a:pt x="150" y="287"/>
                    </a:lnTo>
                    <a:lnTo>
                      <a:pt x="146" y="308"/>
                    </a:lnTo>
                    <a:lnTo>
                      <a:pt x="121" y="312"/>
                    </a:lnTo>
                    <a:lnTo>
                      <a:pt x="107" y="308"/>
                    </a:lnTo>
                    <a:lnTo>
                      <a:pt x="98" y="285"/>
                    </a:lnTo>
                    <a:lnTo>
                      <a:pt x="90" y="263"/>
                    </a:lnTo>
                    <a:lnTo>
                      <a:pt x="73" y="263"/>
                    </a:lnTo>
                    <a:lnTo>
                      <a:pt x="55" y="262"/>
                    </a:lnTo>
                    <a:lnTo>
                      <a:pt x="37" y="261"/>
                    </a:lnTo>
                    <a:lnTo>
                      <a:pt x="20" y="261"/>
                    </a:lnTo>
                    <a:lnTo>
                      <a:pt x="3" y="263"/>
                    </a:lnTo>
                    <a:lnTo>
                      <a:pt x="0" y="258"/>
                    </a:lnTo>
                    <a:lnTo>
                      <a:pt x="7" y="257"/>
                    </a:lnTo>
                    <a:lnTo>
                      <a:pt x="8" y="239"/>
                    </a:lnTo>
                    <a:lnTo>
                      <a:pt x="18" y="232"/>
                    </a:lnTo>
                    <a:lnTo>
                      <a:pt x="29" y="236"/>
                    </a:lnTo>
                    <a:lnTo>
                      <a:pt x="35" y="228"/>
                    </a:lnTo>
                    <a:lnTo>
                      <a:pt x="47" y="227"/>
                    </a:lnTo>
                    <a:lnTo>
                      <a:pt x="49" y="238"/>
                    </a:lnTo>
                    <a:lnTo>
                      <a:pt x="65" y="222"/>
                    </a:lnTo>
                    <a:lnTo>
                      <a:pt x="80" y="207"/>
                    </a:lnTo>
                    <a:lnTo>
                      <a:pt x="83" y="189"/>
                    </a:lnTo>
                    <a:lnTo>
                      <a:pt x="86" y="171"/>
                    </a:lnTo>
                    <a:lnTo>
                      <a:pt x="101" y="152"/>
                    </a:lnTo>
                    <a:lnTo>
                      <a:pt x="114" y="132"/>
                    </a:lnTo>
                    <a:lnTo>
                      <a:pt x="117" y="116"/>
                    </a:lnTo>
                    <a:lnTo>
                      <a:pt x="120" y="98"/>
                    </a:lnTo>
                    <a:lnTo>
                      <a:pt x="123" y="81"/>
                    </a:lnTo>
                    <a:lnTo>
                      <a:pt x="127" y="63"/>
                    </a:lnTo>
                    <a:lnTo>
                      <a:pt x="132" y="42"/>
                    </a:lnTo>
                    <a:lnTo>
                      <a:pt x="131" y="26"/>
                    </a:lnTo>
                    <a:lnTo>
                      <a:pt x="149" y="4"/>
                    </a:lnTo>
                    <a:lnTo>
                      <a:pt x="169" y="16"/>
                    </a:lnTo>
                    <a:lnTo>
                      <a:pt x="188" y="22"/>
                    </a:lnTo>
                    <a:lnTo>
                      <a:pt x="209" y="28"/>
                    </a:lnTo>
                    <a:lnTo>
                      <a:pt x="217" y="14"/>
                    </a:lnTo>
                    <a:lnTo>
                      <a:pt x="227" y="15"/>
                    </a:lnTo>
                    <a:lnTo>
                      <a:pt x="248" y="8"/>
                    </a:lnTo>
                    <a:lnTo>
                      <a:pt x="263" y="8"/>
                    </a:lnTo>
                    <a:lnTo>
                      <a:pt x="270" y="0"/>
                    </a:lnTo>
                    <a:lnTo>
                      <a:pt x="287" y="3"/>
                    </a:lnTo>
                    <a:lnTo>
                      <a:pt x="302" y="4"/>
                    </a:lnTo>
                    <a:lnTo>
                      <a:pt x="313" y="8"/>
                    </a:lnTo>
                    <a:lnTo>
                      <a:pt x="318" y="12"/>
                    </a:lnTo>
                    <a:lnTo>
                      <a:pt x="335" y="22"/>
                    </a:lnTo>
                    <a:lnTo>
                      <a:pt x="347" y="21"/>
                    </a:lnTo>
                    <a:lnTo>
                      <a:pt x="355" y="15"/>
                    </a:lnTo>
                    <a:lnTo>
                      <a:pt x="370" y="29"/>
                    </a:lnTo>
                    <a:lnTo>
                      <a:pt x="384" y="42"/>
                    </a:lnTo>
                    <a:lnTo>
                      <a:pt x="383" y="63"/>
                    </a:lnTo>
                    <a:lnTo>
                      <a:pt x="394" y="74"/>
                    </a:lnTo>
                    <a:lnTo>
                      <a:pt x="380" y="89"/>
                    </a:lnTo>
                    <a:lnTo>
                      <a:pt x="367" y="104"/>
                    </a:lnTo>
                    <a:lnTo>
                      <a:pt x="362" y="130"/>
                    </a:lnTo>
                    <a:lnTo>
                      <a:pt x="358" y="15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1" name="Freeform 271"/>
              <p:cNvSpPr>
                <a:spLocks/>
              </p:cNvSpPr>
              <p:nvPr/>
            </p:nvSpPr>
            <p:spPr bwMode="auto">
              <a:xfrm>
                <a:off x="3104" y="2255"/>
                <a:ext cx="121" cy="116"/>
              </a:xfrm>
              <a:custGeom>
                <a:avLst/>
                <a:gdLst/>
                <a:ahLst/>
                <a:cxnLst>
                  <a:cxn ang="0">
                    <a:pos x="42" y="110"/>
                  </a:cxn>
                  <a:cxn ang="0">
                    <a:pos x="21" y="111"/>
                  </a:cxn>
                  <a:cxn ang="0">
                    <a:pos x="1" y="111"/>
                  </a:cxn>
                  <a:cxn ang="0">
                    <a:pos x="1" y="131"/>
                  </a:cxn>
                  <a:cxn ang="0">
                    <a:pos x="1" y="149"/>
                  </a:cxn>
                  <a:cxn ang="0">
                    <a:pos x="0" y="168"/>
                  </a:cxn>
                  <a:cxn ang="0">
                    <a:pos x="0" y="186"/>
                  </a:cxn>
                  <a:cxn ang="0">
                    <a:pos x="14" y="203"/>
                  </a:cxn>
                  <a:cxn ang="0">
                    <a:pos x="28" y="219"/>
                  </a:cxn>
                  <a:cxn ang="0">
                    <a:pos x="43" y="217"/>
                  </a:cxn>
                  <a:cxn ang="0">
                    <a:pos x="64" y="224"/>
                  </a:cxn>
                  <a:cxn ang="0">
                    <a:pos x="93" y="230"/>
                  </a:cxn>
                  <a:cxn ang="0">
                    <a:pos x="113" y="213"/>
                  </a:cxn>
                  <a:cxn ang="0">
                    <a:pos x="134" y="195"/>
                  </a:cxn>
                  <a:cxn ang="0">
                    <a:pos x="141" y="181"/>
                  </a:cxn>
                  <a:cxn ang="0">
                    <a:pos x="156" y="177"/>
                  </a:cxn>
                  <a:cxn ang="0">
                    <a:pos x="171" y="174"/>
                  </a:cxn>
                  <a:cxn ang="0">
                    <a:pos x="168" y="161"/>
                  </a:cxn>
                  <a:cxn ang="0">
                    <a:pos x="183" y="155"/>
                  </a:cxn>
                  <a:cxn ang="0">
                    <a:pos x="199" y="149"/>
                  </a:cxn>
                  <a:cxn ang="0">
                    <a:pos x="215" y="141"/>
                  </a:cxn>
                  <a:cxn ang="0">
                    <a:pos x="230" y="135"/>
                  </a:cxn>
                  <a:cxn ang="0">
                    <a:pos x="221" y="125"/>
                  </a:cxn>
                  <a:cxn ang="0">
                    <a:pos x="231" y="103"/>
                  </a:cxn>
                  <a:cxn ang="0">
                    <a:pos x="234" y="97"/>
                  </a:cxn>
                  <a:cxn ang="0">
                    <a:pos x="235" y="79"/>
                  </a:cxn>
                  <a:cxn ang="0">
                    <a:pos x="236" y="61"/>
                  </a:cxn>
                  <a:cxn ang="0">
                    <a:pos x="241" y="53"/>
                  </a:cxn>
                  <a:cxn ang="0">
                    <a:pos x="229" y="33"/>
                  </a:cxn>
                  <a:cxn ang="0">
                    <a:pos x="227" y="29"/>
                  </a:cxn>
                  <a:cxn ang="0">
                    <a:pos x="206" y="15"/>
                  </a:cxn>
                  <a:cxn ang="0">
                    <a:pos x="185" y="3"/>
                  </a:cxn>
                  <a:cxn ang="0">
                    <a:pos x="183" y="0"/>
                  </a:cxn>
                  <a:cxn ang="0">
                    <a:pos x="164" y="3"/>
                  </a:cxn>
                  <a:cxn ang="0">
                    <a:pos x="145" y="8"/>
                  </a:cxn>
                  <a:cxn ang="0">
                    <a:pos x="134" y="26"/>
                  </a:cxn>
                  <a:cxn ang="0">
                    <a:pos x="139" y="45"/>
                  </a:cxn>
                  <a:cxn ang="0">
                    <a:pos x="137" y="66"/>
                  </a:cxn>
                  <a:cxn ang="0">
                    <a:pos x="135" y="85"/>
                  </a:cxn>
                  <a:cxn ang="0">
                    <a:pos x="155" y="99"/>
                  </a:cxn>
                  <a:cxn ang="0">
                    <a:pos x="162" y="92"/>
                  </a:cxn>
                  <a:cxn ang="0">
                    <a:pos x="157" y="122"/>
                  </a:cxn>
                  <a:cxn ang="0">
                    <a:pos x="152" y="120"/>
                  </a:cxn>
                  <a:cxn ang="0">
                    <a:pos x="144" y="120"/>
                  </a:cxn>
                  <a:cxn ang="0">
                    <a:pos x="127" y="97"/>
                  </a:cxn>
                  <a:cxn ang="0">
                    <a:pos x="114" y="89"/>
                  </a:cxn>
                  <a:cxn ang="0">
                    <a:pos x="105" y="79"/>
                  </a:cxn>
                  <a:cxn ang="0">
                    <a:pos x="97" y="89"/>
                  </a:cxn>
                  <a:cxn ang="0">
                    <a:pos x="71" y="78"/>
                  </a:cxn>
                  <a:cxn ang="0">
                    <a:pos x="67" y="71"/>
                  </a:cxn>
                  <a:cxn ang="0">
                    <a:pos x="50" y="73"/>
                  </a:cxn>
                  <a:cxn ang="0">
                    <a:pos x="43" y="62"/>
                  </a:cxn>
                  <a:cxn ang="0">
                    <a:pos x="43" y="86"/>
                  </a:cxn>
                  <a:cxn ang="0">
                    <a:pos x="42" y="110"/>
                  </a:cxn>
                </a:cxnLst>
                <a:rect l="0" t="0" r="r" b="b"/>
                <a:pathLst>
                  <a:path w="241" h="230">
                    <a:moveTo>
                      <a:pt x="42" y="110"/>
                    </a:moveTo>
                    <a:lnTo>
                      <a:pt x="21" y="111"/>
                    </a:lnTo>
                    <a:lnTo>
                      <a:pt x="1" y="111"/>
                    </a:lnTo>
                    <a:lnTo>
                      <a:pt x="1" y="131"/>
                    </a:lnTo>
                    <a:lnTo>
                      <a:pt x="1" y="149"/>
                    </a:lnTo>
                    <a:lnTo>
                      <a:pt x="0" y="168"/>
                    </a:lnTo>
                    <a:lnTo>
                      <a:pt x="0" y="186"/>
                    </a:lnTo>
                    <a:lnTo>
                      <a:pt x="14" y="203"/>
                    </a:lnTo>
                    <a:lnTo>
                      <a:pt x="28" y="219"/>
                    </a:lnTo>
                    <a:lnTo>
                      <a:pt x="43" y="217"/>
                    </a:lnTo>
                    <a:lnTo>
                      <a:pt x="64" y="224"/>
                    </a:lnTo>
                    <a:lnTo>
                      <a:pt x="93" y="230"/>
                    </a:lnTo>
                    <a:lnTo>
                      <a:pt x="113" y="213"/>
                    </a:lnTo>
                    <a:lnTo>
                      <a:pt x="134" y="195"/>
                    </a:lnTo>
                    <a:lnTo>
                      <a:pt x="141" y="181"/>
                    </a:lnTo>
                    <a:lnTo>
                      <a:pt x="156" y="177"/>
                    </a:lnTo>
                    <a:lnTo>
                      <a:pt x="171" y="174"/>
                    </a:lnTo>
                    <a:lnTo>
                      <a:pt x="168" y="161"/>
                    </a:lnTo>
                    <a:lnTo>
                      <a:pt x="183" y="155"/>
                    </a:lnTo>
                    <a:lnTo>
                      <a:pt x="199" y="149"/>
                    </a:lnTo>
                    <a:lnTo>
                      <a:pt x="215" y="141"/>
                    </a:lnTo>
                    <a:lnTo>
                      <a:pt x="230" y="135"/>
                    </a:lnTo>
                    <a:lnTo>
                      <a:pt x="221" y="125"/>
                    </a:lnTo>
                    <a:lnTo>
                      <a:pt x="231" y="103"/>
                    </a:lnTo>
                    <a:lnTo>
                      <a:pt x="234" y="97"/>
                    </a:lnTo>
                    <a:lnTo>
                      <a:pt x="235" y="79"/>
                    </a:lnTo>
                    <a:lnTo>
                      <a:pt x="236" y="61"/>
                    </a:lnTo>
                    <a:lnTo>
                      <a:pt x="241" y="53"/>
                    </a:lnTo>
                    <a:lnTo>
                      <a:pt x="229" y="33"/>
                    </a:lnTo>
                    <a:lnTo>
                      <a:pt x="227" y="29"/>
                    </a:lnTo>
                    <a:lnTo>
                      <a:pt x="206" y="15"/>
                    </a:lnTo>
                    <a:lnTo>
                      <a:pt x="185" y="3"/>
                    </a:lnTo>
                    <a:lnTo>
                      <a:pt x="183" y="0"/>
                    </a:lnTo>
                    <a:lnTo>
                      <a:pt x="164" y="3"/>
                    </a:lnTo>
                    <a:lnTo>
                      <a:pt x="145" y="8"/>
                    </a:lnTo>
                    <a:lnTo>
                      <a:pt x="134" y="26"/>
                    </a:lnTo>
                    <a:lnTo>
                      <a:pt x="139" y="45"/>
                    </a:lnTo>
                    <a:lnTo>
                      <a:pt x="137" y="66"/>
                    </a:lnTo>
                    <a:lnTo>
                      <a:pt x="135" y="85"/>
                    </a:lnTo>
                    <a:lnTo>
                      <a:pt x="155" y="99"/>
                    </a:lnTo>
                    <a:lnTo>
                      <a:pt x="162" y="92"/>
                    </a:lnTo>
                    <a:lnTo>
                      <a:pt x="157" y="122"/>
                    </a:lnTo>
                    <a:lnTo>
                      <a:pt x="152" y="120"/>
                    </a:lnTo>
                    <a:lnTo>
                      <a:pt x="144" y="120"/>
                    </a:lnTo>
                    <a:lnTo>
                      <a:pt x="127" y="97"/>
                    </a:lnTo>
                    <a:lnTo>
                      <a:pt x="114" y="89"/>
                    </a:lnTo>
                    <a:lnTo>
                      <a:pt x="105" y="79"/>
                    </a:lnTo>
                    <a:lnTo>
                      <a:pt x="97" y="89"/>
                    </a:lnTo>
                    <a:lnTo>
                      <a:pt x="71" y="78"/>
                    </a:lnTo>
                    <a:lnTo>
                      <a:pt x="67" y="71"/>
                    </a:lnTo>
                    <a:lnTo>
                      <a:pt x="50" y="73"/>
                    </a:lnTo>
                    <a:lnTo>
                      <a:pt x="43" y="62"/>
                    </a:lnTo>
                    <a:lnTo>
                      <a:pt x="43" y="86"/>
                    </a:lnTo>
                    <a:lnTo>
                      <a:pt x="42" y="11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2" name="Freeform 272"/>
              <p:cNvSpPr>
                <a:spLocks/>
              </p:cNvSpPr>
              <p:nvPr/>
            </p:nvSpPr>
            <p:spPr bwMode="auto">
              <a:xfrm>
                <a:off x="3137" y="2342"/>
                <a:ext cx="78" cy="79"/>
              </a:xfrm>
              <a:custGeom>
                <a:avLst/>
                <a:gdLst/>
                <a:ahLst/>
                <a:cxnLst>
                  <a:cxn ang="0">
                    <a:pos x="77" y="150"/>
                  </a:cxn>
                  <a:cxn ang="0">
                    <a:pos x="73" y="146"/>
                  </a:cxn>
                  <a:cxn ang="0">
                    <a:pos x="56" y="138"/>
                  </a:cxn>
                  <a:cxn ang="0">
                    <a:pos x="49" y="119"/>
                  </a:cxn>
                  <a:cxn ang="0">
                    <a:pos x="43" y="111"/>
                  </a:cxn>
                  <a:cxn ang="0">
                    <a:pos x="39" y="107"/>
                  </a:cxn>
                  <a:cxn ang="0">
                    <a:pos x="25" y="96"/>
                  </a:cxn>
                  <a:cxn ang="0">
                    <a:pos x="13" y="73"/>
                  </a:cxn>
                  <a:cxn ang="0">
                    <a:pos x="0" y="50"/>
                  </a:cxn>
                  <a:cxn ang="0">
                    <a:pos x="29" y="56"/>
                  </a:cxn>
                  <a:cxn ang="0">
                    <a:pos x="49" y="39"/>
                  </a:cxn>
                  <a:cxn ang="0">
                    <a:pos x="70" y="21"/>
                  </a:cxn>
                  <a:cxn ang="0">
                    <a:pos x="77" y="7"/>
                  </a:cxn>
                  <a:cxn ang="0">
                    <a:pos x="92" y="3"/>
                  </a:cxn>
                  <a:cxn ang="0">
                    <a:pos x="107" y="0"/>
                  </a:cxn>
                  <a:cxn ang="0">
                    <a:pos x="107" y="8"/>
                  </a:cxn>
                  <a:cxn ang="0">
                    <a:pos x="117" y="8"/>
                  </a:cxn>
                  <a:cxn ang="0">
                    <a:pos x="137" y="17"/>
                  </a:cxn>
                  <a:cxn ang="0">
                    <a:pos x="157" y="25"/>
                  </a:cxn>
                  <a:cxn ang="0">
                    <a:pos x="157" y="53"/>
                  </a:cxn>
                  <a:cxn ang="0">
                    <a:pos x="153" y="73"/>
                  </a:cxn>
                  <a:cxn ang="0">
                    <a:pos x="155" y="93"/>
                  </a:cxn>
                  <a:cxn ang="0">
                    <a:pos x="148" y="114"/>
                  </a:cxn>
                  <a:cxn ang="0">
                    <a:pos x="143" y="133"/>
                  </a:cxn>
                  <a:cxn ang="0">
                    <a:pos x="131" y="145"/>
                  </a:cxn>
                  <a:cxn ang="0">
                    <a:pos x="118" y="157"/>
                  </a:cxn>
                  <a:cxn ang="0">
                    <a:pos x="99" y="155"/>
                  </a:cxn>
                  <a:cxn ang="0">
                    <a:pos x="80" y="152"/>
                  </a:cxn>
                  <a:cxn ang="0">
                    <a:pos x="77" y="150"/>
                  </a:cxn>
                </a:cxnLst>
                <a:rect l="0" t="0" r="r" b="b"/>
                <a:pathLst>
                  <a:path w="157" h="157">
                    <a:moveTo>
                      <a:pt x="77" y="150"/>
                    </a:moveTo>
                    <a:lnTo>
                      <a:pt x="73" y="146"/>
                    </a:lnTo>
                    <a:lnTo>
                      <a:pt x="56" y="138"/>
                    </a:lnTo>
                    <a:lnTo>
                      <a:pt x="49" y="119"/>
                    </a:lnTo>
                    <a:lnTo>
                      <a:pt x="43" y="111"/>
                    </a:lnTo>
                    <a:lnTo>
                      <a:pt x="39" y="107"/>
                    </a:lnTo>
                    <a:lnTo>
                      <a:pt x="25" y="96"/>
                    </a:lnTo>
                    <a:lnTo>
                      <a:pt x="13" y="73"/>
                    </a:lnTo>
                    <a:lnTo>
                      <a:pt x="0" y="50"/>
                    </a:lnTo>
                    <a:lnTo>
                      <a:pt x="29" y="56"/>
                    </a:lnTo>
                    <a:lnTo>
                      <a:pt x="49" y="39"/>
                    </a:lnTo>
                    <a:lnTo>
                      <a:pt x="70" y="21"/>
                    </a:lnTo>
                    <a:lnTo>
                      <a:pt x="77" y="7"/>
                    </a:lnTo>
                    <a:lnTo>
                      <a:pt x="92" y="3"/>
                    </a:lnTo>
                    <a:lnTo>
                      <a:pt x="10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37" y="17"/>
                    </a:lnTo>
                    <a:lnTo>
                      <a:pt x="157" y="25"/>
                    </a:lnTo>
                    <a:lnTo>
                      <a:pt x="157" y="53"/>
                    </a:lnTo>
                    <a:lnTo>
                      <a:pt x="153" y="73"/>
                    </a:lnTo>
                    <a:lnTo>
                      <a:pt x="155" y="93"/>
                    </a:lnTo>
                    <a:lnTo>
                      <a:pt x="148" y="114"/>
                    </a:lnTo>
                    <a:lnTo>
                      <a:pt x="143" y="133"/>
                    </a:lnTo>
                    <a:lnTo>
                      <a:pt x="131" y="145"/>
                    </a:lnTo>
                    <a:lnTo>
                      <a:pt x="118" y="157"/>
                    </a:lnTo>
                    <a:lnTo>
                      <a:pt x="99" y="155"/>
                    </a:lnTo>
                    <a:lnTo>
                      <a:pt x="80" y="152"/>
                    </a:lnTo>
                    <a:lnTo>
                      <a:pt x="77" y="15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3" name="Freeform 273"/>
              <p:cNvSpPr>
                <a:spLocks/>
              </p:cNvSpPr>
              <p:nvPr/>
            </p:nvSpPr>
            <p:spPr bwMode="auto">
              <a:xfrm>
                <a:off x="2310" y="2511"/>
                <a:ext cx="50" cy="56"/>
              </a:xfrm>
              <a:custGeom>
                <a:avLst/>
                <a:gdLst/>
                <a:ahLst/>
                <a:cxnLst>
                  <a:cxn ang="0">
                    <a:pos x="97" y="58"/>
                  </a:cxn>
                  <a:cxn ang="0">
                    <a:pos x="77" y="42"/>
                  </a:cxn>
                  <a:cxn ang="0">
                    <a:pos x="55" y="26"/>
                  </a:cxn>
                  <a:cxn ang="0">
                    <a:pos x="43" y="19"/>
                  </a:cxn>
                  <a:cxn ang="0">
                    <a:pos x="37" y="19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29"/>
                  </a:cxn>
                  <a:cxn ang="0">
                    <a:pos x="0" y="54"/>
                  </a:cxn>
                  <a:cxn ang="0">
                    <a:pos x="1" y="58"/>
                  </a:cxn>
                  <a:cxn ang="0">
                    <a:pos x="0" y="77"/>
                  </a:cxn>
                  <a:cxn ang="0">
                    <a:pos x="9" y="96"/>
                  </a:cxn>
                  <a:cxn ang="0">
                    <a:pos x="35" y="106"/>
                  </a:cxn>
                  <a:cxn ang="0">
                    <a:pos x="67" y="112"/>
                  </a:cxn>
                  <a:cxn ang="0">
                    <a:pos x="85" y="104"/>
                  </a:cxn>
                  <a:cxn ang="0">
                    <a:pos x="99" y="84"/>
                  </a:cxn>
                  <a:cxn ang="0">
                    <a:pos x="95" y="68"/>
                  </a:cxn>
                  <a:cxn ang="0">
                    <a:pos x="97" y="58"/>
                  </a:cxn>
                </a:cxnLst>
                <a:rect l="0" t="0" r="r" b="b"/>
                <a:pathLst>
                  <a:path w="99" h="112">
                    <a:moveTo>
                      <a:pt x="97" y="58"/>
                    </a:moveTo>
                    <a:lnTo>
                      <a:pt x="77" y="42"/>
                    </a:lnTo>
                    <a:lnTo>
                      <a:pt x="55" y="26"/>
                    </a:lnTo>
                    <a:lnTo>
                      <a:pt x="43" y="19"/>
                    </a:lnTo>
                    <a:lnTo>
                      <a:pt x="37" y="19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29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0" y="77"/>
                    </a:lnTo>
                    <a:lnTo>
                      <a:pt x="9" y="96"/>
                    </a:lnTo>
                    <a:lnTo>
                      <a:pt x="35" y="106"/>
                    </a:lnTo>
                    <a:lnTo>
                      <a:pt x="67" y="112"/>
                    </a:lnTo>
                    <a:lnTo>
                      <a:pt x="85" y="104"/>
                    </a:lnTo>
                    <a:lnTo>
                      <a:pt x="99" y="84"/>
                    </a:lnTo>
                    <a:lnTo>
                      <a:pt x="95" y="68"/>
                    </a:lnTo>
                    <a:lnTo>
                      <a:pt x="97" y="5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4" name="Freeform 274"/>
              <p:cNvSpPr>
                <a:spLocks/>
              </p:cNvSpPr>
              <p:nvPr/>
            </p:nvSpPr>
            <p:spPr bwMode="auto">
              <a:xfrm>
                <a:off x="2188" y="2414"/>
                <a:ext cx="157" cy="353"/>
              </a:xfrm>
              <a:custGeom>
                <a:avLst/>
                <a:gdLst/>
                <a:ahLst/>
                <a:cxnLst>
                  <a:cxn ang="0">
                    <a:pos x="175" y="447"/>
                  </a:cxn>
                  <a:cxn ang="0">
                    <a:pos x="170" y="475"/>
                  </a:cxn>
                  <a:cxn ang="0">
                    <a:pos x="184" y="476"/>
                  </a:cxn>
                  <a:cxn ang="0">
                    <a:pos x="196" y="489"/>
                  </a:cxn>
                  <a:cxn ang="0">
                    <a:pos x="170" y="486"/>
                  </a:cxn>
                  <a:cxn ang="0">
                    <a:pos x="172" y="511"/>
                  </a:cxn>
                  <a:cxn ang="0">
                    <a:pos x="170" y="540"/>
                  </a:cxn>
                  <a:cxn ang="0">
                    <a:pos x="150" y="572"/>
                  </a:cxn>
                  <a:cxn ang="0">
                    <a:pos x="191" y="594"/>
                  </a:cxn>
                  <a:cxn ang="0">
                    <a:pos x="191" y="607"/>
                  </a:cxn>
                  <a:cxn ang="0">
                    <a:pos x="170" y="636"/>
                  </a:cxn>
                  <a:cxn ang="0">
                    <a:pos x="158" y="650"/>
                  </a:cxn>
                  <a:cxn ang="0">
                    <a:pos x="164" y="657"/>
                  </a:cxn>
                  <a:cxn ang="0">
                    <a:pos x="156" y="675"/>
                  </a:cxn>
                  <a:cxn ang="0">
                    <a:pos x="161" y="688"/>
                  </a:cxn>
                  <a:cxn ang="0">
                    <a:pos x="185" y="705"/>
                  </a:cxn>
                  <a:cxn ang="0">
                    <a:pos x="118" y="694"/>
                  </a:cxn>
                  <a:cxn ang="0">
                    <a:pos x="95" y="667"/>
                  </a:cxn>
                  <a:cxn ang="0">
                    <a:pos x="66" y="637"/>
                  </a:cxn>
                  <a:cxn ang="0">
                    <a:pos x="74" y="592"/>
                  </a:cxn>
                  <a:cxn ang="0">
                    <a:pos x="70" y="548"/>
                  </a:cxn>
                  <a:cxn ang="0">
                    <a:pos x="56" y="534"/>
                  </a:cxn>
                  <a:cxn ang="0">
                    <a:pos x="54" y="520"/>
                  </a:cxn>
                  <a:cxn ang="0">
                    <a:pos x="36" y="483"/>
                  </a:cxn>
                  <a:cxn ang="0">
                    <a:pos x="28" y="434"/>
                  </a:cxn>
                  <a:cxn ang="0">
                    <a:pos x="29" y="394"/>
                  </a:cxn>
                  <a:cxn ang="0">
                    <a:pos x="22" y="362"/>
                  </a:cxn>
                  <a:cxn ang="0">
                    <a:pos x="25" y="326"/>
                  </a:cxn>
                  <a:cxn ang="0">
                    <a:pos x="23" y="282"/>
                  </a:cxn>
                  <a:cxn ang="0">
                    <a:pos x="8" y="249"/>
                  </a:cxn>
                  <a:cxn ang="0">
                    <a:pos x="0" y="216"/>
                  </a:cxn>
                  <a:cxn ang="0">
                    <a:pos x="2" y="183"/>
                  </a:cxn>
                  <a:cxn ang="0">
                    <a:pos x="10" y="146"/>
                  </a:cxn>
                  <a:cxn ang="0">
                    <a:pos x="24" y="118"/>
                  </a:cxn>
                  <a:cxn ang="0">
                    <a:pos x="13" y="73"/>
                  </a:cxn>
                  <a:cxn ang="0">
                    <a:pos x="34" y="51"/>
                  </a:cxn>
                  <a:cxn ang="0">
                    <a:pos x="34" y="24"/>
                  </a:cxn>
                  <a:cxn ang="0">
                    <a:pos x="55" y="3"/>
                  </a:cxn>
                  <a:cxn ang="0">
                    <a:pos x="90" y="21"/>
                  </a:cxn>
                  <a:cxn ang="0">
                    <a:pos x="120" y="4"/>
                  </a:cxn>
                  <a:cxn ang="0">
                    <a:pos x="144" y="30"/>
                  </a:cxn>
                  <a:cxn ang="0">
                    <a:pos x="180" y="56"/>
                  </a:cxn>
                  <a:cxn ang="0">
                    <a:pos x="215" y="74"/>
                  </a:cxn>
                  <a:cxn ang="0">
                    <a:pos x="226" y="106"/>
                  </a:cxn>
                  <a:cxn ang="0">
                    <a:pos x="242" y="130"/>
                  </a:cxn>
                  <a:cxn ang="0">
                    <a:pos x="278" y="127"/>
                  </a:cxn>
                  <a:cxn ang="0">
                    <a:pos x="293" y="87"/>
                  </a:cxn>
                  <a:cxn ang="0">
                    <a:pos x="314" y="118"/>
                  </a:cxn>
                  <a:cxn ang="0">
                    <a:pos x="289" y="141"/>
                  </a:cxn>
                  <a:cxn ang="0">
                    <a:pos x="268" y="168"/>
                  </a:cxn>
                  <a:cxn ang="0">
                    <a:pos x="247" y="195"/>
                  </a:cxn>
                  <a:cxn ang="0">
                    <a:pos x="246" y="223"/>
                  </a:cxn>
                  <a:cxn ang="0">
                    <a:pos x="247" y="264"/>
                  </a:cxn>
                  <a:cxn ang="0">
                    <a:pos x="252" y="300"/>
                  </a:cxn>
                  <a:cxn ang="0">
                    <a:pos x="280" y="336"/>
                  </a:cxn>
                  <a:cxn ang="0">
                    <a:pos x="286" y="364"/>
                  </a:cxn>
                  <a:cxn ang="0">
                    <a:pos x="262" y="388"/>
                  </a:cxn>
                  <a:cxn ang="0">
                    <a:pos x="228" y="397"/>
                  </a:cxn>
                  <a:cxn ang="0">
                    <a:pos x="197" y="399"/>
                  </a:cxn>
                  <a:cxn ang="0">
                    <a:pos x="206" y="436"/>
                  </a:cxn>
                </a:cxnLst>
                <a:rect l="0" t="0" r="r" b="b"/>
                <a:pathLst>
                  <a:path w="314" h="705">
                    <a:moveTo>
                      <a:pt x="202" y="448"/>
                    </a:moveTo>
                    <a:lnTo>
                      <a:pt x="175" y="447"/>
                    </a:lnTo>
                    <a:lnTo>
                      <a:pt x="155" y="444"/>
                    </a:lnTo>
                    <a:lnTo>
                      <a:pt x="170" y="475"/>
                    </a:lnTo>
                    <a:lnTo>
                      <a:pt x="176" y="477"/>
                    </a:lnTo>
                    <a:lnTo>
                      <a:pt x="184" y="476"/>
                    </a:lnTo>
                    <a:lnTo>
                      <a:pt x="190" y="471"/>
                    </a:lnTo>
                    <a:lnTo>
                      <a:pt x="196" y="489"/>
                    </a:lnTo>
                    <a:lnTo>
                      <a:pt x="185" y="486"/>
                    </a:lnTo>
                    <a:lnTo>
                      <a:pt x="170" y="486"/>
                    </a:lnTo>
                    <a:lnTo>
                      <a:pt x="185" y="493"/>
                    </a:lnTo>
                    <a:lnTo>
                      <a:pt x="172" y="511"/>
                    </a:lnTo>
                    <a:lnTo>
                      <a:pt x="174" y="529"/>
                    </a:lnTo>
                    <a:lnTo>
                      <a:pt x="170" y="540"/>
                    </a:lnTo>
                    <a:lnTo>
                      <a:pt x="150" y="550"/>
                    </a:lnTo>
                    <a:lnTo>
                      <a:pt x="150" y="572"/>
                    </a:lnTo>
                    <a:lnTo>
                      <a:pt x="180" y="586"/>
                    </a:lnTo>
                    <a:lnTo>
                      <a:pt x="191" y="594"/>
                    </a:lnTo>
                    <a:lnTo>
                      <a:pt x="185" y="604"/>
                    </a:lnTo>
                    <a:lnTo>
                      <a:pt x="191" y="607"/>
                    </a:lnTo>
                    <a:lnTo>
                      <a:pt x="180" y="621"/>
                    </a:lnTo>
                    <a:lnTo>
                      <a:pt x="170" y="636"/>
                    </a:lnTo>
                    <a:lnTo>
                      <a:pt x="169" y="654"/>
                    </a:lnTo>
                    <a:lnTo>
                      <a:pt x="158" y="650"/>
                    </a:lnTo>
                    <a:lnTo>
                      <a:pt x="155" y="652"/>
                    </a:lnTo>
                    <a:lnTo>
                      <a:pt x="164" y="657"/>
                    </a:lnTo>
                    <a:lnTo>
                      <a:pt x="156" y="669"/>
                    </a:lnTo>
                    <a:lnTo>
                      <a:pt x="156" y="675"/>
                    </a:lnTo>
                    <a:lnTo>
                      <a:pt x="164" y="688"/>
                    </a:lnTo>
                    <a:lnTo>
                      <a:pt x="161" y="688"/>
                    </a:lnTo>
                    <a:lnTo>
                      <a:pt x="173" y="694"/>
                    </a:lnTo>
                    <a:lnTo>
                      <a:pt x="185" y="705"/>
                    </a:lnTo>
                    <a:lnTo>
                      <a:pt x="154" y="697"/>
                    </a:lnTo>
                    <a:lnTo>
                      <a:pt x="118" y="694"/>
                    </a:lnTo>
                    <a:lnTo>
                      <a:pt x="107" y="684"/>
                    </a:lnTo>
                    <a:lnTo>
                      <a:pt x="95" y="667"/>
                    </a:lnTo>
                    <a:lnTo>
                      <a:pt x="84" y="667"/>
                    </a:lnTo>
                    <a:lnTo>
                      <a:pt x="66" y="637"/>
                    </a:lnTo>
                    <a:lnTo>
                      <a:pt x="78" y="624"/>
                    </a:lnTo>
                    <a:lnTo>
                      <a:pt x="74" y="592"/>
                    </a:lnTo>
                    <a:lnTo>
                      <a:pt x="71" y="566"/>
                    </a:lnTo>
                    <a:lnTo>
                      <a:pt x="70" y="548"/>
                    </a:lnTo>
                    <a:lnTo>
                      <a:pt x="65" y="538"/>
                    </a:lnTo>
                    <a:lnTo>
                      <a:pt x="56" y="534"/>
                    </a:lnTo>
                    <a:lnTo>
                      <a:pt x="70" y="529"/>
                    </a:lnTo>
                    <a:lnTo>
                      <a:pt x="54" y="520"/>
                    </a:lnTo>
                    <a:lnTo>
                      <a:pt x="46" y="496"/>
                    </a:lnTo>
                    <a:lnTo>
                      <a:pt x="36" y="483"/>
                    </a:lnTo>
                    <a:lnTo>
                      <a:pt x="35" y="465"/>
                    </a:lnTo>
                    <a:lnTo>
                      <a:pt x="28" y="434"/>
                    </a:lnTo>
                    <a:lnTo>
                      <a:pt x="25" y="409"/>
                    </a:lnTo>
                    <a:lnTo>
                      <a:pt x="29" y="394"/>
                    </a:lnTo>
                    <a:lnTo>
                      <a:pt x="26" y="381"/>
                    </a:lnTo>
                    <a:lnTo>
                      <a:pt x="22" y="362"/>
                    </a:lnTo>
                    <a:lnTo>
                      <a:pt x="16" y="342"/>
                    </a:lnTo>
                    <a:lnTo>
                      <a:pt x="25" y="326"/>
                    </a:lnTo>
                    <a:lnTo>
                      <a:pt x="20" y="312"/>
                    </a:lnTo>
                    <a:lnTo>
                      <a:pt x="23" y="282"/>
                    </a:lnTo>
                    <a:lnTo>
                      <a:pt x="18" y="268"/>
                    </a:lnTo>
                    <a:lnTo>
                      <a:pt x="8" y="249"/>
                    </a:lnTo>
                    <a:lnTo>
                      <a:pt x="0" y="230"/>
                    </a:lnTo>
                    <a:lnTo>
                      <a:pt x="0" y="216"/>
                    </a:lnTo>
                    <a:lnTo>
                      <a:pt x="4" y="200"/>
                    </a:lnTo>
                    <a:lnTo>
                      <a:pt x="2" y="183"/>
                    </a:lnTo>
                    <a:lnTo>
                      <a:pt x="1" y="166"/>
                    </a:lnTo>
                    <a:lnTo>
                      <a:pt x="10" y="146"/>
                    </a:lnTo>
                    <a:lnTo>
                      <a:pt x="18" y="124"/>
                    </a:lnTo>
                    <a:lnTo>
                      <a:pt x="24" y="118"/>
                    </a:lnTo>
                    <a:lnTo>
                      <a:pt x="17" y="105"/>
                    </a:lnTo>
                    <a:lnTo>
                      <a:pt x="13" y="73"/>
                    </a:lnTo>
                    <a:lnTo>
                      <a:pt x="17" y="61"/>
                    </a:lnTo>
                    <a:lnTo>
                      <a:pt x="34" y="51"/>
                    </a:lnTo>
                    <a:lnTo>
                      <a:pt x="38" y="28"/>
                    </a:lnTo>
                    <a:lnTo>
                      <a:pt x="34" y="24"/>
                    </a:lnTo>
                    <a:lnTo>
                      <a:pt x="50" y="0"/>
                    </a:lnTo>
                    <a:lnTo>
                      <a:pt x="55" y="3"/>
                    </a:lnTo>
                    <a:lnTo>
                      <a:pt x="79" y="8"/>
                    </a:lnTo>
                    <a:lnTo>
                      <a:pt x="90" y="21"/>
                    </a:lnTo>
                    <a:lnTo>
                      <a:pt x="96" y="8"/>
                    </a:lnTo>
                    <a:lnTo>
                      <a:pt x="120" y="4"/>
                    </a:lnTo>
                    <a:lnTo>
                      <a:pt x="124" y="10"/>
                    </a:lnTo>
                    <a:lnTo>
                      <a:pt x="144" y="30"/>
                    </a:lnTo>
                    <a:lnTo>
                      <a:pt x="163" y="48"/>
                    </a:lnTo>
                    <a:lnTo>
                      <a:pt x="180" y="56"/>
                    </a:lnTo>
                    <a:lnTo>
                      <a:pt x="197" y="63"/>
                    </a:lnTo>
                    <a:lnTo>
                      <a:pt x="215" y="74"/>
                    </a:lnTo>
                    <a:lnTo>
                      <a:pt x="234" y="85"/>
                    </a:lnTo>
                    <a:lnTo>
                      <a:pt x="226" y="106"/>
                    </a:lnTo>
                    <a:lnTo>
                      <a:pt x="218" y="128"/>
                    </a:lnTo>
                    <a:lnTo>
                      <a:pt x="242" y="130"/>
                    </a:lnTo>
                    <a:lnTo>
                      <a:pt x="265" y="132"/>
                    </a:lnTo>
                    <a:lnTo>
                      <a:pt x="278" y="127"/>
                    </a:lnTo>
                    <a:lnTo>
                      <a:pt x="294" y="103"/>
                    </a:lnTo>
                    <a:lnTo>
                      <a:pt x="293" y="87"/>
                    </a:lnTo>
                    <a:lnTo>
                      <a:pt x="306" y="88"/>
                    </a:lnTo>
                    <a:lnTo>
                      <a:pt x="314" y="118"/>
                    </a:lnTo>
                    <a:lnTo>
                      <a:pt x="302" y="129"/>
                    </a:lnTo>
                    <a:lnTo>
                      <a:pt x="289" y="141"/>
                    </a:lnTo>
                    <a:lnTo>
                      <a:pt x="278" y="154"/>
                    </a:lnTo>
                    <a:lnTo>
                      <a:pt x="268" y="168"/>
                    </a:lnTo>
                    <a:lnTo>
                      <a:pt x="257" y="182"/>
                    </a:lnTo>
                    <a:lnTo>
                      <a:pt x="247" y="195"/>
                    </a:lnTo>
                    <a:lnTo>
                      <a:pt x="247" y="198"/>
                    </a:lnTo>
                    <a:lnTo>
                      <a:pt x="246" y="223"/>
                    </a:lnTo>
                    <a:lnTo>
                      <a:pt x="245" y="248"/>
                    </a:lnTo>
                    <a:lnTo>
                      <a:pt x="247" y="264"/>
                    </a:lnTo>
                    <a:lnTo>
                      <a:pt x="242" y="273"/>
                    </a:lnTo>
                    <a:lnTo>
                      <a:pt x="252" y="300"/>
                    </a:lnTo>
                    <a:lnTo>
                      <a:pt x="278" y="319"/>
                    </a:lnTo>
                    <a:lnTo>
                      <a:pt x="280" y="336"/>
                    </a:lnTo>
                    <a:lnTo>
                      <a:pt x="293" y="344"/>
                    </a:lnTo>
                    <a:lnTo>
                      <a:pt x="286" y="364"/>
                    </a:lnTo>
                    <a:lnTo>
                      <a:pt x="277" y="385"/>
                    </a:lnTo>
                    <a:lnTo>
                      <a:pt x="262" y="388"/>
                    </a:lnTo>
                    <a:lnTo>
                      <a:pt x="245" y="393"/>
                    </a:lnTo>
                    <a:lnTo>
                      <a:pt x="228" y="397"/>
                    </a:lnTo>
                    <a:lnTo>
                      <a:pt x="212" y="400"/>
                    </a:lnTo>
                    <a:lnTo>
                      <a:pt x="197" y="399"/>
                    </a:lnTo>
                    <a:lnTo>
                      <a:pt x="202" y="408"/>
                    </a:lnTo>
                    <a:lnTo>
                      <a:pt x="206" y="436"/>
                    </a:lnTo>
                    <a:lnTo>
                      <a:pt x="202" y="44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5" name="Freeform 275"/>
              <p:cNvSpPr>
                <a:spLocks/>
              </p:cNvSpPr>
              <p:nvPr/>
            </p:nvSpPr>
            <p:spPr bwMode="auto">
              <a:xfrm>
                <a:off x="2280" y="2770"/>
                <a:ext cx="39" cy="25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0" y="0"/>
                  </a:cxn>
                  <a:cxn ang="0">
                    <a:pos x="10" y="25"/>
                  </a:cxn>
                  <a:cxn ang="0">
                    <a:pos x="20" y="51"/>
                  </a:cxn>
                  <a:cxn ang="0">
                    <a:pos x="49" y="51"/>
                  </a:cxn>
                  <a:cxn ang="0">
                    <a:pos x="78" y="51"/>
                  </a:cxn>
                  <a:cxn ang="0">
                    <a:pos x="75" y="45"/>
                  </a:cxn>
                  <a:cxn ang="0">
                    <a:pos x="34" y="31"/>
                  </a:cxn>
                  <a:cxn ang="0">
                    <a:pos x="7" y="10"/>
                  </a:cxn>
                </a:cxnLst>
                <a:rect l="0" t="0" r="r" b="b"/>
                <a:pathLst>
                  <a:path w="78" h="51">
                    <a:moveTo>
                      <a:pt x="7" y="10"/>
                    </a:moveTo>
                    <a:lnTo>
                      <a:pt x="0" y="0"/>
                    </a:lnTo>
                    <a:lnTo>
                      <a:pt x="10" y="25"/>
                    </a:lnTo>
                    <a:lnTo>
                      <a:pt x="20" y="51"/>
                    </a:lnTo>
                    <a:lnTo>
                      <a:pt x="49" y="51"/>
                    </a:lnTo>
                    <a:lnTo>
                      <a:pt x="78" y="51"/>
                    </a:lnTo>
                    <a:lnTo>
                      <a:pt x="75" y="45"/>
                    </a:lnTo>
                    <a:lnTo>
                      <a:pt x="34" y="31"/>
                    </a:lnTo>
                    <a:lnTo>
                      <a:pt x="7" y="1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6" name="Freeform 276"/>
              <p:cNvSpPr>
                <a:spLocks/>
              </p:cNvSpPr>
              <p:nvPr/>
            </p:nvSpPr>
            <p:spPr bwMode="auto">
              <a:xfrm>
                <a:off x="2167" y="2364"/>
                <a:ext cx="113" cy="419"/>
              </a:xfrm>
              <a:custGeom>
                <a:avLst/>
                <a:gdLst/>
                <a:ahLst/>
                <a:cxnLst>
                  <a:cxn ang="0">
                    <a:pos x="23" y="332"/>
                  </a:cxn>
                  <a:cxn ang="0">
                    <a:pos x="25" y="389"/>
                  </a:cxn>
                  <a:cxn ang="0">
                    <a:pos x="19" y="451"/>
                  </a:cxn>
                  <a:cxn ang="0">
                    <a:pos x="28" y="498"/>
                  </a:cxn>
                  <a:cxn ang="0">
                    <a:pos x="43" y="560"/>
                  </a:cxn>
                  <a:cxn ang="0">
                    <a:pos x="60" y="560"/>
                  </a:cxn>
                  <a:cxn ang="0">
                    <a:pos x="70" y="577"/>
                  </a:cxn>
                  <a:cxn ang="0">
                    <a:pos x="70" y="594"/>
                  </a:cxn>
                  <a:cxn ang="0">
                    <a:pos x="82" y="628"/>
                  </a:cxn>
                  <a:cxn ang="0">
                    <a:pos x="78" y="648"/>
                  </a:cxn>
                  <a:cxn ang="0">
                    <a:pos x="79" y="666"/>
                  </a:cxn>
                  <a:cxn ang="0">
                    <a:pos x="73" y="667"/>
                  </a:cxn>
                  <a:cxn ang="0">
                    <a:pos x="62" y="660"/>
                  </a:cxn>
                  <a:cxn ang="0">
                    <a:pos x="50" y="679"/>
                  </a:cxn>
                  <a:cxn ang="0">
                    <a:pos x="82" y="690"/>
                  </a:cxn>
                  <a:cxn ang="0">
                    <a:pos x="72" y="702"/>
                  </a:cxn>
                  <a:cxn ang="0">
                    <a:pos x="98" y="707"/>
                  </a:cxn>
                  <a:cxn ang="0">
                    <a:pos x="79" y="709"/>
                  </a:cxn>
                  <a:cxn ang="0">
                    <a:pos x="97" y="746"/>
                  </a:cxn>
                  <a:cxn ang="0">
                    <a:pos x="107" y="763"/>
                  </a:cxn>
                  <a:cxn ang="0">
                    <a:pos x="122" y="782"/>
                  </a:cxn>
                  <a:cxn ang="0">
                    <a:pos x="132" y="794"/>
                  </a:cxn>
                  <a:cxn ang="0">
                    <a:pos x="144" y="815"/>
                  </a:cxn>
                  <a:cxn ang="0">
                    <a:pos x="152" y="826"/>
                  </a:cxn>
                  <a:cxn ang="0">
                    <a:pos x="192" y="811"/>
                  </a:cxn>
                  <a:cxn ang="0">
                    <a:pos x="196" y="797"/>
                  </a:cxn>
                  <a:cxn ang="0">
                    <a:pos x="137" y="767"/>
                  </a:cxn>
                  <a:cxn ang="0">
                    <a:pos x="120" y="724"/>
                  </a:cxn>
                  <a:cxn ang="0">
                    <a:pos x="112" y="648"/>
                  </a:cxn>
                  <a:cxn ang="0">
                    <a:pos x="112" y="629"/>
                  </a:cxn>
                  <a:cxn ang="0">
                    <a:pos x="78" y="583"/>
                  </a:cxn>
                  <a:cxn ang="0">
                    <a:pos x="67" y="509"/>
                  </a:cxn>
                  <a:cxn ang="0">
                    <a:pos x="64" y="462"/>
                  </a:cxn>
                  <a:cxn ang="0">
                    <a:pos x="62" y="412"/>
                  </a:cxn>
                  <a:cxn ang="0">
                    <a:pos x="50" y="349"/>
                  </a:cxn>
                  <a:cxn ang="0">
                    <a:pos x="46" y="300"/>
                  </a:cxn>
                  <a:cxn ang="0">
                    <a:pos x="52" y="246"/>
                  </a:cxn>
                  <a:cxn ang="0">
                    <a:pos x="59" y="205"/>
                  </a:cxn>
                  <a:cxn ang="0">
                    <a:pos x="76" y="151"/>
                  </a:cxn>
                  <a:cxn ang="0">
                    <a:pos x="61" y="121"/>
                  </a:cxn>
                  <a:cxn ang="0">
                    <a:pos x="38" y="60"/>
                  </a:cxn>
                  <a:cxn ang="0">
                    <a:pos x="22" y="11"/>
                  </a:cxn>
                  <a:cxn ang="0">
                    <a:pos x="4" y="19"/>
                  </a:cxn>
                  <a:cxn ang="0">
                    <a:pos x="11" y="79"/>
                  </a:cxn>
                  <a:cxn ang="0">
                    <a:pos x="10" y="140"/>
                  </a:cxn>
                  <a:cxn ang="0">
                    <a:pos x="13" y="227"/>
                  </a:cxn>
                  <a:cxn ang="0">
                    <a:pos x="14" y="298"/>
                  </a:cxn>
                </a:cxnLst>
                <a:rect l="0" t="0" r="r" b="b"/>
                <a:pathLst>
                  <a:path w="227" h="839">
                    <a:moveTo>
                      <a:pt x="14" y="298"/>
                    </a:moveTo>
                    <a:lnTo>
                      <a:pt x="19" y="316"/>
                    </a:lnTo>
                    <a:lnTo>
                      <a:pt x="23" y="332"/>
                    </a:lnTo>
                    <a:lnTo>
                      <a:pt x="25" y="350"/>
                    </a:lnTo>
                    <a:lnTo>
                      <a:pt x="28" y="368"/>
                    </a:lnTo>
                    <a:lnTo>
                      <a:pt x="25" y="389"/>
                    </a:lnTo>
                    <a:lnTo>
                      <a:pt x="23" y="409"/>
                    </a:lnTo>
                    <a:lnTo>
                      <a:pt x="20" y="431"/>
                    </a:lnTo>
                    <a:lnTo>
                      <a:pt x="19" y="451"/>
                    </a:lnTo>
                    <a:lnTo>
                      <a:pt x="14" y="458"/>
                    </a:lnTo>
                    <a:lnTo>
                      <a:pt x="22" y="479"/>
                    </a:lnTo>
                    <a:lnTo>
                      <a:pt x="28" y="498"/>
                    </a:lnTo>
                    <a:lnTo>
                      <a:pt x="34" y="520"/>
                    </a:lnTo>
                    <a:lnTo>
                      <a:pt x="31" y="541"/>
                    </a:lnTo>
                    <a:lnTo>
                      <a:pt x="43" y="560"/>
                    </a:lnTo>
                    <a:lnTo>
                      <a:pt x="44" y="564"/>
                    </a:lnTo>
                    <a:lnTo>
                      <a:pt x="53" y="560"/>
                    </a:lnTo>
                    <a:lnTo>
                      <a:pt x="60" y="560"/>
                    </a:lnTo>
                    <a:lnTo>
                      <a:pt x="65" y="557"/>
                    </a:lnTo>
                    <a:lnTo>
                      <a:pt x="64" y="570"/>
                    </a:lnTo>
                    <a:lnTo>
                      <a:pt x="70" y="577"/>
                    </a:lnTo>
                    <a:lnTo>
                      <a:pt x="66" y="574"/>
                    </a:lnTo>
                    <a:lnTo>
                      <a:pt x="67" y="581"/>
                    </a:lnTo>
                    <a:lnTo>
                      <a:pt x="70" y="594"/>
                    </a:lnTo>
                    <a:lnTo>
                      <a:pt x="71" y="610"/>
                    </a:lnTo>
                    <a:lnTo>
                      <a:pt x="71" y="618"/>
                    </a:lnTo>
                    <a:lnTo>
                      <a:pt x="82" y="628"/>
                    </a:lnTo>
                    <a:lnTo>
                      <a:pt x="76" y="642"/>
                    </a:lnTo>
                    <a:lnTo>
                      <a:pt x="83" y="648"/>
                    </a:lnTo>
                    <a:lnTo>
                      <a:pt x="78" y="648"/>
                    </a:lnTo>
                    <a:lnTo>
                      <a:pt x="78" y="654"/>
                    </a:lnTo>
                    <a:lnTo>
                      <a:pt x="78" y="655"/>
                    </a:lnTo>
                    <a:lnTo>
                      <a:pt x="79" y="666"/>
                    </a:lnTo>
                    <a:lnTo>
                      <a:pt x="82" y="665"/>
                    </a:lnTo>
                    <a:lnTo>
                      <a:pt x="76" y="674"/>
                    </a:lnTo>
                    <a:lnTo>
                      <a:pt x="73" y="667"/>
                    </a:lnTo>
                    <a:lnTo>
                      <a:pt x="66" y="667"/>
                    </a:lnTo>
                    <a:lnTo>
                      <a:pt x="67" y="659"/>
                    </a:lnTo>
                    <a:lnTo>
                      <a:pt x="62" y="660"/>
                    </a:lnTo>
                    <a:lnTo>
                      <a:pt x="58" y="661"/>
                    </a:lnTo>
                    <a:lnTo>
                      <a:pt x="47" y="680"/>
                    </a:lnTo>
                    <a:lnTo>
                      <a:pt x="50" y="679"/>
                    </a:lnTo>
                    <a:lnTo>
                      <a:pt x="56" y="674"/>
                    </a:lnTo>
                    <a:lnTo>
                      <a:pt x="68" y="679"/>
                    </a:lnTo>
                    <a:lnTo>
                      <a:pt x="82" y="690"/>
                    </a:lnTo>
                    <a:lnTo>
                      <a:pt x="76" y="695"/>
                    </a:lnTo>
                    <a:lnTo>
                      <a:pt x="82" y="698"/>
                    </a:lnTo>
                    <a:lnTo>
                      <a:pt x="72" y="702"/>
                    </a:lnTo>
                    <a:lnTo>
                      <a:pt x="89" y="701"/>
                    </a:lnTo>
                    <a:lnTo>
                      <a:pt x="91" y="698"/>
                    </a:lnTo>
                    <a:lnTo>
                      <a:pt x="98" y="707"/>
                    </a:lnTo>
                    <a:lnTo>
                      <a:pt x="98" y="713"/>
                    </a:lnTo>
                    <a:lnTo>
                      <a:pt x="84" y="709"/>
                    </a:lnTo>
                    <a:lnTo>
                      <a:pt x="79" y="709"/>
                    </a:lnTo>
                    <a:lnTo>
                      <a:pt x="88" y="724"/>
                    </a:lnTo>
                    <a:lnTo>
                      <a:pt x="96" y="738"/>
                    </a:lnTo>
                    <a:lnTo>
                      <a:pt x="97" y="746"/>
                    </a:lnTo>
                    <a:lnTo>
                      <a:pt x="101" y="755"/>
                    </a:lnTo>
                    <a:lnTo>
                      <a:pt x="98" y="757"/>
                    </a:lnTo>
                    <a:lnTo>
                      <a:pt x="107" y="763"/>
                    </a:lnTo>
                    <a:lnTo>
                      <a:pt x="115" y="773"/>
                    </a:lnTo>
                    <a:lnTo>
                      <a:pt x="114" y="778"/>
                    </a:lnTo>
                    <a:lnTo>
                      <a:pt x="122" y="782"/>
                    </a:lnTo>
                    <a:lnTo>
                      <a:pt x="127" y="788"/>
                    </a:lnTo>
                    <a:lnTo>
                      <a:pt x="122" y="787"/>
                    </a:lnTo>
                    <a:lnTo>
                      <a:pt x="132" y="794"/>
                    </a:lnTo>
                    <a:lnTo>
                      <a:pt x="133" y="800"/>
                    </a:lnTo>
                    <a:lnTo>
                      <a:pt x="140" y="811"/>
                    </a:lnTo>
                    <a:lnTo>
                      <a:pt x="144" y="815"/>
                    </a:lnTo>
                    <a:lnTo>
                      <a:pt x="154" y="821"/>
                    </a:lnTo>
                    <a:lnTo>
                      <a:pt x="156" y="824"/>
                    </a:lnTo>
                    <a:lnTo>
                      <a:pt x="152" y="826"/>
                    </a:lnTo>
                    <a:lnTo>
                      <a:pt x="164" y="829"/>
                    </a:lnTo>
                    <a:lnTo>
                      <a:pt x="191" y="839"/>
                    </a:lnTo>
                    <a:lnTo>
                      <a:pt x="192" y="811"/>
                    </a:lnTo>
                    <a:lnTo>
                      <a:pt x="208" y="804"/>
                    </a:lnTo>
                    <a:lnTo>
                      <a:pt x="227" y="805"/>
                    </a:lnTo>
                    <a:lnTo>
                      <a:pt x="196" y="797"/>
                    </a:lnTo>
                    <a:lnTo>
                      <a:pt x="160" y="794"/>
                    </a:lnTo>
                    <a:lnTo>
                      <a:pt x="149" y="784"/>
                    </a:lnTo>
                    <a:lnTo>
                      <a:pt x="137" y="767"/>
                    </a:lnTo>
                    <a:lnTo>
                      <a:pt x="126" y="767"/>
                    </a:lnTo>
                    <a:lnTo>
                      <a:pt x="108" y="737"/>
                    </a:lnTo>
                    <a:lnTo>
                      <a:pt x="120" y="724"/>
                    </a:lnTo>
                    <a:lnTo>
                      <a:pt x="116" y="692"/>
                    </a:lnTo>
                    <a:lnTo>
                      <a:pt x="113" y="666"/>
                    </a:lnTo>
                    <a:lnTo>
                      <a:pt x="112" y="648"/>
                    </a:lnTo>
                    <a:lnTo>
                      <a:pt x="107" y="638"/>
                    </a:lnTo>
                    <a:lnTo>
                      <a:pt x="98" y="634"/>
                    </a:lnTo>
                    <a:lnTo>
                      <a:pt x="112" y="629"/>
                    </a:lnTo>
                    <a:lnTo>
                      <a:pt x="96" y="620"/>
                    </a:lnTo>
                    <a:lnTo>
                      <a:pt x="88" y="596"/>
                    </a:lnTo>
                    <a:lnTo>
                      <a:pt x="78" y="583"/>
                    </a:lnTo>
                    <a:lnTo>
                      <a:pt x="77" y="565"/>
                    </a:lnTo>
                    <a:lnTo>
                      <a:pt x="70" y="534"/>
                    </a:lnTo>
                    <a:lnTo>
                      <a:pt x="67" y="509"/>
                    </a:lnTo>
                    <a:lnTo>
                      <a:pt x="71" y="494"/>
                    </a:lnTo>
                    <a:lnTo>
                      <a:pt x="68" y="481"/>
                    </a:lnTo>
                    <a:lnTo>
                      <a:pt x="64" y="462"/>
                    </a:lnTo>
                    <a:lnTo>
                      <a:pt x="58" y="442"/>
                    </a:lnTo>
                    <a:lnTo>
                      <a:pt x="67" y="426"/>
                    </a:lnTo>
                    <a:lnTo>
                      <a:pt x="62" y="412"/>
                    </a:lnTo>
                    <a:lnTo>
                      <a:pt x="65" y="382"/>
                    </a:lnTo>
                    <a:lnTo>
                      <a:pt x="60" y="368"/>
                    </a:lnTo>
                    <a:lnTo>
                      <a:pt x="50" y="349"/>
                    </a:lnTo>
                    <a:lnTo>
                      <a:pt x="42" y="330"/>
                    </a:lnTo>
                    <a:lnTo>
                      <a:pt x="42" y="316"/>
                    </a:lnTo>
                    <a:lnTo>
                      <a:pt x="46" y="300"/>
                    </a:lnTo>
                    <a:lnTo>
                      <a:pt x="44" y="283"/>
                    </a:lnTo>
                    <a:lnTo>
                      <a:pt x="43" y="266"/>
                    </a:lnTo>
                    <a:lnTo>
                      <a:pt x="52" y="246"/>
                    </a:lnTo>
                    <a:lnTo>
                      <a:pt x="60" y="224"/>
                    </a:lnTo>
                    <a:lnTo>
                      <a:pt x="66" y="218"/>
                    </a:lnTo>
                    <a:lnTo>
                      <a:pt x="59" y="205"/>
                    </a:lnTo>
                    <a:lnTo>
                      <a:pt x="55" y="173"/>
                    </a:lnTo>
                    <a:lnTo>
                      <a:pt x="59" y="161"/>
                    </a:lnTo>
                    <a:lnTo>
                      <a:pt x="76" y="151"/>
                    </a:lnTo>
                    <a:lnTo>
                      <a:pt x="80" y="128"/>
                    </a:lnTo>
                    <a:lnTo>
                      <a:pt x="76" y="124"/>
                    </a:lnTo>
                    <a:lnTo>
                      <a:pt x="61" y="121"/>
                    </a:lnTo>
                    <a:lnTo>
                      <a:pt x="53" y="101"/>
                    </a:lnTo>
                    <a:lnTo>
                      <a:pt x="44" y="79"/>
                    </a:lnTo>
                    <a:lnTo>
                      <a:pt x="38" y="60"/>
                    </a:lnTo>
                    <a:lnTo>
                      <a:pt x="40" y="42"/>
                    </a:lnTo>
                    <a:lnTo>
                      <a:pt x="29" y="26"/>
                    </a:lnTo>
                    <a:lnTo>
                      <a:pt x="22" y="11"/>
                    </a:lnTo>
                    <a:lnTo>
                      <a:pt x="16" y="0"/>
                    </a:lnTo>
                    <a:lnTo>
                      <a:pt x="11" y="10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5" y="49"/>
                    </a:lnTo>
                    <a:lnTo>
                      <a:pt x="11" y="79"/>
                    </a:lnTo>
                    <a:lnTo>
                      <a:pt x="11" y="104"/>
                    </a:lnTo>
                    <a:lnTo>
                      <a:pt x="11" y="130"/>
                    </a:lnTo>
                    <a:lnTo>
                      <a:pt x="10" y="140"/>
                    </a:lnTo>
                    <a:lnTo>
                      <a:pt x="13" y="169"/>
                    </a:lnTo>
                    <a:lnTo>
                      <a:pt x="14" y="194"/>
                    </a:lnTo>
                    <a:lnTo>
                      <a:pt x="13" y="227"/>
                    </a:lnTo>
                    <a:lnTo>
                      <a:pt x="13" y="260"/>
                    </a:lnTo>
                    <a:lnTo>
                      <a:pt x="14" y="275"/>
                    </a:lnTo>
                    <a:lnTo>
                      <a:pt x="14" y="29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7" name="Freeform 277"/>
              <p:cNvSpPr>
                <a:spLocks/>
              </p:cNvSpPr>
              <p:nvPr/>
            </p:nvSpPr>
            <p:spPr bwMode="auto">
              <a:xfrm>
                <a:off x="2260" y="2768"/>
                <a:ext cx="30" cy="27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50" y="27"/>
                  </a:cxn>
                  <a:cxn ang="0">
                    <a:pos x="60" y="53"/>
                  </a:cxn>
                  <a:cxn ang="0">
                    <a:pos x="54" y="50"/>
                  </a:cxn>
                  <a:cxn ang="0">
                    <a:pos x="46" y="53"/>
                  </a:cxn>
                  <a:cxn ang="0">
                    <a:pos x="24" y="49"/>
                  </a:cxn>
                  <a:cxn ang="0">
                    <a:pos x="18" y="48"/>
                  </a:cxn>
                  <a:cxn ang="0">
                    <a:pos x="0" y="47"/>
                  </a:cxn>
                  <a:cxn ang="0">
                    <a:pos x="5" y="44"/>
                  </a:cxn>
                  <a:cxn ang="0">
                    <a:pos x="16" y="41"/>
                  </a:cxn>
                  <a:cxn ang="0">
                    <a:pos x="22" y="44"/>
                  </a:cxn>
                  <a:cxn ang="0">
                    <a:pos x="28" y="44"/>
                  </a:cxn>
                  <a:cxn ang="0">
                    <a:pos x="17" y="38"/>
                  </a:cxn>
                  <a:cxn ang="0">
                    <a:pos x="29" y="42"/>
                  </a:cxn>
                  <a:cxn ang="0">
                    <a:pos x="35" y="42"/>
                  </a:cxn>
                  <a:cxn ang="0">
                    <a:pos x="46" y="44"/>
                  </a:cxn>
                  <a:cxn ang="0">
                    <a:pos x="48" y="45"/>
                  </a:cxn>
                  <a:cxn ang="0">
                    <a:pos x="25" y="31"/>
                  </a:cxn>
                  <a:cxn ang="0">
                    <a:pos x="35" y="21"/>
                  </a:cxn>
                  <a:cxn ang="0">
                    <a:pos x="19" y="21"/>
                  </a:cxn>
                  <a:cxn ang="0">
                    <a:pos x="13" y="5"/>
                  </a:cxn>
                  <a:cxn ang="0">
                    <a:pos x="22" y="0"/>
                  </a:cxn>
                  <a:cxn ang="0">
                    <a:pos x="40" y="2"/>
                  </a:cxn>
                </a:cxnLst>
                <a:rect l="0" t="0" r="r" b="b"/>
                <a:pathLst>
                  <a:path w="60" h="53">
                    <a:moveTo>
                      <a:pt x="40" y="2"/>
                    </a:moveTo>
                    <a:lnTo>
                      <a:pt x="50" y="27"/>
                    </a:lnTo>
                    <a:lnTo>
                      <a:pt x="60" y="53"/>
                    </a:lnTo>
                    <a:lnTo>
                      <a:pt x="54" y="50"/>
                    </a:lnTo>
                    <a:lnTo>
                      <a:pt x="46" y="53"/>
                    </a:lnTo>
                    <a:lnTo>
                      <a:pt x="24" y="49"/>
                    </a:lnTo>
                    <a:lnTo>
                      <a:pt x="18" y="48"/>
                    </a:lnTo>
                    <a:lnTo>
                      <a:pt x="0" y="47"/>
                    </a:lnTo>
                    <a:lnTo>
                      <a:pt x="5" y="44"/>
                    </a:lnTo>
                    <a:lnTo>
                      <a:pt x="16" y="41"/>
                    </a:lnTo>
                    <a:lnTo>
                      <a:pt x="22" y="44"/>
                    </a:lnTo>
                    <a:lnTo>
                      <a:pt x="28" y="44"/>
                    </a:lnTo>
                    <a:lnTo>
                      <a:pt x="17" y="38"/>
                    </a:lnTo>
                    <a:lnTo>
                      <a:pt x="29" y="42"/>
                    </a:lnTo>
                    <a:lnTo>
                      <a:pt x="35" y="42"/>
                    </a:lnTo>
                    <a:lnTo>
                      <a:pt x="46" y="44"/>
                    </a:lnTo>
                    <a:lnTo>
                      <a:pt x="48" y="45"/>
                    </a:lnTo>
                    <a:lnTo>
                      <a:pt x="25" y="31"/>
                    </a:lnTo>
                    <a:lnTo>
                      <a:pt x="35" y="21"/>
                    </a:lnTo>
                    <a:lnTo>
                      <a:pt x="19" y="21"/>
                    </a:lnTo>
                    <a:lnTo>
                      <a:pt x="13" y="5"/>
                    </a:lnTo>
                    <a:lnTo>
                      <a:pt x="22" y="0"/>
                    </a:lnTo>
                    <a:lnTo>
                      <a:pt x="40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8" name="Freeform 278"/>
              <p:cNvSpPr>
                <a:spLocks/>
              </p:cNvSpPr>
              <p:nvPr/>
            </p:nvSpPr>
            <p:spPr bwMode="auto">
              <a:xfrm>
                <a:off x="2186" y="2647"/>
                <a:ext cx="7" cy="1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7" y="35"/>
                  </a:cxn>
                  <a:cxn ang="0">
                    <a:pos x="15" y="33"/>
                  </a:cxn>
                  <a:cxn ang="0">
                    <a:pos x="16" y="27"/>
                  </a:cxn>
                  <a:cxn ang="0">
                    <a:pos x="12" y="12"/>
                  </a:cxn>
                  <a:cxn ang="0">
                    <a:pos x="16" y="11"/>
                  </a:cxn>
                  <a:cxn ang="0">
                    <a:pos x="6" y="0"/>
                  </a:cxn>
                </a:cxnLst>
                <a:rect l="0" t="0" r="r" b="b"/>
                <a:pathLst>
                  <a:path w="16" h="35">
                    <a:moveTo>
                      <a:pt x="6" y="0"/>
                    </a:moveTo>
                    <a:lnTo>
                      <a:pt x="0" y="4"/>
                    </a:lnTo>
                    <a:lnTo>
                      <a:pt x="7" y="35"/>
                    </a:lnTo>
                    <a:lnTo>
                      <a:pt x="15" y="33"/>
                    </a:lnTo>
                    <a:lnTo>
                      <a:pt x="16" y="27"/>
                    </a:lnTo>
                    <a:lnTo>
                      <a:pt x="12" y="12"/>
                    </a:lnTo>
                    <a:lnTo>
                      <a:pt x="16" y="11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9" name="Freeform 279"/>
              <p:cNvSpPr>
                <a:spLocks/>
              </p:cNvSpPr>
              <p:nvPr/>
            </p:nvSpPr>
            <p:spPr bwMode="auto">
              <a:xfrm>
                <a:off x="2204" y="2726"/>
                <a:ext cx="9" cy="1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11" y="25"/>
                  </a:cxn>
                  <a:cxn ang="0">
                    <a:pos x="18" y="29"/>
                  </a:cxn>
                  <a:cxn ang="0">
                    <a:pos x="19" y="20"/>
                  </a:cxn>
                  <a:cxn ang="0">
                    <a:pos x="10" y="0"/>
                  </a:cxn>
                </a:cxnLst>
                <a:rect l="0" t="0" r="r" b="b"/>
                <a:pathLst>
                  <a:path w="19" h="29">
                    <a:moveTo>
                      <a:pt x="10" y="0"/>
                    </a:moveTo>
                    <a:lnTo>
                      <a:pt x="0" y="11"/>
                    </a:lnTo>
                    <a:lnTo>
                      <a:pt x="11" y="25"/>
                    </a:lnTo>
                    <a:lnTo>
                      <a:pt x="18" y="29"/>
                    </a:lnTo>
                    <a:lnTo>
                      <a:pt x="19" y="20"/>
                    </a:lnTo>
                    <a:lnTo>
                      <a:pt x="1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0" name="Freeform 280"/>
              <p:cNvSpPr>
                <a:spLocks/>
              </p:cNvSpPr>
              <p:nvPr/>
            </p:nvSpPr>
            <p:spPr bwMode="auto">
              <a:xfrm>
                <a:off x="1116" y="2408"/>
                <a:ext cx="1" cy="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1" name="Freeform 281"/>
              <p:cNvSpPr>
                <a:spLocks/>
              </p:cNvSpPr>
              <p:nvPr/>
            </p:nvSpPr>
            <p:spPr bwMode="auto">
              <a:xfrm>
                <a:off x="1180" y="2297"/>
                <a:ext cx="3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3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2" name="Freeform 282"/>
              <p:cNvSpPr>
                <a:spLocks/>
              </p:cNvSpPr>
              <p:nvPr/>
            </p:nvSpPr>
            <p:spPr bwMode="auto">
              <a:xfrm>
                <a:off x="1234" y="228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3" name="Freeform 283"/>
              <p:cNvSpPr>
                <a:spLocks/>
              </p:cNvSpPr>
              <p:nvPr/>
            </p:nvSpPr>
            <p:spPr bwMode="auto">
              <a:xfrm>
                <a:off x="1293" y="2414"/>
                <a:ext cx="1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4" name="Freeform 284"/>
              <p:cNvSpPr>
                <a:spLocks/>
              </p:cNvSpPr>
              <p:nvPr/>
            </p:nvSpPr>
            <p:spPr bwMode="auto">
              <a:xfrm>
                <a:off x="1272" y="2407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5" name="Freeform 285"/>
              <p:cNvSpPr>
                <a:spLocks/>
              </p:cNvSpPr>
              <p:nvPr/>
            </p:nvSpPr>
            <p:spPr bwMode="auto">
              <a:xfrm>
                <a:off x="1263" y="2380"/>
                <a:ext cx="2" cy="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6" name="Freeform 286"/>
              <p:cNvSpPr>
                <a:spLocks/>
              </p:cNvSpPr>
              <p:nvPr/>
            </p:nvSpPr>
            <p:spPr bwMode="auto">
              <a:xfrm>
                <a:off x="1273" y="2384"/>
                <a:ext cx="2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7" name="Freeform 287"/>
              <p:cNvSpPr>
                <a:spLocks/>
              </p:cNvSpPr>
              <p:nvPr/>
            </p:nvSpPr>
            <p:spPr bwMode="auto">
              <a:xfrm>
                <a:off x="1232" y="2279"/>
                <a:ext cx="1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8" name="Freeform 288"/>
              <p:cNvSpPr>
                <a:spLocks/>
              </p:cNvSpPr>
              <p:nvPr/>
            </p:nvSpPr>
            <p:spPr bwMode="auto">
              <a:xfrm>
                <a:off x="1264" y="2378"/>
                <a:ext cx="2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3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9" name="Freeform 289"/>
              <p:cNvSpPr>
                <a:spLocks/>
              </p:cNvSpPr>
              <p:nvPr/>
            </p:nvSpPr>
            <p:spPr bwMode="auto">
              <a:xfrm>
                <a:off x="1228" y="237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0" name="Freeform 290"/>
              <p:cNvSpPr>
                <a:spLocks/>
              </p:cNvSpPr>
              <p:nvPr/>
            </p:nvSpPr>
            <p:spPr bwMode="auto">
              <a:xfrm>
                <a:off x="1287" y="239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1" name="Freeform 291"/>
              <p:cNvSpPr>
                <a:spLocks/>
              </p:cNvSpPr>
              <p:nvPr/>
            </p:nvSpPr>
            <p:spPr bwMode="auto">
              <a:xfrm>
                <a:off x="1291" y="2394"/>
                <a:ext cx="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2" name="Freeform 292"/>
              <p:cNvSpPr>
                <a:spLocks/>
              </p:cNvSpPr>
              <p:nvPr/>
            </p:nvSpPr>
            <p:spPr bwMode="auto">
              <a:xfrm>
                <a:off x="1215" y="2316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3" name="Freeform 293"/>
              <p:cNvSpPr>
                <a:spLocks/>
              </p:cNvSpPr>
              <p:nvPr/>
            </p:nvSpPr>
            <p:spPr bwMode="auto">
              <a:xfrm>
                <a:off x="1262" y="238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4" name="Freeform 294"/>
              <p:cNvSpPr>
                <a:spLocks/>
              </p:cNvSpPr>
              <p:nvPr/>
            </p:nvSpPr>
            <p:spPr bwMode="auto">
              <a:xfrm>
                <a:off x="1214" y="231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5" name="Freeform 295"/>
              <p:cNvSpPr>
                <a:spLocks/>
              </p:cNvSpPr>
              <p:nvPr/>
            </p:nvSpPr>
            <p:spPr bwMode="auto">
              <a:xfrm>
                <a:off x="1266" y="237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6" name="Freeform 296"/>
              <p:cNvSpPr>
                <a:spLocks/>
              </p:cNvSpPr>
              <p:nvPr/>
            </p:nvSpPr>
            <p:spPr bwMode="auto">
              <a:xfrm>
                <a:off x="2048" y="2143"/>
                <a:ext cx="58" cy="7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3" y="83"/>
                  </a:cxn>
                  <a:cxn ang="0">
                    <a:pos x="0" y="88"/>
                  </a:cxn>
                  <a:cxn ang="0">
                    <a:pos x="15" y="94"/>
                  </a:cxn>
                  <a:cxn ang="0">
                    <a:pos x="18" y="89"/>
                  </a:cxn>
                  <a:cxn ang="0">
                    <a:pos x="21" y="94"/>
                  </a:cxn>
                  <a:cxn ang="0">
                    <a:pos x="21" y="108"/>
                  </a:cxn>
                  <a:cxn ang="0">
                    <a:pos x="12" y="112"/>
                  </a:cxn>
                  <a:cxn ang="0">
                    <a:pos x="15" y="126"/>
                  </a:cxn>
                  <a:cxn ang="0">
                    <a:pos x="10" y="136"/>
                  </a:cxn>
                  <a:cxn ang="0">
                    <a:pos x="17" y="134"/>
                  </a:cxn>
                  <a:cxn ang="0">
                    <a:pos x="40" y="150"/>
                  </a:cxn>
                  <a:cxn ang="0">
                    <a:pos x="46" y="142"/>
                  </a:cxn>
                  <a:cxn ang="0">
                    <a:pos x="48" y="131"/>
                  </a:cxn>
                  <a:cxn ang="0">
                    <a:pos x="53" y="124"/>
                  </a:cxn>
                  <a:cxn ang="0">
                    <a:pos x="55" y="110"/>
                  </a:cxn>
                  <a:cxn ang="0">
                    <a:pos x="59" y="110"/>
                  </a:cxn>
                  <a:cxn ang="0">
                    <a:pos x="59" y="114"/>
                  </a:cxn>
                  <a:cxn ang="0">
                    <a:pos x="63" y="113"/>
                  </a:cxn>
                  <a:cxn ang="0">
                    <a:pos x="60" y="108"/>
                  </a:cxn>
                  <a:cxn ang="0">
                    <a:pos x="65" y="104"/>
                  </a:cxn>
                  <a:cxn ang="0">
                    <a:pos x="78" y="99"/>
                  </a:cxn>
                  <a:cxn ang="0">
                    <a:pos x="100" y="83"/>
                  </a:cxn>
                  <a:cxn ang="0">
                    <a:pos x="113" y="57"/>
                  </a:cxn>
                  <a:cxn ang="0">
                    <a:pos x="117" y="57"/>
                  </a:cxn>
                  <a:cxn ang="0">
                    <a:pos x="109" y="39"/>
                  </a:cxn>
                  <a:cxn ang="0">
                    <a:pos x="115" y="36"/>
                  </a:cxn>
                  <a:cxn ang="0">
                    <a:pos x="93" y="24"/>
                  </a:cxn>
                  <a:cxn ang="0">
                    <a:pos x="72" y="26"/>
                  </a:cxn>
                  <a:cxn ang="0">
                    <a:pos x="59" y="14"/>
                  </a:cxn>
                  <a:cxn ang="0">
                    <a:pos x="43" y="0"/>
                  </a:cxn>
                  <a:cxn ang="0">
                    <a:pos x="35" y="9"/>
                  </a:cxn>
                  <a:cxn ang="0">
                    <a:pos x="17" y="18"/>
                  </a:cxn>
                  <a:cxn ang="0">
                    <a:pos x="12" y="38"/>
                  </a:cxn>
                  <a:cxn ang="0">
                    <a:pos x="10" y="48"/>
                  </a:cxn>
                  <a:cxn ang="0">
                    <a:pos x="0" y="60"/>
                  </a:cxn>
                </a:cxnLst>
                <a:rect l="0" t="0" r="r" b="b"/>
                <a:pathLst>
                  <a:path w="117" h="150">
                    <a:moveTo>
                      <a:pt x="0" y="60"/>
                    </a:moveTo>
                    <a:lnTo>
                      <a:pt x="3" y="83"/>
                    </a:lnTo>
                    <a:lnTo>
                      <a:pt x="0" y="88"/>
                    </a:lnTo>
                    <a:lnTo>
                      <a:pt x="15" y="94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1" y="108"/>
                    </a:lnTo>
                    <a:lnTo>
                      <a:pt x="12" y="112"/>
                    </a:lnTo>
                    <a:lnTo>
                      <a:pt x="15" y="126"/>
                    </a:lnTo>
                    <a:lnTo>
                      <a:pt x="10" y="136"/>
                    </a:lnTo>
                    <a:lnTo>
                      <a:pt x="17" y="134"/>
                    </a:lnTo>
                    <a:lnTo>
                      <a:pt x="40" y="150"/>
                    </a:lnTo>
                    <a:lnTo>
                      <a:pt x="46" y="142"/>
                    </a:lnTo>
                    <a:lnTo>
                      <a:pt x="48" y="131"/>
                    </a:lnTo>
                    <a:lnTo>
                      <a:pt x="53" y="124"/>
                    </a:lnTo>
                    <a:lnTo>
                      <a:pt x="55" y="110"/>
                    </a:lnTo>
                    <a:lnTo>
                      <a:pt x="59" y="110"/>
                    </a:lnTo>
                    <a:lnTo>
                      <a:pt x="59" y="114"/>
                    </a:lnTo>
                    <a:lnTo>
                      <a:pt x="63" y="113"/>
                    </a:lnTo>
                    <a:lnTo>
                      <a:pt x="60" y="108"/>
                    </a:lnTo>
                    <a:lnTo>
                      <a:pt x="65" y="104"/>
                    </a:lnTo>
                    <a:lnTo>
                      <a:pt x="78" y="99"/>
                    </a:lnTo>
                    <a:lnTo>
                      <a:pt x="100" y="83"/>
                    </a:lnTo>
                    <a:lnTo>
                      <a:pt x="113" y="57"/>
                    </a:lnTo>
                    <a:lnTo>
                      <a:pt x="117" y="57"/>
                    </a:lnTo>
                    <a:lnTo>
                      <a:pt x="109" y="39"/>
                    </a:lnTo>
                    <a:lnTo>
                      <a:pt x="115" y="36"/>
                    </a:lnTo>
                    <a:lnTo>
                      <a:pt x="93" y="24"/>
                    </a:lnTo>
                    <a:lnTo>
                      <a:pt x="72" y="26"/>
                    </a:lnTo>
                    <a:lnTo>
                      <a:pt x="59" y="14"/>
                    </a:lnTo>
                    <a:lnTo>
                      <a:pt x="43" y="0"/>
                    </a:lnTo>
                    <a:lnTo>
                      <a:pt x="35" y="9"/>
                    </a:lnTo>
                    <a:lnTo>
                      <a:pt x="17" y="18"/>
                    </a:lnTo>
                    <a:lnTo>
                      <a:pt x="12" y="38"/>
                    </a:lnTo>
                    <a:lnTo>
                      <a:pt x="10" y="48"/>
                    </a:lnTo>
                    <a:lnTo>
                      <a:pt x="0" y="6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7" name="Freeform 297"/>
              <p:cNvSpPr>
                <a:spLocks/>
              </p:cNvSpPr>
              <p:nvPr/>
            </p:nvSpPr>
            <p:spPr bwMode="auto">
              <a:xfrm>
                <a:off x="1939" y="2160"/>
                <a:ext cx="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3"/>
                  </a:cxn>
                  <a:cxn ang="0">
                    <a:pos x="0" y="20"/>
                  </a:cxn>
                  <a:cxn ang="0">
                    <a:pos x="13" y="2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22">
                    <a:moveTo>
                      <a:pt x="0" y="0"/>
                    </a:moveTo>
                    <a:lnTo>
                      <a:pt x="7" y="13"/>
                    </a:lnTo>
                    <a:lnTo>
                      <a:pt x="0" y="20"/>
                    </a:lnTo>
                    <a:lnTo>
                      <a:pt x="13" y="2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8" name="Freeform 298"/>
              <p:cNvSpPr>
                <a:spLocks/>
              </p:cNvSpPr>
              <p:nvPr/>
            </p:nvSpPr>
            <p:spPr bwMode="auto">
              <a:xfrm>
                <a:off x="2056" y="2192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9" name="Freeform 299"/>
              <p:cNvSpPr>
                <a:spLocks/>
              </p:cNvSpPr>
              <p:nvPr/>
            </p:nvSpPr>
            <p:spPr bwMode="auto">
              <a:xfrm>
                <a:off x="1949" y="2167"/>
                <a:ext cx="3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2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0" name="Freeform 300"/>
              <p:cNvSpPr>
                <a:spLocks/>
              </p:cNvSpPr>
              <p:nvPr/>
            </p:nvSpPr>
            <p:spPr bwMode="auto">
              <a:xfrm>
                <a:off x="1362" y="2364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11" y="8"/>
                  </a:cxn>
                  <a:cxn ang="0">
                    <a:pos x="4" y="0"/>
                  </a:cxn>
                </a:cxnLst>
                <a:rect l="0" t="0" r="r" b="b"/>
                <a:pathLst>
                  <a:path w="11" h="8">
                    <a:moveTo>
                      <a:pt x="4" y="0"/>
                    </a:moveTo>
                    <a:lnTo>
                      <a:pt x="0" y="2"/>
                    </a:lnTo>
                    <a:lnTo>
                      <a:pt x="11" y="8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1" name="Freeform 301"/>
              <p:cNvSpPr>
                <a:spLocks/>
              </p:cNvSpPr>
              <p:nvPr/>
            </p:nvSpPr>
            <p:spPr bwMode="auto">
              <a:xfrm>
                <a:off x="1341" y="2356"/>
                <a:ext cx="1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2" name="Freeform 302"/>
              <p:cNvSpPr>
                <a:spLocks/>
              </p:cNvSpPr>
              <p:nvPr/>
            </p:nvSpPr>
            <p:spPr bwMode="auto">
              <a:xfrm>
                <a:off x="1160" y="238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3" name="Freeform 303"/>
              <p:cNvSpPr>
                <a:spLocks/>
              </p:cNvSpPr>
              <p:nvPr/>
            </p:nvSpPr>
            <p:spPr bwMode="auto">
              <a:xfrm>
                <a:off x="2045" y="2161"/>
                <a:ext cx="135" cy="213"/>
              </a:xfrm>
              <a:custGeom>
                <a:avLst/>
                <a:gdLst/>
                <a:ahLst/>
                <a:cxnLst>
                  <a:cxn ang="0">
                    <a:pos x="262" y="337"/>
                  </a:cxn>
                  <a:cxn ang="0">
                    <a:pos x="264" y="376"/>
                  </a:cxn>
                  <a:cxn ang="0">
                    <a:pos x="262" y="397"/>
                  </a:cxn>
                  <a:cxn ang="0">
                    <a:pos x="256" y="417"/>
                  </a:cxn>
                  <a:cxn ang="0">
                    <a:pos x="245" y="426"/>
                  </a:cxn>
                  <a:cxn ang="0">
                    <a:pos x="222" y="405"/>
                  </a:cxn>
                  <a:cxn ang="0">
                    <a:pos x="187" y="384"/>
                  </a:cxn>
                  <a:cxn ang="0">
                    <a:pos x="151" y="364"/>
                  </a:cxn>
                  <a:cxn ang="0">
                    <a:pos x="116" y="329"/>
                  </a:cxn>
                  <a:cxn ang="0">
                    <a:pos x="103" y="292"/>
                  </a:cxn>
                  <a:cxn ang="0">
                    <a:pos x="79" y="250"/>
                  </a:cxn>
                  <a:cxn ang="0">
                    <a:pos x="61" y="216"/>
                  </a:cxn>
                  <a:cxn ang="0">
                    <a:pos x="44" y="183"/>
                  </a:cxn>
                  <a:cxn ang="0">
                    <a:pos x="20" y="153"/>
                  </a:cxn>
                  <a:cxn ang="0">
                    <a:pos x="8" y="136"/>
                  </a:cxn>
                  <a:cxn ang="0">
                    <a:pos x="10" y="91"/>
                  </a:cxn>
                  <a:cxn ang="0">
                    <a:pos x="22" y="91"/>
                  </a:cxn>
                  <a:cxn ang="0">
                    <a:pos x="24" y="99"/>
                  </a:cxn>
                  <a:cxn ang="0">
                    <a:pos x="53" y="107"/>
                  </a:cxn>
                  <a:cxn ang="0">
                    <a:pos x="60" y="89"/>
                  </a:cxn>
                  <a:cxn ang="0">
                    <a:pos x="66" y="75"/>
                  </a:cxn>
                  <a:cxn ang="0">
                    <a:pos x="70" y="78"/>
                  </a:cxn>
                  <a:cxn ang="0">
                    <a:pos x="72" y="69"/>
                  </a:cxn>
                  <a:cxn ang="0">
                    <a:pos x="107" y="48"/>
                  </a:cxn>
                  <a:cxn ang="0">
                    <a:pos x="124" y="22"/>
                  </a:cxn>
                  <a:cxn ang="0">
                    <a:pos x="122" y="1"/>
                  </a:cxn>
                  <a:cxn ang="0">
                    <a:pos x="136" y="11"/>
                  </a:cxn>
                  <a:cxn ang="0">
                    <a:pos x="163" y="41"/>
                  </a:cxn>
                  <a:cxn ang="0">
                    <a:pos x="192" y="52"/>
                  </a:cxn>
                  <a:cxn ang="0">
                    <a:pos x="228" y="60"/>
                  </a:cxn>
                  <a:cxn ang="0">
                    <a:pos x="234" y="97"/>
                  </a:cxn>
                  <a:cxn ang="0">
                    <a:pos x="209" y="101"/>
                  </a:cxn>
                  <a:cxn ang="0">
                    <a:pos x="177" y="117"/>
                  </a:cxn>
                  <a:cxn ang="0">
                    <a:pos x="166" y="153"/>
                  </a:cxn>
                  <a:cxn ang="0">
                    <a:pos x="165" y="189"/>
                  </a:cxn>
                  <a:cxn ang="0">
                    <a:pos x="173" y="216"/>
                  </a:cxn>
                  <a:cxn ang="0">
                    <a:pos x="193" y="228"/>
                  </a:cxn>
                  <a:cxn ang="0">
                    <a:pos x="223" y="221"/>
                  </a:cxn>
                  <a:cxn ang="0">
                    <a:pos x="226" y="256"/>
                  </a:cxn>
                  <a:cxn ang="0">
                    <a:pos x="258" y="273"/>
                  </a:cxn>
                  <a:cxn ang="0">
                    <a:pos x="265" y="295"/>
                  </a:cxn>
                </a:cxnLst>
                <a:rect l="0" t="0" r="r" b="b"/>
                <a:pathLst>
                  <a:path w="270" h="426">
                    <a:moveTo>
                      <a:pt x="265" y="325"/>
                    </a:moveTo>
                    <a:lnTo>
                      <a:pt x="262" y="337"/>
                    </a:lnTo>
                    <a:lnTo>
                      <a:pt x="261" y="357"/>
                    </a:lnTo>
                    <a:lnTo>
                      <a:pt x="264" y="376"/>
                    </a:lnTo>
                    <a:lnTo>
                      <a:pt x="270" y="378"/>
                    </a:lnTo>
                    <a:lnTo>
                      <a:pt x="262" y="397"/>
                    </a:lnTo>
                    <a:lnTo>
                      <a:pt x="261" y="407"/>
                    </a:lnTo>
                    <a:lnTo>
                      <a:pt x="256" y="417"/>
                    </a:lnTo>
                    <a:lnTo>
                      <a:pt x="249" y="426"/>
                    </a:lnTo>
                    <a:lnTo>
                      <a:pt x="245" y="426"/>
                    </a:lnTo>
                    <a:lnTo>
                      <a:pt x="232" y="415"/>
                    </a:lnTo>
                    <a:lnTo>
                      <a:pt x="222" y="405"/>
                    </a:lnTo>
                    <a:lnTo>
                      <a:pt x="204" y="394"/>
                    </a:lnTo>
                    <a:lnTo>
                      <a:pt x="187" y="384"/>
                    </a:lnTo>
                    <a:lnTo>
                      <a:pt x="169" y="373"/>
                    </a:lnTo>
                    <a:lnTo>
                      <a:pt x="151" y="364"/>
                    </a:lnTo>
                    <a:lnTo>
                      <a:pt x="133" y="346"/>
                    </a:lnTo>
                    <a:lnTo>
                      <a:pt x="116" y="329"/>
                    </a:lnTo>
                    <a:lnTo>
                      <a:pt x="116" y="317"/>
                    </a:lnTo>
                    <a:lnTo>
                      <a:pt x="103" y="292"/>
                    </a:lnTo>
                    <a:lnTo>
                      <a:pt x="89" y="265"/>
                    </a:lnTo>
                    <a:lnTo>
                      <a:pt x="79" y="250"/>
                    </a:lnTo>
                    <a:lnTo>
                      <a:pt x="70" y="233"/>
                    </a:lnTo>
                    <a:lnTo>
                      <a:pt x="61" y="216"/>
                    </a:lnTo>
                    <a:lnTo>
                      <a:pt x="53" y="199"/>
                    </a:lnTo>
                    <a:lnTo>
                      <a:pt x="44" y="183"/>
                    </a:lnTo>
                    <a:lnTo>
                      <a:pt x="35" y="165"/>
                    </a:lnTo>
                    <a:lnTo>
                      <a:pt x="20" y="153"/>
                    </a:lnTo>
                    <a:lnTo>
                      <a:pt x="6" y="142"/>
                    </a:lnTo>
                    <a:lnTo>
                      <a:pt x="8" y="136"/>
                    </a:lnTo>
                    <a:lnTo>
                      <a:pt x="0" y="105"/>
                    </a:lnTo>
                    <a:lnTo>
                      <a:pt x="10" y="91"/>
                    </a:lnTo>
                    <a:lnTo>
                      <a:pt x="19" y="77"/>
                    </a:lnTo>
                    <a:lnTo>
                      <a:pt x="22" y="91"/>
                    </a:lnTo>
                    <a:lnTo>
                      <a:pt x="17" y="101"/>
                    </a:lnTo>
                    <a:lnTo>
                      <a:pt x="24" y="99"/>
                    </a:lnTo>
                    <a:lnTo>
                      <a:pt x="47" y="115"/>
                    </a:lnTo>
                    <a:lnTo>
                      <a:pt x="53" y="107"/>
                    </a:lnTo>
                    <a:lnTo>
                      <a:pt x="55" y="96"/>
                    </a:lnTo>
                    <a:lnTo>
                      <a:pt x="60" y="89"/>
                    </a:lnTo>
                    <a:lnTo>
                      <a:pt x="62" y="75"/>
                    </a:lnTo>
                    <a:lnTo>
                      <a:pt x="66" y="75"/>
                    </a:lnTo>
                    <a:lnTo>
                      <a:pt x="66" y="78"/>
                    </a:lnTo>
                    <a:lnTo>
                      <a:pt x="70" y="78"/>
                    </a:lnTo>
                    <a:lnTo>
                      <a:pt x="67" y="75"/>
                    </a:lnTo>
                    <a:lnTo>
                      <a:pt x="72" y="69"/>
                    </a:lnTo>
                    <a:lnTo>
                      <a:pt x="85" y="64"/>
                    </a:lnTo>
                    <a:lnTo>
                      <a:pt x="107" y="48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16" y="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36" y="11"/>
                    </a:lnTo>
                    <a:lnTo>
                      <a:pt x="147" y="23"/>
                    </a:lnTo>
                    <a:lnTo>
                      <a:pt x="163" y="41"/>
                    </a:lnTo>
                    <a:lnTo>
                      <a:pt x="167" y="52"/>
                    </a:lnTo>
                    <a:lnTo>
                      <a:pt x="192" y="52"/>
                    </a:lnTo>
                    <a:lnTo>
                      <a:pt x="208" y="53"/>
                    </a:lnTo>
                    <a:lnTo>
                      <a:pt x="228" y="60"/>
                    </a:lnTo>
                    <a:lnTo>
                      <a:pt x="221" y="88"/>
                    </a:lnTo>
                    <a:lnTo>
                      <a:pt x="234" y="97"/>
                    </a:lnTo>
                    <a:lnTo>
                      <a:pt x="227" y="96"/>
                    </a:lnTo>
                    <a:lnTo>
                      <a:pt x="209" y="101"/>
                    </a:lnTo>
                    <a:lnTo>
                      <a:pt x="193" y="109"/>
                    </a:lnTo>
                    <a:lnTo>
                      <a:pt x="177" y="117"/>
                    </a:lnTo>
                    <a:lnTo>
                      <a:pt x="171" y="135"/>
                    </a:lnTo>
                    <a:lnTo>
                      <a:pt x="166" y="153"/>
                    </a:lnTo>
                    <a:lnTo>
                      <a:pt x="155" y="171"/>
                    </a:lnTo>
                    <a:lnTo>
                      <a:pt x="165" y="189"/>
                    </a:lnTo>
                    <a:lnTo>
                      <a:pt x="174" y="207"/>
                    </a:lnTo>
                    <a:lnTo>
                      <a:pt x="173" y="216"/>
                    </a:lnTo>
                    <a:lnTo>
                      <a:pt x="181" y="219"/>
                    </a:lnTo>
                    <a:lnTo>
                      <a:pt x="193" y="228"/>
                    </a:lnTo>
                    <a:lnTo>
                      <a:pt x="210" y="232"/>
                    </a:lnTo>
                    <a:lnTo>
                      <a:pt x="223" y="221"/>
                    </a:lnTo>
                    <a:lnTo>
                      <a:pt x="225" y="238"/>
                    </a:lnTo>
                    <a:lnTo>
                      <a:pt x="226" y="256"/>
                    </a:lnTo>
                    <a:lnTo>
                      <a:pt x="247" y="255"/>
                    </a:lnTo>
                    <a:lnTo>
                      <a:pt x="258" y="273"/>
                    </a:lnTo>
                    <a:lnTo>
                      <a:pt x="269" y="291"/>
                    </a:lnTo>
                    <a:lnTo>
                      <a:pt x="265" y="295"/>
                    </a:lnTo>
                    <a:lnTo>
                      <a:pt x="265" y="3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4" name="Freeform 304"/>
              <p:cNvSpPr>
                <a:spLocks/>
              </p:cNvSpPr>
              <p:nvPr/>
            </p:nvSpPr>
            <p:spPr bwMode="auto">
              <a:xfrm>
                <a:off x="1117" y="2317"/>
                <a:ext cx="6" cy="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6"/>
                  </a:cxn>
                  <a:cxn ang="0">
                    <a:pos x="0" y="0"/>
                  </a:cxn>
                  <a:cxn ang="0">
                    <a:pos x="12" y="5"/>
                  </a:cxn>
                </a:cxnLst>
                <a:rect l="0" t="0" r="r" b="b"/>
                <a:pathLst>
                  <a:path w="12" h="6">
                    <a:moveTo>
                      <a:pt x="12" y="5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5" name="Freeform 305"/>
              <p:cNvSpPr>
                <a:spLocks/>
              </p:cNvSpPr>
              <p:nvPr/>
            </p:nvSpPr>
            <p:spPr bwMode="auto">
              <a:xfrm>
                <a:off x="3581" y="1542"/>
                <a:ext cx="524" cy="382"/>
              </a:xfrm>
              <a:custGeom>
                <a:avLst/>
                <a:gdLst/>
                <a:ahLst/>
                <a:cxnLst>
                  <a:cxn ang="0">
                    <a:pos x="420" y="589"/>
                  </a:cxn>
                  <a:cxn ang="0">
                    <a:pos x="350" y="587"/>
                  </a:cxn>
                  <a:cxn ang="0">
                    <a:pos x="265" y="560"/>
                  </a:cxn>
                  <a:cxn ang="0">
                    <a:pos x="200" y="534"/>
                  </a:cxn>
                  <a:cxn ang="0">
                    <a:pos x="137" y="478"/>
                  </a:cxn>
                  <a:cxn ang="0">
                    <a:pos x="137" y="438"/>
                  </a:cxn>
                  <a:cxn ang="0">
                    <a:pos x="120" y="415"/>
                  </a:cxn>
                  <a:cxn ang="0">
                    <a:pos x="55" y="379"/>
                  </a:cxn>
                  <a:cxn ang="0">
                    <a:pos x="41" y="367"/>
                  </a:cxn>
                  <a:cxn ang="0">
                    <a:pos x="20" y="294"/>
                  </a:cxn>
                  <a:cxn ang="0">
                    <a:pos x="87" y="264"/>
                  </a:cxn>
                  <a:cxn ang="0">
                    <a:pos x="93" y="215"/>
                  </a:cxn>
                  <a:cxn ang="0">
                    <a:pos x="113" y="178"/>
                  </a:cxn>
                  <a:cxn ang="0">
                    <a:pos x="146" y="118"/>
                  </a:cxn>
                  <a:cxn ang="0">
                    <a:pos x="186" y="106"/>
                  </a:cxn>
                  <a:cxn ang="0">
                    <a:pos x="268" y="182"/>
                  </a:cxn>
                  <a:cxn ang="0">
                    <a:pos x="383" y="223"/>
                  </a:cxn>
                  <a:cxn ang="0">
                    <a:pos x="504" y="247"/>
                  </a:cxn>
                  <a:cxn ang="0">
                    <a:pos x="586" y="260"/>
                  </a:cxn>
                  <a:cxn ang="0">
                    <a:pos x="678" y="220"/>
                  </a:cxn>
                  <a:cxn ang="0">
                    <a:pos x="726" y="179"/>
                  </a:cxn>
                  <a:cxn ang="0">
                    <a:pos x="737" y="120"/>
                  </a:cxn>
                  <a:cxn ang="0">
                    <a:pos x="691" y="115"/>
                  </a:cxn>
                  <a:cxn ang="0">
                    <a:pos x="720" y="53"/>
                  </a:cxn>
                  <a:cxn ang="0">
                    <a:pos x="734" y="0"/>
                  </a:cxn>
                  <a:cxn ang="0">
                    <a:pos x="859" y="61"/>
                  </a:cxn>
                  <a:cxn ang="0">
                    <a:pos x="973" y="127"/>
                  </a:cxn>
                  <a:cxn ang="0">
                    <a:pos x="1048" y="188"/>
                  </a:cxn>
                  <a:cxn ang="0">
                    <a:pos x="1038" y="242"/>
                  </a:cxn>
                  <a:cxn ang="0">
                    <a:pos x="1002" y="260"/>
                  </a:cxn>
                  <a:cxn ang="0">
                    <a:pos x="956" y="302"/>
                  </a:cxn>
                  <a:cxn ang="0">
                    <a:pos x="917" y="319"/>
                  </a:cxn>
                  <a:cxn ang="0">
                    <a:pos x="876" y="302"/>
                  </a:cxn>
                  <a:cxn ang="0">
                    <a:pos x="875" y="350"/>
                  </a:cxn>
                  <a:cxn ang="0">
                    <a:pos x="952" y="367"/>
                  </a:cxn>
                  <a:cxn ang="0">
                    <a:pos x="918" y="403"/>
                  </a:cxn>
                  <a:cxn ang="0">
                    <a:pos x="991" y="498"/>
                  </a:cxn>
                  <a:cxn ang="0">
                    <a:pos x="979" y="528"/>
                  </a:cxn>
                  <a:cxn ang="0">
                    <a:pos x="1004" y="548"/>
                  </a:cxn>
                  <a:cxn ang="0">
                    <a:pos x="1008" y="568"/>
                  </a:cxn>
                  <a:cxn ang="0">
                    <a:pos x="998" y="589"/>
                  </a:cxn>
                  <a:cxn ang="0">
                    <a:pos x="980" y="629"/>
                  </a:cxn>
                  <a:cxn ang="0">
                    <a:pos x="983" y="648"/>
                  </a:cxn>
                  <a:cxn ang="0">
                    <a:pos x="962" y="668"/>
                  </a:cxn>
                  <a:cxn ang="0">
                    <a:pos x="936" y="701"/>
                  </a:cxn>
                  <a:cxn ang="0">
                    <a:pos x="906" y="706"/>
                  </a:cxn>
                  <a:cxn ang="0">
                    <a:pos x="878" y="703"/>
                  </a:cxn>
                  <a:cxn ang="0">
                    <a:pos x="866" y="728"/>
                  </a:cxn>
                  <a:cxn ang="0">
                    <a:pos x="829" y="738"/>
                  </a:cxn>
                  <a:cxn ang="0">
                    <a:pos x="814" y="738"/>
                  </a:cxn>
                  <a:cxn ang="0">
                    <a:pos x="782" y="731"/>
                  </a:cxn>
                  <a:cxn ang="0">
                    <a:pos x="719" y="695"/>
                  </a:cxn>
                  <a:cxn ang="0">
                    <a:pos x="682" y="708"/>
                  </a:cxn>
                  <a:cxn ang="0">
                    <a:pos x="644" y="715"/>
                  </a:cxn>
                  <a:cxn ang="0">
                    <a:pos x="617" y="736"/>
                  </a:cxn>
                  <a:cxn ang="0">
                    <a:pos x="580" y="677"/>
                  </a:cxn>
                  <a:cxn ang="0">
                    <a:pos x="565" y="641"/>
                  </a:cxn>
                  <a:cxn ang="0">
                    <a:pos x="534" y="571"/>
                  </a:cxn>
                  <a:cxn ang="0">
                    <a:pos x="504" y="554"/>
                  </a:cxn>
                </a:cxnLst>
                <a:rect l="0" t="0" r="r" b="b"/>
                <a:pathLst>
                  <a:path w="1048" h="763">
                    <a:moveTo>
                      <a:pt x="468" y="556"/>
                    </a:moveTo>
                    <a:lnTo>
                      <a:pt x="454" y="569"/>
                    </a:lnTo>
                    <a:lnTo>
                      <a:pt x="439" y="582"/>
                    </a:lnTo>
                    <a:lnTo>
                      <a:pt x="421" y="589"/>
                    </a:lnTo>
                    <a:lnTo>
                      <a:pt x="420" y="589"/>
                    </a:lnTo>
                    <a:lnTo>
                      <a:pt x="410" y="582"/>
                    </a:lnTo>
                    <a:lnTo>
                      <a:pt x="382" y="578"/>
                    </a:lnTo>
                    <a:lnTo>
                      <a:pt x="368" y="600"/>
                    </a:lnTo>
                    <a:lnTo>
                      <a:pt x="359" y="581"/>
                    </a:lnTo>
                    <a:lnTo>
                      <a:pt x="350" y="587"/>
                    </a:lnTo>
                    <a:lnTo>
                      <a:pt x="325" y="584"/>
                    </a:lnTo>
                    <a:lnTo>
                      <a:pt x="308" y="582"/>
                    </a:lnTo>
                    <a:lnTo>
                      <a:pt x="287" y="574"/>
                    </a:lnTo>
                    <a:lnTo>
                      <a:pt x="284" y="569"/>
                    </a:lnTo>
                    <a:lnTo>
                      <a:pt x="265" y="560"/>
                    </a:lnTo>
                    <a:lnTo>
                      <a:pt x="259" y="553"/>
                    </a:lnTo>
                    <a:lnTo>
                      <a:pt x="251" y="557"/>
                    </a:lnTo>
                    <a:lnTo>
                      <a:pt x="226" y="536"/>
                    </a:lnTo>
                    <a:lnTo>
                      <a:pt x="209" y="527"/>
                    </a:lnTo>
                    <a:lnTo>
                      <a:pt x="200" y="534"/>
                    </a:lnTo>
                    <a:lnTo>
                      <a:pt x="198" y="533"/>
                    </a:lnTo>
                    <a:lnTo>
                      <a:pt x="179" y="520"/>
                    </a:lnTo>
                    <a:lnTo>
                      <a:pt x="155" y="505"/>
                    </a:lnTo>
                    <a:lnTo>
                      <a:pt x="145" y="503"/>
                    </a:lnTo>
                    <a:lnTo>
                      <a:pt x="137" y="478"/>
                    </a:lnTo>
                    <a:lnTo>
                      <a:pt x="149" y="479"/>
                    </a:lnTo>
                    <a:lnTo>
                      <a:pt x="152" y="469"/>
                    </a:lnTo>
                    <a:lnTo>
                      <a:pt x="139" y="452"/>
                    </a:lnTo>
                    <a:lnTo>
                      <a:pt x="139" y="444"/>
                    </a:lnTo>
                    <a:lnTo>
                      <a:pt x="137" y="438"/>
                    </a:lnTo>
                    <a:lnTo>
                      <a:pt x="133" y="434"/>
                    </a:lnTo>
                    <a:lnTo>
                      <a:pt x="129" y="428"/>
                    </a:lnTo>
                    <a:lnTo>
                      <a:pt x="129" y="424"/>
                    </a:lnTo>
                    <a:lnTo>
                      <a:pt x="127" y="418"/>
                    </a:lnTo>
                    <a:lnTo>
                      <a:pt x="120" y="415"/>
                    </a:lnTo>
                    <a:lnTo>
                      <a:pt x="110" y="412"/>
                    </a:lnTo>
                    <a:lnTo>
                      <a:pt x="104" y="409"/>
                    </a:lnTo>
                    <a:lnTo>
                      <a:pt x="79" y="402"/>
                    </a:lnTo>
                    <a:lnTo>
                      <a:pt x="63" y="395"/>
                    </a:lnTo>
                    <a:lnTo>
                      <a:pt x="55" y="379"/>
                    </a:lnTo>
                    <a:lnTo>
                      <a:pt x="32" y="373"/>
                    </a:lnTo>
                    <a:lnTo>
                      <a:pt x="31" y="368"/>
                    </a:lnTo>
                    <a:lnTo>
                      <a:pt x="37" y="368"/>
                    </a:lnTo>
                    <a:lnTo>
                      <a:pt x="38" y="368"/>
                    </a:lnTo>
                    <a:lnTo>
                      <a:pt x="41" y="367"/>
                    </a:lnTo>
                    <a:lnTo>
                      <a:pt x="27" y="340"/>
                    </a:lnTo>
                    <a:lnTo>
                      <a:pt x="11" y="338"/>
                    </a:lnTo>
                    <a:lnTo>
                      <a:pt x="0" y="319"/>
                    </a:lnTo>
                    <a:lnTo>
                      <a:pt x="7" y="302"/>
                    </a:lnTo>
                    <a:lnTo>
                      <a:pt x="20" y="294"/>
                    </a:lnTo>
                    <a:lnTo>
                      <a:pt x="30" y="293"/>
                    </a:lnTo>
                    <a:lnTo>
                      <a:pt x="41" y="295"/>
                    </a:lnTo>
                    <a:lnTo>
                      <a:pt x="53" y="281"/>
                    </a:lnTo>
                    <a:lnTo>
                      <a:pt x="73" y="276"/>
                    </a:lnTo>
                    <a:lnTo>
                      <a:pt x="87" y="264"/>
                    </a:lnTo>
                    <a:lnTo>
                      <a:pt x="103" y="252"/>
                    </a:lnTo>
                    <a:lnTo>
                      <a:pt x="97" y="241"/>
                    </a:lnTo>
                    <a:lnTo>
                      <a:pt x="102" y="236"/>
                    </a:lnTo>
                    <a:lnTo>
                      <a:pt x="102" y="232"/>
                    </a:lnTo>
                    <a:lnTo>
                      <a:pt x="93" y="215"/>
                    </a:lnTo>
                    <a:lnTo>
                      <a:pt x="85" y="198"/>
                    </a:lnTo>
                    <a:lnTo>
                      <a:pt x="73" y="192"/>
                    </a:lnTo>
                    <a:lnTo>
                      <a:pt x="95" y="184"/>
                    </a:lnTo>
                    <a:lnTo>
                      <a:pt x="120" y="186"/>
                    </a:lnTo>
                    <a:lnTo>
                      <a:pt x="113" y="178"/>
                    </a:lnTo>
                    <a:lnTo>
                      <a:pt x="110" y="158"/>
                    </a:lnTo>
                    <a:lnTo>
                      <a:pt x="109" y="139"/>
                    </a:lnTo>
                    <a:lnTo>
                      <a:pt x="138" y="144"/>
                    </a:lnTo>
                    <a:lnTo>
                      <a:pt x="155" y="142"/>
                    </a:lnTo>
                    <a:lnTo>
                      <a:pt x="146" y="118"/>
                    </a:lnTo>
                    <a:lnTo>
                      <a:pt x="155" y="112"/>
                    </a:lnTo>
                    <a:lnTo>
                      <a:pt x="162" y="96"/>
                    </a:lnTo>
                    <a:lnTo>
                      <a:pt x="176" y="95"/>
                    </a:lnTo>
                    <a:lnTo>
                      <a:pt x="178" y="97"/>
                    </a:lnTo>
                    <a:lnTo>
                      <a:pt x="186" y="106"/>
                    </a:lnTo>
                    <a:lnTo>
                      <a:pt x="212" y="122"/>
                    </a:lnTo>
                    <a:lnTo>
                      <a:pt x="227" y="126"/>
                    </a:lnTo>
                    <a:lnTo>
                      <a:pt x="254" y="145"/>
                    </a:lnTo>
                    <a:lnTo>
                      <a:pt x="262" y="163"/>
                    </a:lnTo>
                    <a:lnTo>
                      <a:pt x="268" y="182"/>
                    </a:lnTo>
                    <a:lnTo>
                      <a:pt x="290" y="186"/>
                    </a:lnTo>
                    <a:lnTo>
                      <a:pt x="312" y="190"/>
                    </a:lnTo>
                    <a:lnTo>
                      <a:pt x="338" y="198"/>
                    </a:lnTo>
                    <a:lnTo>
                      <a:pt x="366" y="206"/>
                    </a:lnTo>
                    <a:lnTo>
                      <a:pt x="383" y="223"/>
                    </a:lnTo>
                    <a:lnTo>
                      <a:pt x="400" y="241"/>
                    </a:lnTo>
                    <a:lnTo>
                      <a:pt x="425" y="242"/>
                    </a:lnTo>
                    <a:lnTo>
                      <a:pt x="451" y="245"/>
                    </a:lnTo>
                    <a:lnTo>
                      <a:pt x="478" y="246"/>
                    </a:lnTo>
                    <a:lnTo>
                      <a:pt x="504" y="247"/>
                    </a:lnTo>
                    <a:lnTo>
                      <a:pt x="511" y="253"/>
                    </a:lnTo>
                    <a:lnTo>
                      <a:pt x="534" y="258"/>
                    </a:lnTo>
                    <a:lnTo>
                      <a:pt x="557" y="263"/>
                    </a:lnTo>
                    <a:lnTo>
                      <a:pt x="572" y="269"/>
                    </a:lnTo>
                    <a:lnTo>
                      <a:pt x="586" y="260"/>
                    </a:lnTo>
                    <a:lnTo>
                      <a:pt x="600" y="252"/>
                    </a:lnTo>
                    <a:lnTo>
                      <a:pt x="622" y="250"/>
                    </a:lnTo>
                    <a:lnTo>
                      <a:pt x="644" y="248"/>
                    </a:lnTo>
                    <a:lnTo>
                      <a:pt x="661" y="234"/>
                    </a:lnTo>
                    <a:lnTo>
                      <a:pt x="678" y="220"/>
                    </a:lnTo>
                    <a:lnTo>
                      <a:pt x="666" y="208"/>
                    </a:lnTo>
                    <a:lnTo>
                      <a:pt x="664" y="187"/>
                    </a:lnTo>
                    <a:lnTo>
                      <a:pt x="690" y="194"/>
                    </a:lnTo>
                    <a:lnTo>
                      <a:pt x="707" y="184"/>
                    </a:lnTo>
                    <a:lnTo>
                      <a:pt x="726" y="179"/>
                    </a:lnTo>
                    <a:lnTo>
                      <a:pt x="730" y="163"/>
                    </a:lnTo>
                    <a:lnTo>
                      <a:pt x="751" y="152"/>
                    </a:lnTo>
                    <a:lnTo>
                      <a:pt x="784" y="154"/>
                    </a:lnTo>
                    <a:lnTo>
                      <a:pt x="778" y="140"/>
                    </a:lnTo>
                    <a:lnTo>
                      <a:pt x="737" y="120"/>
                    </a:lnTo>
                    <a:lnTo>
                      <a:pt x="727" y="130"/>
                    </a:lnTo>
                    <a:lnTo>
                      <a:pt x="721" y="126"/>
                    </a:lnTo>
                    <a:lnTo>
                      <a:pt x="702" y="126"/>
                    </a:lnTo>
                    <a:lnTo>
                      <a:pt x="686" y="116"/>
                    </a:lnTo>
                    <a:lnTo>
                      <a:pt x="691" y="115"/>
                    </a:lnTo>
                    <a:lnTo>
                      <a:pt x="689" y="97"/>
                    </a:lnTo>
                    <a:lnTo>
                      <a:pt x="685" y="79"/>
                    </a:lnTo>
                    <a:lnTo>
                      <a:pt x="713" y="84"/>
                    </a:lnTo>
                    <a:lnTo>
                      <a:pt x="726" y="70"/>
                    </a:lnTo>
                    <a:lnTo>
                      <a:pt x="720" y="53"/>
                    </a:lnTo>
                    <a:lnTo>
                      <a:pt x="719" y="25"/>
                    </a:lnTo>
                    <a:lnTo>
                      <a:pt x="707" y="17"/>
                    </a:lnTo>
                    <a:lnTo>
                      <a:pt x="697" y="13"/>
                    </a:lnTo>
                    <a:lnTo>
                      <a:pt x="712" y="1"/>
                    </a:lnTo>
                    <a:lnTo>
                      <a:pt x="734" y="0"/>
                    </a:lnTo>
                    <a:lnTo>
                      <a:pt x="757" y="0"/>
                    </a:lnTo>
                    <a:lnTo>
                      <a:pt x="803" y="14"/>
                    </a:lnTo>
                    <a:lnTo>
                      <a:pt x="822" y="30"/>
                    </a:lnTo>
                    <a:lnTo>
                      <a:pt x="840" y="46"/>
                    </a:lnTo>
                    <a:lnTo>
                      <a:pt x="859" y="61"/>
                    </a:lnTo>
                    <a:lnTo>
                      <a:pt x="878" y="77"/>
                    </a:lnTo>
                    <a:lnTo>
                      <a:pt x="898" y="86"/>
                    </a:lnTo>
                    <a:lnTo>
                      <a:pt x="931" y="95"/>
                    </a:lnTo>
                    <a:lnTo>
                      <a:pt x="950" y="103"/>
                    </a:lnTo>
                    <a:lnTo>
                      <a:pt x="973" y="127"/>
                    </a:lnTo>
                    <a:lnTo>
                      <a:pt x="1001" y="124"/>
                    </a:lnTo>
                    <a:lnTo>
                      <a:pt x="1030" y="114"/>
                    </a:lnTo>
                    <a:lnTo>
                      <a:pt x="1040" y="133"/>
                    </a:lnTo>
                    <a:lnTo>
                      <a:pt x="1044" y="161"/>
                    </a:lnTo>
                    <a:lnTo>
                      <a:pt x="1048" y="188"/>
                    </a:lnTo>
                    <a:lnTo>
                      <a:pt x="1024" y="184"/>
                    </a:lnTo>
                    <a:lnTo>
                      <a:pt x="1020" y="196"/>
                    </a:lnTo>
                    <a:lnTo>
                      <a:pt x="1033" y="216"/>
                    </a:lnTo>
                    <a:lnTo>
                      <a:pt x="1045" y="238"/>
                    </a:lnTo>
                    <a:lnTo>
                      <a:pt x="1038" y="242"/>
                    </a:lnTo>
                    <a:lnTo>
                      <a:pt x="1043" y="248"/>
                    </a:lnTo>
                    <a:lnTo>
                      <a:pt x="1021" y="236"/>
                    </a:lnTo>
                    <a:lnTo>
                      <a:pt x="1021" y="248"/>
                    </a:lnTo>
                    <a:lnTo>
                      <a:pt x="1008" y="258"/>
                    </a:lnTo>
                    <a:lnTo>
                      <a:pt x="1002" y="260"/>
                    </a:lnTo>
                    <a:lnTo>
                      <a:pt x="1009" y="272"/>
                    </a:lnTo>
                    <a:lnTo>
                      <a:pt x="986" y="265"/>
                    </a:lnTo>
                    <a:lnTo>
                      <a:pt x="979" y="270"/>
                    </a:lnTo>
                    <a:lnTo>
                      <a:pt x="967" y="289"/>
                    </a:lnTo>
                    <a:lnTo>
                      <a:pt x="956" y="302"/>
                    </a:lnTo>
                    <a:lnTo>
                      <a:pt x="947" y="308"/>
                    </a:lnTo>
                    <a:lnTo>
                      <a:pt x="935" y="317"/>
                    </a:lnTo>
                    <a:lnTo>
                      <a:pt x="923" y="325"/>
                    </a:lnTo>
                    <a:lnTo>
                      <a:pt x="908" y="331"/>
                    </a:lnTo>
                    <a:lnTo>
                      <a:pt x="917" y="319"/>
                    </a:lnTo>
                    <a:lnTo>
                      <a:pt x="904" y="313"/>
                    </a:lnTo>
                    <a:lnTo>
                      <a:pt x="908" y="290"/>
                    </a:lnTo>
                    <a:lnTo>
                      <a:pt x="898" y="284"/>
                    </a:lnTo>
                    <a:lnTo>
                      <a:pt x="884" y="287"/>
                    </a:lnTo>
                    <a:lnTo>
                      <a:pt x="876" y="302"/>
                    </a:lnTo>
                    <a:lnTo>
                      <a:pt x="866" y="317"/>
                    </a:lnTo>
                    <a:lnTo>
                      <a:pt x="852" y="326"/>
                    </a:lnTo>
                    <a:lnTo>
                      <a:pt x="841" y="328"/>
                    </a:lnTo>
                    <a:lnTo>
                      <a:pt x="848" y="343"/>
                    </a:lnTo>
                    <a:lnTo>
                      <a:pt x="875" y="350"/>
                    </a:lnTo>
                    <a:lnTo>
                      <a:pt x="886" y="368"/>
                    </a:lnTo>
                    <a:lnTo>
                      <a:pt x="900" y="366"/>
                    </a:lnTo>
                    <a:lnTo>
                      <a:pt x="916" y="355"/>
                    </a:lnTo>
                    <a:lnTo>
                      <a:pt x="940" y="365"/>
                    </a:lnTo>
                    <a:lnTo>
                      <a:pt x="952" y="367"/>
                    </a:lnTo>
                    <a:lnTo>
                      <a:pt x="953" y="378"/>
                    </a:lnTo>
                    <a:lnTo>
                      <a:pt x="942" y="377"/>
                    </a:lnTo>
                    <a:lnTo>
                      <a:pt x="929" y="385"/>
                    </a:lnTo>
                    <a:lnTo>
                      <a:pt x="922" y="395"/>
                    </a:lnTo>
                    <a:lnTo>
                      <a:pt x="918" y="403"/>
                    </a:lnTo>
                    <a:lnTo>
                      <a:pt x="914" y="426"/>
                    </a:lnTo>
                    <a:lnTo>
                      <a:pt x="942" y="443"/>
                    </a:lnTo>
                    <a:lnTo>
                      <a:pt x="956" y="461"/>
                    </a:lnTo>
                    <a:lnTo>
                      <a:pt x="970" y="479"/>
                    </a:lnTo>
                    <a:lnTo>
                      <a:pt x="991" y="498"/>
                    </a:lnTo>
                    <a:lnTo>
                      <a:pt x="960" y="488"/>
                    </a:lnTo>
                    <a:lnTo>
                      <a:pt x="961" y="491"/>
                    </a:lnTo>
                    <a:lnTo>
                      <a:pt x="980" y="503"/>
                    </a:lnTo>
                    <a:lnTo>
                      <a:pt x="998" y="515"/>
                    </a:lnTo>
                    <a:lnTo>
                      <a:pt x="979" y="528"/>
                    </a:lnTo>
                    <a:lnTo>
                      <a:pt x="973" y="532"/>
                    </a:lnTo>
                    <a:lnTo>
                      <a:pt x="985" y="534"/>
                    </a:lnTo>
                    <a:lnTo>
                      <a:pt x="997" y="533"/>
                    </a:lnTo>
                    <a:lnTo>
                      <a:pt x="1012" y="540"/>
                    </a:lnTo>
                    <a:lnTo>
                      <a:pt x="1004" y="548"/>
                    </a:lnTo>
                    <a:lnTo>
                      <a:pt x="1012" y="548"/>
                    </a:lnTo>
                    <a:lnTo>
                      <a:pt x="1010" y="553"/>
                    </a:lnTo>
                    <a:lnTo>
                      <a:pt x="1004" y="558"/>
                    </a:lnTo>
                    <a:lnTo>
                      <a:pt x="1007" y="562"/>
                    </a:lnTo>
                    <a:lnTo>
                      <a:pt x="1008" y="568"/>
                    </a:lnTo>
                    <a:lnTo>
                      <a:pt x="1004" y="568"/>
                    </a:lnTo>
                    <a:lnTo>
                      <a:pt x="1010" y="576"/>
                    </a:lnTo>
                    <a:lnTo>
                      <a:pt x="1006" y="577"/>
                    </a:lnTo>
                    <a:lnTo>
                      <a:pt x="994" y="583"/>
                    </a:lnTo>
                    <a:lnTo>
                      <a:pt x="998" y="589"/>
                    </a:lnTo>
                    <a:lnTo>
                      <a:pt x="995" y="601"/>
                    </a:lnTo>
                    <a:lnTo>
                      <a:pt x="989" y="618"/>
                    </a:lnTo>
                    <a:lnTo>
                      <a:pt x="985" y="619"/>
                    </a:lnTo>
                    <a:lnTo>
                      <a:pt x="989" y="624"/>
                    </a:lnTo>
                    <a:lnTo>
                      <a:pt x="980" y="629"/>
                    </a:lnTo>
                    <a:lnTo>
                      <a:pt x="979" y="629"/>
                    </a:lnTo>
                    <a:lnTo>
                      <a:pt x="988" y="632"/>
                    </a:lnTo>
                    <a:lnTo>
                      <a:pt x="989" y="643"/>
                    </a:lnTo>
                    <a:lnTo>
                      <a:pt x="983" y="642"/>
                    </a:lnTo>
                    <a:lnTo>
                      <a:pt x="983" y="648"/>
                    </a:lnTo>
                    <a:lnTo>
                      <a:pt x="979" y="653"/>
                    </a:lnTo>
                    <a:lnTo>
                      <a:pt x="977" y="655"/>
                    </a:lnTo>
                    <a:lnTo>
                      <a:pt x="976" y="664"/>
                    </a:lnTo>
                    <a:lnTo>
                      <a:pt x="965" y="665"/>
                    </a:lnTo>
                    <a:lnTo>
                      <a:pt x="962" y="668"/>
                    </a:lnTo>
                    <a:lnTo>
                      <a:pt x="964" y="672"/>
                    </a:lnTo>
                    <a:lnTo>
                      <a:pt x="958" y="679"/>
                    </a:lnTo>
                    <a:lnTo>
                      <a:pt x="942" y="692"/>
                    </a:lnTo>
                    <a:lnTo>
                      <a:pt x="943" y="695"/>
                    </a:lnTo>
                    <a:lnTo>
                      <a:pt x="936" y="701"/>
                    </a:lnTo>
                    <a:lnTo>
                      <a:pt x="924" y="703"/>
                    </a:lnTo>
                    <a:lnTo>
                      <a:pt x="923" y="704"/>
                    </a:lnTo>
                    <a:lnTo>
                      <a:pt x="919" y="706"/>
                    </a:lnTo>
                    <a:lnTo>
                      <a:pt x="911" y="708"/>
                    </a:lnTo>
                    <a:lnTo>
                      <a:pt x="906" y="706"/>
                    </a:lnTo>
                    <a:lnTo>
                      <a:pt x="901" y="710"/>
                    </a:lnTo>
                    <a:lnTo>
                      <a:pt x="899" y="713"/>
                    </a:lnTo>
                    <a:lnTo>
                      <a:pt x="893" y="713"/>
                    </a:lnTo>
                    <a:lnTo>
                      <a:pt x="882" y="697"/>
                    </a:lnTo>
                    <a:lnTo>
                      <a:pt x="878" y="703"/>
                    </a:lnTo>
                    <a:lnTo>
                      <a:pt x="882" y="719"/>
                    </a:lnTo>
                    <a:lnTo>
                      <a:pt x="877" y="714"/>
                    </a:lnTo>
                    <a:lnTo>
                      <a:pt x="877" y="722"/>
                    </a:lnTo>
                    <a:lnTo>
                      <a:pt x="874" y="721"/>
                    </a:lnTo>
                    <a:lnTo>
                      <a:pt x="866" y="728"/>
                    </a:lnTo>
                    <a:lnTo>
                      <a:pt x="862" y="724"/>
                    </a:lnTo>
                    <a:lnTo>
                      <a:pt x="859" y="728"/>
                    </a:lnTo>
                    <a:lnTo>
                      <a:pt x="853" y="727"/>
                    </a:lnTo>
                    <a:lnTo>
                      <a:pt x="840" y="734"/>
                    </a:lnTo>
                    <a:lnTo>
                      <a:pt x="829" y="738"/>
                    </a:lnTo>
                    <a:lnTo>
                      <a:pt x="826" y="739"/>
                    </a:lnTo>
                    <a:lnTo>
                      <a:pt x="823" y="750"/>
                    </a:lnTo>
                    <a:lnTo>
                      <a:pt x="829" y="763"/>
                    </a:lnTo>
                    <a:lnTo>
                      <a:pt x="818" y="761"/>
                    </a:lnTo>
                    <a:lnTo>
                      <a:pt x="814" y="738"/>
                    </a:lnTo>
                    <a:lnTo>
                      <a:pt x="808" y="733"/>
                    </a:lnTo>
                    <a:lnTo>
                      <a:pt x="799" y="734"/>
                    </a:lnTo>
                    <a:lnTo>
                      <a:pt x="792" y="731"/>
                    </a:lnTo>
                    <a:lnTo>
                      <a:pt x="784" y="727"/>
                    </a:lnTo>
                    <a:lnTo>
                      <a:pt x="782" y="731"/>
                    </a:lnTo>
                    <a:lnTo>
                      <a:pt x="775" y="734"/>
                    </a:lnTo>
                    <a:lnTo>
                      <a:pt x="755" y="726"/>
                    </a:lnTo>
                    <a:lnTo>
                      <a:pt x="746" y="719"/>
                    </a:lnTo>
                    <a:lnTo>
                      <a:pt x="743" y="703"/>
                    </a:lnTo>
                    <a:lnTo>
                      <a:pt x="719" y="695"/>
                    </a:lnTo>
                    <a:lnTo>
                      <a:pt x="710" y="695"/>
                    </a:lnTo>
                    <a:lnTo>
                      <a:pt x="697" y="708"/>
                    </a:lnTo>
                    <a:lnTo>
                      <a:pt x="691" y="708"/>
                    </a:lnTo>
                    <a:lnTo>
                      <a:pt x="688" y="709"/>
                    </a:lnTo>
                    <a:lnTo>
                      <a:pt x="682" y="708"/>
                    </a:lnTo>
                    <a:lnTo>
                      <a:pt x="674" y="708"/>
                    </a:lnTo>
                    <a:lnTo>
                      <a:pt x="670" y="712"/>
                    </a:lnTo>
                    <a:lnTo>
                      <a:pt x="659" y="708"/>
                    </a:lnTo>
                    <a:lnTo>
                      <a:pt x="654" y="714"/>
                    </a:lnTo>
                    <a:lnTo>
                      <a:pt x="644" y="715"/>
                    </a:lnTo>
                    <a:lnTo>
                      <a:pt x="649" y="742"/>
                    </a:lnTo>
                    <a:lnTo>
                      <a:pt x="641" y="738"/>
                    </a:lnTo>
                    <a:lnTo>
                      <a:pt x="637" y="733"/>
                    </a:lnTo>
                    <a:lnTo>
                      <a:pt x="631" y="731"/>
                    </a:lnTo>
                    <a:lnTo>
                      <a:pt x="617" y="736"/>
                    </a:lnTo>
                    <a:lnTo>
                      <a:pt x="607" y="721"/>
                    </a:lnTo>
                    <a:lnTo>
                      <a:pt x="596" y="718"/>
                    </a:lnTo>
                    <a:lnTo>
                      <a:pt x="599" y="698"/>
                    </a:lnTo>
                    <a:lnTo>
                      <a:pt x="584" y="692"/>
                    </a:lnTo>
                    <a:lnTo>
                      <a:pt x="580" y="677"/>
                    </a:lnTo>
                    <a:lnTo>
                      <a:pt x="578" y="674"/>
                    </a:lnTo>
                    <a:lnTo>
                      <a:pt x="557" y="677"/>
                    </a:lnTo>
                    <a:lnTo>
                      <a:pt x="557" y="667"/>
                    </a:lnTo>
                    <a:lnTo>
                      <a:pt x="556" y="658"/>
                    </a:lnTo>
                    <a:lnTo>
                      <a:pt x="565" y="641"/>
                    </a:lnTo>
                    <a:lnTo>
                      <a:pt x="568" y="630"/>
                    </a:lnTo>
                    <a:lnTo>
                      <a:pt x="564" y="612"/>
                    </a:lnTo>
                    <a:lnTo>
                      <a:pt x="559" y="593"/>
                    </a:lnTo>
                    <a:lnTo>
                      <a:pt x="551" y="588"/>
                    </a:lnTo>
                    <a:lnTo>
                      <a:pt x="534" y="571"/>
                    </a:lnTo>
                    <a:lnTo>
                      <a:pt x="532" y="578"/>
                    </a:lnTo>
                    <a:lnTo>
                      <a:pt x="509" y="571"/>
                    </a:lnTo>
                    <a:lnTo>
                      <a:pt x="510" y="562"/>
                    </a:lnTo>
                    <a:lnTo>
                      <a:pt x="503" y="558"/>
                    </a:lnTo>
                    <a:lnTo>
                      <a:pt x="504" y="554"/>
                    </a:lnTo>
                    <a:lnTo>
                      <a:pt x="496" y="552"/>
                    </a:lnTo>
                    <a:lnTo>
                      <a:pt x="485" y="558"/>
                    </a:lnTo>
                    <a:lnTo>
                      <a:pt x="468" y="55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6" name="Freeform 306"/>
              <p:cNvSpPr>
                <a:spLocks/>
              </p:cNvSpPr>
              <p:nvPr/>
            </p:nvSpPr>
            <p:spPr bwMode="auto">
              <a:xfrm>
                <a:off x="3981" y="1927"/>
                <a:ext cx="23" cy="2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13" y="3"/>
                  </a:cxn>
                  <a:cxn ang="0">
                    <a:pos x="0" y="14"/>
                  </a:cxn>
                  <a:cxn ang="0">
                    <a:pos x="1" y="32"/>
                  </a:cxn>
                  <a:cxn ang="0">
                    <a:pos x="18" y="40"/>
                  </a:cxn>
                  <a:cxn ang="0">
                    <a:pos x="25" y="38"/>
                  </a:cxn>
                  <a:cxn ang="0">
                    <a:pos x="37" y="23"/>
                  </a:cxn>
                  <a:cxn ang="0">
                    <a:pos x="46" y="9"/>
                  </a:cxn>
                  <a:cxn ang="0">
                    <a:pos x="42" y="0"/>
                  </a:cxn>
                  <a:cxn ang="0">
                    <a:pos x="35" y="0"/>
                  </a:cxn>
                </a:cxnLst>
                <a:rect l="0" t="0" r="r" b="b"/>
                <a:pathLst>
                  <a:path w="46" h="40">
                    <a:moveTo>
                      <a:pt x="35" y="0"/>
                    </a:moveTo>
                    <a:lnTo>
                      <a:pt x="13" y="3"/>
                    </a:lnTo>
                    <a:lnTo>
                      <a:pt x="0" y="14"/>
                    </a:lnTo>
                    <a:lnTo>
                      <a:pt x="1" y="32"/>
                    </a:lnTo>
                    <a:lnTo>
                      <a:pt x="18" y="40"/>
                    </a:lnTo>
                    <a:lnTo>
                      <a:pt x="25" y="38"/>
                    </a:lnTo>
                    <a:lnTo>
                      <a:pt x="37" y="23"/>
                    </a:lnTo>
                    <a:lnTo>
                      <a:pt x="46" y="9"/>
                    </a:lnTo>
                    <a:lnTo>
                      <a:pt x="42" y="0"/>
                    </a:lnTo>
                    <a:lnTo>
                      <a:pt x="35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7" name="Freeform 307"/>
              <p:cNvSpPr>
                <a:spLocks/>
              </p:cNvSpPr>
              <p:nvPr/>
            </p:nvSpPr>
            <p:spPr bwMode="auto">
              <a:xfrm>
                <a:off x="4155" y="1677"/>
                <a:ext cx="87" cy="93"/>
              </a:xfrm>
              <a:custGeom>
                <a:avLst/>
                <a:gdLst/>
                <a:ahLst/>
                <a:cxnLst>
                  <a:cxn ang="0">
                    <a:pos x="163" y="140"/>
                  </a:cxn>
                  <a:cxn ang="0">
                    <a:pos x="159" y="136"/>
                  </a:cxn>
                  <a:cxn ang="0">
                    <a:pos x="159" y="145"/>
                  </a:cxn>
                  <a:cxn ang="0">
                    <a:pos x="150" y="149"/>
                  </a:cxn>
                  <a:cxn ang="0">
                    <a:pos x="149" y="158"/>
                  </a:cxn>
                  <a:cxn ang="0">
                    <a:pos x="143" y="148"/>
                  </a:cxn>
                  <a:cxn ang="0">
                    <a:pos x="139" y="160"/>
                  </a:cxn>
                  <a:cxn ang="0">
                    <a:pos x="118" y="158"/>
                  </a:cxn>
                  <a:cxn ang="0">
                    <a:pos x="112" y="156"/>
                  </a:cxn>
                  <a:cxn ang="0">
                    <a:pos x="105" y="150"/>
                  </a:cxn>
                  <a:cxn ang="0">
                    <a:pos x="108" y="161"/>
                  </a:cxn>
                  <a:cxn ang="0">
                    <a:pos x="113" y="167"/>
                  </a:cxn>
                  <a:cxn ang="0">
                    <a:pos x="105" y="176"/>
                  </a:cxn>
                  <a:cxn ang="0">
                    <a:pos x="102" y="186"/>
                  </a:cxn>
                  <a:cxn ang="0">
                    <a:pos x="83" y="172"/>
                  </a:cxn>
                  <a:cxn ang="0">
                    <a:pos x="82" y="157"/>
                  </a:cxn>
                  <a:cxn ang="0">
                    <a:pos x="58" y="160"/>
                  </a:cxn>
                  <a:cxn ang="0">
                    <a:pos x="30" y="166"/>
                  </a:cxn>
                  <a:cxn ang="0">
                    <a:pos x="23" y="175"/>
                  </a:cxn>
                  <a:cxn ang="0">
                    <a:pos x="0" y="172"/>
                  </a:cxn>
                  <a:cxn ang="0">
                    <a:pos x="4" y="163"/>
                  </a:cxn>
                  <a:cxn ang="0">
                    <a:pos x="18" y="151"/>
                  </a:cxn>
                  <a:cxn ang="0">
                    <a:pos x="30" y="138"/>
                  </a:cxn>
                  <a:cxn ang="0">
                    <a:pos x="49" y="137"/>
                  </a:cxn>
                  <a:cxn ang="0">
                    <a:pos x="70" y="136"/>
                  </a:cxn>
                  <a:cxn ang="0">
                    <a:pos x="73" y="138"/>
                  </a:cxn>
                  <a:cxn ang="0">
                    <a:pos x="84" y="132"/>
                  </a:cxn>
                  <a:cxn ang="0">
                    <a:pos x="82" y="120"/>
                  </a:cxn>
                  <a:cxn ang="0">
                    <a:pos x="79" y="101"/>
                  </a:cxn>
                  <a:cxn ang="0">
                    <a:pos x="88" y="96"/>
                  </a:cxn>
                  <a:cxn ang="0">
                    <a:pos x="87" y="102"/>
                  </a:cxn>
                  <a:cxn ang="0">
                    <a:pos x="94" y="109"/>
                  </a:cxn>
                  <a:cxn ang="0">
                    <a:pos x="103" y="100"/>
                  </a:cxn>
                  <a:cxn ang="0">
                    <a:pos x="113" y="90"/>
                  </a:cxn>
                  <a:cxn ang="0">
                    <a:pos x="115" y="73"/>
                  </a:cxn>
                  <a:cxn ang="0">
                    <a:pos x="118" y="56"/>
                  </a:cxn>
                  <a:cxn ang="0">
                    <a:pos x="107" y="37"/>
                  </a:cxn>
                  <a:cxn ang="0">
                    <a:pos x="100" y="17"/>
                  </a:cxn>
                  <a:cxn ang="0">
                    <a:pos x="101" y="6"/>
                  </a:cxn>
                  <a:cxn ang="0">
                    <a:pos x="111" y="13"/>
                  </a:cxn>
                  <a:cxn ang="0">
                    <a:pos x="115" y="10"/>
                  </a:cxn>
                  <a:cxn ang="0">
                    <a:pos x="113" y="6"/>
                  </a:cxn>
                  <a:cxn ang="0">
                    <a:pos x="105" y="6"/>
                  </a:cxn>
                  <a:cxn ang="0">
                    <a:pos x="107" y="0"/>
                  </a:cxn>
                  <a:cxn ang="0">
                    <a:pos x="117" y="4"/>
                  </a:cxn>
                  <a:cxn ang="0">
                    <a:pos x="133" y="24"/>
                  </a:cxn>
                  <a:cxn ang="0">
                    <a:pos x="153" y="44"/>
                  </a:cxn>
                  <a:cxn ang="0">
                    <a:pos x="155" y="72"/>
                  </a:cxn>
                  <a:cxn ang="0">
                    <a:pos x="150" y="80"/>
                  </a:cxn>
                  <a:cxn ang="0">
                    <a:pos x="162" y="109"/>
                  </a:cxn>
                  <a:cxn ang="0">
                    <a:pos x="174" y="132"/>
                  </a:cxn>
                  <a:cxn ang="0">
                    <a:pos x="167" y="152"/>
                  </a:cxn>
                  <a:cxn ang="0">
                    <a:pos x="163" y="140"/>
                  </a:cxn>
                </a:cxnLst>
                <a:rect l="0" t="0" r="r" b="b"/>
                <a:pathLst>
                  <a:path w="174" h="186">
                    <a:moveTo>
                      <a:pt x="163" y="140"/>
                    </a:moveTo>
                    <a:lnTo>
                      <a:pt x="159" y="136"/>
                    </a:lnTo>
                    <a:lnTo>
                      <a:pt x="159" y="145"/>
                    </a:lnTo>
                    <a:lnTo>
                      <a:pt x="150" y="149"/>
                    </a:lnTo>
                    <a:lnTo>
                      <a:pt x="149" y="158"/>
                    </a:lnTo>
                    <a:lnTo>
                      <a:pt x="143" y="148"/>
                    </a:lnTo>
                    <a:lnTo>
                      <a:pt x="139" y="160"/>
                    </a:lnTo>
                    <a:lnTo>
                      <a:pt x="118" y="158"/>
                    </a:lnTo>
                    <a:lnTo>
                      <a:pt x="112" y="156"/>
                    </a:lnTo>
                    <a:lnTo>
                      <a:pt x="105" y="150"/>
                    </a:lnTo>
                    <a:lnTo>
                      <a:pt x="108" y="161"/>
                    </a:lnTo>
                    <a:lnTo>
                      <a:pt x="113" y="167"/>
                    </a:lnTo>
                    <a:lnTo>
                      <a:pt x="105" y="176"/>
                    </a:lnTo>
                    <a:lnTo>
                      <a:pt x="102" y="186"/>
                    </a:lnTo>
                    <a:lnTo>
                      <a:pt x="83" y="172"/>
                    </a:lnTo>
                    <a:lnTo>
                      <a:pt x="82" y="157"/>
                    </a:lnTo>
                    <a:lnTo>
                      <a:pt x="58" y="160"/>
                    </a:lnTo>
                    <a:lnTo>
                      <a:pt x="30" y="166"/>
                    </a:lnTo>
                    <a:lnTo>
                      <a:pt x="23" y="175"/>
                    </a:lnTo>
                    <a:lnTo>
                      <a:pt x="0" y="172"/>
                    </a:lnTo>
                    <a:lnTo>
                      <a:pt x="4" y="163"/>
                    </a:lnTo>
                    <a:lnTo>
                      <a:pt x="18" y="151"/>
                    </a:lnTo>
                    <a:lnTo>
                      <a:pt x="30" y="138"/>
                    </a:lnTo>
                    <a:lnTo>
                      <a:pt x="49" y="137"/>
                    </a:lnTo>
                    <a:lnTo>
                      <a:pt x="70" y="136"/>
                    </a:lnTo>
                    <a:lnTo>
                      <a:pt x="73" y="138"/>
                    </a:lnTo>
                    <a:lnTo>
                      <a:pt x="84" y="132"/>
                    </a:lnTo>
                    <a:lnTo>
                      <a:pt x="82" y="120"/>
                    </a:lnTo>
                    <a:lnTo>
                      <a:pt x="79" y="101"/>
                    </a:lnTo>
                    <a:lnTo>
                      <a:pt x="88" y="96"/>
                    </a:lnTo>
                    <a:lnTo>
                      <a:pt x="87" y="102"/>
                    </a:lnTo>
                    <a:lnTo>
                      <a:pt x="94" y="109"/>
                    </a:lnTo>
                    <a:lnTo>
                      <a:pt x="103" y="100"/>
                    </a:lnTo>
                    <a:lnTo>
                      <a:pt x="113" y="90"/>
                    </a:lnTo>
                    <a:lnTo>
                      <a:pt x="115" y="73"/>
                    </a:lnTo>
                    <a:lnTo>
                      <a:pt x="118" y="56"/>
                    </a:lnTo>
                    <a:lnTo>
                      <a:pt x="107" y="37"/>
                    </a:lnTo>
                    <a:lnTo>
                      <a:pt x="100" y="17"/>
                    </a:lnTo>
                    <a:lnTo>
                      <a:pt x="101" y="6"/>
                    </a:lnTo>
                    <a:lnTo>
                      <a:pt x="111" y="13"/>
                    </a:lnTo>
                    <a:lnTo>
                      <a:pt x="115" y="10"/>
                    </a:lnTo>
                    <a:lnTo>
                      <a:pt x="113" y="6"/>
                    </a:lnTo>
                    <a:lnTo>
                      <a:pt x="105" y="6"/>
                    </a:lnTo>
                    <a:lnTo>
                      <a:pt x="107" y="0"/>
                    </a:lnTo>
                    <a:lnTo>
                      <a:pt x="117" y="4"/>
                    </a:lnTo>
                    <a:lnTo>
                      <a:pt x="133" y="24"/>
                    </a:lnTo>
                    <a:lnTo>
                      <a:pt x="153" y="44"/>
                    </a:lnTo>
                    <a:lnTo>
                      <a:pt x="155" y="72"/>
                    </a:lnTo>
                    <a:lnTo>
                      <a:pt x="150" y="80"/>
                    </a:lnTo>
                    <a:lnTo>
                      <a:pt x="162" y="109"/>
                    </a:lnTo>
                    <a:lnTo>
                      <a:pt x="174" y="132"/>
                    </a:lnTo>
                    <a:lnTo>
                      <a:pt x="167" y="152"/>
                    </a:lnTo>
                    <a:lnTo>
                      <a:pt x="163" y="14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8" name="Freeform 308"/>
              <p:cNvSpPr>
                <a:spLocks/>
              </p:cNvSpPr>
              <p:nvPr/>
            </p:nvSpPr>
            <p:spPr bwMode="auto">
              <a:xfrm>
                <a:off x="4185" y="1631"/>
                <a:ext cx="51" cy="47"/>
              </a:xfrm>
              <a:custGeom>
                <a:avLst/>
                <a:gdLst/>
                <a:ahLst/>
                <a:cxnLst>
                  <a:cxn ang="0">
                    <a:pos x="80" y="36"/>
                  </a:cxn>
                  <a:cxn ang="0">
                    <a:pos x="62" y="31"/>
                  </a:cxn>
                  <a:cxn ang="0">
                    <a:pos x="32" y="15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16" y="31"/>
                  </a:cxn>
                  <a:cxn ang="0">
                    <a:pos x="26" y="51"/>
                  </a:cxn>
                  <a:cxn ang="0">
                    <a:pos x="12" y="51"/>
                  </a:cxn>
                  <a:cxn ang="0">
                    <a:pos x="9" y="54"/>
                  </a:cxn>
                  <a:cxn ang="0">
                    <a:pos x="10" y="63"/>
                  </a:cxn>
                  <a:cxn ang="0">
                    <a:pos x="14" y="76"/>
                  </a:cxn>
                  <a:cxn ang="0">
                    <a:pos x="27" y="93"/>
                  </a:cxn>
                  <a:cxn ang="0">
                    <a:pos x="32" y="88"/>
                  </a:cxn>
                  <a:cxn ang="0">
                    <a:pos x="41" y="87"/>
                  </a:cxn>
                  <a:cxn ang="0">
                    <a:pos x="18" y="72"/>
                  </a:cxn>
                  <a:cxn ang="0">
                    <a:pos x="28" y="70"/>
                  </a:cxn>
                  <a:cxn ang="0">
                    <a:pos x="36" y="67"/>
                  </a:cxn>
                  <a:cxn ang="0">
                    <a:pos x="76" y="80"/>
                  </a:cxn>
                  <a:cxn ang="0">
                    <a:pos x="76" y="74"/>
                  </a:cxn>
                  <a:cxn ang="0">
                    <a:pos x="86" y="58"/>
                  </a:cxn>
                  <a:cxn ang="0">
                    <a:pos x="102" y="51"/>
                  </a:cxn>
                  <a:cxn ang="0">
                    <a:pos x="92" y="44"/>
                  </a:cxn>
                  <a:cxn ang="0">
                    <a:pos x="84" y="28"/>
                  </a:cxn>
                  <a:cxn ang="0">
                    <a:pos x="80" y="36"/>
                  </a:cxn>
                </a:cxnLst>
                <a:rect l="0" t="0" r="r" b="b"/>
                <a:pathLst>
                  <a:path w="102" h="93">
                    <a:moveTo>
                      <a:pt x="80" y="36"/>
                    </a:moveTo>
                    <a:lnTo>
                      <a:pt x="62" y="31"/>
                    </a:lnTo>
                    <a:lnTo>
                      <a:pt x="32" y="15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6" y="31"/>
                    </a:lnTo>
                    <a:lnTo>
                      <a:pt x="26" y="51"/>
                    </a:lnTo>
                    <a:lnTo>
                      <a:pt x="12" y="51"/>
                    </a:lnTo>
                    <a:lnTo>
                      <a:pt x="9" y="54"/>
                    </a:lnTo>
                    <a:lnTo>
                      <a:pt x="10" y="63"/>
                    </a:lnTo>
                    <a:lnTo>
                      <a:pt x="14" y="76"/>
                    </a:lnTo>
                    <a:lnTo>
                      <a:pt x="27" y="93"/>
                    </a:lnTo>
                    <a:lnTo>
                      <a:pt x="32" y="88"/>
                    </a:lnTo>
                    <a:lnTo>
                      <a:pt x="41" y="87"/>
                    </a:lnTo>
                    <a:lnTo>
                      <a:pt x="18" y="72"/>
                    </a:lnTo>
                    <a:lnTo>
                      <a:pt x="28" y="70"/>
                    </a:lnTo>
                    <a:lnTo>
                      <a:pt x="36" y="67"/>
                    </a:lnTo>
                    <a:lnTo>
                      <a:pt x="76" y="80"/>
                    </a:lnTo>
                    <a:lnTo>
                      <a:pt x="76" y="74"/>
                    </a:lnTo>
                    <a:lnTo>
                      <a:pt x="86" y="58"/>
                    </a:lnTo>
                    <a:lnTo>
                      <a:pt x="102" y="51"/>
                    </a:lnTo>
                    <a:lnTo>
                      <a:pt x="92" y="44"/>
                    </a:lnTo>
                    <a:lnTo>
                      <a:pt x="84" y="28"/>
                    </a:lnTo>
                    <a:lnTo>
                      <a:pt x="80" y="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9" name="Freeform 309"/>
              <p:cNvSpPr>
                <a:spLocks/>
              </p:cNvSpPr>
              <p:nvPr/>
            </p:nvSpPr>
            <p:spPr bwMode="auto">
              <a:xfrm>
                <a:off x="4146" y="1765"/>
                <a:ext cx="26" cy="33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0" y="40"/>
                  </a:cxn>
                  <a:cxn ang="0">
                    <a:pos x="48" y="57"/>
                  </a:cxn>
                  <a:cxn ang="0">
                    <a:pos x="42" y="65"/>
                  </a:cxn>
                  <a:cxn ang="0">
                    <a:pos x="35" y="51"/>
                  </a:cxn>
                  <a:cxn ang="0">
                    <a:pos x="36" y="63"/>
                  </a:cxn>
                  <a:cxn ang="0">
                    <a:pos x="30" y="57"/>
                  </a:cxn>
                  <a:cxn ang="0">
                    <a:pos x="25" y="40"/>
                  </a:cxn>
                  <a:cxn ang="0">
                    <a:pos x="25" y="29"/>
                  </a:cxn>
                  <a:cxn ang="0">
                    <a:pos x="12" y="18"/>
                  </a:cxn>
                  <a:cxn ang="0">
                    <a:pos x="18" y="30"/>
                  </a:cxn>
                  <a:cxn ang="0">
                    <a:pos x="11" y="30"/>
                  </a:cxn>
                  <a:cxn ang="0">
                    <a:pos x="7" y="22"/>
                  </a:cxn>
                  <a:cxn ang="0">
                    <a:pos x="10" y="22"/>
                  </a:cxn>
                  <a:cxn ang="0">
                    <a:pos x="0" y="12"/>
                  </a:cxn>
                  <a:cxn ang="0">
                    <a:pos x="22" y="0"/>
                  </a:cxn>
                  <a:cxn ang="0">
                    <a:pos x="33" y="8"/>
                  </a:cxn>
                  <a:cxn ang="0">
                    <a:pos x="40" y="11"/>
                  </a:cxn>
                  <a:cxn ang="0">
                    <a:pos x="41" y="15"/>
                  </a:cxn>
                  <a:cxn ang="0">
                    <a:pos x="52" y="22"/>
                  </a:cxn>
                </a:cxnLst>
                <a:rect l="0" t="0" r="r" b="b"/>
                <a:pathLst>
                  <a:path w="52" h="65">
                    <a:moveTo>
                      <a:pt x="52" y="22"/>
                    </a:moveTo>
                    <a:lnTo>
                      <a:pt x="50" y="40"/>
                    </a:lnTo>
                    <a:lnTo>
                      <a:pt x="48" y="57"/>
                    </a:lnTo>
                    <a:lnTo>
                      <a:pt x="42" y="65"/>
                    </a:lnTo>
                    <a:lnTo>
                      <a:pt x="35" y="51"/>
                    </a:lnTo>
                    <a:lnTo>
                      <a:pt x="36" y="63"/>
                    </a:lnTo>
                    <a:lnTo>
                      <a:pt x="30" y="57"/>
                    </a:lnTo>
                    <a:lnTo>
                      <a:pt x="25" y="40"/>
                    </a:lnTo>
                    <a:lnTo>
                      <a:pt x="25" y="29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11" y="30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0" y="12"/>
                    </a:lnTo>
                    <a:lnTo>
                      <a:pt x="22" y="0"/>
                    </a:lnTo>
                    <a:lnTo>
                      <a:pt x="33" y="8"/>
                    </a:lnTo>
                    <a:lnTo>
                      <a:pt x="40" y="11"/>
                    </a:lnTo>
                    <a:lnTo>
                      <a:pt x="41" y="15"/>
                    </a:lnTo>
                    <a:lnTo>
                      <a:pt x="52" y="2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0" name="Freeform 310"/>
              <p:cNvSpPr>
                <a:spLocks/>
              </p:cNvSpPr>
              <p:nvPr/>
            </p:nvSpPr>
            <p:spPr bwMode="auto">
              <a:xfrm>
                <a:off x="4170" y="1760"/>
                <a:ext cx="24" cy="18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23" y="21"/>
                  </a:cxn>
                  <a:cxn ang="0">
                    <a:pos x="21" y="36"/>
                  </a:cxn>
                  <a:cxn ang="0">
                    <a:pos x="9" y="26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12" y="6"/>
                  </a:cxn>
                  <a:cxn ang="0">
                    <a:pos x="23" y="5"/>
                  </a:cxn>
                  <a:cxn ang="0">
                    <a:pos x="33" y="0"/>
                  </a:cxn>
                  <a:cxn ang="0">
                    <a:pos x="42" y="5"/>
                  </a:cxn>
                  <a:cxn ang="0">
                    <a:pos x="47" y="11"/>
                  </a:cxn>
                  <a:cxn ang="0">
                    <a:pos x="39" y="21"/>
                  </a:cxn>
                </a:cxnLst>
                <a:rect l="0" t="0" r="r" b="b"/>
                <a:pathLst>
                  <a:path w="47" h="36">
                    <a:moveTo>
                      <a:pt x="39" y="21"/>
                    </a:moveTo>
                    <a:lnTo>
                      <a:pt x="23" y="21"/>
                    </a:lnTo>
                    <a:lnTo>
                      <a:pt x="21" y="36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12" y="6"/>
                    </a:lnTo>
                    <a:lnTo>
                      <a:pt x="23" y="5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1"/>
                    </a:lnTo>
                    <a:lnTo>
                      <a:pt x="39" y="2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1" name="Freeform 311"/>
              <p:cNvSpPr>
                <a:spLocks/>
              </p:cNvSpPr>
              <p:nvPr/>
            </p:nvSpPr>
            <p:spPr bwMode="auto">
              <a:xfrm>
                <a:off x="4155" y="1847"/>
                <a:ext cx="5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0" y="15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lnTo>
                      <a:pt x="10" y="2"/>
                    </a:lnTo>
                    <a:lnTo>
                      <a:pt x="7" y="0"/>
                    </a:lnTo>
                    <a:lnTo>
                      <a:pt x="0" y="1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2" name="Freeform 312"/>
              <p:cNvSpPr>
                <a:spLocks/>
              </p:cNvSpPr>
              <p:nvPr/>
            </p:nvSpPr>
            <p:spPr bwMode="auto">
              <a:xfrm>
                <a:off x="4204" y="1714"/>
                <a:ext cx="3" cy="4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0"/>
                  </a:cxn>
                  <a:cxn ang="0">
                    <a:pos x="0" y="8"/>
                  </a:cxn>
                  <a:cxn ang="0">
                    <a:pos x="5" y="6"/>
                  </a:cxn>
                </a:cxnLst>
                <a:rect l="0" t="0" r="r" b="b"/>
                <a:pathLst>
                  <a:path w="5" h="8">
                    <a:moveTo>
                      <a:pt x="5" y="6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5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3" name="Freeform 313"/>
              <p:cNvSpPr>
                <a:spLocks/>
              </p:cNvSpPr>
              <p:nvPr/>
            </p:nvSpPr>
            <p:spPr bwMode="auto">
              <a:xfrm>
                <a:off x="4154" y="1781"/>
                <a:ext cx="2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4" name="Freeform 314"/>
              <p:cNvSpPr>
                <a:spLocks/>
              </p:cNvSpPr>
              <p:nvPr/>
            </p:nvSpPr>
            <p:spPr bwMode="auto">
              <a:xfrm>
                <a:off x="4060" y="1660"/>
                <a:ext cx="46" cy="60"/>
              </a:xfrm>
              <a:custGeom>
                <a:avLst/>
                <a:gdLst/>
                <a:ahLst/>
                <a:cxnLst>
                  <a:cxn ang="0">
                    <a:pos x="24" y="80"/>
                  </a:cxn>
                  <a:cxn ang="0">
                    <a:pos x="11" y="77"/>
                  </a:cxn>
                  <a:cxn ang="0">
                    <a:pos x="0" y="66"/>
                  </a:cxn>
                  <a:cxn ang="0">
                    <a:pos x="11" y="53"/>
                  </a:cxn>
                  <a:cxn ang="0">
                    <a:pos x="23" y="34"/>
                  </a:cxn>
                  <a:cxn ang="0">
                    <a:pos x="30" y="29"/>
                  </a:cxn>
                  <a:cxn ang="0">
                    <a:pos x="53" y="36"/>
                  </a:cxn>
                  <a:cxn ang="0">
                    <a:pos x="46" y="24"/>
                  </a:cxn>
                  <a:cxn ang="0">
                    <a:pos x="52" y="22"/>
                  </a:cxn>
                  <a:cxn ang="0">
                    <a:pos x="65" y="12"/>
                  </a:cxn>
                  <a:cxn ang="0">
                    <a:pos x="65" y="0"/>
                  </a:cxn>
                  <a:cxn ang="0">
                    <a:pos x="87" y="12"/>
                  </a:cxn>
                  <a:cxn ang="0">
                    <a:pos x="90" y="16"/>
                  </a:cxn>
                  <a:cxn ang="0">
                    <a:pos x="81" y="28"/>
                  </a:cxn>
                  <a:cxn ang="0">
                    <a:pos x="88" y="51"/>
                  </a:cxn>
                  <a:cxn ang="0">
                    <a:pos x="78" y="64"/>
                  </a:cxn>
                  <a:cxn ang="0">
                    <a:pos x="66" y="77"/>
                  </a:cxn>
                  <a:cxn ang="0">
                    <a:pos x="71" y="88"/>
                  </a:cxn>
                  <a:cxn ang="0">
                    <a:pos x="93" y="100"/>
                  </a:cxn>
                  <a:cxn ang="0">
                    <a:pos x="84" y="107"/>
                  </a:cxn>
                  <a:cxn ang="0">
                    <a:pos x="70" y="114"/>
                  </a:cxn>
                  <a:cxn ang="0">
                    <a:pos x="70" y="119"/>
                  </a:cxn>
                  <a:cxn ang="0">
                    <a:pos x="51" y="116"/>
                  </a:cxn>
                  <a:cxn ang="0">
                    <a:pos x="46" y="119"/>
                  </a:cxn>
                  <a:cxn ang="0">
                    <a:pos x="36" y="114"/>
                  </a:cxn>
                  <a:cxn ang="0">
                    <a:pos x="29" y="111"/>
                  </a:cxn>
                  <a:cxn ang="0">
                    <a:pos x="34" y="99"/>
                  </a:cxn>
                  <a:cxn ang="0">
                    <a:pos x="36" y="98"/>
                  </a:cxn>
                  <a:cxn ang="0">
                    <a:pos x="28" y="93"/>
                  </a:cxn>
                  <a:cxn ang="0">
                    <a:pos x="24" y="80"/>
                  </a:cxn>
                </a:cxnLst>
                <a:rect l="0" t="0" r="r" b="b"/>
                <a:pathLst>
                  <a:path w="93" h="119">
                    <a:moveTo>
                      <a:pt x="24" y="80"/>
                    </a:moveTo>
                    <a:lnTo>
                      <a:pt x="11" y="77"/>
                    </a:lnTo>
                    <a:lnTo>
                      <a:pt x="0" y="66"/>
                    </a:lnTo>
                    <a:lnTo>
                      <a:pt x="11" y="53"/>
                    </a:lnTo>
                    <a:lnTo>
                      <a:pt x="23" y="34"/>
                    </a:lnTo>
                    <a:lnTo>
                      <a:pt x="30" y="29"/>
                    </a:lnTo>
                    <a:lnTo>
                      <a:pt x="53" y="36"/>
                    </a:lnTo>
                    <a:lnTo>
                      <a:pt x="46" y="24"/>
                    </a:lnTo>
                    <a:lnTo>
                      <a:pt x="52" y="22"/>
                    </a:lnTo>
                    <a:lnTo>
                      <a:pt x="65" y="12"/>
                    </a:lnTo>
                    <a:lnTo>
                      <a:pt x="65" y="0"/>
                    </a:lnTo>
                    <a:lnTo>
                      <a:pt x="87" y="12"/>
                    </a:lnTo>
                    <a:lnTo>
                      <a:pt x="90" y="16"/>
                    </a:lnTo>
                    <a:lnTo>
                      <a:pt x="81" y="28"/>
                    </a:lnTo>
                    <a:lnTo>
                      <a:pt x="88" y="51"/>
                    </a:lnTo>
                    <a:lnTo>
                      <a:pt x="78" y="64"/>
                    </a:lnTo>
                    <a:lnTo>
                      <a:pt x="66" y="77"/>
                    </a:lnTo>
                    <a:lnTo>
                      <a:pt x="71" y="88"/>
                    </a:lnTo>
                    <a:lnTo>
                      <a:pt x="93" y="100"/>
                    </a:lnTo>
                    <a:lnTo>
                      <a:pt x="84" y="107"/>
                    </a:lnTo>
                    <a:lnTo>
                      <a:pt x="70" y="114"/>
                    </a:lnTo>
                    <a:lnTo>
                      <a:pt x="70" y="119"/>
                    </a:lnTo>
                    <a:lnTo>
                      <a:pt x="51" y="116"/>
                    </a:lnTo>
                    <a:lnTo>
                      <a:pt x="46" y="119"/>
                    </a:lnTo>
                    <a:lnTo>
                      <a:pt x="36" y="114"/>
                    </a:lnTo>
                    <a:lnTo>
                      <a:pt x="29" y="111"/>
                    </a:lnTo>
                    <a:lnTo>
                      <a:pt x="34" y="99"/>
                    </a:lnTo>
                    <a:lnTo>
                      <a:pt x="36" y="98"/>
                    </a:lnTo>
                    <a:lnTo>
                      <a:pt x="28" y="93"/>
                    </a:lnTo>
                    <a:lnTo>
                      <a:pt x="24" y="8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5" name="Freeform 315"/>
              <p:cNvSpPr>
                <a:spLocks/>
              </p:cNvSpPr>
              <p:nvPr/>
            </p:nvSpPr>
            <p:spPr bwMode="auto">
              <a:xfrm>
                <a:off x="4095" y="1710"/>
                <a:ext cx="39" cy="49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43" y="92"/>
                  </a:cxn>
                  <a:cxn ang="0">
                    <a:pos x="37" y="95"/>
                  </a:cxn>
                  <a:cxn ang="0">
                    <a:pos x="31" y="97"/>
                  </a:cxn>
                  <a:cxn ang="0">
                    <a:pos x="29" y="94"/>
                  </a:cxn>
                  <a:cxn ang="0">
                    <a:pos x="30" y="91"/>
                  </a:cxn>
                  <a:cxn ang="0">
                    <a:pos x="29" y="89"/>
                  </a:cxn>
                  <a:cxn ang="0">
                    <a:pos x="25" y="84"/>
                  </a:cxn>
                  <a:cxn ang="0">
                    <a:pos x="20" y="71"/>
                  </a:cxn>
                  <a:cxn ang="0">
                    <a:pos x="20" y="64"/>
                  </a:cxn>
                  <a:cxn ang="0">
                    <a:pos x="19" y="61"/>
                  </a:cxn>
                  <a:cxn ang="0">
                    <a:pos x="6" y="47"/>
                  </a:cxn>
                  <a:cxn ang="0">
                    <a:pos x="2" y="43"/>
                  </a:cxn>
                  <a:cxn ang="0">
                    <a:pos x="5" y="41"/>
                  </a:cxn>
                  <a:cxn ang="0">
                    <a:pos x="14" y="43"/>
                  </a:cxn>
                  <a:cxn ang="0">
                    <a:pos x="13" y="40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14" y="7"/>
                  </a:cxn>
                  <a:cxn ang="0">
                    <a:pos x="23" y="0"/>
                  </a:cxn>
                  <a:cxn ang="0">
                    <a:pos x="44" y="23"/>
                  </a:cxn>
                  <a:cxn ang="0">
                    <a:pos x="66" y="46"/>
                  </a:cxn>
                  <a:cxn ang="0">
                    <a:pos x="78" y="78"/>
                  </a:cxn>
                  <a:cxn ang="0">
                    <a:pos x="68" y="82"/>
                  </a:cxn>
                  <a:cxn ang="0">
                    <a:pos x="60" y="88"/>
                  </a:cxn>
                  <a:cxn ang="0">
                    <a:pos x="55" y="85"/>
                  </a:cxn>
                  <a:cxn ang="0">
                    <a:pos x="53" y="89"/>
                  </a:cxn>
                  <a:cxn ang="0">
                    <a:pos x="50" y="90"/>
                  </a:cxn>
                  <a:cxn ang="0">
                    <a:pos x="47" y="91"/>
                  </a:cxn>
                  <a:cxn ang="0">
                    <a:pos x="44" y="96"/>
                  </a:cxn>
                </a:cxnLst>
                <a:rect l="0" t="0" r="r" b="b"/>
                <a:pathLst>
                  <a:path w="78" h="97">
                    <a:moveTo>
                      <a:pt x="44" y="96"/>
                    </a:moveTo>
                    <a:lnTo>
                      <a:pt x="43" y="92"/>
                    </a:lnTo>
                    <a:lnTo>
                      <a:pt x="37" y="95"/>
                    </a:lnTo>
                    <a:lnTo>
                      <a:pt x="31" y="97"/>
                    </a:lnTo>
                    <a:lnTo>
                      <a:pt x="29" y="94"/>
                    </a:lnTo>
                    <a:lnTo>
                      <a:pt x="30" y="91"/>
                    </a:lnTo>
                    <a:lnTo>
                      <a:pt x="29" y="89"/>
                    </a:lnTo>
                    <a:lnTo>
                      <a:pt x="25" y="84"/>
                    </a:lnTo>
                    <a:lnTo>
                      <a:pt x="20" y="71"/>
                    </a:lnTo>
                    <a:lnTo>
                      <a:pt x="20" y="64"/>
                    </a:lnTo>
                    <a:lnTo>
                      <a:pt x="19" y="61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5" y="41"/>
                    </a:lnTo>
                    <a:lnTo>
                      <a:pt x="14" y="43"/>
                    </a:lnTo>
                    <a:lnTo>
                      <a:pt x="13" y="40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4" y="7"/>
                    </a:lnTo>
                    <a:lnTo>
                      <a:pt x="23" y="0"/>
                    </a:lnTo>
                    <a:lnTo>
                      <a:pt x="44" y="23"/>
                    </a:lnTo>
                    <a:lnTo>
                      <a:pt x="66" y="46"/>
                    </a:lnTo>
                    <a:lnTo>
                      <a:pt x="78" y="78"/>
                    </a:lnTo>
                    <a:lnTo>
                      <a:pt x="68" y="82"/>
                    </a:lnTo>
                    <a:lnTo>
                      <a:pt x="60" y="88"/>
                    </a:lnTo>
                    <a:lnTo>
                      <a:pt x="55" y="85"/>
                    </a:lnTo>
                    <a:lnTo>
                      <a:pt x="53" y="89"/>
                    </a:lnTo>
                    <a:lnTo>
                      <a:pt x="50" y="90"/>
                    </a:lnTo>
                    <a:lnTo>
                      <a:pt x="47" y="91"/>
                    </a:lnTo>
                    <a:lnTo>
                      <a:pt x="44" y="9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6" name="Freeform 316"/>
              <p:cNvSpPr>
                <a:spLocks/>
              </p:cNvSpPr>
              <p:nvPr/>
            </p:nvSpPr>
            <p:spPr bwMode="auto">
              <a:xfrm>
                <a:off x="4088" y="1867"/>
                <a:ext cx="14" cy="37"/>
              </a:xfrm>
              <a:custGeom>
                <a:avLst/>
                <a:gdLst/>
                <a:ahLst/>
                <a:cxnLst>
                  <a:cxn ang="0">
                    <a:pos x="19" y="75"/>
                  </a:cxn>
                  <a:cxn ang="0">
                    <a:pos x="2" y="57"/>
                  </a:cxn>
                  <a:cxn ang="0">
                    <a:pos x="0" y="30"/>
                  </a:cxn>
                  <a:cxn ang="0">
                    <a:pos x="7" y="15"/>
                  </a:cxn>
                  <a:cxn ang="0">
                    <a:pos x="15" y="0"/>
                  </a:cxn>
                  <a:cxn ang="0">
                    <a:pos x="29" y="5"/>
                  </a:cxn>
                  <a:cxn ang="0">
                    <a:pos x="26" y="22"/>
                  </a:cxn>
                  <a:cxn ang="0">
                    <a:pos x="24" y="40"/>
                  </a:cxn>
                  <a:cxn ang="0">
                    <a:pos x="21" y="57"/>
                  </a:cxn>
                  <a:cxn ang="0">
                    <a:pos x="19" y="75"/>
                  </a:cxn>
                </a:cxnLst>
                <a:rect l="0" t="0" r="r" b="b"/>
                <a:pathLst>
                  <a:path w="29" h="75">
                    <a:moveTo>
                      <a:pt x="19" y="75"/>
                    </a:moveTo>
                    <a:lnTo>
                      <a:pt x="2" y="57"/>
                    </a:lnTo>
                    <a:lnTo>
                      <a:pt x="0" y="30"/>
                    </a:lnTo>
                    <a:lnTo>
                      <a:pt x="7" y="15"/>
                    </a:lnTo>
                    <a:lnTo>
                      <a:pt x="15" y="0"/>
                    </a:lnTo>
                    <a:lnTo>
                      <a:pt x="29" y="5"/>
                    </a:lnTo>
                    <a:lnTo>
                      <a:pt x="26" y="22"/>
                    </a:lnTo>
                    <a:lnTo>
                      <a:pt x="24" y="40"/>
                    </a:lnTo>
                    <a:lnTo>
                      <a:pt x="21" y="57"/>
                    </a:lnTo>
                    <a:lnTo>
                      <a:pt x="19" y="7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7" name="Freeform 317"/>
              <p:cNvSpPr>
                <a:spLocks/>
              </p:cNvSpPr>
              <p:nvPr/>
            </p:nvSpPr>
            <p:spPr bwMode="auto">
              <a:xfrm>
                <a:off x="3670" y="1557"/>
                <a:ext cx="303" cy="119"/>
              </a:xfrm>
              <a:custGeom>
                <a:avLst/>
                <a:gdLst/>
                <a:ahLst/>
                <a:cxnLst>
                  <a:cxn ang="0">
                    <a:pos x="358" y="228"/>
                  </a:cxn>
                  <a:cxn ang="0">
                    <a:pos x="328" y="217"/>
                  </a:cxn>
                  <a:cxn ang="0">
                    <a:pos x="275" y="215"/>
                  </a:cxn>
                  <a:cxn ang="0">
                    <a:pos x="224" y="211"/>
                  </a:cxn>
                  <a:cxn ang="0">
                    <a:pos x="190" y="176"/>
                  </a:cxn>
                  <a:cxn ang="0">
                    <a:pos x="136" y="160"/>
                  </a:cxn>
                  <a:cxn ang="0">
                    <a:pos x="92" y="152"/>
                  </a:cxn>
                  <a:cxn ang="0">
                    <a:pos x="78" y="115"/>
                  </a:cxn>
                  <a:cxn ang="0">
                    <a:pos x="36" y="92"/>
                  </a:cxn>
                  <a:cxn ang="0">
                    <a:pos x="2" y="67"/>
                  </a:cxn>
                  <a:cxn ang="0">
                    <a:pos x="10" y="58"/>
                  </a:cxn>
                  <a:cxn ang="0">
                    <a:pos x="44" y="40"/>
                  </a:cxn>
                  <a:cxn ang="0">
                    <a:pos x="100" y="32"/>
                  </a:cxn>
                  <a:cxn ang="0">
                    <a:pos x="134" y="46"/>
                  </a:cxn>
                  <a:cxn ang="0">
                    <a:pos x="174" y="38"/>
                  </a:cxn>
                  <a:cxn ang="0">
                    <a:pos x="161" y="0"/>
                  </a:cxn>
                  <a:cxn ang="0">
                    <a:pos x="224" y="14"/>
                  </a:cxn>
                  <a:cxn ang="0">
                    <a:pos x="266" y="41"/>
                  </a:cxn>
                  <a:cxn ang="0">
                    <a:pos x="322" y="41"/>
                  </a:cxn>
                  <a:cxn ang="0">
                    <a:pos x="357" y="54"/>
                  </a:cxn>
                  <a:cxn ang="0">
                    <a:pos x="417" y="60"/>
                  </a:cxn>
                  <a:cxn ang="0">
                    <a:pos x="459" y="40"/>
                  </a:cxn>
                  <a:cxn ang="0">
                    <a:pos x="509" y="49"/>
                  </a:cxn>
                  <a:cxn ang="0">
                    <a:pos x="515" y="85"/>
                  </a:cxn>
                  <a:cxn ang="0">
                    <a:pos x="526" y="96"/>
                  </a:cxn>
                  <a:cxn ang="0">
                    <a:pos x="551" y="100"/>
                  </a:cxn>
                  <a:cxn ang="0">
                    <a:pos x="602" y="110"/>
                  </a:cxn>
                  <a:cxn ang="0">
                    <a:pos x="575" y="122"/>
                  </a:cxn>
                  <a:cxn ang="0">
                    <a:pos x="550" y="149"/>
                  </a:cxn>
                  <a:cxn ang="0">
                    <a:pos x="514" y="164"/>
                  </a:cxn>
                  <a:cxn ang="0">
                    <a:pos x="490" y="178"/>
                  </a:cxn>
                  <a:cxn ang="0">
                    <a:pos x="485" y="204"/>
                  </a:cxn>
                  <a:cxn ang="0">
                    <a:pos x="446" y="220"/>
                  </a:cxn>
                  <a:cxn ang="0">
                    <a:pos x="410" y="230"/>
                  </a:cxn>
                  <a:cxn ang="0">
                    <a:pos x="381" y="233"/>
                  </a:cxn>
                </a:cxnLst>
                <a:rect l="0" t="0" r="r" b="b"/>
                <a:pathLst>
                  <a:path w="608" h="239">
                    <a:moveTo>
                      <a:pt x="381" y="233"/>
                    </a:moveTo>
                    <a:lnTo>
                      <a:pt x="358" y="228"/>
                    </a:lnTo>
                    <a:lnTo>
                      <a:pt x="335" y="223"/>
                    </a:lnTo>
                    <a:lnTo>
                      <a:pt x="328" y="217"/>
                    </a:lnTo>
                    <a:lnTo>
                      <a:pt x="302" y="216"/>
                    </a:lnTo>
                    <a:lnTo>
                      <a:pt x="275" y="215"/>
                    </a:lnTo>
                    <a:lnTo>
                      <a:pt x="249" y="212"/>
                    </a:lnTo>
                    <a:lnTo>
                      <a:pt x="224" y="211"/>
                    </a:lnTo>
                    <a:lnTo>
                      <a:pt x="207" y="193"/>
                    </a:lnTo>
                    <a:lnTo>
                      <a:pt x="190" y="176"/>
                    </a:lnTo>
                    <a:lnTo>
                      <a:pt x="162" y="168"/>
                    </a:lnTo>
                    <a:lnTo>
                      <a:pt x="136" y="160"/>
                    </a:lnTo>
                    <a:lnTo>
                      <a:pt x="114" y="156"/>
                    </a:lnTo>
                    <a:lnTo>
                      <a:pt x="92" y="152"/>
                    </a:lnTo>
                    <a:lnTo>
                      <a:pt x="86" y="133"/>
                    </a:lnTo>
                    <a:lnTo>
                      <a:pt x="78" y="115"/>
                    </a:lnTo>
                    <a:lnTo>
                      <a:pt x="51" y="96"/>
                    </a:lnTo>
                    <a:lnTo>
                      <a:pt x="36" y="92"/>
                    </a:lnTo>
                    <a:lnTo>
                      <a:pt x="10" y="76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10" y="58"/>
                    </a:lnTo>
                    <a:lnTo>
                      <a:pt x="26" y="50"/>
                    </a:lnTo>
                    <a:lnTo>
                      <a:pt x="44" y="40"/>
                    </a:lnTo>
                    <a:lnTo>
                      <a:pt x="62" y="29"/>
                    </a:lnTo>
                    <a:lnTo>
                      <a:pt x="100" y="32"/>
                    </a:lnTo>
                    <a:lnTo>
                      <a:pt x="106" y="41"/>
                    </a:lnTo>
                    <a:lnTo>
                      <a:pt x="134" y="46"/>
                    </a:lnTo>
                    <a:lnTo>
                      <a:pt x="160" y="50"/>
                    </a:lnTo>
                    <a:lnTo>
                      <a:pt x="174" y="38"/>
                    </a:lnTo>
                    <a:lnTo>
                      <a:pt x="156" y="23"/>
                    </a:lnTo>
                    <a:lnTo>
                      <a:pt x="161" y="0"/>
                    </a:lnTo>
                    <a:lnTo>
                      <a:pt x="192" y="7"/>
                    </a:lnTo>
                    <a:lnTo>
                      <a:pt x="224" y="14"/>
                    </a:lnTo>
                    <a:lnTo>
                      <a:pt x="237" y="26"/>
                    </a:lnTo>
                    <a:lnTo>
                      <a:pt x="266" y="41"/>
                    </a:lnTo>
                    <a:lnTo>
                      <a:pt x="297" y="35"/>
                    </a:lnTo>
                    <a:lnTo>
                      <a:pt x="322" y="41"/>
                    </a:lnTo>
                    <a:lnTo>
                      <a:pt x="347" y="46"/>
                    </a:lnTo>
                    <a:lnTo>
                      <a:pt x="357" y="54"/>
                    </a:lnTo>
                    <a:lnTo>
                      <a:pt x="395" y="64"/>
                    </a:lnTo>
                    <a:lnTo>
                      <a:pt x="417" y="60"/>
                    </a:lnTo>
                    <a:lnTo>
                      <a:pt x="438" y="56"/>
                    </a:lnTo>
                    <a:lnTo>
                      <a:pt x="459" y="40"/>
                    </a:lnTo>
                    <a:lnTo>
                      <a:pt x="492" y="48"/>
                    </a:lnTo>
                    <a:lnTo>
                      <a:pt x="509" y="49"/>
                    </a:lnTo>
                    <a:lnTo>
                      <a:pt x="513" y="67"/>
                    </a:lnTo>
                    <a:lnTo>
                      <a:pt x="515" y="85"/>
                    </a:lnTo>
                    <a:lnTo>
                      <a:pt x="510" y="86"/>
                    </a:lnTo>
                    <a:lnTo>
                      <a:pt x="526" y="96"/>
                    </a:lnTo>
                    <a:lnTo>
                      <a:pt x="545" y="96"/>
                    </a:lnTo>
                    <a:lnTo>
                      <a:pt x="551" y="100"/>
                    </a:lnTo>
                    <a:lnTo>
                      <a:pt x="561" y="90"/>
                    </a:lnTo>
                    <a:lnTo>
                      <a:pt x="602" y="110"/>
                    </a:lnTo>
                    <a:lnTo>
                      <a:pt x="608" y="124"/>
                    </a:lnTo>
                    <a:lnTo>
                      <a:pt x="575" y="122"/>
                    </a:lnTo>
                    <a:lnTo>
                      <a:pt x="554" y="133"/>
                    </a:lnTo>
                    <a:lnTo>
                      <a:pt x="550" y="149"/>
                    </a:lnTo>
                    <a:lnTo>
                      <a:pt x="531" y="154"/>
                    </a:lnTo>
                    <a:lnTo>
                      <a:pt x="514" y="164"/>
                    </a:lnTo>
                    <a:lnTo>
                      <a:pt x="488" y="157"/>
                    </a:lnTo>
                    <a:lnTo>
                      <a:pt x="490" y="178"/>
                    </a:lnTo>
                    <a:lnTo>
                      <a:pt x="502" y="190"/>
                    </a:lnTo>
                    <a:lnTo>
                      <a:pt x="485" y="204"/>
                    </a:lnTo>
                    <a:lnTo>
                      <a:pt x="468" y="218"/>
                    </a:lnTo>
                    <a:lnTo>
                      <a:pt x="446" y="220"/>
                    </a:lnTo>
                    <a:lnTo>
                      <a:pt x="424" y="222"/>
                    </a:lnTo>
                    <a:lnTo>
                      <a:pt x="410" y="230"/>
                    </a:lnTo>
                    <a:lnTo>
                      <a:pt x="396" y="239"/>
                    </a:lnTo>
                    <a:lnTo>
                      <a:pt x="381" y="23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8" name="Freeform 318"/>
              <p:cNvSpPr>
                <a:spLocks/>
              </p:cNvSpPr>
              <p:nvPr/>
            </p:nvSpPr>
            <p:spPr bwMode="auto">
              <a:xfrm>
                <a:off x="3302" y="1519"/>
                <a:ext cx="360" cy="160"/>
              </a:xfrm>
              <a:custGeom>
                <a:avLst/>
                <a:gdLst/>
                <a:ahLst/>
                <a:cxnLst>
                  <a:cxn ang="0">
                    <a:pos x="84" y="190"/>
                  </a:cxn>
                  <a:cxn ang="0">
                    <a:pos x="57" y="202"/>
                  </a:cxn>
                  <a:cxn ang="0">
                    <a:pos x="21" y="162"/>
                  </a:cxn>
                  <a:cxn ang="0">
                    <a:pos x="3" y="120"/>
                  </a:cxn>
                  <a:cxn ang="0">
                    <a:pos x="27" y="105"/>
                  </a:cxn>
                  <a:cxn ang="0">
                    <a:pos x="44" y="84"/>
                  </a:cxn>
                  <a:cxn ang="0">
                    <a:pos x="84" y="74"/>
                  </a:cxn>
                  <a:cxn ang="0">
                    <a:pos x="133" y="96"/>
                  </a:cxn>
                  <a:cxn ang="0">
                    <a:pos x="195" y="94"/>
                  </a:cxn>
                  <a:cxn ang="0">
                    <a:pos x="234" y="93"/>
                  </a:cxn>
                  <a:cxn ang="0">
                    <a:pos x="223" y="45"/>
                  </a:cxn>
                  <a:cxn ang="0">
                    <a:pos x="217" y="35"/>
                  </a:cxn>
                  <a:cxn ang="0">
                    <a:pos x="264" y="27"/>
                  </a:cxn>
                  <a:cxn ang="0">
                    <a:pos x="307" y="15"/>
                  </a:cxn>
                  <a:cxn ang="0">
                    <a:pos x="350" y="3"/>
                  </a:cxn>
                  <a:cxn ang="0">
                    <a:pos x="379" y="15"/>
                  </a:cxn>
                  <a:cxn ang="0">
                    <a:pos x="427" y="34"/>
                  </a:cxn>
                  <a:cxn ang="0">
                    <a:pos x="464" y="28"/>
                  </a:cxn>
                  <a:cxn ang="0">
                    <a:pos x="492" y="23"/>
                  </a:cxn>
                  <a:cxn ang="0">
                    <a:pos x="512" y="50"/>
                  </a:cxn>
                  <a:cxn ang="0">
                    <a:pos x="561" y="83"/>
                  </a:cxn>
                  <a:cxn ang="0">
                    <a:pos x="590" y="94"/>
                  </a:cxn>
                  <a:cxn ang="0">
                    <a:pos x="627" y="95"/>
                  </a:cxn>
                  <a:cxn ang="0">
                    <a:pos x="676" y="125"/>
                  </a:cxn>
                  <a:cxn ang="0">
                    <a:pos x="721" y="142"/>
                  </a:cxn>
                  <a:cxn ang="0">
                    <a:pos x="705" y="164"/>
                  </a:cxn>
                  <a:cxn ang="0">
                    <a:pos x="697" y="190"/>
                  </a:cxn>
                  <a:cxn ang="0">
                    <a:pos x="669" y="204"/>
                  </a:cxn>
                  <a:cxn ang="0">
                    <a:pos x="679" y="232"/>
                  </a:cxn>
                  <a:cxn ang="0">
                    <a:pos x="632" y="238"/>
                  </a:cxn>
                  <a:cxn ang="0">
                    <a:pos x="652" y="261"/>
                  </a:cxn>
                  <a:cxn ang="0">
                    <a:pos x="661" y="282"/>
                  </a:cxn>
                  <a:cxn ang="0">
                    <a:pos x="632" y="273"/>
                  </a:cxn>
                  <a:cxn ang="0">
                    <a:pos x="583" y="278"/>
                  </a:cxn>
                  <a:cxn ang="0">
                    <a:pos x="538" y="276"/>
                  </a:cxn>
                  <a:cxn ang="0">
                    <a:pos x="510" y="286"/>
                  </a:cxn>
                  <a:cxn ang="0">
                    <a:pos x="477" y="294"/>
                  </a:cxn>
                  <a:cxn ang="0">
                    <a:pos x="441" y="320"/>
                  </a:cxn>
                  <a:cxn ang="0">
                    <a:pos x="405" y="302"/>
                  </a:cxn>
                  <a:cxn ang="0">
                    <a:pos x="384" y="268"/>
                  </a:cxn>
                  <a:cxn ang="0">
                    <a:pos x="344" y="266"/>
                  </a:cxn>
                  <a:cxn ang="0">
                    <a:pos x="304" y="263"/>
                  </a:cxn>
                  <a:cxn ang="0">
                    <a:pos x="261" y="227"/>
                  </a:cxn>
                  <a:cxn ang="0">
                    <a:pos x="213" y="224"/>
                  </a:cxn>
                  <a:cxn ang="0">
                    <a:pos x="195" y="252"/>
                  </a:cxn>
                  <a:cxn ang="0">
                    <a:pos x="206" y="293"/>
                  </a:cxn>
                  <a:cxn ang="0">
                    <a:pos x="189" y="308"/>
                  </a:cxn>
                  <a:cxn ang="0">
                    <a:pos x="170" y="285"/>
                  </a:cxn>
                  <a:cxn ang="0">
                    <a:pos x="121" y="279"/>
                  </a:cxn>
                  <a:cxn ang="0">
                    <a:pos x="96" y="252"/>
                  </a:cxn>
                  <a:cxn ang="0">
                    <a:pos x="108" y="244"/>
                  </a:cxn>
                  <a:cxn ang="0">
                    <a:pos x="110" y="226"/>
                  </a:cxn>
                  <a:cxn ang="0">
                    <a:pos x="128" y="218"/>
                  </a:cxn>
                  <a:cxn ang="0">
                    <a:pos x="99" y="191"/>
                  </a:cxn>
                </a:cxnLst>
                <a:rect l="0" t="0" r="r" b="b"/>
                <a:pathLst>
                  <a:path w="721" h="320">
                    <a:moveTo>
                      <a:pt x="99" y="191"/>
                    </a:moveTo>
                    <a:lnTo>
                      <a:pt x="84" y="190"/>
                    </a:lnTo>
                    <a:lnTo>
                      <a:pt x="60" y="201"/>
                    </a:lnTo>
                    <a:lnTo>
                      <a:pt x="57" y="202"/>
                    </a:lnTo>
                    <a:lnTo>
                      <a:pt x="43" y="179"/>
                    </a:lnTo>
                    <a:lnTo>
                      <a:pt x="21" y="162"/>
                    </a:lnTo>
                    <a:lnTo>
                      <a:pt x="0" y="146"/>
                    </a:lnTo>
                    <a:lnTo>
                      <a:pt x="3" y="120"/>
                    </a:lnTo>
                    <a:lnTo>
                      <a:pt x="6" y="95"/>
                    </a:lnTo>
                    <a:lnTo>
                      <a:pt x="27" y="105"/>
                    </a:lnTo>
                    <a:lnTo>
                      <a:pt x="31" y="95"/>
                    </a:lnTo>
                    <a:lnTo>
                      <a:pt x="44" y="84"/>
                    </a:lnTo>
                    <a:lnTo>
                      <a:pt x="57" y="75"/>
                    </a:lnTo>
                    <a:lnTo>
                      <a:pt x="84" y="74"/>
                    </a:lnTo>
                    <a:lnTo>
                      <a:pt x="108" y="86"/>
                    </a:lnTo>
                    <a:lnTo>
                      <a:pt x="133" y="96"/>
                    </a:lnTo>
                    <a:lnTo>
                      <a:pt x="159" y="94"/>
                    </a:lnTo>
                    <a:lnTo>
                      <a:pt x="195" y="94"/>
                    </a:lnTo>
                    <a:lnTo>
                      <a:pt x="230" y="100"/>
                    </a:lnTo>
                    <a:lnTo>
                      <a:pt x="234" y="93"/>
                    </a:lnTo>
                    <a:lnTo>
                      <a:pt x="213" y="70"/>
                    </a:lnTo>
                    <a:lnTo>
                      <a:pt x="223" y="45"/>
                    </a:lnTo>
                    <a:lnTo>
                      <a:pt x="238" y="45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4" y="27"/>
                    </a:lnTo>
                    <a:lnTo>
                      <a:pt x="285" y="21"/>
                    </a:lnTo>
                    <a:lnTo>
                      <a:pt x="307" y="15"/>
                    </a:lnTo>
                    <a:lnTo>
                      <a:pt x="328" y="9"/>
                    </a:lnTo>
                    <a:lnTo>
                      <a:pt x="350" y="3"/>
                    </a:lnTo>
                    <a:lnTo>
                      <a:pt x="366" y="0"/>
                    </a:lnTo>
                    <a:lnTo>
                      <a:pt x="379" y="15"/>
                    </a:lnTo>
                    <a:lnTo>
                      <a:pt x="414" y="27"/>
                    </a:lnTo>
                    <a:lnTo>
                      <a:pt x="427" y="34"/>
                    </a:lnTo>
                    <a:lnTo>
                      <a:pt x="441" y="36"/>
                    </a:lnTo>
                    <a:lnTo>
                      <a:pt x="464" y="28"/>
                    </a:lnTo>
                    <a:lnTo>
                      <a:pt x="487" y="20"/>
                    </a:lnTo>
                    <a:lnTo>
                      <a:pt x="492" y="23"/>
                    </a:lnTo>
                    <a:lnTo>
                      <a:pt x="488" y="33"/>
                    </a:lnTo>
                    <a:lnTo>
                      <a:pt x="512" y="50"/>
                    </a:lnTo>
                    <a:lnTo>
                      <a:pt x="537" y="66"/>
                    </a:lnTo>
                    <a:lnTo>
                      <a:pt x="561" y="83"/>
                    </a:lnTo>
                    <a:lnTo>
                      <a:pt x="586" y="100"/>
                    </a:lnTo>
                    <a:lnTo>
                      <a:pt x="590" y="94"/>
                    </a:lnTo>
                    <a:lnTo>
                      <a:pt x="604" y="99"/>
                    </a:lnTo>
                    <a:lnTo>
                      <a:pt x="627" y="95"/>
                    </a:lnTo>
                    <a:lnTo>
                      <a:pt x="651" y="111"/>
                    </a:lnTo>
                    <a:lnTo>
                      <a:pt x="676" y="125"/>
                    </a:lnTo>
                    <a:lnTo>
                      <a:pt x="701" y="120"/>
                    </a:lnTo>
                    <a:lnTo>
                      <a:pt x="721" y="142"/>
                    </a:lnTo>
                    <a:lnTo>
                      <a:pt x="714" y="158"/>
                    </a:lnTo>
                    <a:lnTo>
                      <a:pt x="705" y="164"/>
                    </a:lnTo>
                    <a:lnTo>
                      <a:pt x="714" y="188"/>
                    </a:lnTo>
                    <a:lnTo>
                      <a:pt x="697" y="190"/>
                    </a:lnTo>
                    <a:lnTo>
                      <a:pt x="668" y="185"/>
                    </a:lnTo>
                    <a:lnTo>
                      <a:pt x="669" y="204"/>
                    </a:lnTo>
                    <a:lnTo>
                      <a:pt x="672" y="224"/>
                    </a:lnTo>
                    <a:lnTo>
                      <a:pt x="679" y="232"/>
                    </a:lnTo>
                    <a:lnTo>
                      <a:pt x="654" y="230"/>
                    </a:lnTo>
                    <a:lnTo>
                      <a:pt x="632" y="238"/>
                    </a:lnTo>
                    <a:lnTo>
                      <a:pt x="644" y="244"/>
                    </a:lnTo>
                    <a:lnTo>
                      <a:pt x="652" y="261"/>
                    </a:lnTo>
                    <a:lnTo>
                      <a:pt x="661" y="278"/>
                    </a:lnTo>
                    <a:lnTo>
                      <a:pt x="661" y="282"/>
                    </a:lnTo>
                    <a:lnTo>
                      <a:pt x="656" y="287"/>
                    </a:lnTo>
                    <a:lnTo>
                      <a:pt x="632" y="273"/>
                    </a:lnTo>
                    <a:lnTo>
                      <a:pt x="608" y="275"/>
                    </a:lnTo>
                    <a:lnTo>
                      <a:pt x="583" y="278"/>
                    </a:lnTo>
                    <a:lnTo>
                      <a:pt x="556" y="278"/>
                    </a:lnTo>
                    <a:lnTo>
                      <a:pt x="538" y="276"/>
                    </a:lnTo>
                    <a:lnTo>
                      <a:pt x="529" y="290"/>
                    </a:lnTo>
                    <a:lnTo>
                      <a:pt x="510" y="286"/>
                    </a:lnTo>
                    <a:lnTo>
                      <a:pt x="489" y="284"/>
                    </a:lnTo>
                    <a:lnTo>
                      <a:pt x="477" y="294"/>
                    </a:lnTo>
                    <a:lnTo>
                      <a:pt x="459" y="306"/>
                    </a:lnTo>
                    <a:lnTo>
                      <a:pt x="441" y="320"/>
                    </a:lnTo>
                    <a:lnTo>
                      <a:pt x="423" y="311"/>
                    </a:lnTo>
                    <a:lnTo>
                      <a:pt x="405" y="302"/>
                    </a:lnTo>
                    <a:lnTo>
                      <a:pt x="404" y="282"/>
                    </a:lnTo>
                    <a:lnTo>
                      <a:pt x="384" y="268"/>
                    </a:lnTo>
                    <a:lnTo>
                      <a:pt x="363" y="267"/>
                    </a:lnTo>
                    <a:lnTo>
                      <a:pt x="344" y="266"/>
                    </a:lnTo>
                    <a:lnTo>
                      <a:pt x="324" y="264"/>
                    </a:lnTo>
                    <a:lnTo>
                      <a:pt x="304" y="263"/>
                    </a:lnTo>
                    <a:lnTo>
                      <a:pt x="285" y="240"/>
                    </a:lnTo>
                    <a:lnTo>
                      <a:pt x="261" y="227"/>
                    </a:lnTo>
                    <a:lnTo>
                      <a:pt x="236" y="215"/>
                    </a:lnTo>
                    <a:lnTo>
                      <a:pt x="213" y="224"/>
                    </a:lnTo>
                    <a:lnTo>
                      <a:pt x="190" y="232"/>
                    </a:lnTo>
                    <a:lnTo>
                      <a:pt x="195" y="252"/>
                    </a:lnTo>
                    <a:lnTo>
                      <a:pt x="201" y="273"/>
                    </a:lnTo>
                    <a:lnTo>
                      <a:pt x="206" y="293"/>
                    </a:lnTo>
                    <a:lnTo>
                      <a:pt x="211" y="315"/>
                    </a:lnTo>
                    <a:lnTo>
                      <a:pt x="189" y="308"/>
                    </a:lnTo>
                    <a:lnTo>
                      <a:pt x="166" y="300"/>
                    </a:lnTo>
                    <a:lnTo>
                      <a:pt x="170" y="285"/>
                    </a:lnTo>
                    <a:lnTo>
                      <a:pt x="136" y="285"/>
                    </a:lnTo>
                    <a:lnTo>
                      <a:pt x="121" y="279"/>
                    </a:lnTo>
                    <a:lnTo>
                      <a:pt x="112" y="274"/>
                    </a:lnTo>
                    <a:lnTo>
                      <a:pt x="96" y="252"/>
                    </a:lnTo>
                    <a:lnTo>
                      <a:pt x="87" y="245"/>
                    </a:lnTo>
                    <a:lnTo>
                      <a:pt x="108" y="244"/>
                    </a:lnTo>
                    <a:lnTo>
                      <a:pt x="99" y="236"/>
                    </a:lnTo>
                    <a:lnTo>
                      <a:pt x="110" y="226"/>
                    </a:lnTo>
                    <a:lnTo>
                      <a:pt x="134" y="226"/>
                    </a:lnTo>
                    <a:lnTo>
                      <a:pt x="128" y="218"/>
                    </a:lnTo>
                    <a:lnTo>
                      <a:pt x="123" y="192"/>
                    </a:lnTo>
                    <a:lnTo>
                      <a:pt x="99" y="19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9" name="Freeform 319"/>
              <p:cNvSpPr>
                <a:spLocks/>
              </p:cNvSpPr>
              <p:nvPr/>
            </p:nvSpPr>
            <p:spPr bwMode="auto">
              <a:xfrm>
                <a:off x="3245" y="1648"/>
                <a:ext cx="78" cy="30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3" y="2"/>
                  </a:cxn>
                  <a:cxn ang="0">
                    <a:pos x="43" y="3"/>
                  </a:cxn>
                  <a:cxn ang="0">
                    <a:pos x="72" y="15"/>
                  </a:cxn>
                  <a:cxn ang="0">
                    <a:pos x="99" y="26"/>
                  </a:cxn>
                  <a:cxn ang="0">
                    <a:pos x="128" y="36"/>
                  </a:cxn>
                  <a:cxn ang="0">
                    <a:pos x="156" y="48"/>
                  </a:cxn>
                  <a:cxn ang="0">
                    <a:pos x="149" y="59"/>
                  </a:cxn>
                  <a:cxn ang="0">
                    <a:pos x="132" y="57"/>
                  </a:cxn>
                  <a:cxn ang="0">
                    <a:pos x="103" y="56"/>
                  </a:cxn>
                  <a:cxn ang="0">
                    <a:pos x="75" y="56"/>
                  </a:cxn>
                  <a:cxn ang="0">
                    <a:pos x="51" y="58"/>
                  </a:cxn>
                  <a:cxn ang="0">
                    <a:pos x="50" y="40"/>
                  </a:cxn>
                  <a:cxn ang="0">
                    <a:pos x="31" y="21"/>
                  </a:cxn>
                </a:cxnLst>
                <a:rect l="0" t="0" r="r" b="b"/>
                <a:pathLst>
                  <a:path w="156" h="59">
                    <a:moveTo>
                      <a:pt x="31" y="2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3" y="2"/>
                    </a:lnTo>
                    <a:lnTo>
                      <a:pt x="43" y="3"/>
                    </a:lnTo>
                    <a:lnTo>
                      <a:pt x="72" y="15"/>
                    </a:lnTo>
                    <a:lnTo>
                      <a:pt x="99" y="26"/>
                    </a:lnTo>
                    <a:lnTo>
                      <a:pt x="128" y="36"/>
                    </a:lnTo>
                    <a:lnTo>
                      <a:pt x="156" y="48"/>
                    </a:lnTo>
                    <a:lnTo>
                      <a:pt x="149" y="59"/>
                    </a:lnTo>
                    <a:lnTo>
                      <a:pt x="132" y="57"/>
                    </a:lnTo>
                    <a:lnTo>
                      <a:pt x="103" y="56"/>
                    </a:lnTo>
                    <a:lnTo>
                      <a:pt x="75" y="56"/>
                    </a:lnTo>
                    <a:lnTo>
                      <a:pt x="51" y="58"/>
                    </a:lnTo>
                    <a:lnTo>
                      <a:pt x="50" y="40"/>
                    </a:lnTo>
                    <a:lnTo>
                      <a:pt x="31" y="2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0" name="Freeform 320"/>
              <p:cNvSpPr>
                <a:spLocks/>
              </p:cNvSpPr>
              <p:nvPr/>
            </p:nvSpPr>
            <p:spPr bwMode="auto">
              <a:xfrm>
                <a:off x="3541" y="1655"/>
                <a:ext cx="92" cy="47"/>
              </a:xfrm>
              <a:custGeom>
                <a:avLst/>
                <a:gdLst/>
                <a:ahLst/>
                <a:cxnLst>
                  <a:cxn ang="0">
                    <a:pos x="61" y="54"/>
                  </a:cxn>
                  <a:cxn ang="0">
                    <a:pos x="40" y="39"/>
                  </a:cxn>
                  <a:cxn ang="0">
                    <a:pos x="15" y="38"/>
                  </a:cxn>
                  <a:cxn ang="0">
                    <a:pos x="0" y="21"/>
                  </a:cxn>
                  <a:cxn ang="0">
                    <a:pos x="12" y="11"/>
                  </a:cxn>
                  <a:cxn ang="0">
                    <a:pos x="33" y="13"/>
                  </a:cxn>
                  <a:cxn ang="0">
                    <a:pos x="52" y="17"/>
                  </a:cxn>
                  <a:cxn ang="0">
                    <a:pos x="61" y="3"/>
                  </a:cxn>
                  <a:cxn ang="0">
                    <a:pos x="79" y="5"/>
                  </a:cxn>
                  <a:cxn ang="0">
                    <a:pos x="106" y="5"/>
                  </a:cxn>
                  <a:cxn ang="0">
                    <a:pos x="131" y="2"/>
                  </a:cxn>
                  <a:cxn ang="0">
                    <a:pos x="155" y="0"/>
                  </a:cxn>
                  <a:cxn ang="0">
                    <a:pos x="179" y="14"/>
                  </a:cxn>
                  <a:cxn ang="0">
                    <a:pos x="185" y="25"/>
                  </a:cxn>
                  <a:cxn ang="0">
                    <a:pos x="169" y="37"/>
                  </a:cxn>
                  <a:cxn ang="0">
                    <a:pos x="155" y="49"/>
                  </a:cxn>
                  <a:cxn ang="0">
                    <a:pos x="135" y="54"/>
                  </a:cxn>
                  <a:cxn ang="0">
                    <a:pos x="123" y="68"/>
                  </a:cxn>
                  <a:cxn ang="0">
                    <a:pos x="112" y="66"/>
                  </a:cxn>
                  <a:cxn ang="0">
                    <a:pos x="102" y="67"/>
                  </a:cxn>
                  <a:cxn ang="0">
                    <a:pos x="89" y="75"/>
                  </a:cxn>
                  <a:cxn ang="0">
                    <a:pos x="82" y="92"/>
                  </a:cxn>
                  <a:cxn ang="0">
                    <a:pos x="48" y="89"/>
                  </a:cxn>
                  <a:cxn ang="0">
                    <a:pos x="16" y="84"/>
                  </a:cxn>
                  <a:cxn ang="0">
                    <a:pos x="13" y="69"/>
                  </a:cxn>
                  <a:cxn ang="0">
                    <a:pos x="37" y="61"/>
                  </a:cxn>
                  <a:cxn ang="0">
                    <a:pos x="61" y="54"/>
                  </a:cxn>
                </a:cxnLst>
                <a:rect l="0" t="0" r="r" b="b"/>
                <a:pathLst>
                  <a:path w="185" h="92">
                    <a:moveTo>
                      <a:pt x="61" y="54"/>
                    </a:moveTo>
                    <a:lnTo>
                      <a:pt x="40" y="39"/>
                    </a:lnTo>
                    <a:lnTo>
                      <a:pt x="15" y="38"/>
                    </a:lnTo>
                    <a:lnTo>
                      <a:pt x="0" y="21"/>
                    </a:lnTo>
                    <a:lnTo>
                      <a:pt x="12" y="11"/>
                    </a:lnTo>
                    <a:lnTo>
                      <a:pt x="33" y="13"/>
                    </a:lnTo>
                    <a:lnTo>
                      <a:pt x="52" y="17"/>
                    </a:lnTo>
                    <a:lnTo>
                      <a:pt x="61" y="3"/>
                    </a:lnTo>
                    <a:lnTo>
                      <a:pt x="79" y="5"/>
                    </a:lnTo>
                    <a:lnTo>
                      <a:pt x="106" y="5"/>
                    </a:lnTo>
                    <a:lnTo>
                      <a:pt x="131" y="2"/>
                    </a:lnTo>
                    <a:lnTo>
                      <a:pt x="155" y="0"/>
                    </a:lnTo>
                    <a:lnTo>
                      <a:pt x="179" y="14"/>
                    </a:lnTo>
                    <a:lnTo>
                      <a:pt x="185" y="25"/>
                    </a:lnTo>
                    <a:lnTo>
                      <a:pt x="169" y="37"/>
                    </a:lnTo>
                    <a:lnTo>
                      <a:pt x="155" y="49"/>
                    </a:lnTo>
                    <a:lnTo>
                      <a:pt x="135" y="54"/>
                    </a:lnTo>
                    <a:lnTo>
                      <a:pt x="123" y="68"/>
                    </a:lnTo>
                    <a:lnTo>
                      <a:pt x="112" y="66"/>
                    </a:lnTo>
                    <a:lnTo>
                      <a:pt x="102" y="67"/>
                    </a:lnTo>
                    <a:lnTo>
                      <a:pt x="89" y="75"/>
                    </a:lnTo>
                    <a:lnTo>
                      <a:pt x="82" y="92"/>
                    </a:lnTo>
                    <a:lnTo>
                      <a:pt x="48" y="89"/>
                    </a:lnTo>
                    <a:lnTo>
                      <a:pt x="16" y="84"/>
                    </a:lnTo>
                    <a:lnTo>
                      <a:pt x="13" y="69"/>
                    </a:lnTo>
                    <a:lnTo>
                      <a:pt x="37" y="61"/>
                    </a:lnTo>
                    <a:lnTo>
                      <a:pt x="61" y="5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1" name="Freeform 321"/>
              <p:cNvSpPr>
                <a:spLocks/>
              </p:cNvSpPr>
              <p:nvPr/>
            </p:nvSpPr>
            <p:spPr bwMode="auto">
              <a:xfrm>
                <a:off x="3370" y="1661"/>
                <a:ext cx="141" cy="89"/>
              </a:xfrm>
              <a:custGeom>
                <a:avLst/>
                <a:gdLst/>
                <a:ahLst/>
                <a:cxnLst>
                  <a:cxn ang="0">
                    <a:pos x="268" y="137"/>
                  </a:cxn>
                  <a:cxn ang="0">
                    <a:pos x="260" y="155"/>
                  </a:cxn>
                  <a:cxn ang="0">
                    <a:pos x="243" y="164"/>
                  </a:cxn>
                  <a:cxn ang="0">
                    <a:pos x="237" y="176"/>
                  </a:cxn>
                  <a:cxn ang="0">
                    <a:pos x="225" y="174"/>
                  </a:cxn>
                  <a:cxn ang="0">
                    <a:pos x="207" y="168"/>
                  </a:cxn>
                  <a:cxn ang="0">
                    <a:pos x="198" y="143"/>
                  </a:cxn>
                  <a:cxn ang="0">
                    <a:pos x="182" y="140"/>
                  </a:cxn>
                  <a:cxn ang="0">
                    <a:pos x="165" y="131"/>
                  </a:cxn>
                  <a:cxn ang="0">
                    <a:pos x="148" y="120"/>
                  </a:cxn>
                  <a:cxn ang="0">
                    <a:pos x="117" y="108"/>
                  </a:cxn>
                  <a:cxn ang="0">
                    <a:pos x="99" y="110"/>
                  </a:cxn>
                  <a:cxn ang="0">
                    <a:pos x="77" y="113"/>
                  </a:cxn>
                  <a:cxn ang="0">
                    <a:pos x="63" y="127"/>
                  </a:cxn>
                  <a:cxn ang="0">
                    <a:pos x="56" y="127"/>
                  </a:cxn>
                  <a:cxn ang="0">
                    <a:pos x="51" y="108"/>
                  </a:cxn>
                  <a:cxn ang="0">
                    <a:pos x="46" y="87"/>
                  </a:cxn>
                  <a:cxn ang="0">
                    <a:pos x="34" y="80"/>
                  </a:cxn>
                  <a:cxn ang="0">
                    <a:pos x="33" y="81"/>
                  </a:cxn>
                  <a:cxn ang="0">
                    <a:pos x="36" y="77"/>
                  </a:cxn>
                  <a:cxn ang="0">
                    <a:pos x="39" y="74"/>
                  </a:cxn>
                  <a:cxn ang="0">
                    <a:pos x="34" y="66"/>
                  </a:cxn>
                  <a:cxn ang="0">
                    <a:pos x="26" y="68"/>
                  </a:cxn>
                  <a:cxn ang="0">
                    <a:pos x="20" y="45"/>
                  </a:cxn>
                  <a:cxn ang="0">
                    <a:pos x="22" y="44"/>
                  </a:cxn>
                  <a:cxn ang="0">
                    <a:pos x="33" y="45"/>
                  </a:cxn>
                  <a:cxn ang="0">
                    <a:pos x="42" y="50"/>
                  </a:cxn>
                  <a:cxn ang="0">
                    <a:pos x="47" y="49"/>
                  </a:cxn>
                  <a:cxn ang="0">
                    <a:pos x="50" y="47"/>
                  </a:cxn>
                  <a:cxn ang="0">
                    <a:pos x="51" y="39"/>
                  </a:cxn>
                  <a:cxn ang="0">
                    <a:pos x="33" y="20"/>
                  </a:cxn>
                  <a:cxn ang="0">
                    <a:pos x="16" y="19"/>
                  </a:cxn>
                  <a:cxn ang="0">
                    <a:pos x="17" y="37"/>
                  </a:cxn>
                  <a:cxn ang="0">
                    <a:pos x="17" y="39"/>
                  </a:cxn>
                  <a:cxn ang="0">
                    <a:pos x="5" y="15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0" y="15"/>
                  </a:cxn>
                  <a:cxn ang="0">
                    <a:pos x="53" y="23"/>
                  </a:cxn>
                  <a:cxn ang="0">
                    <a:pos x="75" y="30"/>
                  </a:cxn>
                  <a:cxn ang="0">
                    <a:pos x="101" y="36"/>
                  </a:cxn>
                  <a:cxn ang="0">
                    <a:pos x="98" y="23"/>
                  </a:cxn>
                  <a:cxn ang="0">
                    <a:pos x="107" y="17"/>
                  </a:cxn>
                  <a:cxn ang="0">
                    <a:pos x="123" y="0"/>
                  </a:cxn>
                  <a:cxn ang="0">
                    <a:pos x="147" y="18"/>
                  </a:cxn>
                  <a:cxn ang="0">
                    <a:pos x="162" y="41"/>
                  </a:cxn>
                  <a:cxn ang="0">
                    <a:pos x="188" y="51"/>
                  </a:cxn>
                  <a:cxn ang="0">
                    <a:pos x="204" y="59"/>
                  </a:cxn>
                  <a:cxn ang="0">
                    <a:pos x="237" y="80"/>
                  </a:cxn>
                  <a:cxn ang="0">
                    <a:pos x="269" y="101"/>
                  </a:cxn>
                  <a:cxn ang="0">
                    <a:pos x="281" y="123"/>
                  </a:cxn>
                  <a:cxn ang="0">
                    <a:pos x="274" y="129"/>
                  </a:cxn>
                  <a:cxn ang="0">
                    <a:pos x="268" y="137"/>
                  </a:cxn>
                </a:cxnLst>
                <a:rect l="0" t="0" r="r" b="b"/>
                <a:pathLst>
                  <a:path w="281" h="176">
                    <a:moveTo>
                      <a:pt x="268" y="137"/>
                    </a:moveTo>
                    <a:lnTo>
                      <a:pt x="260" y="155"/>
                    </a:lnTo>
                    <a:lnTo>
                      <a:pt x="243" y="164"/>
                    </a:lnTo>
                    <a:lnTo>
                      <a:pt x="237" y="176"/>
                    </a:lnTo>
                    <a:lnTo>
                      <a:pt x="225" y="174"/>
                    </a:lnTo>
                    <a:lnTo>
                      <a:pt x="207" y="168"/>
                    </a:lnTo>
                    <a:lnTo>
                      <a:pt x="198" y="143"/>
                    </a:lnTo>
                    <a:lnTo>
                      <a:pt x="182" y="140"/>
                    </a:lnTo>
                    <a:lnTo>
                      <a:pt x="165" y="131"/>
                    </a:lnTo>
                    <a:lnTo>
                      <a:pt x="148" y="120"/>
                    </a:lnTo>
                    <a:lnTo>
                      <a:pt x="117" y="108"/>
                    </a:lnTo>
                    <a:lnTo>
                      <a:pt x="99" y="110"/>
                    </a:lnTo>
                    <a:lnTo>
                      <a:pt x="77" y="113"/>
                    </a:lnTo>
                    <a:lnTo>
                      <a:pt x="63" y="127"/>
                    </a:lnTo>
                    <a:lnTo>
                      <a:pt x="56" y="127"/>
                    </a:lnTo>
                    <a:lnTo>
                      <a:pt x="51" y="108"/>
                    </a:lnTo>
                    <a:lnTo>
                      <a:pt x="46" y="87"/>
                    </a:lnTo>
                    <a:lnTo>
                      <a:pt x="34" y="80"/>
                    </a:lnTo>
                    <a:lnTo>
                      <a:pt x="33" y="81"/>
                    </a:lnTo>
                    <a:lnTo>
                      <a:pt x="36" y="77"/>
                    </a:lnTo>
                    <a:lnTo>
                      <a:pt x="39" y="74"/>
                    </a:lnTo>
                    <a:lnTo>
                      <a:pt x="34" y="66"/>
                    </a:lnTo>
                    <a:lnTo>
                      <a:pt x="26" y="68"/>
                    </a:lnTo>
                    <a:lnTo>
                      <a:pt x="20" y="45"/>
                    </a:lnTo>
                    <a:lnTo>
                      <a:pt x="22" y="44"/>
                    </a:lnTo>
                    <a:lnTo>
                      <a:pt x="33" y="45"/>
                    </a:lnTo>
                    <a:lnTo>
                      <a:pt x="42" y="50"/>
                    </a:lnTo>
                    <a:lnTo>
                      <a:pt x="47" y="49"/>
                    </a:lnTo>
                    <a:lnTo>
                      <a:pt x="50" y="47"/>
                    </a:lnTo>
                    <a:lnTo>
                      <a:pt x="51" y="39"/>
                    </a:lnTo>
                    <a:lnTo>
                      <a:pt x="33" y="20"/>
                    </a:lnTo>
                    <a:lnTo>
                      <a:pt x="16" y="19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5" y="1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0" y="15"/>
                    </a:lnTo>
                    <a:lnTo>
                      <a:pt x="53" y="23"/>
                    </a:lnTo>
                    <a:lnTo>
                      <a:pt x="75" y="30"/>
                    </a:lnTo>
                    <a:lnTo>
                      <a:pt x="101" y="36"/>
                    </a:lnTo>
                    <a:lnTo>
                      <a:pt x="98" y="23"/>
                    </a:lnTo>
                    <a:lnTo>
                      <a:pt x="107" y="17"/>
                    </a:lnTo>
                    <a:lnTo>
                      <a:pt x="123" y="0"/>
                    </a:lnTo>
                    <a:lnTo>
                      <a:pt x="147" y="18"/>
                    </a:lnTo>
                    <a:lnTo>
                      <a:pt x="162" y="41"/>
                    </a:lnTo>
                    <a:lnTo>
                      <a:pt x="188" y="51"/>
                    </a:lnTo>
                    <a:lnTo>
                      <a:pt x="204" y="59"/>
                    </a:lnTo>
                    <a:lnTo>
                      <a:pt x="237" y="80"/>
                    </a:lnTo>
                    <a:lnTo>
                      <a:pt x="269" y="101"/>
                    </a:lnTo>
                    <a:lnTo>
                      <a:pt x="281" y="123"/>
                    </a:lnTo>
                    <a:lnTo>
                      <a:pt x="274" y="129"/>
                    </a:lnTo>
                    <a:lnTo>
                      <a:pt x="268" y="13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2" name="Freeform 322"/>
              <p:cNvSpPr>
                <a:spLocks/>
              </p:cNvSpPr>
              <p:nvPr/>
            </p:nvSpPr>
            <p:spPr bwMode="auto">
              <a:xfrm>
                <a:off x="3470" y="1713"/>
                <a:ext cx="130" cy="104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0" y="95"/>
                  </a:cxn>
                  <a:cxn ang="0">
                    <a:pos x="0" y="106"/>
                  </a:cxn>
                  <a:cxn ang="0">
                    <a:pos x="8" y="113"/>
                  </a:cxn>
                  <a:cxn ang="0">
                    <a:pos x="6" y="116"/>
                  </a:cxn>
                  <a:cxn ang="0">
                    <a:pos x="11" y="137"/>
                  </a:cxn>
                  <a:cxn ang="0">
                    <a:pos x="14" y="156"/>
                  </a:cxn>
                  <a:cxn ang="0">
                    <a:pos x="33" y="163"/>
                  </a:cxn>
                  <a:cxn ang="0">
                    <a:pos x="38" y="172"/>
                  </a:cxn>
                  <a:cxn ang="0">
                    <a:pos x="24" y="198"/>
                  </a:cxn>
                  <a:cxn ang="0">
                    <a:pos x="41" y="204"/>
                  </a:cxn>
                  <a:cxn ang="0">
                    <a:pos x="57" y="209"/>
                  </a:cxn>
                  <a:cxn ang="0">
                    <a:pos x="87" y="208"/>
                  </a:cxn>
                  <a:cxn ang="0">
                    <a:pos x="109" y="203"/>
                  </a:cxn>
                  <a:cxn ang="0">
                    <a:pos x="129" y="198"/>
                  </a:cxn>
                  <a:cxn ang="0">
                    <a:pos x="129" y="188"/>
                  </a:cxn>
                  <a:cxn ang="0">
                    <a:pos x="133" y="169"/>
                  </a:cxn>
                  <a:cxn ang="0">
                    <a:pos x="152" y="162"/>
                  </a:cxn>
                  <a:cxn ang="0">
                    <a:pos x="157" y="155"/>
                  </a:cxn>
                  <a:cxn ang="0">
                    <a:pos x="176" y="156"/>
                  </a:cxn>
                  <a:cxn ang="0">
                    <a:pos x="177" y="131"/>
                  </a:cxn>
                  <a:cxn ang="0">
                    <a:pos x="193" y="118"/>
                  </a:cxn>
                  <a:cxn ang="0">
                    <a:pos x="182" y="104"/>
                  </a:cxn>
                  <a:cxn ang="0">
                    <a:pos x="199" y="103"/>
                  </a:cxn>
                  <a:cxn ang="0">
                    <a:pos x="203" y="92"/>
                  </a:cxn>
                  <a:cxn ang="0">
                    <a:pos x="209" y="76"/>
                  </a:cxn>
                  <a:cxn ang="0">
                    <a:pos x="198" y="56"/>
                  </a:cxn>
                  <a:cxn ang="0">
                    <a:pos x="207" y="42"/>
                  </a:cxn>
                  <a:cxn ang="0">
                    <a:pos x="231" y="36"/>
                  </a:cxn>
                  <a:cxn ang="0">
                    <a:pos x="254" y="31"/>
                  </a:cxn>
                  <a:cxn ang="0">
                    <a:pos x="253" y="26"/>
                  </a:cxn>
                  <a:cxn ang="0">
                    <a:pos x="259" y="26"/>
                  </a:cxn>
                  <a:cxn ang="0">
                    <a:pos x="242" y="25"/>
                  </a:cxn>
                  <a:cxn ang="0">
                    <a:pos x="236" y="24"/>
                  </a:cxn>
                  <a:cxn ang="0">
                    <a:pos x="222" y="25"/>
                  </a:cxn>
                  <a:cxn ang="0">
                    <a:pos x="198" y="37"/>
                  </a:cxn>
                  <a:cxn ang="0">
                    <a:pos x="189" y="10"/>
                  </a:cxn>
                  <a:cxn ang="0">
                    <a:pos x="185" y="10"/>
                  </a:cxn>
                  <a:cxn ang="0">
                    <a:pos x="179" y="0"/>
                  </a:cxn>
                  <a:cxn ang="0">
                    <a:pos x="169" y="2"/>
                  </a:cxn>
                  <a:cxn ang="0">
                    <a:pos x="167" y="17"/>
                  </a:cxn>
                  <a:cxn ang="0">
                    <a:pos x="152" y="24"/>
                  </a:cxn>
                  <a:cxn ang="0">
                    <a:pos x="149" y="28"/>
                  </a:cxn>
                  <a:cxn ang="0">
                    <a:pos x="135" y="29"/>
                  </a:cxn>
                  <a:cxn ang="0">
                    <a:pos x="125" y="30"/>
                  </a:cxn>
                  <a:cxn ang="0">
                    <a:pos x="119" y="26"/>
                  </a:cxn>
                  <a:cxn ang="0">
                    <a:pos x="99" y="23"/>
                  </a:cxn>
                  <a:cxn ang="0">
                    <a:pos x="80" y="20"/>
                  </a:cxn>
                  <a:cxn ang="0">
                    <a:pos x="73" y="26"/>
                  </a:cxn>
                  <a:cxn ang="0">
                    <a:pos x="67" y="34"/>
                  </a:cxn>
                  <a:cxn ang="0">
                    <a:pos x="59" y="52"/>
                  </a:cxn>
                  <a:cxn ang="0">
                    <a:pos x="42" y="61"/>
                  </a:cxn>
                  <a:cxn ang="0">
                    <a:pos x="36" y="73"/>
                  </a:cxn>
                  <a:cxn ang="0">
                    <a:pos x="24" y="71"/>
                  </a:cxn>
                  <a:cxn ang="0">
                    <a:pos x="6" y="65"/>
                  </a:cxn>
                  <a:cxn ang="0">
                    <a:pos x="2" y="91"/>
                  </a:cxn>
                </a:cxnLst>
                <a:rect l="0" t="0" r="r" b="b"/>
                <a:pathLst>
                  <a:path w="259" h="209">
                    <a:moveTo>
                      <a:pt x="2" y="91"/>
                    </a:moveTo>
                    <a:lnTo>
                      <a:pt x="0" y="95"/>
                    </a:lnTo>
                    <a:lnTo>
                      <a:pt x="0" y="106"/>
                    </a:lnTo>
                    <a:lnTo>
                      <a:pt x="8" y="113"/>
                    </a:lnTo>
                    <a:lnTo>
                      <a:pt x="6" y="116"/>
                    </a:lnTo>
                    <a:lnTo>
                      <a:pt x="11" y="137"/>
                    </a:lnTo>
                    <a:lnTo>
                      <a:pt x="14" y="156"/>
                    </a:lnTo>
                    <a:lnTo>
                      <a:pt x="33" y="163"/>
                    </a:lnTo>
                    <a:lnTo>
                      <a:pt x="38" y="172"/>
                    </a:lnTo>
                    <a:lnTo>
                      <a:pt x="24" y="198"/>
                    </a:lnTo>
                    <a:lnTo>
                      <a:pt x="41" y="204"/>
                    </a:lnTo>
                    <a:lnTo>
                      <a:pt x="57" y="209"/>
                    </a:lnTo>
                    <a:lnTo>
                      <a:pt x="87" y="208"/>
                    </a:lnTo>
                    <a:lnTo>
                      <a:pt x="109" y="203"/>
                    </a:lnTo>
                    <a:lnTo>
                      <a:pt x="129" y="198"/>
                    </a:lnTo>
                    <a:lnTo>
                      <a:pt x="129" y="188"/>
                    </a:lnTo>
                    <a:lnTo>
                      <a:pt x="133" y="169"/>
                    </a:lnTo>
                    <a:lnTo>
                      <a:pt x="152" y="162"/>
                    </a:lnTo>
                    <a:lnTo>
                      <a:pt x="157" y="155"/>
                    </a:lnTo>
                    <a:lnTo>
                      <a:pt x="176" y="156"/>
                    </a:lnTo>
                    <a:lnTo>
                      <a:pt x="177" y="131"/>
                    </a:lnTo>
                    <a:lnTo>
                      <a:pt x="193" y="118"/>
                    </a:lnTo>
                    <a:lnTo>
                      <a:pt x="182" y="104"/>
                    </a:lnTo>
                    <a:lnTo>
                      <a:pt x="199" y="103"/>
                    </a:lnTo>
                    <a:lnTo>
                      <a:pt x="203" y="92"/>
                    </a:lnTo>
                    <a:lnTo>
                      <a:pt x="209" y="76"/>
                    </a:lnTo>
                    <a:lnTo>
                      <a:pt x="198" y="56"/>
                    </a:lnTo>
                    <a:lnTo>
                      <a:pt x="207" y="42"/>
                    </a:lnTo>
                    <a:lnTo>
                      <a:pt x="231" y="36"/>
                    </a:lnTo>
                    <a:lnTo>
                      <a:pt x="254" y="31"/>
                    </a:lnTo>
                    <a:lnTo>
                      <a:pt x="253" y="26"/>
                    </a:lnTo>
                    <a:lnTo>
                      <a:pt x="259" y="26"/>
                    </a:lnTo>
                    <a:lnTo>
                      <a:pt x="242" y="25"/>
                    </a:lnTo>
                    <a:lnTo>
                      <a:pt x="236" y="24"/>
                    </a:lnTo>
                    <a:lnTo>
                      <a:pt x="222" y="25"/>
                    </a:lnTo>
                    <a:lnTo>
                      <a:pt x="198" y="37"/>
                    </a:lnTo>
                    <a:lnTo>
                      <a:pt x="189" y="10"/>
                    </a:lnTo>
                    <a:lnTo>
                      <a:pt x="185" y="10"/>
                    </a:lnTo>
                    <a:lnTo>
                      <a:pt x="179" y="0"/>
                    </a:lnTo>
                    <a:lnTo>
                      <a:pt x="169" y="2"/>
                    </a:lnTo>
                    <a:lnTo>
                      <a:pt x="167" y="17"/>
                    </a:lnTo>
                    <a:lnTo>
                      <a:pt x="152" y="24"/>
                    </a:lnTo>
                    <a:lnTo>
                      <a:pt x="149" y="28"/>
                    </a:lnTo>
                    <a:lnTo>
                      <a:pt x="135" y="29"/>
                    </a:lnTo>
                    <a:lnTo>
                      <a:pt x="125" y="30"/>
                    </a:lnTo>
                    <a:lnTo>
                      <a:pt x="119" y="26"/>
                    </a:lnTo>
                    <a:lnTo>
                      <a:pt x="99" y="23"/>
                    </a:lnTo>
                    <a:lnTo>
                      <a:pt x="80" y="20"/>
                    </a:lnTo>
                    <a:lnTo>
                      <a:pt x="73" y="26"/>
                    </a:lnTo>
                    <a:lnTo>
                      <a:pt x="67" y="34"/>
                    </a:lnTo>
                    <a:lnTo>
                      <a:pt x="59" y="52"/>
                    </a:lnTo>
                    <a:lnTo>
                      <a:pt x="42" y="61"/>
                    </a:lnTo>
                    <a:lnTo>
                      <a:pt x="36" y="73"/>
                    </a:lnTo>
                    <a:lnTo>
                      <a:pt x="24" y="71"/>
                    </a:lnTo>
                    <a:lnTo>
                      <a:pt x="6" y="65"/>
                    </a:lnTo>
                    <a:lnTo>
                      <a:pt x="2" y="9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3" name="Freeform 323"/>
              <p:cNvSpPr>
                <a:spLocks/>
              </p:cNvSpPr>
              <p:nvPr/>
            </p:nvSpPr>
            <p:spPr bwMode="auto">
              <a:xfrm>
                <a:off x="3195" y="1744"/>
                <a:ext cx="20" cy="1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9"/>
                  </a:cxn>
                  <a:cxn ang="0">
                    <a:pos x="0" y="15"/>
                  </a:cxn>
                  <a:cxn ang="0">
                    <a:pos x="7" y="24"/>
                  </a:cxn>
                  <a:cxn ang="0">
                    <a:pos x="29" y="17"/>
                  </a:cxn>
                  <a:cxn ang="0">
                    <a:pos x="29" y="12"/>
                  </a:cxn>
                  <a:cxn ang="0">
                    <a:pos x="41" y="0"/>
                  </a:cxn>
                </a:cxnLst>
                <a:rect l="0" t="0" r="r" b="b"/>
                <a:pathLst>
                  <a:path w="41" h="24">
                    <a:moveTo>
                      <a:pt x="41" y="0"/>
                    </a:moveTo>
                    <a:lnTo>
                      <a:pt x="16" y="9"/>
                    </a:lnTo>
                    <a:lnTo>
                      <a:pt x="0" y="15"/>
                    </a:lnTo>
                    <a:lnTo>
                      <a:pt x="7" y="24"/>
                    </a:lnTo>
                    <a:lnTo>
                      <a:pt x="29" y="17"/>
                    </a:lnTo>
                    <a:lnTo>
                      <a:pt x="29" y="12"/>
                    </a:lnTo>
                    <a:lnTo>
                      <a:pt x="4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4" name="Line 324"/>
              <p:cNvSpPr>
                <a:spLocks noChangeShapeType="1"/>
              </p:cNvSpPr>
              <p:nvPr/>
            </p:nvSpPr>
            <p:spPr bwMode="auto">
              <a:xfrm>
                <a:off x="3593" y="1730"/>
                <a:ext cx="3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5" name="Line 325"/>
              <p:cNvSpPr>
                <a:spLocks noChangeShapeType="1"/>
              </p:cNvSpPr>
              <p:nvPr/>
            </p:nvSpPr>
            <p:spPr bwMode="auto">
              <a:xfrm>
                <a:off x="3595" y="1730"/>
                <a:ext cx="1" cy="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6" name="Line 326"/>
              <p:cNvSpPr>
                <a:spLocks noChangeShapeType="1"/>
              </p:cNvSpPr>
              <p:nvPr/>
            </p:nvSpPr>
            <p:spPr bwMode="auto">
              <a:xfrm flipH="1">
                <a:off x="3592" y="1733"/>
                <a:ext cx="3" cy="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7" name="Line 327"/>
              <p:cNvSpPr>
                <a:spLocks noChangeShapeType="1"/>
              </p:cNvSpPr>
              <p:nvPr/>
            </p:nvSpPr>
            <p:spPr bwMode="auto">
              <a:xfrm flipH="1">
                <a:off x="3589" y="1734"/>
                <a:ext cx="4" cy="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8" name="Line 328"/>
              <p:cNvSpPr>
                <a:spLocks noChangeShapeType="1"/>
              </p:cNvSpPr>
              <p:nvPr/>
            </p:nvSpPr>
            <p:spPr bwMode="auto">
              <a:xfrm flipH="1">
                <a:off x="3588" y="1736"/>
                <a:ext cx="2" cy="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9" name="Line 329"/>
              <p:cNvSpPr>
                <a:spLocks noChangeShapeType="1"/>
              </p:cNvSpPr>
              <p:nvPr/>
            </p:nvSpPr>
            <p:spPr bwMode="auto">
              <a:xfrm flipH="1">
                <a:off x="3586" y="1738"/>
                <a:ext cx="3" cy="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0" name="Line 330"/>
              <p:cNvSpPr>
                <a:spLocks noChangeShapeType="1"/>
              </p:cNvSpPr>
              <p:nvPr/>
            </p:nvSpPr>
            <p:spPr bwMode="auto">
              <a:xfrm flipH="1">
                <a:off x="3586" y="1740"/>
                <a:ext cx="1" cy="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1" name="Line 331"/>
              <p:cNvSpPr>
                <a:spLocks noChangeShapeType="1"/>
              </p:cNvSpPr>
              <p:nvPr/>
            </p:nvSpPr>
            <p:spPr bwMode="auto">
              <a:xfrm>
                <a:off x="3586" y="1743"/>
                <a:ext cx="1" cy="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2" name="Line 332"/>
              <p:cNvSpPr>
                <a:spLocks noChangeShapeType="1"/>
              </p:cNvSpPr>
              <p:nvPr/>
            </p:nvSpPr>
            <p:spPr bwMode="auto">
              <a:xfrm>
                <a:off x="3592" y="1757"/>
                <a:ext cx="1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3" name="Line 333"/>
              <p:cNvSpPr>
                <a:spLocks noChangeShapeType="1"/>
              </p:cNvSpPr>
              <p:nvPr/>
            </p:nvSpPr>
            <p:spPr bwMode="auto">
              <a:xfrm>
                <a:off x="3592" y="1756"/>
                <a:ext cx="1" cy="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4" name="Line 334"/>
              <p:cNvSpPr>
                <a:spLocks noChangeShapeType="1"/>
              </p:cNvSpPr>
              <p:nvPr/>
            </p:nvSpPr>
            <p:spPr bwMode="auto">
              <a:xfrm>
                <a:off x="3592" y="1761"/>
                <a:ext cx="4" cy="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5" name="Line 335"/>
              <p:cNvSpPr>
                <a:spLocks noChangeShapeType="1"/>
              </p:cNvSpPr>
              <p:nvPr/>
            </p:nvSpPr>
            <p:spPr bwMode="auto">
              <a:xfrm>
                <a:off x="3596" y="1765"/>
                <a:ext cx="4" cy="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6" name="Line 336"/>
              <p:cNvSpPr>
                <a:spLocks noChangeShapeType="1"/>
              </p:cNvSpPr>
              <p:nvPr/>
            </p:nvSpPr>
            <p:spPr bwMode="auto">
              <a:xfrm>
                <a:off x="3599" y="1766"/>
                <a:ext cx="1" cy="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7" name="Line 337"/>
              <p:cNvSpPr>
                <a:spLocks noChangeShapeType="1"/>
              </p:cNvSpPr>
              <p:nvPr/>
            </p:nvSpPr>
            <p:spPr bwMode="auto">
              <a:xfrm>
                <a:off x="3600" y="1770"/>
                <a:ext cx="1" cy="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8" name="Line 338"/>
              <p:cNvSpPr>
                <a:spLocks noChangeShapeType="1"/>
              </p:cNvSpPr>
              <p:nvPr/>
            </p:nvSpPr>
            <p:spPr bwMode="auto">
              <a:xfrm>
                <a:off x="3600" y="1773"/>
                <a:ext cx="2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9" name="Line 339"/>
              <p:cNvSpPr>
                <a:spLocks noChangeShapeType="1"/>
              </p:cNvSpPr>
              <p:nvPr/>
            </p:nvSpPr>
            <p:spPr bwMode="auto">
              <a:xfrm flipV="1">
                <a:off x="3651" y="1761"/>
                <a:ext cx="5" cy="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0" name="Line 340"/>
              <p:cNvSpPr>
                <a:spLocks noChangeShapeType="1"/>
              </p:cNvSpPr>
              <p:nvPr/>
            </p:nvSpPr>
            <p:spPr bwMode="auto">
              <a:xfrm flipV="1">
                <a:off x="3655" y="1756"/>
                <a:ext cx="1" cy="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1" name="Line 341"/>
              <p:cNvSpPr>
                <a:spLocks noChangeShapeType="1"/>
              </p:cNvSpPr>
              <p:nvPr/>
            </p:nvSpPr>
            <p:spPr bwMode="auto">
              <a:xfrm flipV="1">
                <a:off x="3656" y="1746"/>
                <a:ext cx="2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2" name="Line 342"/>
              <p:cNvSpPr>
                <a:spLocks noChangeShapeType="1"/>
              </p:cNvSpPr>
              <p:nvPr/>
            </p:nvSpPr>
            <p:spPr bwMode="auto">
              <a:xfrm flipH="1" flipV="1">
                <a:off x="3655" y="1745"/>
                <a:ext cx="3" cy="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3" name="Line 343"/>
              <p:cNvSpPr>
                <a:spLocks noChangeShapeType="1"/>
              </p:cNvSpPr>
              <p:nvPr/>
            </p:nvSpPr>
            <p:spPr bwMode="auto">
              <a:xfrm flipH="1" flipV="1">
                <a:off x="3641" y="1742"/>
                <a:ext cx="2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4" name="Line 344"/>
              <p:cNvSpPr>
                <a:spLocks noChangeShapeType="1"/>
              </p:cNvSpPr>
              <p:nvPr/>
            </p:nvSpPr>
            <p:spPr bwMode="auto">
              <a:xfrm flipH="1">
                <a:off x="3634" y="1742"/>
                <a:ext cx="7" cy="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5" name="Freeform 345"/>
              <p:cNvSpPr>
                <a:spLocks/>
              </p:cNvSpPr>
              <p:nvPr/>
            </p:nvSpPr>
            <p:spPr bwMode="auto">
              <a:xfrm>
                <a:off x="3223" y="1756"/>
                <a:ext cx="13" cy="18"/>
              </a:xfrm>
              <a:custGeom>
                <a:avLst/>
                <a:gdLst/>
                <a:ahLst/>
                <a:cxnLst>
                  <a:cxn ang="0">
                    <a:pos x="23" y="20"/>
                  </a:cxn>
                  <a:cxn ang="0">
                    <a:pos x="11" y="33"/>
                  </a:cxn>
                  <a:cxn ang="0">
                    <a:pos x="0" y="36"/>
                  </a:cxn>
                  <a:cxn ang="0">
                    <a:pos x="8" y="18"/>
                  </a:cxn>
                  <a:cxn ang="0">
                    <a:pos x="14" y="0"/>
                  </a:cxn>
                  <a:cxn ang="0">
                    <a:pos x="26" y="6"/>
                  </a:cxn>
                  <a:cxn ang="0">
                    <a:pos x="23" y="20"/>
                  </a:cxn>
                </a:cxnLst>
                <a:rect l="0" t="0" r="r" b="b"/>
                <a:pathLst>
                  <a:path w="26" h="36">
                    <a:moveTo>
                      <a:pt x="23" y="20"/>
                    </a:moveTo>
                    <a:lnTo>
                      <a:pt x="11" y="33"/>
                    </a:lnTo>
                    <a:lnTo>
                      <a:pt x="0" y="36"/>
                    </a:lnTo>
                    <a:lnTo>
                      <a:pt x="8" y="18"/>
                    </a:lnTo>
                    <a:lnTo>
                      <a:pt x="14" y="0"/>
                    </a:lnTo>
                    <a:lnTo>
                      <a:pt x="26" y="6"/>
                    </a:lnTo>
                    <a:lnTo>
                      <a:pt x="23" y="2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6" name="Freeform 346"/>
              <p:cNvSpPr>
                <a:spLocks/>
              </p:cNvSpPr>
              <p:nvPr/>
            </p:nvSpPr>
            <p:spPr bwMode="auto">
              <a:xfrm>
                <a:off x="3227" y="1727"/>
                <a:ext cx="60" cy="56"/>
              </a:xfrm>
              <a:custGeom>
                <a:avLst/>
                <a:gdLst/>
                <a:ahLst/>
                <a:cxnLst>
                  <a:cxn ang="0">
                    <a:pos x="77" y="8"/>
                  </a:cxn>
                  <a:cxn ang="0">
                    <a:pos x="48" y="8"/>
                  </a:cxn>
                  <a:cxn ang="0">
                    <a:pos x="18" y="9"/>
                  </a:cxn>
                  <a:cxn ang="0">
                    <a:pos x="11" y="13"/>
                  </a:cxn>
                  <a:cxn ang="0">
                    <a:pos x="9" y="22"/>
                  </a:cxn>
                  <a:cxn ang="0">
                    <a:pos x="2" y="30"/>
                  </a:cxn>
                  <a:cxn ang="0">
                    <a:pos x="0" y="28"/>
                  </a:cxn>
                  <a:cxn ang="0">
                    <a:pos x="5" y="58"/>
                  </a:cxn>
                  <a:cxn ang="0">
                    <a:pos x="17" y="64"/>
                  </a:cxn>
                  <a:cxn ang="0">
                    <a:pos x="14" y="78"/>
                  </a:cxn>
                  <a:cxn ang="0">
                    <a:pos x="2" y="91"/>
                  </a:cxn>
                  <a:cxn ang="0">
                    <a:pos x="3" y="103"/>
                  </a:cxn>
                  <a:cxn ang="0">
                    <a:pos x="27" y="112"/>
                  </a:cxn>
                  <a:cxn ang="0">
                    <a:pos x="45" y="100"/>
                  </a:cxn>
                  <a:cxn ang="0">
                    <a:pos x="63" y="88"/>
                  </a:cxn>
                  <a:cxn ang="0">
                    <a:pos x="84" y="76"/>
                  </a:cxn>
                  <a:cxn ang="0">
                    <a:pos x="103" y="64"/>
                  </a:cxn>
                  <a:cxn ang="0">
                    <a:pos x="103" y="42"/>
                  </a:cxn>
                  <a:cxn ang="0">
                    <a:pos x="102" y="19"/>
                  </a:cxn>
                  <a:cxn ang="0">
                    <a:pos x="120" y="2"/>
                  </a:cxn>
                  <a:cxn ang="0">
                    <a:pos x="114" y="0"/>
                  </a:cxn>
                  <a:cxn ang="0">
                    <a:pos x="95" y="4"/>
                  </a:cxn>
                  <a:cxn ang="0">
                    <a:pos x="77" y="8"/>
                  </a:cxn>
                </a:cxnLst>
                <a:rect l="0" t="0" r="r" b="b"/>
                <a:pathLst>
                  <a:path w="120" h="112">
                    <a:moveTo>
                      <a:pt x="77" y="8"/>
                    </a:moveTo>
                    <a:lnTo>
                      <a:pt x="48" y="8"/>
                    </a:lnTo>
                    <a:lnTo>
                      <a:pt x="18" y="9"/>
                    </a:lnTo>
                    <a:lnTo>
                      <a:pt x="11" y="13"/>
                    </a:lnTo>
                    <a:lnTo>
                      <a:pt x="9" y="2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5" y="58"/>
                    </a:lnTo>
                    <a:lnTo>
                      <a:pt x="17" y="64"/>
                    </a:lnTo>
                    <a:lnTo>
                      <a:pt x="14" y="78"/>
                    </a:lnTo>
                    <a:lnTo>
                      <a:pt x="2" y="91"/>
                    </a:lnTo>
                    <a:lnTo>
                      <a:pt x="3" y="103"/>
                    </a:lnTo>
                    <a:lnTo>
                      <a:pt x="27" y="112"/>
                    </a:lnTo>
                    <a:lnTo>
                      <a:pt x="45" y="100"/>
                    </a:lnTo>
                    <a:lnTo>
                      <a:pt x="63" y="88"/>
                    </a:lnTo>
                    <a:lnTo>
                      <a:pt x="84" y="76"/>
                    </a:lnTo>
                    <a:lnTo>
                      <a:pt x="103" y="64"/>
                    </a:lnTo>
                    <a:lnTo>
                      <a:pt x="103" y="42"/>
                    </a:lnTo>
                    <a:lnTo>
                      <a:pt x="102" y="19"/>
                    </a:lnTo>
                    <a:lnTo>
                      <a:pt x="120" y="2"/>
                    </a:lnTo>
                    <a:lnTo>
                      <a:pt x="114" y="0"/>
                    </a:lnTo>
                    <a:lnTo>
                      <a:pt x="95" y="4"/>
                    </a:lnTo>
                    <a:lnTo>
                      <a:pt x="77" y="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7" name="Freeform 347"/>
              <p:cNvSpPr>
                <a:spLocks/>
              </p:cNvSpPr>
              <p:nvPr/>
            </p:nvSpPr>
            <p:spPr bwMode="auto">
              <a:xfrm>
                <a:off x="3521" y="1675"/>
                <a:ext cx="81" cy="57"/>
              </a:xfrm>
              <a:custGeom>
                <a:avLst/>
                <a:gdLst/>
                <a:ahLst/>
                <a:cxnLst>
                  <a:cxn ang="0">
                    <a:pos x="135" y="101"/>
                  </a:cxn>
                  <a:cxn ang="0">
                    <a:pos x="121" y="102"/>
                  </a:cxn>
                  <a:cxn ang="0">
                    <a:pos x="97" y="114"/>
                  </a:cxn>
                  <a:cxn ang="0">
                    <a:pos x="88" y="87"/>
                  </a:cxn>
                  <a:cxn ang="0">
                    <a:pos x="84" y="87"/>
                  </a:cxn>
                  <a:cxn ang="0">
                    <a:pos x="78" y="77"/>
                  </a:cxn>
                  <a:cxn ang="0">
                    <a:pos x="68" y="79"/>
                  </a:cxn>
                  <a:cxn ang="0">
                    <a:pos x="66" y="94"/>
                  </a:cxn>
                  <a:cxn ang="0">
                    <a:pos x="51" y="101"/>
                  </a:cxn>
                  <a:cxn ang="0">
                    <a:pos x="48" y="105"/>
                  </a:cxn>
                  <a:cxn ang="0">
                    <a:pos x="34" y="106"/>
                  </a:cxn>
                  <a:cxn ang="0">
                    <a:pos x="24" y="107"/>
                  </a:cxn>
                  <a:cxn ang="0">
                    <a:pos x="18" y="103"/>
                  </a:cxn>
                  <a:cxn ang="0">
                    <a:pos x="22" y="88"/>
                  </a:cxn>
                  <a:cxn ang="0">
                    <a:pos x="27" y="73"/>
                  </a:cxn>
                  <a:cxn ang="0">
                    <a:pos x="21" y="64"/>
                  </a:cxn>
                  <a:cxn ang="0">
                    <a:pos x="8" y="57"/>
                  </a:cxn>
                  <a:cxn ang="0">
                    <a:pos x="0" y="47"/>
                  </a:cxn>
                  <a:cxn ang="0">
                    <a:pos x="20" y="30"/>
                  </a:cxn>
                  <a:cxn ang="0">
                    <a:pos x="39" y="12"/>
                  </a:cxn>
                  <a:cxn ang="0">
                    <a:pos x="54" y="0"/>
                  </a:cxn>
                  <a:cxn ang="0">
                    <a:pos x="79" y="1"/>
                  </a:cxn>
                  <a:cxn ang="0">
                    <a:pos x="100" y="16"/>
                  </a:cxn>
                  <a:cxn ang="0">
                    <a:pos x="76" y="23"/>
                  </a:cxn>
                  <a:cxn ang="0">
                    <a:pos x="52" y="31"/>
                  </a:cxn>
                  <a:cxn ang="0">
                    <a:pos x="55" y="46"/>
                  </a:cxn>
                  <a:cxn ang="0">
                    <a:pos x="87" y="51"/>
                  </a:cxn>
                  <a:cxn ang="0">
                    <a:pos x="121" y="54"/>
                  </a:cxn>
                  <a:cxn ang="0">
                    <a:pos x="132" y="73"/>
                  </a:cxn>
                  <a:cxn ang="0">
                    <a:pos x="148" y="75"/>
                  </a:cxn>
                  <a:cxn ang="0">
                    <a:pos x="162" y="102"/>
                  </a:cxn>
                  <a:cxn ang="0">
                    <a:pos x="159" y="103"/>
                  </a:cxn>
                  <a:cxn ang="0">
                    <a:pos x="158" y="103"/>
                  </a:cxn>
                  <a:cxn ang="0">
                    <a:pos x="141" y="102"/>
                  </a:cxn>
                  <a:cxn ang="0">
                    <a:pos x="135" y="101"/>
                  </a:cxn>
                </a:cxnLst>
                <a:rect l="0" t="0" r="r" b="b"/>
                <a:pathLst>
                  <a:path w="162" h="114">
                    <a:moveTo>
                      <a:pt x="135" y="101"/>
                    </a:moveTo>
                    <a:lnTo>
                      <a:pt x="121" y="102"/>
                    </a:lnTo>
                    <a:lnTo>
                      <a:pt x="97" y="114"/>
                    </a:lnTo>
                    <a:lnTo>
                      <a:pt x="88" y="87"/>
                    </a:lnTo>
                    <a:lnTo>
                      <a:pt x="84" y="87"/>
                    </a:lnTo>
                    <a:lnTo>
                      <a:pt x="78" y="77"/>
                    </a:lnTo>
                    <a:lnTo>
                      <a:pt x="68" y="79"/>
                    </a:lnTo>
                    <a:lnTo>
                      <a:pt x="66" y="94"/>
                    </a:lnTo>
                    <a:lnTo>
                      <a:pt x="51" y="101"/>
                    </a:lnTo>
                    <a:lnTo>
                      <a:pt x="48" y="105"/>
                    </a:lnTo>
                    <a:lnTo>
                      <a:pt x="34" y="106"/>
                    </a:lnTo>
                    <a:lnTo>
                      <a:pt x="24" y="107"/>
                    </a:lnTo>
                    <a:lnTo>
                      <a:pt x="18" y="103"/>
                    </a:lnTo>
                    <a:lnTo>
                      <a:pt x="22" y="88"/>
                    </a:lnTo>
                    <a:lnTo>
                      <a:pt x="27" y="73"/>
                    </a:lnTo>
                    <a:lnTo>
                      <a:pt x="21" y="64"/>
                    </a:lnTo>
                    <a:lnTo>
                      <a:pt x="8" y="57"/>
                    </a:lnTo>
                    <a:lnTo>
                      <a:pt x="0" y="47"/>
                    </a:lnTo>
                    <a:lnTo>
                      <a:pt x="20" y="30"/>
                    </a:lnTo>
                    <a:lnTo>
                      <a:pt x="39" y="12"/>
                    </a:lnTo>
                    <a:lnTo>
                      <a:pt x="54" y="0"/>
                    </a:lnTo>
                    <a:lnTo>
                      <a:pt x="79" y="1"/>
                    </a:lnTo>
                    <a:lnTo>
                      <a:pt x="100" y="16"/>
                    </a:lnTo>
                    <a:lnTo>
                      <a:pt x="76" y="23"/>
                    </a:lnTo>
                    <a:lnTo>
                      <a:pt x="52" y="31"/>
                    </a:lnTo>
                    <a:lnTo>
                      <a:pt x="55" y="46"/>
                    </a:lnTo>
                    <a:lnTo>
                      <a:pt x="87" y="51"/>
                    </a:lnTo>
                    <a:lnTo>
                      <a:pt x="121" y="54"/>
                    </a:lnTo>
                    <a:lnTo>
                      <a:pt x="132" y="73"/>
                    </a:lnTo>
                    <a:lnTo>
                      <a:pt x="148" y="75"/>
                    </a:lnTo>
                    <a:lnTo>
                      <a:pt x="162" y="102"/>
                    </a:lnTo>
                    <a:lnTo>
                      <a:pt x="159" y="103"/>
                    </a:lnTo>
                    <a:lnTo>
                      <a:pt x="158" y="103"/>
                    </a:lnTo>
                    <a:lnTo>
                      <a:pt x="141" y="102"/>
                    </a:lnTo>
                    <a:lnTo>
                      <a:pt x="135" y="10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8" name="Freeform 348"/>
              <p:cNvSpPr>
                <a:spLocks/>
              </p:cNvSpPr>
              <p:nvPr/>
            </p:nvSpPr>
            <p:spPr bwMode="auto">
              <a:xfrm>
                <a:off x="3397" y="1627"/>
                <a:ext cx="151" cy="99"/>
              </a:xfrm>
              <a:custGeom>
                <a:avLst/>
                <a:gdLst/>
                <a:ahLst/>
                <a:cxnLst>
                  <a:cxn ang="0">
                    <a:pos x="215" y="171"/>
                  </a:cxn>
                  <a:cxn ang="0">
                    <a:pos x="183" y="150"/>
                  </a:cxn>
                  <a:cxn ang="0">
                    <a:pos x="150" y="129"/>
                  </a:cxn>
                  <a:cxn ang="0">
                    <a:pos x="134" y="121"/>
                  </a:cxn>
                  <a:cxn ang="0">
                    <a:pos x="108" y="111"/>
                  </a:cxn>
                  <a:cxn ang="0">
                    <a:pos x="93" y="88"/>
                  </a:cxn>
                  <a:cxn ang="0">
                    <a:pos x="69" y="70"/>
                  </a:cxn>
                  <a:cxn ang="0">
                    <a:pos x="53" y="87"/>
                  </a:cxn>
                  <a:cxn ang="0">
                    <a:pos x="44" y="93"/>
                  </a:cxn>
                  <a:cxn ang="0">
                    <a:pos x="47" y="106"/>
                  </a:cxn>
                  <a:cxn ang="0">
                    <a:pos x="21" y="100"/>
                  </a:cxn>
                  <a:cxn ang="0">
                    <a:pos x="16" y="78"/>
                  </a:cxn>
                  <a:cxn ang="0">
                    <a:pos x="11" y="58"/>
                  </a:cxn>
                  <a:cxn ang="0">
                    <a:pos x="5" y="37"/>
                  </a:cxn>
                  <a:cxn ang="0">
                    <a:pos x="0" y="17"/>
                  </a:cxn>
                  <a:cxn ang="0">
                    <a:pos x="23" y="9"/>
                  </a:cxn>
                  <a:cxn ang="0">
                    <a:pos x="46" y="0"/>
                  </a:cxn>
                  <a:cxn ang="0">
                    <a:pos x="71" y="12"/>
                  </a:cxn>
                  <a:cxn ang="0">
                    <a:pos x="95" y="25"/>
                  </a:cxn>
                  <a:cxn ang="0">
                    <a:pos x="114" y="48"/>
                  </a:cxn>
                  <a:cxn ang="0">
                    <a:pos x="134" y="49"/>
                  </a:cxn>
                  <a:cxn ang="0">
                    <a:pos x="154" y="51"/>
                  </a:cxn>
                  <a:cxn ang="0">
                    <a:pos x="173" y="52"/>
                  </a:cxn>
                  <a:cxn ang="0">
                    <a:pos x="194" y="53"/>
                  </a:cxn>
                  <a:cxn ang="0">
                    <a:pos x="214" y="67"/>
                  </a:cxn>
                  <a:cxn ang="0">
                    <a:pos x="215" y="87"/>
                  </a:cxn>
                  <a:cxn ang="0">
                    <a:pos x="233" y="96"/>
                  </a:cxn>
                  <a:cxn ang="0">
                    <a:pos x="251" y="105"/>
                  </a:cxn>
                  <a:cxn ang="0">
                    <a:pos x="269" y="91"/>
                  </a:cxn>
                  <a:cxn ang="0">
                    <a:pos x="287" y="79"/>
                  </a:cxn>
                  <a:cxn ang="0">
                    <a:pos x="302" y="96"/>
                  </a:cxn>
                  <a:cxn ang="0">
                    <a:pos x="287" y="108"/>
                  </a:cxn>
                  <a:cxn ang="0">
                    <a:pos x="268" y="126"/>
                  </a:cxn>
                  <a:cxn ang="0">
                    <a:pos x="248" y="143"/>
                  </a:cxn>
                  <a:cxn ang="0">
                    <a:pos x="256" y="153"/>
                  </a:cxn>
                  <a:cxn ang="0">
                    <a:pos x="269" y="160"/>
                  </a:cxn>
                  <a:cxn ang="0">
                    <a:pos x="275" y="169"/>
                  </a:cxn>
                  <a:cxn ang="0">
                    <a:pos x="270" y="184"/>
                  </a:cxn>
                  <a:cxn ang="0">
                    <a:pos x="266" y="199"/>
                  </a:cxn>
                  <a:cxn ang="0">
                    <a:pos x="246" y="196"/>
                  </a:cxn>
                  <a:cxn ang="0">
                    <a:pos x="227" y="193"/>
                  </a:cxn>
                  <a:cxn ang="0">
                    <a:pos x="215" y="171"/>
                  </a:cxn>
                </a:cxnLst>
                <a:rect l="0" t="0" r="r" b="b"/>
                <a:pathLst>
                  <a:path w="302" h="199">
                    <a:moveTo>
                      <a:pt x="215" y="171"/>
                    </a:moveTo>
                    <a:lnTo>
                      <a:pt x="183" y="150"/>
                    </a:lnTo>
                    <a:lnTo>
                      <a:pt x="150" y="129"/>
                    </a:lnTo>
                    <a:lnTo>
                      <a:pt x="134" y="121"/>
                    </a:lnTo>
                    <a:lnTo>
                      <a:pt x="108" y="111"/>
                    </a:lnTo>
                    <a:lnTo>
                      <a:pt x="93" y="88"/>
                    </a:lnTo>
                    <a:lnTo>
                      <a:pt x="69" y="70"/>
                    </a:lnTo>
                    <a:lnTo>
                      <a:pt x="53" y="87"/>
                    </a:lnTo>
                    <a:lnTo>
                      <a:pt x="44" y="93"/>
                    </a:lnTo>
                    <a:lnTo>
                      <a:pt x="47" y="106"/>
                    </a:lnTo>
                    <a:lnTo>
                      <a:pt x="21" y="100"/>
                    </a:lnTo>
                    <a:lnTo>
                      <a:pt x="16" y="78"/>
                    </a:lnTo>
                    <a:lnTo>
                      <a:pt x="11" y="58"/>
                    </a:lnTo>
                    <a:lnTo>
                      <a:pt x="5" y="37"/>
                    </a:lnTo>
                    <a:lnTo>
                      <a:pt x="0" y="17"/>
                    </a:lnTo>
                    <a:lnTo>
                      <a:pt x="23" y="9"/>
                    </a:lnTo>
                    <a:lnTo>
                      <a:pt x="46" y="0"/>
                    </a:lnTo>
                    <a:lnTo>
                      <a:pt x="71" y="12"/>
                    </a:lnTo>
                    <a:lnTo>
                      <a:pt x="95" y="25"/>
                    </a:lnTo>
                    <a:lnTo>
                      <a:pt x="114" y="48"/>
                    </a:lnTo>
                    <a:lnTo>
                      <a:pt x="134" y="49"/>
                    </a:lnTo>
                    <a:lnTo>
                      <a:pt x="154" y="51"/>
                    </a:lnTo>
                    <a:lnTo>
                      <a:pt x="173" y="52"/>
                    </a:lnTo>
                    <a:lnTo>
                      <a:pt x="194" y="53"/>
                    </a:lnTo>
                    <a:lnTo>
                      <a:pt x="214" y="67"/>
                    </a:lnTo>
                    <a:lnTo>
                      <a:pt x="215" y="87"/>
                    </a:lnTo>
                    <a:lnTo>
                      <a:pt x="233" y="96"/>
                    </a:lnTo>
                    <a:lnTo>
                      <a:pt x="251" y="105"/>
                    </a:lnTo>
                    <a:lnTo>
                      <a:pt x="269" y="91"/>
                    </a:lnTo>
                    <a:lnTo>
                      <a:pt x="287" y="79"/>
                    </a:lnTo>
                    <a:lnTo>
                      <a:pt x="302" y="96"/>
                    </a:lnTo>
                    <a:lnTo>
                      <a:pt x="287" y="108"/>
                    </a:lnTo>
                    <a:lnTo>
                      <a:pt x="268" y="126"/>
                    </a:lnTo>
                    <a:lnTo>
                      <a:pt x="248" y="143"/>
                    </a:lnTo>
                    <a:lnTo>
                      <a:pt x="256" y="153"/>
                    </a:lnTo>
                    <a:lnTo>
                      <a:pt x="269" y="160"/>
                    </a:lnTo>
                    <a:lnTo>
                      <a:pt x="275" y="169"/>
                    </a:lnTo>
                    <a:lnTo>
                      <a:pt x="270" y="184"/>
                    </a:lnTo>
                    <a:lnTo>
                      <a:pt x="266" y="199"/>
                    </a:lnTo>
                    <a:lnTo>
                      <a:pt x="246" y="196"/>
                    </a:lnTo>
                    <a:lnTo>
                      <a:pt x="227" y="193"/>
                    </a:lnTo>
                    <a:lnTo>
                      <a:pt x="215" y="17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9" name="Freeform 349"/>
              <p:cNvSpPr>
                <a:spLocks/>
              </p:cNvSpPr>
              <p:nvPr/>
            </p:nvSpPr>
            <p:spPr bwMode="auto">
              <a:xfrm>
                <a:off x="3073" y="1667"/>
                <a:ext cx="23" cy="17"/>
              </a:xfrm>
              <a:custGeom>
                <a:avLst/>
                <a:gdLst/>
                <a:ahLst/>
                <a:cxnLst>
                  <a:cxn ang="0">
                    <a:pos x="12" y="33"/>
                  </a:cxn>
                  <a:cxn ang="0">
                    <a:pos x="0" y="9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7" y="1"/>
                  </a:cxn>
                  <a:cxn ang="0">
                    <a:pos x="20" y="2"/>
                  </a:cxn>
                  <a:cxn ang="0">
                    <a:pos x="24" y="2"/>
                  </a:cxn>
                  <a:cxn ang="0">
                    <a:pos x="26" y="1"/>
                  </a:cxn>
                  <a:cxn ang="0">
                    <a:pos x="32" y="0"/>
                  </a:cxn>
                  <a:cxn ang="0">
                    <a:pos x="37" y="5"/>
                  </a:cxn>
                  <a:cxn ang="0">
                    <a:pos x="41" y="2"/>
                  </a:cxn>
                  <a:cxn ang="0">
                    <a:pos x="44" y="7"/>
                  </a:cxn>
                  <a:cxn ang="0">
                    <a:pos x="47" y="24"/>
                  </a:cxn>
                  <a:cxn ang="0">
                    <a:pos x="12" y="33"/>
                  </a:cxn>
                </a:cxnLst>
                <a:rect l="0" t="0" r="r" b="b"/>
                <a:pathLst>
                  <a:path w="47" h="33">
                    <a:moveTo>
                      <a:pt x="12" y="33"/>
                    </a:moveTo>
                    <a:lnTo>
                      <a:pt x="0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7" y="5"/>
                    </a:lnTo>
                    <a:lnTo>
                      <a:pt x="41" y="2"/>
                    </a:lnTo>
                    <a:lnTo>
                      <a:pt x="44" y="7"/>
                    </a:lnTo>
                    <a:lnTo>
                      <a:pt x="47" y="24"/>
                    </a:lnTo>
                    <a:lnTo>
                      <a:pt x="12" y="3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0" name="Freeform 350"/>
              <p:cNvSpPr>
                <a:spLocks/>
              </p:cNvSpPr>
              <p:nvPr/>
            </p:nvSpPr>
            <p:spPr bwMode="auto">
              <a:xfrm>
                <a:off x="3090" y="1645"/>
                <a:ext cx="56" cy="3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" y="0"/>
                  </a:cxn>
                  <a:cxn ang="0">
                    <a:pos x="0" y="15"/>
                  </a:cxn>
                  <a:cxn ang="0">
                    <a:pos x="8" y="28"/>
                  </a:cxn>
                  <a:cxn ang="0">
                    <a:pos x="0" y="40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2" y="69"/>
                  </a:cxn>
                  <a:cxn ang="0">
                    <a:pos x="33" y="64"/>
                  </a:cxn>
                  <a:cxn ang="0">
                    <a:pos x="66" y="69"/>
                  </a:cxn>
                  <a:cxn ang="0">
                    <a:pos x="73" y="62"/>
                  </a:cxn>
                  <a:cxn ang="0">
                    <a:pos x="77" y="59"/>
                  </a:cxn>
                  <a:cxn ang="0">
                    <a:pos x="79" y="53"/>
                  </a:cxn>
                  <a:cxn ang="0">
                    <a:pos x="107" y="53"/>
                  </a:cxn>
                  <a:cxn ang="0">
                    <a:pos x="98" y="42"/>
                  </a:cxn>
                  <a:cxn ang="0">
                    <a:pos x="102" y="34"/>
                  </a:cxn>
                  <a:cxn ang="0">
                    <a:pos x="107" y="20"/>
                  </a:cxn>
                  <a:cxn ang="0">
                    <a:pos x="112" y="12"/>
                  </a:cxn>
                  <a:cxn ang="0">
                    <a:pos x="77" y="4"/>
                  </a:cxn>
                  <a:cxn ang="0">
                    <a:pos x="47" y="14"/>
                  </a:cxn>
                  <a:cxn ang="0">
                    <a:pos x="26" y="10"/>
                  </a:cxn>
                  <a:cxn ang="0">
                    <a:pos x="6" y="6"/>
                  </a:cxn>
                </a:cxnLst>
                <a:rect l="0" t="0" r="r" b="b"/>
                <a:pathLst>
                  <a:path w="112" h="69">
                    <a:moveTo>
                      <a:pt x="6" y="6"/>
                    </a:moveTo>
                    <a:lnTo>
                      <a:pt x="1" y="0"/>
                    </a:lnTo>
                    <a:lnTo>
                      <a:pt x="0" y="15"/>
                    </a:lnTo>
                    <a:lnTo>
                      <a:pt x="8" y="28"/>
                    </a:lnTo>
                    <a:lnTo>
                      <a:pt x="0" y="40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2" y="69"/>
                    </a:lnTo>
                    <a:lnTo>
                      <a:pt x="33" y="64"/>
                    </a:lnTo>
                    <a:lnTo>
                      <a:pt x="66" y="69"/>
                    </a:lnTo>
                    <a:lnTo>
                      <a:pt x="73" y="62"/>
                    </a:lnTo>
                    <a:lnTo>
                      <a:pt x="77" y="59"/>
                    </a:lnTo>
                    <a:lnTo>
                      <a:pt x="79" y="53"/>
                    </a:lnTo>
                    <a:lnTo>
                      <a:pt x="107" y="53"/>
                    </a:lnTo>
                    <a:lnTo>
                      <a:pt x="98" y="42"/>
                    </a:lnTo>
                    <a:lnTo>
                      <a:pt x="102" y="34"/>
                    </a:lnTo>
                    <a:lnTo>
                      <a:pt x="107" y="20"/>
                    </a:lnTo>
                    <a:lnTo>
                      <a:pt x="112" y="12"/>
                    </a:lnTo>
                    <a:lnTo>
                      <a:pt x="77" y="4"/>
                    </a:lnTo>
                    <a:lnTo>
                      <a:pt x="47" y="14"/>
                    </a:lnTo>
                    <a:lnTo>
                      <a:pt x="26" y="10"/>
                    </a:lnTo>
                    <a:lnTo>
                      <a:pt x="6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1" name="Freeform 351"/>
              <p:cNvSpPr>
                <a:spLocks/>
              </p:cNvSpPr>
              <p:nvPr/>
            </p:nvSpPr>
            <p:spPr bwMode="auto">
              <a:xfrm>
                <a:off x="3062" y="1665"/>
                <a:ext cx="17" cy="3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46"/>
                  </a:cxn>
                  <a:cxn ang="0">
                    <a:pos x="18" y="66"/>
                  </a:cxn>
                  <a:cxn ang="0">
                    <a:pos x="21" y="60"/>
                  </a:cxn>
                  <a:cxn ang="0">
                    <a:pos x="32" y="40"/>
                  </a:cxn>
                  <a:cxn ang="0">
                    <a:pos x="32" y="38"/>
                  </a:cxn>
                  <a:cxn ang="0">
                    <a:pos x="20" y="14"/>
                  </a:cxn>
                  <a:cxn ang="0">
                    <a:pos x="14" y="2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2" h="66">
                    <a:moveTo>
                      <a:pt x="0" y="16"/>
                    </a:moveTo>
                    <a:lnTo>
                      <a:pt x="4" y="46"/>
                    </a:lnTo>
                    <a:lnTo>
                      <a:pt x="18" y="66"/>
                    </a:lnTo>
                    <a:lnTo>
                      <a:pt x="21" y="60"/>
                    </a:lnTo>
                    <a:lnTo>
                      <a:pt x="32" y="40"/>
                    </a:lnTo>
                    <a:lnTo>
                      <a:pt x="32" y="38"/>
                    </a:lnTo>
                    <a:lnTo>
                      <a:pt x="20" y="14"/>
                    </a:lnTo>
                    <a:lnTo>
                      <a:pt x="14" y="2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2" name="Freeform 352"/>
              <p:cNvSpPr>
                <a:spLocks/>
              </p:cNvSpPr>
              <p:nvPr/>
            </p:nvSpPr>
            <p:spPr bwMode="auto">
              <a:xfrm>
                <a:off x="3283" y="1676"/>
                <a:ext cx="44" cy="30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74" y="3"/>
                  </a:cxn>
                  <a:cxn ang="0">
                    <a:pos x="74" y="25"/>
                  </a:cxn>
                  <a:cxn ang="0">
                    <a:pos x="81" y="27"/>
                  </a:cxn>
                  <a:cxn ang="0">
                    <a:pos x="75" y="36"/>
                  </a:cxn>
                  <a:cxn ang="0">
                    <a:pos x="88" y="56"/>
                  </a:cxn>
                  <a:cxn ang="0">
                    <a:pos x="81" y="60"/>
                  </a:cxn>
                  <a:cxn ang="0">
                    <a:pos x="74" y="55"/>
                  </a:cxn>
                  <a:cxn ang="0">
                    <a:pos x="72" y="51"/>
                  </a:cxn>
                  <a:cxn ang="0">
                    <a:pos x="69" y="48"/>
                  </a:cxn>
                  <a:cxn ang="0">
                    <a:pos x="64" y="48"/>
                  </a:cxn>
                  <a:cxn ang="0">
                    <a:pos x="58" y="46"/>
                  </a:cxn>
                  <a:cxn ang="0">
                    <a:pos x="52" y="44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28" y="36"/>
                  </a:cxn>
                  <a:cxn ang="0">
                    <a:pos x="21" y="24"/>
                  </a:cxn>
                  <a:cxn ang="0">
                    <a:pos x="12" y="9"/>
                  </a:cxn>
                </a:cxnLst>
                <a:rect l="0" t="0" r="r" b="b"/>
                <a:pathLst>
                  <a:path w="88" h="60">
                    <a:moveTo>
                      <a:pt x="12" y="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57" y="1"/>
                    </a:lnTo>
                    <a:lnTo>
                      <a:pt x="74" y="3"/>
                    </a:lnTo>
                    <a:lnTo>
                      <a:pt x="74" y="25"/>
                    </a:lnTo>
                    <a:lnTo>
                      <a:pt x="81" y="27"/>
                    </a:lnTo>
                    <a:lnTo>
                      <a:pt x="75" y="36"/>
                    </a:lnTo>
                    <a:lnTo>
                      <a:pt x="88" y="56"/>
                    </a:lnTo>
                    <a:lnTo>
                      <a:pt x="81" y="60"/>
                    </a:lnTo>
                    <a:lnTo>
                      <a:pt x="74" y="55"/>
                    </a:lnTo>
                    <a:lnTo>
                      <a:pt x="72" y="51"/>
                    </a:lnTo>
                    <a:lnTo>
                      <a:pt x="69" y="48"/>
                    </a:lnTo>
                    <a:lnTo>
                      <a:pt x="64" y="48"/>
                    </a:lnTo>
                    <a:lnTo>
                      <a:pt x="58" y="46"/>
                    </a:lnTo>
                    <a:lnTo>
                      <a:pt x="52" y="44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28" y="36"/>
                    </a:lnTo>
                    <a:lnTo>
                      <a:pt x="21" y="24"/>
                    </a:lnTo>
                    <a:lnTo>
                      <a:pt x="12" y="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3" name="Freeform 353"/>
              <p:cNvSpPr>
                <a:spLocks/>
              </p:cNvSpPr>
              <p:nvPr/>
            </p:nvSpPr>
            <p:spPr bwMode="auto">
              <a:xfrm>
                <a:off x="3320" y="1672"/>
                <a:ext cx="38" cy="40"/>
              </a:xfrm>
              <a:custGeom>
                <a:avLst/>
                <a:gdLst/>
                <a:ahLst/>
                <a:cxnLst>
                  <a:cxn ang="0">
                    <a:pos x="14" y="64"/>
                  </a:cxn>
                  <a:cxn ang="0">
                    <a:pos x="1" y="44"/>
                  </a:cxn>
                  <a:cxn ang="0">
                    <a:pos x="7" y="35"/>
                  </a:cxn>
                  <a:cxn ang="0">
                    <a:pos x="0" y="33"/>
                  </a:cxn>
                  <a:cxn ang="0">
                    <a:pos x="0" y="11"/>
                  </a:cxn>
                  <a:cxn ang="0">
                    <a:pos x="7" y="0"/>
                  </a:cxn>
                  <a:cxn ang="0">
                    <a:pos x="38" y="5"/>
                  </a:cxn>
                  <a:cxn ang="0">
                    <a:pos x="50" y="21"/>
                  </a:cxn>
                  <a:cxn ang="0">
                    <a:pos x="75" y="36"/>
                  </a:cxn>
                  <a:cxn ang="0">
                    <a:pos x="62" y="38"/>
                  </a:cxn>
                  <a:cxn ang="0">
                    <a:pos x="57" y="65"/>
                  </a:cxn>
                  <a:cxn ang="0">
                    <a:pos x="55" y="81"/>
                  </a:cxn>
                  <a:cxn ang="0">
                    <a:pos x="37" y="69"/>
                  </a:cxn>
                  <a:cxn ang="0">
                    <a:pos x="39" y="64"/>
                  </a:cxn>
                  <a:cxn ang="0">
                    <a:pos x="34" y="52"/>
                  </a:cxn>
                  <a:cxn ang="0">
                    <a:pos x="14" y="64"/>
                  </a:cxn>
                </a:cxnLst>
                <a:rect l="0" t="0" r="r" b="b"/>
                <a:pathLst>
                  <a:path w="75" h="81">
                    <a:moveTo>
                      <a:pt x="14" y="64"/>
                    </a:moveTo>
                    <a:lnTo>
                      <a:pt x="1" y="44"/>
                    </a:lnTo>
                    <a:lnTo>
                      <a:pt x="7" y="35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38" y="5"/>
                    </a:lnTo>
                    <a:lnTo>
                      <a:pt x="50" y="21"/>
                    </a:lnTo>
                    <a:lnTo>
                      <a:pt x="75" y="36"/>
                    </a:lnTo>
                    <a:lnTo>
                      <a:pt x="62" y="38"/>
                    </a:lnTo>
                    <a:lnTo>
                      <a:pt x="57" y="65"/>
                    </a:lnTo>
                    <a:lnTo>
                      <a:pt x="55" y="81"/>
                    </a:lnTo>
                    <a:lnTo>
                      <a:pt x="37" y="69"/>
                    </a:lnTo>
                    <a:lnTo>
                      <a:pt x="39" y="64"/>
                    </a:lnTo>
                    <a:lnTo>
                      <a:pt x="34" y="52"/>
                    </a:lnTo>
                    <a:lnTo>
                      <a:pt x="14" y="6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4" name="Freeform 354"/>
              <p:cNvSpPr>
                <a:spLocks/>
              </p:cNvSpPr>
              <p:nvPr/>
            </p:nvSpPr>
            <p:spPr bwMode="auto">
              <a:xfrm>
                <a:off x="3306" y="1698"/>
                <a:ext cx="17" cy="9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28" y="18"/>
                  </a:cxn>
                  <a:cxn ang="0">
                    <a:pos x="4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7"/>
                  </a:cxn>
                  <a:cxn ang="0">
                    <a:pos x="29" y="11"/>
                  </a:cxn>
                  <a:cxn ang="0">
                    <a:pos x="35" y="16"/>
                  </a:cxn>
                  <a:cxn ang="0">
                    <a:pos x="35" y="14"/>
                  </a:cxn>
                </a:cxnLst>
                <a:rect l="0" t="0" r="r" b="b"/>
                <a:pathLst>
                  <a:path w="35" h="18">
                    <a:moveTo>
                      <a:pt x="35" y="14"/>
                    </a:moveTo>
                    <a:lnTo>
                      <a:pt x="28" y="18"/>
                    </a:lnTo>
                    <a:lnTo>
                      <a:pt x="4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7"/>
                    </a:lnTo>
                    <a:lnTo>
                      <a:pt x="29" y="11"/>
                    </a:lnTo>
                    <a:lnTo>
                      <a:pt x="35" y="16"/>
                    </a:lnTo>
                    <a:lnTo>
                      <a:pt x="35" y="1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5" name="Freeform 355"/>
              <p:cNvSpPr>
                <a:spLocks/>
              </p:cNvSpPr>
              <p:nvPr/>
            </p:nvSpPr>
            <p:spPr bwMode="auto">
              <a:xfrm>
                <a:off x="3071" y="1675"/>
                <a:ext cx="59" cy="60"/>
              </a:xfrm>
              <a:custGeom>
                <a:avLst/>
                <a:gdLst/>
                <a:ahLst/>
                <a:cxnLst>
                  <a:cxn ang="0">
                    <a:pos x="21" y="63"/>
                  </a:cxn>
                  <a:cxn ang="0">
                    <a:pos x="8" y="58"/>
                  </a:cxn>
                  <a:cxn ang="0">
                    <a:pos x="0" y="47"/>
                  </a:cxn>
                  <a:cxn ang="0">
                    <a:pos x="3" y="41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49" y="10"/>
                  </a:cxn>
                  <a:cxn ang="0">
                    <a:pos x="70" y="5"/>
                  </a:cxn>
                  <a:cxn ang="0">
                    <a:pos x="103" y="10"/>
                  </a:cxn>
                  <a:cxn ang="0">
                    <a:pos x="110" y="3"/>
                  </a:cxn>
                  <a:cxn ang="0">
                    <a:pos x="114" y="0"/>
                  </a:cxn>
                  <a:cxn ang="0">
                    <a:pos x="117" y="9"/>
                  </a:cxn>
                  <a:cxn ang="0">
                    <a:pos x="110" y="22"/>
                  </a:cxn>
                  <a:cxn ang="0">
                    <a:pos x="87" y="18"/>
                  </a:cxn>
                  <a:cxn ang="0">
                    <a:pos x="67" y="24"/>
                  </a:cxn>
                  <a:cxn ang="0">
                    <a:pos x="76" y="34"/>
                  </a:cxn>
                  <a:cxn ang="0">
                    <a:pos x="68" y="35"/>
                  </a:cxn>
                  <a:cxn ang="0">
                    <a:pos x="69" y="39"/>
                  </a:cxn>
                  <a:cxn ang="0">
                    <a:pos x="62" y="36"/>
                  </a:cxn>
                  <a:cxn ang="0">
                    <a:pos x="66" y="41"/>
                  </a:cxn>
                  <a:cxn ang="0">
                    <a:pos x="52" y="27"/>
                  </a:cxn>
                  <a:cxn ang="0">
                    <a:pos x="48" y="31"/>
                  </a:cxn>
                  <a:cxn ang="0">
                    <a:pos x="56" y="51"/>
                  </a:cxn>
                  <a:cxn ang="0">
                    <a:pos x="60" y="60"/>
                  </a:cxn>
                  <a:cxn ang="0">
                    <a:pos x="52" y="57"/>
                  </a:cxn>
                  <a:cxn ang="0">
                    <a:pos x="55" y="65"/>
                  </a:cxn>
                  <a:cxn ang="0">
                    <a:pos x="51" y="66"/>
                  </a:cxn>
                  <a:cxn ang="0">
                    <a:pos x="76" y="83"/>
                  </a:cxn>
                  <a:cxn ang="0">
                    <a:pos x="76" y="91"/>
                  </a:cxn>
                  <a:cxn ang="0">
                    <a:pos x="67" y="87"/>
                  </a:cxn>
                  <a:cxn ang="0">
                    <a:pos x="61" y="89"/>
                  </a:cxn>
                  <a:cxn ang="0">
                    <a:pos x="66" y="100"/>
                  </a:cxn>
                  <a:cxn ang="0">
                    <a:pos x="55" y="100"/>
                  </a:cxn>
                  <a:cxn ang="0">
                    <a:pos x="62" y="120"/>
                  </a:cxn>
                  <a:cxn ang="0">
                    <a:pos x="52" y="115"/>
                  </a:cxn>
                  <a:cxn ang="0">
                    <a:pos x="49" y="120"/>
                  </a:cxn>
                  <a:cxn ang="0">
                    <a:pos x="39" y="109"/>
                  </a:cxn>
                  <a:cxn ang="0">
                    <a:pos x="37" y="114"/>
                  </a:cxn>
                  <a:cxn ang="0">
                    <a:pos x="27" y="94"/>
                  </a:cxn>
                  <a:cxn ang="0">
                    <a:pos x="25" y="85"/>
                  </a:cxn>
                  <a:cxn ang="0">
                    <a:pos x="42" y="79"/>
                  </a:cxn>
                  <a:cxn ang="0">
                    <a:pos x="60" y="84"/>
                  </a:cxn>
                  <a:cxn ang="0">
                    <a:pos x="58" y="81"/>
                  </a:cxn>
                  <a:cxn ang="0">
                    <a:pos x="48" y="76"/>
                  </a:cxn>
                  <a:cxn ang="0">
                    <a:pos x="26" y="75"/>
                  </a:cxn>
                  <a:cxn ang="0">
                    <a:pos x="21" y="76"/>
                  </a:cxn>
                  <a:cxn ang="0">
                    <a:pos x="16" y="65"/>
                  </a:cxn>
                  <a:cxn ang="0">
                    <a:pos x="21" y="63"/>
                  </a:cxn>
                </a:cxnLst>
                <a:rect l="0" t="0" r="r" b="b"/>
                <a:pathLst>
                  <a:path w="117" h="120">
                    <a:moveTo>
                      <a:pt x="21" y="63"/>
                    </a:moveTo>
                    <a:lnTo>
                      <a:pt x="8" y="58"/>
                    </a:lnTo>
                    <a:lnTo>
                      <a:pt x="0" y="47"/>
                    </a:lnTo>
                    <a:lnTo>
                      <a:pt x="3" y="4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49" y="10"/>
                    </a:lnTo>
                    <a:lnTo>
                      <a:pt x="70" y="5"/>
                    </a:lnTo>
                    <a:lnTo>
                      <a:pt x="103" y="10"/>
                    </a:lnTo>
                    <a:lnTo>
                      <a:pt x="110" y="3"/>
                    </a:lnTo>
                    <a:lnTo>
                      <a:pt x="114" y="0"/>
                    </a:lnTo>
                    <a:lnTo>
                      <a:pt x="117" y="9"/>
                    </a:lnTo>
                    <a:lnTo>
                      <a:pt x="110" y="22"/>
                    </a:lnTo>
                    <a:lnTo>
                      <a:pt x="87" y="18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68" y="35"/>
                    </a:lnTo>
                    <a:lnTo>
                      <a:pt x="69" y="39"/>
                    </a:lnTo>
                    <a:lnTo>
                      <a:pt x="62" y="36"/>
                    </a:lnTo>
                    <a:lnTo>
                      <a:pt x="66" y="41"/>
                    </a:lnTo>
                    <a:lnTo>
                      <a:pt x="52" y="27"/>
                    </a:lnTo>
                    <a:lnTo>
                      <a:pt x="48" y="31"/>
                    </a:lnTo>
                    <a:lnTo>
                      <a:pt x="56" y="51"/>
                    </a:lnTo>
                    <a:lnTo>
                      <a:pt x="60" y="60"/>
                    </a:lnTo>
                    <a:lnTo>
                      <a:pt x="52" y="57"/>
                    </a:lnTo>
                    <a:lnTo>
                      <a:pt x="55" y="65"/>
                    </a:lnTo>
                    <a:lnTo>
                      <a:pt x="51" y="66"/>
                    </a:lnTo>
                    <a:lnTo>
                      <a:pt x="76" y="83"/>
                    </a:lnTo>
                    <a:lnTo>
                      <a:pt x="76" y="91"/>
                    </a:lnTo>
                    <a:lnTo>
                      <a:pt x="67" y="87"/>
                    </a:lnTo>
                    <a:lnTo>
                      <a:pt x="61" y="89"/>
                    </a:lnTo>
                    <a:lnTo>
                      <a:pt x="66" y="100"/>
                    </a:lnTo>
                    <a:lnTo>
                      <a:pt x="55" y="100"/>
                    </a:lnTo>
                    <a:lnTo>
                      <a:pt x="62" y="120"/>
                    </a:lnTo>
                    <a:lnTo>
                      <a:pt x="52" y="115"/>
                    </a:lnTo>
                    <a:lnTo>
                      <a:pt x="49" y="120"/>
                    </a:lnTo>
                    <a:lnTo>
                      <a:pt x="39" y="109"/>
                    </a:lnTo>
                    <a:lnTo>
                      <a:pt x="37" y="114"/>
                    </a:lnTo>
                    <a:lnTo>
                      <a:pt x="27" y="94"/>
                    </a:lnTo>
                    <a:lnTo>
                      <a:pt x="25" y="85"/>
                    </a:lnTo>
                    <a:lnTo>
                      <a:pt x="42" y="79"/>
                    </a:lnTo>
                    <a:lnTo>
                      <a:pt x="60" y="84"/>
                    </a:lnTo>
                    <a:lnTo>
                      <a:pt x="58" y="81"/>
                    </a:lnTo>
                    <a:lnTo>
                      <a:pt x="48" y="76"/>
                    </a:lnTo>
                    <a:lnTo>
                      <a:pt x="26" y="75"/>
                    </a:lnTo>
                    <a:lnTo>
                      <a:pt x="21" y="76"/>
                    </a:lnTo>
                    <a:lnTo>
                      <a:pt x="16" y="65"/>
                    </a:lnTo>
                    <a:lnTo>
                      <a:pt x="21" y="6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6" name="Freeform 356"/>
              <p:cNvSpPr>
                <a:spLocks/>
              </p:cNvSpPr>
              <p:nvPr/>
            </p:nvSpPr>
            <p:spPr bwMode="auto">
              <a:xfrm>
                <a:off x="3109" y="1746"/>
                <a:ext cx="27" cy="7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9" y="10"/>
                  </a:cxn>
                  <a:cxn ang="0">
                    <a:pos x="37" y="13"/>
                  </a:cxn>
                  <a:cxn ang="0">
                    <a:pos x="53" y="8"/>
                  </a:cxn>
                  <a:cxn ang="0">
                    <a:pos x="41" y="6"/>
                  </a:cxn>
                </a:cxnLst>
                <a:rect l="0" t="0" r="r" b="b"/>
                <a:pathLst>
                  <a:path w="53" h="13">
                    <a:moveTo>
                      <a:pt x="41" y="6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9" y="10"/>
                    </a:lnTo>
                    <a:lnTo>
                      <a:pt x="37" y="13"/>
                    </a:lnTo>
                    <a:lnTo>
                      <a:pt x="53" y="8"/>
                    </a:lnTo>
                    <a:lnTo>
                      <a:pt x="41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7" name="Freeform 357"/>
              <p:cNvSpPr>
                <a:spLocks/>
              </p:cNvSpPr>
              <p:nvPr/>
            </p:nvSpPr>
            <p:spPr bwMode="auto">
              <a:xfrm>
                <a:off x="3100" y="1706"/>
                <a:ext cx="15" cy="11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15" y="6"/>
                  </a:cxn>
                  <a:cxn ang="0">
                    <a:pos x="0" y="0"/>
                  </a:cxn>
                  <a:cxn ang="0">
                    <a:pos x="15" y="10"/>
                  </a:cxn>
                  <a:cxn ang="0">
                    <a:pos x="30" y="21"/>
                  </a:cxn>
                  <a:cxn ang="0">
                    <a:pos x="30" y="20"/>
                  </a:cxn>
                </a:cxnLst>
                <a:rect l="0" t="0" r="r" b="b"/>
                <a:pathLst>
                  <a:path w="30" h="21">
                    <a:moveTo>
                      <a:pt x="30" y="20"/>
                    </a:moveTo>
                    <a:lnTo>
                      <a:pt x="15" y="6"/>
                    </a:lnTo>
                    <a:lnTo>
                      <a:pt x="0" y="0"/>
                    </a:lnTo>
                    <a:lnTo>
                      <a:pt x="15" y="10"/>
                    </a:lnTo>
                    <a:lnTo>
                      <a:pt x="30" y="21"/>
                    </a:lnTo>
                    <a:lnTo>
                      <a:pt x="30" y="2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8" name="Freeform 358"/>
              <p:cNvSpPr>
                <a:spLocks/>
              </p:cNvSpPr>
              <p:nvPr/>
            </p:nvSpPr>
            <p:spPr bwMode="auto">
              <a:xfrm>
                <a:off x="3127" y="1702"/>
                <a:ext cx="7" cy="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5" y="4"/>
                  </a:cxn>
                  <a:cxn ang="0">
                    <a:pos x="0" y="0"/>
                  </a:cxn>
                  <a:cxn ang="0">
                    <a:pos x="11" y="3"/>
                  </a:cxn>
                  <a:cxn ang="0">
                    <a:pos x="13" y="5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13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9" name="Freeform 359"/>
              <p:cNvSpPr>
                <a:spLocks/>
              </p:cNvSpPr>
              <p:nvPr/>
            </p:nvSpPr>
            <p:spPr bwMode="auto">
              <a:xfrm>
                <a:off x="3076" y="1713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0" name="Freeform 360"/>
              <p:cNvSpPr>
                <a:spLocks/>
              </p:cNvSpPr>
              <p:nvPr/>
            </p:nvSpPr>
            <p:spPr bwMode="auto">
              <a:xfrm>
                <a:off x="3128" y="1711"/>
                <a:ext cx="2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2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1" name="Freeform 361"/>
              <p:cNvSpPr>
                <a:spLocks/>
              </p:cNvSpPr>
              <p:nvPr/>
            </p:nvSpPr>
            <p:spPr bwMode="auto">
              <a:xfrm>
                <a:off x="2944" y="1615"/>
                <a:ext cx="111" cy="103"/>
              </a:xfrm>
              <a:custGeom>
                <a:avLst/>
                <a:gdLst/>
                <a:ahLst/>
                <a:cxnLst>
                  <a:cxn ang="0">
                    <a:pos x="125" y="10"/>
                  </a:cxn>
                  <a:cxn ang="0">
                    <a:pos x="96" y="0"/>
                  </a:cxn>
                  <a:cxn ang="0">
                    <a:pos x="76" y="3"/>
                  </a:cxn>
                  <a:cxn ang="0">
                    <a:pos x="65" y="1"/>
                  </a:cxn>
                  <a:cxn ang="0">
                    <a:pos x="65" y="3"/>
                  </a:cxn>
                  <a:cxn ang="0">
                    <a:pos x="61" y="7"/>
                  </a:cxn>
                  <a:cxn ang="0">
                    <a:pos x="56" y="13"/>
                  </a:cxn>
                  <a:cxn ang="0">
                    <a:pos x="44" y="13"/>
                  </a:cxn>
                  <a:cxn ang="0">
                    <a:pos x="37" y="23"/>
                  </a:cxn>
                  <a:cxn ang="0">
                    <a:pos x="25" y="13"/>
                  </a:cxn>
                  <a:cxn ang="0">
                    <a:pos x="14" y="22"/>
                  </a:cxn>
                  <a:cxn ang="0">
                    <a:pos x="2" y="23"/>
                  </a:cxn>
                  <a:cxn ang="0">
                    <a:pos x="2" y="33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1" y="57"/>
                  </a:cxn>
                  <a:cxn ang="0">
                    <a:pos x="14" y="64"/>
                  </a:cxn>
                  <a:cxn ang="0">
                    <a:pos x="14" y="72"/>
                  </a:cxn>
                  <a:cxn ang="0">
                    <a:pos x="31" y="60"/>
                  </a:cxn>
                  <a:cxn ang="0">
                    <a:pos x="56" y="65"/>
                  </a:cxn>
                  <a:cxn ang="0">
                    <a:pos x="71" y="89"/>
                  </a:cxn>
                  <a:cxn ang="0">
                    <a:pos x="88" y="105"/>
                  </a:cxn>
                  <a:cxn ang="0">
                    <a:pos x="104" y="119"/>
                  </a:cxn>
                  <a:cxn ang="0">
                    <a:pos x="109" y="123"/>
                  </a:cxn>
                  <a:cxn ang="0">
                    <a:pos x="110" y="123"/>
                  </a:cxn>
                  <a:cxn ang="0">
                    <a:pos x="125" y="130"/>
                  </a:cxn>
                  <a:cxn ang="0">
                    <a:pos x="148" y="145"/>
                  </a:cxn>
                  <a:cxn ang="0">
                    <a:pos x="158" y="150"/>
                  </a:cxn>
                  <a:cxn ang="0">
                    <a:pos x="168" y="157"/>
                  </a:cxn>
                  <a:cxn ang="0">
                    <a:pos x="181" y="183"/>
                  </a:cxn>
                  <a:cxn ang="0">
                    <a:pos x="173" y="202"/>
                  </a:cxn>
                  <a:cxn ang="0">
                    <a:pos x="181" y="208"/>
                  </a:cxn>
                  <a:cxn ang="0">
                    <a:pos x="191" y="192"/>
                  </a:cxn>
                  <a:cxn ang="0">
                    <a:pos x="197" y="184"/>
                  </a:cxn>
                  <a:cxn ang="0">
                    <a:pos x="200" y="178"/>
                  </a:cxn>
                  <a:cxn ang="0">
                    <a:pos x="190" y="168"/>
                  </a:cxn>
                  <a:cxn ang="0">
                    <a:pos x="194" y="149"/>
                  </a:cxn>
                  <a:cxn ang="0">
                    <a:pos x="205" y="153"/>
                  </a:cxn>
                  <a:cxn ang="0">
                    <a:pos x="220" y="163"/>
                  </a:cxn>
                  <a:cxn ang="0">
                    <a:pos x="223" y="153"/>
                  </a:cxn>
                  <a:cxn ang="0">
                    <a:pos x="199" y="139"/>
                  </a:cxn>
                  <a:cxn ang="0">
                    <a:pos x="175" y="126"/>
                  </a:cxn>
                  <a:cxn ang="0">
                    <a:pos x="178" y="118"/>
                  </a:cxn>
                  <a:cxn ang="0">
                    <a:pos x="172" y="115"/>
                  </a:cxn>
                  <a:cxn ang="0">
                    <a:pos x="146" y="108"/>
                  </a:cxn>
                  <a:cxn ang="0">
                    <a:pos x="137" y="94"/>
                  </a:cxn>
                  <a:cxn ang="0">
                    <a:pos x="127" y="78"/>
                  </a:cxn>
                  <a:cxn ang="0">
                    <a:pos x="109" y="67"/>
                  </a:cxn>
                  <a:cxn ang="0">
                    <a:pos x="102" y="48"/>
                  </a:cxn>
                  <a:cxn ang="0">
                    <a:pos x="98" y="39"/>
                  </a:cxn>
                  <a:cxn ang="0">
                    <a:pos x="115" y="28"/>
                  </a:cxn>
                  <a:cxn ang="0">
                    <a:pos x="126" y="31"/>
                  </a:cxn>
                  <a:cxn ang="0">
                    <a:pos x="121" y="16"/>
                  </a:cxn>
                  <a:cxn ang="0">
                    <a:pos x="125" y="10"/>
                  </a:cxn>
                  <a:cxn ang="0">
                    <a:pos x="107" y="69"/>
                  </a:cxn>
                  <a:cxn ang="0">
                    <a:pos x="107" y="67"/>
                  </a:cxn>
                  <a:cxn ang="0">
                    <a:pos x="104" y="67"/>
                  </a:cxn>
                  <a:cxn ang="0">
                    <a:pos x="104" y="69"/>
                  </a:cxn>
                  <a:cxn ang="0">
                    <a:pos x="106" y="70"/>
                  </a:cxn>
                  <a:cxn ang="0">
                    <a:pos x="107" y="69"/>
                  </a:cxn>
                  <a:cxn ang="0">
                    <a:pos x="125" y="10"/>
                  </a:cxn>
                  <a:cxn ang="0">
                    <a:pos x="110" y="120"/>
                  </a:cxn>
                  <a:cxn ang="0">
                    <a:pos x="125" y="10"/>
                  </a:cxn>
                </a:cxnLst>
                <a:rect l="0" t="0" r="r" b="b"/>
                <a:pathLst>
                  <a:path w="223" h="208">
                    <a:moveTo>
                      <a:pt x="125" y="10"/>
                    </a:moveTo>
                    <a:lnTo>
                      <a:pt x="96" y="0"/>
                    </a:lnTo>
                    <a:lnTo>
                      <a:pt x="76" y="3"/>
                    </a:lnTo>
                    <a:lnTo>
                      <a:pt x="65" y="1"/>
                    </a:lnTo>
                    <a:lnTo>
                      <a:pt x="65" y="3"/>
                    </a:lnTo>
                    <a:lnTo>
                      <a:pt x="61" y="7"/>
                    </a:lnTo>
                    <a:lnTo>
                      <a:pt x="56" y="13"/>
                    </a:lnTo>
                    <a:lnTo>
                      <a:pt x="44" y="13"/>
                    </a:lnTo>
                    <a:lnTo>
                      <a:pt x="37" y="23"/>
                    </a:lnTo>
                    <a:lnTo>
                      <a:pt x="25" y="13"/>
                    </a:lnTo>
                    <a:lnTo>
                      <a:pt x="14" y="22"/>
                    </a:lnTo>
                    <a:lnTo>
                      <a:pt x="2" y="23"/>
                    </a:lnTo>
                    <a:lnTo>
                      <a:pt x="2" y="33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14" y="64"/>
                    </a:lnTo>
                    <a:lnTo>
                      <a:pt x="14" y="72"/>
                    </a:lnTo>
                    <a:lnTo>
                      <a:pt x="31" y="60"/>
                    </a:lnTo>
                    <a:lnTo>
                      <a:pt x="56" y="65"/>
                    </a:lnTo>
                    <a:lnTo>
                      <a:pt x="71" y="89"/>
                    </a:lnTo>
                    <a:lnTo>
                      <a:pt x="88" y="105"/>
                    </a:lnTo>
                    <a:lnTo>
                      <a:pt x="104" y="119"/>
                    </a:lnTo>
                    <a:lnTo>
                      <a:pt x="109" y="123"/>
                    </a:lnTo>
                    <a:lnTo>
                      <a:pt x="110" y="123"/>
                    </a:lnTo>
                    <a:lnTo>
                      <a:pt x="125" y="130"/>
                    </a:lnTo>
                    <a:lnTo>
                      <a:pt x="148" y="145"/>
                    </a:lnTo>
                    <a:lnTo>
                      <a:pt x="158" y="150"/>
                    </a:lnTo>
                    <a:lnTo>
                      <a:pt x="168" y="157"/>
                    </a:lnTo>
                    <a:lnTo>
                      <a:pt x="181" y="183"/>
                    </a:lnTo>
                    <a:lnTo>
                      <a:pt x="173" y="202"/>
                    </a:lnTo>
                    <a:lnTo>
                      <a:pt x="181" y="208"/>
                    </a:lnTo>
                    <a:lnTo>
                      <a:pt x="191" y="192"/>
                    </a:lnTo>
                    <a:lnTo>
                      <a:pt x="197" y="184"/>
                    </a:lnTo>
                    <a:lnTo>
                      <a:pt x="200" y="178"/>
                    </a:lnTo>
                    <a:lnTo>
                      <a:pt x="190" y="168"/>
                    </a:lnTo>
                    <a:lnTo>
                      <a:pt x="194" y="149"/>
                    </a:lnTo>
                    <a:lnTo>
                      <a:pt x="205" y="153"/>
                    </a:lnTo>
                    <a:lnTo>
                      <a:pt x="220" y="163"/>
                    </a:lnTo>
                    <a:lnTo>
                      <a:pt x="223" y="153"/>
                    </a:lnTo>
                    <a:lnTo>
                      <a:pt x="199" y="139"/>
                    </a:lnTo>
                    <a:lnTo>
                      <a:pt x="175" y="126"/>
                    </a:lnTo>
                    <a:lnTo>
                      <a:pt x="178" y="118"/>
                    </a:lnTo>
                    <a:lnTo>
                      <a:pt x="172" y="115"/>
                    </a:lnTo>
                    <a:lnTo>
                      <a:pt x="146" y="108"/>
                    </a:lnTo>
                    <a:lnTo>
                      <a:pt x="137" y="94"/>
                    </a:lnTo>
                    <a:lnTo>
                      <a:pt x="127" y="78"/>
                    </a:lnTo>
                    <a:lnTo>
                      <a:pt x="109" y="67"/>
                    </a:lnTo>
                    <a:lnTo>
                      <a:pt x="102" y="48"/>
                    </a:lnTo>
                    <a:lnTo>
                      <a:pt x="98" y="39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21" y="16"/>
                    </a:lnTo>
                    <a:lnTo>
                      <a:pt x="125" y="10"/>
                    </a:lnTo>
                    <a:lnTo>
                      <a:pt x="107" y="69"/>
                    </a:lnTo>
                    <a:lnTo>
                      <a:pt x="107" y="67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6" y="70"/>
                    </a:lnTo>
                    <a:lnTo>
                      <a:pt x="107" y="69"/>
                    </a:lnTo>
                    <a:lnTo>
                      <a:pt x="125" y="10"/>
                    </a:lnTo>
                    <a:lnTo>
                      <a:pt x="110" y="120"/>
                    </a:lnTo>
                    <a:lnTo>
                      <a:pt x="125" y="1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2" name="Freeform 362"/>
              <p:cNvSpPr>
                <a:spLocks/>
              </p:cNvSpPr>
              <p:nvPr/>
            </p:nvSpPr>
            <p:spPr bwMode="auto">
              <a:xfrm>
                <a:off x="2944" y="1615"/>
                <a:ext cx="111" cy="103"/>
              </a:xfrm>
              <a:custGeom>
                <a:avLst/>
                <a:gdLst/>
                <a:ahLst/>
                <a:cxnLst>
                  <a:cxn ang="0">
                    <a:pos x="125" y="10"/>
                  </a:cxn>
                  <a:cxn ang="0">
                    <a:pos x="96" y="0"/>
                  </a:cxn>
                  <a:cxn ang="0">
                    <a:pos x="76" y="3"/>
                  </a:cxn>
                  <a:cxn ang="0">
                    <a:pos x="65" y="1"/>
                  </a:cxn>
                  <a:cxn ang="0">
                    <a:pos x="65" y="3"/>
                  </a:cxn>
                  <a:cxn ang="0">
                    <a:pos x="61" y="7"/>
                  </a:cxn>
                  <a:cxn ang="0">
                    <a:pos x="56" y="13"/>
                  </a:cxn>
                  <a:cxn ang="0">
                    <a:pos x="44" y="13"/>
                  </a:cxn>
                  <a:cxn ang="0">
                    <a:pos x="37" y="23"/>
                  </a:cxn>
                  <a:cxn ang="0">
                    <a:pos x="25" y="13"/>
                  </a:cxn>
                  <a:cxn ang="0">
                    <a:pos x="14" y="22"/>
                  </a:cxn>
                  <a:cxn ang="0">
                    <a:pos x="2" y="23"/>
                  </a:cxn>
                  <a:cxn ang="0">
                    <a:pos x="2" y="33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1" y="57"/>
                  </a:cxn>
                  <a:cxn ang="0">
                    <a:pos x="14" y="64"/>
                  </a:cxn>
                  <a:cxn ang="0">
                    <a:pos x="14" y="72"/>
                  </a:cxn>
                  <a:cxn ang="0">
                    <a:pos x="31" y="60"/>
                  </a:cxn>
                  <a:cxn ang="0">
                    <a:pos x="56" y="65"/>
                  </a:cxn>
                  <a:cxn ang="0">
                    <a:pos x="71" y="89"/>
                  </a:cxn>
                  <a:cxn ang="0">
                    <a:pos x="88" y="105"/>
                  </a:cxn>
                  <a:cxn ang="0">
                    <a:pos x="104" y="119"/>
                  </a:cxn>
                  <a:cxn ang="0">
                    <a:pos x="109" y="123"/>
                  </a:cxn>
                  <a:cxn ang="0">
                    <a:pos x="110" y="123"/>
                  </a:cxn>
                  <a:cxn ang="0">
                    <a:pos x="125" y="130"/>
                  </a:cxn>
                  <a:cxn ang="0">
                    <a:pos x="148" y="145"/>
                  </a:cxn>
                  <a:cxn ang="0">
                    <a:pos x="158" y="150"/>
                  </a:cxn>
                  <a:cxn ang="0">
                    <a:pos x="168" y="157"/>
                  </a:cxn>
                  <a:cxn ang="0">
                    <a:pos x="181" y="183"/>
                  </a:cxn>
                  <a:cxn ang="0">
                    <a:pos x="173" y="202"/>
                  </a:cxn>
                  <a:cxn ang="0">
                    <a:pos x="181" y="208"/>
                  </a:cxn>
                  <a:cxn ang="0">
                    <a:pos x="191" y="192"/>
                  </a:cxn>
                  <a:cxn ang="0">
                    <a:pos x="197" y="184"/>
                  </a:cxn>
                  <a:cxn ang="0">
                    <a:pos x="200" y="178"/>
                  </a:cxn>
                  <a:cxn ang="0">
                    <a:pos x="190" y="168"/>
                  </a:cxn>
                  <a:cxn ang="0">
                    <a:pos x="194" y="149"/>
                  </a:cxn>
                  <a:cxn ang="0">
                    <a:pos x="205" y="153"/>
                  </a:cxn>
                  <a:cxn ang="0">
                    <a:pos x="220" y="163"/>
                  </a:cxn>
                  <a:cxn ang="0">
                    <a:pos x="223" y="153"/>
                  </a:cxn>
                  <a:cxn ang="0">
                    <a:pos x="199" y="139"/>
                  </a:cxn>
                  <a:cxn ang="0">
                    <a:pos x="175" y="126"/>
                  </a:cxn>
                  <a:cxn ang="0">
                    <a:pos x="178" y="118"/>
                  </a:cxn>
                  <a:cxn ang="0">
                    <a:pos x="172" y="115"/>
                  </a:cxn>
                  <a:cxn ang="0">
                    <a:pos x="146" y="108"/>
                  </a:cxn>
                  <a:cxn ang="0">
                    <a:pos x="137" y="94"/>
                  </a:cxn>
                  <a:cxn ang="0">
                    <a:pos x="127" y="78"/>
                  </a:cxn>
                  <a:cxn ang="0">
                    <a:pos x="109" y="67"/>
                  </a:cxn>
                  <a:cxn ang="0">
                    <a:pos x="102" y="48"/>
                  </a:cxn>
                  <a:cxn ang="0">
                    <a:pos x="98" y="39"/>
                  </a:cxn>
                  <a:cxn ang="0">
                    <a:pos x="115" y="28"/>
                  </a:cxn>
                  <a:cxn ang="0">
                    <a:pos x="126" y="31"/>
                  </a:cxn>
                  <a:cxn ang="0">
                    <a:pos x="121" y="16"/>
                  </a:cxn>
                  <a:cxn ang="0">
                    <a:pos x="125" y="10"/>
                  </a:cxn>
                </a:cxnLst>
                <a:rect l="0" t="0" r="r" b="b"/>
                <a:pathLst>
                  <a:path w="223" h="208">
                    <a:moveTo>
                      <a:pt x="125" y="10"/>
                    </a:moveTo>
                    <a:lnTo>
                      <a:pt x="96" y="0"/>
                    </a:lnTo>
                    <a:lnTo>
                      <a:pt x="76" y="3"/>
                    </a:lnTo>
                    <a:lnTo>
                      <a:pt x="65" y="1"/>
                    </a:lnTo>
                    <a:lnTo>
                      <a:pt x="65" y="3"/>
                    </a:lnTo>
                    <a:lnTo>
                      <a:pt x="61" y="7"/>
                    </a:lnTo>
                    <a:lnTo>
                      <a:pt x="56" y="13"/>
                    </a:lnTo>
                    <a:lnTo>
                      <a:pt x="44" y="13"/>
                    </a:lnTo>
                    <a:lnTo>
                      <a:pt x="37" y="23"/>
                    </a:lnTo>
                    <a:lnTo>
                      <a:pt x="25" y="13"/>
                    </a:lnTo>
                    <a:lnTo>
                      <a:pt x="14" y="22"/>
                    </a:lnTo>
                    <a:lnTo>
                      <a:pt x="2" y="23"/>
                    </a:lnTo>
                    <a:lnTo>
                      <a:pt x="2" y="33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14" y="64"/>
                    </a:lnTo>
                    <a:lnTo>
                      <a:pt x="14" y="72"/>
                    </a:lnTo>
                    <a:lnTo>
                      <a:pt x="31" y="60"/>
                    </a:lnTo>
                    <a:lnTo>
                      <a:pt x="56" y="65"/>
                    </a:lnTo>
                    <a:lnTo>
                      <a:pt x="71" y="89"/>
                    </a:lnTo>
                    <a:lnTo>
                      <a:pt x="88" y="105"/>
                    </a:lnTo>
                    <a:lnTo>
                      <a:pt x="104" y="119"/>
                    </a:lnTo>
                    <a:lnTo>
                      <a:pt x="109" y="123"/>
                    </a:lnTo>
                    <a:lnTo>
                      <a:pt x="110" y="123"/>
                    </a:lnTo>
                    <a:lnTo>
                      <a:pt x="125" y="130"/>
                    </a:lnTo>
                    <a:lnTo>
                      <a:pt x="148" y="145"/>
                    </a:lnTo>
                    <a:lnTo>
                      <a:pt x="158" y="150"/>
                    </a:lnTo>
                    <a:lnTo>
                      <a:pt x="168" y="157"/>
                    </a:lnTo>
                    <a:lnTo>
                      <a:pt x="181" y="183"/>
                    </a:lnTo>
                    <a:lnTo>
                      <a:pt x="173" y="202"/>
                    </a:lnTo>
                    <a:lnTo>
                      <a:pt x="181" y="208"/>
                    </a:lnTo>
                    <a:lnTo>
                      <a:pt x="191" y="192"/>
                    </a:lnTo>
                    <a:lnTo>
                      <a:pt x="197" y="184"/>
                    </a:lnTo>
                    <a:lnTo>
                      <a:pt x="200" y="178"/>
                    </a:lnTo>
                    <a:lnTo>
                      <a:pt x="190" y="168"/>
                    </a:lnTo>
                    <a:lnTo>
                      <a:pt x="194" y="149"/>
                    </a:lnTo>
                    <a:lnTo>
                      <a:pt x="205" y="153"/>
                    </a:lnTo>
                    <a:lnTo>
                      <a:pt x="220" y="163"/>
                    </a:lnTo>
                    <a:lnTo>
                      <a:pt x="223" y="153"/>
                    </a:lnTo>
                    <a:lnTo>
                      <a:pt x="199" y="139"/>
                    </a:lnTo>
                    <a:lnTo>
                      <a:pt x="175" y="126"/>
                    </a:lnTo>
                    <a:lnTo>
                      <a:pt x="178" y="118"/>
                    </a:lnTo>
                    <a:lnTo>
                      <a:pt x="172" y="115"/>
                    </a:lnTo>
                    <a:lnTo>
                      <a:pt x="146" y="108"/>
                    </a:lnTo>
                    <a:lnTo>
                      <a:pt x="137" y="94"/>
                    </a:lnTo>
                    <a:lnTo>
                      <a:pt x="127" y="78"/>
                    </a:lnTo>
                    <a:lnTo>
                      <a:pt x="109" y="67"/>
                    </a:lnTo>
                    <a:lnTo>
                      <a:pt x="102" y="48"/>
                    </a:lnTo>
                    <a:lnTo>
                      <a:pt x="98" y="39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21" y="16"/>
                    </a:lnTo>
                    <a:lnTo>
                      <a:pt x="125" y="10"/>
                    </a:lnTo>
                    <a:close/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3" name="Freeform 363"/>
              <p:cNvSpPr>
                <a:spLocks/>
              </p:cNvSpPr>
              <p:nvPr/>
            </p:nvSpPr>
            <p:spPr bwMode="auto">
              <a:xfrm>
                <a:off x="2996" y="1648"/>
                <a:ext cx="1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4" name="Freeform 364"/>
              <p:cNvSpPr>
                <a:spLocks/>
              </p:cNvSpPr>
              <p:nvPr/>
            </p:nvSpPr>
            <p:spPr bwMode="auto">
              <a:xfrm>
                <a:off x="3000" y="1714"/>
                <a:ext cx="30" cy="19"/>
              </a:xfrm>
              <a:custGeom>
                <a:avLst/>
                <a:gdLst/>
                <a:ahLst/>
                <a:cxnLst>
                  <a:cxn ang="0">
                    <a:pos x="53" y="23"/>
                  </a:cxn>
                  <a:cxn ang="0">
                    <a:pos x="53" y="38"/>
                  </a:cxn>
                  <a:cxn ang="0">
                    <a:pos x="29" y="27"/>
                  </a:cxn>
                  <a:cxn ang="0">
                    <a:pos x="6" y="17"/>
                  </a:cxn>
                  <a:cxn ang="0">
                    <a:pos x="0" y="6"/>
                  </a:cxn>
                  <a:cxn ang="0">
                    <a:pos x="17" y="4"/>
                  </a:cxn>
                  <a:cxn ang="0">
                    <a:pos x="38" y="3"/>
                  </a:cxn>
                  <a:cxn ang="0">
                    <a:pos x="60" y="0"/>
                  </a:cxn>
                  <a:cxn ang="0">
                    <a:pos x="53" y="23"/>
                  </a:cxn>
                </a:cxnLst>
                <a:rect l="0" t="0" r="r" b="b"/>
                <a:pathLst>
                  <a:path w="60" h="38">
                    <a:moveTo>
                      <a:pt x="53" y="23"/>
                    </a:moveTo>
                    <a:lnTo>
                      <a:pt x="53" y="38"/>
                    </a:lnTo>
                    <a:lnTo>
                      <a:pt x="29" y="27"/>
                    </a:lnTo>
                    <a:lnTo>
                      <a:pt x="6" y="17"/>
                    </a:lnTo>
                    <a:lnTo>
                      <a:pt x="0" y="6"/>
                    </a:lnTo>
                    <a:lnTo>
                      <a:pt x="17" y="4"/>
                    </a:lnTo>
                    <a:lnTo>
                      <a:pt x="38" y="3"/>
                    </a:lnTo>
                    <a:lnTo>
                      <a:pt x="60" y="0"/>
                    </a:lnTo>
                    <a:lnTo>
                      <a:pt x="53" y="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5" name="Freeform 365"/>
              <p:cNvSpPr>
                <a:spLocks/>
              </p:cNvSpPr>
              <p:nvPr/>
            </p:nvSpPr>
            <p:spPr bwMode="auto">
              <a:xfrm>
                <a:off x="2958" y="1679"/>
                <a:ext cx="16" cy="28"/>
              </a:xfrm>
              <a:custGeom>
                <a:avLst/>
                <a:gdLst/>
                <a:ahLst/>
                <a:cxnLst>
                  <a:cxn ang="0">
                    <a:pos x="17" y="48"/>
                  </a:cxn>
                  <a:cxn ang="0">
                    <a:pos x="9" y="55"/>
                  </a:cxn>
                  <a:cxn ang="0">
                    <a:pos x="5" y="43"/>
                  </a:cxn>
                  <a:cxn ang="0">
                    <a:pos x="2" y="25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17" y="48"/>
                  </a:cxn>
                </a:cxnLst>
                <a:rect l="0" t="0" r="r" b="b"/>
                <a:pathLst>
                  <a:path w="31" h="55">
                    <a:moveTo>
                      <a:pt x="17" y="48"/>
                    </a:moveTo>
                    <a:lnTo>
                      <a:pt x="9" y="55"/>
                    </a:lnTo>
                    <a:lnTo>
                      <a:pt x="5" y="43"/>
                    </a:lnTo>
                    <a:lnTo>
                      <a:pt x="2" y="25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31" y="17"/>
                    </a:lnTo>
                    <a:lnTo>
                      <a:pt x="27" y="45"/>
                    </a:lnTo>
                    <a:lnTo>
                      <a:pt x="17" y="4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6" name="Freeform 366"/>
              <p:cNvSpPr>
                <a:spLocks/>
              </p:cNvSpPr>
              <p:nvPr/>
            </p:nvSpPr>
            <p:spPr bwMode="auto">
              <a:xfrm>
                <a:off x="2949" y="165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7" name="Freeform 367"/>
              <p:cNvSpPr>
                <a:spLocks/>
              </p:cNvSpPr>
              <p:nvPr/>
            </p:nvSpPr>
            <p:spPr bwMode="auto">
              <a:xfrm>
                <a:off x="3130" y="1672"/>
                <a:ext cx="181" cy="70"/>
              </a:xfrm>
              <a:custGeom>
                <a:avLst/>
                <a:gdLst/>
                <a:ahLst/>
                <a:cxnLst>
                  <a:cxn ang="0">
                    <a:pos x="243" y="119"/>
                  </a:cxn>
                  <a:cxn ang="0">
                    <a:pos x="206" y="124"/>
                  </a:cxn>
                  <a:cxn ang="0">
                    <a:pos x="197" y="141"/>
                  </a:cxn>
                  <a:cxn ang="0">
                    <a:pos x="195" y="136"/>
                  </a:cxn>
                  <a:cxn ang="0">
                    <a:pos x="188" y="123"/>
                  </a:cxn>
                  <a:cxn ang="0">
                    <a:pos x="160" y="127"/>
                  </a:cxn>
                  <a:cxn ang="0">
                    <a:pos x="124" y="132"/>
                  </a:cxn>
                  <a:cxn ang="0">
                    <a:pos x="89" y="129"/>
                  </a:cxn>
                  <a:cxn ang="0">
                    <a:pos x="62" y="127"/>
                  </a:cxn>
                  <a:cxn ang="0">
                    <a:pos x="41" y="123"/>
                  </a:cxn>
                  <a:cxn ang="0">
                    <a:pos x="44" y="117"/>
                  </a:cxn>
                  <a:cxn ang="0">
                    <a:pos x="30" y="108"/>
                  </a:cxn>
                  <a:cxn ang="0">
                    <a:pos x="23" y="96"/>
                  </a:cxn>
                  <a:cxn ang="0">
                    <a:pos x="5" y="79"/>
                  </a:cxn>
                  <a:cxn ang="0">
                    <a:pos x="17" y="83"/>
                  </a:cxn>
                  <a:cxn ang="0">
                    <a:pos x="13" y="71"/>
                  </a:cxn>
                  <a:cxn ang="0">
                    <a:pos x="0" y="58"/>
                  </a:cxn>
                  <a:cxn ang="0">
                    <a:pos x="21" y="39"/>
                  </a:cxn>
                  <a:cxn ang="0">
                    <a:pos x="50" y="35"/>
                  </a:cxn>
                  <a:cxn ang="0">
                    <a:pos x="59" y="28"/>
                  </a:cxn>
                  <a:cxn ang="0">
                    <a:pos x="86" y="21"/>
                  </a:cxn>
                  <a:cxn ang="0">
                    <a:pos x="129" y="3"/>
                  </a:cxn>
                  <a:cxn ang="0">
                    <a:pos x="160" y="1"/>
                  </a:cxn>
                  <a:cxn ang="0">
                    <a:pos x="182" y="11"/>
                  </a:cxn>
                  <a:cxn ang="0">
                    <a:pos x="230" y="23"/>
                  </a:cxn>
                  <a:cxn ang="0">
                    <a:pos x="282" y="11"/>
                  </a:cxn>
                  <a:cxn ang="0">
                    <a:pos x="318" y="18"/>
                  </a:cxn>
                  <a:cxn ang="0">
                    <a:pos x="334" y="45"/>
                  </a:cxn>
                  <a:cxn ang="0">
                    <a:pos x="342" y="59"/>
                  </a:cxn>
                  <a:cxn ang="0">
                    <a:pos x="350" y="95"/>
                  </a:cxn>
                  <a:cxn ang="0">
                    <a:pos x="351" y="113"/>
                  </a:cxn>
                  <a:cxn ang="0">
                    <a:pos x="321" y="108"/>
                  </a:cxn>
                  <a:cxn ang="0">
                    <a:pos x="309" y="111"/>
                  </a:cxn>
                  <a:cxn ang="0">
                    <a:pos x="272" y="119"/>
                  </a:cxn>
                </a:cxnLst>
                <a:rect l="0" t="0" r="r" b="b"/>
                <a:pathLst>
                  <a:path w="362" h="141">
                    <a:moveTo>
                      <a:pt x="272" y="119"/>
                    </a:moveTo>
                    <a:lnTo>
                      <a:pt x="243" y="119"/>
                    </a:lnTo>
                    <a:lnTo>
                      <a:pt x="213" y="120"/>
                    </a:lnTo>
                    <a:lnTo>
                      <a:pt x="206" y="124"/>
                    </a:lnTo>
                    <a:lnTo>
                      <a:pt x="204" y="133"/>
                    </a:lnTo>
                    <a:lnTo>
                      <a:pt x="197" y="141"/>
                    </a:lnTo>
                    <a:lnTo>
                      <a:pt x="195" y="139"/>
                    </a:lnTo>
                    <a:lnTo>
                      <a:pt x="195" y="136"/>
                    </a:lnTo>
                    <a:lnTo>
                      <a:pt x="196" y="118"/>
                    </a:lnTo>
                    <a:lnTo>
                      <a:pt x="188" y="123"/>
                    </a:lnTo>
                    <a:lnTo>
                      <a:pt x="174" y="121"/>
                    </a:lnTo>
                    <a:lnTo>
                      <a:pt x="160" y="127"/>
                    </a:lnTo>
                    <a:lnTo>
                      <a:pt x="140" y="137"/>
                    </a:lnTo>
                    <a:lnTo>
                      <a:pt x="124" y="132"/>
                    </a:lnTo>
                    <a:lnTo>
                      <a:pt x="93" y="119"/>
                    </a:lnTo>
                    <a:lnTo>
                      <a:pt x="89" y="129"/>
                    </a:lnTo>
                    <a:lnTo>
                      <a:pt x="80" y="133"/>
                    </a:lnTo>
                    <a:lnTo>
                      <a:pt x="62" y="127"/>
                    </a:lnTo>
                    <a:lnTo>
                      <a:pt x="52" y="121"/>
                    </a:lnTo>
                    <a:lnTo>
                      <a:pt x="41" y="123"/>
                    </a:lnTo>
                    <a:lnTo>
                      <a:pt x="32" y="123"/>
                    </a:lnTo>
                    <a:lnTo>
                      <a:pt x="44" y="117"/>
                    </a:lnTo>
                    <a:lnTo>
                      <a:pt x="28" y="114"/>
                    </a:lnTo>
                    <a:lnTo>
                      <a:pt x="30" y="108"/>
                    </a:lnTo>
                    <a:lnTo>
                      <a:pt x="22" y="100"/>
                    </a:lnTo>
                    <a:lnTo>
                      <a:pt x="23" y="96"/>
                    </a:lnTo>
                    <a:lnTo>
                      <a:pt x="7" y="88"/>
                    </a:lnTo>
                    <a:lnTo>
                      <a:pt x="5" y="79"/>
                    </a:lnTo>
                    <a:lnTo>
                      <a:pt x="10" y="81"/>
                    </a:lnTo>
                    <a:lnTo>
                      <a:pt x="17" y="83"/>
                    </a:lnTo>
                    <a:lnTo>
                      <a:pt x="13" y="75"/>
                    </a:lnTo>
                    <a:lnTo>
                      <a:pt x="13" y="71"/>
                    </a:lnTo>
                    <a:lnTo>
                      <a:pt x="11" y="59"/>
                    </a:lnTo>
                    <a:lnTo>
                      <a:pt x="0" y="58"/>
                    </a:lnTo>
                    <a:lnTo>
                      <a:pt x="1" y="41"/>
                    </a:lnTo>
                    <a:lnTo>
                      <a:pt x="21" y="39"/>
                    </a:lnTo>
                    <a:lnTo>
                      <a:pt x="27" y="34"/>
                    </a:lnTo>
                    <a:lnTo>
                      <a:pt x="50" y="35"/>
                    </a:lnTo>
                    <a:lnTo>
                      <a:pt x="64" y="28"/>
                    </a:lnTo>
                    <a:lnTo>
                      <a:pt x="59" y="28"/>
                    </a:lnTo>
                    <a:lnTo>
                      <a:pt x="50" y="19"/>
                    </a:lnTo>
                    <a:lnTo>
                      <a:pt x="86" y="21"/>
                    </a:lnTo>
                    <a:lnTo>
                      <a:pt x="111" y="5"/>
                    </a:lnTo>
                    <a:lnTo>
                      <a:pt x="129" y="3"/>
                    </a:lnTo>
                    <a:lnTo>
                      <a:pt x="148" y="0"/>
                    </a:lnTo>
                    <a:lnTo>
                      <a:pt x="160" y="1"/>
                    </a:lnTo>
                    <a:lnTo>
                      <a:pt x="173" y="7"/>
                    </a:lnTo>
                    <a:lnTo>
                      <a:pt x="182" y="11"/>
                    </a:lnTo>
                    <a:lnTo>
                      <a:pt x="206" y="17"/>
                    </a:lnTo>
                    <a:lnTo>
                      <a:pt x="230" y="23"/>
                    </a:lnTo>
                    <a:lnTo>
                      <a:pt x="254" y="23"/>
                    </a:lnTo>
                    <a:lnTo>
                      <a:pt x="282" y="11"/>
                    </a:lnTo>
                    <a:lnTo>
                      <a:pt x="306" y="9"/>
                    </a:lnTo>
                    <a:lnTo>
                      <a:pt x="318" y="18"/>
                    </a:lnTo>
                    <a:lnTo>
                      <a:pt x="327" y="33"/>
                    </a:lnTo>
                    <a:lnTo>
                      <a:pt x="334" y="45"/>
                    </a:lnTo>
                    <a:lnTo>
                      <a:pt x="351" y="52"/>
                    </a:lnTo>
                    <a:lnTo>
                      <a:pt x="342" y="59"/>
                    </a:lnTo>
                    <a:lnTo>
                      <a:pt x="345" y="72"/>
                    </a:lnTo>
                    <a:lnTo>
                      <a:pt x="350" y="95"/>
                    </a:lnTo>
                    <a:lnTo>
                      <a:pt x="362" y="111"/>
                    </a:lnTo>
                    <a:lnTo>
                      <a:pt x="351" y="113"/>
                    </a:lnTo>
                    <a:lnTo>
                      <a:pt x="346" y="108"/>
                    </a:lnTo>
                    <a:lnTo>
                      <a:pt x="321" y="108"/>
                    </a:lnTo>
                    <a:lnTo>
                      <a:pt x="315" y="113"/>
                    </a:lnTo>
                    <a:lnTo>
                      <a:pt x="309" y="111"/>
                    </a:lnTo>
                    <a:lnTo>
                      <a:pt x="290" y="115"/>
                    </a:lnTo>
                    <a:lnTo>
                      <a:pt x="272" y="11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8" name="Freeform 368"/>
              <p:cNvSpPr>
                <a:spLocks/>
              </p:cNvSpPr>
              <p:nvPr/>
            </p:nvSpPr>
            <p:spPr bwMode="auto">
              <a:xfrm>
                <a:off x="3127" y="1672"/>
                <a:ext cx="27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6"/>
                  </a:cxn>
                  <a:cxn ang="0">
                    <a:pos x="7" y="15"/>
                  </a:cxn>
                  <a:cxn ang="0">
                    <a:pos x="0" y="28"/>
                  </a:cxn>
                  <a:cxn ang="0">
                    <a:pos x="12" y="30"/>
                  </a:cxn>
                  <a:cxn ang="0">
                    <a:pos x="6" y="41"/>
                  </a:cxn>
                  <a:cxn ang="0">
                    <a:pos x="27" y="25"/>
                  </a:cxn>
                  <a:cxn ang="0">
                    <a:pos x="55" y="21"/>
                  </a:cxn>
                  <a:cxn ang="0">
                    <a:pos x="47" y="15"/>
                  </a:cxn>
                  <a:cxn ang="0">
                    <a:pos x="34" y="0"/>
                  </a:cxn>
                  <a:cxn ang="0">
                    <a:pos x="6" y="0"/>
                  </a:cxn>
                </a:cxnLst>
                <a:rect l="0" t="0" r="r" b="b"/>
                <a:pathLst>
                  <a:path w="55" h="41">
                    <a:moveTo>
                      <a:pt x="6" y="0"/>
                    </a:moveTo>
                    <a:lnTo>
                      <a:pt x="4" y="6"/>
                    </a:lnTo>
                    <a:lnTo>
                      <a:pt x="7" y="15"/>
                    </a:lnTo>
                    <a:lnTo>
                      <a:pt x="0" y="28"/>
                    </a:lnTo>
                    <a:lnTo>
                      <a:pt x="12" y="30"/>
                    </a:lnTo>
                    <a:lnTo>
                      <a:pt x="6" y="41"/>
                    </a:lnTo>
                    <a:lnTo>
                      <a:pt x="27" y="25"/>
                    </a:lnTo>
                    <a:lnTo>
                      <a:pt x="55" y="21"/>
                    </a:lnTo>
                    <a:lnTo>
                      <a:pt x="47" y="15"/>
                    </a:lnTo>
                    <a:lnTo>
                      <a:pt x="34" y="0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9" name="Freeform 369"/>
              <p:cNvSpPr>
                <a:spLocks/>
              </p:cNvSpPr>
              <p:nvPr/>
            </p:nvSpPr>
            <p:spPr bwMode="auto">
              <a:xfrm>
                <a:off x="3082" y="1513"/>
                <a:ext cx="79" cy="51"/>
              </a:xfrm>
              <a:custGeom>
                <a:avLst/>
                <a:gdLst/>
                <a:ahLst/>
                <a:cxnLst>
                  <a:cxn ang="0">
                    <a:pos x="159" y="56"/>
                  </a:cxn>
                  <a:cxn ang="0">
                    <a:pos x="153" y="62"/>
                  </a:cxn>
                  <a:cxn ang="0">
                    <a:pos x="158" y="82"/>
                  </a:cxn>
                  <a:cxn ang="0">
                    <a:pos x="136" y="93"/>
                  </a:cxn>
                  <a:cxn ang="0">
                    <a:pos x="137" y="101"/>
                  </a:cxn>
                  <a:cxn ang="0">
                    <a:pos x="106" y="95"/>
                  </a:cxn>
                  <a:cxn ang="0">
                    <a:pos x="76" y="89"/>
                  </a:cxn>
                  <a:cxn ang="0">
                    <a:pos x="45" y="89"/>
                  </a:cxn>
                  <a:cxn ang="0">
                    <a:pos x="13" y="89"/>
                  </a:cxn>
                  <a:cxn ang="0">
                    <a:pos x="4" y="82"/>
                  </a:cxn>
                  <a:cxn ang="0">
                    <a:pos x="15" y="68"/>
                  </a:cxn>
                  <a:cxn ang="0">
                    <a:pos x="0" y="39"/>
                  </a:cxn>
                  <a:cxn ang="0">
                    <a:pos x="28" y="21"/>
                  </a:cxn>
                  <a:cxn ang="0">
                    <a:pos x="53" y="3"/>
                  </a:cxn>
                  <a:cxn ang="0">
                    <a:pos x="78" y="0"/>
                  </a:cxn>
                  <a:cxn ang="0">
                    <a:pos x="105" y="5"/>
                  </a:cxn>
                  <a:cxn ang="0">
                    <a:pos x="132" y="10"/>
                  </a:cxn>
                  <a:cxn ang="0">
                    <a:pos x="136" y="35"/>
                  </a:cxn>
                  <a:cxn ang="0">
                    <a:pos x="159" y="56"/>
                  </a:cxn>
                </a:cxnLst>
                <a:rect l="0" t="0" r="r" b="b"/>
                <a:pathLst>
                  <a:path w="159" h="101">
                    <a:moveTo>
                      <a:pt x="159" y="56"/>
                    </a:moveTo>
                    <a:lnTo>
                      <a:pt x="153" y="62"/>
                    </a:lnTo>
                    <a:lnTo>
                      <a:pt x="158" y="82"/>
                    </a:lnTo>
                    <a:lnTo>
                      <a:pt x="136" y="93"/>
                    </a:lnTo>
                    <a:lnTo>
                      <a:pt x="137" y="101"/>
                    </a:lnTo>
                    <a:lnTo>
                      <a:pt x="106" y="95"/>
                    </a:lnTo>
                    <a:lnTo>
                      <a:pt x="76" y="89"/>
                    </a:lnTo>
                    <a:lnTo>
                      <a:pt x="45" y="89"/>
                    </a:lnTo>
                    <a:lnTo>
                      <a:pt x="13" y="89"/>
                    </a:lnTo>
                    <a:lnTo>
                      <a:pt x="4" y="82"/>
                    </a:lnTo>
                    <a:lnTo>
                      <a:pt x="15" y="68"/>
                    </a:lnTo>
                    <a:lnTo>
                      <a:pt x="0" y="39"/>
                    </a:lnTo>
                    <a:lnTo>
                      <a:pt x="28" y="21"/>
                    </a:lnTo>
                    <a:lnTo>
                      <a:pt x="53" y="3"/>
                    </a:lnTo>
                    <a:lnTo>
                      <a:pt x="78" y="0"/>
                    </a:lnTo>
                    <a:lnTo>
                      <a:pt x="105" y="5"/>
                    </a:lnTo>
                    <a:lnTo>
                      <a:pt x="132" y="10"/>
                    </a:lnTo>
                    <a:lnTo>
                      <a:pt x="136" y="35"/>
                    </a:lnTo>
                    <a:lnTo>
                      <a:pt x="159" y="5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0" name="Freeform 370"/>
              <p:cNvSpPr>
                <a:spLocks/>
              </p:cNvSpPr>
              <p:nvPr/>
            </p:nvSpPr>
            <p:spPr bwMode="auto">
              <a:xfrm>
                <a:off x="2951" y="1503"/>
                <a:ext cx="21" cy="23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23" y="46"/>
                  </a:cxn>
                  <a:cxn ang="0">
                    <a:pos x="9" y="44"/>
                  </a:cxn>
                  <a:cxn ang="0">
                    <a:pos x="6" y="41"/>
                  </a:cxn>
                  <a:cxn ang="0">
                    <a:pos x="2" y="30"/>
                  </a:cxn>
                  <a:cxn ang="0">
                    <a:pos x="0" y="8"/>
                  </a:cxn>
                  <a:cxn ang="0">
                    <a:pos x="11" y="6"/>
                  </a:cxn>
                  <a:cxn ang="0">
                    <a:pos x="15" y="8"/>
                  </a:cxn>
                  <a:cxn ang="0">
                    <a:pos x="15" y="4"/>
                  </a:cxn>
                  <a:cxn ang="0">
                    <a:pos x="28" y="0"/>
                  </a:cxn>
                  <a:cxn ang="0">
                    <a:pos x="33" y="8"/>
                  </a:cxn>
                  <a:cxn ang="0">
                    <a:pos x="42" y="8"/>
                  </a:cxn>
                  <a:cxn ang="0">
                    <a:pos x="38" y="17"/>
                  </a:cxn>
                  <a:cxn ang="0">
                    <a:pos x="27" y="28"/>
                  </a:cxn>
                  <a:cxn ang="0">
                    <a:pos x="27" y="30"/>
                  </a:cxn>
                  <a:cxn ang="0">
                    <a:pos x="24" y="41"/>
                  </a:cxn>
                </a:cxnLst>
                <a:rect l="0" t="0" r="r" b="b"/>
                <a:pathLst>
                  <a:path w="42" h="46">
                    <a:moveTo>
                      <a:pt x="24" y="41"/>
                    </a:moveTo>
                    <a:lnTo>
                      <a:pt x="2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2" y="30"/>
                    </a:lnTo>
                    <a:lnTo>
                      <a:pt x="0" y="8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15" y="4"/>
                    </a:lnTo>
                    <a:lnTo>
                      <a:pt x="28" y="0"/>
                    </a:lnTo>
                    <a:lnTo>
                      <a:pt x="33" y="8"/>
                    </a:lnTo>
                    <a:lnTo>
                      <a:pt x="42" y="8"/>
                    </a:lnTo>
                    <a:lnTo>
                      <a:pt x="38" y="1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4" y="4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1" name="Freeform 371"/>
              <p:cNvSpPr>
                <a:spLocks/>
              </p:cNvSpPr>
              <p:nvPr/>
            </p:nvSpPr>
            <p:spPr bwMode="auto">
              <a:xfrm>
                <a:off x="2975" y="1512"/>
                <a:ext cx="13" cy="12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24" y="5"/>
                  </a:cxn>
                  <a:cxn ang="0">
                    <a:pos x="16" y="0"/>
                  </a:cxn>
                  <a:cxn ang="0">
                    <a:pos x="15" y="7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13" y="24"/>
                  </a:cxn>
                  <a:cxn ang="0">
                    <a:pos x="19" y="19"/>
                  </a:cxn>
                  <a:cxn ang="0">
                    <a:pos x="19" y="14"/>
                  </a:cxn>
                  <a:cxn ang="0">
                    <a:pos x="25" y="8"/>
                  </a:cxn>
                </a:cxnLst>
                <a:rect l="0" t="0" r="r" b="b"/>
                <a:pathLst>
                  <a:path w="25" h="24">
                    <a:moveTo>
                      <a:pt x="25" y="8"/>
                    </a:moveTo>
                    <a:lnTo>
                      <a:pt x="24" y="5"/>
                    </a:lnTo>
                    <a:lnTo>
                      <a:pt x="16" y="0"/>
                    </a:lnTo>
                    <a:lnTo>
                      <a:pt x="15" y="7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13" y="24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25" y="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2" name="Freeform 372"/>
              <p:cNvSpPr>
                <a:spLocks/>
              </p:cNvSpPr>
              <p:nvPr/>
            </p:nvSpPr>
            <p:spPr bwMode="auto">
              <a:xfrm>
                <a:off x="2953" y="1495"/>
                <a:ext cx="17" cy="11"/>
              </a:xfrm>
              <a:custGeom>
                <a:avLst/>
                <a:gdLst/>
                <a:ahLst/>
                <a:cxnLst>
                  <a:cxn ang="0">
                    <a:pos x="29" y="16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1" y="13"/>
                  </a:cxn>
                  <a:cxn ang="0">
                    <a:pos x="18" y="11"/>
                  </a:cxn>
                  <a:cxn ang="0">
                    <a:pos x="35" y="0"/>
                  </a:cxn>
                  <a:cxn ang="0">
                    <a:pos x="29" y="16"/>
                  </a:cxn>
                </a:cxnLst>
                <a:rect l="0" t="0" r="r" b="b"/>
                <a:pathLst>
                  <a:path w="35" h="23">
                    <a:moveTo>
                      <a:pt x="29" y="16"/>
                    </a:moveTo>
                    <a:lnTo>
                      <a:pt x="2" y="17"/>
                    </a:lnTo>
                    <a:lnTo>
                      <a:pt x="0" y="23"/>
                    </a:lnTo>
                    <a:lnTo>
                      <a:pt x="1" y="13"/>
                    </a:lnTo>
                    <a:lnTo>
                      <a:pt x="18" y="11"/>
                    </a:lnTo>
                    <a:lnTo>
                      <a:pt x="35" y="0"/>
                    </a:lnTo>
                    <a:lnTo>
                      <a:pt x="29" y="1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3" name="Freeform 373"/>
              <p:cNvSpPr>
                <a:spLocks/>
              </p:cNvSpPr>
              <p:nvPr/>
            </p:nvSpPr>
            <p:spPr bwMode="auto">
              <a:xfrm>
                <a:off x="2965" y="1519"/>
                <a:ext cx="9" cy="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3" y="9"/>
                  </a:cxn>
                  <a:cxn ang="0">
                    <a:pos x="18" y="4"/>
                  </a:cxn>
                </a:cxnLst>
                <a:rect l="0" t="0" r="r" b="b"/>
                <a:pathLst>
                  <a:path w="18" h="9">
                    <a:moveTo>
                      <a:pt x="18" y="4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8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4" name="Freeform 374"/>
              <p:cNvSpPr>
                <a:spLocks/>
              </p:cNvSpPr>
              <p:nvPr/>
            </p:nvSpPr>
            <p:spPr bwMode="auto">
              <a:xfrm>
                <a:off x="2983" y="1525"/>
                <a:ext cx="2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5" name="Freeform 375"/>
              <p:cNvSpPr>
                <a:spLocks/>
              </p:cNvSpPr>
              <p:nvPr/>
            </p:nvSpPr>
            <p:spPr bwMode="auto">
              <a:xfrm>
                <a:off x="3076" y="1475"/>
                <a:ext cx="37" cy="18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71" y="2"/>
                  </a:cxn>
                  <a:cxn ang="0">
                    <a:pos x="30" y="0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13" y="28"/>
                  </a:cxn>
                  <a:cxn ang="0">
                    <a:pos x="18" y="27"/>
                  </a:cxn>
                  <a:cxn ang="0">
                    <a:pos x="43" y="32"/>
                  </a:cxn>
                  <a:cxn ang="0">
                    <a:pos x="68" y="36"/>
                  </a:cxn>
                  <a:cxn ang="0">
                    <a:pos x="76" y="22"/>
                  </a:cxn>
                </a:cxnLst>
                <a:rect l="0" t="0" r="r" b="b"/>
                <a:pathLst>
                  <a:path w="76" h="36">
                    <a:moveTo>
                      <a:pt x="76" y="22"/>
                    </a:moveTo>
                    <a:lnTo>
                      <a:pt x="71" y="2"/>
                    </a:lnTo>
                    <a:lnTo>
                      <a:pt x="30" y="0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13" y="28"/>
                    </a:lnTo>
                    <a:lnTo>
                      <a:pt x="18" y="27"/>
                    </a:lnTo>
                    <a:lnTo>
                      <a:pt x="43" y="32"/>
                    </a:lnTo>
                    <a:lnTo>
                      <a:pt x="68" y="36"/>
                    </a:lnTo>
                    <a:lnTo>
                      <a:pt x="76" y="2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6" name="Freeform 376"/>
              <p:cNvSpPr>
                <a:spLocks/>
              </p:cNvSpPr>
              <p:nvPr/>
            </p:nvSpPr>
            <p:spPr bwMode="auto">
              <a:xfrm>
                <a:off x="3059" y="1489"/>
                <a:ext cx="62" cy="25"/>
              </a:xfrm>
              <a:custGeom>
                <a:avLst/>
                <a:gdLst/>
                <a:ahLst/>
                <a:cxnLst>
                  <a:cxn ang="0">
                    <a:pos x="64" y="36"/>
                  </a:cxn>
                  <a:cxn ang="0">
                    <a:pos x="35" y="40"/>
                  </a:cxn>
                  <a:cxn ang="0">
                    <a:pos x="6" y="43"/>
                  </a:cxn>
                  <a:cxn ang="0">
                    <a:pos x="0" y="45"/>
                  </a:cxn>
                  <a:cxn ang="0">
                    <a:pos x="9" y="16"/>
                  </a:cxn>
                  <a:cxn ang="0">
                    <a:pos x="24" y="15"/>
                  </a:cxn>
                  <a:cxn ang="0">
                    <a:pos x="46" y="28"/>
                  </a:cxn>
                  <a:cxn ang="0">
                    <a:pos x="56" y="21"/>
                  </a:cxn>
                  <a:cxn ang="0">
                    <a:pos x="52" y="0"/>
                  </a:cxn>
                  <a:cxn ang="0">
                    <a:pos x="77" y="5"/>
                  </a:cxn>
                  <a:cxn ang="0">
                    <a:pos x="102" y="9"/>
                  </a:cxn>
                  <a:cxn ang="0">
                    <a:pos x="112" y="24"/>
                  </a:cxn>
                  <a:cxn ang="0">
                    <a:pos x="125" y="49"/>
                  </a:cxn>
                  <a:cxn ang="0">
                    <a:pos x="100" y="52"/>
                  </a:cxn>
                  <a:cxn ang="0">
                    <a:pos x="64" y="36"/>
                  </a:cxn>
                </a:cxnLst>
                <a:rect l="0" t="0" r="r" b="b"/>
                <a:pathLst>
                  <a:path w="125" h="52">
                    <a:moveTo>
                      <a:pt x="64" y="36"/>
                    </a:moveTo>
                    <a:lnTo>
                      <a:pt x="35" y="40"/>
                    </a:lnTo>
                    <a:lnTo>
                      <a:pt x="6" y="43"/>
                    </a:lnTo>
                    <a:lnTo>
                      <a:pt x="0" y="45"/>
                    </a:lnTo>
                    <a:lnTo>
                      <a:pt x="9" y="16"/>
                    </a:lnTo>
                    <a:lnTo>
                      <a:pt x="24" y="15"/>
                    </a:lnTo>
                    <a:lnTo>
                      <a:pt x="46" y="28"/>
                    </a:lnTo>
                    <a:lnTo>
                      <a:pt x="56" y="21"/>
                    </a:lnTo>
                    <a:lnTo>
                      <a:pt x="52" y="0"/>
                    </a:lnTo>
                    <a:lnTo>
                      <a:pt x="77" y="5"/>
                    </a:lnTo>
                    <a:lnTo>
                      <a:pt x="102" y="9"/>
                    </a:lnTo>
                    <a:lnTo>
                      <a:pt x="112" y="24"/>
                    </a:lnTo>
                    <a:lnTo>
                      <a:pt x="125" y="49"/>
                    </a:lnTo>
                    <a:lnTo>
                      <a:pt x="100" y="52"/>
                    </a:lnTo>
                    <a:lnTo>
                      <a:pt x="64" y="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7" name="Freeform 377"/>
              <p:cNvSpPr>
                <a:spLocks/>
              </p:cNvSpPr>
              <p:nvPr/>
            </p:nvSpPr>
            <p:spPr bwMode="auto">
              <a:xfrm>
                <a:off x="3059" y="1507"/>
                <a:ext cx="50" cy="25"/>
              </a:xfrm>
              <a:custGeom>
                <a:avLst/>
                <a:gdLst/>
                <a:ahLst/>
                <a:cxnLst>
                  <a:cxn ang="0">
                    <a:pos x="5" y="37"/>
                  </a:cxn>
                  <a:cxn ang="0">
                    <a:pos x="0" y="9"/>
                  </a:cxn>
                  <a:cxn ang="0">
                    <a:pos x="6" y="7"/>
                  </a:cxn>
                  <a:cxn ang="0">
                    <a:pos x="35" y="4"/>
                  </a:cxn>
                  <a:cxn ang="0">
                    <a:pos x="64" y="0"/>
                  </a:cxn>
                  <a:cxn ang="0">
                    <a:pos x="100" y="16"/>
                  </a:cxn>
                  <a:cxn ang="0">
                    <a:pos x="75" y="34"/>
                  </a:cxn>
                  <a:cxn ang="0">
                    <a:pos x="47" y="52"/>
                  </a:cxn>
                  <a:cxn ang="0">
                    <a:pos x="32" y="51"/>
                  </a:cxn>
                  <a:cxn ang="0">
                    <a:pos x="32" y="42"/>
                  </a:cxn>
                  <a:cxn ang="0">
                    <a:pos x="16" y="40"/>
                  </a:cxn>
                  <a:cxn ang="0">
                    <a:pos x="5" y="37"/>
                  </a:cxn>
                </a:cxnLst>
                <a:rect l="0" t="0" r="r" b="b"/>
                <a:pathLst>
                  <a:path w="100" h="52">
                    <a:moveTo>
                      <a:pt x="5" y="37"/>
                    </a:moveTo>
                    <a:lnTo>
                      <a:pt x="0" y="9"/>
                    </a:lnTo>
                    <a:lnTo>
                      <a:pt x="6" y="7"/>
                    </a:lnTo>
                    <a:lnTo>
                      <a:pt x="35" y="4"/>
                    </a:lnTo>
                    <a:lnTo>
                      <a:pt x="64" y="0"/>
                    </a:lnTo>
                    <a:lnTo>
                      <a:pt x="100" y="16"/>
                    </a:lnTo>
                    <a:lnTo>
                      <a:pt x="75" y="34"/>
                    </a:lnTo>
                    <a:lnTo>
                      <a:pt x="47" y="52"/>
                    </a:lnTo>
                    <a:lnTo>
                      <a:pt x="32" y="51"/>
                    </a:lnTo>
                    <a:lnTo>
                      <a:pt x="32" y="42"/>
                    </a:lnTo>
                    <a:lnTo>
                      <a:pt x="16" y="40"/>
                    </a:lnTo>
                    <a:lnTo>
                      <a:pt x="5" y="3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8" name="Freeform 378"/>
              <p:cNvSpPr>
                <a:spLocks/>
              </p:cNvSpPr>
              <p:nvPr/>
            </p:nvSpPr>
            <p:spPr bwMode="auto">
              <a:xfrm>
                <a:off x="2911" y="1542"/>
                <a:ext cx="33" cy="29"/>
              </a:xfrm>
              <a:custGeom>
                <a:avLst/>
                <a:gdLst/>
                <a:ahLst/>
                <a:cxnLst>
                  <a:cxn ang="0">
                    <a:pos x="49" y="34"/>
                  </a:cxn>
                  <a:cxn ang="0">
                    <a:pos x="64" y="25"/>
                  </a:cxn>
                  <a:cxn ang="0">
                    <a:pos x="59" y="17"/>
                  </a:cxn>
                  <a:cxn ang="0">
                    <a:pos x="66" y="2"/>
                  </a:cxn>
                  <a:cxn ang="0">
                    <a:pos x="44" y="0"/>
                  </a:cxn>
                  <a:cxn ang="0">
                    <a:pos x="22" y="14"/>
                  </a:cxn>
                  <a:cxn ang="0">
                    <a:pos x="6" y="37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37" y="47"/>
                  </a:cxn>
                  <a:cxn ang="0">
                    <a:pos x="41" y="54"/>
                  </a:cxn>
                  <a:cxn ang="0">
                    <a:pos x="47" y="59"/>
                  </a:cxn>
                  <a:cxn ang="0">
                    <a:pos x="49" y="34"/>
                  </a:cxn>
                </a:cxnLst>
                <a:rect l="0" t="0" r="r" b="b"/>
                <a:pathLst>
                  <a:path w="66" h="59">
                    <a:moveTo>
                      <a:pt x="49" y="34"/>
                    </a:moveTo>
                    <a:lnTo>
                      <a:pt x="64" y="25"/>
                    </a:lnTo>
                    <a:lnTo>
                      <a:pt x="59" y="17"/>
                    </a:lnTo>
                    <a:lnTo>
                      <a:pt x="66" y="2"/>
                    </a:lnTo>
                    <a:lnTo>
                      <a:pt x="44" y="0"/>
                    </a:lnTo>
                    <a:lnTo>
                      <a:pt x="22" y="14"/>
                    </a:lnTo>
                    <a:lnTo>
                      <a:pt x="6" y="37"/>
                    </a:lnTo>
                    <a:lnTo>
                      <a:pt x="0" y="44"/>
                    </a:lnTo>
                    <a:lnTo>
                      <a:pt x="14" y="44"/>
                    </a:lnTo>
                    <a:lnTo>
                      <a:pt x="37" y="47"/>
                    </a:lnTo>
                    <a:lnTo>
                      <a:pt x="41" y="54"/>
                    </a:lnTo>
                    <a:lnTo>
                      <a:pt x="47" y="59"/>
                    </a:lnTo>
                    <a:lnTo>
                      <a:pt x="49" y="3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9" name="Freeform 379"/>
              <p:cNvSpPr>
                <a:spLocks/>
              </p:cNvSpPr>
              <p:nvPr/>
            </p:nvSpPr>
            <p:spPr bwMode="auto">
              <a:xfrm>
                <a:off x="3004" y="1527"/>
                <a:ext cx="90" cy="63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71" y="0"/>
                  </a:cxn>
                  <a:cxn ang="0">
                    <a:pos x="48" y="1"/>
                  </a:cxn>
                  <a:cxn ang="0">
                    <a:pos x="24" y="10"/>
                  </a:cxn>
                  <a:cxn ang="0">
                    <a:pos x="0" y="14"/>
                  </a:cxn>
                  <a:cxn ang="0">
                    <a:pos x="7" y="22"/>
                  </a:cxn>
                  <a:cxn ang="0">
                    <a:pos x="2" y="23"/>
                  </a:cxn>
                  <a:cxn ang="0">
                    <a:pos x="4" y="43"/>
                  </a:cxn>
                  <a:cxn ang="0">
                    <a:pos x="14" y="68"/>
                  </a:cxn>
                  <a:cxn ang="0">
                    <a:pos x="17" y="86"/>
                  </a:cxn>
                  <a:cxn ang="0">
                    <a:pos x="20" y="85"/>
                  </a:cxn>
                  <a:cxn ang="0">
                    <a:pos x="43" y="94"/>
                  </a:cxn>
                  <a:cxn ang="0">
                    <a:pos x="48" y="101"/>
                  </a:cxn>
                  <a:cxn ang="0">
                    <a:pos x="58" y="100"/>
                  </a:cxn>
                  <a:cxn ang="0">
                    <a:pos x="70" y="100"/>
                  </a:cxn>
                  <a:cxn ang="0">
                    <a:pos x="91" y="115"/>
                  </a:cxn>
                  <a:cxn ang="0">
                    <a:pos x="112" y="116"/>
                  </a:cxn>
                  <a:cxn ang="0">
                    <a:pos x="115" y="121"/>
                  </a:cxn>
                  <a:cxn ang="0">
                    <a:pos x="131" y="120"/>
                  </a:cxn>
                  <a:cxn ang="0">
                    <a:pos x="160" y="126"/>
                  </a:cxn>
                  <a:cxn ang="0">
                    <a:pos x="162" y="120"/>
                  </a:cxn>
                  <a:cxn ang="0">
                    <a:pos x="178" y="96"/>
                  </a:cxn>
                  <a:cxn ang="0">
                    <a:pos x="180" y="85"/>
                  </a:cxn>
                  <a:cxn ang="0">
                    <a:pos x="170" y="61"/>
                  </a:cxn>
                  <a:cxn ang="0">
                    <a:pos x="161" y="54"/>
                  </a:cxn>
                  <a:cxn ang="0">
                    <a:pos x="172" y="40"/>
                  </a:cxn>
                  <a:cxn ang="0">
                    <a:pos x="157" y="11"/>
                  </a:cxn>
                  <a:cxn ang="0">
                    <a:pos x="125" y="8"/>
                  </a:cxn>
                  <a:cxn ang="0">
                    <a:pos x="92" y="6"/>
                  </a:cxn>
                  <a:cxn ang="0">
                    <a:pos x="74" y="6"/>
                  </a:cxn>
                </a:cxnLst>
                <a:rect l="0" t="0" r="r" b="b"/>
                <a:pathLst>
                  <a:path w="180" h="126">
                    <a:moveTo>
                      <a:pt x="74" y="6"/>
                    </a:moveTo>
                    <a:lnTo>
                      <a:pt x="71" y="0"/>
                    </a:lnTo>
                    <a:lnTo>
                      <a:pt x="48" y="1"/>
                    </a:lnTo>
                    <a:lnTo>
                      <a:pt x="24" y="10"/>
                    </a:lnTo>
                    <a:lnTo>
                      <a:pt x="0" y="14"/>
                    </a:lnTo>
                    <a:lnTo>
                      <a:pt x="7" y="22"/>
                    </a:lnTo>
                    <a:lnTo>
                      <a:pt x="2" y="23"/>
                    </a:lnTo>
                    <a:lnTo>
                      <a:pt x="4" y="43"/>
                    </a:lnTo>
                    <a:lnTo>
                      <a:pt x="14" y="68"/>
                    </a:lnTo>
                    <a:lnTo>
                      <a:pt x="17" y="86"/>
                    </a:lnTo>
                    <a:lnTo>
                      <a:pt x="20" y="85"/>
                    </a:lnTo>
                    <a:lnTo>
                      <a:pt x="43" y="94"/>
                    </a:lnTo>
                    <a:lnTo>
                      <a:pt x="48" y="101"/>
                    </a:lnTo>
                    <a:lnTo>
                      <a:pt x="58" y="100"/>
                    </a:lnTo>
                    <a:lnTo>
                      <a:pt x="70" y="100"/>
                    </a:lnTo>
                    <a:lnTo>
                      <a:pt x="91" y="115"/>
                    </a:lnTo>
                    <a:lnTo>
                      <a:pt x="112" y="116"/>
                    </a:lnTo>
                    <a:lnTo>
                      <a:pt x="115" y="121"/>
                    </a:lnTo>
                    <a:lnTo>
                      <a:pt x="131" y="120"/>
                    </a:lnTo>
                    <a:lnTo>
                      <a:pt x="160" y="126"/>
                    </a:lnTo>
                    <a:lnTo>
                      <a:pt x="162" y="120"/>
                    </a:lnTo>
                    <a:lnTo>
                      <a:pt x="178" y="96"/>
                    </a:lnTo>
                    <a:lnTo>
                      <a:pt x="180" y="85"/>
                    </a:lnTo>
                    <a:lnTo>
                      <a:pt x="170" y="61"/>
                    </a:lnTo>
                    <a:lnTo>
                      <a:pt x="161" y="54"/>
                    </a:lnTo>
                    <a:lnTo>
                      <a:pt x="172" y="40"/>
                    </a:lnTo>
                    <a:lnTo>
                      <a:pt x="157" y="11"/>
                    </a:lnTo>
                    <a:lnTo>
                      <a:pt x="125" y="8"/>
                    </a:lnTo>
                    <a:lnTo>
                      <a:pt x="92" y="6"/>
                    </a:lnTo>
                    <a:lnTo>
                      <a:pt x="74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0" name="Freeform 380"/>
              <p:cNvSpPr>
                <a:spLocks/>
              </p:cNvSpPr>
              <p:nvPr/>
            </p:nvSpPr>
            <p:spPr bwMode="auto">
              <a:xfrm>
                <a:off x="3066" y="1600"/>
                <a:ext cx="88" cy="52"/>
              </a:xfrm>
              <a:custGeom>
                <a:avLst/>
                <a:gdLst/>
                <a:ahLst/>
                <a:cxnLst>
                  <a:cxn ang="0">
                    <a:pos x="162" y="85"/>
                  </a:cxn>
                  <a:cxn ang="0">
                    <a:pos x="160" y="103"/>
                  </a:cxn>
                  <a:cxn ang="0">
                    <a:pos x="125" y="95"/>
                  </a:cxn>
                  <a:cxn ang="0">
                    <a:pos x="95" y="105"/>
                  </a:cxn>
                  <a:cxn ang="0">
                    <a:pos x="74" y="101"/>
                  </a:cxn>
                  <a:cxn ang="0">
                    <a:pos x="54" y="97"/>
                  </a:cxn>
                  <a:cxn ang="0">
                    <a:pos x="49" y="91"/>
                  </a:cxn>
                  <a:cxn ang="0">
                    <a:pos x="48" y="84"/>
                  </a:cxn>
                  <a:cxn ang="0">
                    <a:pos x="42" y="82"/>
                  </a:cxn>
                  <a:cxn ang="0">
                    <a:pos x="36" y="82"/>
                  </a:cxn>
                  <a:cxn ang="0">
                    <a:pos x="27" y="77"/>
                  </a:cxn>
                  <a:cxn ang="0">
                    <a:pos x="0" y="48"/>
                  </a:cxn>
                  <a:cxn ang="0">
                    <a:pos x="11" y="46"/>
                  </a:cxn>
                  <a:cxn ang="0">
                    <a:pos x="25" y="25"/>
                  </a:cxn>
                  <a:cxn ang="0">
                    <a:pos x="43" y="7"/>
                  </a:cxn>
                  <a:cxn ang="0">
                    <a:pos x="44" y="6"/>
                  </a:cxn>
                  <a:cxn ang="0">
                    <a:pos x="79" y="10"/>
                  </a:cxn>
                  <a:cxn ang="0">
                    <a:pos x="109" y="0"/>
                  </a:cxn>
                  <a:cxn ang="0">
                    <a:pos x="111" y="0"/>
                  </a:cxn>
                  <a:cxn ang="0">
                    <a:pos x="125" y="13"/>
                  </a:cxn>
                  <a:cxn ang="0">
                    <a:pos x="138" y="27"/>
                  </a:cxn>
                  <a:cxn ang="0">
                    <a:pos x="144" y="46"/>
                  </a:cxn>
                  <a:cxn ang="0">
                    <a:pos x="150" y="65"/>
                  </a:cxn>
                  <a:cxn ang="0">
                    <a:pos x="164" y="66"/>
                  </a:cxn>
                  <a:cxn ang="0">
                    <a:pos x="175" y="69"/>
                  </a:cxn>
                  <a:cxn ang="0">
                    <a:pos x="176" y="75"/>
                  </a:cxn>
                  <a:cxn ang="0">
                    <a:pos x="168" y="79"/>
                  </a:cxn>
                  <a:cxn ang="0">
                    <a:pos x="166" y="77"/>
                  </a:cxn>
                  <a:cxn ang="0">
                    <a:pos x="162" y="85"/>
                  </a:cxn>
                </a:cxnLst>
                <a:rect l="0" t="0" r="r" b="b"/>
                <a:pathLst>
                  <a:path w="176" h="105">
                    <a:moveTo>
                      <a:pt x="162" y="85"/>
                    </a:moveTo>
                    <a:lnTo>
                      <a:pt x="160" y="103"/>
                    </a:lnTo>
                    <a:lnTo>
                      <a:pt x="125" y="95"/>
                    </a:lnTo>
                    <a:lnTo>
                      <a:pt x="95" y="105"/>
                    </a:lnTo>
                    <a:lnTo>
                      <a:pt x="74" y="101"/>
                    </a:lnTo>
                    <a:lnTo>
                      <a:pt x="54" y="97"/>
                    </a:lnTo>
                    <a:lnTo>
                      <a:pt x="49" y="91"/>
                    </a:lnTo>
                    <a:lnTo>
                      <a:pt x="48" y="84"/>
                    </a:lnTo>
                    <a:lnTo>
                      <a:pt x="42" y="82"/>
                    </a:lnTo>
                    <a:lnTo>
                      <a:pt x="36" y="82"/>
                    </a:lnTo>
                    <a:lnTo>
                      <a:pt x="27" y="77"/>
                    </a:lnTo>
                    <a:lnTo>
                      <a:pt x="0" y="48"/>
                    </a:lnTo>
                    <a:lnTo>
                      <a:pt x="11" y="46"/>
                    </a:lnTo>
                    <a:lnTo>
                      <a:pt x="25" y="25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79" y="1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25" y="13"/>
                    </a:lnTo>
                    <a:lnTo>
                      <a:pt x="138" y="27"/>
                    </a:lnTo>
                    <a:lnTo>
                      <a:pt x="144" y="46"/>
                    </a:lnTo>
                    <a:lnTo>
                      <a:pt x="150" y="65"/>
                    </a:lnTo>
                    <a:lnTo>
                      <a:pt x="164" y="66"/>
                    </a:lnTo>
                    <a:lnTo>
                      <a:pt x="175" y="69"/>
                    </a:lnTo>
                    <a:lnTo>
                      <a:pt x="176" y="75"/>
                    </a:lnTo>
                    <a:lnTo>
                      <a:pt x="168" y="79"/>
                    </a:lnTo>
                    <a:lnTo>
                      <a:pt x="166" y="77"/>
                    </a:lnTo>
                    <a:lnTo>
                      <a:pt x="162" y="8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1" name="Freeform 381"/>
              <p:cNvSpPr>
                <a:spLocks/>
              </p:cNvSpPr>
              <p:nvPr/>
            </p:nvSpPr>
            <p:spPr bwMode="auto">
              <a:xfrm>
                <a:off x="2990" y="1569"/>
                <a:ext cx="59" cy="27"/>
              </a:xfrm>
              <a:custGeom>
                <a:avLst/>
                <a:gdLst/>
                <a:ahLst/>
                <a:cxnLst>
                  <a:cxn ang="0">
                    <a:pos x="98" y="16"/>
                  </a:cxn>
                  <a:cxn ang="0">
                    <a:pos x="119" y="31"/>
                  </a:cxn>
                  <a:cxn ang="0">
                    <a:pos x="119" y="34"/>
                  </a:cxn>
                  <a:cxn ang="0">
                    <a:pos x="113" y="38"/>
                  </a:cxn>
                  <a:cxn ang="0">
                    <a:pos x="108" y="40"/>
                  </a:cxn>
                  <a:cxn ang="0">
                    <a:pos x="108" y="42"/>
                  </a:cxn>
                  <a:cxn ang="0">
                    <a:pos x="102" y="48"/>
                  </a:cxn>
                  <a:cxn ang="0">
                    <a:pos x="93" y="50"/>
                  </a:cxn>
                  <a:cxn ang="0">
                    <a:pos x="87" y="50"/>
                  </a:cxn>
                  <a:cxn ang="0">
                    <a:pos x="81" y="49"/>
                  </a:cxn>
                  <a:cxn ang="0">
                    <a:pos x="52" y="46"/>
                  </a:cxn>
                  <a:cxn ang="0">
                    <a:pos x="41" y="54"/>
                  </a:cxn>
                  <a:cxn ang="0">
                    <a:pos x="32" y="49"/>
                  </a:cxn>
                  <a:cxn ang="0">
                    <a:pos x="5" y="25"/>
                  </a:cxn>
                  <a:cxn ang="0">
                    <a:pos x="0" y="17"/>
                  </a:cxn>
                  <a:cxn ang="0">
                    <a:pos x="41" y="0"/>
                  </a:cxn>
                  <a:cxn ang="0">
                    <a:pos x="45" y="2"/>
                  </a:cxn>
                  <a:cxn ang="0">
                    <a:pos x="48" y="1"/>
                  </a:cxn>
                  <a:cxn ang="0">
                    <a:pos x="71" y="10"/>
                  </a:cxn>
                  <a:cxn ang="0">
                    <a:pos x="76" y="17"/>
                  </a:cxn>
                  <a:cxn ang="0">
                    <a:pos x="86" y="16"/>
                  </a:cxn>
                  <a:cxn ang="0">
                    <a:pos x="98" y="16"/>
                  </a:cxn>
                </a:cxnLst>
                <a:rect l="0" t="0" r="r" b="b"/>
                <a:pathLst>
                  <a:path w="119" h="54">
                    <a:moveTo>
                      <a:pt x="98" y="16"/>
                    </a:moveTo>
                    <a:lnTo>
                      <a:pt x="119" y="31"/>
                    </a:lnTo>
                    <a:lnTo>
                      <a:pt x="119" y="34"/>
                    </a:lnTo>
                    <a:lnTo>
                      <a:pt x="113" y="38"/>
                    </a:lnTo>
                    <a:lnTo>
                      <a:pt x="108" y="40"/>
                    </a:lnTo>
                    <a:lnTo>
                      <a:pt x="108" y="42"/>
                    </a:lnTo>
                    <a:lnTo>
                      <a:pt x="102" y="48"/>
                    </a:lnTo>
                    <a:lnTo>
                      <a:pt x="93" y="50"/>
                    </a:lnTo>
                    <a:lnTo>
                      <a:pt x="87" y="50"/>
                    </a:lnTo>
                    <a:lnTo>
                      <a:pt x="81" y="49"/>
                    </a:lnTo>
                    <a:lnTo>
                      <a:pt x="52" y="46"/>
                    </a:lnTo>
                    <a:lnTo>
                      <a:pt x="41" y="54"/>
                    </a:lnTo>
                    <a:lnTo>
                      <a:pt x="32" y="49"/>
                    </a:lnTo>
                    <a:lnTo>
                      <a:pt x="5" y="25"/>
                    </a:lnTo>
                    <a:lnTo>
                      <a:pt x="0" y="17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71" y="10"/>
                    </a:lnTo>
                    <a:lnTo>
                      <a:pt x="76" y="17"/>
                    </a:lnTo>
                    <a:lnTo>
                      <a:pt x="86" y="16"/>
                    </a:lnTo>
                    <a:lnTo>
                      <a:pt x="98" y="1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2" name="Freeform 382"/>
              <p:cNvSpPr>
                <a:spLocks/>
              </p:cNvSpPr>
              <p:nvPr/>
            </p:nvSpPr>
            <p:spPr bwMode="auto">
              <a:xfrm>
                <a:off x="2903" y="1564"/>
                <a:ext cx="33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8"/>
                  </a:cxn>
                  <a:cxn ang="0">
                    <a:pos x="6" y="15"/>
                  </a:cxn>
                  <a:cxn ang="0">
                    <a:pos x="30" y="30"/>
                  </a:cxn>
                  <a:cxn ang="0">
                    <a:pos x="38" y="29"/>
                  </a:cxn>
                  <a:cxn ang="0">
                    <a:pos x="39" y="32"/>
                  </a:cxn>
                  <a:cxn ang="0">
                    <a:pos x="57" y="41"/>
                  </a:cxn>
                  <a:cxn ang="0">
                    <a:pos x="58" y="41"/>
                  </a:cxn>
                  <a:cxn ang="0">
                    <a:pos x="58" y="39"/>
                  </a:cxn>
                  <a:cxn ang="0">
                    <a:pos x="63" y="28"/>
                  </a:cxn>
                  <a:cxn ang="0">
                    <a:pos x="64" y="17"/>
                  </a:cxn>
                  <a:cxn ang="0">
                    <a:pos x="61" y="15"/>
                  </a:cxn>
                  <a:cxn ang="0">
                    <a:pos x="55" y="10"/>
                  </a:cxn>
                  <a:cxn ang="0">
                    <a:pos x="51" y="3"/>
                  </a:cxn>
                  <a:cxn ang="0">
                    <a:pos x="28" y="0"/>
                  </a:cxn>
                  <a:cxn ang="0">
                    <a:pos x="14" y="0"/>
                  </a:cxn>
                </a:cxnLst>
                <a:rect l="0" t="0" r="r" b="b"/>
                <a:pathLst>
                  <a:path w="64" h="41">
                    <a:moveTo>
                      <a:pt x="14" y="0"/>
                    </a:moveTo>
                    <a:lnTo>
                      <a:pt x="0" y="8"/>
                    </a:lnTo>
                    <a:lnTo>
                      <a:pt x="6" y="15"/>
                    </a:lnTo>
                    <a:lnTo>
                      <a:pt x="30" y="30"/>
                    </a:lnTo>
                    <a:lnTo>
                      <a:pt x="38" y="29"/>
                    </a:lnTo>
                    <a:lnTo>
                      <a:pt x="39" y="32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63" y="28"/>
                    </a:lnTo>
                    <a:lnTo>
                      <a:pt x="64" y="17"/>
                    </a:lnTo>
                    <a:lnTo>
                      <a:pt x="61" y="15"/>
                    </a:lnTo>
                    <a:lnTo>
                      <a:pt x="55" y="10"/>
                    </a:lnTo>
                    <a:lnTo>
                      <a:pt x="51" y="3"/>
                    </a:lnTo>
                    <a:lnTo>
                      <a:pt x="28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3" name="Freeform 383"/>
              <p:cNvSpPr>
                <a:spLocks/>
              </p:cNvSpPr>
              <p:nvPr/>
            </p:nvSpPr>
            <p:spPr bwMode="auto">
              <a:xfrm>
                <a:off x="2934" y="1525"/>
                <a:ext cx="78" cy="84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41" y="32"/>
                  </a:cxn>
                  <a:cxn ang="0">
                    <a:pos x="41" y="28"/>
                  </a:cxn>
                  <a:cxn ang="0">
                    <a:pos x="48" y="24"/>
                  </a:cxn>
                  <a:cxn ang="0">
                    <a:pos x="60" y="29"/>
                  </a:cxn>
                  <a:cxn ang="0">
                    <a:pos x="53" y="23"/>
                  </a:cxn>
                  <a:cxn ang="0">
                    <a:pos x="47" y="14"/>
                  </a:cxn>
                  <a:cxn ang="0">
                    <a:pos x="47" y="11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0" y="3"/>
                  </a:cxn>
                  <a:cxn ang="0">
                    <a:pos x="63" y="10"/>
                  </a:cxn>
                  <a:cxn ang="0">
                    <a:pos x="81" y="11"/>
                  </a:cxn>
                  <a:cxn ang="0">
                    <a:pos x="81" y="18"/>
                  </a:cxn>
                  <a:cxn ang="0">
                    <a:pos x="87" y="21"/>
                  </a:cxn>
                  <a:cxn ang="0">
                    <a:pos x="111" y="10"/>
                  </a:cxn>
                  <a:cxn ang="0">
                    <a:pos x="110" y="11"/>
                  </a:cxn>
                  <a:cxn ang="0">
                    <a:pos x="132" y="20"/>
                  </a:cxn>
                  <a:cxn ang="0">
                    <a:pos x="139" y="18"/>
                  </a:cxn>
                  <a:cxn ang="0">
                    <a:pos x="146" y="26"/>
                  </a:cxn>
                  <a:cxn ang="0">
                    <a:pos x="141" y="27"/>
                  </a:cxn>
                  <a:cxn ang="0">
                    <a:pos x="143" y="47"/>
                  </a:cxn>
                  <a:cxn ang="0">
                    <a:pos x="153" y="72"/>
                  </a:cxn>
                  <a:cxn ang="0">
                    <a:pos x="156" y="90"/>
                  </a:cxn>
                  <a:cxn ang="0">
                    <a:pos x="152" y="88"/>
                  </a:cxn>
                  <a:cxn ang="0">
                    <a:pos x="111" y="105"/>
                  </a:cxn>
                  <a:cxn ang="0">
                    <a:pos x="116" y="113"/>
                  </a:cxn>
                  <a:cxn ang="0">
                    <a:pos x="143" y="137"/>
                  </a:cxn>
                  <a:cxn ang="0">
                    <a:pos x="127" y="150"/>
                  </a:cxn>
                  <a:cxn ang="0">
                    <a:pos x="131" y="162"/>
                  </a:cxn>
                  <a:cxn ang="0">
                    <a:pos x="125" y="165"/>
                  </a:cxn>
                  <a:cxn ang="0">
                    <a:pos x="103" y="165"/>
                  </a:cxn>
                  <a:cxn ang="0">
                    <a:pos x="89" y="165"/>
                  </a:cxn>
                  <a:cxn ang="0">
                    <a:pos x="83" y="168"/>
                  </a:cxn>
                  <a:cxn ang="0">
                    <a:pos x="67" y="166"/>
                  </a:cxn>
                  <a:cxn ang="0">
                    <a:pos x="49" y="162"/>
                  </a:cxn>
                  <a:cxn ang="0">
                    <a:pos x="31" y="165"/>
                  </a:cxn>
                  <a:cxn ang="0">
                    <a:pos x="38" y="132"/>
                  </a:cxn>
                  <a:cxn ang="0">
                    <a:pos x="11" y="123"/>
                  </a:cxn>
                  <a:cxn ang="0">
                    <a:pos x="7" y="122"/>
                  </a:cxn>
                  <a:cxn ang="0">
                    <a:pos x="7" y="119"/>
                  </a:cxn>
                  <a:cxn ang="0">
                    <a:pos x="2" y="106"/>
                  </a:cxn>
                  <a:cxn ang="0">
                    <a:pos x="3" y="95"/>
                  </a:cxn>
                  <a:cxn ang="0">
                    <a:pos x="0" y="93"/>
                  </a:cxn>
                  <a:cxn ang="0">
                    <a:pos x="2" y="68"/>
                  </a:cxn>
                  <a:cxn ang="0">
                    <a:pos x="17" y="59"/>
                  </a:cxn>
                  <a:cxn ang="0">
                    <a:pos x="12" y="51"/>
                  </a:cxn>
                  <a:cxn ang="0">
                    <a:pos x="19" y="36"/>
                  </a:cxn>
                  <a:cxn ang="0">
                    <a:pos x="15" y="35"/>
                  </a:cxn>
                  <a:cxn ang="0">
                    <a:pos x="19" y="28"/>
                  </a:cxn>
                  <a:cxn ang="0">
                    <a:pos x="38" y="32"/>
                  </a:cxn>
                </a:cxnLst>
                <a:rect l="0" t="0" r="r" b="b"/>
                <a:pathLst>
                  <a:path w="156" h="168">
                    <a:moveTo>
                      <a:pt x="38" y="32"/>
                    </a:moveTo>
                    <a:lnTo>
                      <a:pt x="41" y="32"/>
                    </a:lnTo>
                    <a:lnTo>
                      <a:pt x="41" y="28"/>
                    </a:lnTo>
                    <a:lnTo>
                      <a:pt x="48" y="24"/>
                    </a:lnTo>
                    <a:lnTo>
                      <a:pt x="60" y="29"/>
                    </a:lnTo>
                    <a:lnTo>
                      <a:pt x="53" y="23"/>
                    </a:lnTo>
                    <a:lnTo>
                      <a:pt x="47" y="14"/>
                    </a:lnTo>
                    <a:lnTo>
                      <a:pt x="47" y="11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0" y="3"/>
                    </a:lnTo>
                    <a:lnTo>
                      <a:pt x="63" y="10"/>
                    </a:lnTo>
                    <a:lnTo>
                      <a:pt x="81" y="11"/>
                    </a:lnTo>
                    <a:lnTo>
                      <a:pt x="81" y="18"/>
                    </a:lnTo>
                    <a:lnTo>
                      <a:pt x="87" y="21"/>
                    </a:lnTo>
                    <a:lnTo>
                      <a:pt x="111" y="10"/>
                    </a:lnTo>
                    <a:lnTo>
                      <a:pt x="110" y="11"/>
                    </a:lnTo>
                    <a:lnTo>
                      <a:pt x="132" y="20"/>
                    </a:lnTo>
                    <a:lnTo>
                      <a:pt x="139" y="18"/>
                    </a:lnTo>
                    <a:lnTo>
                      <a:pt x="146" y="26"/>
                    </a:lnTo>
                    <a:lnTo>
                      <a:pt x="141" y="27"/>
                    </a:lnTo>
                    <a:lnTo>
                      <a:pt x="143" y="47"/>
                    </a:lnTo>
                    <a:lnTo>
                      <a:pt x="153" y="72"/>
                    </a:lnTo>
                    <a:lnTo>
                      <a:pt x="156" y="90"/>
                    </a:lnTo>
                    <a:lnTo>
                      <a:pt x="152" y="88"/>
                    </a:lnTo>
                    <a:lnTo>
                      <a:pt x="111" y="105"/>
                    </a:lnTo>
                    <a:lnTo>
                      <a:pt x="116" y="113"/>
                    </a:lnTo>
                    <a:lnTo>
                      <a:pt x="143" y="137"/>
                    </a:lnTo>
                    <a:lnTo>
                      <a:pt x="127" y="150"/>
                    </a:lnTo>
                    <a:lnTo>
                      <a:pt x="131" y="162"/>
                    </a:lnTo>
                    <a:lnTo>
                      <a:pt x="125" y="165"/>
                    </a:lnTo>
                    <a:lnTo>
                      <a:pt x="103" y="165"/>
                    </a:lnTo>
                    <a:lnTo>
                      <a:pt x="89" y="165"/>
                    </a:lnTo>
                    <a:lnTo>
                      <a:pt x="83" y="168"/>
                    </a:lnTo>
                    <a:lnTo>
                      <a:pt x="67" y="166"/>
                    </a:lnTo>
                    <a:lnTo>
                      <a:pt x="49" y="162"/>
                    </a:lnTo>
                    <a:lnTo>
                      <a:pt x="31" y="165"/>
                    </a:lnTo>
                    <a:lnTo>
                      <a:pt x="38" y="132"/>
                    </a:lnTo>
                    <a:lnTo>
                      <a:pt x="11" y="123"/>
                    </a:lnTo>
                    <a:lnTo>
                      <a:pt x="7" y="122"/>
                    </a:lnTo>
                    <a:lnTo>
                      <a:pt x="7" y="119"/>
                    </a:lnTo>
                    <a:lnTo>
                      <a:pt x="2" y="106"/>
                    </a:lnTo>
                    <a:lnTo>
                      <a:pt x="3" y="95"/>
                    </a:lnTo>
                    <a:lnTo>
                      <a:pt x="0" y="93"/>
                    </a:lnTo>
                    <a:lnTo>
                      <a:pt x="2" y="68"/>
                    </a:lnTo>
                    <a:lnTo>
                      <a:pt x="17" y="59"/>
                    </a:lnTo>
                    <a:lnTo>
                      <a:pt x="12" y="51"/>
                    </a:lnTo>
                    <a:lnTo>
                      <a:pt x="19" y="36"/>
                    </a:lnTo>
                    <a:lnTo>
                      <a:pt x="15" y="35"/>
                    </a:lnTo>
                    <a:lnTo>
                      <a:pt x="19" y="28"/>
                    </a:lnTo>
                    <a:lnTo>
                      <a:pt x="38" y="3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4" name="Freeform 384"/>
              <p:cNvSpPr>
                <a:spLocks/>
              </p:cNvSpPr>
              <p:nvPr/>
            </p:nvSpPr>
            <p:spPr bwMode="auto">
              <a:xfrm>
                <a:off x="2994" y="1529"/>
                <a:ext cx="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lnTo>
                      <a:pt x="11" y="4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5" name="Freeform 385"/>
              <p:cNvSpPr>
                <a:spLocks/>
              </p:cNvSpPr>
              <p:nvPr/>
            </p:nvSpPr>
            <p:spPr bwMode="auto">
              <a:xfrm>
                <a:off x="2933" y="1578"/>
                <a:ext cx="5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5" y="0"/>
                  </a:cxn>
                </a:cxnLst>
                <a:rect l="0" t="0" r="r" b="b"/>
                <a:pathLst>
                  <a:path w="10" h="16">
                    <a:moveTo>
                      <a:pt x="5" y="0"/>
                    </a:moveTo>
                    <a:lnTo>
                      <a:pt x="0" y="11"/>
                    </a:lnTo>
                    <a:lnTo>
                      <a:pt x="0" y="13"/>
                    </a:lnTo>
                    <a:lnTo>
                      <a:pt x="10" y="16"/>
                    </a:lnTo>
                    <a:lnTo>
                      <a:pt x="10" y="13"/>
                    </a:lnTo>
                    <a:lnTo>
                      <a:pt x="5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6" name="Freeform 386"/>
              <p:cNvSpPr>
                <a:spLocks/>
              </p:cNvSpPr>
              <p:nvPr/>
            </p:nvSpPr>
            <p:spPr bwMode="auto">
              <a:xfrm>
                <a:off x="3121" y="1594"/>
                <a:ext cx="40" cy="4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16" y="25"/>
                  </a:cxn>
                  <a:cxn ang="0">
                    <a:pos x="29" y="39"/>
                  </a:cxn>
                  <a:cxn ang="0">
                    <a:pos x="35" y="58"/>
                  </a:cxn>
                  <a:cxn ang="0">
                    <a:pos x="41" y="77"/>
                  </a:cxn>
                  <a:cxn ang="0">
                    <a:pos x="55" y="78"/>
                  </a:cxn>
                  <a:cxn ang="0">
                    <a:pos x="66" y="81"/>
                  </a:cxn>
                  <a:cxn ang="0">
                    <a:pos x="65" y="70"/>
                  </a:cxn>
                  <a:cxn ang="0">
                    <a:pos x="81" y="55"/>
                  </a:cxn>
                  <a:cxn ang="0">
                    <a:pos x="66" y="42"/>
                  </a:cxn>
                  <a:cxn ang="0">
                    <a:pos x="52" y="29"/>
                  </a:cxn>
                  <a:cxn ang="0">
                    <a:pos x="37" y="15"/>
                  </a:cxn>
                  <a:cxn ang="0">
                    <a:pos x="22" y="1"/>
                  </a:cxn>
                  <a:cxn ang="0">
                    <a:pos x="17" y="0"/>
                  </a:cxn>
                </a:cxnLst>
                <a:rect l="0" t="0" r="r" b="b"/>
                <a:pathLst>
                  <a:path w="81" h="81">
                    <a:moveTo>
                      <a:pt x="17" y="0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16" y="25"/>
                    </a:lnTo>
                    <a:lnTo>
                      <a:pt x="29" y="39"/>
                    </a:lnTo>
                    <a:lnTo>
                      <a:pt x="35" y="58"/>
                    </a:lnTo>
                    <a:lnTo>
                      <a:pt x="41" y="77"/>
                    </a:lnTo>
                    <a:lnTo>
                      <a:pt x="55" y="78"/>
                    </a:lnTo>
                    <a:lnTo>
                      <a:pt x="66" y="81"/>
                    </a:lnTo>
                    <a:lnTo>
                      <a:pt x="65" y="70"/>
                    </a:lnTo>
                    <a:lnTo>
                      <a:pt x="81" y="55"/>
                    </a:lnTo>
                    <a:lnTo>
                      <a:pt x="66" y="42"/>
                    </a:lnTo>
                    <a:lnTo>
                      <a:pt x="52" y="29"/>
                    </a:lnTo>
                    <a:lnTo>
                      <a:pt x="37" y="15"/>
                    </a:lnTo>
                    <a:lnTo>
                      <a:pt x="22" y="1"/>
                    </a:lnTo>
                    <a:lnTo>
                      <a:pt x="1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7" name="Freeform 387"/>
              <p:cNvSpPr>
                <a:spLocks/>
              </p:cNvSpPr>
              <p:nvPr/>
            </p:nvSpPr>
            <p:spPr bwMode="auto">
              <a:xfrm>
                <a:off x="2922" y="1357"/>
                <a:ext cx="188" cy="133"/>
              </a:xfrm>
              <a:custGeom>
                <a:avLst/>
                <a:gdLst/>
                <a:ahLst/>
                <a:cxnLst>
                  <a:cxn ang="0">
                    <a:pos x="215" y="34"/>
                  </a:cxn>
                  <a:cxn ang="0">
                    <a:pos x="209" y="30"/>
                  </a:cxn>
                  <a:cxn ang="0">
                    <a:pos x="205" y="34"/>
                  </a:cxn>
                  <a:cxn ang="0">
                    <a:pos x="187" y="33"/>
                  </a:cxn>
                  <a:cxn ang="0">
                    <a:pos x="181" y="47"/>
                  </a:cxn>
                  <a:cxn ang="0">
                    <a:pos x="179" y="57"/>
                  </a:cxn>
                  <a:cxn ang="0">
                    <a:pos x="163" y="60"/>
                  </a:cxn>
                  <a:cxn ang="0">
                    <a:pos x="153" y="60"/>
                  </a:cxn>
                  <a:cxn ang="0">
                    <a:pos x="151" y="69"/>
                  </a:cxn>
                  <a:cxn ang="0">
                    <a:pos x="144" y="72"/>
                  </a:cxn>
                  <a:cxn ang="0">
                    <a:pos x="140" y="81"/>
                  </a:cxn>
                  <a:cxn ang="0">
                    <a:pos x="122" y="90"/>
                  </a:cxn>
                  <a:cxn ang="0">
                    <a:pos x="131" y="96"/>
                  </a:cxn>
                  <a:cxn ang="0">
                    <a:pos x="113" y="112"/>
                  </a:cxn>
                  <a:cxn ang="0">
                    <a:pos x="98" y="123"/>
                  </a:cxn>
                  <a:cxn ang="0">
                    <a:pos x="101" y="129"/>
                  </a:cxn>
                  <a:cxn ang="0">
                    <a:pos x="78" y="142"/>
                  </a:cxn>
                  <a:cxn ang="0">
                    <a:pos x="87" y="144"/>
                  </a:cxn>
                  <a:cxn ang="0">
                    <a:pos x="81" y="154"/>
                  </a:cxn>
                  <a:cxn ang="0">
                    <a:pos x="62" y="154"/>
                  </a:cxn>
                  <a:cxn ang="0">
                    <a:pos x="51" y="165"/>
                  </a:cxn>
                  <a:cxn ang="0">
                    <a:pos x="30" y="164"/>
                  </a:cxn>
                  <a:cxn ang="0">
                    <a:pos x="42" y="168"/>
                  </a:cxn>
                  <a:cxn ang="0">
                    <a:pos x="31" y="178"/>
                  </a:cxn>
                  <a:cxn ang="0">
                    <a:pos x="20" y="178"/>
                  </a:cxn>
                  <a:cxn ang="0">
                    <a:pos x="6" y="183"/>
                  </a:cxn>
                  <a:cxn ang="0">
                    <a:pos x="23" y="188"/>
                  </a:cxn>
                  <a:cxn ang="0">
                    <a:pos x="2" y="197"/>
                  </a:cxn>
                  <a:cxn ang="0">
                    <a:pos x="24" y="200"/>
                  </a:cxn>
                  <a:cxn ang="0">
                    <a:pos x="38" y="202"/>
                  </a:cxn>
                  <a:cxn ang="0">
                    <a:pos x="0" y="206"/>
                  </a:cxn>
                  <a:cxn ang="0">
                    <a:pos x="0" y="210"/>
                  </a:cxn>
                  <a:cxn ang="0">
                    <a:pos x="2" y="221"/>
                  </a:cxn>
                  <a:cxn ang="0">
                    <a:pos x="21" y="216"/>
                  </a:cxn>
                  <a:cxn ang="0">
                    <a:pos x="23" y="218"/>
                  </a:cxn>
                  <a:cxn ang="0">
                    <a:pos x="7" y="234"/>
                  </a:cxn>
                  <a:cxn ang="0">
                    <a:pos x="20" y="237"/>
                  </a:cxn>
                  <a:cxn ang="0">
                    <a:pos x="12" y="248"/>
                  </a:cxn>
                  <a:cxn ang="0">
                    <a:pos x="50" y="267"/>
                  </a:cxn>
                  <a:cxn ang="0">
                    <a:pos x="89" y="233"/>
                  </a:cxn>
                  <a:cxn ang="0">
                    <a:pos x="107" y="248"/>
                  </a:cxn>
                  <a:cxn ang="0">
                    <a:pos x="119" y="203"/>
                  </a:cxn>
                  <a:cxn ang="0">
                    <a:pos x="113" y="170"/>
                  </a:cxn>
                  <a:cxn ang="0">
                    <a:pos x="140" y="138"/>
                  </a:cxn>
                  <a:cxn ang="0">
                    <a:pos x="141" y="99"/>
                  </a:cxn>
                  <a:cxn ang="0">
                    <a:pos x="170" y="63"/>
                  </a:cxn>
                  <a:cxn ang="0">
                    <a:pos x="219" y="51"/>
                  </a:cxn>
                  <a:cxn ang="0">
                    <a:pos x="235" y="34"/>
                  </a:cxn>
                  <a:cxn ang="0">
                    <a:pos x="289" y="47"/>
                  </a:cxn>
                  <a:cxn ang="0">
                    <a:pos x="324" y="21"/>
                  </a:cxn>
                  <a:cxn ang="0">
                    <a:pos x="365" y="30"/>
                  </a:cxn>
                  <a:cxn ang="0">
                    <a:pos x="366" y="24"/>
                  </a:cxn>
                  <a:cxn ang="0">
                    <a:pos x="375" y="16"/>
                  </a:cxn>
                  <a:cxn ang="0">
                    <a:pos x="335" y="9"/>
                  </a:cxn>
                  <a:cxn ang="0">
                    <a:pos x="330" y="9"/>
                  </a:cxn>
                  <a:cxn ang="0">
                    <a:pos x="318" y="4"/>
                  </a:cxn>
                  <a:cxn ang="0">
                    <a:pos x="285" y="20"/>
                  </a:cxn>
                  <a:cxn ang="0">
                    <a:pos x="277" y="5"/>
                  </a:cxn>
                  <a:cxn ang="0">
                    <a:pos x="248" y="20"/>
                  </a:cxn>
                  <a:cxn ang="0">
                    <a:pos x="243" y="21"/>
                  </a:cxn>
                  <a:cxn ang="0">
                    <a:pos x="222" y="28"/>
                  </a:cxn>
                </a:cxnLst>
                <a:rect l="0" t="0" r="r" b="b"/>
                <a:pathLst>
                  <a:path w="375" h="267">
                    <a:moveTo>
                      <a:pt x="222" y="28"/>
                    </a:moveTo>
                    <a:lnTo>
                      <a:pt x="222" y="29"/>
                    </a:lnTo>
                    <a:lnTo>
                      <a:pt x="215" y="34"/>
                    </a:lnTo>
                    <a:lnTo>
                      <a:pt x="216" y="22"/>
                    </a:lnTo>
                    <a:lnTo>
                      <a:pt x="213" y="29"/>
                    </a:lnTo>
                    <a:lnTo>
                      <a:pt x="209" y="30"/>
                    </a:lnTo>
                    <a:lnTo>
                      <a:pt x="207" y="24"/>
                    </a:lnTo>
                    <a:lnTo>
                      <a:pt x="203" y="29"/>
                    </a:lnTo>
                    <a:lnTo>
                      <a:pt x="205" y="34"/>
                    </a:lnTo>
                    <a:lnTo>
                      <a:pt x="193" y="33"/>
                    </a:lnTo>
                    <a:lnTo>
                      <a:pt x="195" y="35"/>
                    </a:lnTo>
                    <a:lnTo>
                      <a:pt x="187" y="33"/>
                    </a:lnTo>
                    <a:lnTo>
                      <a:pt x="183" y="39"/>
                    </a:lnTo>
                    <a:lnTo>
                      <a:pt x="183" y="46"/>
                    </a:lnTo>
                    <a:lnTo>
                      <a:pt x="181" y="47"/>
                    </a:lnTo>
                    <a:lnTo>
                      <a:pt x="164" y="51"/>
                    </a:lnTo>
                    <a:lnTo>
                      <a:pt x="182" y="52"/>
                    </a:lnTo>
                    <a:lnTo>
                      <a:pt x="179" y="57"/>
                    </a:lnTo>
                    <a:lnTo>
                      <a:pt x="167" y="56"/>
                    </a:lnTo>
                    <a:lnTo>
                      <a:pt x="165" y="57"/>
                    </a:lnTo>
                    <a:lnTo>
                      <a:pt x="163" y="60"/>
                    </a:lnTo>
                    <a:lnTo>
                      <a:pt x="163" y="63"/>
                    </a:lnTo>
                    <a:lnTo>
                      <a:pt x="157" y="58"/>
                    </a:lnTo>
                    <a:lnTo>
                      <a:pt x="153" y="60"/>
                    </a:lnTo>
                    <a:lnTo>
                      <a:pt x="143" y="69"/>
                    </a:lnTo>
                    <a:lnTo>
                      <a:pt x="157" y="66"/>
                    </a:lnTo>
                    <a:lnTo>
                      <a:pt x="151" y="69"/>
                    </a:lnTo>
                    <a:lnTo>
                      <a:pt x="155" y="72"/>
                    </a:lnTo>
                    <a:lnTo>
                      <a:pt x="153" y="72"/>
                    </a:lnTo>
                    <a:lnTo>
                      <a:pt x="144" y="72"/>
                    </a:lnTo>
                    <a:lnTo>
                      <a:pt x="143" y="76"/>
                    </a:lnTo>
                    <a:lnTo>
                      <a:pt x="153" y="80"/>
                    </a:lnTo>
                    <a:lnTo>
                      <a:pt x="140" y="81"/>
                    </a:lnTo>
                    <a:lnTo>
                      <a:pt x="128" y="84"/>
                    </a:lnTo>
                    <a:lnTo>
                      <a:pt x="121" y="90"/>
                    </a:lnTo>
                    <a:lnTo>
                      <a:pt x="122" y="90"/>
                    </a:lnTo>
                    <a:lnTo>
                      <a:pt x="117" y="94"/>
                    </a:lnTo>
                    <a:lnTo>
                      <a:pt x="121" y="95"/>
                    </a:lnTo>
                    <a:lnTo>
                      <a:pt x="131" y="96"/>
                    </a:lnTo>
                    <a:lnTo>
                      <a:pt x="116" y="101"/>
                    </a:lnTo>
                    <a:lnTo>
                      <a:pt x="113" y="106"/>
                    </a:lnTo>
                    <a:lnTo>
                      <a:pt x="113" y="112"/>
                    </a:lnTo>
                    <a:lnTo>
                      <a:pt x="114" y="116"/>
                    </a:lnTo>
                    <a:lnTo>
                      <a:pt x="116" y="117"/>
                    </a:lnTo>
                    <a:lnTo>
                      <a:pt x="98" y="123"/>
                    </a:lnTo>
                    <a:lnTo>
                      <a:pt x="98" y="125"/>
                    </a:lnTo>
                    <a:lnTo>
                      <a:pt x="104" y="123"/>
                    </a:lnTo>
                    <a:lnTo>
                      <a:pt x="101" y="129"/>
                    </a:lnTo>
                    <a:lnTo>
                      <a:pt x="92" y="131"/>
                    </a:lnTo>
                    <a:lnTo>
                      <a:pt x="86" y="134"/>
                    </a:lnTo>
                    <a:lnTo>
                      <a:pt x="78" y="142"/>
                    </a:lnTo>
                    <a:lnTo>
                      <a:pt x="73" y="148"/>
                    </a:lnTo>
                    <a:lnTo>
                      <a:pt x="79" y="152"/>
                    </a:lnTo>
                    <a:lnTo>
                      <a:pt x="87" y="144"/>
                    </a:lnTo>
                    <a:lnTo>
                      <a:pt x="95" y="142"/>
                    </a:lnTo>
                    <a:lnTo>
                      <a:pt x="93" y="148"/>
                    </a:lnTo>
                    <a:lnTo>
                      <a:pt x="81" y="154"/>
                    </a:lnTo>
                    <a:lnTo>
                      <a:pt x="75" y="154"/>
                    </a:lnTo>
                    <a:lnTo>
                      <a:pt x="63" y="152"/>
                    </a:lnTo>
                    <a:lnTo>
                      <a:pt x="62" y="154"/>
                    </a:lnTo>
                    <a:lnTo>
                      <a:pt x="54" y="159"/>
                    </a:lnTo>
                    <a:lnTo>
                      <a:pt x="50" y="162"/>
                    </a:lnTo>
                    <a:lnTo>
                      <a:pt x="51" y="165"/>
                    </a:lnTo>
                    <a:lnTo>
                      <a:pt x="47" y="164"/>
                    </a:lnTo>
                    <a:lnTo>
                      <a:pt x="51" y="168"/>
                    </a:lnTo>
                    <a:lnTo>
                      <a:pt x="30" y="164"/>
                    </a:lnTo>
                    <a:lnTo>
                      <a:pt x="29" y="168"/>
                    </a:lnTo>
                    <a:lnTo>
                      <a:pt x="36" y="168"/>
                    </a:lnTo>
                    <a:lnTo>
                      <a:pt x="42" y="168"/>
                    </a:lnTo>
                    <a:lnTo>
                      <a:pt x="35" y="171"/>
                    </a:lnTo>
                    <a:lnTo>
                      <a:pt x="21" y="173"/>
                    </a:lnTo>
                    <a:lnTo>
                      <a:pt x="31" y="178"/>
                    </a:lnTo>
                    <a:lnTo>
                      <a:pt x="30" y="180"/>
                    </a:lnTo>
                    <a:lnTo>
                      <a:pt x="20" y="176"/>
                    </a:lnTo>
                    <a:lnTo>
                      <a:pt x="20" y="178"/>
                    </a:lnTo>
                    <a:lnTo>
                      <a:pt x="12" y="179"/>
                    </a:lnTo>
                    <a:lnTo>
                      <a:pt x="14" y="182"/>
                    </a:lnTo>
                    <a:lnTo>
                      <a:pt x="6" y="183"/>
                    </a:lnTo>
                    <a:lnTo>
                      <a:pt x="1" y="182"/>
                    </a:lnTo>
                    <a:lnTo>
                      <a:pt x="0" y="185"/>
                    </a:lnTo>
                    <a:lnTo>
                      <a:pt x="23" y="188"/>
                    </a:lnTo>
                    <a:lnTo>
                      <a:pt x="0" y="189"/>
                    </a:lnTo>
                    <a:lnTo>
                      <a:pt x="7" y="195"/>
                    </a:lnTo>
                    <a:lnTo>
                      <a:pt x="2" y="197"/>
                    </a:lnTo>
                    <a:lnTo>
                      <a:pt x="5" y="197"/>
                    </a:lnTo>
                    <a:lnTo>
                      <a:pt x="1" y="202"/>
                    </a:lnTo>
                    <a:lnTo>
                      <a:pt x="24" y="200"/>
                    </a:lnTo>
                    <a:lnTo>
                      <a:pt x="35" y="198"/>
                    </a:lnTo>
                    <a:lnTo>
                      <a:pt x="37" y="197"/>
                    </a:lnTo>
                    <a:lnTo>
                      <a:pt x="38" y="202"/>
                    </a:lnTo>
                    <a:lnTo>
                      <a:pt x="33" y="206"/>
                    </a:lnTo>
                    <a:lnTo>
                      <a:pt x="21" y="203"/>
                    </a:lnTo>
                    <a:lnTo>
                      <a:pt x="0" y="206"/>
                    </a:lnTo>
                    <a:lnTo>
                      <a:pt x="3" y="209"/>
                    </a:lnTo>
                    <a:lnTo>
                      <a:pt x="3" y="210"/>
                    </a:lnTo>
                    <a:lnTo>
                      <a:pt x="0" y="210"/>
                    </a:lnTo>
                    <a:lnTo>
                      <a:pt x="11" y="213"/>
                    </a:lnTo>
                    <a:lnTo>
                      <a:pt x="7" y="216"/>
                    </a:lnTo>
                    <a:lnTo>
                      <a:pt x="2" y="221"/>
                    </a:lnTo>
                    <a:lnTo>
                      <a:pt x="11" y="221"/>
                    </a:lnTo>
                    <a:lnTo>
                      <a:pt x="14" y="225"/>
                    </a:lnTo>
                    <a:lnTo>
                      <a:pt x="21" y="216"/>
                    </a:lnTo>
                    <a:lnTo>
                      <a:pt x="29" y="215"/>
                    </a:lnTo>
                    <a:lnTo>
                      <a:pt x="24" y="224"/>
                    </a:lnTo>
                    <a:lnTo>
                      <a:pt x="23" y="218"/>
                    </a:lnTo>
                    <a:lnTo>
                      <a:pt x="14" y="231"/>
                    </a:lnTo>
                    <a:lnTo>
                      <a:pt x="17" y="231"/>
                    </a:lnTo>
                    <a:lnTo>
                      <a:pt x="7" y="234"/>
                    </a:lnTo>
                    <a:lnTo>
                      <a:pt x="7" y="240"/>
                    </a:lnTo>
                    <a:lnTo>
                      <a:pt x="14" y="238"/>
                    </a:lnTo>
                    <a:lnTo>
                      <a:pt x="20" y="237"/>
                    </a:lnTo>
                    <a:lnTo>
                      <a:pt x="20" y="242"/>
                    </a:lnTo>
                    <a:lnTo>
                      <a:pt x="19" y="248"/>
                    </a:lnTo>
                    <a:lnTo>
                      <a:pt x="12" y="248"/>
                    </a:lnTo>
                    <a:lnTo>
                      <a:pt x="13" y="258"/>
                    </a:lnTo>
                    <a:lnTo>
                      <a:pt x="27" y="266"/>
                    </a:lnTo>
                    <a:lnTo>
                      <a:pt x="50" y="267"/>
                    </a:lnTo>
                    <a:lnTo>
                      <a:pt x="77" y="245"/>
                    </a:lnTo>
                    <a:lnTo>
                      <a:pt x="87" y="245"/>
                    </a:lnTo>
                    <a:lnTo>
                      <a:pt x="89" y="233"/>
                    </a:lnTo>
                    <a:lnTo>
                      <a:pt x="95" y="230"/>
                    </a:lnTo>
                    <a:lnTo>
                      <a:pt x="98" y="243"/>
                    </a:lnTo>
                    <a:lnTo>
                      <a:pt x="107" y="248"/>
                    </a:lnTo>
                    <a:lnTo>
                      <a:pt x="116" y="228"/>
                    </a:lnTo>
                    <a:lnTo>
                      <a:pt x="119" y="209"/>
                    </a:lnTo>
                    <a:lnTo>
                      <a:pt x="119" y="203"/>
                    </a:lnTo>
                    <a:lnTo>
                      <a:pt x="126" y="197"/>
                    </a:lnTo>
                    <a:lnTo>
                      <a:pt x="113" y="189"/>
                    </a:lnTo>
                    <a:lnTo>
                      <a:pt x="113" y="170"/>
                    </a:lnTo>
                    <a:lnTo>
                      <a:pt x="111" y="149"/>
                    </a:lnTo>
                    <a:lnTo>
                      <a:pt x="126" y="140"/>
                    </a:lnTo>
                    <a:lnTo>
                      <a:pt x="140" y="138"/>
                    </a:lnTo>
                    <a:lnTo>
                      <a:pt x="132" y="130"/>
                    </a:lnTo>
                    <a:lnTo>
                      <a:pt x="144" y="105"/>
                    </a:lnTo>
                    <a:lnTo>
                      <a:pt x="141" y="99"/>
                    </a:lnTo>
                    <a:lnTo>
                      <a:pt x="156" y="95"/>
                    </a:lnTo>
                    <a:lnTo>
                      <a:pt x="162" y="83"/>
                    </a:lnTo>
                    <a:lnTo>
                      <a:pt x="170" y="63"/>
                    </a:lnTo>
                    <a:lnTo>
                      <a:pt x="191" y="58"/>
                    </a:lnTo>
                    <a:lnTo>
                      <a:pt x="193" y="51"/>
                    </a:lnTo>
                    <a:lnTo>
                      <a:pt x="219" y="51"/>
                    </a:lnTo>
                    <a:lnTo>
                      <a:pt x="217" y="40"/>
                    </a:lnTo>
                    <a:lnTo>
                      <a:pt x="225" y="40"/>
                    </a:lnTo>
                    <a:lnTo>
                      <a:pt x="235" y="34"/>
                    </a:lnTo>
                    <a:lnTo>
                      <a:pt x="252" y="44"/>
                    </a:lnTo>
                    <a:lnTo>
                      <a:pt x="269" y="47"/>
                    </a:lnTo>
                    <a:lnTo>
                      <a:pt x="289" y="47"/>
                    </a:lnTo>
                    <a:lnTo>
                      <a:pt x="297" y="44"/>
                    </a:lnTo>
                    <a:lnTo>
                      <a:pt x="303" y="28"/>
                    </a:lnTo>
                    <a:lnTo>
                      <a:pt x="324" y="21"/>
                    </a:lnTo>
                    <a:lnTo>
                      <a:pt x="349" y="27"/>
                    </a:lnTo>
                    <a:lnTo>
                      <a:pt x="350" y="40"/>
                    </a:lnTo>
                    <a:lnTo>
                      <a:pt x="365" y="30"/>
                    </a:lnTo>
                    <a:lnTo>
                      <a:pt x="375" y="30"/>
                    </a:lnTo>
                    <a:lnTo>
                      <a:pt x="375" y="24"/>
                    </a:lnTo>
                    <a:lnTo>
                      <a:pt x="366" y="24"/>
                    </a:lnTo>
                    <a:lnTo>
                      <a:pt x="357" y="26"/>
                    </a:lnTo>
                    <a:lnTo>
                      <a:pt x="345" y="18"/>
                    </a:lnTo>
                    <a:lnTo>
                      <a:pt x="375" y="16"/>
                    </a:lnTo>
                    <a:lnTo>
                      <a:pt x="360" y="9"/>
                    </a:lnTo>
                    <a:lnTo>
                      <a:pt x="345" y="6"/>
                    </a:lnTo>
                    <a:lnTo>
                      <a:pt x="335" y="9"/>
                    </a:lnTo>
                    <a:lnTo>
                      <a:pt x="333" y="18"/>
                    </a:lnTo>
                    <a:lnTo>
                      <a:pt x="331" y="11"/>
                    </a:lnTo>
                    <a:lnTo>
                      <a:pt x="330" y="9"/>
                    </a:lnTo>
                    <a:lnTo>
                      <a:pt x="329" y="8"/>
                    </a:lnTo>
                    <a:lnTo>
                      <a:pt x="326" y="0"/>
                    </a:lnTo>
                    <a:lnTo>
                      <a:pt x="318" y="4"/>
                    </a:lnTo>
                    <a:lnTo>
                      <a:pt x="308" y="15"/>
                    </a:lnTo>
                    <a:lnTo>
                      <a:pt x="302" y="4"/>
                    </a:lnTo>
                    <a:lnTo>
                      <a:pt x="285" y="20"/>
                    </a:lnTo>
                    <a:lnTo>
                      <a:pt x="293" y="6"/>
                    </a:lnTo>
                    <a:lnTo>
                      <a:pt x="288" y="5"/>
                    </a:lnTo>
                    <a:lnTo>
                      <a:pt x="277" y="5"/>
                    </a:lnTo>
                    <a:lnTo>
                      <a:pt x="276" y="9"/>
                    </a:lnTo>
                    <a:lnTo>
                      <a:pt x="259" y="20"/>
                    </a:lnTo>
                    <a:lnTo>
                      <a:pt x="248" y="20"/>
                    </a:lnTo>
                    <a:lnTo>
                      <a:pt x="251" y="16"/>
                    </a:lnTo>
                    <a:lnTo>
                      <a:pt x="234" y="18"/>
                    </a:lnTo>
                    <a:lnTo>
                      <a:pt x="243" y="21"/>
                    </a:lnTo>
                    <a:lnTo>
                      <a:pt x="241" y="24"/>
                    </a:lnTo>
                    <a:lnTo>
                      <a:pt x="231" y="24"/>
                    </a:lnTo>
                    <a:lnTo>
                      <a:pt x="222" y="2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8" name="Freeform 388"/>
              <p:cNvSpPr>
                <a:spLocks/>
              </p:cNvSpPr>
              <p:nvPr/>
            </p:nvSpPr>
            <p:spPr bwMode="auto">
              <a:xfrm>
                <a:off x="2951" y="1277"/>
                <a:ext cx="70" cy="30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14" y="5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14" y="12"/>
                  </a:cxn>
                  <a:cxn ang="0">
                    <a:pos x="15" y="17"/>
                  </a:cxn>
                  <a:cxn ang="0">
                    <a:pos x="6" y="18"/>
                  </a:cxn>
                  <a:cxn ang="0">
                    <a:pos x="22" y="25"/>
                  </a:cxn>
                  <a:cxn ang="0">
                    <a:pos x="37" y="31"/>
                  </a:cxn>
                  <a:cxn ang="0">
                    <a:pos x="46" y="26"/>
                  </a:cxn>
                  <a:cxn ang="0">
                    <a:pos x="56" y="21"/>
                  </a:cxn>
                  <a:cxn ang="0">
                    <a:pos x="58" y="24"/>
                  </a:cxn>
                  <a:cxn ang="0">
                    <a:pos x="74" y="21"/>
                  </a:cxn>
                  <a:cxn ang="0">
                    <a:pos x="75" y="26"/>
                  </a:cxn>
                  <a:cxn ang="0">
                    <a:pos x="43" y="32"/>
                  </a:cxn>
                  <a:cxn ang="0">
                    <a:pos x="39" y="37"/>
                  </a:cxn>
                  <a:cxn ang="0">
                    <a:pos x="79" y="37"/>
                  </a:cxn>
                  <a:cxn ang="0">
                    <a:pos x="63" y="38"/>
                  </a:cxn>
                  <a:cxn ang="0">
                    <a:pos x="70" y="42"/>
                  </a:cxn>
                  <a:cxn ang="0">
                    <a:pos x="45" y="43"/>
                  </a:cxn>
                  <a:cxn ang="0">
                    <a:pos x="72" y="51"/>
                  </a:cxn>
                  <a:cxn ang="0">
                    <a:pos x="82" y="59"/>
                  </a:cxn>
                  <a:cxn ang="0">
                    <a:pos x="86" y="55"/>
                  </a:cxn>
                  <a:cxn ang="0">
                    <a:pos x="98" y="43"/>
                  </a:cxn>
                  <a:cxn ang="0">
                    <a:pos x="105" y="33"/>
                  </a:cxn>
                  <a:cxn ang="0">
                    <a:pos x="109" y="27"/>
                  </a:cxn>
                  <a:cxn ang="0">
                    <a:pos x="139" y="21"/>
                  </a:cxn>
                  <a:cxn ang="0">
                    <a:pos x="103" y="14"/>
                  </a:cxn>
                  <a:cxn ang="0">
                    <a:pos x="99" y="8"/>
                  </a:cxn>
                  <a:cxn ang="0">
                    <a:pos x="90" y="9"/>
                  </a:cxn>
                  <a:cxn ang="0">
                    <a:pos x="88" y="6"/>
                  </a:cxn>
                  <a:cxn ang="0">
                    <a:pos x="69" y="0"/>
                  </a:cxn>
                  <a:cxn ang="0">
                    <a:pos x="73" y="19"/>
                  </a:cxn>
                  <a:cxn ang="0">
                    <a:pos x="49" y="3"/>
                  </a:cxn>
                  <a:cxn ang="0">
                    <a:pos x="39" y="9"/>
                  </a:cxn>
                  <a:cxn ang="0">
                    <a:pos x="28" y="7"/>
                  </a:cxn>
                  <a:cxn ang="0">
                    <a:pos x="33" y="5"/>
                  </a:cxn>
                </a:cxnLst>
                <a:rect l="0" t="0" r="r" b="b"/>
                <a:pathLst>
                  <a:path w="139" h="59">
                    <a:moveTo>
                      <a:pt x="33" y="5"/>
                    </a:moveTo>
                    <a:lnTo>
                      <a:pt x="14" y="5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14" y="12"/>
                    </a:lnTo>
                    <a:lnTo>
                      <a:pt x="15" y="17"/>
                    </a:lnTo>
                    <a:lnTo>
                      <a:pt x="6" y="18"/>
                    </a:lnTo>
                    <a:lnTo>
                      <a:pt x="22" y="25"/>
                    </a:lnTo>
                    <a:lnTo>
                      <a:pt x="37" y="31"/>
                    </a:lnTo>
                    <a:lnTo>
                      <a:pt x="46" y="26"/>
                    </a:lnTo>
                    <a:lnTo>
                      <a:pt x="56" y="21"/>
                    </a:lnTo>
                    <a:lnTo>
                      <a:pt x="58" y="24"/>
                    </a:lnTo>
                    <a:lnTo>
                      <a:pt x="74" y="21"/>
                    </a:lnTo>
                    <a:lnTo>
                      <a:pt x="75" y="26"/>
                    </a:lnTo>
                    <a:lnTo>
                      <a:pt x="43" y="32"/>
                    </a:lnTo>
                    <a:lnTo>
                      <a:pt x="39" y="37"/>
                    </a:lnTo>
                    <a:lnTo>
                      <a:pt x="79" y="37"/>
                    </a:lnTo>
                    <a:lnTo>
                      <a:pt x="63" y="38"/>
                    </a:lnTo>
                    <a:lnTo>
                      <a:pt x="70" y="42"/>
                    </a:lnTo>
                    <a:lnTo>
                      <a:pt x="45" y="43"/>
                    </a:lnTo>
                    <a:lnTo>
                      <a:pt x="72" y="51"/>
                    </a:lnTo>
                    <a:lnTo>
                      <a:pt x="82" y="59"/>
                    </a:lnTo>
                    <a:lnTo>
                      <a:pt x="86" y="55"/>
                    </a:lnTo>
                    <a:lnTo>
                      <a:pt x="98" y="43"/>
                    </a:lnTo>
                    <a:lnTo>
                      <a:pt x="105" y="33"/>
                    </a:lnTo>
                    <a:lnTo>
                      <a:pt x="109" y="27"/>
                    </a:lnTo>
                    <a:lnTo>
                      <a:pt x="139" y="21"/>
                    </a:lnTo>
                    <a:lnTo>
                      <a:pt x="103" y="14"/>
                    </a:lnTo>
                    <a:lnTo>
                      <a:pt x="99" y="8"/>
                    </a:lnTo>
                    <a:lnTo>
                      <a:pt x="90" y="9"/>
                    </a:lnTo>
                    <a:lnTo>
                      <a:pt x="88" y="6"/>
                    </a:lnTo>
                    <a:lnTo>
                      <a:pt x="69" y="0"/>
                    </a:lnTo>
                    <a:lnTo>
                      <a:pt x="73" y="19"/>
                    </a:lnTo>
                    <a:lnTo>
                      <a:pt x="49" y="3"/>
                    </a:lnTo>
                    <a:lnTo>
                      <a:pt x="39" y="9"/>
                    </a:lnTo>
                    <a:lnTo>
                      <a:pt x="28" y="7"/>
                    </a:lnTo>
                    <a:lnTo>
                      <a:pt x="33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9" name="Freeform 389"/>
              <p:cNvSpPr>
                <a:spLocks/>
              </p:cNvSpPr>
              <p:nvPr/>
            </p:nvSpPr>
            <p:spPr bwMode="auto">
              <a:xfrm>
                <a:off x="2997" y="1274"/>
                <a:ext cx="58" cy="9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19" y="1"/>
                  </a:cxn>
                  <a:cxn ang="0">
                    <a:pos x="12" y="3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48" y="11"/>
                  </a:cxn>
                  <a:cxn ang="0">
                    <a:pos x="25" y="14"/>
                  </a:cxn>
                  <a:cxn ang="0">
                    <a:pos x="60" y="18"/>
                  </a:cxn>
                  <a:cxn ang="0">
                    <a:pos x="99" y="17"/>
                  </a:cxn>
                  <a:cxn ang="0">
                    <a:pos x="116" y="7"/>
                  </a:cxn>
                  <a:cxn ang="0">
                    <a:pos x="107" y="3"/>
                  </a:cxn>
                  <a:cxn ang="0">
                    <a:pos x="69" y="2"/>
                  </a:cxn>
                  <a:cxn ang="0">
                    <a:pos x="63" y="2"/>
                  </a:cxn>
                  <a:cxn ang="0">
                    <a:pos x="57" y="0"/>
                  </a:cxn>
                  <a:cxn ang="0">
                    <a:pos x="53" y="2"/>
                  </a:cxn>
                  <a:cxn ang="0">
                    <a:pos x="51" y="5"/>
                  </a:cxn>
                </a:cxnLst>
                <a:rect l="0" t="0" r="r" b="b"/>
                <a:pathLst>
                  <a:path w="116" h="18">
                    <a:moveTo>
                      <a:pt x="51" y="5"/>
                    </a:moveTo>
                    <a:lnTo>
                      <a:pt x="19" y="1"/>
                    </a:lnTo>
                    <a:lnTo>
                      <a:pt x="12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8" y="11"/>
                    </a:lnTo>
                    <a:lnTo>
                      <a:pt x="25" y="14"/>
                    </a:lnTo>
                    <a:lnTo>
                      <a:pt x="60" y="18"/>
                    </a:lnTo>
                    <a:lnTo>
                      <a:pt x="99" y="17"/>
                    </a:lnTo>
                    <a:lnTo>
                      <a:pt x="116" y="7"/>
                    </a:lnTo>
                    <a:lnTo>
                      <a:pt x="107" y="3"/>
                    </a:lnTo>
                    <a:lnTo>
                      <a:pt x="69" y="2"/>
                    </a:lnTo>
                    <a:lnTo>
                      <a:pt x="63" y="2"/>
                    </a:lnTo>
                    <a:lnTo>
                      <a:pt x="57" y="0"/>
                    </a:lnTo>
                    <a:lnTo>
                      <a:pt x="53" y="2"/>
                    </a:lnTo>
                    <a:lnTo>
                      <a:pt x="51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0" name="Freeform 390"/>
              <p:cNvSpPr>
                <a:spLocks/>
              </p:cNvSpPr>
              <p:nvPr/>
            </p:nvSpPr>
            <p:spPr bwMode="auto">
              <a:xfrm>
                <a:off x="3018" y="1294"/>
                <a:ext cx="28" cy="6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24" y="12"/>
                  </a:cxn>
                  <a:cxn ang="0">
                    <a:pos x="7" y="12"/>
                  </a:cxn>
                  <a:cxn ang="0">
                    <a:pos x="11" y="5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56" y="6"/>
                  </a:cxn>
                  <a:cxn ang="0">
                    <a:pos x="42" y="11"/>
                  </a:cxn>
                </a:cxnLst>
                <a:rect l="0" t="0" r="r" b="b"/>
                <a:pathLst>
                  <a:path w="56" h="12">
                    <a:moveTo>
                      <a:pt x="42" y="11"/>
                    </a:moveTo>
                    <a:lnTo>
                      <a:pt x="24" y="12"/>
                    </a:lnTo>
                    <a:lnTo>
                      <a:pt x="7" y="12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56" y="6"/>
                    </a:lnTo>
                    <a:lnTo>
                      <a:pt x="42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1" name="Freeform 391"/>
              <p:cNvSpPr>
                <a:spLocks/>
              </p:cNvSpPr>
              <p:nvPr/>
            </p:nvSpPr>
            <p:spPr bwMode="auto">
              <a:xfrm>
                <a:off x="2995" y="1378"/>
                <a:ext cx="9" cy="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0"/>
                  </a:cxn>
                  <a:cxn ang="0">
                    <a:pos x="0" y="11"/>
                  </a:cxn>
                  <a:cxn ang="0">
                    <a:pos x="7" y="10"/>
                  </a:cxn>
                  <a:cxn ang="0">
                    <a:pos x="11" y="11"/>
                  </a:cxn>
                  <a:cxn ang="0">
                    <a:pos x="19" y="3"/>
                  </a:cxn>
                  <a:cxn ang="0">
                    <a:pos x="12" y="5"/>
                  </a:cxn>
                  <a:cxn ang="0">
                    <a:pos x="10" y="0"/>
                  </a:cxn>
                </a:cxnLst>
                <a:rect l="0" t="0" r="r" b="b"/>
                <a:pathLst>
                  <a:path w="19" h="11">
                    <a:moveTo>
                      <a:pt x="10" y="0"/>
                    </a:moveTo>
                    <a:lnTo>
                      <a:pt x="4" y="10"/>
                    </a:lnTo>
                    <a:lnTo>
                      <a:pt x="0" y="11"/>
                    </a:lnTo>
                    <a:lnTo>
                      <a:pt x="7" y="10"/>
                    </a:lnTo>
                    <a:lnTo>
                      <a:pt x="11" y="11"/>
                    </a:lnTo>
                    <a:lnTo>
                      <a:pt x="19" y="3"/>
                    </a:lnTo>
                    <a:lnTo>
                      <a:pt x="12" y="5"/>
                    </a:lnTo>
                    <a:lnTo>
                      <a:pt x="1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2" name="Freeform 392"/>
              <p:cNvSpPr>
                <a:spLocks/>
              </p:cNvSpPr>
              <p:nvPr/>
            </p:nvSpPr>
            <p:spPr bwMode="auto">
              <a:xfrm>
                <a:off x="3035" y="1367"/>
                <a:ext cx="98" cy="104"/>
              </a:xfrm>
              <a:custGeom>
                <a:avLst/>
                <a:gdLst/>
                <a:ahLst/>
                <a:cxnLst>
                  <a:cxn ang="0">
                    <a:pos x="165" y="111"/>
                  </a:cxn>
                  <a:cxn ang="0">
                    <a:pos x="159" y="104"/>
                  </a:cxn>
                  <a:cxn ang="0">
                    <a:pos x="158" y="86"/>
                  </a:cxn>
                  <a:cxn ang="0">
                    <a:pos x="138" y="63"/>
                  </a:cxn>
                  <a:cxn ang="0">
                    <a:pos x="148" y="49"/>
                  </a:cxn>
                  <a:cxn ang="0">
                    <a:pos x="125" y="36"/>
                  </a:cxn>
                  <a:cxn ang="0">
                    <a:pos x="124" y="23"/>
                  </a:cxn>
                  <a:cxn ang="0">
                    <a:pos x="125" y="19"/>
                  </a:cxn>
                  <a:cxn ang="0">
                    <a:pos x="124" y="6"/>
                  </a:cxn>
                  <a:cxn ang="0">
                    <a:pos x="99" y="0"/>
                  </a:cxn>
                  <a:cxn ang="0">
                    <a:pos x="78" y="7"/>
                  </a:cxn>
                  <a:cxn ang="0">
                    <a:pos x="72" y="23"/>
                  </a:cxn>
                  <a:cxn ang="0">
                    <a:pos x="64" y="26"/>
                  </a:cxn>
                  <a:cxn ang="0">
                    <a:pos x="44" y="26"/>
                  </a:cxn>
                  <a:cxn ang="0">
                    <a:pos x="27" y="23"/>
                  </a:cxn>
                  <a:cxn ang="0">
                    <a:pos x="10" y="13"/>
                  </a:cxn>
                  <a:cxn ang="0">
                    <a:pos x="0" y="19"/>
                  </a:cxn>
                  <a:cxn ang="0">
                    <a:pos x="44" y="37"/>
                  </a:cxn>
                  <a:cxn ang="0">
                    <a:pos x="59" y="65"/>
                  </a:cxn>
                  <a:cxn ang="0">
                    <a:pos x="66" y="84"/>
                  </a:cxn>
                  <a:cxn ang="0">
                    <a:pos x="74" y="83"/>
                  </a:cxn>
                  <a:cxn ang="0">
                    <a:pos x="81" y="87"/>
                  </a:cxn>
                  <a:cxn ang="0">
                    <a:pos x="86" y="102"/>
                  </a:cxn>
                  <a:cxn ang="0">
                    <a:pos x="58" y="123"/>
                  </a:cxn>
                  <a:cxn ang="0">
                    <a:pos x="47" y="134"/>
                  </a:cxn>
                  <a:cxn ang="0">
                    <a:pos x="34" y="140"/>
                  </a:cxn>
                  <a:cxn ang="0">
                    <a:pos x="36" y="164"/>
                  </a:cxn>
                  <a:cxn ang="0">
                    <a:pos x="42" y="191"/>
                  </a:cxn>
                  <a:cxn ang="0">
                    <a:pos x="60" y="197"/>
                  </a:cxn>
                  <a:cxn ang="0">
                    <a:pos x="60" y="199"/>
                  </a:cxn>
                  <a:cxn ang="0">
                    <a:pos x="68" y="198"/>
                  </a:cxn>
                  <a:cxn ang="0">
                    <a:pos x="74" y="207"/>
                  </a:cxn>
                  <a:cxn ang="0">
                    <a:pos x="78" y="204"/>
                  </a:cxn>
                  <a:cxn ang="0">
                    <a:pos x="118" y="197"/>
                  </a:cxn>
                  <a:cxn ang="0">
                    <a:pos x="126" y="193"/>
                  </a:cxn>
                  <a:cxn ang="0">
                    <a:pos x="148" y="193"/>
                  </a:cxn>
                  <a:cxn ang="0">
                    <a:pos x="160" y="180"/>
                  </a:cxn>
                  <a:cxn ang="0">
                    <a:pos x="172" y="168"/>
                  </a:cxn>
                  <a:cxn ang="0">
                    <a:pos x="184" y="156"/>
                  </a:cxn>
                  <a:cxn ang="0">
                    <a:pos x="196" y="144"/>
                  </a:cxn>
                  <a:cxn ang="0">
                    <a:pos x="167" y="126"/>
                  </a:cxn>
                  <a:cxn ang="0">
                    <a:pos x="174" y="121"/>
                  </a:cxn>
                  <a:cxn ang="0">
                    <a:pos x="165" y="111"/>
                  </a:cxn>
                </a:cxnLst>
                <a:rect l="0" t="0" r="r" b="b"/>
                <a:pathLst>
                  <a:path w="196" h="207">
                    <a:moveTo>
                      <a:pt x="165" y="111"/>
                    </a:moveTo>
                    <a:lnTo>
                      <a:pt x="159" y="104"/>
                    </a:lnTo>
                    <a:lnTo>
                      <a:pt x="158" y="86"/>
                    </a:lnTo>
                    <a:lnTo>
                      <a:pt x="138" y="63"/>
                    </a:lnTo>
                    <a:lnTo>
                      <a:pt x="148" y="49"/>
                    </a:lnTo>
                    <a:lnTo>
                      <a:pt x="125" y="36"/>
                    </a:lnTo>
                    <a:lnTo>
                      <a:pt x="124" y="23"/>
                    </a:lnTo>
                    <a:lnTo>
                      <a:pt x="125" y="19"/>
                    </a:lnTo>
                    <a:lnTo>
                      <a:pt x="124" y="6"/>
                    </a:lnTo>
                    <a:lnTo>
                      <a:pt x="99" y="0"/>
                    </a:lnTo>
                    <a:lnTo>
                      <a:pt x="78" y="7"/>
                    </a:lnTo>
                    <a:lnTo>
                      <a:pt x="72" y="23"/>
                    </a:lnTo>
                    <a:lnTo>
                      <a:pt x="64" y="26"/>
                    </a:lnTo>
                    <a:lnTo>
                      <a:pt x="44" y="26"/>
                    </a:lnTo>
                    <a:lnTo>
                      <a:pt x="27" y="23"/>
                    </a:lnTo>
                    <a:lnTo>
                      <a:pt x="10" y="13"/>
                    </a:lnTo>
                    <a:lnTo>
                      <a:pt x="0" y="19"/>
                    </a:lnTo>
                    <a:lnTo>
                      <a:pt x="44" y="37"/>
                    </a:lnTo>
                    <a:lnTo>
                      <a:pt x="59" y="65"/>
                    </a:lnTo>
                    <a:lnTo>
                      <a:pt x="66" y="84"/>
                    </a:lnTo>
                    <a:lnTo>
                      <a:pt x="74" y="83"/>
                    </a:lnTo>
                    <a:lnTo>
                      <a:pt x="81" y="87"/>
                    </a:lnTo>
                    <a:lnTo>
                      <a:pt x="86" y="102"/>
                    </a:lnTo>
                    <a:lnTo>
                      <a:pt x="58" y="123"/>
                    </a:lnTo>
                    <a:lnTo>
                      <a:pt x="47" y="134"/>
                    </a:lnTo>
                    <a:lnTo>
                      <a:pt x="34" y="140"/>
                    </a:lnTo>
                    <a:lnTo>
                      <a:pt x="36" y="164"/>
                    </a:lnTo>
                    <a:lnTo>
                      <a:pt x="42" y="191"/>
                    </a:lnTo>
                    <a:lnTo>
                      <a:pt x="60" y="197"/>
                    </a:lnTo>
                    <a:lnTo>
                      <a:pt x="60" y="199"/>
                    </a:lnTo>
                    <a:lnTo>
                      <a:pt x="68" y="198"/>
                    </a:lnTo>
                    <a:lnTo>
                      <a:pt x="74" y="207"/>
                    </a:lnTo>
                    <a:lnTo>
                      <a:pt x="78" y="204"/>
                    </a:lnTo>
                    <a:lnTo>
                      <a:pt x="118" y="197"/>
                    </a:lnTo>
                    <a:lnTo>
                      <a:pt x="126" y="193"/>
                    </a:lnTo>
                    <a:lnTo>
                      <a:pt x="148" y="193"/>
                    </a:lnTo>
                    <a:lnTo>
                      <a:pt x="160" y="180"/>
                    </a:lnTo>
                    <a:lnTo>
                      <a:pt x="172" y="168"/>
                    </a:lnTo>
                    <a:lnTo>
                      <a:pt x="184" y="156"/>
                    </a:lnTo>
                    <a:lnTo>
                      <a:pt x="196" y="144"/>
                    </a:lnTo>
                    <a:lnTo>
                      <a:pt x="167" y="126"/>
                    </a:lnTo>
                    <a:lnTo>
                      <a:pt x="174" y="121"/>
                    </a:lnTo>
                    <a:lnTo>
                      <a:pt x="165" y="1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3" name="Freeform 393"/>
              <p:cNvSpPr>
                <a:spLocks/>
              </p:cNvSpPr>
              <p:nvPr/>
            </p:nvSpPr>
            <p:spPr bwMode="auto">
              <a:xfrm>
                <a:off x="2967" y="1611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4" name="Freeform 394"/>
              <p:cNvSpPr>
                <a:spLocks/>
              </p:cNvSpPr>
              <p:nvPr/>
            </p:nvSpPr>
            <p:spPr bwMode="auto">
              <a:xfrm>
                <a:off x="2967" y="1592"/>
                <a:ext cx="69" cy="27"/>
              </a:xfrm>
              <a:custGeom>
                <a:avLst/>
                <a:gdLst/>
                <a:ahLst/>
                <a:cxnLst>
                  <a:cxn ang="0">
                    <a:pos x="49" y="45"/>
                  </a:cxn>
                  <a:cxn ang="0">
                    <a:pos x="29" y="48"/>
                  </a:cxn>
                  <a:cxn ang="0">
                    <a:pos x="18" y="46"/>
                  </a:cxn>
                  <a:cxn ang="0">
                    <a:pos x="3" y="42"/>
                  </a:cxn>
                  <a:cxn ang="0">
                    <a:pos x="2" y="42"/>
                  </a:cxn>
                  <a:cxn ang="0">
                    <a:pos x="1" y="40"/>
                  </a:cxn>
                  <a:cxn ang="0">
                    <a:pos x="0" y="38"/>
                  </a:cxn>
                  <a:cxn ang="0">
                    <a:pos x="1" y="32"/>
                  </a:cxn>
                  <a:cxn ang="0">
                    <a:pos x="13" y="34"/>
                  </a:cxn>
                  <a:cxn ang="0">
                    <a:pos x="17" y="34"/>
                  </a:cxn>
                  <a:cxn ang="0">
                    <a:pos x="23" y="31"/>
                  </a:cxn>
                  <a:cxn ang="0">
                    <a:pos x="37" y="31"/>
                  </a:cxn>
                  <a:cxn ang="0">
                    <a:pos x="59" y="31"/>
                  </a:cxn>
                  <a:cxn ang="0">
                    <a:pos x="65" y="28"/>
                  </a:cxn>
                  <a:cxn ang="0">
                    <a:pos x="61" y="16"/>
                  </a:cxn>
                  <a:cxn ang="0">
                    <a:pos x="77" y="3"/>
                  </a:cxn>
                  <a:cxn ang="0">
                    <a:pos x="86" y="8"/>
                  </a:cxn>
                  <a:cxn ang="0">
                    <a:pos x="97" y="0"/>
                  </a:cxn>
                  <a:cxn ang="0">
                    <a:pos x="126" y="3"/>
                  </a:cxn>
                  <a:cxn ang="0">
                    <a:pos x="138" y="20"/>
                  </a:cxn>
                  <a:cxn ang="0">
                    <a:pos x="131" y="28"/>
                  </a:cxn>
                  <a:cxn ang="0">
                    <a:pos x="129" y="30"/>
                  </a:cxn>
                  <a:cxn ang="0">
                    <a:pos x="123" y="45"/>
                  </a:cxn>
                  <a:cxn ang="0">
                    <a:pos x="121" y="46"/>
                  </a:cxn>
                  <a:cxn ang="0">
                    <a:pos x="85" y="55"/>
                  </a:cxn>
                  <a:cxn ang="0">
                    <a:pos x="78" y="55"/>
                  </a:cxn>
                  <a:cxn ang="0">
                    <a:pos x="49" y="45"/>
                  </a:cxn>
                </a:cxnLst>
                <a:rect l="0" t="0" r="r" b="b"/>
                <a:pathLst>
                  <a:path w="138" h="55">
                    <a:moveTo>
                      <a:pt x="49" y="45"/>
                    </a:moveTo>
                    <a:lnTo>
                      <a:pt x="29" y="48"/>
                    </a:lnTo>
                    <a:lnTo>
                      <a:pt x="18" y="46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23" y="31"/>
                    </a:lnTo>
                    <a:lnTo>
                      <a:pt x="37" y="31"/>
                    </a:lnTo>
                    <a:lnTo>
                      <a:pt x="59" y="31"/>
                    </a:lnTo>
                    <a:lnTo>
                      <a:pt x="65" y="28"/>
                    </a:lnTo>
                    <a:lnTo>
                      <a:pt x="61" y="16"/>
                    </a:lnTo>
                    <a:lnTo>
                      <a:pt x="77" y="3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26" y="3"/>
                    </a:lnTo>
                    <a:lnTo>
                      <a:pt x="138" y="20"/>
                    </a:lnTo>
                    <a:lnTo>
                      <a:pt x="131" y="28"/>
                    </a:lnTo>
                    <a:lnTo>
                      <a:pt x="129" y="30"/>
                    </a:lnTo>
                    <a:lnTo>
                      <a:pt x="123" y="45"/>
                    </a:lnTo>
                    <a:lnTo>
                      <a:pt x="121" y="46"/>
                    </a:lnTo>
                    <a:lnTo>
                      <a:pt x="85" y="55"/>
                    </a:lnTo>
                    <a:lnTo>
                      <a:pt x="78" y="55"/>
                    </a:lnTo>
                    <a:lnTo>
                      <a:pt x="49" y="4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5" name="Freeform 395"/>
              <p:cNvSpPr>
                <a:spLocks/>
              </p:cNvSpPr>
              <p:nvPr/>
            </p:nvSpPr>
            <p:spPr bwMode="auto">
              <a:xfrm>
                <a:off x="3026" y="1634"/>
                <a:ext cx="37" cy="30"/>
              </a:xfrm>
              <a:custGeom>
                <a:avLst/>
                <a:gdLst/>
                <a:ahLst/>
                <a:cxnLst>
                  <a:cxn ang="0">
                    <a:pos x="68" y="7"/>
                  </a:cxn>
                  <a:cxn ang="0">
                    <a:pos x="68" y="10"/>
                  </a:cxn>
                  <a:cxn ang="0">
                    <a:pos x="66" y="14"/>
                  </a:cxn>
                  <a:cxn ang="0">
                    <a:pos x="63" y="18"/>
                  </a:cxn>
                  <a:cxn ang="0">
                    <a:pos x="64" y="20"/>
                  </a:cxn>
                  <a:cxn ang="0">
                    <a:pos x="66" y="22"/>
                  </a:cxn>
                  <a:cxn ang="0">
                    <a:pos x="75" y="27"/>
                  </a:cxn>
                  <a:cxn ang="0">
                    <a:pos x="68" y="31"/>
                  </a:cxn>
                  <a:cxn ang="0">
                    <a:pos x="72" y="33"/>
                  </a:cxn>
                  <a:cxn ang="0">
                    <a:pos x="72" y="38"/>
                  </a:cxn>
                  <a:cxn ang="0">
                    <a:pos x="63" y="40"/>
                  </a:cxn>
                  <a:cxn ang="0">
                    <a:pos x="66" y="44"/>
                  </a:cxn>
                  <a:cxn ang="0">
                    <a:pos x="64" y="48"/>
                  </a:cxn>
                  <a:cxn ang="0">
                    <a:pos x="60" y="44"/>
                  </a:cxn>
                  <a:cxn ang="0">
                    <a:pos x="57" y="51"/>
                  </a:cxn>
                  <a:cxn ang="0">
                    <a:pos x="54" y="52"/>
                  </a:cxn>
                  <a:cxn ang="0">
                    <a:pos x="59" y="60"/>
                  </a:cxn>
                  <a:cxn ang="0">
                    <a:pos x="54" y="61"/>
                  </a:cxn>
                  <a:cxn ang="0">
                    <a:pos x="51" y="60"/>
                  </a:cxn>
                  <a:cxn ang="0">
                    <a:pos x="45" y="55"/>
                  </a:cxn>
                  <a:cxn ang="0">
                    <a:pos x="40" y="52"/>
                  </a:cxn>
                  <a:cxn ang="0">
                    <a:pos x="40" y="51"/>
                  </a:cxn>
                  <a:cxn ang="0">
                    <a:pos x="32" y="44"/>
                  </a:cxn>
                  <a:cxn ang="0">
                    <a:pos x="32" y="42"/>
                  </a:cxn>
                  <a:cxn ang="0">
                    <a:pos x="27" y="39"/>
                  </a:cxn>
                  <a:cxn ang="0">
                    <a:pos x="11" y="25"/>
                  </a:cxn>
                  <a:cxn ang="0">
                    <a:pos x="12" y="24"/>
                  </a:cxn>
                  <a:cxn ang="0">
                    <a:pos x="9" y="24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10" y="6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6" y="1"/>
                  </a:cxn>
                  <a:cxn ang="0">
                    <a:pos x="39" y="3"/>
                  </a:cxn>
                  <a:cxn ang="0">
                    <a:pos x="41" y="1"/>
                  </a:cxn>
                  <a:cxn ang="0">
                    <a:pos x="45" y="3"/>
                  </a:cxn>
                  <a:cxn ang="0">
                    <a:pos x="46" y="2"/>
                  </a:cxn>
                  <a:cxn ang="0">
                    <a:pos x="51" y="3"/>
                  </a:cxn>
                  <a:cxn ang="0">
                    <a:pos x="53" y="3"/>
                  </a:cxn>
                  <a:cxn ang="0">
                    <a:pos x="57" y="7"/>
                  </a:cxn>
                  <a:cxn ang="0">
                    <a:pos x="60" y="8"/>
                  </a:cxn>
                  <a:cxn ang="0">
                    <a:pos x="68" y="7"/>
                  </a:cxn>
                </a:cxnLst>
                <a:rect l="0" t="0" r="r" b="b"/>
                <a:pathLst>
                  <a:path w="75" h="61">
                    <a:moveTo>
                      <a:pt x="68" y="7"/>
                    </a:moveTo>
                    <a:lnTo>
                      <a:pt x="68" y="10"/>
                    </a:lnTo>
                    <a:lnTo>
                      <a:pt x="66" y="14"/>
                    </a:lnTo>
                    <a:lnTo>
                      <a:pt x="63" y="18"/>
                    </a:lnTo>
                    <a:lnTo>
                      <a:pt x="64" y="20"/>
                    </a:lnTo>
                    <a:lnTo>
                      <a:pt x="66" y="22"/>
                    </a:lnTo>
                    <a:lnTo>
                      <a:pt x="75" y="27"/>
                    </a:lnTo>
                    <a:lnTo>
                      <a:pt x="68" y="31"/>
                    </a:lnTo>
                    <a:lnTo>
                      <a:pt x="72" y="33"/>
                    </a:lnTo>
                    <a:lnTo>
                      <a:pt x="72" y="38"/>
                    </a:lnTo>
                    <a:lnTo>
                      <a:pt x="63" y="40"/>
                    </a:lnTo>
                    <a:lnTo>
                      <a:pt x="66" y="44"/>
                    </a:lnTo>
                    <a:lnTo>
                      <a:pt x="64" y="48"/>
                    </a:lnTo>
                    <a:lnTo>
                      <a:pt x="60" y="44"/>
                    </a:lnTo>
                    <a:lnTo>
                      <a:pt x="57" y="51"/>
                    </a:lnTo>
                    <a:lnTo>
                      <a:pt x="54" y="52"/>
                    </a:lnTo>
                    <a:lnTo>
                      <a:pt x="59" y="60"/>
                    </a:lnTo>
                    <a:lnTo>
                      <a:pt x="54" y="61"/>
                    </a:lnTo>
                    <a:lnTo>
                      <a:pt x="51" y="60"/>
                    </a:lnTo>
                    <a:lnTo>
                      <a:pt x="45" y="55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27" y="39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5" y="13"/>
                    </a:lnTo>
                    <a:lnTo>
                      <a:pt x="2" y="10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0" y="6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60" y="8"/>
                    </a:lnTo>
                    <a:lnTo>
                      <a:pt x="68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6" name="Freeform 396"/>
              <p:cNvSpPr>
                <a:spLocks/>
              </p:cNvSpPr>
              <p:nvPr/>
            </p:nvSpPr>
            <p:spPr bwMode="auto">
              <a:xfrm>
                <a:off x="3007" y="1618"/>
                <a:ext cx="53" cy="42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107" y="33"/>
                  </a:cxn>
                  <a:cxn ang="0">
                    <a:pos x="100" y="29"/>
                  </a:cxn>
                  <a:cxn ang="0">
                    <a:pos x="100" y="26"/>
                  </a:cxn>
                  <a:cxn ang="0">
                    <a:pos x="92" y="17"/>
                  </a:cxn>
                  <a:cxn ang="0">
                    <a:pos x="49" y="0"/>
                  </a:cxn>
                  <a:cxn ang="0">
                    <a:pos x="47" y="3"/>
                  </a:cxn>
                  <a:cxn ang="0">
                    <a:pos x="41" y="5"/>
                  </a:cxn>
                  <a:cxn ang="0">
                    <a:pos x="34" y="9"/>
                  </a:cxn>
                  <a:cxn ang="0">
                    <a:pos x="35" y="15"/>
                  </a:cxn>
                  <a:cxn ang="0">
                    <a:pos x="34" y="18"/>
                  </a:cxn>
                  <a:cxn ang="0">
                    <a:pos x="28" y="23"/>
                  </a:cxn>
                  <a:cxn ang="0">
                    <a:pos x="25" y="27"/>
                  </a:cxn>
                  <a:cxn ang="0">
                    <a:pos x="19" y="24"/>
                  </a:cxn>
                  <a:cxn ang="0">
                    <a:pos x="16" y="23"/>
                  </a:cxn>
                  <a:cxn ang="0">
                    <a:pos x="4" y="26"/>
                  </a:cxn>
                  <a:cxn ang="0">
                    <a:pos x="4" y="30"/>
                  </a:cxn>
                  <a:cxn ang="0">
                    <a:pos x="13" y="33"/>
                  </a:cxn>
                  <a:cxn ang="0">
                    <a:pos x="32" y="60"/>
                  </a:cxn>
                  <a:cxn ang="0">
                    <a:pos x="72" y="84"/>
                  </a:cxn>
                  <a:cxn ang="0">
                    <a:pos x="78" y="84"/>
                  </a:cxn>
                  <a:cxn ang="0">
                    <a:pos x="70" y="76"/>
                  </a:cxn>
                  <a:cxn ang="0">
                    <a:pos x="65" y="71"/>
                  </a:cxn>
                  <a:cxn ang="0">
                    <a:pos x="50" y="56"/>
                  </a:cxn>
                  <a:cxn ang="0">
                    <a:pos x="43" y="45"/>
                  </a:cxn>
                  <a:cxn ang="0">
                    <a:pos x="38" y="33"/>
                  </a:cxn>
                  <a:cxn ang="0">
                    <a:pos x="48" y="38"/>
                  </a:cxn>
                  <a:cxn ang="0">
                    <a:pos x="59" y="32"/>
                  </a:cxn>
                  <a:cxn ang="0">
                    <a:pos x="77" y="35"/>
                  </a:cxn>
                  <a:cxn ang="0">
                    <a:pos x="83" y="35"/>
                  </a:cxn>
                  <a:cxn ang="0">
                    <a:pos x="89" y="35"/>
                  </a:cxn>
                  <a:cxn ang="0">
                    <a:pos x="95" y="39"/>
                  </a:cxn>
                </a:cxnLst>
                <a:rect l="0" t="0" r="r" b="b"/>
                <a:pathLst>
                  <a:path w="107" h="84">
                    <a:moveTo>
                      <a:pt x="95" y="39"/>
                    </a:moveTo>
                    <a:lnTo>
                      <a:pt x="98" y="40"/>
                    </a:lnTo>
                    <a:lnTo>
                      <a:pt x="101" y="34"/>
                    </a:lnTo>
                    <a:lnTo>
                      <a:pt x="107" y="33"/>
                    </a:lnTo>
                    <a:lnTo>
                      <a:pt x="106" y="32"/>
                    </a:lnTo>
                    <a:lnTo>
                      <a:pt x="100" y="29"/>
                    </a:lnTo>
                    <a:lnTo>
                      <a:pt x="98" y="28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2" y="17"/>
                    </a:lnTo>
                    <a:lnTo>
                      <a:pt x="66" y="15"/>
                    </a:lnTo>
                    <a:lnTo>
                      <a:pt x="49" y="0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1" y="5"/>
                    </a:lnTo>
                    <a:lnTo>
                      <a:pt x="40" y="8"/>
                    </a:lnTo>
                    <a:lnTo>
                      <a:pt x="34" y="9"/>
                    </a:lnTo>
                    <a:lnTo>
                      <a:pt x="35" y="12"/>
                    </a:lnTo>
                    <a:lnTo>
                      <a:pt x="35" y="15"/>
                    </a:lnTo>
                    <a:lnTo>
                      <a:pt x="37" y="18"/>
                    </a:lnTo>
                    <a:lnTo>
                      <a:pt x="34" y="18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26"/>
                    </a:lnTo>
                    <a:lnTo>
                      <a:pt x="25" y="27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4" y="26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39"/>
                    </a:lnTo>
                    <a:lnTo>
                      <a:pt x="13" y="33"/>
                    </a:lnTo>
                    <a:lnTo>
                      <a:pt x="26" y="56"/>
                    </a:lnTo>
                    <a:lnTo>
                      <a:pt x="32" y="60"/>
                    </a:lnTo>
                    <a:lnTo>
                      <a:pt x="50" y="71"/>
                    </a:lnTo>
                    <a:lnTo>
                      <a:pt x="72" y="84"/>
                    </a:lnTo>
                    <a:lnTo>
                      <a:pt x="77" y="84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65" y="71"/>
                    </a:lnTo>
                    <a:lnTo>
                      <a:pt x="49" y="57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3" y="45"/>
                    </a:lnTo>
                    <a:lnTo>
                      <a:pt x="40" y="42"/>
                    </a:lnTo>
                    <a:lnTo>
                      <a:pt x="38" y="33"/>
                    </a:lnTo>
                    <a:lnTo>
                      <a:pt x="43" y="32"/>
                    </a:lnTo>
                    <a:lnTo>
                      <a:pt x="48" y="38"/>
                    </a:lnTo>
                    <a:lnTo>
                      <a:pt x="53" y="32"/>
                    </a:lnTo>
                    <a:lnTo>
                      <a:pt x="59" y="32"/>
                    </a:lnTo>
                    <a:lnTo>
                      <a:pt x="64" y="33"/>
                    </a:lnTo>
                    <a:lnTo>
                      <a:pt x="77" y="35"/>
                    </a:lnTo>
                    <a:lnTo>
                      <a:pt x="79" y="33"/>
                    </a:lnTo>
                    <a:lnTo>
                      <a:pt x="83" y="35"/>
                    </a:lnTo>
                    <a:lnTo>
                      <a:pt x="84" y="34"/>
                    </a:lnTo>
                    <a:lnTo>
                      <a:pt x="89" y="35"/>
                    </a:lnTo>
                    <a:lnTo>
                      <a:pt x="91" y="35"/>
                    </a:lnTo>
                    <a:lnTo>
                      <a:pt x="95" y="3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7" name="Freeform 397"/>
              <p:cNvSpPr>
                <a:spLocks/>
              </p:cNvSpPr>
              <p:nvPr/>
            </p:nvSpPr>
            <p:spPr bwMode="auto">
              <a:xfrm>
                <a:off x="3038" y="1660"/>
                <a:ext cx="15" cy="6"/>
              </a:xfrm>
              <a:custGeom>
                <a:avLst/>
                <a:gdLst/>
                <a:ahLst/>
                <a:cxnLst>
                  <a:cxn ang="0">
                    <a:pos x="28" y="12"/>
                  </a:cxn>
                  <a:cxn ang="0">
                    <a:pos x="28" y="9"/>
                  </a:cxn>
                  <a:cxn ang="0">
                    <a:pos x="25" y="8"/>
                  </a:cxn>
                  <a:cxn ang="0">
                    <a:pos x="19" y="3"/>
                  </a:cxn>
                  <a:cxn ang="0">
                    <a:pos x="14" y="0"/>
                  </a:cxn>
                  <a:cxn ang="0">
                    <a:pos x="13" y="2"/>
                  </a:cxn>
                  <a:cxn ang="0">
                    <a:pos x="0" y="0"/>
                  </a:cxn>
                  <a:cxn ang="0">
                    <a:pos x="28" y="12"/>
                  </a:cxn>
                </a:cxnLst>
                <a:rect l="0" t="0" r="r" b="b"/>
                <a:pathLst>
                  <a:path w="28" h="12">
                    <a:moveTo>
                      <a:pt x="28" y="12"/>
                    </a:moveTo>
                    <a:lnTo>
                      <a:pt x="28" y="9"/>
                    </a:lnTo>
                    <a:lnTo>
                      <a:pt x="25" y="8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28" y="1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8" name="Freeform 398"/>
              <p:cNvSpPr>
                <a:spLocks/>
              </p:cNvSpPr>
              <p:nvPr/>
            </p:nvSpPr>
            <p:spPr bwMode="auto">
              <a:xfrm>
                <a:off x="2837" y="1568"/>
                <a:ext cx="116" cy="98"/>
              </a:xfrm>
              <a:custGeom>
                <a:avLst/>
                <a:gdLst/>
                <a:ahLst/>
                <a:cxnLst>
                  <a:cxn ang="0">
                    <a:pos x="226" y="165"/>
                  </a:cxn>
                  <a:cxn ang="0">
                    <a:pos x="224" y="165"/>
                  </a:cxn>
                  <a:cxn ang="0">
                    <a:pos x="205" y="181"/>
                  </a:cxn>
                  <a:cxn ang="0">
                    <a:pos x="174" y="171"/>
                  </a:cxn>
                  <a:cxn ang="0">
                    <a:pos x="156" y="172"/>
                  </a:cxn>
                  <a:cxn ang="0">
                    <a:pos x="146" y="196"/>
                  </a:cxn>
                  <a:cxn ang="0">
                    <a:pos x="120" y="192"/>
                  </a:cxn>
                  <a:cxn ang="0">
                    <a:pos x="62" y="181"/>
                  </a:cxn>
                  <a:cxn ang="0">
                    <a:pos x="61" y="163"/>
                  </a:cxn>
                  <a:cxn ang="0">
                    <a:pos x="64" y="126"/>
                  </a:cxn>
                  <a:cxn ang="0">
                    <a:pos x="64" y="118"/>
                  </a:cxn>
                  <a:cxn ang="0">
                    <a:pos x="56" y="105"/>
                  </a:cxn>
                  <a:cxn ang="0">
                    <a:pos x="50" y="86"/>
                  </a:cxn>
                  <a:cxn ang="0">
                    <a:pos x="30" y="79"/>
                  </a:cxn>
                  <a:cxn ang="0">
                    <a:pos x="4" y="68"/>
                  </a:cxn>
                  <a:cxn ang="0">
                    <a:pos x="8" y="62"/>
                  </a:cxn>
                  <a:cxn ang="0">
                    <a:pos x="21" y="51"/>
                  </a:cxn>
                  <a:cxn ang="0">
                    <a:pos x="57" y="55"/>
                  </a:cxn>
                  <a:cxn ang="0">
                    <a:pos x="58" y="31"/>
                  </a:cxn>
                  <a:cxn ang="0">
                    <a:pos x="93" y="36"/>
                  </a:cxn>
                  <a:cxn ang="0">
                    <a:pos x="111" y="21"/>
                  </a:cxn>
                  <a:cxn ang="0">
                    <a:pos x="132" y="0"/>
                  </a:cxn>
                  <a:cxn ang="0">
                    <a:pos x="162" y="22"/>
                  </a:cxn>
                  <a:cxn ang="0">
                    <a:pos x="171" y="24"/>
                  </a:cxn>
                  <a:cxn ang="0">
                    <a:pos x="190" y="33"/>
                  </a:cxn>
                  <a:cxn ang="0">
                    <a:pos x="204" y="37"/>
                  </a:cxn>
                  <a:cxn ang="0">
                    <a:pos x="224" y="79"/>
                  </a:cxn>
                  <a:cxn ang="0">
                    <a:pos x="213" y="85"/>
                  </a:cxn>
                  <a:cxn ang="0">
                    <a:pos x="205" y="104"/>
                  </a:cxn>
                  <a:cxn ang="0">
                    <a:pos x="214" y="126"/>
                  </a:cxn>
                  <a:cxn ang="0">
                    <a:pos x="212" y="140"/>
                  </a:cxn>
                  <a:cxn ang="0">
                    <a:pos x="226" y="157"/>
                  </a:cxn>
                </a:cxnLst>
                <a:rect l="0" t="0" r="r" b="b"/>
                <a:pathLst>
                  <a:path w="231" h="196">
                    <a:moveTo>
                      <a:pt x="226" y="157"/>
                    </a:moveTo>
                    <a:lnTo>
                      <a:pt x="226" y="165"/>
                    </a:lnTo>
                    <a:lnTo>
                      <a:pt x="224" y="166"/>
                    </a:lnTo>
                    <a:lnTo>
                      <a:pt x="224" y="165"/>
                    </a:lnTo>
                    <a:lnTo>
                      <a:pt x="223" y="166"/>
                    </a:lnTo>
                    <a:lnTo>
                      <a:pt x="205" y="181"/>
                    </a:lnTo>
                    <a:lnTo>
                      <a:pt x="181" y="174"/>
                    </a:lnTo>
                    <a:lnTo>
                      <a:pt x="174" y="171"/>
                    </a:lnTo>
                    <a:lnTo>
                      <a:pt x="171" y="174"/>
                    </a:lnTo>
                    <a:lnTo>
                      <a:pt x="156" y="172"/>
                    </a:lnTo>
                    <a:lnTo>
                      <a:pt x="145" y="181"/>
                    </a:lnTo>
                    <a:lnTo>
                      <a:pt x="146" y="196"/>
                    </a:lnTo>
                    <a:lnTo>
                      <a:pt x="118" y="195"/>
                    </a:lnTo>
                    <a:lnTo>
                      <a:pt x="120" y="192"/>
                    </a:lnTo>
                    <a:lnTo>
                      <a:pt x="114" y="193"/>
                    </a:lnTo>
                    <a:lnTo>
                      <a:pt x="62" y="181"/>
                    </a:lnTo>
                    <a:lnTo>
                      <a:pt x="54" y="174"/>
                    </a:lnTo>
                    <a:lnTo>
                      <a:pt x="61" y="163"/>
                    </a:lnTo>
                    <a:lnTo>
                      <a:pt x="62" y="144"/>
                    </a:lnTo>
                    <a:lnTo>
                      <a:pt x="64" y="126"/>
                    </a:lnTo>
                    <a:lnTo>
                      <a:pt x="74" y="136"/>
                    </a:lnTo>
                    <a:lnTo>
                      <a:pt x="64" y="118"/>
                    </a:lnTo>
                    <a:lnTo>
                      <a:pt x="66" y="112"/>
                    </a:lnTo>
                    <a:lnTo>
                      <a:pt x="56" y="105"/>
                    </a:lnTo>
                    <a:lnTo>
                      <a:pt x="49" y="90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30" y="79"/>
                    </a:lnTo>
                    <a:lnTo>
                      <a:pt x="14" y="72"/>
                    </a:lnTo>
                    <a:lnTo>
                      <a:pt x="4" y="68"/>
                    </a:lnTo>
                    <a:lnTo>
                      <a:pt x="6" y="63"/>
                    </a:lnTo>
                    <a:lnTo>
                      <a:pt x="8" y="62"/>
                    </a:lnTo>
                    <a:lnTo>
                      <a:pt x="0" y="61"/>
                    </a:lnTo>
                    <a:lnTo>
                      <a:pt x="21" y="51"/>
                    </a:lnTo>
                    <a:lnTo>
                      <a:pt x="36" y="54"/>
                    </a:lnTo>
                    <a:lnTo>
                      <a:pt x="57" y="55"/>
                    </a:lnTo>
                    <a:lnTo>
                      <a:pt x="54" y="33"/>
                    </a:lnTo>
                    <a:lnTo>
                      <a:pt x="58" y="31"/>
                    </a:lnTo>
                    <a:lnTo>
                      <a:pt x="66" y="37"/>
                    </a:lnTo>
                    <a:lnTo>
                      <a:pt x="93" y="36"/>
                    </a:lnTo>
                    <a:lnTo>
                      <a:pt x="87" y="34"/>
                    </a:lnTo>
                    <a:lnTo>
                      <a:pt x="111" y="21"/>
                    </a:lnTo>
                    <a:lnTo>
                      <a:pt x="115" y="6"/>
                    </a:lnTo>
                    <a:lnTo>
                      <a:pt x="132" y="0"/>
                    </a:lnTo>
                    <a:lnTo>
                      <a:pt x="138" y="7"/>
                    </a:lnTo>
                    <a:lnTo>
                      <a:pt x="162" y="22"/>
                    </a:lnTo>
                    <a:lnTo>
                      <a:pt x="170" y="21"/>
                    </a:lnTo>
                    <a:lnTo>
                      <a:pt x="171" y="24"/>
                    </a:lnTo>
                    <a:lnTo>
                      <a:pt x="189" y="33"/>
                    </a:lnTo>
                    <a:lnTo>
                      <a:pt x="190" y="33"/>
                    </a:lnTo>
                    <a:lnTo>
                      <a:pt x="200" y="36"/>
                    </a:lnTo>
                    <a:lnTo>
                      <a:pt x="204" y="37"/>
                    </a:lnTo>
                    <a:lnTo>
                      <a:pt x="231" y="46"/>
                    </a:lnTo>
                    <a:lnTo>
                      <a:pt x="224" y="79"/>
                    </a:lnTo>
                    <a:lnTo>
                      <a:pt x="217" y="81"/>
                    </a:lnTo>
                    <a:lnTo>
                      <a:pt x="213" y="85"/>
                    </a:lnTo>
                    <a:lnTo>
                      <a:pt x="198" y="109"/>
                    </a:lnTo>
                    <a:lnTo>
                      <a:pt x="205" y="104"/>
                    </a:lnTo>
                    <a:lnTo>
                      <a:pt x="214" y="116"/>
                    </a:lnTo>
                    <a:lnTo>
                      <a:pt x="214" y="126"/>
                    </a:lnTo>
                    <a:lnTo>
                      <a:pt x="212" y="134"/>
                    </a:lnTo>
                    <a:lnTo>
                      <a:pt x="212" y="140"/>
                    </a:lnTo>
                    <a:lnTo>
                      <a:pt x="213" y="150"/>
                    </a:lnTo>
                    <a:lnTo>
                      <a:pt x="226" y="15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9" name="Freeform 399"/>
              <p:cNvSpPr>
                <a:spLocks/>
              </p:cNvSpPr>
              <p:nvPr/>
            </p:nvSpPr>
            <p:spPr bwMode="auto">
              <a:xfrm>
                <a:off x="2962" y="1661"/>
                <a:ext cx="8" cy="16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4" y="26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17" y="13"/>
                  </a:cxn>
                  <a:cxn ang="0">
                    <a:pos x="12" y="31"/>
                  </a:cxn>
                </a:cxnLst>
                <a:rect l="0" t="0" r="r" b="b"/>
                <a:pathLst>
                  <a:path w="17" h="31">
                    <a:moveTo>
                      <a:pt x="12" y="31"/>
                    </a:moveTo>
                    <a:lnTo>
                      <a:pt x="4" y="26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7" y="13"/>
                    </a:lnTo>
                    <a:lnTo>
                      <a:pt x="12" y="3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0" name="Freeform 400"/>
              <p:cNvSpPr>
                <a:spLocks/>
              </p:cNvSpPr>
              <p:nvPr/>
            </p:nvSpPr>
            <p:spPr bwMode="auto">
              <a:xfrm>
                <a:off x="3028" y="1598"/>
                <a:ext cx="60" cy="29"/>
              </a:xfrm>
              <a:custGeom>
                <a:avLst/>
                <a:gdLst/>
                <a:ahLst/>
                <a:cxnLst>
                  <a:cxn ang="0">
                    <a:pos x="50" y="57"/>
                  </a:cxn>
                  <a:cxn ang="0">
                    <a:pos x="24" y="55"/>
                  </a:cxn>
                  <a:cxn ang="0">
                    <a:pos x="7" y="40"/>
                  </a:cxn>
                  <a:cxn ang="0">
                    <a:pos x="1" y="37"/>
                  </a:cxn>
                  <a:cxn ang="0">
                    <a:pos x="0" y="34"/>
                  </a:cxn>
                  <a:cxn ang="0">
                    <a:pos x="2" y="33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7" y="8"/>
                  </a:cxn>
                  <a:cxn ang="0">
                    <a:pos x="23" y="12"/>
                  </a:cxn>
                  <a:cxn ang="0">
                    <a:pos x="46" y="12"/>
                  </a:cxn>
                  <a:cxn ang="0">
                    <a:pos x="74" y="0"/>
                  </a:cxn>
                  <a:cxn ang="0">
                    <a:pos x="106" y="0"/>
                  </a:cxn>
                  <a:cxn ang="0">
                    <a:pos x="120" y="10"/>
                  </a:cxn>
                  <a:cxn ang="0">
                    <a:pos x="102" y="28"/>
                  </a:cxn>
                  <a:cxn ang="0">
                    <a:pos x="88" y="49"/>
                  </a:cxn>
                  <a:cxn ang="0">
                    <a:pos x="77" y="51"/>
                  </a:cxn>
                  <a:cxn ang="0">
                    <a:pos x="50" y="57"/>
                  </a:cxn>
                </a:cxnLst>
                <a:rect l="0" t="0" r="r" b="b"/>
                <a:pathLst>
                  <a:path w="120" h="57">
                    <a:moveTo>
                      <a:pt x="50" y="57"/>
                    </a:moveTo>
                    <a:lnTo>
                      <a:pt x="24" y="55"/>
                    </a:lnTo>
                    <a:lnTo>
                      <a:pt x="7" y="40"/>
                    </a:lnTo>
                    <a:lnTo>
                      <a:pt x="1" y="37"/>
                    </a:lnTo>
                    <a:lnTo>
                      <a:pt x="0" y="34"/>
                    </a:lnTo>
                    <a:lnTo>
                      <a:pt x="2" y="33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23" y="12"/>
                    </a:lnTo>
                    <a:lnTo>
                      <a:pt x="46" y="12"/>
                    </a:lnTo>
                    <a:lnTo>
                      <a:pt x="74" y="0"/>
                    </a:lnTo>
                    <a:lnTo>
                      <a:pt x="106" y="0"/>
                    </a:lnTo>
                    <a:lnTo>
                      <a:pt x="120" y="10"/>
                    </a:lnTo>
                    <a:lnTo>
                      <a:pt x="102" y="28"/>
                    </a:lnTo>
                    <a:lnTo>
                      <a:pt x="88" y="49"/>
                    </a:lnTo>
                    <a:lnTo>
                      <a:pt x="77" y="51"/>
                    </a:lnTo>
                    <a:lnTo>
                      <a:pt x="50" y="5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1" name="Freeform 401"/>
              <p:cNvSpPr>
                <a:spLocks/>
              </p:cNvSpPr>
              <p:nvPr/>
            </p:nvSpPr>
            <p:spPr bwMode="auto">
              <a:xfrm>
                <a:off x="3097" y="1298"/>
                <a:ext cx="1222" cy="377"/>
              </a:xfrm>
              <a:custGeom>
                <a:avLst/>
                <a:gdLst/>
                <a:ahLst/>
                <a:cxnLst>
                  <a:cxn ang="0">
                    <a:pos x="2108" y="163"/>
                  </a:cxn>
                  <a:cxn ang="0">
                    <a:pos x="1910" y="127"/>
                  </a:cxn>
                  <a:cxn ang="0">
                    <a:pos x="1725" y="105"/>
                  </a:cxn>
                  <a:cxn ang="0">
                    <a:pos x="1587" y="91"/>
                  </a:cxn>
                  <a:cxn ang="0">
                    <a:pos x="1536" y="108"/>
                  </a:cxn>
                  <a:cxn ang="0">
                    <a:pos x="1391" y="96"/>
                  </a:cxn>
                  <a:cxn ang="0">
                    <a:pos x="1157" y="66"/>
                  </a:cxn>
                  <a:cxn ang="0">
                    <a:pos x="1133" y="38"/>
                  </a:cxn>
                  <a:cxn ang="0">
                    <a:pos x="1009" y="18"/>
                  </a:cxn>
                  <a:cxn ang="0">
                    <a:pos x="912" y="21"/>
                  </a:cxn>
                  <a:cxn ang="0">
                    <a:pos x="775" y="52"/>
                  </a:cxn>
                  <a:cxn ang="0">
                    <a:pos x="733" y="94"/>
                  </a:cxn>
                  <a:cxn ang="0">
                    <a:pos x="774" y="108"/>
                  </a:cxn>
                  <a:cxn ang="0">
                    <a:pos x="664" y="111"/>
                  </a:cxn>
                  <a:cxn ang="0">
                    <a:pos x="713" y="156"/>
                  </a:cxn>
                  <a:cxn ang="0">
                    <a:pos x="703" y="186"/>
                  </a:cxn>
                  <a:cxn ang="0">
                    <a:pos x="664" y="200"/>
                  </a:cxn>
                  <a:cxn ang="0">
                    <a:pos x="556" y="86"/>
                  </a:cxn>
                  <a:cxn ang="0">
                    <a:pos x="604" y="162"/>
                  </a:cxn>
                  <a:cxn ang="0">
                    <a:pos x="467" y="172"/>
                  </a:cxn>
                  <a:cxn ang="0">
                    <a:pos x="384" y="159"/>
                  </a:cxn>
                  <a:cxn ang="0">
                    <a:pos x="252" y="189"/>
                  </a:cxn>
                  <a:cxn ang="0">
                    <a:pos x="235" y="211"/>
                  </a:cxn>
                  <a:cxn ang="0">
                    <a:pos x="169" y="260"/>
                  </a:cxn>
                  <a:cxn ang="0">
                    <a:pos x="70" y="199"/>
                  </a:cxn>
                  <a:cxn ang="0">
                    <a:pos x="61" y="158"/>
                  </a:cxn>
                  <a:cxn ang="0">
                    <a:pos x="16" y="148"/>
                  </a:cxn>
                  <a:cxn ang="0">
                    <a:pos x="50" y="260"/>
                  </a:cxn>
                  <a:cxn ang="0">
                    <a:pos x="36" y="336"/>
                  </a:cxn>
                  <a:cxn ang="0">
                    <a:pos x="76" y="435"/>
                  </a:cxn>
                  <a:cxn ang="0">
                    <a:pos x="198" y="538"/>
                  </a:cxn>
                  <a:cxn ang="0">
                    <a:pos x="269" y="638"/>
                  </a:cxn>
                  <a:cxn ang="0">
                    <a:pos x="270" y="687"/>
                  </a:cxn>
                  <a:cxn ang="0">
                    <a:pos x="485" y="753"/>
                  </a:cxn>
                  <a:cxn ang="0">
                    <a:pos x="471" y="649"/>
                  </a:cxn>
                  <a:cxn ang="0">
                    <a:pos x="455" y="526"/>
                  </a:cxn>
                  <a:cxn ang="0">
                    <a:pos x="624" y="512"/>
                  </a:cxn>
                  <a:cxn ang="0">
                    <a:pos x="761" y="445"/>
                  </a:cxn>
                  <a:cxn ang="0">
                    <a:pos x="899" y="475"/>
                  </a:cxn>
                  <a:cxn ang="0">
                    <a:pos x="1087" y="567"/>
                  </a:cxn>
                  <a:cxn ang="0">
                    <a:pos x="1252" y="559"/>
                  </a:cxn>
                  <a:cxn ang="0">
                    <a:pos x="1412" y="559"/>
                  </a:cxn>
                  <a:cxn ang="0">
                    <a:pos x="1638" y="566"/>
                  </a:cxn>
                  <a:cxn ang="0">
                    <a:pos x="1704" y="488"/>
                  </a:cxn>
                  <a:cxn ang="0">
                    <a:pos x="1920" y="591"/>
                  </a:cxn>
                  <a:cxn ang="0">
                    <a:pos x="2003" y="704"/>
                  </a:cxn>
                  <a:cxn ang="0">
                    <a:pos x="2039" y="727"/>
                  </a:cxn>
                  <a:cxn ang="0">
                    <a:pos x="2087" y="583"/>
                  </a:cxn>
                  <a:cxn ang="0">
                    <a:pos x="1966" y="468"/>
                  </a:cxn>
                  <a:cxn ang="0">
                    <a:pos x="1912" y="420"/>
                  </a:cxn>
                  <a:cxn ang="0">
                    <a:pos x="1988" y="357"/>
                  </a:cxn>
                  <a:cxn ang="0">
                    <a:pos x="2114" y="361"/>
                  </a:cxn>
                  <a:cxn ang="0">
                    <a:pos x="2171" y="324"/>
                  </a:cxn>
                  <a:cxn ang="0">
                    <a:pos x="2209" y="294"/>
                  </a:cxn>
                  <a:cxn ang="0">
                    <a:pos x="2210" y="412"/>
                  </a:cxn>
                  <a:cxn ang="0">
                    <a:pos x="2345" y="493"/>
                  </a:cxn>
                  <a:cxn ang="0">
                    <a:pos x="2345" y="429"/>
                  </a:cxn>
                  <a:cxn ang="0">
                    <a:pos x="2283" y="349"/>
                  </a:cxn>
                  <a:cxn ang="0">
                    <a:pos x="2374" y="321"/>
                  </a:cxn>
                  <a:cxn ang="0">
                    <a:pos x="2428" y="280"/>
                  </a:cxn>
                  <a:cxn ang="0">
                    <a:pos x="2321" y="201"/>
                  </a:cxn>
                </a:cxnLst>
                <a:rect l="0" t="0" r="r" b="b"/>
                <a:pathLst>
                  <a:path w="2445" h="753">
                    <a:moveTo>
                      <a:pt x="2260" y="159"/>
                    </a:moveTo>
                    <a:lnTo>
                      <a:pt x="2215" y="150"/>
                    </a:lnTo>
                    <a:lnTo>
                      <a:pt x="2168" y="141"/>
                    </a:lnTo>
                    <a:lnTo>
                      <a:pt x="2128" y="141"/>
                    </a:lnTo>
                    <a:lnTo>
                      <a:pt x="2090" y="138"/>
                    </a:lnTo>
                    <a:lnTo>
                      <a:pt x="2103" y="147"/>
                    </a:lnTo>
                    <a:lnTo>
                      <a:pt x="2126" y="159"/>
                    </a:lnTo>
                    <a:lnTo>
                      <a:pt x="2122" y="163"/>
                    </a:lnTo>
                    <a:lnTo>
                      <a:pt x="2108" y="163"/>
                    </a:lnTo>
                    <a:lnTo>
                      <a:pt x="2087" y="154"/>
                    </a:lnTo>
                    <a:lnTo>
                      <a:pt x="2079" y="154"/>
                    </a:lnTo>
                    <a:lnTo>
                      <a:pt x="2056" y="144"/>
                    </a:lnTo>
                    <a:lnTo>
                      <a:pt x="2039" y="148"/>
                    </a:lnTo>
                    <a:lnTo>
                      <a:pt x="1978" y="145"/>
                    </a:lnTo>
                    <a:lnTo>
                      <a:pt x="1977" y="154"/>
                    </a:lnTo>
                    <a:lnTo>
                      <a:pt x="1956" y="146"/>
                    </a:lnTo>
                    <a:lnTo>
                      <a:pt x="1932" y="141"/>
                    </a:lnTo>
                    <a:lnTo>
                      <a:pt x="1910" y="127"/>
                    </a:lnTo>
                    <a:lnTo>
                      <a:pt x="1874" y="120"/>
                    </a:lnTo>
                    <a:lnTo>
                      <a:pt x="1838" y="121"/>
                    </a:lnTo>
                    <a:lnTo>
                      <a:pt x="1800" y="123"/>
                    </a:lnTo>
                    <a:lnTo>
                      <a:pt x="1791" y="121"/>
                    </a:lnTo>
                    <a:lnTo>
                      <a:pt x="1763" y="112"/>
                    </a:lnTo>
                    <a:lnTo>
                      <a:pt x="1754" y="116"/>
                    </a:lnTo>
                    <a:lnTo>
                      <a:pt x="1755" y="111"/>
                    </a:lnTo>
                    <a:lnTo>
                      <a:pt x="1744" y="109"/>
                    </a:lnTo>
                    <a:lnTo>
                      <a:pt x="1725" y="105"/>
                    </a:lnTo>
                    <a:lnTo>
                      <a:pt x="1736" y="104"/>
                    </a:lnTo>
                    <a:lnTo>
                      <a:pt x="1701" y="96"/>
                    </a:lnTo>
                    <a:lnTo>
                      <a:pt x="1680" y="99"/>
                    </a:lnTo>
                    <a:lnTo>
                      <a:pt x="1676" y="99"/>
                    </a:lnTo>
                    <a:lnTo>
                      <a:pt x="1678" y="96"/>
                    </a:lnTo>
                    <a:lnTo>
                      <a:pt x="1676" y="94"/>
                    </a:lnTo>
                    <a:lnTo>
                      <a:pt x="1625" y="91"/>
                    </a:lnTo>
                    <a:lnTo>
                      <a:pt x="1575" y="86"/>
                    </a:lnTo>
                    <a:lnTo>
                      <a:pt x="1587" y="91"/>
                    </a:lnTo>
                    <a:lnTo>
                      <a:pt x="1566" y="94"/>
                    </a:lnTo>
                    <a:lnTo>
                      <a:pt x="1575" y="97"/>
                    </a:lnTo>
                    <a:lnTo>
                      <a:pt x="1581" y="98"/>
                    </a:lnTo>
                    <a:lnTo>
                      <a:pt x="1587" y="104"/>
                    </a:lnTo>
                    <a:lnTo>
                      <a:pt x="1596" y="111"/>
                    </a:lnTo>
                    <a:lnTo>
                      <a:pt x="1570" y="109"/>
                    </a:lnTo>
                    <a:lnTo>
                      <a:pt x="1576" y="114"/>
                    </a:lnTo>
                    <a:lnTo>
                      <a:pt x="1578" y="118"/>
                    </a:lnTo>
                    <a:lnTo>
                      <a:pt x="1536" y="108"/>
                    </a:lnTo>
                    <a:lnTo>
                      <a:pt x="1523" y="114"/>
                    </a:lnTo>
                    <a:lnTo>
                      <a:pt x="1487" y="105"/>
                    </a:lnTo>
                    <a:lnTo>
                      <a:pt x="1482" y="104"/>
                    </a:lnTo>
                    <a:lnTo>
                      <a:pt x="1491" y="116"/>
                    </a:lnTo>
                    <a:lnTo>
                      <a:pt x="1486" y="124"/>
                    </a:lnTo>
                    <a:lnTo>
                      <a:pt x="1463" y="118"/>
                    </a:lnTo>
                    <a:lnTo>
                      <a:pt x="1434" y="106"/>
                    </a:lnTo>
                    <a:lnTo>
                      <a:pt x="1401" y="94"/>
                    </a:lnTo>
                    <a:lnTo>
                      <a:pt x="1391" y="96"/>
                    </a:lnTo>
                    <a:lnTo>
                      <a:pt x="1416" y="112"/>
                    </a:lnTo>
                    <a:lnTo>
                      <a:pt x="1382" y="94"/>
                    </a:lnTo>
                    <a:lnTo>
                      <a:pt x="1328" y="88"/>
                    </a:lnTo>
                    <a:lnTo>
                      <a:pt x="1274" y="82"/>
                    </a:lnTo>
                    <a:lnTo>
                      <a:pt x="1244" y="74"/>
                    </a:lnTo>
                    <a:lnTo>
                      <a:pt x="1247" y="72"/>
                    </a:lnTo>
                    <a:lnTo>
                      <a:pt x="1224" y="72"/>
                    </a:lnTo>
                    <a:lnTo>
                      <a:pt x="1173" y="73"/>
                    </a:lnTo>
                    <a:lnTo>
                      <a:pt x="1157" y="66"/>
                    </a:lnTo>
                    <a:lnTo>
                      <a:pt x="1134" y="66"/>
                    </a:lnTo>
                    <a:lnTo>
                      <a:pt x="1134" y="63"/>
                    </a:lnTo>
                    <a:lnTo>
                      <a:pt x="1110" y="67"/>
                    </a:lnTo>
                    <a:lnTo>
                      <a:pt x="1132" y="69"/>
                    </a:lnTo>
                    <a:lnTo>
                      <a:pt x="1105" y="78"/>
                    </a:lnTo>
                    <a:lnTo>
                      <a:pt x="1077" y="80"/>
                    </a:lnTo>
                    <a:lnTo>
                      <a:pt x="1078" y="76"/>
                    </a:lnTo>
                    <a:lnTo>
                      <a:pt x="1107" y="58"/>
                    </a:lnTo>
                    <a:lnTo>
                      <a:pt x="1133" y="38"/>
                    </a:lnTo>
                    <a:lnTo>
                      <a:pt x="1121" y="36"/>
                    </a:lnTo>
                    <a:lnTo>
                      <a:pt x="1108" y="31"/>
                    </a:lnTo>
                    <a:lnTo>
                      <a:pt x="1130" y="34"/>
                    </a:lnTo>
                    <a:lnTo>
                      <a:pt x="1112" y="25"/>
                    </a:lnTo>
                    <a:lnTo>
                      <a:pt x="1108" y="26"/>
                    </a:lnTo>
                    <a:lnTo>
                      <a:pt x="1097" y="24"/>
                    </a:lnTo>
                    <a:lnTo>
                      <a:pt x="1074" y="16"/>
                    </a:lnTo>
                    <a:lnTo>
                      <a:pt x="1027" y="16"/>
                    </a:lnTo>
                    <a:lnTo>
                      <a:pt x="1009" y="18"/>
                    </a:lnTo>
                    <a:lnTo>
                      <a:pt x="1008" y="10"/>
                    </a:lnTo>
                    <a:lnTo>
                      <a:pt x="988" y="9"/>
                    </a:lnTo>
                    <a:lnTo>
                      <a:pt x="965" y="9"/>
                    </a:lnTo>
                    <a:lnTo>
                      <a:pt x="982" y="3"/>
                    </a:lnTo>
                    <a:lnTo>
                      <a:pt x="946" y="0"/>
                    </a:lnTo>
                    <a:lnTo>
                      <a:pt x="924" y="10"/>
                    </a:lnTo>
                    <a:lnTo>
                      <a:pt x="933" y="18"/>
                    </a:lnTo>
                    <a:lnTo>
                      <a:pt x="946" y="20"/>
                    </a:lnTo>
                    <a:lnTo>
                      <a:pt x="912" y="21"/>
                    </a:lnTo>
                    <a:lnTo>
                      <a:pt x="923" y="25"/>
                    </a:lnTo>
                    <a:lnTo>
                      <a:pt x="900" y="27"/>
                    </a:lnTo>
                    <a:lnTo>
                      <a:pt x="879" y="28"/>
                    </a:lnTo>
                    <a:lnTo>
                      <a:pt x="837" y="28"/>
                    </a:lnTo>
                    <a:lnTo>
                      <a:pt x="853" y="28"/>
                    </a:lnTo>
                    <a:lnTo>
                      <a:pt x="821" y="34"/>
                    </a:lnTo>
                    <a:lnTo>
                      <a:pt x="787" y="40"/>
                    </a:lnTo>
                    <a:lnTo>
                      <a:pt x="775" y="44"/>
                    </a:lnTo>
                    <a:lnTo>
                      <a:pt x="775" y="52"/>
                    </a:lnTo>
                    <a:lnTo>
                      <a:pt x="763" y="51"/>
                    </a:lnTo>
                    <a:lnTo>
                      <a:pt x="784" y="57"/>
                    </a:lnTo>
                    <a:lnTo>
                      <a:pt x="771" y="58"/>
                    </a:lnTo>
                    <a:lnTo>
                      <a:pt x="789" y="63"/>
                    </a:lnTo>
                    <a:lnTo>
                      <a:pt x="789" y="66"/>
                    </a:lnTo>
                    <a:lnTo>
                      <a:pt x="749" y="69"/>
                    </a:lnTo>
                    <a:lnTo>
                      <a:pt x="709" y="73"/>
                    </a:lnTo>
                    <a:lnTo>
                      <a:pt x="715" y="81"/>
                    </a:lnTo>
                    <a:lnTo>
                      <a:pt x="733" y="94"/>
                    </a:lnTo>
                    <a:lnTo>
                      <a:pt x="753" y="99"/>
                    </a:lnTo>
                    <a:lnTo>
                      <a:pt x="780" y="109"/>
                    </a:lnTo>
                    <a:lnTo>
                      <a:pt x="793" y="126"/>
                    </a:lnTo>
                    <a:lnTo>
                      <a:pt x="798" y="133"/>
                    </a:lnTo>
                    <a:lnTo>
                      <a:pt x="790" y="133"/>
                    </a:lnTo>
                    <a:lnTo>
                      <a:pt x="777" y="121"/>
                    </a:lnTo>
                    <a:lnTo>
                      <a:pt x="774" y="128"/>
                    </a:lnTo>
                    <a:lnTo>
                      <a:pt x="766" y="115"/>
                    </a:lnTo>
                    <a:lnTo>
                      <a:pt x="774" y="108"/>
                    </a:lnTo>
                    <a:lnTo>
                      <a:pt x="742" y="104"/>
                    </a:lnTo>
                    <a:lnTo>
                      <a:pt x="708" y="94"/>
                    </a:lnTo>
                    <a:lnTo>
                      <a:pt x="683" y="98"/>
                    </a:lnTo>
                    <a:lnTo>
                      <a:pt x="696" y="104"/>
                    </a:lnTo>
                    <a:lnTo>
                      <a:pt x="665" y="103"/>
                    </a:lnTo>
                    <a:lnTo>
                      <a:pt x="673" y="109"/>
                    </a:lnTo>
                    <a:lnTo>
                      <a:pt x="708" y="116"/>
                    </a:lnTo>
                    <a:lnTo>
                      <a:pt x="717" y="121"/>
                    </a:lnTo>
                    <a:lnTo>
                      <a:pt x="664" y="111"/>
                    </a:lnTo>
                    <a:lnTo>
                      <a:pt x="646" y="87"/>
                    </a:lnTo>
                    <a:lnTo>
                      <a:pt x="634" y="86"/>
                    </a:lnTo>
                    <a:lnTo>
                      <a:pt x="647" y="99"/>
                    </a:lnTo>
                    <a:lnTo>
                      <a:pt x="633" y="108"/>
                    </a:lnTo>
                    <a:lnTo>
                      <a:pt x="639" y="115"/>
                    </a:lnTo>
                    <a:lnTo>
                      <a:pt x="660" y="129"/>
                    </a:lnTo>
                    <a:lnTo>
                      <a:pt x="659" y="144"/>
                    </a:lnTo>
                    <a:lnTo>
                      <a:pt x="673" y="158"/>
                    </a:lnTo>
                    <a:lnTo>
                      <a:pt x="713" y="156"/>
                    </a:lnTo>
                    <a:lnTo>
                      <a:pt x="732" y="162"/>
                    </a:lnTo>
                    <a:lnTo>
                      <a:pt x="742" y="175"/>
                    </a:lnTo>
                    <a:lnTo>
                      <a:pt x="748" y="183"/>
                    </a:lnTo>
                    <a:lnTo>
                      <a:pt x="769" y="188"/>
                    </a:lnTo>
                    <a:lnTo>
                      <a:pt x="737" y="183"/>
                    </a:lnTo>
                    <a:lnTo>
                      <a:pt x="725" y="166"/>
                    </a:lnTo>
                    <a:lnTo>
                      <a:pt x="713" y="159"/>
                    </a:lnTo>
                    <a:lnTo>
                      <a:pt x="687" y="164"/>
                    </a:lnTo>
                    <a:lnTo>
                      <a:pt x="703" y="186"/>
                    </a:lnTo>
                    <a:lnTo>
                      <a:pt x="689" y="206"/>
                    </a:lnTo>
                    <a:lnTo>
                      <a:pt x="682" y="208"/>
                    </a:lnTo>
                    <a:lnTo>
                      <a:pt x="673" y="212"/>
                    </a:lnTo>
                    <a:lnTo>
                      <a:pt x="630" y="207"/>
                    </a:lnTo>
                    <a:lnTo>
                      <a:pt x="625" y="202"/>
                    </a:lnTo>
                    <a:lnTo>
                      <a:pt x="653" y="205"/>
                    </a:lnTo>
                    <a:lnTo>
                      <a:pt x="648" y="206"/>
                    </a:lnTo>
                    <a:lnTo>
                      <a:pt x="667" y="205"/>
                    </a:lnTo>
                    <a:lnTo>
                      <a:pt x="664" y="200"/>
                    </a:lnTo>
                    <a:lnTo>
                      <a:pt x="676" y="180"/>
                    </a:lnTo>
                    <a:lnTo>
                      <a:pt x="676" y="170"/>
                    </a:lnTo>
                    <a:lnTo>
                      <a:pt x="651" y="154"/>
                    </a:lnTo>
                    <a:lnTo>
                      <a:pt x="640" y="135"/>
                    </a:lnTo>
                    <a:lnTo>
                      <a:pt x="627" y="117"/>
                    </a:lnTo>
                    <a:lnTo>
                      <a:pt x="611" y="109"/>
                    </a:lnTo>
                    <a:lnTo>
                      <a:pt x="611" y="92"/>
                    </a:lnTo>
                    <a:lnTo>
                      <a:pt x="587" y="84"/>
                    </a:lnTo>
                    <a:lnTo>
                      <a:pt x="556" y="86"/>
                    </a:lnTo>
                    <a:lnTo>
                      <a:pt x="552" y="111"/>
                    </a:lnTo>
                    <a:lnTo>
                      <a:pt x="541" y="120"/>
                    </a:lnTo>
                    <a:lnTo>
                      <a:pt x="545" y="124"/>
                    </a:lnTo>
                    <a:lnTo>
                      <a:pt x="555" y="124"/>
                    </a:lnTo>
                    <a:lnTo>
                      <a:pt x="558" y="138"/>
                    </a:lnTo>
                    <a:lnTo>
                      <a:pt x="563" y="146"/>
                    </a:lnTo>
                    <a:lnTo>
                      <a:pt x="582" y="151"/>
                    </a:lnTo>
                    <a:lnTo>
                      <a:pt x="597" y="160"/>
                    </a:lnTo>
                    <a:lnTo>
                      <a:pt x="604" y="162"/>
                    </a:lnTo>
                    <a:lnTo>
                      <a:pt x="597" y="175"/>
                    </a:lnTo>
                    <a:lnTo>
                      <a:pt x="574" y="162"/>
                    </a:lnTo>
                    <a:lnTo>
                      <a:pt x="537" y="152"/>
                    </a:lnTo>
                    <a:lnTo>
                      <a:pt x="503" y="147"/>
                    </a:lnTo>
                    <a:lnTo>
                      <a:pt x="468" y="142"/>
                    </a:lnTo>
                    <a:lnTo>
                      <a:pt x="462" y="147"/>
                    </a:lnTo>
                    <a:lnTo>
                      <a:pt x="479" y="160"/>
                    </a:lnTo>
                    <a:lnTo>
                      <a:pt x="468" y="166"/>
                    </a:lnTo>
                    <a:lnTo>
                      <a:pt x="467" y="172"/>
                    </a:lnTo>
                    <a:lnTo>
                      <a:pt x="457" y="170"/>
                    </a:lnTo>
                    <a:lnTo>
                      <a:pt x="454" y="160"/>
                    </a:lnTo>
                    <a:lnTo>
                      <a:pt x="432" y="164"/>
                    </a:lnTo>
                    <a:lnTo>
                      <a:pt x="414" y="166"/>
                    </a:lnTo>
                    <a:lnTo>
                      <a:pt x="396" y="174"/>
                    </a:lnTo>
                    <a:lnTo>
                      <a:pt x="372" y="172"/>
                    </a:lnTo>
                    <a:lnTo>
                      <a:pt x="379" y="169"/>
                    </a:lnTo>
                    <a:lnTo>
                      <a:pt x="372" y="162"/>
                    </a:lnTo>
                    <a:lnTo>
                      <a:pt x="384" y="159"/>
                    </a:lnTo>
                    <a:lnTo>
                      <a:pt x="357" y="168"/>
                    </a:lnTo>
                    <a:lnTo>
                      <a:pt x="355" y="170"/>
                    </a:lnTo>
                    <a:lnTo>
                      <a:pt x="324" y="176"/>
                    </a:lnTo>
                    <a:lnTo>
                      <a:pt x="307" y="182"/>
                    </a:lnTo>
                    <a:lnTo>
                      <a:pt x="310" y="186"/>
                    </a:lnTo>
                    <a:lnTo>
                      <a:pt x="295" y="188"/>
                    </a:lnTo>
                    <a:lnTo>
                      <a:pt x="294" y="200"/>
                    </a:lnTo>
                    <a:lnTo>
                      <a:pt x="270" y="201"/>
                    </a:lnTo>
                    <a:lnTo>
                      <a:pt x="252" y="189"/>
                    </a:lnTo>
                    <a:lnTo>
                      <a:pt x="276" y="181"/>
                    </a:lnTo>
                    <a:lnTo>
                      <a:pt x="249" y="168"/>
                    </a:lnTo>
                    <a:lnTo>
                      <a:pt x="217" y="165"/>
                    </a:lnTo>
                    <a:lnTo>
                      <a:pt x="235" y="174"/>
                    </a:lnTo>
                    <a:lnTo>
                      <a:pt x="243" y="195"/>
                    </a:lnTo>
                    <a:lnTo>
                      <a:pt x="249" y="210"/>
                    </a:lnTo>
                    <a:lnTo>
                      <a:pt x="249" y="218"/>
                    </a:lnTo>
                    <a:lnTo>
                      <a:pt x="241" y="218"/>
                    </a:lnTo>
                    <a:lnTo>
                      <a:pt x="235" y="211"/>
                    </a:lnTo>
                    <a:lnTo>
                      <a:pt x="217" y="208"/>
                    </a:lnTo>
                    <a:lnTo>
                      <a:pt x="202" y="219"/>
                    </a:lnTo>
                    <a:lnTo>
                      <a:pt x="186" y="231"/>
                    </a:lnTo>
                    <a:lnTo>
                      <a:pt x="202" y="248"/>
                    </a:lnTo>
                    <a:lnTo>
                      <a:pt x="166" y="243"/>
                    </a:lnTo>
                    <a:lnTo>
                      <a:pt x="143" y="236"/>
                    </a:lnTo>
                    <a:lnTo>
                      <a:pt x="144" y="244"/>
                    </a:lnTo>
                    <a:lnTo>
                      <a:pt x="161" y="252"/>
                    </a:lnTo>
                    <a:lnTo>
                      <a:pt x="169" y="260"/>
                    </a:lnTo>
                    <a:lnTo>
                      <a:pt x="148" y="261"/>
                    </a:lnTo>
                    <a:lnTo>
                      <a:pt x="117" y="247"/>
                    </a:lnTo>
                    <a:lnTo>
                      <a:pt x="107" y="229"/>
                    </a:lnTo>
                    <a:lnTo>
                      <a:pt x="106" y="223"/>
                    </a:lnTo>
                    <a:lnTo>
                      <a:pt x="108" y="223"/>
                    </a:lnTo>
                    <a:lnTo>
                      <a:pt x="87" y="212"/>
                    </a:lnTo>
                    <a:lnTo>
                      <a:pt x="78" y="207"/>
                    </a:lnTo>
                    <a:lnTo>
                      <a:pt x="58" y="196"/>
                    </a:lnTo>
                    <a:lnTo>
                      <a:pt x="70" y="199"/>
                    </a:lnTo>
                    <a:lnTo>
                      <a:pt x="113" y="208"/>
                    </a:lnTo>
                    <a:lnTo>
                      <a:pt x="155" y="217"/>
                    </a:lnTo>
                    <a:lnTo>
                      <a:pt x="195" y="208"/>
                    </a:lnTo>
                    <a:lnTo>
                      <a:pt x="198" y="194"/>
                    </a:lnTo>
                    <a:lnTo>
                      <a:pt x="184" y="183"/>
                    </a:lnTo>
                    <a:lnTo>
                      <a:pt x="138" y="169"/>
                    </a:lnTo>
                    <a:lnTo>
                      <a:pt x="95" y="154"/>
                    </a:lnTo>
                    <a:lnTo>
                      <a:pt x="68" y="156"/>
                    </a:lnTo>
                    <a:lnTo>
                      <a:pt x="61" y="158"/>
                    </a:lnTo>
                    <a:lnTo>
                      <a:pt x="67" y="151"/>
                    </a:lnTo>
                    <a:lnTo>
                      <a:pt x="58" y="152"/>
                    </a:lnTo>
                    <a:lnTo>
                      <a:pt x="44" y="146"/>
                    </a:lnTo>
                    <a:lnTo>
                      <a:pt x="59" y="144"/>
                    </a:lnTo>
                    <a:lnTo>
                      <a:pt x="41" y="140"/>
                    </a:lnTo>
                    <a:lnTo>
                      <a:pt x="34" y="145"/>
                    </a:lnTo>
                    <a:lnTo>
                      <a:pt x="26" y="142"/>
                    </a:lnTo>
                    <a:lnTo>
                      <a:pt x="26" y="148"/>
                    </a:lnTo>
                    <a:lnTo>
                      <a:pt x="16" y="148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1" y="175"/>
                    </a:lnTo>
                    <a:lnTo>
                      <a:pt x="24" y="188"/>
                    </a:lnTo>
                    <a:lnTo>
                      <a:pt x="14" y="202"/>
                    </a:lnTo>
                    <a:lnTo>
                      <a:pt x="34" y="225"/>
                    </a:lnTo>
                    <a:lnTo>
                      <a:pt x="35" y="243"/>
                    </a:lnTo>
                    <a:lnTo>
                      <a:pt x="41" y="250"/>
                    </a:lnTo>
                    <a:lnTo>
                      <a:pt x="50" y="260"/>
                    </a:lnTo>
                    <a:lnTo>
                      <a:pt x="43" y="265"/>
                    </a:lnTo>
                    <a:lnTo>
                      <a:pt x="72" y="283"/>
                    </a:lnTo>
                    <a:lnTo>
                      <a:pt x="60" y="295"/>
                    </a:lnTo>
                    <a:lnTo>
                      <a:pt x="48" y="307"/>
                    </a:lnTo>
                    <a:lnTo>
                      <a:pt x="36" y="319"/>
                    </a:lnTo>
                    <a:lnTo>
                      <a:pt x="24" y="332"/>
                    </a:lnTo>
                    <a:lnTo>
                      <a:pt x="36" y="332"/>
                    </a:lnTo>
                    <a:lnTo>
                      <a:pt x="32" y="332"/>
                    </a:lnTo>
                    <a:lnTo>
                      <a:pt x="36" y="336"/>
                    </a:lnTo>
                    <a:lnTo>
                      <a:pt x="65" y="344"/>
                    </a:lnTo>
                    <a:lnTo>
                      <a:pt x="48" y="344"/>
                    </a:lnTo>
                    <a:lnTo>
                      <a:pt x="34" y="350"/>
                    </a:lnTo>
                    <a:lnTo>
                      <a:pt x="29" y="356"/>
                    </a:lnTo>
                    <a:lnTo>
                      <a:pt x="34" y="376"/>
                    </a:lnTo>
                    <a:lnTo>
                      <a:pt x="26" y="390"/>
                    </a:lnTo>
                    <a:lnTo>
                      <a:pt x="36" y="405"/>
                    </a:lnTo>
                    <a:lnTo>
                      <a:pt x="49" y="430"/>
                    </a:lnTo>
                    <a:lnTo>
                      <a:pt x="76" y="435"/>
                    </a:lnTo>
                    <a:lnTo>
                      <a:pt x="103" y="440"/>
                    </a:lnTo>
                    <a:lnTo>
                      <a:pt x="107" y="465"/>
                    </a:lnTo>
                    <a:lnTo>
                      <a:pt x="130" y="486"/>
                    </a:lnTo>
                    <a:lnTo>
                      <a:pt x="124" y="492"/>
                    </a:lnTo>
                    <a:lnTo>
                      <a:pt x="129" y="512"/>
                    </a:lnTo>
                    <a:lnTo>
                      <a:pt x="143" y="507"/>
                    </a:lnTo>
                    <a:lnTo>
                      <a:pt x="172" y="511"/>
                    </a:lnTo>
                    <a:lnTo>
                      <a:pt x="175" y="518"/>
                    </a:lnTo>
                    <a:lnTo>
                      <a:pt x="198" y="538"/>
                    </a:lnTo>
                    <a:lnTo>
                      <a:pt x="222" y="558"/>
                    </a:lnTo>
                    <a:lnTo>
                      <a:pt x="234" y="555"/>
                    </a:lnTo>
                    <a:lnTo>
                      <a:pt x="261" y="564"/>
                    </a:lnTo>
                    <a:lnTo>
                      <a:pt x="288" y="573"/>
                    </a:lnTo>
                    <a:lnTo>
                      <a:pt x="300" y="606"/>
                    </a:lnTo>
                    <a:lnTo>
                      <a:pt x="286" y="612"/>
                    </a:lnTo>
                    <a:lnTo>
                      <a:pt x="279" y="625"/>
                    </a:lnTo>
                    <a:lnTo>
                      <a:pt x="283" y="630"/>
                    </a:lnTo>
                    <a:lnTo>
                      <a:pt x="269" y="638"/>
                    </a:lnTo>
                    <a:lnTo>
                      <a:pt x="259" y="640"/>
                    </a:lnTo>
                    <a:lnTo>
                      <a:pt x="275" y="652"/>
                    </a:lnTo>
                    <a:lnTo>
                      <a:pt x="269" y="651"/>
                    </a:lnTo>
                    <a:lnTo>
                      <a:pt x="267" y="658"/>
                    </a:lnTo>
                    <a:lnTo>
                      <a:pt x="263" y="654"/>
                    </a:lnTo>
                    <a:lnTo>
                      <a:pt x="263" y="667"/>
                    </a:lnTo>
                    <a:lnTo>
                      <a:pt x="246" y="669"/>
                    </a:lnTo>
                    <a:lnTo>
                      <a:pt x="243" y="673"/>
                    </a:lnTo>
                    <a:lnTo>
                      <a:pt x="270" y="687"/>
                    </a:lnTo>
                    <a:lnTo>
                      <a:pt x="298" y="702"/>
                    </a:lnTo>
                    <a:lnTo>
                      <a:pt x="299" y="700"/>
                    </a:lnTo>
                    <a:lnTo>
                      <a:pt x="321" y="702"/>
                    </a:lnTo>
                    <a:lnTo>
                      <a:pt x="341" y="703"/>
                    </a:lnTo>
                    <a:lnTo>
                      <a:pt x="370" y="715"/>
                    </a:lnTo>
                    <a:lnTo>
                      <a:pt x="397" y="726"/>
                    </a:lnTo>
                    <a:lnTo>
                      <a:pt x="426" y="736"/>
                    </a:lnTo>
                    <a:lnTo>
                      <a:pt x="454" y="748"/>
                    </a:lnTo>
                    <a:lnTo>
                      <a:pt x="485" y="753"/>
                    </a:lnTo>
                    <a:lnTo>
                      <a:pt x="469" y="736"/>
                    </a:lnTo>
                    <a:lnTo>
                      <a:pt x="453" y="718"/>
                    </a:lnTo>
                    <a:lnTo>
                      <a:pt x="450" y="703"/>
                    </a:lnTo>
                    <a:lnTo>
                      <a:pt x="449" y="709"/>
                    </a:lnTo>
                    <a:lnTo>
                      <a:pt x="438" y="692"/>
                    </a:lnTo>
                    <a:lnTo>
                      <a:pt x="432" y="685"/>
                    </a:lnTo>
                    <a:lnTo>
                      <a:pt x="442" y="663"/>
                    </a:lnTo>
                    <a:lnTo>
                      <a:pt x="461" y="654"/>
                    </a:lnTo>
                    <a:lnTo>
                      <a:pt x="471" y="649"/>
                    </a:lnTo>
                    <a:lnTo>
                      <a:pt x="468" y="644"/>
                    </a:lnTo>
                    <a:lnTo>
                      <a:pt x="454" y="621"/>
                    </a:lnTo>
                    <a:lnTo>
                      <a:pt x="432" y="604"/>
                    </a:lnTo>
                    <a:lnTo>
                      <a:pt x="411" y="588"/>
                    </a:lnTo>
                    <a:lnTo>
                      <a:pt x="414" y="562"/>
                    </a:lnTo>
                    <a:lnTo>
                      <a:pt x="417" y="537"/>
                    </a:lnTo>
                    <a:lnTo>
                      <a:pt x="438" y="547"/>
                    </a:lnTo>
                    <a:lnTo>
                      <a:pt x="442" y="537"/>
                    </a:lnTo>
                    <a:lnTo>
                      <a:pt x="455" y="526"/>
                    </a:lnTo>
                    <a:lnTo>
                      <a:pt x="468" y="517"/>
                    </a:lnTo>
                    <a:lnTo>
                      <a:pt x="495" y="516"/>
                    </a:lnTo>
                    <a:lnTo>
                      <a:pt x="519" y="528"/>
                    </a:lnTo>
                    <a:lnTo>
                      <a:pt x="544" y="538"/>
                    </a:lnTo>
                    <a:lnTo>
                      <a:pt x="570" y="536"/>
                    </a:lnTo>
                    <a:lnTo>
                      <a:pt x="606" y="536"/>
                    </a:lnTo>
                    <a:lnTo>
                      <a:pt x="641" y="542"/>
                    </a:lnTo>
                    <a:lnTo>
                      <a:pt x="645" y="535"/>
                    </a:lnTo>
                    <a:lnTo>
                      <a:pt x="624" y="512"/>
                    </a:lnTo>
                    <a:lnTo>
                      <a:pt x="634" y="487"/>
                    </a:lnTo>
                    <a:lnTo>
                      <a:pt x="649" y="487"/>
                    </a:lnTo>
                    <a:lnTo>
                      <a:pt x="628" y="477"/>
                    </a:lnTo>
                    <a:lnTo>
                      <a:pt x="651" y="472"/>
                    </a:lnTo>
                    <a:lnTo>
                      <a:pt x="675" y="469"/>
                    </a:lnTo>
                    <a:lnTo>
                      <a:pt x="696" y="463"/>
                    </a:lnTo>
                    <a:lnTo>
                      <a:pt x="718" y="457"/>
                    </a:lnTo>
                    <a:lnTo>
                      <a:pt x="739" y="451"/>
                    </a:lnTo>
                    <a:lnTo>
                      <a:pt x="761" y="445"/>
                    </a:lnTo>
                    <a:lnTo>
                      <a:pt x="777" y="442"/>
                    </a:lnTo>
                    <a:lnTo>
                      <a:pt x="790" y="457"/>
                    </a:lnTo>
                    <a:lnTo>
                      <a:pt x="825" y="469"/>
                    </a:lnTo>
                    <a:lnTo>
                      <a:pt x="838" y="476"/>
                    </a:lnTo>
                    <a:lnTo>
                      <a:pt x="852" y="478"/>
                    </a:lnTo>
                    <a:lnTo>
                      <a:pt x="875" y="470"/>
                    </a:lnTo>
                    <a:lnTo>
                      <a:pt x="898" y="462"/>
                    </a:lnTo>
                    <a:lnTo>
                      <a:pt x="903" y="465"/>
                    </a:lnTo>
                    <a:lnTo>
                      <a:pt x="899" y="475"/>
                    </a:lnTo>
                    <a:lnTo>
                      <a:pt x="923" y="492"/>
                    </a:lnTo>
                    <a:lnTo>
                      <a:pt x="948" y="508"/>
                    </a:lnTo>
                    <a:lnTo>
                      <a:pt x="972" y="525"/>
                    </a:lnTo>
                    <a:lnTo>
                      <a:pt x="997" y="542"/>
                    </a:lnTo>
                    <a:lnTo>
                      <a:pt x="1001" y="536"/>
                    </a:lnTo>
                    <a:lnTo>
                      <a:pt x="1015" y="541"/>
                    </a:lnTo>
                    <a:lnTo>
                      <a:pt x="1038" y="537"/>
                    </a:lnTo>
                    <a:lnTo>
                      <a:pt x="1062" y="553"/>
                    </a:lnTo>
                    <a:lnTo>
                      <a:pt x="1087" y="567"/>
                    </a:lnTo>
                    <a:lnTo>
                      <a:pt x="1112" y="562"/>
                    </a:lnTo>
                    <a:lnTo>
                      <a:pt x="1132" y="584"/>
                    </a:lnTo>
                    <a:lnTo>
                      <a:pt x="1146" y="583"/>
                    </a:lnTo>
                    <a:lnTo>
                      <a:pt x="1156" y="576"/>
                    </a:lnTo>
                    <a:lnTo>
                      <a:pt x="1172" y="568"/>
                    </a:lnTo>
                    <a:lnTo>
                      <a:pt x="1190" y="558"/>
                    </a:lnTo>
                    <a:lnTo>
                      <a:pt x="1208" y="547"/>
                    </a:lnTo>
                    <a:lnTo>
                      <a:pt x="1246" y="550"/>
                    </a:lnTo>
                    <a:lnTo>
                      <a:pt x="1252" y="559"/>
                    </a:lnTo>
                    <a:lnTo>
                      <a:pt x="1280" y="564"/>
                    </a:lnTo>
                    <a:lnTo>
                      <a:pt x="1306" y="568"/>
                    </a:lnTo>
                    <a:lnTo>
                      <a:pt x="1320" y="556"/>
                    </a:lnTo>
                    <a:lnTo>
                      <a:pt x="1302" y="541"/>
                    </a:lnTo>
                    <a:lnTo>
                      <a:pt x="1307" y="518"/>
                    </a:lnTo>
                    <a:lnTo>
                      <a:pt x="1338" y="525"/>
                    </a:lnTo>
                    <a:lnTo>
                      <a:pt x="1370" y="532"/>
                    </a:lnTo>
                    <a:lnTo>
                      <a:pt x="1383" y="544"/>
                    </a:lnTo>
                    <a:lnTo>
                      <a:pt x="1412" y="559"/>
                    </a:lnTo>
                    <a:lnTo>
                      <a:pt x="1443" y="553"/>
                    </a:lnTo>
                    <a:lnTo>
                      <a:pt x="1468" y="559"/>
                    </a:lnTo>
                    <a:lnTo>
                      <a:pt x="1493" y="564"/>
                    </a:lnTo>
                    <a:lnTo>
                      <a:pt x="1503" y="572"/>
                    </a:lnTo>
                    <a:lnTo>
                      <a:pt x="1541" y="582"/>
                    </a:lnTo>
                    <a:lnTo>
                      <a:pt x="1563" y="578"/>
                    </a:lnTo>
                    <a:lnTo>
                      <a:pt x="1584" y="574"/>
                    </a:lnTo>
                    <a:lnTo>
                      <a:pt x="1605" y="558"/>
                    </a:lnTo>
                    <a:lnTo>
                      <a:pt x="1638" y="566"/>
                    </a:lnTo>
                    <a:lnTo>
                      <a:pt x="1655" y="567"/>
                    </a:lnTo>
                    <a:lnTo>
                      <a:pt x="1683" y="572"/>
                    </a:lnTo>
                    <a:lnTo>
                      <a:pt x="1696" y="558"/>
                    </a:lnTo>
                    <a:lnTo>
                      <a:pt x="1690" y="541"/>
                    </a:lnTo>
                    <a:lnTo>
                      <a:pt x="1689" y="513"/>
                    </a:lnTo>
                    <a:lnTo>
                      <a:pt x="1677" y="505"/>
                    </a:lnTo>
                    <a:lnTo>
                      <a:pt x="1667" y="501"/>
                    </a:lnTo>
                    <a:lnTo>
                      <a:pt x="1682" y="489"/>
                    </a:lnTo>
                    <a:lnTo>
                      <a:pt x="1704" y="488"/>
                    </a:lnTo>
                    <a:lnTo>
                      <a:pt x="1727" y="488"/>
                    </a:lnTo>
                    <a:lnTo>
                      <a:pt x="1773" y="502"/>
                    </a:lnTo>
                    <a:lnTo>
                      <a:pt x="1792" y="518"/>
                    </a:lnTo>
                    <a:lnTo>
                      <a:pt x="1810" y="534"/>
                    </a:lnTo>
                    <a:lnTo>
                      <a:pt x="1829" y="549"/>
                    </a:lnTo>
                    <a:lnTo>
                      <a:pt x="1848" y="565"/>
                    </a:lnTo>
                    <a:lnTo>
                      <a:pt x="1868" y="574"/>
                    </a:lnTo>
                    <a:lnTo>
                      <a:pt x="1901" y="583"/>
                    </a:lnTo>
                    <a:lnTo>
                      <a:pt x="1920" y="591"/>
                    </a:lnTo>
                    <a:lnTo>
                      <a:pt x="1943" y="615"/>
                    </a:lnTo>
                    <a:lnTo>
                      <a:pt x="1971" y="612"/>
                    </a:lnTo>
                    <a:lnTo>
                      <a:pt x="2000" y="602"/>
                    </a:lnTo>
                    <a:lnTo>
                      <a:pt x="2010" y="621"/>
                    </a:lnTo>
                    <a:lnTo>
                      <a:pt x="2014" y="649"/>
                    </a:lnTo>
                    <a:lnTo>
                      <a:pt x="2018" y="676"/>
                    </a:lnTo>
                    <a:lnTo>
                      <a:pt x="1994" y="672"/>
                    </a:lnTo>
                    <a:lnTo>
                      <a:pt x="1990" y="684"/>
                    </a:lnTo>
                    <a:lnTo>
                      <a:pt x="2003" y="704"/>
                    </a:lnTo>
                    <a:lnTo>
                      <a:pt x="2015" y="726"/>
                    </a:lnTo>
                    <a:lnTo>
                      <a:pt x="2008" y="730"/>
                    </a:lnTo>
                    <a:lnTo>
                      <a:pt x="2013" y="736"/>
                    </a:lnTo>
                    <a:lnTo>
                      <a:pt x="2016" y="740"/>
                    </a:lnTo>
                    <a:lnTo>
                      <a:pt x="2013" y="733"/>
                    </a:lnTo>
                    <a:lnTo>
                      <a:pt x="2016" y="733"/>
                    </a:lnTo>
                    <a:lnTo>
                      <a:pt x="2026" y="718"/>
                    </a:lnTo>
                    <a:lnTo>
                      <a:pt x="2032" y="717"/>
                    </a:lnTo>
                    <a:lnTo>
                      <a:pt x="2039" y="727"/>
                    </a:lnTo>
                    <a:lnTo>
                      <a:pt x="2052" y="728"/>
                    </a:lnTo>
                    <a:lnTo>
                      <a:pt x="2074" y="720"/>
                    </a:lnTo>
                    <a:lnTo>
                      <a:pt x="2081" y="704"/>
                    </a:lnTo>
                    <a:lnTo>
                      <a:pt x="2087" y="688"/>
                    </a:lnTo>
                    <a:lnTo>
                      <a:pt x="2091" y="667"/>
                    </a:lnTo>
                    <a:lnTo>
                      <a:pt x="2092" y="645"/>
                    </a:lnTo>
                    <a:lnTo>
                      <a:pt x="2094" y="624"/>
                    </a:lnTo>
                    <a:lnTo>
                      <a:pt x="2096" y="602"/>
                    </a:lnTo>
                    <a:lnTo>
                      <a:pt x="2087" y="583"/>
                    </a:lnTo>
                    <a:lnTo>
                      <a:pt x="2079" y="564"/>
                    </a:lnTo>
                    <a:lnTo>
                      <a:pt x="2067" y="552"/>
                    </a:lnTo>
                    <a:lnTo>
                      <a:pt x="2062" y="536"/>
                    </a:lnTo>
                    <a:lnTo>
                      <a:pt x="2056" y="522"/>
                    </a:lnTo>
                    <a:lnTo>
                      <a:pt x="2043" y="506"/>
                    </a:lnTo>
                    <a:lnTo>
                      <a:pt x="2022" y="494"/>
                    </a:lnTo>
                    <a:lnTo>
                      <a:pt x="2034" y="495"/>
                    </a:lnTo>
                    <a:lnTo>
                      <a:pt x="1989" y="470"/>
                    </a:lnTo>
                    <a:lnTo>
                      <a:pt x="1966" y="468"/>
                    </a:lnTo>
                    <a:lnTo>
                      <a:pt x="1972" y="477"/>
                    </a:lnTo>
                    <a:lnTo>
                      <a:pt x="1955" y="484"/>
                    </a:lnTo>
                    <a:lnTo>
                      <a:pt x="1956" y="477"/>
                    </a:lnTo>
                    <a:lnTo>
                      <a:pt x="1946" y="474"/>
                    </a:lnTo>
                    <a:lnTo>
                      <a:pt x="1943" y="477"/>
                    </a:lnTo>
                    <a:lnTo>
                      <a:pt x="1929" y="463"/>
                    </a:lnTo>
                    <a:lnTo>
                      <a:pt x="1898" y="459"/>
                    </a:lnTo>
                    <a:lnTo>
                      <a:pt x="1905" y="439"/>
                    </a:lnTo>
                    <a:lnTo>
                      <a:pt x="1912" y="420"/>
                    </a:lnTo>
                    <a:lnTo>
                      <a:pt x="1917" y="406"/>
                    </a:lnTo>
                    <a:lnTo>
                      <a:pt x="1923" y="392"/>
                    </a:lnTo>
                    <a:lnTo>
                      <a:pt x="1918" y="382"/>
                    </a:lnTo>
                    <a:lnTo>
                      <a:pt x="1925" y="363"/>
                    </a:lnTo>
                    <a:lnTo>
                      <a:pt x="1947" y="360"/>
                    </a:lnTo>
                    <a:lnTo>
                      <a:pt x="1970" y="356"/>
                    </a:lnTo>
                    <a:lnTo>
                      <a:pt x="1976" y="356"/>
                    </a:lnTo>
                    <a:lnTo>
                      <a:pt x="1984" y="361"/>
                    </a:lnTo>
                    <a:lnTo>
                      <a:pt x="1988" y="357"/>
                    </a:lnTo>
                    <a:lnTo>
                      <a:pt x="2028" y="360"/>
                    </a:lnTo>
                    <a:lnTo>
                      <a:pt x="2030" y="356"/>
                    </a:lnTo>
                    <a:lnTo>
                      <a:pt x="2026" y="351"/>
                    </a:lnTo>
                    <a:lnTo>
                      <a:pt x="2058" y="352"/>
                    </a:lnTo>
                    <a:lnTo>
                      <a:pt x="2085" y="360"/>
                    </a:lnTo>
                    <a:lnTo>
                      <a:pt x="2075" y="362"/>
                    </a:lnTo>
                    <a:lnTo>
                      <a:pt x="2082" y="369"/>
                    </a:lnTo>
                    <a:lnTo>
                      <a:pt x="2100" y="367"/>
                    </a:lnTo>
                    <a:lnTo>
                      <a:pt x="2114" y="361"/>
                    </a:lnTo>
                    <a:lnTo>
                      <a:pt x="2139" y="362"/>
                    </a:lnTo>
                    <a:lnTo>
                      <a:pt x="2134" y="357"/>
                    </a:lnTo>
                    <a:lnTo>
                      <a:pt x="2117" y="356"/>
                    </a:lnTo>
                    <a:lnTo>
                      <a:pt x="2110" y="350"/>
                    </a:lnTo>
                    <a:lnTo>
                      <a:pt x="2110" y="328"/>
                    </a:lnTo>
                    <a:lnTo>
                      <a:pt x="2109" y="308"/>
                    </a:lnTo>
                    <a:lnTo>
                      <a:pt x="2145" y="307"/>
                    </a:lnTo>
                    <a:lnTo>
                      <a:pt x="2152" y="304"/>
                    </a:lnTo>
                    <a:lnTo>
                      <a:pt x="2171" y="324"/>
                    </a:lnTo>
                    <a:lnTo>
                      <a:pt x="2174" y="321"/>
                    </a:lnTo>
                    <a:lnTo>
                      <a:pt x="2186" y="331"/>
                    </a:lnTo>
                    <a:lnTo>
                      <a:pt x="2195" y="310"/>
                    </a:lnTo>
                    <a:lnTo>
                      <a:pt x="2206" y="310"/>
                    </a:lnTo>
                    <a:lnTo>
                      <a:pt x="2187" y="292"/>
                    </a:lnTo>
                    <a:lnTo>
                      <a:pt x="2192" y="289"/>
                    </a:lnTo>
                    <a:lnTo>
                      <a:pt x="2221" y="291"/>
                    </a:lnTo>
                    <a:lnTo>
                      <a:pt x="2225" y="295"/>
                    </a:lnTo>
                    <a:lnTo>
                      <a:pt x="2209" y="294"/>
                    </a:lnTo>
                    <a:lnTo>
                      <a:pt x="2222" y="309"/>
                    </a:lnTo>
                    <a:lnTo>
                      <a:pt x="2236" y="324"/>
                    </a:lnTo>
                    <a:lnTo>
                      <a:pt x="2225" y="331"/>
                    </a:lnTo>
                    <a:lnTo>
                      <a:pt x="2223" y="348"/>
                    </a:lnTo>
                    <a:lnTo>
                      <a:pt x="2218" y="364"/>
                    </a:lnTo>
                    <a:lnTo>
                      <a:pt x="2216" y="386"/>
                    </a:lnTo>
                    <a:lnTo>
                      <a:pt x="2199" y="390"/>
                    </a:lnTo>
                    <a:lnTo>
                      <a:pt x="2207" y="397"/>
                    </a:lnTo>
                    <a:lnTo>
                      <a:pt x="2210" y="412"/>
                    </a:lnTo>
                    <a:lnTo>
                      <a:pt x="2224" y="430"/>
                    </a:lnTo>
                    <a:lnTo>
                      <a:pt x="2240" y="450"/>
                    </a:lnTo>
                    <a:lnTo>
                      <a:pt x="2266" y="472"/>
                    </a:lnTo>
                    <a:lnTo>
                      <a:pt x="2294" y="495"/>
                    </a:lnTo>
                    <a:lnTo>
                      <a:pt x="2320" y="518"/>
                    </a:lnTo>
                    <a:lnTo>
                      <a:pt x="2348" y="542"/>
                    </a:lnTo>
                    <a:lnTo>
                      <a:pt x="2355" y="528"/>
                    </a:lnTo>
                    <a:lnTo>
                      <a:pt x="2339" y="496"/>
                    </a:lnTo>
                    <a:lnTo>
                      <a:pt x="2345" y="493"/>
                    </a:lnTo>
                    <a:lnTo>
                      <a:pt x="2359" y="494"/>
                    </a:lnTo>
                    <a:lnTo>
                      <a:pt x="2355" y="490"/>
                    </a:lnTo>
                    <a:lnTo>
                      <a:pt x="2339" y="469"/>
                    </a:lnTo>
                    <a:lnTo>
                      <a:pt x="2360" y="459"/>
                    </a:lnTo>
                    <a:lnTo>
                      <a:pt x="2332" y="436"/>
                    </a:lnTo>
                    <a:lnTo>
                      <a:pt x="2332" y="424"/>
                    </a:lnTo>
                    <a:lnTo>
                      <a:pt x="2333" y="421"/>
                    </a:lnTo>
                    <a:lnTo>
                      <a:pt x="2333" y="426"/>
                    </a:lnTo>
                    <a:lnTo>
                      <a:pt x="2345" y="429"/>
                    </a:lnTo>
                    <a:lnTo>
                      <a:pt x="2331" y="415"/>
                    </a:lnTo>
                    <a:lnTo>
                      <a:pt x="2323" y="414"/>
                    </a:lnTo>
                    <a:lnTo>
                      <a:pt x="2303" y="390"/>
                    </a:lnTo>
                    <a:lnTo>
                      <a:pt x="2294" y="392"/>
                    </a:lnTo>
                    <a:lnTo>
                      <a:pt x="2277" y="386"/>
                    </a:lnTo>
                    <a:lnTo>
                      <a:pt x="2269" y="362"/>
                    </a:lnTo>
                    <a:lnTo>
                      <a:pt x="2259" y="348"/>
                    </a:lnTo>
                    <a:lnTo>
                      <a:pt x="2270" y="343"/>
                    </a:lnTo>
                    <a:lnTo>
                      <a:pt x="2283" y="349"/>
                    </a:lnTo>
                    <a:lnTo>
                      <a:pt x="2279" y="342"/>
                    </a:lnTo>
                    <a:lnTo>
                      <a:pt x="2288" y="333"/>
                    </a:lnTo>
                    <a:lnTo>
                      <a:pt x="2303" y="348"/>
                    </a:lnTo>
                    <a:lnTo>
                      <a:pt x="2305" y="338"/>
                    </a:lnTo>
                    <a:lnTo>
                      <a:pt x="2335" y="331"/>
                    </a:lnTo>
                    <a:lnTo>
                      <a:pt x="2365" y="343"/>
                    </a:lnTo>
                    <a:lnTo>
                      <a:pt x="2363" y="338"/>
                    </a:lnTo>
                    <a:lnTo>
                      <a:pt x="2373" y="324"/>
                    </a:lnTo>
                    <a:lnTo>
                      <a:pt x="2374" y="321"/>
                    </a:lnTo>
                    <a:lnTo>
                      <a:pt x="2373" y="315"/>
                    </a:lnTo>
                    <a:lnTo>
                      <a:pt x="2375" y="312"/>
                    </a:lnTo>
                    <a:lnTo>
                      <a:pt x="2392" y="301"/>
                    </a:lnTo>
                    <a:lnTo>
                      <a:pt x="2409" y="290"/>
                    </a:lnTo>
                    <a:lnTo>
                      <a:pt x="2401" y="288"/>
                    </a:lnTo>
                    <a:lnTo>
                      <a:pt x="2405" y="286"/>
                    </a:lnTo>
                    <a:lnTo>
                      <a:pt x="2443" y="295"/>
                    </a:lnTo>
                    <a:lnTo>
                      <a:pt x="2445" y="290"/>
                    </a:lnTo>
                    <a:lnTo>
                      <a:pt x="2428" y="280"/>
                    </a:lnTo>
                    <a:lnTo>
                      <a:pt x="2410" y="272"/>
                    </a:lnTo>
                    <a:lnTo>
                      <a:pt x="2401" y="268"/>
                    </a:lnTo>
                    <a:lnTo>
                      <a:pt x="2372" y="252"/>
                    </a:lnTo>
                    <a:lnTo>
                      <a:pt x="2371" y="254"/>
                    </a:lnTo>
                    <a:lnTo>
                      <a:pt x="2351" y="244"/>
                    </a:lnTo>
                    <a:lnTo>
                      <a:pt x="2362" y="246"/>
                    </a:lnTo>
                    <a:lnTo>
                      <a:pt x="2380" y="243"/>
                    </a:lnTo>
                    <a:lnTo>
                      <a:pt x="2350" y="222"/>
                    </a:lnTo>
                    <a:lnTo>
                      <a:pt x="2321" y="201"/>
                    </a:lnTo>
                    <a:lnTo>
                      <a:pt x="2290" y="180"/>
                    </a:lnTo>
                    <a:lnTo>
                      <a:pt x="2260" y="15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2" name="Freeform 402"/>
              <p:cNvSpPr>
                <a:spLocks/>
              </p:cNvSpPr>
              <p:nvPr/>
            </p:nvSpPr>
            <p:spPr bwMode="auto">
              <a:xfrm>
                <a:off x="1480" y="1378"/>
                <a:ext cx="89" cy="47"/>
              </a:xfrm>
              <a:custGeom>
                <a:avLst/>
                <a:gdLst/>
                <a:ahLst/>
                <a:cxnLst>
                  <a:cxn ang="0">
                    <a:pos x="176" y="58"/>
                  </a:cxn>
                  <a:cxn ang="0">
                    <a:pos x="171" y="50"/>
                  </a:cxn>
                  <a:cxn ang="0">
                    <a:pos x="162" y="40"/>
                  </a:cxn>
                  <a:cxn ang="0">
                    <a:pos x="153" y="39"/>
                  </a:cxn>
                  <a:cxn ang="0">
                    <a:pos x="153" y="41"/>
                  </a:cxn>
                  <a:cxn ang="0">
                    <a:pos x="149" y="39"/>
                  </a:cxn>
                  <a:cxn ang="0">
                    <a:pos x="132" y="39"/>
                  </a:cxn>
                  <a:cxn ang="0">
                    <a:pos x="121" y="48"/>
                  </a:cxn>
                  <a:cxn ang="0">
                    <a:pos x="120" y="52"/>
                  </a:cxn>
                  <a:cxn ang="0">
                    <a:pos x="111" y="52"/>
                  </a:cxn>
                  <a:cxn ang="0">
                    <a:pos x="119" y="45"/>
                  </a:cxn>
                  <a:cxn ang="0">
                    <a:pos x="132" y="32"/>
                  </a:cxn>
                  <a:cxn ang="0">
                    <a:pos x="132" y="21"/>
                  </a:cxn>
                  <a:cxn ang="0">
                    <a:pos x="117" y="9"/>
                  </a:cxn>
                  <a:cxn ang="0">
                    <a:pos x="117" y="12"/>
                  </a:cxn>
                  <a:cxn ang="0">
                    <a:pos x="108" y="0"/>
                  </a:cxn>
                  <a:cxn ang="0">
                    <a:pos x="80" y="18"/>
                  </a:cxn>
                  <a:cxn ang="0">
                    <a:pos x="54" y="38"/>
                  </a:cxn>
                  <a:cxn ang="0">
                    <a:pos x="26" y="56"/>
                  </a:cxn>
                  <a:cxn ang="0">
                    <a:pos x="0" y="74"/>
                  </a:cxn>
                  <a:cxn ang="0">
                    <a:pos x="13" y="63"/>
                  </a:cxn>
                  <a:cxn ang="0">
                    <a:pos x="25" y="57"/>
                  </a:cxn>
                  <a:cxn ang="0">
                    <a:pos x="32" y="56"/>
                  </a:cxn>
                  <a:cxn ang="0">
                    <a:pos x="41" y="51"/>
                  </a:cxn>
                  <a:cxn ang="0">
                    <a:pos x="41" y="54"/>
                  </a:cxn>
                  <a:cxn ang="0">
                    <a:pos x="45" y="54"/>
                  </a:cxn>
                  <a:cxn ang="0">
                    <a:pos x="30" y="62"/>
                  </a:cxn>
                  <a:cxn ang="0">
                    <a:pos x="27" y="69"/>
                  </a:cxn>
                  <a:cxn ang="0">
                    <a:pos x="60" y="69"/>
                  </a:cxn>
                  <a:cxn ang="0">
                    <a:pos x="50" y="83"/>
                  </a:cxn>
                  <a:cxn ang="0">
                    <a:pos x="65" y="88"/>
                  </a:cxn>
                  <a:cxn ang="0">
                    <a:pos x="75" y="89"/>
                  </a:cxn>
                  <a:cxn ang="0">
                    <a:pos x="71" y="94"/>
                  </a:cxn>
                  <a:cxn ang="0">
                    <a:pos x="83" y="92"/>
                  </a:cxn>
                  <a:cxn ang="0">
                    <a:pos x="90" y="88"/>
                  </a:cxn>
                  <a:cxn ang="0">
                    <a:pos x="89" y="84"/>
                  </a:cxn>
                  <a:cxn ang="0">
                    <a:pos x="111" y="75"/>
                  </a:cxn>
                  <a:cxn ang="0">
                    <a:pos x="119" y="70"/>
                  </a:cxn>
                  <a:cxn ang="0">
                    <a:pos x="121" y="65"/>
                  </a:cxn>
                  <a:cxn ang="0">
                    <a:pos x="123" y="69"/>
                  </a:cxn>
                  <a:cxn ang="0">
                    <a:pos x="134" y="68"/>
                  </a:cxn>
                  <a:cxn ang="0">
                    <a:pos x="140" y="64"/>
                  </a:cxn>
                  <a:cxn ang="0">
                    <a:pos x="153" y="64"/>
                  </a:cxn>
                  <a:cxn ang="0">
                    <a:pos x="176" y="58"/>
                  </a:cxn>
                </a:cxnLst>
                <a:rect l="0" t="0" r="r" b="b"/>
                <a:pathLst>
                  <a:path w="176" h="94">
                    <a:moveTo>
                      <a:pt x="176" y="58"/>
                    </a:moveTo>
                    <a:lnTo>
                      <a:pt x="171" y="50"/>
                    </a:lnTo>
                    <a:lnTo>
                      <a:pt x="162" y="40"/>
                    </a:lnTo>
                    <a:lnTo>
                      <a:pt x="153" y="39"/>
                    </a:lnTo>
                    <a:lnTo>
                      <a:pt x="153" y="41"/>
                    </a:lnTo>
                    <a:lnTo>
                      <a:pt x="149" y="39"/>
                    </a:lnTo>
                    <a:lnTo>
                      <a:pt x="132" y="39"/>
                    </a:lnTo>
                    <a:lnTo>
                      <a:pt x="121" y="48"/>
                    </a:lnTo>
                    <a:lnTo>
                      <a:pt x="120" y="52"/>
                    </a:lnTo>
                    <a:lnTo>
                      <a:pt x="111" y="52"/>
                    </a:lnTo>
                    <a:lnTo>
                      <a:pt x="119" y="45"/>
                    </a:lnTo>
                    <a:lnTo>
                      <a:pt x="132" y="32"/>
                    </a:lnTo>
                    <a:lnTo>
                      <a:pt x="132" y="21"/>
                    </a:lnTo>
                    <a:lnTo>
                      <a:pt x="117" y="9"/>
                    </a:lnTo>
                    <a:lnTo>
                      <a:pt x="117" y="12"/>
                    </a:lnTo>
                    <a:lnTo>
                      <a:pt x="108" y="0"/>
                    </a:lnTo>
                    <a:lnTo>
                      <a:pt x="80" y="18"/>
                    </a:lnTo>
                    <a:lnTo>
                      <a:pt x="54" y="38"/>
                    </a:lnTo>
                    <a:lnTo>
                      <a:pt x="26" y="56"/>
                    </a:lnTo>
                    <a:lnTo>
                      <a:pt x="0" y="74"/>
                    </a:lnTo>
                    <a:lnTo>
                      <a:pt x="13" y="63"/>
                    </a:lnTo>
                    <a:lnTo>
                      <a:pt x="25" y="57"/>
                    </a:lnTo>
                    <a:lnTo>
                      <a:pt x="32" y="56"/>
                    </a:lnTo>
                    <a:lnTo>
                      <a:pt x="41" y="51"/>
                    </a:lnTo>
                    <a:lnTo>
                      <a:pt x="41" y="54"/>
                    </a:lnTo>
                    <a:lnTo>
                      <a:pt x="45" y="54"/>
                    </a:lnTo>
                    <a:lnTo>
                      <a:pt x="30" y="62"/>
                    </a:lnTo>
                    <a:lnTo>
                      <a:pt x="27" y="69"/>
                    </a:lnTo>
                    <a:lnTo>
                      <a:pt x="60" y="69"/>
                    </a:lnTo>
                    <a:lnTo>
                      <a:pt x="50" y="83"/>
                    </a:lnTo>
                    <a:lnTo>
                      <a:pt x="65" y="88"/>
                    </a:lnTo>
                    <a:lnTo>
                      <a:pt x="75" y="89"/>
                    </a:lnTo>
                    <a:lnTo>
                      <a:pt x="71" y="94"/>
                    </a:lnTo>
                    <a:lnTo>
                      <a:pt x="83" y="92"/>
                    </a:lnTo>
                    <a:lnTo>
                      <a:pt x="90" y="88"/>
                    </a:lnTo>
                    <a:lnTo>
                      <a:pt x="89" y="84"/>
                    </a:lnTo>
                    <a:lnTo>
                      <a:pt x="111" y="75"/>
                    </a:lnTo>
                    <a:lnTo>
                      <a:pt x="119" y="70"/>
                    </a:lnTo>
                    <a:lnTo>
                      <a:pt x="121" y="65"/>
                    </a:lnTo>
                    <a:lnTo>
                      <a:pt x="123" y="69"/>
                    </a:lnTo>
                    <a:lnTo>
                      <a:pt x="134" y="68"/>
                    </a:lnTo>
                    <a:lnTo>
                      <a:pt x="140" y="64"/>
                    </a:lnTo>
                    <a:lnTo>
                      <a:pt x="153" y="64"/>
                    </a:lnTo>
                    <a:lnTo>
                      <a:pt x="176" y="5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3" name="Freeform 403"/>
              <p:cNvSpPr>
                <a:spLocks/>
              </p:cNvSpPr>
              <p:nvPr/>
            </p:nvSpPr>
            <p:spPr bwMode="auto">
              <a:xfrm>
                <a:off x="4110" y="1531"/>
                <a:ext cx="85" cy="94"/>
              </a:xfrm>
              <a:custGeom>
                <a:avLst/>
                <a:gdLst/>
                <a:ahLst/>
                <a:cxnLst>
                  <a:cxn ang="0">
                    <a:pos x="150" y="130"/>
                  </a:cxn>
                  <a:cxn ang="0">
                    <a:pos x="129" y="109"/>
                  </a:cxn>
                  <a:cxn ang="0">
                    <a:pos x="106" y="90"/>
                  </a:cxn>
                  <a:cxn ang="0">
                    <a:pos x="82" y="71"/>
                  </a:cxn>
                  <a:cxn ang="0">
                    <a:pos x="58" y="52"/>
                  </a:cxn>
                  <a:cxn ang="0">
                    <a:pos x="53" y="43"/>
                  </a:cxn>
                  <a:cxn ang="0">
                    <a:pos x="29" y="2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8" y="16"/>
                  </a:cxn>
                  <a:cxn ang="0">
                    <a:pos x="17" y="23"/>
                  </a:cxn>
                  <a:cxn ang="0">
                    <a:pos x="10" y="23"/>
                  </a:cxn>
                  <a:cxn ang="0">
                    <a:pos x="28" y="43"/>
                  </a:cxn>
                  <a:cxn ang="0">
                    <a:pos x="47" y="64"/>
                  </a:cxn>
                  <a:cxn ang="0">
                    <a:pos x="65" y="82"/>
                  </a:cxn>
                  <a:cxn ang="0">
                    <a:pos x="82" y="103"/>
                  </a:cxn>
                  <a:cxn ang="0">
                    <a:pos x="96" y="127"/>
                  </a:cxn>
                  <a:cxn ang="0">
                    <a:pos x="112" y="145"/>
                  </a:cxn>
                  <a:cxn ang="0">
                    <a:pos x="128" y="165"/>
                  </a:cxn>
                  <a:cxn ang="0">
                    <a:pos x="143" y="189"/>
                  </a:cxn>
                  <a:cxn ang="0">
                    <a:pos x="148" y="189"/>
                  </a:cxn>
                  <a:cxn ang="0">
                    <a:pos x="146" y="172"/>
                  </a:cxn>
                  <a:cxn ang="0">
                    <a:pos x="162" y="180"/>
                  </a:cxn>
                  <a:cxn ang="0">
                    <a:pos x="171" y="189"/>
                  </a:cxn>
                  <a:cxn ang="0">
                    <a:pos x="156" y="172"/>
                  </a:cxn>
                  <a:cxn ang="0">
                    <a:pos x="122" y="144"/>
                  </a:cxn>
                  <a:cxn ang="0">
                    <a:pos x="113" y="115"/>
                  </a:cxn>
                  <a:cxn ang="0">
                    <a:pos x="119" y="114"/>
                  </a:cxn>
                  <a:cxn ang="0">
                    <a:pos x="142" y="123"/>
                  </a:cxn>
                  <a:cxn ang="0">
                    <a:pos x="150" y="130"/>
                  </a:cxn>
                </a:cxnLst>
                <a:rect l="0" t="0" r="r" b="b"/>
                <a:pathLst>
                  <a:path w="171" h="189">
                    <a:moveTo>
                      <a:pt x="150" y="130"/>
                    </a:moveTo>
                    <a:lnTo>
                      <a:pt x="129" y="109"/>
                    </a:lnTo>
                    <a:lnTo>
                      <a:pt x="106" y="90"/>
                    </a:lnTo>
                    <a:lnTo>
                      <a:pt x="82" y="71"/>
                    </a:lnTo>
                    <a:lnTo>
                      <a:pt x="58" y="52"/>
                    </a:lnTo>
                    <a:lnTo>
                      <a:pt x="53" y="43"/>
                    </a:lnTo>
                    <a:lnTo>
                      <a:pt x="29" y="2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8" y="16"/>
                    </a:lnTo>
                    <a:lnTo>
                      <a:pt x="17" y="23"/>
                    </a:lnTo>
                    <a:lnTo>
                      <a:pt x="10" y="23"/>
                    </a:lnTo>
                    <a:lnTo>
                      <a:pt x="28" y="43"/>
                    </a:lnTo>
                    <a:lnTo>
                      <a:pt x="47" y="64"/>
                    </a:lnTo>
                    <a:lnTo>
                      <a:pt x="65" y="82"/>
                    </a:lnTo>
                    <a:lnTo>
                      <a:pt x="82" y="103"/>
                    </a:lnTo>
                    <a:lnTo>
                      <a:pt x="96" y="127"/>
                    </a:lnTo>
                    <a:lnTo>
                      <a:pt x="112" y="145"/>
                    </a:lnTo>
                    <a:lnTo>
                      <a:pt x="128" y="165"/>
                    </a:lnTo>
                    <a:lnTo>
                      <a:pt x="143" y="189"/>
                    </a:lnTo>
                    <a:lnTo>
                      <a:pt x="148" y="189"/>
                    </a:lnTo>
                    <a:lnTo>
                      <a:pt x="146" y="172"/>
                    </a:lnTo>
                    <a:lnTo>
                      <a:pt x="162" y="180"/>
                    </a:lnTo>
                    <a:lnTo>
                      <a:pt x="171" y="189"/>
                    </a:lnTo>
                    <a:lnTo>
                      <a:pt x="156" y="172"/>
                    </a:lnTo>
                    <a:lnTo>
                      <a:pt x="122" y="144"/>
                    </a:lnTo>
                    <a:lnTo>
                      <a:pt x="113" y="115"/>
                    </a:lnTo>
                    <a:lnTo>
                      <a:pt x="119" y="114"/>
                    </a:lnTo>
                    <a:lnTo>
                      <a:pt x="142" y="123"/>
                    </a:lnTo>
                    <a:lnTo>
                      <a:pt x="150" y="13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4" name="Freeform 404"/>
              <p:cNvSpPr>
                <a:spLocks/>
              </p:cNvSpPr>
              <p:nvPr/>
            </p:nvSpPr>
            <p:spPr bwMode="auto">
              <a:xfrm>
                <a:off x="3259" y="1303"/>
                <a:ext cx="87" cy="33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62" y="15"/>
                  </a:cxn>
                  <a:cxn ang="0">
                    <a:pos x="124" y="23"/>
                  </a:cxn>
                  <a:cxn ang="0">
                    <a:pos x="84" y="33"/>
                  </a:cxn>
                  <a:cxn ang="0">
                    <a:pos x="75" y="35"/>
                  </a:cxn>
                  <a:cxn ang="0">
                    <a:pos x="81" y="38"/>
                  </a:cxn>
                  <a:cxn ang="0">
                    <a:pos x="77" y="41"/>
                  </a:cxn>
                  <a:cxn ang="0">
                    <a:pos x="69" y="42"/>
                  </a:cxn>
                  <a:cxn ang="0">
                    <a:pos x="70" y="46"/>
                  </a:cxn>
                  <a:cxn ang="0">
                    <a:pos x="55" y="44"/>
                  </a:cxn>
                  <a:cxn ang="0">
                    <a:pos x="60" y="50"/>
                  </a:cxn>
                  <a:cxn ang="0">
                    <a:pos x="54" y="53"/>
                  </a:cxn>
                  <a:cxn ang="0">
                    <a:pos x="58" y="59"/>
                  </a:cxn>
                  <a:cxn ang="0">
                    <a:pos x="40" y="56"/>
                  </a:cxn>
                  <a:cxn ang="0">
                    <a:pos x="57" y="60"/>
                  </a:cxn>
                  <a:cxn ang="0">
                    <a:pos x="47" y="62"/>
                  </a:cxn>
                  <a:cxn ang="0">
                    <a:pos x="51" y="66"/>
                  </a:cxn>
                  <a:cxn ang="0">
                    <a:pos x="10" y="63"/>
                  </a:cxn>
                  <a:cxn ang="0">
                    <a:pos x="17" y="58"/>
                  </a:cxn>
                  <a:cxn ang="0">
                    <a:pos x="0" y="58"/>
                  </a:cxn>
                  <a:cxn ang="0">
                    <a:pos x="17" y="50"/>
                  </a:cxn>
                  <a:cxn ang="0">
                    <a:pos x="23" y="50"/>
                  </a:cxn>
                  <a:cxn ang="0">
                    <a:pos x="16" y="47"/>
                  </a:cxn>
                  <a:cxn ang="0">
                    <a:pos x="21" y="42"/>
                  </a:cxn>
                  <a:cxn ang="0">
                    <a:pos x="29" y="39"/>
                  </a:cxn>
                  <a:cxn ang="0">
                    <a:pos x="23" y="38"/>
                  </a:cxn>
                  <a:cxn ang="0">
                    <a:pos x="25" y="34"/>
                  </a:cxn>
                  <a:cxn ang="0">
                    <a:pos x="16" y="33"/>
                  </a:cxn>
                  <a:cxn ang="0">
                    <a:pos x="27" y="30"/>
                  </a:cxn>
                  <a:cxn ang="0">
                    <a:pos x="37" y="27"/>
                  </a:cxn>
                  <a:cxn ang="0">
                    <a:pos x="69" y="17"/>
                  </a:cxn>
                  <a:cxn ang="0">
                    <a:pos x="73" y="14"/>
                  </a:cxn>
                  <a:cxn ang="0">
                    <a:pos x="135" y="6"/>
                  </a:cxn>
                  <a:cxn ang="0">
                    <a:pos x="160" y="0"/>
                  </a:cxn>
                  <a:cxn ang="0">
                    <a:pos x="175" y="5"/>
                  </a:cxn>
                </a:cxnLst>
                <a:rect l="0" t="0" r="r" b="b"/>
                <a:pathLst>
                  <a:path w="175" h="66">
                    <a:moveTo>
                      <a:pt x="175" y="5"/>
                    </a:moveTo>
                    <a:lnTo>
                      <a:pt x="162" y="15"/>
                    </a:lnTo>
                    <a:lnTo>
                      <a:pt x="124" y="23"/>
                    </a:lnTo>
                    <a:lnTo>
                      <a:pt x="84" y="33"/>
                    </a:lnTo>
                    <a:lnTo>
                      <a:pt x="75" y="35"/>
                    </a:lnTo>
                    <a:lnTo>
                      <a:pt x="81" y="38"/>
                    </a:lnTo>
                    <a:lnTo>
                      <a:pt x="77" y="41"/>
                    </a:lnTo>
                    <a:lnTo>
                      <a:pt x="69" y="42"/>
                    </a:lnTo>
                    <a:lnTo>
                      <a:pt x="70" y="46"/>
                    </a:lnTo>
                    <a:lnTo>
                      <a:pt x="55" y="44"/>
                    </a:lnTo>
                    <a:lnTo>
                      <a:pt x="60" y="50"/>
                    </a:lnTo>
                    <a:lnTo>
                      <a:pt x="54" y="53"/>
                    </a:lnTo>
                    <a:lnTo>
                      <a:pt x="58" y="59"/>
                    </a:lnTo>
                    <a:lnTo>
                      <a:pt x="40" y="56"/>
                    </a:lnTo>
                    <a:lnTo>
                      <a:pt x="57" y="60"/>
                    </a:lnTo>
                    <a:lnTo>
                      <a:pt x="47" y="62"/>
                    </a:lnTo>
                    <a:lnTo>
                      <a:pt x="51" y="66"/>
                    </a:lnTo>
                    <a:lnTo>
                      <a:pt x="10" y="63"/>
                    </a:lnTo>
                    <a:lnTo>
                      <a:pt x="17" y="58"/>
                    </a:lnTo>
                    <a:lnTo>
                      <a:pt x="0" y="58"/>
                    </a:lnTo>
                    <a:lnTo>
                      <a:pt x="17" y="50"/>
                    </a:lnTo>
                    <a:lnTo>
                      <a:pt x="23" y="50"/>
                    </a:lnTo>
                    <a:lnTo>
                      <a:pt x="16" y="47"/>
                    </a:lnTo>
                    <a:lnTo>
                      <a:pt x="21" y="42"/>
                    </a:lnTo>
                    <a:lnTo>
                      <a:pt x="29" y="39"/>
                    </a:lnTo>
                    <a:lnTo>
                      <a:pt x="23" y="38"/>
                    </a:lnTo>
                    <a:lnTo>
                      <a:pt x="25" y="34"/>
                    </a:lnTo>
                    <a:lnTo>
                      <a:pt x="16" y="33"/>
                    </a:lnTo>
                    <a:lnTo>
                      <a:pt x="27" y="30"/>
                    </a:lnTo>
                    <a:lnTo>
                      <a:pt x="37" y="27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135" y="6"/>
                    </a:lnTo>
                    <a:lnTo>
                      <a:pt x="160" y="0"/>
                    </a:lnTo>
                    <a:lnTo>
                      <a:pt x="175" y="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5" name="Freeform 405"/>
              <p:cNvSpPr>
                <a:spLocks/>
              </p:cNvSpPr>
              <p:nvPr/>
            </p:nvSpPr>
            <p:spPr bwMode="auto">
              <a:xfrm>
                <a:off x="3252" y="1336"/>
                <a:ext cx="51" cy="25"/>
              </a:xfrm>
              <a:custGeom>
                <a:avLst/>
                <a:gdLst/>
                <a:ahLst/>
                <a:cxnLst>
                  <a:cxn ang="0">
                    <a:pos x="102" y="50"/>
                  </a:cxn>
                  <a:cxn ang="0">
                    <a:pos x="64" y="33"/>
                  </a:cxn>
                  <a:cxn ang="0">
                    <a:pos x="53" y="14"/>
                  </a:cxn>
                  <a:cxn ang="0">
                    <a:pos x="53" y="11"/>
                  </a:cxn>
                  <a:cxn ang="0">
                    <a:pos x="55" y="8"/>
                  </a:cxn>
                  <a:cxn ang="0">
                    <a:pos x="58" y="2"/>
                  </a:cxn>
                  <a:cxn ang="0">
                    <a:pos x="19" y="0"/>
                  </a:cxn>
                  <a:cxn ang="0">
                    <a:pos x="13" y="8"/>
                  </a:cxn>
                  <a:cxn ang="0">
                    <a:pos x="8" y="12"/>
                  </a:cxn>
                  <a:cxn ang="0">
                    <a:pos x="14" y="16"/>
                  </a:cxn>
                  <a:cxn ang="0">
                    <a:pos x="7" y="24"/>
                  </a:cxn>
                  <a:cxn ang="0">
                    <a:pos x="0" y="27"/>
                  </a:cxn>
                  <a:cxn ang="0">
                    <a:pos x="10" y="35"/>
                  </a:cxn>
                  <a:cxn ang="0">
                    <a:pos x="22" y="35"/>
                  </a:cxn>
                  <a:cxn ang="0">
                    <a:pos x="30" y="35"/>
                  </a:cxn>
                  <a:cxn ang="0">
                    <a:pos x="37" y="36"/>
                  </a:cxn>
                  <a:cxn ang="0">
                    <a:pos x="44" y="44"/>
                  </a:cxn>
                  <a:cxn ang="0">
                    <a:pos x="43" y="45"/>
                  </a:cxn>
                  <a:cxn ang="0">
                    <a:pos x="56" y="48"/>
                  </a:cxn>
                  <a:cxn ang="0">
                    <a:pos x="68" y="50"/>
                  </a:cxn>
                  <a:cxn ang="0">
                    <a:pos x="83" y="50"/>
                  </a:cxn>
                  <a:cxn ang="0">
                    <a:pos x="96" y="51"/>
                  </a:cxn>
                  <a:cxn ang="0">
                    <a:pos x="102" y="50"/>
                  </a:cxn>
                </a:cxnLst>
                <a:rect l="0" t="0" r="r" b="b"/>
                <a:pathLst>
                  <a:path w="102" h="51">
                    <a:moveTo>
                      <a:pt x="102" y="50"/>
                    </a:moveTo>
                    <a:lnTo>
                      <a:pt x="64" y="33"/>
                    </a:lnTo>
                    <a:lnTo>
                      <a:pt x="53" y="14"/>
                    </a:lnTo>
                    <a:lnTo>
                      <a:pt x="53" y="11"/>
                    </a:lnTo>
                    <a:lnTo>
                      <a:pt x="55" y="8"/>
                    </a:lnTo>
                    <a:lnTo>
                      <a:pt x="58" y="2"/>
                    </a:lnTo>
                    <a:lnTo>
                      <a:pt x="19" y="0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14" y="16"/>
                    </a:lnTo>
                    <a:lnTo>
                      <a:pt x="7" y="24"/>
                    </a:lnTo>
                    <a:lnTo>
                      <a:pt x="0" y="27"/>
                    </a:lnTo>
                    <a:lnTo>
                      <a:pt x="10" y="35"/>
                    </a:lnTo>
                    <a:lnTo>
                      <a:pt x="22" y="35"/>
                    </a:lnTo>
                    <a:lnTo>
                      <a:pt x="30" y="35"/>
                    </a:lnTo>
                    <a:lnTo>
                      <a:pt x="37" y="36"/>
                    </a:lnTo>
                    <a:lnTo>
                      <a:pt x="44" y="44"/>
                    </a:lnTo>
                    <a:lnTo>
                      <a:pt x="43" y="45"/>
                    </a:lnTo>
                    <a:lnTo>
                      <a:pt x="56" y="48"/>
                    </a:lnTo>
                    <a:lnTo>
                      <a:pt x="68" y="50"/>
                    </a:lnTo>
                    <a:lnTo>
                      <a:pt x="83" y="50"/>
                    </a:lnTo>
                    <a:lnTo>
                      <a:pt x="96" y="51"/>
                    </a:lnTo>
                    <a:lnTo>
                      <a:pt x="102" y="5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6" name="Freeform 406"/>
              <p:cNvSpPr>
                <a:spLocks/>
              </p:cNvSpPr>
              <p:nvPr/>
            </p:nvSpPr>
            <p:spPr bwMode="auto">
              <a:xfrm>
                <a:off x="3820" y="1310"/>
                <a:ext cx="60" cy="14"/>
              </a:xfrm>
              <a:custGeom>
                <a:avLst/>
                <a:gdLst/>
                <a:ahLst/>
                <a:cxnLst>
                  <a:cxn ang="0">
                    <a:pos x="122" y="11"/>
                  </a:cxn>
                  <a:cxn ang="0">
                    <a:pos x="45" y="0"/>
                  </a:cxn>
                  <a:cxn ang="0">
                    <a:pos x="54" y="2"/>
                  </a:cxn>
                  <a:cxn ang="0">
                    <a:pos x="45" y="2"/>
                  </a:cxn>
                  <a:cxn ang="0">
                    <a:pos x="52" y="7"/>
                  </a:cxn>
                  <a:cxn ang="0">
                    <a:pos x="16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8" y="11"/>
                  </a:cxn>
                  <a:cxn ang="0">
                    <a:pos x="11" y="15"/>
                  </a:cxn>
                  <a:cxn ang="0">
                    <a:pos x="58" y="26"/>
                  </a:cxn>
                  <a:cxn ang="0">
                    <a:pos x="60" y="21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07" y="19"/>
                  </a:cxn>
                  <a:cxn ang="0">
                    <a:pos x="120" y="15"/>
                  </a:cxn>
                  <a:cxn ang="0">
                    <a:pos x="122" y="11"/>
                  </a:cxn>
                </a:cxnLst>
                <a:rect l="0" t="0" r="r" b="b"/>
                <a:pathLst>
                  <a:path w="122" h="26">
                    <a:moveTo>
                      <a:pt x="122" y="11"/>
                    </a:moveTo>
                    <a:lnTo>
                      <a:pt x="45" y="0"/>
                    </a:lnTo>
                    <a:lnTo>
                      <a:pt x="54" y="2"/>
                    </a:lnTo>
                    <a:lnTo>
                      <a:pt x="45" y="2"/>
                    </a:lnTo>
                    <a:lnTo>
                      <a:pt x="52" y="7"/>
                    </a:lnTo>
                    <a:lnTo>
                      <a:pt x="16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8" y="11"/>
                    </a:lnTo>
                    <a:lnTo>
                      <a:pt x="11" y="15"/>
                    </a:lnTo>
                    <a:lnTo>
                      <a:pt x="58" y="26"/>
                    </a:lnTo>
                    <a:lnTo>
                      <a:pt x="60" y="21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07" y="19"/>
                    </a:lnTo>
                    <a:lnTo>
                      <a:pt x="120" y="15"/>
                    </a:lnTo>
                    <a:lnTo>
                      <a:pt x="122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7" name="Freeform 407"/>
              <p:cNvSpPr>
                <a:spLocks/>
              </p:cNvSpPr>
              <p:nvPr/>
            </p:nvSpPr>
            <p:spPr bwMode="auto">
              <a:xfrm>
                <a:off x="3483" y="1276"/>
                <a:ext cx="46" cy="12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56" y="3"/>
                  </a:cxn>
                  <a:cxn ang="0">
                    <a:pos x="47" y="6"/>
                  </a:cxn>
                  <a:cxn ang="0">
                    <a:pos x="40" y="0"/>
                  </a:cxn>
                  <a:cxn ang="0">
                    <a:pos x="4" y="5"/>
                  </a:cxn>
                  <a:cxn ang="0">
                    <a:pos x="0" y="11"/>
                  </a:cxn>
                  <a:cxn ang="0">
                    <a:pos x="12" y="12"/>
                  </a:cxn>
                  <a:cxn ang="0">
                    <a:pos x="30" y="20"/>
                  </a:cxn>
                  <a:cxn ang="0">
                    <a:pos x="92" y="23"/>
                  </a:cxn>
                  <a:cxn ang="0">
                    <a:pos x="86" y="17"/>
                  </a:cxn>
                  <a:cxn ang="0">
                    <a:pos x="80" y="6"/>
                  </a:cxn>
                </a:cxnLst>
                <a:rect l="0" t="0" r="r" b="b"/>
                <a:pathLst>
                  <a:path w="92" h="23">
                    <a:moveTo>
                      <a:pt x="80" y="6"/>
                    </a:moveTo>
                    <a:lnTo>
                      <a:pt x="56" y="3"/>
                    </a:lnTo>
                    <a:lnTo>
                      <a:pt x="47" y="6"/>
                    </a:lnTo>
                    <a:lnTo>
                      <a:pt x="40" y="0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12" y="12"/>
                    </a:lnTo>
                    <a:lnTo>
                      <a:pt x="30" y="20"/>
                    </a:lnTo>
                    <a:lnTo>
                      <a:pt x="92" y="23"/>
                    </a:lnTo>
                    <a:lnTo>
                      <a:pt x="86" y="17"/>
                    </a:lnTo>
                    <a:lnTo>
                      <a:pt x="80" y="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1048" name="Freeform 408"/>
            <p:cNvSpPr>
              <a:spLocks/>
            </p:cNvSpPr>
            <p:nvPr/>
          </p:nvSpPr>
          <p:spPr bwMode="auto">
            <a:xfrm>
              <a:off x="3536" y="1282"/>
              <a:ext cx="35" cy="13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32" y="5"/>
                </a:cxn>
                <a:cxn ang="0">
                  <a:pos x="24" y="11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9" y="12"/>
                </a:cxn>
                <a:cxn ang="0">
                  <a:pos x="1" y="15"/>
                </a:cxn>
                <a:cxn ang="0">
                  <a:pos x="6" y="26"/>
                </a:cxn>
                <a:cxn ang="0">
                  <a:pos x="69" y="16"/>
                </a:cxn>
                <a:cxn ang="0">
                  <a:pos x="68" y="15"/>
                </a:cxn>
              </a:cxnLst>
              <a:rect l="0" t="0" r="r" b="b"/>
              <a:pathLst>
                <a:path w="69" h="26">
                  <a:moveTo>
                    <a:pt x="68" y="15"/>
                  </a:moveTo>
                  <a:lnTo>
                    <a:pt x="32" y="5"/>
                  </a:lnTo>
                  <a:lnTo>
                    <a:pt x="24" y="11"/>
                  </a:lnTo>
                  <a:lnTo>
                    <a:pt x="18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0" y="5"/>
                  </a:lnTo>
                  <a:lnTo>
                    <a:pt x="2" y="8"/>
                  </a:lnTo>
                  <a:lnTo>
                    <a:pt x="9" y="12"/>
                  </a:lnTo>
                  <a:lnTo>
                    <a:pt x="1" y="15"/>
                  </a:lnTo>
                  <a:lnTo>
                    <a:pt x="6" y="26"/>
                  </a:lnTo>
                  <a:lnTo>
                    <a:pt x="69" y="16"/>
                  </a:lnTo>
                  <a:lnTo>
                    <a:pt x="68" y="1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49" name="Freeform 409"/>
            <p:cNvSpPr>
              <a:spLocks/>
            </p:cNvSpPr>
            <p:nvPr/>
          </p:nvSpPr>
          <p:spPr bwMode="auto">
            <a:xfrm>
              <a:off x="3463" y="1269"/>
              <a:ext cx="37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41" y="0"/>
                </a:cxn>
                <a:cxn ang="0">
                  <a:pos x="4" y="5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0" y="11"/>
                </a:cxn>
                <a:cxn ang="0">
                  <a:pos x="22" y="12"/>
                </a:cxn>
                <a:cxn ang="0">
                  <a:pos x="17" y="14"/>
                </a:cxn>
                <a:cxn ang="0">
                  <a:pos x="74" y="13"/>
                </a:cxn>
                <a:cxn ang="0">
                  <a:pos x="65" y="10"/>
                </a:cxn>
                <a:cxn ang="0">
                  <a:pos x="74" y="7"/>
                </a:cxn>
              </a:cxnLst>
              <a:rect l="0" t="0" r="r" b="b"/>
              <a:pathLst>
                <a:path w="74" h="14">
                  <a:moveTo>
                    <a:pt x="74" y="7"/>
                  </a:moveTo>
                  <a:lnTo>
                    <a:pt x="41" y="0"/>
                  </a:lnTo>
                  <a:lnTo>
                    <a:pt x="4" y="5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0" y="11"/>
                  </a:lnTo>
                  <a:lnTo>
                    <a:pt x="22" y="12"/>
                  </a:lnTo>
                  <a:lnTo>
                    <a:pt x="17" y="14"/>
                  </a:lnTo>
                  <a:lnTo>
                    <a:pt x="74" y="13"/>
                  </a:lnTo>
                  <a:lnTo>
                    <a:pt x="65" y="10"/>
                  </a:lnTo>
                  <a:lnTo>
                    <a:pt x="74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0" name="Freeform 410"/>
            <p:cNvSpPr>
              <a:spLocks/>
            </p:cNvSpPr>
            <p:nvPr/>
          </p:nvSpPr>
          <p:spPr bwMode="auto">
            <a:xfrm>
              <a:off x="3886" y="1315"/>
              <a:ext cx="38" cy="7"/>
            </a:xfrm>
            <a:custGeom>
              <a:avLst/>
              <a:gdLst/>
              <a:ahLst/>
              <a:cxnLst>
                <a:cxn ang="0">
                  <a:pos x="77" y="9"/>
                </a:cxn>
                <a:cxn ang="0">
                  <a:pos x="18" y="3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71" y="15"/>
                </a:cxn>
                <a:cxn ang="0">
                  <a:pos x="77" y="9"/>
                </a:cxn>
              </a:cxnLst>
              <a:rect l="0" t="0" r="r" b="b"/>
              <a:pathLst>
                <a:path w="77" h="15">
                  <a:moveTo>
                    <a:pt x="77" y="9"/>
                  </a:moveTo>
                  <a:lnTo>
                    <a:pt x="18" y="3"/>
                  </a:lnTo>
                  <a:lnTo>
                    <a:pt x="0" y="0"/>
                  </a:lnTo>
                  <a:lnTo>
                    <a:pt x="8" y="8"/>
                  </a:lnTo>
                  <a:lnTo>
                    <a:pt x="71" y="15"/>
                  </a:lnTo>
                  <a:lnTo>
                    <a:pt x="77" y="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1" name="Freeform 411"/>
            <p:cNvSpPr>
              <a:spLocks/>
            </p:cNvSpPr>
            <p:nvPr/>
          </p:nvSpPr>
          <p:spPr bwMode="auto">
            <a:xfrm>
              <a:off x="3055" y="1525"/>
              <a:ext cx="19" cy="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4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39" y="14"/>
                </a:cxn>
                <a:cxn ang="0">
                  <a:pos x="39" y="5"/>
                </a:cxn>
                <a:cxn ang="0">
                  <a:pos x="23" y="3"/>
                </a:cxn>
                <a:cxn ang="0">
                  <a:pos x="12" y="0"/>
                </a:cxn>
              </a:cxnLst>
              <a:rect l="0" t="0" r="r" b="b"/>
              <a:pathLst>
                <a:path w="39" h="14">
                  <a:moveTo>
                    <a:pt x="12" y="0"/>
                  </a:moveTo>
                  <a:lnTo>
                    <a:pt x="11" y="4"/>
                  </a:lnTo>
                  <a:lnTo>
                    <a:pt x="1" y="3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39" y="14"/>
                  </a:lnTo>
                  <a:lnTo>
                    <a:pt x="39" y="5"/>
                  </a:lnTo>
                  <a:lnTo>
                    <a:pt x="23" y="3"/>
                  </a:lnTo>
                  <a:lnTo>
                    <a:pt x="12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2" name="Freeform 412"/>
            <p:cNvSpPr>
              <a:spLocks/>
            </p:cNvSpPr>
            <p:nvPr/>
          </p:nvSpPr>
          <p:spPr bwMode="auto">
            <a:xfrm>
              <a:off x="3869" y="1331"/>
              <a:ext cx="30" cy="6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54" y="9"/>
                </a:cxn>
                <a:cxn ang="0">
                  <a:pos x="60" y="12"/>
                </a:cxn>
              </a:cxnLst>
              <a:rect l="0" t="0" r="r" b="b"/>
              <a:pathLst>
                <a:path w="60" h="12">
                  <a:moveTo>
                    <a:pt x="60" y="12"/>
                  </a:moveTo>
                  <a:lnTo>
                    <a:pt x="0" y="8"/>
                  </a:lnTo>
                  <a:lnTo>
                    <a:pt x="20" y="0"/>
                  </a:lnTo>
                  <a:lnTo>
                    <a:pt x="54" y="9"/>
                  </a:lnTo>
                  <a:lnTo>
                    <a:pt x="60" y="1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3" name="Freeform 413"/>
            <p:cNvSpPr>
              <a:spLocks/>
            </p:cNvSpPr>
            <p:nvPr/>
          </p:nvSpPr>
          <p:spPr bwMode="auto">
            <a:xfrm>
              <a:off x="3241" y="1372"/>
              <a:ext cx="16" cy="8"/>
            </a:xfrm>
            <a:custGeom>
              <a:avLst/>
              <a:gdLst/>
              <a:ahLst/>
              <a:cxnLst>
                <a:cxn ang="0">
                  <a:pos x="33" y="9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33" y="9"/>
                </a:cxn>
              </a:cxnLst>
              <a:rect l="0" t="0" r="r" b="b"/>
              <a:pathLst>
                <a:path w="33" h="16">
                  <a:moveTo>
                    <a:pt x="33" y="9"/>
                  </a:moveTo>
                  <a:lnTo>
                    <a:pt x="9" y="16"/>
                  </a:lnTo>
                  <a:lnTo>
                    <a:pt x="0" y="6"/>
                  </a:lnTo>
                  <a:lnTo>
                    <a:pt x="7" y="0"/>
                  </a:lnTo>
                  <a:lnTo>
                    <a:pt x="33" y="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4" name="Freeform 414"/>
            <p:cNvSpPr>
              <a:spLocks/>
            </p:cNvSpPr>
            <p:nvPr/>
          </p:nvSpPr>
          <p:spPr bwMode="auto">
            <a:xfrm>
              <a:off x="1566" y="1352"/>
              <a:ext cx="23" cy="6"/>
            </a:xfrm>
            <a:custGeom>
              <a:avLst/>
              <a:gdLst/>
              <a:ahLst/>
              <a:cxnLst>
                <a:cxn ang="0">
                  <a:pos x="41" y="8"/>
                </a:cxn>
                <a:cxn ang="0">
                  <a:pos x="0" y="11"/>
                </a:cxn>
                <a:cxn ang="0">
                  <a:pos x="23" y="0"/>
                </a:cxn>
                <a:cxn ang="0">
                  <a:pos x="46" y="6"/>
                </a:cxn>
                <a:cxn ang="0">
                  <a:pos x="41" y="8"/>
                </a:cxn>
              </a:cxnLst>
              <a:rect l="0" t="0" r="r" b="b"/>
              <a:pathLst>
                <a:path w="46" h="11">
                  <a:moveTo>
                    <a:pt x="41" y="8"/>
                  </a:moveTo>
                  <a:lnTo>
                    <a:pt x="0" y="11"/>
                  </a:lnTo>
                  <a:lnTo>
                    <a:pt x="23" y="0"/>
                  </a:lnTo>
                  <a:lnTo>
                    <a:pt x="46" y="6"/>
                  </a:lnTo>
                  <a:lnTo>
                    <a:pt x="41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5" name="Freeform 415"/>
            <p:cNvSpPr>
              <a:spLocks/>
            </p:cNvSpPr>
            <p:nvPr/>
          </p:nvSpPr>
          <p:spPr bwMode="auto">
            <a:xfrm>
              <a:off x="3180" y="1271"/>
              <a:ext cx="28" cy="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20" y="7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10" y="7"/>
                </a:cxn>
                <a:cxn ang="0">
                  <a:pos x="29" y="2"/>
                </a:cxn>
                <a:cxn ang="0">
                  <a:pos x="46" y="0"/>
                </a:cxn>
                <a:cxn ang="0">
                  <a:pos x="55" y="2"/>
                </a:cxn>
              </a:cxnLst>
              <a:rect l="0" t="0" r="r" b="b"/>
              <a:pathLst>
                <a:path w="55" h="11">
                  <a:moveTo>
                    <a:pt x="55" y="2"/>
                  </a:moveTo>
                  <a:lnTo>
                    <a:pt x="20" y="7"/>
                  </a:lnTo>
                  <a:lnTo>
                    <a:pt x="10" y="11"/>
                  </a:lnTo>
                  <a:lnTo>
                    <a:pt x="0" y="9"/>
                  </a:lnTo>
                  <a:lnTo>
                    <a:pt x="10" y="7"/>
                  </a:lnTo>
                  <a:lnTo>
                    <a:pt x="29" y="2"/>
                  </a:lnTo>
                  <a:lnTo>
                    <a:pt x="46" y="0"/>
                  </a:lnTo>
                  <a:lnTo>
                    <a:pt x="55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6" name="Freeform 416"/>
            <p:cNvSpPr>
              <a:spLocks/>
            </p:cNvSpPr>
            <p:nvPr/>
          </p:nvSpPr>
          <p:spPr bwMode="auto">
            <a:xfrm>
              <a:off x="4241" y="1631"/>
              <a:ext cx="9" cy="1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" y="6"/>
                </a:cxn>
                <a:cxn ang="0">
                  <a:pos x="0" y="24"/>
                </a:cxn>
                <a:cxn ang="0">
                  <a:pos x="7" y="13"/>
                </a:cxn>
                <a:cxn ang="0">
                  <a:pos x="14" y="3"/>
                </a:cxn>
                <a:cxn ang="0">
                  <a:pos x="18" y="0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2" y="6"/>
                  </a:lnTo>
                  <a:lnTo>
                    <a:pt x="0" y="24"/>
                  </a:lnTo>
                  <a:lnTo>
                    <a:pt x="7" y="13"/>
                  </a:lnTo>
                  <a:lnTo>
                    <a:pt x="14" y="3"/>
                  </a:lnTo>
                  <a:lnTo>
                    <a:pt x="1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7" name="Freeform 417"/>
            <p:cNvSpPr>
              <a:spLocks/>
            </p:cNvSpPr>
            <p:nvPr/>
          </p:nvSpPr>
          <p:spPr bwMode="auto">
            <a:xfrm>
              <a:off x="4183" y="1353"/>
              <a:ext cx="12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2" y="14"/>
                </a:cxn>
                <a:cxn ang="0">
                  <a:pos x="23" y="12"/>
                </a:cxn>
                <a:cxn ang="0">
                  <a:pos x="5" y="0"/>
                </a:cxn>
              </a:cxnLst>
              <a:rect l="0" t="0" r="r" b="b"/>
              <a:pathLst>
                <a:path w="23" h="14">
                  <a:moveTo>
                    <a:pt x="5" y="0"/>
                  </a:moveTo>
                  <a:lnTo>
                    <a:pt x="0" y="7"/>
                  </a:lnTo>
                  <a:lnTo>
                    <a:pt x="12" y="14"/>
                  </a:lnTo>
                  <a:lnTo>
                    <a:pt x="23" y="12"/>
                  </a:lnTo>
                  <a:lnTo>
                    <a:pt x="5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8" name="Freeform 418"/>
            <p:cNvSpPr>
              <a:spLocks/>
            </p:cNvSpPr>
            <p:nvPr/>
          </p:nvSpPr>
          <p:spPr bwMode="auto">
            <a:xfrm>
              <a:off x="3311" y="1364"/>
              <a:ext cx="18" cy="5"/>
            </a:xfrm>
            <a:custGeom>
              <a:avLst/>
              <a:gdLst/>
              <a:ahLst/>
              <a:cxnLst>
                <a:cxn ang="0">
                  <a:pos x="36" y="1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21" y="10"/>
                </a:cxn>
                <a:cxn ang="0">
                  <a:pos x="36" y="10"/>
                </a:cxn>
              </a:cxnLst>
              <a:rect l="0" t="0" r="r" b="b"/>
              <a:pathLst>
                <a:path w="36" h="10">
                  <a:moveTo>
                    <a:pt x="36" y="1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21" y="10"/>
                  </a:lnTo>
                  <a:lnTo>
                    <a:pt x="36" y="1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9" name="Freeform 419"/>
            <p:cNvSpPr>
              <a:spLocks/>
            </p:cNvSpPr>
            <p:nvPr/>
          </p:nvSpPr>
          <p:spPr bwMode="auto">
            <a:xfrm>
              <a:off x="3065" y="1486"/>
              <a:ext cx="10" cy="5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3" y="11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21" y="3"/>
                </a:cxn>
              </a:cxnLst>
              <a:rect l="0" t="0" r="r" b="b"/>
              <a:pathLst>
                <a:path w="21" h="11">
                  <a:moveTo>
                    <a:pt x="21" y="3"/>
                  </a:moveTo>
                  <a:lnTo>
                    <a:pt x="3" y="11"/>
                  </a:lnTo>
                  <a:lnTo>
                    <a:pt x="0" y="3"/>
                  </a:lnTo>
                  <a:lnTo>
                    <a:pt x="17" y="0"/>
                  </a:lnTo>
                  <a:lnTo>
                    <a:pt x="21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0" name="Freeform 420"/>
            <p:cNvSpPr>
              <a:spLocks/>
            </p:cNvSpPr>
            <p:nvPr/>
          </p:nvSpPr>
          <p:spPr bwMode="auto">
            <a:xfrm>
              <a:off x="4240" y="1478"/>
              <a:ext cx="6" cy="7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4"/>
                </a:cxn>
              </a:cxnLst>
              <a:rect l="0" t="0" r="r" b="b"/>
              <a:pathLst>
                <a:path w="13" h="14">
                  <a:moveTo>
                    <a:pt x="13" y="4"/>
                  </a:moveTo>
                  <a:lnTo>
                    <a:pt x="6" y="14"/>
                  </a:lnTo>
                  <a:lnTo>
                    <a:pt x="0" y="7"/>
                  </a:lnTo>
                  <a:lnTo>
                    <a:pt x="6" y="0"/>
                  </a:lnTo>
                  <a:lnTo>
                    <a:pt x="13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1" name="Freeform 421"/>
            <p:cNvSpPr>
              <a:spLocks/>
            </p:cNvSpPr>
            <p:nvPr/>
          </p:nvSpPr>
          <p:spPr bwMode="auto">
            <a:xfrm>
              <a:off x="4124" y="1369"/>
              <a:ext cx="13" cy="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4" y="6"/>
                </a:cxn>
                <a:cxn ang="0">
                  <a:pos x="0" y="1"/>
                </a:cxn>
                <a:cxn ang="0">
                  <a:pos x="23" y="0"/>
                </a:cxn>
                <a:cxn ang="0">
                  <a:pos x="26" y="3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lnTo>
                    <a:pt x="24" y="6"/>
                  </a:lnTo>
                  <a:lnTo>
                    <a:pt x="0" y="1"/>
                  </a:lnTo>
                  <a:lnTo>
                    <a:pt x="23" y="0"/>
                  </a:lnTo>
                  <a:lnTo>
                    <a:pt x="26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2" name="Freeform 422"/>
            <p:cNvSpPr>
              <a:spLocks/>
            </p:cNvSpPr>
            <p:nvPr/>
          </p:nvSpPr>
          <p:spPr bwMode="auto">
            <a:xfrm>
              <a:off x="3377" y="1334"/>
              <a:ext cx="12" cy="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4" y="5"/>
                </a:cxn>
                <a:cxn ang="0">
                  <a:pos x="24" y="6"/>
                </a:cxn>
              </a:cxnLst>
              <a:rect l="0" t="0" r="r" b="b"/>
              <a:pathLst>
                <a:path w="24" h="7">
                  <a:moveTo>
                    <a:pt x="24" y="6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14" y="5"/>
                  </a:lnTo>
                  <a:lnTo>
                    <a:pt x="24" y="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3" name="Freeform 423"/>
            <p:cNvSpPr>
              <a:spLocks/>
            </p:cNvSpPr>
            <p:nvPr/>
          </p:nvSpPr>
          <p:spPr bwMode="auto">
            <a:xfrm>
              <a:off x="3256" y="1272"/>
              <a:ext cx="18" cy="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"/>
                </a:cxn>
                <a:cxn ang="0">
                  <a:pos x="21" y="5"/>
                </a:cxn>
                <a:cxn ang="0">
                  <a:pos x="37" y="0"/>
                </a:cxn>
              </a:cxnLst>
              <a:rect l="0" t="0" r="r" b="b"/>
              <a:pathLst>
                <a:path w="37" h="5">
                  <a:moveTo>
                    <a:pt x="37" y="0"/>
                  </a:moveTo>
                  <a:lnTo>
                    <a:pt x="0" y="1"/>
                  </a:lnTo>
                  <a:lnTo>
                    <a:pt x="21" y="5"/>
                  </a:lnTo>
                  <a:lnTo>
                    <a:pt x="3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4" name="Freeform 424"/>
            <p:cNvSpPr>
              <a:spLocks/>
            </p:cNvSpPr>
            <p:nvPr/>
          </p:nvSpPr>
          <p:spPr bwMode="auto">
            <a:xfrm>
              <a:off x="3275" y="1270"/>
              <a:ext cx="18" cy="1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0" y="4"/>
                </a:cxn>
                <a:cxn ang="0">
                  <a:pos x="30" y="0"/>
                </a:cxn>
                <a:cxn ang="0">
                  <a:pos x="36" y="3"/>
                </a:cxn>
              </a:cxnLst>
              <a:rect l="0" t="0" r="r" b="b"/>
              <a:pathLst>
                <a:path w="36" h="4">
                  <a:moveTo>
                    <a:pt x="36" y="3"/>
                  </a:moveTo>
                  <a:lnTo>
                    <a:pt x="0" y="4"/>
                  </a:lnTo>
                  <a:lnTo>
                    <a:pt x="30" y="0"/>
                  </a:lnTo>
                  <a:lnTo>
                    <a:pt x="36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5" name="Freeform 425"/>
            <p:cNvSpPr>
              <a:spLocks/>
            </p:cNvSpPr>
            <p:nvPr/>
          </p:nvSpPr>
          <p:spPr bwMode="auto">
            <a:xfrm>
              <a:off x="3660" y="1325"/>
              <a:ext cx="13" cy="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"/>
                </a:cxn>
                <a:cxn ang="0">
                  <a:pos x="27" y="5"/>
                </a:cxn>
                <a:cxn ang="0">
                  <a:pos x="24" y="0"/>
                </a:cxn>
              </a:cxnLst>
              <a:rect l="0" t="0" r="r" b="b"/>
              <a:pathLst>
                <a:path w="27" h="5">
                  <a:moveTo>
                    <a:pt x="24" y="0"/>
                  </a:moveTo>
                  <a:lnTo>
                    <a:pt x="0" y="2"/>
                  </a:lnTo>
                  <a:lnTo>
                    <a:pt x="27" y="5"/>
                  </a:lnTo>
                  <a:lnTo>
                    <a:pt x="2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6" name="Freeform 426"/>
            <p:cNvSpPr>
              <a:spLocks/>
            </p:cNvSpPr>
            <p:nvPr/>
          </p:nvSpPr>
          <p:spPr bwMode="auto">
            <a:xfrm>
              <a:off x="4266" y="1572"/>
              <a:ext cx="3" cy="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6" y="2"/>
                </a:cxn>
              </a:cxnLst>
              <a:rect l="0" t="0" r="r" b="b"/>
              <a:pathLst>
                <a:path w="6" h="14">
                  <a:moveTo>
                    <a:pt x="6" y="2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7" name="Freeform 427"/>
            <p:cNvSpPr>
              <a:spLocks/>
            </p:cNvSpPr>
            <p:nvPr/>
          </p:nvSpPr>
          <p:spPr bwMode="auto">
            <a:xfrm>
              <a:off x="4233" y="1643"/>
              <a:ext cx="4" cy="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9" y="0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lnTo>
                    <a:pt x="0" y="1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8" name="Freeform 428"/>
            <p:cNvSpPr>
              <a:spLocks/>
            </p:cNvSpPr>
            <p:nvPr/>
          </p:nvSpPr>
          <p:spPr bwMode="auto">
            <a:xfrm>
              <a:off x="3862" y="1328"/>
              <a:ext cx="6" cy="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14" y="6"/>
                </a:cxn>
                <a:cxn ang="0">
                  <a:pos x="14" y="0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9" name="Freeform 429"/>
            <p:cNvSpPr>
              <a:spLocks/>
            </p:cNvSpPr>
            <p:nvPr/>
          </p:nvSpPr>
          <p:spPr bwMode="auto">
            <a:xfrm>
              <a:off x="3170" y="1273"/>
              <a:ext cx="19" cy="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37" y="0"/>
                </a:cxn>
              </a:cxnLst>
              <a:rect l="0" t="0" r="r" b="b"/>
              <a:pathLst>
                <a:path w="37" h="3">
                  <a:moveTo>
                    <a:pt x="37" y="0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3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0" name="Freeform 430"/>
            <p:cNvSpPr>
              <a:spLocks/>
            </p:cNvSpPr>
            <p:nvPr/>
          </p:nvSpPr>
          <p:spPr bwMode="auto">
            <a:xfrm>
              <a:off x="3434" y="1344"/>
              <a:ext cx="8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1" name="Freeform 431"/>
            <p:cNvSpPr>
              <a:spLocks/>
            </p:cNvSpPr>
            <p:nvPr/>
          </p:nvSpPr>
          <p:spPr bwMode="auto">
            <a:xfrm>
              <a:off x="3245" y="1275"/>
              <a:ext cx="12" cy="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12" y="2"/>
                </a:cxn>
                <a:cxn ang="0">
                  <a:pos x="25" y="0"/>
                </a:cxn>
              </a:cxnLst>
              <a:rect l="0" t="0" r="r" b="b"/>
              <a:pathLst>
                <a:path w="25" h="2">
                  <a:moveTo>
                    <a:pt x="25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5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2" name="Freeform 432"/>
            <p:cNvSpPr>
              <a:spLocks/>
            </p:cNvSpPr>
            <p:nvPr/>
          </p:nvSpPr>
          <p:spPr bwMode="auto">
            <a:xfrm>
              <a:off x="4302" y="1520"/>
              <a:ext cx="15" cy="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0" y="0"/>
                </a:cxn>
                <a:cxn ang="0">
                  <a:pos x="26" y="11"/>
                </a:cxn>
                <a:cxn ang="0">
                  <a:pos x="29" y="14"/>
                </a:cxn>
              </a:cxnLst>
              <a:rect l="0" t="0" r="r" b="b"/>
              <a:pathLst>
                <a:path w="29" h="14">
                  <a:moveTo>
                    <a:pt x="29" y="14"/>
                  </a:moveTo>
                  <a:lnTo>
                    <a:pt x="0" y="0"/>
                  </a:lnTo>
                  <a:lnTo>
                    <a:pt x="26" y="11"/>
                  </a:lnTo>
                  <a:lnTo>
                    <a:pt x="29" y="1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3" name="Freeform 433"/>
            <p:cNvSpPr>
              <a:spLocks/>
            </p:cNvSpPr>
            <p:nvPr/>
          </p:nvSpPr>
          <p:spPr bwMode="auto">
            <a:xfrm>
              <a:off x="3808" y="1313"/>
              <a:ext cx="8" cy="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0" y="0"/>
                </a:cxn>
                <a:cxn ang="0">
                  <a:pos x="15" y="8"/>
                </a:cxn>
                <a:cxn ang="0">
                  <a:pos x="14" y="4"/>
                </a:cxn>
              </a:cxnLst>
              <a:rect l="0" t="0" r="r" b="b"/>
              <a:pathLst>
                <a:path w="15" h="8">
                  <a:moveTo>
                    <a:pt x="14" y="4"/>
                  </a:moveTo>
                  <a:lnTo>
                    <a:pt x="0" y="0"/>
                  </a:lnTo>
                  <a:lnTo>
                    <a:pt x="15" y="8"/>
                  </a:lnTo>
                  <a:lnTo>
                    <a:pt x="14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4" name="Freeform 434"/>
            <p:cNvSpPr>
              <a:spLocks/>
            </p:cNvSpPr>
            <p:nvPr/>
          </p:nvSpPr>
          <p:spPr bwMode="auto">
            <a:xfrm>
              <a:off x="3065" y="1481"/>
              <a:ext cx="7" cy="1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5" y="2"/>
                </a:cxn>
              </a:cxnLst>
              <a:rect l="0" t="0" r="r" b="b"/>
              <a:pathLst>
                <a:path w="15" h="2">
                  <a:moveTo>
                    <a:pt x="15" y="2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5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5" name="Freeform 435"/>
            <p:cNvSpPr>
              <a:spLocks/>
            </p:cNvSpPr>
            <p:nvPr/>
          </p:nvSpPr>
          <p:spPr bwMode="auto">
            <a:xfrm>
              <a:off x="2996" y="1648"/>
              <a:ext cx="1" cy="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2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6" name="Freeform 436"/>
            <p:cNvSpPr>
              <a:spLocks/>
            </p:cNvSpPr>
            <p:nvPr/>
          </p:nvSpPr>
          <p:spPr bwMode="auto">
            <a:xfrm>
              <a:off x="3030" y="1585"/>
              <a:ext cx="53" cy="1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3"/>
                </a:cxn>
                <a:cxn ang="0">
                  <a:pos x="32" y="7"/>
                </a:cxn>
                <a:cxn ang="0">
                  <a:pos x="27" y="9"/>
                </a:cxn>
                <a:cxn ang="0">
                  <a:pos x="27" y="11"/>
                </a:cxn>
                <a:cxn ang="0">
                  <a:pos x="21" y="17"/>
                </a:cxn>
                <a:cxn ang="0">
                  <a:pos x="12" y="19"/>
                </a:cxn>
                <a:cxn ang="0">
                  <a:pos x="6" y="19"/>
                </a:cxn>
                <a:cxn ang="0">
                  <a:pos x="0" y="18"/>
                </a:cxn>
                <a:cxn ang="0">
                  <a:pos x="12" y="35"/>
                </a:cxn>
                <a:cxn ang="0">
                  <a:pos x="18" y="39"/>
                </a:cxn>
                <a:cxn ang="0">
                  <a:pos x="41" y="39"/>
                </a:cxn>
                <a:cxn ang="0">
                  <a:pos x="69" y="27"/>
                </a:cxn>
                <a:cxn ang="0">
                  <a:pos x="101" y="27"/>
                </a:cxn>
                <a:cxn ang="0">
                  <a:pos x="107" y="11"/>
                </a:cxn>
                <a:cxn ang="0">
                  <a:pos x="78" y="5"/>
                </a:cxn>
                <a:cxn ang="0">
                  <a:pos x="62" y="6"/>
                </a:cxn>
                <a:cxn ang="0">
                  <a:pos x="59" y="1"/>
                </a:cxn>
                <a:cxn ang="0">
                  <a:pos x="38" y="0"/>
                </a:cxn>
              </a:cxnLst>
              <a:rect l="0" t="0" r="r" b="b"/>
              <a:pathLst>
                <a:path w="107" h="39">
                  <a:moveTo>
                    <a:pt x="38" y="0"/>
                  </a:moveTo>
                  <a:lnTo>
                    <a:pt x="38" y="3"/>
                  </a:lnTo>
                  <a:lnTo>
                    <a:pt x="32" y="7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1" y="17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0" y="18"/>
                  </a:lnTo>
                  <a:lnTo>
                    <a:pt x="12" y="35"/>
                  </a:lnTo>
                  <a:lnTo>
                    <a:pt x="18" y="39"/>
                  </a:lnTo>
                  <a:lnTo>
                    <a:pt x="41" y="39"/>
                  </a:lnTo>
                  <a:lnTo>
                    <a:pt x="69" y="27"/>
                  </a:lnTo>
                  <a:lnTo>
                    <a:pt x="101" y="27"/>
                  </a:lnTo>
                  <a:lnTo>
                    <a:pt x="107" y="11"/>
                  </a:lnTo>
                  <a:lnTo>
                    <a:pt x="78" y="5"/>
                  </a:lnTo>
                  <a:lnTo>
                    <a:pt x="62" y="6"/>
                  </a:lnTo>
                  <a:lnTo>
                    <a:pt x="59" y="1"/>
                  </a:lnTo>
                  <a:lnTo>
                    <a:pt x="3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7" name="Freeform 437"/>
            <p:cNvSpPr>
              <a:spLocks/>
            </p:cNvSpPr>
            <p:nvPr/>
          </p:nvSpPr>
          <p:spPr bwMode="auto">
            <a:xfrm>
              <a:off x="3004" y="1615"/>
              <a:ext cx="27" cy="16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8" y="33"/>
                </a:cxn>
                <a:cxn ang="0">
                  <a:pos x="21" y="29"/>
                </a:cxn>
                <a:cxn ang="0">
                  <a:pos x="23" y="30"/>
                </a:cxn>
                <a:cxn ang="0">
                  <a:pos x="24" y="30"/>
                </a:cxn>
                <a:cxn ang="0">
                  <a:pos x="25" y="30"/>
                </a:cxn>
                <a:cxn ang="0">
                  <a:pos x="30" y="33"/>
                </a:cxn>
                <a:cxn ang="0">
                  <a:pos x="35" y="32"/>
                </a:cxn>
                <a:cxn ang="0">
                  <a:pos x="33" y="29"/>
                </a:cxn>
                <a:cxn ang="0">
                  <a:pos x="33" y="27"/>
                </a:cxn>
                <a:cxn ang="0">
                  <a:pos x="39" y="24"/>
                </a:cxn>
                <a:cxn ang="0">
                  <a:pos x="42" y="24"/>
                </a:cxn>
                <a:cxn ang="0">
                  <a:pos x="40" y="21"/>
                </a:cxn>
                <a:cxn ang="0">
                  <a:pos x="40" y="18"/>
                </a:cxn>
                <a:cxn ang="0">
                  <a:pos x="39" y="15"/>
                </a:cxn>
                <a:cxn ang="0">
                  <a:pos x="45" y="14"/>
                </a:cxn>
                <a:cxn ang="0">
                  <a:pos x="46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3" y="9"/>
                </a:cxn>
                <a:cxn ang="0">
                  <a:pos x="54" y="6"/>
                </a:cxn>
                <a:cxn ang="0">
                  <a:pos x="48" y="3"/>
                </a:cxn>
                <a:cxn ang="0">
                  <a:pos x="47" y="0"/>
                </a:cxn>
                <a:cxn ang="0">
                  <a:pos x="11" y="9"/>
                </a:cxn>
                <a:cxn ang="0">
                  <a:pos x="4" y="9"/>
                </a:cxn>
                <a:cxn ang="0">
                  <a:pos x="0" y="15"/>
                </a:cxn>
                <a:cxn ang="0">
                  <a:pos x="5" y="30"/>
                </a:cxn>
                <a:cxn ang="0">
                  <a:pos x="9" y="32"/>
                </a:cxn>
              </a:cxnLst>
              <a:rect l="0" t="0" r="r" b="b"/>
              <a:pathLst>
                <a:path w="54" h="33">
                  <a:moveTo>
                    <a:pt x="9" y="32"/>
                  </a:moveTo>
                  <a:lnTo>
                    <a:pt x="18" y="33"/>
                  </a:lnTo>
                  <a:lnTo>
                    <a:pt x="21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30" y="33"/>
                  </a:lnTo>
                  <a:lnTo>
                    <a:pt x="35" y="32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9" y="24"/>
                  </a:lnTo>
                  <a:lnTo>
                    <a:pt x="42" y="24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39" y="15"/>
                  </a:lnTo>
                  <a:lnTo>
                    <a:pt x="45" y="14"/>
                  </a:lnTo>
                  <a:lnTo>
                    <a:pt x="46" y="11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4" y="6"/>
                  </a:lnTo>
                  <a:lnTo>
                    <a:pt x="48" y="3"/>
                  </a:lnTo>
                  <a:lnTo>
                    <a:pt x="47" y="0"/>
                  </a:lnTo>
                  <a:lnTo>
                    <a:pt x="11" y="9"/>
                  </a:lnTo>
                  <a:lnTo>
                    <a:pt x="4" y="9"/>
                  </a:lnTo>
                  <a:lnTo>
                    <a:pt x="0" y="15"/>
                  </a:lnTo>
                  <a:lnTo>
                    <a:pt x="5" y="30"/>
                  </a:lnTo>
                  <a:lnTo>
                    <a:pt x="9" y="3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8" name="Freeform 438"/>
            <p:cNvSpPr>
              <a:spLocks/>
            </p:cNvSpPr>
            <p:nvPr/>
          </p:nvSpPr>
          <p:spPr bwMode="auto">
            <a:xfrm>
              <a:off x="2974" y="1377"/>
              <a:ext cx="94" cy="143"/>
            </a:xfrm>
            <a:custGeom>
              <a:avLst/>
              <a:gdLst/>
              <a:ahLst/>
              <a:cxnLst>
                <a:cxn ang="0">
                  <a:pos x="131" y="110"/>
                </a:cxn>
                <a:cxn ang="0">
                  <a:pos x="110" y="124"/>
                </a:cxn>
                <a:cxn ang="0">
                  <a:pos x="98" y="133"/>
                </a:cxn>
                <a:cxn ang="0">
                  <a:pos x="94" y="150"/>
                </a:cxn>
                <a:cxn ang="0">
                  <a:pos x="116" y="181"/>
                </a:cxn>
                <a:cxn ang="0">
                  <a:pos x="108" y="199"/>
                </a:cxn>
                <a:cxn ang="0">
                  <a:pos x="103" y="196"/>
                </a:cxn>
                <a:cxn ang="0">
                  <a:pos x="119" y="200"/>
                </a:cxn>
                <a:cxn ang="0">
                  <a:pos x="106" y="205"/>
                </a:cxn>
                <a:cxn ang="0">
                  <a:pos x="88" y="215"/>
                </a:cxn>
                <a:cxn ang="0">
                  <a:pos x="92" y="221"/>
                </a:cxn>
                <a:cxn ang="0">
                  <a:pos x="94" y="235"/>
                </a:cxn>
                <a:cxn ang="0">
                  <a:pos x="89" y="251"/>
                </a:cxn>
                <a:cxn ang="0">
                  <a:pos x="59" y="274"/>
                </a:cxn>
                <a:cxn ang="0">
                  <a:pos x="36" y="284"/>
                </a:cxn>
                <a:cxn ang="0">
                  <a:pos x="26" y="254"/>
                </a:cxn>
                <a:cxn ang="0">
                  <a:pos x="12" y="224"/>
                </a:cxn>
                <a:cxn ang="0">
                  <a:pos x="6" y="223"/>
                </a:cxn>
                <a:cxn ang="0">
                  <a:pos x="4" y="208"/>
                </a:cxn>
                <a:cxn ang="0">
                  <a:pos x="16" y="169"/>
                </a:cxn>
                <a:cxn ang="0">
                  <a:pos x="23" y="157"/>
                </a:cxn>
                <a:cxn ang="0">
                  <a:pos x="10" y="130"/>
                </a:cxn>
                <a:cxn ang="0">
                  <a:pos x="23" y="100"/>
                </a:cxn>
                <a:cxn ang="0">
                  <a:pos x="29" y="90"/>
                </a:cxn>
                <a:cxn ang="0">
                  <a:pos x="38" y="59"/>
                </a:cxn>
                <a:cxn ang="0">
                  <a:pos x="59" y="43"/>
                </a:cxn>
                <a:cxn ang="0">
                  <a:pos x="88" y="18"/>
                </a:cxn>
                <a:cxn ang="0">
                  <a:pos x="116" y="11"/>
                </a:cxn>
                <a:cxn ang="0">
                  <a:pos x="122" y="0"/>
                </a:cxn>
                <a:cxn ang="0">
                  <a:pos x="181" y="46"/>
                </a:cxn>
                <a:cxn ang="0">
                  <a:pos x="167" y="64"/>
                </a:cxn>
                <a:cxn ang="0">
                  <a:pos x="160" y="70"/>
                </a:cxn>
                <a:cxn ang="0">
                  <a:pos x="148" y="74"/>
                </a:cxn>
                <a:cxn ang="0">
                  <a:pos x="150" y="95"/>
                </a:cxn>
              </a:cxnLst>
              <a:rect l="0" t="0" r="r" b="b"/>
              <a:pathLst>
                <a:path w="188" h="286">
                  <a:moveTo>
                    <a:pt x="150" y="95"/>
                  </a:moveTo>
                  <a:lnTo>
                    <a:pt x="131" y="110"/>
                  </a:lnTo>
                  <a:lnTo>
                    <a:pt x="118" y="118"/>
                  </a:lnTo>
                  <a:lnTo>
                    <a:pt x="110" y="124"/>
                  </a:lnTo>
                  <a:lnTo>
                    <a:pt x="100" y="125"/>
                  </a:lnTo>
                  <a:lnTo>
                    <a:pt x="98" y="133"/>
                  </a:lnTo>
                  <a:lnTo>
                    <a:pt x="95" y="137"/>
                  </a:lnTo>
                  <a:lnTo>
                    <a:pt x="94" y="150"/>
                  </a:lnTo>
                  <a:lnTo>
                    <a:pt x="98" y="173"/>
                  </a:lnTo>
                  <a:lnTo>
                    <a:pt x="116" y="181"/>
                  </a:lnTo>
                  <a:lnTo>
                    <a:pt x="125" y="190"/>
                  </a:lnTo>
                  <a:lnTo>
                    <a:pt x="108" y="199"/>
                  </a:lnTo>
                  <a:lnTo>
                    <a:pt x="102" y="193"/>
                  </a:lnTo>
                  <a:lnTo>
                    <a:pt x="103" y="196"/>
                  </a:lnTo>
                  <a:lnTo>
                    <a:pt x="82" y="198"/>
                  </a:lnTo>
                  <a:lnTo>
                    <a:pt x="119" y="200"/>
                  </a:lnTo>
                  <a:lnTo>
                    <a:pt x="109" y="209"/>
                  </a:lnTo>
                  <a:lnTo>
                    <a:pt x="106" y="205"/>
                  </a:lnTo>
                  <a:lnTo>
                    <a:pt x="95" y="216"/>
                  </a:lnTo>
                  <a:lnTo>
                    <a:pt x="88" y="215"/>
                  </a:lnTo>
                  <a:lnTo>
                    <a:pt x="94" y="220"/>
                  </a:lnTo>
                  <a:lnTo>
                    <a:pt x="92" y="221"/>
                  </a:lnTo>
                  <a:lnTo>
                    <a:pt x="91" y="229"/>
                  </a:lnTo>
                  <a:lnTo>
                    <a:pt x="94" y="235"/>
                  </a:lnTo>
                  <a:lnTo>
                    <a:pt x="92" y="234"/>
                  </a:lnTo>
                  <a:lnTo>
                    <a:pt x="89" y="251"/>
                  </a:lnTo>
                  <a:lnTo>
                    <a:pt x="86" y="268"/>
                  </a:lnTo>
                  <a:lnTo>
                    <a:pt x="59" y="274"/>
                  </a:lnTo>
                  <a:lnTo>
                    <a:pt x="55" y="286"/>
                  </a:lnTo>
                  <a:lnTo>
                    <a:pt x="36" y="284"/>
                  </a:lnTo>
                  <a:lnTo>
                    <a:pt x="30" y="268"/>
                  </a:lnTo>
                  <a:lnTo>
                    <a:pt x="26" y="254"/>
                  </a:lnTo>
                  <a:lnTo>
                    <a:pt x="11" y="230"/>
                  </a:lnTo>
                  <a:lnTo>
                    <a:pt x="12" y="224"/>
                  </a:lnTo>
                  <a:lnTo>
                    <a:pt x="6" y="222"/>
                  </a:lnTo>
                  <a:lnTo>
                    <a:pt x="6" y="223"/>
                  </a:lnTo>
                  <a:lnTo>
                    <a:pt x="0" y="210"/>
                  </a:lnTo>
                  <a:lnTo>
                    <a:pt x="4" y="208"/>
                  </a:lnTo>
                  <a:lnTo>
                    <a:pt x="13" y="188"/>
                  </a:lnTo>
                  <a:lnTo>
                    <a:pt x="16" y="169"/>
                  </a:lnTo>
                  <a:lnTo>
                    <a:pt x="16" y="163"/>
                  </a:lnTo>
                  <a:lnTo>
                    <a:pt x="23" y="157"/>
                  </a:lnTo>
                  <a:lnTo>
                    <a:pt x="10" y="149"/>
                  </a:lnTo>
                  <a:lnTo>
                    <a:pt x="10" y="130"/>
                  </a:lnTo>
                  <a:lnTo>
                    <a:pt x="8" y="109"/>
                  </a:lnTo>
                  <a:lnTo>
                    <a:pt x="23" y="100"/>
                  </a:lnTo>
                  <a:lnTo>
                    <a:pt x="37" y="98"/>
                  </a:lnTo>
                  <a:lnTo>
                    <a:pt x="29" y="90"/>
                  </a:lnTo>
                  <a:lnTo>
                    <a:pt x="41" y="65"/>
                  </a:lnTo>
                  <a:lnTo>
                    <a:pt x="38" y="59"/>
                  </a:lnTo>
                  <a:lnTo>
                    <a:pt x="53" y="55"/>
                  </a:lnTo>
                  <a:lnTo>
                    <a:pt x="59" y="43"/>
                  </a:lnTo>
                  <a:lnTo>
                    <a:pt x="67" y="23"/>
                  </a:lnTo>
                  <a:lnTo>
                    <a:pt x="88" y="18"/>
                  </a:lnTo>
                  <a:lnTo>
                    <a:pt x="90" y="11"/>
                  </a:lnTo>
                  <a:lnTo>
                    <a:pt x="116" y="11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66" y="18"/>
                  </a:lnTo>
                  <a:lnTo>
                    <a:pt x="181" y="46"/>
                  </a:lnTo>
                  <a:lnTo>
                    <a:pt x="188" y="65"/>
                  </a:lnTo>
                  <a:lnTo>
                    <a:pt x="167" y="64"/>
                  </a:lnTo>
                  <a:lnTo>
                    <a:pt x="161" y="66"/>
                  </a:lnTo>
                  <a:lnTo>
                    <a:pt x="160" y="70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5" y="85"/>
                  </a:lnTo>
                  <a:lnTo>
                    <a:pt x="150" y="9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9" name="Freeform 439"/>
            <p:cNvSpPr>
              <a:spLocks/>
            </p:cNvSpPr>
            <p:nvPr/>
          </p:nvSpPr>
          <p:spPr bwMode="auto">
            <a:xfrm>
              <a:off x="3034" y="1493"/>
              <a:ext cx="4" cy="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5" y="15"/>
                </a:cxn>
                <a:cxn ang="0">
                  <a:pos x="4" y="18"/>
                </a:cxn>
                <a:cxn ang="0">
                  <a:pos x="0" y="9"/>
                </a:cxn>
                <a:cxn ang="0">
                  <a:pos x="10" y="0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0" name="Freeform 440"/>
            <p:cNvSpPr>
              <a:spLocks/>
            </p:cNvSpPr>
            <p:nvPr/>
          </p:nvSpPr>
          <p:spPr bwMode="auto">
            <a:xfrm>
              <a:off x="2936" y="1606"/>
              <a:ext cx="40" cy="20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70" y="30"/>
                </a:cxn>
                <a:cxn ang="0">
                  <a:pos x="58" y="30"/>
                </a:cxn>
                <a:cxn ang="0">
                  <a:pos x="51" y="40"/>
                </a:cxn>
                <a:cxn ang="0">
                  <a:pos x="39" y="30"/>
                </a:cxn>
                <a:cxn ang="0">
                  <a:pos x="28" y="39"/>
                </a:cxn>
                <a:cxn ang="0">
                  <a:pos x="16" y="40"/>
                </a:cxn>
                <a:cxn ang="0">
                  <a:pos x="7" y="28"/>
                </a:cxn>
                <a:cxn ang="0">
                  <a:pos x="0" y="33"/>
                </a:cxn>
                <a:cxn ang="0">
                  <a:pos x="15" y="9"/>
                </a:cxn>
                <a:cxn ang="0">
                  <a:pos x="19" y="5"/>
                </a:cxn>
                <a:cxn ang="0">
                  <a:pos x="26" y="3"/>
                </a:cxn>
                <a:cxn ang="0">
                  <a:pos x="44" y="0"/>
                </a:cxn>
                <a:cxn ang="0">
                  <a:pos x="62" y="4"/>
                </a:cxn>
                <a:cxn ang="0">
                  <a:pos x="61" y="10"/>
                </a:cxn>
                <a:cxn ang="0">
                  <a:pos x="61" y="12"/>
                </a:cxn>
                <a:cxn ang="0">
                  <a:pos x="61" y="14"/>
                </a:cxn>
                <a:cxn ang="0">
                  <a:pos x="64" y="14"/>
                </a:cxn>
                <a:cxn ang="0">
                  <a:pos x="79" y="18"/>
                </a:cxn>
                <a:cxn ang="0">
                  <a:pos x="79" y="20"/>
                </a:cxn>
                <a:cxn ang="0">
                  <a:pos x="75" y="24"/>
                </a:cxn>
              </a:cxnLst>
              <a:rect l="0" t="0" r="r" b="b"/>
              <a:pathLst>
                <a:path w="79" h="40">
                  <a:moveTo>
                    <a:pt x="75" y="24"/>
                  </a:moveTo>
                  <a:lnTo>
                    <a:pt x="70" y="30"/>
                  </a:lnTo>
                  <a:lnTo>
                    <a:pt x="58" y="30"/>
                  </a:lnTo>
                  <a:lnTo>
                    <a:pt x="51" y="40"/>
                  </a:lnTo>
                  <a:lnTo>
                    <a:pt x="39" y="30"/>
                  </a:lnTo>
                  <a:lnTo>
                    <a:pt x="28" y="39"/>
                  </a:lnTo>
                  <a:lnTo>
                    <a:pt x="16" y="40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15" y="9"/>
                  </a:lnTo>
                  <a:lnTo>
                    <a:pt x="19" y="5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75" y="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1" name="Freeform 441"/>
            <p:cNvSpPr>
              <a:spLocks/>
            </p:cNvSpPr>
            <p:nvPr/>
          </p:nvSpPr>
          <p:spPr bwMode="auto">
            <a:xfrm>
              <a:off x="3080" y="1552"/>
              <a:ext cx="167" cy="91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61" y="5"/>
                </a:cxn>
                <a:cxn ang="0">
                  <a:pos x="139" y="16"/>
                </a:cxn>
                <a:cxn ang="0">
                  <a:pos x="140" y="24"/>
                </a:cxn>
                <a:cxn ang="0">
                  <a:pos x="109" y="18"/>
                </a:cxn>
                <a:cxn ang="0">
                  <a:pos x="79" y="12"/>
                </a:cxn>
                <a:cxn ang="0">
                  <a:pos x="48" y="12"/>
                </a:cxn>
                <a:cxn ang="0">
                  <a:pos x="16" y="12"/>
                </a:cxn>
                <a:cxn ang="0">
                  <a:pos x="26" y="36"/>
                </a:cxn>
                <a:cxn ang="0">
                  <a:pos x="24" y="47"/>
                </a:cxn>
                <a:cxn ang="0">
                  <a:pos x="8" y="71"/>
                </a:cxn>
                <a:cxn ang="0">
                  <a:pos x="6" y="77"/>
                </a:cxn>
                <a:cxn ang="0">
                  <a:pos x="0" y="93"/>
                </a:cxn>
                <a:cxn ang="0">
                  <a:pos x="14" y="103"/>
                </a:cxn>
                <a:cxn ang="0">
                  <a:pos x="15" y="102"/>
                </a:cxn>
                <a:cxn ang="0">
                  <a:pos x="50" y="106"/>
                </a:cxn>
                <a:cxn ang="0">
                  <a:pos x="80" y="96"/>
                </a:cxn>
                <a:cxn ang="0">
                  <a:pos x="97" y="84"/>
                </a:cxn>
                <a:cxn ang="0">
                  <a:pos x="102" y="85"/>
                </a:cxn>
                <a:cxn ang="0">
                  <a:pos x="117" y="99"/>
                </a:cxn>
                <a:cxn ang="0">
                  <a:pos x="132" y="113"/>
                </a:cxn>
                <a:cxn ang="0">
                  <a:pos x="146" y="126"/>
                </a:cxn>
                <a:cxn ang="0">
                  <a:pos x="161" y="139"/>
                </a:cxn>
                <a:cxn ang="0">
                  <a:pos x="176" y="130"/>
                </a:cxn>
                <a:cxn ang="0">
                  <a:pos x="181" y="133"/>
                </a:cxn>
                <a:cxn ang="0">
                  <a:pos x="180" y="121"/>
                </a:cxn>
                <a:cxn ang="0">
                  <a:pos x="182" y="130"/>
                </a:cxn>
                <a:cxn ang="0">
                  <a:pos x="197" y="133"/>
                </a:cxn>
                <a:cxn ang="0">
                  <a:pos x="177" y="135"/>
                </a:cxn>
                <a:cxn ang="0">
                  <a:pos x="185" y="139"/>
                </a:cxn>
                <a:cxn ang="0">
                  <a:pos x="200" y="144"/>
                </a:cxn>
                <a:cxn ang="0">
                  <a:pos x="217" y="147"/>
                </a:cxn>
                <a:cxn ang="0">
                  <a:pos x="199" y="160"/>
                </a:cxn>
                <a:cxn ang="0">
                  <a:pos x="211" y="166"/>
                </a:cxn>
                <a:cxn ang="0">
                  <a:pos x="219" y="174"/>
                </a:cxn>
                <a:cxn ang="0">
                  <a:pos x="223" y="183"/>
                </a:cxn>
                <a:cxn ang="0">
                  <a:pos x="249" y="173"/>
                </a:cxn>
                <a:cxn ang="0">
                  <a:pos x="261" y="171"/>
                </a:cxn>
                <a:cxn ang="0">
                  <a:pos x="272" y="163"/>
                </a:cxn>
                <a:cxn ang="0">
                  <a:pos x="258" y="162"/>
                </a:cxn>
                <a:cxn ang="0">
                  <a:pos x="240" y="149"/>
                </a:cxn>
                <a:cxn ang="0">
                  <a:pos x="245" y="138"/>
                </a:cxn>
                <a:cxn ang="0">
                  <a:pos x="242" y="144"/>
                </a:cxn>
                <a:cxn ang="0">
                  <a:pos x="247" y="139"/>
                </a:cxn>
                <a:cxn ang="0">
                  <a:pos x="272" y="130"/>
                </a:cxn>
                <a:cxn ang="0">
                  <a:pos x="301" y="120"/>
                </a:cxn>
                <a:cxn ang="0">
                  <a:pos x="311" y="118"/>
                </a:cxn>
                <a:cxn ang="0">
                  <a:pos x="318" y="105"/>
                </a:cxn>
                <a:cxn ang="0">
                  <a:pos x="332" y="99"/>
                </a:cxn>
                <a:cxn ang="0">
                  <a:pos x="320" y="66"/>
                </a:cxn>
                <a:cxn ang="0">
                  <a:pos x="293" y="57"/>
                </a:cxn>
                <a:cxn ang="0">
                  <a:pos x="266" y="48"/>
                </a:cxn>
                <a:cxn ang="0">
                  <a:pos x="254" y="51"/>
                </a:cxn>
                <a:cxn ang="0">
                  <a:pos x="230" y="31"/>
                </a:cxn>
                <a:cxn ang="0">
                  <a:pos x="207" y="11"/>
                </a:cxn>
                <a:cxn ang="0">
                  <a:pos x="204" y="4"/>
                </a:cxn>
                <a:cxn ang="0">
                  <a:pos x="175" y="0"/>
                </a:cxn>
              </a:cxnLst>
              <a:rect l="0" t="0" r="r" b="b"/>
              <a:pathLst>
                <a:path w="332" h="183">
                  <a:moveTo>
                    <a:pt x="175" y="0"/>
                  </a:moveTo>
                  <a:lnTo>
                    <a:pt x="161" y="5"/>
                  </a:lnTo>
                  <a:lnTo>
                    <a:pt x="139" y="16"/>
                  </a:lnTo>
                  <a:lnTo>
                    <a:pt x="140" y="24"/>
                  </a:lnTo>
                  <a:lnTo>
                    <a:pt x="109" y="18"/>
                  </a:lnTo>
                  <a:lnTo>
                    <a:pt x="79" y="12"/>
                  </a:lnTo>
                  <a:lnTo>
                    <a:pt x="48" y="12"/>
                  </a:lnTo>
                  <a:lnTo>
                    <a:pt x="16" y="12"/>
                  </a:lnTo>
                  <a:lnTo>
                    <a:pt x="26" y="36"/>
                  </a:lnTo>
                  <a:lnTo>
                    <a:pt x="24" y="47"/>
                  </a:lnTo>
                  <a:lnTo>
                    <a:pt x="8" y="71"/>
                  </a:lnTo>
                  <a:lnTo>
                    <a:pt x="6" y="77"/>
                  </a:lnTo>
                  <a:lnTo>
                    <a:pt x="0" y="93"/>
                  </a:lnTo>
                  <a:lnTo>
                    <a:pt x="14" y="103"/>
                  </a:lnTo>
                  <a:lnTo>
                    <a:pt x="15" y="102"/>
                  </a:lnTo>
                  <a:lnTo>
                    <a:pt x="50" y="106"/>
                  </a:lnTo>
                  <a:lnTo>
                    <a:pt x="80" y="96"/>
                  </a:lnTo>
                  <a:lnTo>
                    <a:pt x="97" y="84"/>
                  </a:lnTo>
                  <a:lnTo>
                    <a:pt x="102" y="85"/>
                  </a:lnTo>
                  <a:lnTo>
                    <a:pt x="117" y="99"/>
                  </a:lnTo>
                  <a:lnTo>
                    <a:pt x="132" y="113"/>
                  </a:lnTo>
                  <a:lnTo>
                    <a:pt x="146" y="126"/>
                  </a:lnTo>
                  <a:lnTo>
                    <a:pt x="161" y="139"/>
                  </a:lnTo>
                  <a:lnTo>
                    <a:pt x="176" y="130"/>
                  </a:lnTo>
                  <a:lnTo>
                    <a:pt x="181" y="133"/>
                  </a:lnTo>
                  <a:lnTo>
                    <a:pt x="180" y="121"/>
                  </a:lnTo>
                  <a:lnTo>
                    <a:pt x="182" y="130"/>
                  </a:lnTo>
                  <a:lnTo>
                    <a:pt x="197" y="133"/>
                  </a:lnTo>
                  <a:lnTo>
                    <a:pt x="177" y="135"/>
                  </a:lnTo>
                  <a:lnTo>
                    <a:pt x="185" y="139"/>
                  </a:lnTo>
                  <a:lnTo>
                    <a:pt x="200" y="144"/>
                  </a:lnTo>
                  <a:lnTo>
                    <a:pt x="217" y="147"/>
                  </a:lnTo>
                  <a:lnTo>
                    <a:pt x="199" y="160"/>
                  </a:lnTo>
                  <a:lnTo>
                    <a:pt x="211" y="166"/>
                  </a:lnTo>
                  <a:lnTo>
                    <a:pt x="219" y="174"/>
                  </a:lnTo>
                  <a:lnTo>
                    <a:pt x="223" y="183"/>
                  </a:lnTo>
                  <a:lnTo>
                    <a:pt x="249" y="173"/>
                  </a:lnTo>
                  <a:lnTo>
                    <a:pt x="261" y="171"/>
                  </a:lnTo>
                  <a:lnTo>
                    <a:pt x="272" y="163"/>
                  </a:lnTo>
                  <a:lnTo>
                    <a:pt x="258" y="162"/>
                  </a:lnTo>
                  <a:lnTo>
                    <a:pt x="240" y="149"/>
                  </a:lnTo>
                  <a:lnTo>
                    <a:pt x="245" y="138"/>
                  </a:lnTo>
                  <a:lnTo>
                    <a:pt x="242" y="144"/>
                  </a:lnTo>
                  <a:lnTo>
                    <a:pt x="247" y="139"/>
                  </a:lnTo>
                  <a:lnTo>
                    <a:pt x="272" y="130"/>
                  </a:lnTo>
                  <a:lnTo>
                    <a:pt x="301" y="120"/>
                  </a:lnTo>
                  <a:lnTo>
                    <a:pt x="311" y="118"/>
                  </a:lnTo>
                  <a:lnTo>
                    <a:pt x="318" y="105"/>
                  </a:lnTo>
                  <a:lnTo>
                    <a:pt x="332" y="99"/>
                  </a:lnTo>
                  <a:lnTo>
                    <a:pt x="320" y="66"/>
                  </a:lnTo>
                  <a:lnTo>
                    <a:pt x="293" y="57"/>
                  </a:lnTo>
                  <a:lnTo>
                    <a:pt x="266" y="48"/>
                  </a:lnTo>
                  <a:lnTo>
                    <a:pt x="254" y="51"/>
                  </a:lnTo>
                  <a:lnTo>
                    <a:pt x="230" y="31"/>
                  </a:lnTo>
                  <a:lnTo>
                    <a:pt x="207" y="11"/>
                  </a:lnTo>
                  <a:lnTo>
                    <a:pt x="204" y="4"/>
                  </a:lnTo>
                  <a:lnTo>
                    <a:pt x="175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2" name="Freeform 442"/>
            <p:cNvSpPr>
              <a:spLocks/>
            </p:cNvSpPr>
            <p:nvPr/>
          </p:nvSpPr>
          <p:spPr bwMode="auto">
            <a:xfrm>
              <a:off x="3053" y="1624"/>
              <a:ext cx="41" cy="49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5" y="22"/>
                </a:cxn>
                <a:cxn ang="0">
                  <a:pos x="9" y="23"/>
                </a:cxn>
                <a:cxn ang="0">
                  <a:pos x="6" y="29"/>
                </a:cxn>
                <a:cxn ang="0">
                  <a:pos x="14" y="28"/>
                </a:cxn>
                <a:cxn ang="0">
                  <a:pos x="14" y="31"/>
                </a:cxn>
                <a:cxn ang="0">
                  <a:pos x="12" y="35"/>
                </a:cxn>
                <a:cxn ang="0">
                  <a:pos x="9" y="39"/>
                </a:cxn>
                <a:cxn ang="0">
                  <a:pos x="10" y="41"/>
                </a:cxn>
                <a:cxn ang="0">
                  <a:pos x="12" y="43"/>
                </a:cxn>
                <a:cxn ang="0">
                  <a:pos x="21" y="48"/>
                </a:cxn>
                <a:cxn ang="0">
                  <a:pos x="14" y="52"/>
                </a:cxn>
                <a:cxn ang="0">
                  <a:pos x="18" y="54"/>
                </a:cxn>
                <a:cxn ang="0">
                  <a:pos x="18" y="59"/>
                </a:cxn>
                <a:cxn ang="0">
                  <a:pos x="9" y="61"/>
                </a:cxn>
                <a:cxn ang="0">
                  <a:pos x="12" y="65"/>
                </a:cxn>
                <a:cxn ang="0">
                  <a:pos x="10" y="69"/>
                </a:cxn>
                <a:cxn ang="0">
                  <a:pos x="6" y="65"/>
                </a:cxn>
                <a:cxn ang="0">
                  <a:pos x="3" y="72"/>
                </a:cxn>
                <a:cxn ang="0">
                  <a:pos x="0" y="73"/>
                </a:cxn>
                <a:cxn ang="0">
                  <a:pos x="5" y="81"/>
                </a:cxn>
                <a:cxn ang="0">
                  <a:pos x="0" y="82"/>
                </a:cxn>
                <a:cxn ang="0">
                  <a:pos x="0" y="85"/>
                </a:cxn>
                <a:cxn ang="0">
                  <a:pos x="12" y="93"/>
                </a:cxn>
                <a:cxn ang="0">
                  <a:pos x="20" y="99"/>
                </a:cxn>
                <a:cxn ang="0">
                  <a:pos x="23" y="83"/>
                </a:cxn>
                <a:cxn ang="0">
                  <a:pos x="34" y="85"/>
                </a:cxn>
                <a:cxn ang="0">
                  <a:pos x="40" y="97"/>
                </a:cxn>
                <a:cxn ang="0">
                  <a:pos x="44" y="96"/>
                </a:cxn>
                <a:cxn ang="0">
                  <a:pos x="44" y="94"/>
                </a:cxn>
                <a:cxn ang="0">
                  <a:pos x="50" y="91"/>
                </a:cxn>
                <a:cxn ang="0">
                  <a:pos x="54" y="93"/>
                </a:cxn>
                <a:cxn ang="0">
                  <a:pos x="57" y="89"/>
                </a:cxn>
                <a:cxn ang="0">
                  <a:pos x="60" y="90"/>
                </a:cxn>
                <a:cxn ang="0">
                  <a:pos x="64" y="90"/>
                </a:cxn>
                <a:cxn ang="0">
                  <a:pos x="66" y="89"/>
                </a:cxn>
                <a:cxn ang="0">
                  <a:pos x="72" y="88"/>
                </a:cxn>
                <a:cxn ang="0">
                  <a:pos x="77" y="93"/>
                </a:cxn>
                <a:cxn ang="0">
                  <a:pos x="81" y="90"/>
                </a:cxn>
                <a:cxn ang="0">
                  <a:pos x="75" y="83"/>
                </a:cxn>
                <a:cxn ang="0">
                  <a:pos x="83" y="71"/>
                </a:cxn>
                <a:cxn ang="0">
                  <a:pos x="75" y="58"/>
                </a:cxn>
                <a:cxn ang="0">
                  <a:pos x="76" y="43"/>
                </a:cxn>
                <a:cxn ang="0">
                  <a:pos x="75" y="36"/>
                </a:cxn>
                <a:cxn ang="0">
                  <a:pos x="69" y="34"/>
                </a:cxn>
                <a:cxn ang="0">
                  <a:pos x="63" y="34"/>
                </a:cxn>
                <a:cxn ang="0">
                  <a:pos x="54" y="29"/>
                </a:cxn>
                <a:cxn ang="0">
                  <a:pos x="27" y="0"/>
                </a:cxn>
                <a:cxn ang="0">
                  <a:pos x="0" y="6"/>
                </a:cxn>
                <a:cxn ang="0">
                  <a:pos x="5" y="15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8" y="18"/>
                </a:cxn>
                <a:cxn ang="0">
                  <a:pos x="14" y="21"/>
                </a:cxn>
              </a:cxnLst>
              <a:rect l="0" t="0" r="r" b="b"/>
              <a:pathLst>
                <a:path w="83" h="99">
                  <a:moveTo>
                    <a:pt x="14" y="21"/>
                  </a:moveTo>
                  <a:lnTo>
                    <a:pt x="15" y="22"/>
                  </a:lnTo>
                  <a:lnTo>
                    <a:pt x="9" y="23"/>
                  </a:lnTo>
                  <a:lnTo>
                    <a:pt x="6" y="29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12" y="35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21" y="48"/>
                  </a:lnTo>
                  <a:lnTo>
                    <a:pt x="14" y="52"/>
                  </a:lnTo>
                  <a:lnTo>
                    <a:pt x="18" y="54"/>
                  </a:lnTo>
                  <a:lnTo>
                    <a:pt x="18" y="59"/>
                  </a:lnTo>
                  <a:lnTo>
                    <a:pt x="9" y="61"/>
                  </a:lnTo>
                  <a:lnTo>
                    <a:pt x="12" y="65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72"/>
                  </a:lnTo>
                  <a:lnTo>
                    <a:pt x="0" y="73"/>
                  </a:lnTo>
                  <a:lnTo>
                    <a:pt x="5" y="81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2" y="93"/>
                  </a:lnTo>
                  <a:lnTo>
                    <a:pt x="20" y="99"/>
                  </a:lnTo>
                  <a:lnTo>
                    <a:pt x="23" y="83"/>
                  </a:lnTo>
                  <a:lnTo>
                    <a:pt x="34" y="85"/>
                  </a:lnTo>
                  <a:lnTo>
                    <a:pt x="40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50" y="91"/>
                  </a:lnTo>
                  <a:lnTo>
                    <a:pt x="54" y="93"/>
                  </a:lnTo>
                  <a:lnTo>
                    <a:pt x="57" y="89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72" y="88"/>
                  </a:lnTo>
                  <a:lnTo>
                    <a:pt x="77" y="93"/>
                  </a:lnTo>
                  <a:lnTo>
                    <a:pt x="81" y="90"/>
                  </a:lnTo>
                  <a:lnTo>
                    <a:pt x="75" y="83"/>
                  </a:lnTo>
                  <a:lnTo>
                    <a:pt x="83" y="71"/>
                  </a:lnTo>
                  <a:lnTo>
                    <a:pt x="75" y="58"/>
                  </a:lnTo>
                  <a:lnTo>
                    <a:pt x="76" y="43"/>
                  </a:lnTo>
                  <a:lnTo>
                    <a:pt x="75" y="36"/>
                  </a:lnTo>
                  <a:lnTo>
                    <a:pt x="69" y="34"/>
                  </a:lnTo>
                  <a:lnTo>
                    <a:pt x="63" y="34"/>
                  </a:lnTo>
                  <a:lnTo>
                    <a:pt x="54" y="29"/>
                  </a:lnTo>
                  <a:lnTo>
                    <a:pt x="27" y="0"/>
                  </a:lnTo>
                  <a:lnTo>
                    <a:pt x="0" y="6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14" y="2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3" name="Freeform 443"/>
            <p:cNvSpPr>
              <a:spLocks/>
            </p:cNvSpPr>
            <p:nvPr/>
          </p:nvSpPr>
          <p:spPr bwMode="auto">
            <a:xfrm>
              <a:off x="1725" y="1349"/>
              <a:ext cx="668" cy="326"/>
            </a:xfrm>
            <a:custGeom>
              <a:avLst/>
              <a:gdLst/>
              <a:ahLst/>
              <a:cxnLst>
                <a:cxn ang="0">
                  <a:pos x="1030" y="109"/>
                </a:cxn>
                <a:cxn ang="0">
                  <a:pos x="1090" y="44"/>
                </a:cxn>
                <a:cxn ang="0">
                  <a:pos x="981" y="73"/>
                </a:cxn>
                <a:cxn ang="0">
                  <a:pos x="938" y="42"/>
                </a:cxn>
                <a:cxn ang="0">
                  <a:pos x="937" y="2"/>
                </a:cxn>
                <a:cxn ang="0">
                  <a:pos x="921" y="49"/>
                </a:cxn>
                <a:cxn ang="0">
                  <a:pos x="850" y="98"/>
                </a:cxn>
                <a:cxn ang="0">
                  <a:pos x="866" y="70"/>
                </a:cxn>
                <a:cxn ang="0">
                  <a:pos x="814" y="82"/>
                </a:cxn>
                <a:cxn ang="0">
                  <a:pos x="706" y="68"/>
                </a:cxn>
                <a:cxn ang="0">
                  <a:pos x="660" y="85"/>
                </a:cxn>
                <a:cxn ang="0">
                  <a:pos x="567" y="60"/>
                </a:cxn>
                <a:cxn ang="0">
                  <a:pos x="449" y="46"/>
                </a:cxn>
                <a:cxn ang="0">
                  <a:pos x="376" y="37"/>
                </a:cxn>
                <a:cxn ang="0">
                  <a:pos x="162" y="91"/>
                </a:cxn>
                <a:cxn ang="0">
                  <a:pos x="30" y="243"/>
                </a:cxn>
                <a:cxn ang="0">
                  <a:pos x="95" y="330"/>
                </a:cxn>
                <a:cxn ang="0">
                  <a:pos x="63" y="360"/>
                </a:cxn>
                <a:cxn ang="0">
                  <a:pos x="81" y="387"/>
                </a:cxn>
                <a:cxn ang="0">
                  <a:pos x="83" y="417"/>
                </a:cxn>
                <a:cxn ang="0">
                  <a:pos x="50" y="436"/>
                </a:cxn>
                <a:cxn ang="0">
                  <a:pos x="77" y="446"/>
                </a:cxn>
                <a:cxn ang="0">
                  <a:pos x="92" y="466"/>
                </a:cxn>
                <a:cxn ang="0">
                  <a:pos x="98" y="481"/>
                </a:cxn>
                <a:cxn ang="0">
                  <a:pos x="352" y="484"/>
                </a:cxn>
                <a:cxn ang="0">
                  <a:pos x="609" y="476"/>
                </a:cxn>
                <a:cxn ang="0">
                  <a:pos x="756" y="531"/>
                </a:cxn>
                <a:cxn ang="0">
                  <a:pos x="752" y="643"/>
                </a:cxn>
                <a:cxn ang="0">
                  <a:pos x="903" y="592"/>
                </a:cxn>
                <a:cxn ang="0">
                  <a:pos x="1065" y="523"/>
                </a:cxn>
                <a:cxn ang="0">
                  <a:pos x="1127" y="555"/>
                </a:cxn>
                <a:cxn ang="0">
                  <a:pos x="1093" y="585"/>
                </a:cxn>
                <a:cxn ang="0">
                  <a:pos x="1186" y="570"/>
                </a:cxn>
                <a:cxn ang="0">
                  <a:pos x="1124" y="529"/>
                </a:cxn>
                <a:cxn ang="0">
                  <a:pos x="1156" y="490"/>
                </a:cxn>
                <a:cxn ang="0">
                  <a:pos x="1051" y="505"/>
                </a:cxn>
                <a:cxn ang="0">
                  <a:pos x="1269" y="438"/>
                </a:cxn>
                <a:cxn ang="0">
                  <a:pos x="1337" y="385"/>
                </a:cxn>
                <a:cxn ang="0">
                  <a:pos x="1268" y="384"/>
                </a:cxn>
                <a:cxn ang="0">
                  <a:pos x="1282" y="354"/>
                </a:cxn>
                <a:cxn ang="0">
                  <a:pos x="1274" y="338"/>
                </a:cxn>
                <a:cxn ang="0">
                  <a:pos x="1255" y="310"/>
                </a:cxn>
                <a:cxn ang="0">
                  <a:pos x="1255" y="284"/>
                </a:cxn>
                <a:cxn ang="0">
                  <a:pos x="1253" y="243"/>
                </a:cxn>
                <a:cxn ang="0">
                  <a:pos x="1223" y="261"/>
                </a:cxn>
                <a:cxn ang="0">
                  <a:pos x="1167" y="284"/>
                </a:cxn>
                <a:cxn ang="0">
                  <a:pos x="1160" y="253"/>
                </a:cxn>
                <a:cxn ang="0">
                  <a:pos x="1147" y="207"/>
                </a:cxn>
                <a:cxn ang="0">
                  <a:pos x="1053" y="212"/>
                </a:cxn>
                <a:cxn ang="0">
                  <a:pos x="1003" y="330"/>
                </a:cxn>
                <a:cxn ang="0">
                  <a:pos x="913" y="424"/>
                </a:cxn>
                <a:cxn ang="0">
                  <a:pos x="886" y="368"/>
                </a:cxn>
                <a:cxn ang="0">
                  <a:pos x="778" y="301"/>
                </a:cxn>
                <a:cxn ang="0">
                  <a:pos x="741" y="261"/>
                </a:cxn>
                <a:cxn ang="0">
                  <a:pos x="839" y="182"/>
                </a:cxn>
                <a:cxn ang="0">
                  <a:pos x="890" y="158"/>
                </a:cxn>
                <a:cxn ang="0">
                  <a:pos x="939" y="124"/>
                </a:cxn>
              </a:cxnLst>
              <a:rect l="0" t="0" r="r" b="b"/>
              <a:pathLst>
                <a:path w="1337" h="651">
                  <a:moveTo>
                    <a:pt x="986" y="114"/>
                  </a:moveTo>
                  <a:lnTo>
                    <a:pt x="977" y="106"/>
                  </a:lnTo>
                  <a:lnTo>
                    <a:pt x="999" y="108"/>
                  </a:lnTo>
                  <a:lnTo>
                    <a:pt x="1010" y="112"/>
                  </a:lnTo>
                  <a:lnTo>
                    <a:pt x="1019" y="110"/>
                  </a:lnTo>
                  <a:lnTo>
                    <a:pt x="1011" y="99"/>
                  </a:lnTo>
                  <a:lnTo>
                    <a:pt x="1019" y="102"/>
                  </a:lnTo>
                  <a:lnTo>
                    <a:pt x="1023" y="103"/>
                  </a:lnTo>
                  <a:lnTo>
                    <a:pt x="1030" y="109"/>
                  </a:lnTo>
                  <a:lnTo>
                    <a:pt x="1067" y="96"/>
                  </a:lnTo>
                  <a:lnTo>
                    <a:pt x="1075" y="85"/>
                  </a:lnTo>
                  <a:lnTo>
                    <a:pt x="1072" y="74"/>
                  </a:lnTo>
                  <a:lnTo>
                    <a:pt x="1075" y="68"/>
                  </a:lnTo>
                  <a:lnTo>
                    <a:pt x="1094" y="62"/>
                  </a:lnTo>
                  <a:lnTo>
                    <a:pt x="1083" y="60"/>
                  </a:lnTo>
                  <a:lnTo>
                    <a:pt x="1097" y="52"/>
                  </a:lnTo>
                  <a:lnTo>
                    <a:pt x="1073" y="46"/>
                  </a:lnTo>
                  <a:lnTo>
                    <a:pt x="1090" y="44"/>
                  </a:lnTo>
                  <a:lnTo>
                    <a:pt x="1043" y="43"/>
                  </a:lnTo>
                  <a:lnTo>
                    <a:pt x="1040" y="54"/>
                  </a:lnTo>
                  <a:lnTo>
                    <a:pt x="1042" y="58"/>
                  </a:lnTo>
                  <a:lnTo>
                    <a:pt x="1040" y="62"/>
                  </a:lnTo>
                  <a:lnTo>
                    <a:pt x="1027" y="62"/>
                  </a:lnTo>
                  <a:lnTo>
                    <a:pt x="992" y="90"/>
                  </a:lnTo>
                  <a:lnTo>
                    <a:pt x="980" y="92"/>
                  </a:lnTo>
                  <a:lnTo>
                    <a:pt x="976" y="76"/>
                  </a:lnTo>
                  <a:lnTo>
                    <a:pt x="981" y="73"/>
                  </a:lnTo>
                  <a:lnTo>
                    <a:pt x="991" y="58"/>
                  </a:lnTo>
                  <a:lnTo>
                    <a:pt x="977" y="52"/>
                  </a:lnTo>
                  <a:lnTo>
                    <a:pt x="950" y="73"/>
                  </a:lnTo>
                  <a:lnTo>
                    <a:pt x="957" y="55"/>
                  </a:lnTo>
                  <a:lnTo>
                    <a:pt x="952" y="51"/>
                  </a:lnTo>
                  <a:lnTo>
                    <a:pt x="967" y="48"/>
                  </a:lnTo>
                  <a:lnTo>
                    <a:pt x="957" y="44"/>
                  </a:lnTo>
                  <a:lnTo>
                    <a:pt x="940" y="44"/>
                  </a:lnTo>
                  <a:lnTo>
                    <a:pt x="938" y="42"/>
                  </a:lnTo>
                  <a:lnTo>
                    <a:pt x="951" y="36"/>
                  </a:lnTo>
                  <a:lnTo>
                    <a:pt x="951" y="33"/>
                  </a:lnTo>
                  <a:lnTo>
                    <a:pt x="959" y="33"/>
                  </a:lnTo>
                  <a:lnTo>
                    <a:pt x="953" y="21"/>
                  </a:lnTo>
                  <a:lnTo>
                    <a:pt x="958" y="9"/>
                  </a:lnTo>
                  <a:lnTo>
                    <a:pt x="950" y="3"/>
                  </a:lnTo>
                  <a:lnTo>
                    <a:pt x="944" y="3"/>
                  </a:lnTo>
                  <a:lnTo>
                    <a:pt x="949" y="0"/>
                  </a:lnTo>
                  <a:lnTo>
                    <a:pt x="937" y="2"/>
                  </a:lnTo>
                  <a:lnTo>
                    <a:pt x="944" y="2"/>
                  </a:lnTo>
                  <a:lnTo>
                    <a:pt x="920" y="8"/>
                  </a:lnTo>
                  <a:lnTo>
                    <a:pt x="923" y="12"/>
                  </a:lnTo>
                  <a:lnTo>
                    <a:pt x="908" y="13"/>
                  </a:lnTo>
                  <a:lnTo>
                    <a:pt x="901" y="25"/>
                  </a:lnTo>
                  <a:lnTo>
                    <a:pt x="904" y="27"/>
                  </a:lnTo>
                  <a:lnTo>
                    <a:pt x="893" y="30"/>
                  </a:lnTo>
                  <a:lnTo>
                    <a:pt x="886" y="39"/>
                  </a:lnTo>
                  <a:lnTo>
                    <a:pt x="921" y="49"/>
                  </a:lnTo>
                  <a:lnTo>
                    <a:pt x="911" y="52"/>
                  </a:lnTo>
                  <a:lnTo>
                    <a:pt x="913" y="50"/>
                  </a:lnTo>
                  <a:lnTo>
                    <a:pt x="904" y="55"/>
                  </a:lnTo>
                  <a:lnTo>
                    <a:pt x="895" y="62"/>
                  </a:lnTo>
                  <a:lnTo>
                    <a:pt x="910" y="57"/>
                  </a:lnTo>
                  <a:lnTo>
                    <a:pt x="903" y="64"/>
                  </a:lnTo>
                  <a:lnTo>
                    <a:pt x="872" y="75"/>
                  </a:lnTo>
                  <a:lnTo>
                    <a:pt x="859" y="90"/>
                  </a:lnTo>
                  <a:lnTo>
                    <a:pt x="850" y="98"/>
                  </a:lnTo>
                  <a:lnTo>
                    <a:pt x="841" y="98"/>
                  </a:lnTo>
                  <a:lnTo>
                    <a:pt x="842" y="102"/>
                  </a:lnTo>
                  <a:lnTo>
                    <a:pt x="841" y="98"/>
                  </a:lnTo>
                  <a:lnTo>
                    <a:pt x="842" y="98"/>
                  </a:lnTo>
                  <a:lnTo>
                    <a:pt x="853" y="96"/>
                  </a:lnTo>
                  <a:lnTo>
                    <a:pt x="849" y="93"/>
                  </a:lnTo>
                  <a:lnTo>
                    <a:pt x="854" y="90"/>
                  </a:lnTo>
                  <a:lnTo>
                    <a:pt x="844" y="91"/>
                  </a:lnTo>
                  <a:lnTo>
                    <a:pt x="866" y="70"/>
                  </a:lnTo>
                  <a:lnTo>
                    <a:pt x="851" y="74"/>
                  </a:lnTo>
                  <a:lnTo>
                    <a:pt x="854" y="72"/>
                  </a:lnTo>
                  <a:lnTo>
                    <a:pt x="837" y="68"/>
                  </a:lnTo>
                  <a:lnTo>
                    <a:pt x="825" y="73"/>
                  </a:lnTo>
                  <a:lnTo>
                    <a:pt x="829" y="79"/>
                  </a:lnTo>
                  <a:lnTo>
                    <a:pt x="839" y="81"/>
                  </a:lnTo>
                  <a:lnTo>
                    <a:pt x="824" y="82"/>
                  </a:lnTo>
                  <a:lnTo>
                    <a:pt x="819" y="75"/>
                  </a:lnTo>
                  <a:lnTo>
                    <a:pt x="814" y="82"/>
                  </a:lnTo>
                  <a:lnTo>
                    <a:pt x="783" y="81"/>
                  </a:lnTo>
                  <a:lnTo>
                    <a:pt x="753" y="80"/>
                  </a:lnTo>
                  <a:lnTo>
                    <a:pt x="744" y="75"/>
                  </a:lnTo>
                  <a:lnTo>
                    <a:pt x="731" y="74"/>
                  </a:lnTo>
                  <a:lnTo>
                    <a:pt x="726" y="67"/>
                  </a:lnTo>
                  <a:lnTo>
                    <a:pt x="722" y="58"/>
                  </a:lnTo>
                  <a:lnTo>
                    <a:pt x="672" y="70"/>
                  </a:lnTo>
                  <a:lnTo>
                    <a:pt x="683" y="74"/>
                  </a:lnTo>
                  <a:lnTo>
                    <a:pt x="706" y="68"/>
                  </a:lnTo>
                  <a:lnTo>
                    <a:pt x="722" y="66"/>
                  </a:lnTo>
                  <a:lnTo>
                    <a:pt x="693" y="75"/>
                  </a:lnTo>
                  <a:lnTo>
                    <a:pt x="678" y="78"/>
                  </a:lnTo>
                  <a:lnTo>
                    <a:pt x="669" y="100"/>
                  </a:lnTo>
                  <a:lnTo>
                    <a:pt x="664" y="97"/>
                  </a:lnTo>
                  <a:lnTo>
                    <a:pt x="659" y="110"/>
                  </a:lnTo>
                  <a:lnTo>
                    <a:pt x="653" y="94"/>
                  </a:lnTo>
                  <a:lnTo>
                    <a:pt x="664" y="94"/>
                  </a:lnTo>
                  <a:lnTo>
                    <a:pt x="660" y="85"/>
                  </a:lnTo>
                  <a:lnTo>
                    <a:pt x="652" y="88"/>
                  </a:lnTo>
                  <a:lnTo>
                    <a:pt x="652" y="81"/>
                  </a:lnTo>
                  <a:lnTo>
                    <a:pt x="641" y="78"/>
                  </a:lnTo>
                  <a:lnTo>
                    <a:pt x="584" y="84"/>
                  </a:lnTo>
                  <a:lnTo>
                    <a:pt x="562" y="79"/>
                  </a:lnTo>
                  <a:lnTo>
                    <a:pt x="585" y="72"/>
                  </a:lnTo>
                  <a:lnTo>
                    <a:pt x="593" y="69"/>
                  </a:lnTo>
                  <a:lnTo>
                    <a:pt x="578" y="57"/>
                  </a:lnTo>
                  <a:lnTo>
                    <a:pt x="567" y="60"/>
                  </a:lnTo>
                  <a:lnTo>
                    <a:pt x="528" y="50"/>
                  </a:lnTo>
                  <a:lnTo>
                    <a:pt x="489" y="40"/>
                  </a:lnTo>
                  <a:lnTo>
                    <a:pt x="468" y="50"/>
                  </a:lnTo>
                  <a:lnTo>
                    <a:pt x="460" y="48"/>
                  </a:lnTo>
                  <a:lnTo>
                    <a:pt x="467" y="43"/>
                  </a:lnTo>
                  <a:lnTo>
                    <a:pt x="471" y="34"/>
                  </a:lnTo>
                  <a:lnTo>
                    <a:pt x="466" y="38"/>
                  </a:lnTo>
                  <a:lnTo>
                    <a:pt x="459" y="43"/>
                  </a:lnTo>
                  <a:lnTo>
                    <a:pt x="449" y="46"/>
                  </a:lnTo>
                  <a:lnTo>
                    <a:pt x="442" y="50"/>
                  </a:lnTo>
                  <a:lnTo>
                    <a:pt x="435" y="37"/>
                  </a:lnTo>
                  <a:lnTo>
                    <a:pt x="429" y="27"/>
                  </a:lnTo>
                  <a:lnTo>
                    <a:pt x="431" y="33"/>
                  </a:lnTo>
                  <a:lnTo>
                    <a:pt x="398" y="43"/>
                  </a:lnTo>
                  <a:lnTo>
                    <a:pt x="399" y="39"/>
                  </a:lnTo>
                  <a:lnTo>
                    <a:pt x="365" y="45"/>
                  </a:lnTo>
                  <a:lnTo>
                    <a:pt x="399" y="33"/>
                  </a:lnTo>
                  <a:lnTo>
                    <a:pt x="376" y="37"/>
                  </a:lnTo>
                  <a:lnTo>
                    <a:pt x="336" y="46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1" y="61"/>
                  </a:lnTo>
                  <a:lnTo>
                    <a:pt x="279" y="63"/>
                  </a:lnTo>
                  <a:lnTo>
                    <a:pt x="248" y="54"/>
                  </a:lnTo>
                  <a:lnTo>
                    <a:pt x="218" y="44"/>
                  </a:lnTo>
                  <a:lnTo>
                    <a:pt x="190" y="67"/>
                  </a:lnTo>
                  <a:lnTo>
                    <a:pt x="162" y="91"/>
                  </a:lnTo>
                  <a:lnTo>
                    <a:pt x="134" y="114"/>
                  </a:lnTo>
                  <a:lnTo>
                    <a:pt x="106" y="138"/>
                  </a:lnTo>
                  <a:lnTo>
                    <a:pt x="80" y="162"/>
                  </a:lnTo>
                  <a:lnTo>
                    <a:pt x="53" y="187"/>
                  </a:lnTo>
                  <a:lnTo>
                    <a:pt x="27" y="211"/>
                  </a:lnTo>
                  <a:lnTo>
                    <a:pt x="0" y="235"/>
                  </a:lnTo>
                  <a:lnTo>
                    <a:pt x="34" y="235"/>
                  </a:lnTo>
                  <a:lnTo>
                    <a:pt x="26" y="240"/>
                  </a:lnTo>
                  <a:lnTo>
                    <a:pt x="30" y="243"/>
                  </a:lnTo>
                  <a:lnTo>
                    <a:pt x="29" y="265"/>
                  </a:lnTo>
                  <a:lnTo>
                    <a:pt x="45" y="260"/>
                  </a:lnTo>
                  <a:lnTo>
                    <a:pt x="58" y="253"/>
                  </a:lnTo>
                  <a:lnTo>
                    <a:pt x="81" y="246"/>
                  </a:lnTo>
                  <a:lnTo>
                    <a:pt x="87" y="270"/>
                  </a:lnTo>
                  <a:lnTo>
                    <a:pt x="82" y="289"/>
                  </a:lnTo>
                  <a:lnTo>
                    <a:pt x="78" y="309"/>
                  </a:lnTo>
                  <a:lnTo>
                    <a:pt x="87" y="320"/>
                  </a:lnTo>
                  <a:lnTo>
                    <a:pt x="95" y="330"/>
                  </a:lnTo>
                  <a:lnTo>
                    <a:pt x="76" y="350"/>
                  </a:lnTo>
                  <a:lnTo>
                    <a:pt x="93" y="337"/>
                  </a:lnTo>
                  <a:lnTo>
                    <a:pt x="93" y="340"/>
                  </a:lnTo>
                  <a:lnTo>
                    <a:pt x="77" y="350"/>
                  </a:lnTo>
                  <a:lnTo>
                    <a:pt x="80" y="350"/>
                  </a:lnTo>
                  <a:lnTo>
                    <a:pt x="71" y="358"/>
                  </a:lnTo>
                  <a:lnTo>
                    <a:pt x="65" y="357"/>
                  </a:lnTo>
                  <a:lnTo>
                    <a:pt x="65" y="366"/>
                  </a:lnTo>
                  <a:lnTo>
                    <a:pt x="63" y="360"/>
                  </a:lnTo>
                  <a:lnTo>
                    <a:pt x="60" y="369"/>
                  </a:lnTo>
                  <a:lnTo>
                    <a:pt x="70" y="368"/>
                  </a:lnTo>
                  <a:lnTo>
                    <a:pt x="64" y="368"/>
                  </a:lnTo>
                  <a:lnTo>
                    <a:pt x="64" y="373"/>
                  </a:lnTo>
                  <a:lnTo>
                    <a:pt x="59" y="370"/>
                  </a:lnTo>
                  <a:lnTo>
                    <a:pt x="62" y="386"/>
                  </a:lnTo>
                  <a:lnTo>
                    <a:pt x="84" y="372"/>
                  </a:lnTo>
                  <a:lnTo>
                    <a:pt x="76" y="385"/>
                  </a:lnTo>
                  <a:lnTo>
                    <a:pt x="81" y="387"/>
                  </a:lnTo>
                  <a:lnTo>
                    <a:pt x="71" y="384"/>
                  </a:lnTo>
                  <a:lnTo>
                    <a:pt x="69" y="399"/>
                  </a:lnTo>
                  <a:lnTo>
                    <a:pt x="72" y="397"/>
                  </a:lnTo>
                  <a:lnTo>
                    <a:pt x="59" y="411"/>
                  </a:lnTo>
                  <a:lnTo>
                    <a:pt x="66" y="406"/>
                  </a:lnTo>
                  <a:lnTo>
                    <a:pt x="66" y="412"/>
                  </a:lnTo>
                  <a:lnTo>
                    <a:pt x="93" y="398"/>
                  </a:lnTo>
                  <a:lnTo>
                    <a:pt x="83" y="409"/>
                  </a:lnTo>
                  <a:lnTo>
                    <a:pt x="83" y="417"/>
                  </a:lnTo>
                  <a:lnTo>
                    <a:pt x="80" y="410"/>
                  </a:lnTo>
                  <a:lnTo>
                    <a:pt x="58" y="421"/>
                  </a:lnTo>
                  <a:lnTo>
                    <a:pt x="59" y="427"/>
                  </a:lnTo>
                  <a:lnTo>
                    <a:pt x="65" y="422"/>
                  </a:lnTo>
                  <a:lnTo>
                    <a:pt x="77" y="424"/>
                  </a:lnTo>
                  <a:lnTo>
                    <a:pt x="58" y="429"/>
                  </a:lnTo>
                  <a:lnTo>
                    <a:pt x="52" y="432"/>
                  </a:lnTo>
                  <a:lnTo>
                    <a:pt x="60" y="433"/>
                  </a:lnTo>
                  <a:lnTo>
                    <a:pt x="50" y="436"/>
                  </a:lnTo>
                  <a:lnTo>
                    <a:pt x="64" y="442"/>
                  </a:lnTo>
                  <a:lnTo>
                    <a:pt x="69" y="440"/>
                  </a:lnTo>
                  <a:lnTo>
                    <a:pt x="74" y="441"/>
                  </a:lnTo>
                  <a:lnTo>
                    <a:pt x="66" y="444"/>
                  </a:lnTo>
                  <a:lnTo>
                    <a:pt x="74" y="444"/>
                  </a:lnTo>
                  <a:lnTo>
                    <a:pt x="69" y="446"/>
                  </a:lnTo>
                  <a:lnTo>
                    <a:pt x="84" y="441"/>
                  </a:lnTo>
                  <a:lnTo>
                    <a:pt x="87" y="438"/>
                  </a:lnTo>
                  <a:lnTo>
                    <a:pt x="77" y="446"/>
                  </a:lnTo>
                  <a:lnTo>
                    <a:pt x="70" y="447"/>
                  </a:lnTo>
                  <a:lnTo>
                    <a:pt x="68" y="451"/>
                  </a:lnTo>
                  <a:lnTo>
                    <a:pt x="81" y="446"/>
                  </a:lnTo>
                  <a:lnTo>
                    <a:pt x="81" y="451"/>
                  </a:lnTo>
                  <a:lnTo>
                    <a:pt x="94" y="444"/>
                  </a:lnTo>
                  <a:lnTo>
                    <a:pt x="87" y="454"/>
                  </a:lnTo>
                  <a:lnTo>
                    <a:pt x="99" y="451"/>
                  </a:lnTo>
                  <a:lnTo>
                    <a:pt x="83" y="460"/>
                  </a:lnTo>
                  <a:lnTo>
                    <a:pt x="92" y="466"/>
                  </a:lnTo>
                  <a:lnTo>
                    <a:pt x="100" y="457"/>
                  </a:lnTo>
                  <a:lnTo>
                    <a:pt x="95" y="470"/>
                  </a:lnTo>
                  <a:lnTo>
                    <a:pt x="98" y="470"/>
                  </a:lnTo>
                  <a:lnTo>
                    <a:pt x="90" y="470"/>
                  </a:lnTo>
                  <a:lnTo>
                    <a:pt x="99" y="472"/>
                  </a:lnTo>
                  <a:lnTo>
                    <a:pt x="106" y="469"/>
                  </a:lnTo>
                  <a:lnTo>
                    <a:pt x="100" y="476"/>
                  </a:lnTo>
                  <a:lnTo>
                    <a:pt x="106" y="477"/>
                  </a:lnTo>
                  <a:lnTo>
                    <a:pt x="98" y="481"/>
                  </a:lnTo>
                  <a:lnTo>
                    <a:pt x="105" y="484"/>
                  </a:lnTo>
                  <a:lnTo>
                    <a:pt x="135" y="484"/>
                  </a:lnTo>
                  <a:lnTo>
                    <a:pt x="166" y="484"/>
                  </a:lnTo>
                  <a:lnTo>
                    <a:pt x="197" y="484"/>
                  </a:lnTo>
                  <a:lnTo>
                    <a:pt x="228" y="484"/>
                  </a:lnTo>
                  <a:lnTo>
                    <a:pt x="260" y="484"/>
                  </a:lnTo>
                  <a:lnTo>
                    <a:pt x="291" y="484"/>
                  </a:lnTo>
                  <a:lnTo>
                    <a:pt x="322" y="484"/>
                  </a:lnTo>
                  <a:lnTo>
                    <a:pt x="352" y="484"/>
                  </a:lnTo>
                  <a:lnTo>
                    <a:pt x="383" y="484"/>
                  </a:lnTo>
                  <a:lnTo>
                    <a:pt x="414" y="484"/>
                  </a:lnTo>
                  <a:lnTo>
                    <a:pt x="446" y="484"/>
                  </a:lnTo>
                  <a:lnTo>
                    <a:pt x="477" y="484"/>
                  </a:lnTo>
                  <a:lnTo>
                    <a:pt x="508" y="484"/>
                  </a:lnTo>
                  <a:lnTo>
                    <a:pt x="539" y="484"/>
                  </a:lnTo>
                  <a:lnTo>
                    <a:pt x="569" y="484"/>
                  </a:lnTo>
                  <a:lnTo>
                    <a:pt x="600" y="484"/>
                  </a:lnTo>
                  <a:lnTo>
                    <a:pt x="609" y="476"/>
                  </a:lnTo>
                  <a:lnTo>
                    <a:pt x="606" y="489"/>
                  </a:lnTo>
                  <a:lnTo>
                    <a:pt x="627" y="493"/>
                  </a:lnTo>
                  <a:lnTo>
                    <a:pt x="653" y="505"/>
                  </a:lnTo>
                  <a:lnTo>
                    <a:pt x="670" y="501"/>
                  </a:lnTo>
                  <a:lnTo>
                    <a:pt x="684" y="507"/>
                  </a:lnTo>
                  <a:lnTo>
                    <a:pt x="710" y="501"/>
                  </a:lnTo>
                  <a:lnTo>
                    <a:pt x="725" y="511"/>
                  </a:lnTo>
                  <a:lnTo>
                    <a:pt x="741" y="522"/>
                  </a:lnTo>
                  <a:lnTo>
                    <a:pt x="756" y="531"/>
                  </a:lnTo>
                  <a:lnTo>
                    <a:pt x="772" y="541"/>
                  </a:lnTo>
                  <a:lnTo>
                    <a:pt x="773" y="550"/>
                  </a:lnTo>
                  <a:lnTo>
                    <a:pt x="779" y="549"/>
                  </a:lnTo>
                  <a:lnTo>
                    <a:pt x="778" y="556"/>
                  </a:lnTo>
                  <a:lnTo>
                    <a:pt x="793" y="567"/>
                  </a:lnTo>
                  <a:lnTo>
                    <a:pt x="788" y="588"/>
                  </a:lnTo>
                  <a:lnTo>
                    <a:pt x="784" y="608"/>
                  </a:lnTo>
                  <a:lnTo>
                    <a:pt x="775" y="621"/>
                  </a:lnTo>
                  <a:lnTo>
                    <a:pt x="752" y="643"/>
                  </a:lnTo>
                  <a:lnTo>
                    <a:pt x="758" y="651"/>
                  </a:lnTo>
                  <a:lnTo>
                    <a:pt x="777" y="645"/>
                  </a:lnTo>
                  <a:lnTo>
                    <a:pt x="797" y="638"/>
                  </a:lnTo>
                  <a:lnTo>
                    <a:pt x="817" y="632"/>
                  </a:lnTo>
                  <a:lnTo>
                    <a:pt x="837" y="625"/>
                  </a:lnTo>
                  <a:lnTo>
                    <a:pt x="838" y="610"/>
                  </a:lnTo>
                  <a:lnTo>
                    <a:pt x="861" y="608"/>
                  </a:lnTo>
                  <a:lnTo>
                    <a:pt x="884" y="607"/>
                  </a:lnTo>
                  <a:lnTo>
                    <a:pt x="903" y="592"/>
                  </a:lnTo>
                  <a:lnTo>
                    <a:pt x="921" y="579"/>
                  </a:lnTo>
                  <a:lnTo>
                    <a:pt x="957" y="577"/>
                  </a:lnTo>
                  <a:lnTo>
                    <a:pt x="993" y="574"/>
                  </a:lnTo>
                  <a:lnTo>
                    <a:pt x="1006" y="567"/>
                  </a:lnTo>
                  <a:lnTo>
                    <a:pt x="1023" y="553"/>
                  </a:lnTo>
                  <a:lnTo>
                    <a:pt x="1039" y="536"/>
                  </a:lnTo>
                  <a:lnTo>
                    <a:pt x="1054" y="519"/>
                  </a:lnTo>
                  <a:lnTo>
                    <a:pt x="1057" y="524"/>
                  </a:lnTo>
                  <a:lnTo>
                    <a:pt x="1065" y="523"/>
                  </a:lnTo>
                  <a:lnTo>
                    <a:pt x="1077" y="528"/>
                  </a:lnTo>
                  <a:lnTo>
                    <a:pt x="1069" y="556"/>
                  </a:lnTo>
                  <a:lnTo>
                    <a:pt x="1073" y="571"/>
                  </a:lnTo>
                  <a:lnTo>
                    <a:pt x="1078" y="573"/>
                  </a:lnTo>
                  <a:lnTo>
                    <a:pt x="1095" y="567"/>
                  </a:lnTo>
                  <a:lnTo>
                    <a:pt x="1094" y="568"/>
                  </a:lnTo>
                  <a:lnTo>
                    <a:pt x="1121" y="561"/>
                  </a:lnTo>
                  <a:lnTo>
                    <a:pt x="1125" y="550"/>
                  </a:lnTo>
                  <a:lnTo>
                    <a:pt x="1127" y="555"/>
                  </a:lnTo>
                  <a:lnTo>
                    <a:pt x="1131" y="555"/>
                  </a:lnTo>
                  <a:lnTo>
                    <a:pt x="1118" y="566"/>
                  </a:lnTo>
                  <a:lnTo>
                    <a:pt x="1145" y="567"/>
                  </a:lnTo>
                  <a:lnTo>
                    <a:pt x="1129" y="572"/>
                  </a:lnTo>
                  <a:lnTo>
                    <a:pt x="1127" y="568"/>
                  </a:lnTo>
                  <a:lnTo>
                    <a:pt x="1099" y="583"/>
                  </a:lnTo>
                  <a:lnTo>
                    <a:pt x="1103" y="580"/>
                  </a:lnTo>
                  <a:lnTo>
                    <a:pt x="1087" y="589"/>
                  </a:lnTo>
                  <a:lnTo>
                    <a:pt x="1093" y="585"/>
                  </a:lnTo>
                  <a:lnTo>
                    <a:pt x="1084" y="596"/>
                  </a:lnTo>
                  <a:lnTo>
                    <a:pt x="1089" y="608"/>
                  </a:lnTo>
                  <a:lnTo>
                    <a:pt x="1101" y="604"/>
                  </a:lnTo>
                  <a:lnTo>
                    <a:pt x="1127" y="584"/>
                  </a:lnTo>
                  <a:lnTo>
                    <a:pt x="1131" y="586"/>
                  </a:lnTo>
                  <a:lnTo>
                    <a:pt x="1137" y="583"/>
                  </a:lnTo>
                  <a:lnTo>
                    <a:pt x="1139" y="585"/>
                  </a:lnTo>
                  <a:lnTo>
                    <a:pt x="1162" y="577"/>
                  </a:lnTo>
                  <a:lnTo>
                    <a:pt x="1186" y="570"/>
                  </a:lnTo>
                  <a:lnTo>
                    <a:pt x="1180" y="567"/>
                  </a:lnTo>
                  <a:lnTo>
                    <a:pt x="1185" y="565"/>
                  </a:lnTo>
                  <a:lnTo>
                    <a:pt x="1177" y="555"/>
                  </a:lnTo>
                  <a:lnTo>
                    <a:pt x="1168" y="559"/>
                  </a:lnTo>
                  <a:lnTo>
                    <a:pt x="1154" y="556"/>
                  </a:lnTo>
                  <a:lnTo>
                    <a:pt x="1141" y="552"/>
                  </a:lnTo>
                  <a:lnTo>
                    <a:pt x="1131" y="547"/>
                  </a:lnTo>
                  <a:lnTo>
                    <a:pt x="1131" y="530"/>
                  </a:lnTo>
                  <a:lnTo>
                    <a:pt x="1124" y="529"/>
                  </a:lnTo>
                  <a:lnTo>
                    <a:pt x="1138" y="513"/>
                  </a:lnTo>
                  <a:lnTo>
                    <a:pt x="1123" y="514"/>
                  </a:lnTo>
                  <a:lnTo>
                    <a:pt x="1121" y="510"/>
                  </a:lnTo>
                  <a:lnTo>
                    <a:pt x="1103" y="507"/>
                  </a:lnTo>
                  <a:lnTo>
                    <a:pt x="1108" y="506"/>
                  </a:lnTo>
                  <a:lnTo>
                    <a:pt x="1127" y="506"/>
                  </a:lnTo>
                  <a:lnTo>
                    <a:pt x="1151" y="498"/>
                  </a:lnTo>
                  <a:lnTo>
                    <a:pt x="1153" y="489"/>
                  </a:lnTo>
                  <a:lnTo>
                    <a:pt x="1156" y="490"/>
                  </a:lnTo>
                  <a:lnTo>
                    <a:pt x="1155" y="484"/>
                  </a:lnTo>
                  <a:lnTo>
                    <a:pt x="1135" y="478"/>
                  </a:lnTo>
                  <a:lnTo>
                    <a:pt x="1108" y="486"/>
                  </a:lnTo>
                  <a:lnTo>
                    <a:pt x="1082" y="493"/>
                  </a:lnTo>
                  <a:lnTo>
                    <a:pt x="1063" y="505"/>
                  </a:lnTo>
                  <a:lnTo>
                    <a:pt x="1043" y="518"/>
                  </a:lnTo>
                  <a:lnTo>
                    <a:pt x="1015" y="534"/>
                  </a:lnTo>
                  <a:lnTo>
                    <a:pt x="1033" y="519"/>
                  </a:lnTo>
                  <a:lnTo>
                    <a:pt x="1051" y="505"/>
                  </a:lnTo>
                  <a:lnTo>
                    <a:pt x="1031" y="496"/>
                  </a:lnTo>
                  <a:lnTo>
                    <a:pt x="1049" y="504"/>
                  </a:lnTo>
                  <a:lnTo>
                    <a:pt x="1076" y="486"/>
                  </a:lnTo>
                  <a:lnTo>
                    <a:pt x="1103" y="476"/>
                  </a:lnTo>
                  <a:lnTo>
                    <a:pt x="1123" y="458"/>
                  </a:lnTo>
                  <a:lnTo>
                    <a:pt x="1162" y="457"/>
                  </a:lnTo>
                  <a:lnTo>
                    <a:pt x="1202" y="457"/>
                  </a:lnTo>
                  <a:lnTo>
                    <a:pt x="1237" y="456"/>
                  </a:lnTo>
                  <a:lnTo>
                    <a:pt x="1269" y="438"/>
                  </a:lnTo>
                  <a:lnTo>
                    <a:pt x="1300" y="430"/>
                  </a:lnTo>
                  <a:lnTo>
                    <a:pt x="1335" y="412"/>
                  </a:lnTo>
                  <a:lnTo>
                    <a:pt x="1327" y="408"/>
                  </a:lnTo>
                  <a:lnTo>
                    <a:pt x="1335" y="405"/>
                  </a:lnTo>
                  <a:lnTo>
                    <a:pt x="1323" y="404"/>
                  </a:lnTo>
                  <a:lnTo>
                    <a:pt x="1333" y="402"/>
                  </a:lnTo>
                  <a:lnTo>
                    <a:pt x="1333" y="399"/>
                  </a:lnTo>
                  <a:lnTo>
                    <a:pt x="1336" y="392"/>
                  </a:lnTo>
                  <a:lnTo>
                    <a:pt x="1337" y="385"/>
                  </a:lnTo>
                  <a:lnTo>
                    <a:pt x="1327" y="380"/>
                  </a:lnTo>
                  <a:lnTo>
                    <a:pt x="1328" y="379"/>
                  </a:lnTo>
                  <a:lnTo>
                    <a:pt x="1316" y="381"/>
                  </a:lnTo>
                  <a:lnTo>
                    <a:pt x="1318" y="368"/>
                  </a:lnTo>
                  <a:lnTo>
                    <a:pt x="1303" y="370"/>
                  </a:lnTo>
                  <a:lnTo>
                    <a:pt x="1311" y="370"/>
                  </a:lnTo>
                  <a:lnTo>
                    <a:pt x="1282" y="380"/>
                  </a:lnTo>
                  <a:lnTo>
                    <a:pt x="1259" y="387"/>
                  </a:lnTo>
                  <a:lnTo>
                    <a:pt x="1268" y="384"/>
                  </a:lnTo>
                  <a:lnTo>
                    <a:pt x="1258" y="379"/>
                  </a:lnTo>
                  <a:lnTo>
                    <a:pt x="1270" y="379"/>
                  </a:lnTo>
                  <a:lnTo>
                    <a:pt x="1303" y="367"/>
                  </a:lnTo>
                  <a:lnTo>
                    <a:pt x="1280" y="372"/>
                  </a:lnTo>
                  <a:lnTo>
                    <a:pt x="1322" y="360"/>
                  </a:lnTo>
                  <a:lnTo>
                    <a:pt x="1297" y="350"/>
                  </a:lnTo>
                  <a:lnTo>
                    <a:pt x="1291" y="351"/>
                  </a:lnTo>
                  <a:lnTo>
                    <a:pt x="1295" y="345"/>
                  </a:lnTo>
                  <a:lnTo>
                    <a:pt x="1282" y="354"/>
                  </a:lnTo>
                  <a:lnTo>
                    <a:pt x="1288" y="348"/>
                  </a:lnTo>
                  <a:lnTo>
                    <a:pt x="1287" y="345"/>
                  </a:lnTo>
                  <a:lnTo>
                    <a:pt x="1277" y="348"/>
                  </a:lnTo>
                  <a:lnTo>
                    <a:pt x="1280" y="344"/>
                  </a:lnTo>
                  <a:lnTo>
                    <a:pt x="1269" y="349"/>
                  </a:lnTo>
                  <a:lnTo>
                    <a:pt x="1274" y="345"/>
                  </a:lnTo>
                  <a:lnTo>
                    <a:pt x="1277" y="340"/>
                  </a:lnTo>
                  <a:lnTo>
                    <a:pt x="1280" y="333"/>
                  </a:lnTo>
                  <a:lnTo>
                    <a:pt x="1274" y="338"/>
                  </a:lnTo>
                  <a:lnTo>
                    <a:pt x="1274" y="334"/>
                  </a:lnTo>
                  <a:lnTo>
                    <a:pt x="1267" y="326"/>
                  </a:lnTo>
                  <a:lnTo>
                    <a:pt x="1257" y="322"/>
                  </a:lnTo>
                  <a:lnTo>
                    <a:pt x="1265" y="322"/>
                  </a:lnTo>
                  <a:lnTo>
                    <a:pt x="1259" y="318"/>
                  </a:lnTo>
                  <a:lnTo>
                    <a:pt x="1264" y="316"/>
                  </a:lnTo>
                  <a:lnTo>
                    <a:pt x="1257" y="315"/>
                  </a:lnTo>
                  <a:lnTo>
                    <a:pt x="1263" y="315"/>
                  </a:lnTo>
                  <a:lnTo>
                    <a:pt x="1255" y="310"/>
                  </a:lnTo>
                  <a:lnTo>
                    <a:pt x="1258" y="310"/>
                  </a:lnTo>
                  <a:lnTo>
                    <a:pt x="1264" y="313"/>
                  </a:lnTo>
                  <a:lnTo>
                    <a:pt x="1276" y="304"/>
                  </a:lnTo>
                  <a:lnTo>
                    <a:pt x="1269" y="298"/>
                  </a:lnTo>
                  <a:lnTo>
                    <a:pt x="1265" y="295"/>
                  </a:lnTo>
                  <a:lnTo>
                    <a:pt x="1271" y="290"/>
                  </a:lnTo>
                  <a:lnTo>
                    <a:pt x="1265" y="285"/>
                  </a:lnTo>
                  <a:lnTo>
                    <a:pt x="1263" y="282"/>
                  </a:lnTo>
                  <a:lnTo>
                    <a:pt x="1255" y="284"/>
                  </a:lnTo>
                  <a:lnTo>
                    <a:pt x="1267" y="278"/>
                  </a:lnTo>
                  <a:lnTo>
                    <a:pt x="1265" y="274"/>
                  </a:lnTo>
                  <a:lnTo>
                    <a:pt x="1251" y="278"/>
                  </a:lnTo>
                  <a:lnTo>
                    <a:pt x="1267" y="267"/>
                  </a:lnTo>
                  <a:lnTo>
                    <a:pt x="1262" y="262"/>
                  </a:lnTo>
                  <a:lnTo>
                    <a:pt x="1255" y="262"/>
                  </a:lnTo>
                  <a:lnTo>
                    <a:pt x="1262" y="256"/>
                  </a:lnTo>
                  <a:lnTo>
                    <a:pt x="1257" y="254"/>
                  </a:lnTo>
                  <a:lnTo>
                    <a:pt x="1253" y="243"/>
                  </a:lnTo>
                  <a:lnTo>
                    <a:pt x="1253" y="240"/>
                  </a:lnTo>
                  <a:lnTo>
                    <a:pt x="1246" y="242"/>
                  </a:lnTo>
                  <a:lnTo>
                    <a:pt x="1252" y="236"/>
                  </a:lnTo>
                  <a:lnTo>
                    <a:pt x="1241" y="241"/>
                  </a:lnTo>
                  <a:lnTo>
                    <a:pt x="1241" y="247"/>
                  </a:lnTo>
                  <a:lnTo>
                    <a:pt x="1232" y="247"/>
                  </a:lnTo>
                  <a:lnTo>
                    <a:pt x="1235" y="253"/>
                  </a:lnTo>
                  <a:lnTo>
                    <a:pt x="1231" y="256"/>
                  </a:lnTo>
                  <a:lnTo>
                    <a:pt x="1223" y="261"/>
                  </a:lnTo>
                  <a:lnTo>
                    <a:pt x="1215" y="270"/>
                  </a:lnTo>
                  <a:lnTo>
                    <a:pt x="1211" y="277"/>
                  </a:lnTo>
                  <a:lnTo>
                    <a:pt x="1208" y="267"/>
                  </a:lnTo>
                  <a:lnTo>
                    <a:pt x="1191" y="277"/>
                  </a:lnTo>
                  <a:lnTo>
                    <a:pt x="1178" y="286"/>
                  </a:lnTo>
                  <a:lnTo>
                    <a:pt x="1180" y="278"/>
                  </a:lnTo>
                  <a:lnTo>
                    <a:pt x="1173" y="282"/>
                  </a:lnTo>
                  <a:lnTo>
                    <a:pt x="1177" y="273"/>
                  </a:lnTo>
                  <a:lnTo>
                    <a:pt x="1167" y="284"/>
                  </a:lnTo>
                  <a:lnTo>
                    <a:pt x="1148" y="290"/>
                  </a:lnTo>
                  <a:lnTo>
                    <a:pt x="1173" y="278"/>
                  </a:lnTo>
                  <a:lnTo>
                    <a:pt x="1171" y="265"/>
                  </a:lnTo>
                  <a:lnTo>
                    <a:pt x="1149" y="270"/>
                  </a:lnTo>
                  <a:lnTo>
                    <a:pt x="1144" y="268"/>
                  </a:lnTo>
                  <a:lnTo>
                    <a:pt x="1151" y="265"/>
                  </a:lnTo>
                  <a:lnTo>
                    <a:pt x="1159" y="266"/>
                  </a:lnTo>
                  <a:lnTo>
                    <a:pt x="1163" y="255"/>
                  </a:lnTo>
                  <a:lnTo>
                    <a:pt x="1160" y="253"/>
                  </a:lnTo>
                  <a:lnTo>
                    <a:pt x="1165" y="242"/>
                  </a:lnTo>
                  <a:lnTo>
                    <a:pt x="1145" y="240"/>
                  </a:lnTo>
                  <a:lnTo>
                    <a:pt x="1169" y="237"/>
                  </a:lnTo>
                  <a:lnTo>
                    <a:pt x="1173" y="228"/>
                  </a:lnTo>
                  <a:lnTo>
                    <a:pt x="1177" y="222"/>
                  </a:lnTo>
                  <a:lnTo>
                    <a:pt x="1169" y="223"/>
                  </a:lnTo>
                  <a:lnTo>
                    <a:pt x="1147" y="213"/>
                  </a:lnTo>
                  <a:lnTo>
                    <a:pt x="1153" y="207"/>
                  </a:lnTo>
                  <a:lnTo>
                    <a:pt x="1147" y="207"/>
                  </a:lnTo>
                  <a:lnTo>
                    <a:pt x="1141" y="201"/>
                  </a:lnTo>
                  <a:lnTo>
                    <a:pt x="1143" y="198"/>
                  </a:lnTo>
                  <a:lnTo>
                    <a:pt x="1126" y="190"/>
                  </a:lnTo>
                  <a:lnTo>
                    <a:pt x="1108" y="196"/>
                  </a:lnTo>
                  <a:lnTo>
                    <a:pt x="1090" y="196"/>
                  </a:lnTo>
                  <a:lnTo>
                    <a:pt x="1096" y="194"/>
                  </a:lnTo>
                  <a:lnTo>
                    <a:pt x="1064" y="190"/>
                  </a:lnTo>
                  <a:lnTo>
                    <a:pt x="1051" y="206"/>
                  </a:lnTo>
                  <a:lnTo>
                    <a:pt x="1053" y="212"/>
                  </a:lnTo>
                  <a:lnTo>
                    <a:pt x="1041" y="226"/>
                  </a:lnTo>
                  <a:lnTo>
                    <a:pt x="1046" y="226"/>
                  </a:lnTo>
                  <a:lnTo>
                    <a:pt x="1041" y="241"/>
                  </a:lnTo>
                  <a:lnTo>
                    <a:pt x="1034" y="249"/>
                  </a:lnTo>
                  <a:lnTo>
                    <a:pt x="1030" y="250"/>
                  </a:lnTo>
                  <a:lnTo>
                    <a:pt x="1004" y="272"/>
                  </a:lnTo>
                  <a:lnTo>
                    <a:pt x="1023" y="292"/>
                  </a:lnTo>
                  <a:lnTo>
                    <a:pt x="1012" y="310"/>
                  </a:lnTo>
                  <a:lnTo>
                    <a:pt x="1003" y="330"/>
                  </a:lnTo>
                  <a:lnTo>
                    <a:pt x="977" y="342"/>
                  </a:lnTo>
                  <a:lnTo>
                    <a:pt x="952" y="354"/>
                  </a:lnTo>
                  <a:lnTo>
                    <a:pt x="940" y="358"/>
                  </a:lnTo>
                  <a:lnTo>
                    <a:pt x="943" y="374"/>
                  </a:lnTo>
                  <a:lnTo>
                    <a:pt x="935" y="405"/>
                  </a:lnTo>
                  <a:lnTo>
                    <a:pt x="926" y="417"/>
                  </a:lnTo>
                  <a:lnTo>
                    <a:pt x="920" y="428"/>
                  </a:lnTo>
                  <a:lnTo>
                    <a:pt x="915" y="433"/>
                  </a:lnTo>
                  <a:lnTo>
                    <a:pt x="913" y="424"/>
                  </a:lnTo>
                  <a:lnTo>
                    <a:pt x="899" y="438"/>
                  </a:lnTo>
                  <a:lnTo>
                    <a:pt x="903" y="445"/>
                  </a:lnTo>
                  <a:lnTo>
                    <a:pt x="890" y="432"/>
                  </a:lnTo>
                  <a:lnTo>
                    <a:pt x="875" y="439"/>
                  </a:lnTo>
                  <a:lnTo>
                    <a:pt x="890" y="428"/>
                  </a:lnTo>
                  <a:lnTo>
                    <a:pt x="877" y="411"/>
                  </a:lnTo>
                  <a:lnTo>
                    <a:pt x="880" y="405"/>
                  </a:lnTo>
                  <a:lnTo>
                    <a:pt x="878" y="390"/>
                  </a:lnTo>
                  <a:lnTo>
                    <a:pt x="886" y="368"/>
                  </a:lnTo>
                  <a:lnTo>
                    <a:pt x="895" y="348"/>
                  </a:lnTo>
                  <a:lnTo>
                    <a:pt x="873" y="346"/>
                  </a:lnTo>
                  <a:lnTo>
                    <a:pt x="850" y="344"/>
                  </a:lnTo>
                  <a:lnTo>
                    <a:pt x="845" y="348"/>
                  </a:lnTo>
                  <a:lnTo>
                    <a:pt x="853" y="343"/>
                  </a:lnTo>
                  <a:lnTo>
                    <a:pt x="837" y="334"/>
                  </a:lnTo>
                  <a:lnTo>
                    <a:pt x="820" y="326"/>
                  </a:lnTo>
                  <a:lnTo>
                    <a:pt x="801" y="308"/>
                  </a:lnTo>
                  <a:lnTo>
                    <a:pt x="778" y="301"/>
                  </a:lnTo>
                  <a:lnTo>
                    <a:pt x="749" y="308"/>
                  </a:lnTo>
                  <a:lnTo>
                    <a:pt x="750" y="306"/>
                  </a:lnTo>
                  <a:lnTo>
                    <a:pt x="746" y="308"/>
                  </a:lnTo>
                  <a:lnTo>
                    <a:pt x="760" y="282"/>
                  </a:lnTo>
                  <a:lnTo>
                    <a:pt x="758" y="270"/>
                  </a:lnTo>
                  <a:lnTo>
                    <a:pt x="742" y="272"/>
                  </a:lnTo>
                  <a:lnTo>
                    <a:pt x="735" y="280"/>
                  </a:lnTo>
                  <a:lnTo>
                    <a:pt x="742" y="270"/>
                  </a:lnTo>
                  <a:lnTo>
                    <a:pt x="741" y="261"/>
                  </a:lnTo>
                  <a:lnTo>
                    <a:pt x="765" y="231"/>
                  </a:lnTo>
                  <a:lnTo>
                    <a:pt x="800" y="206"/>
                  </a:lnTo>
                  <a:lnTo>
                    <a:pt x="802" y="201"/>
                  </a:lnTo>
                  <a:lnTo>
                    <a:pt x="819" y="194"/>
                  </a:lnTo>
                  <a:lnTo>
                    <a:pt x="815" y="193"/>
                  </a:lnTo>
                  <a:lnTo>
                    <a:pt x="823" y="194"/>
                  </a:lnTo>
                  <a:lnTo>
                    <a:pt x="830" y="188"/>
                  </a:lnTo>
                  <a:lnTo>
                    <a:pt x="839" y="186"/>
                  </a:lnTo>
                  <a:lnTo>
                    <a:pt x="839" y="182"/>
                  </a:lnTo>
                  <a:lnTo>
                    <a:pt x="867" y="177"/>
                  </a:lnTo>
                  <a:lnTo>
                    <a:pt x="869" y="170"/>
                  </a:lnTo>
                  <a:lnTo>
                    <a:pt x="850" y="166"/>
                  </a:lnTo>
                  <a:lnTo>
                    <a:pt x="853" y="164"/>
                  </a:lnTo>
                  <a:lnTo>
                    <a:pt x="835" y="160"/>
                  </a:lnTo>
                  <a:lnTo>
                    <a:pt x="835" y="156"/>
                  </a:lnTo>
                  <a:lnTo>
                    <a:pt x="859" y="160"/>
                  </a:lnTo>
                  <a:lnTo>
                    <a:pt x="883" y="165"/>
                  </a:lnTo>
                  <a:lnTo>
                    <a:pt x="890" y="158"/>
                  </a:lnTo>
                  <a:lnTo>
                    <a:pt x="895" y="156"/>
                  </a:lnTo>
                  <a:lnTo>
                    <a:pt x="904" y="158"/>
                  </a:lnTo>
                  <a:lnTo>
                    <a:pt x="904" y="154"/>
                  </a:lnTo>
                  <a:lnTo>
                    <a:pt x="914" y="157"/>
                  </a:lnTo>
                  <a:lnTo>
                    <a:pt x="950" y="138"/>
                  </a:lnTo>
                  <a:lnTo>
                    <a:pt x="955" y="133"/>
                  </a:lnTo>
                  <a:lnTo>
                    <a:pt x="921" y="127"/>
                  </a:lnTo>
                  <a:lnTo>
                    <a:pt x="902" y="118"/>
                  </a:lnTo>
                  <a:lnTo>
                    <a:pt x="939" y="124"/>
                  </a:lnTo>
                  <a:lnTo>
                    <a:pt x="950" y="130"/>
                  </a:lnTo>
                  <a:lnTo>
                    <a:pt x="986" y="11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4" name="Freeform 444"/>
            <p:cNvSpPr>
              <a:spLocks/>
            </p:cNvSpPr>
            <p:nvPr/>
          </p:nvSpPr>
          <p:spPr bwMode="auto">
            <a:xfrm>
              <a:off x="2227" y="1331"/>
              <a:ext cx="183" cy="119"/>
            </a:xfrm>
            <a:custGeom>
              <a:avLst/>
              <a:gdLst/>
              <a:ahLst/>
              <a:cxnLst>
                <a:cxn ang="0">
                  <a:pos x="268" y="53"/>
                </a:cxn>
                <a:cxn ang="0">
                  <a:pos x="253" y="43"/>
                </a:cxn>
                <a:cxn ang="0">
                  <a:pos x="238" y="42"/>
                </a:cxn>
                <a:cxn ang="0">
                  <a:pos x="212" y="50"/>
                </a:cxn>
                <a:cxn ang="0">
                  <a:pos x="218" y="35"/>
                </a:cxn>
                <a:cxn ang="0">
                  <a:pos x="230" y="30"/>
                </a:cxn>
                <a:cxn ang="0">
                  <a:pos x="173" y="30"/>
                </a:cxn>
                <a:cxn ang="0">
                  <a:pos x="168" y="33"/>
                </a:cxn>
                <a:cxn ang="0">
                  <a:pos x="156" y="31"/>
                </a:cxn>
                <a:cxn ang="0">
                  <a:pos x="142" y="27"/>
                </a:cxn>
                <a:cxn ang="0">
                  <a:pos x="121" y="7"/>
                </a:cxn>
                <a:cxn ang="0">
                  <a:pos x="96" y="15"/>
                </a:cxn>
                <a:cxn ang="0">
                  <a:pos x="90" y="27"/>
                </a:cxn>
                <a:cxn ang="0">
                  <a:pos x="79" y="44"/>
                </a:cxn>
                <a:cxn ang="0">
                  <a:pos x="61" y="33"/>
                </a:cxn>
                <a:cxn ang="0">
                  <a:pos x="31" y="19"/>
                </a:cxn>
                <a:cxn ang="0">
                  <a:pos x="7" y="63"/>
                </a:cxn>
                <a:cxn ang="0">
                  <a:pos x="41" y="72"/>
                </a:cxn>
                <a:cxn ang="0">
                  <a:pos x="100" y="69"/>
                </a:cxn>
                <a:cxn ang="0">
                  <a:pos x="150" y="66"/>
                </a:cxn>
                <a:cxn ang="0">
                  <a:pos x="164" y="80"/>
                </a:cxn>
                <a:cxn ang="0">
                  <a:pos x="160" y="98"/>
                </a:cxn>
                <a:cxn ang="0">
                  <a:pos x="198" y="97"/>
                </a:cxn>
                <a:cxn ang="0">
                  <a:pos x="187" y="137"/>
                </a:cxn>
                <a:cxn ang="0">
                  <a:pos x="230" y="149"/>
                </a:cxn>
                <a:cxn ang="0">
                  <a:pos x="178" y="141"/>
                </a:cxn>
                <a:cxn ang="0">
                  <a:pos x="127" y="173"/>
                </a:cxn>
                <a:cxn ang="0">
                  <a:pos x="79" y="181"/>
                </a:cxn>
                <a:cxn ang="0">
                  <a:pos x="134" y="182"/>
                </a:cxn>
                <a:cxn ang="0">
                  <a:pos x="151" y="180"/>
                </a:cxn>
                <a:cxn ang="0">
                  <a:pos x="166" y="200"/>
                </a:cxn>
                <a:cxn ang="0">
                  <a:pos x="192" y="221"/>
                </a:cxn>
                <a:cxn ang="0">
                  <a:pos x="228" y="212"/>
                </a:cxn>
                <a:cxn ang="0">
                  <a:pos x="245" y="212"/>
                </a:cxn>
                <a:cxn ang="0">
                  <a:pos x="266" y="222"/>
                </a:cxn>
                <a:cxn ang="0">
                  <a:pos x="280" y="205"/>
                </a:cxn>
                <a:cxn ang="0">
                  <a:pos x="278" y="187"/>
                </a:cxn>
                <a:cxn ang="0">
                  <a:pos x="269" y="176"/>
                </a:cxn>
                <a:cxn ang="0">
                  <a:pos x="260" y="170"/>
                </a:cxn>
                <a:cxn ang="0">
                  <a:pos x="254" y="156"/>
                </a:cxn>
                <a:cxn ang="0">
                  <a:pos x="268" y="150"/>
                </a:cxn>
                <a:cxn ang="0">
                  <a:pos x="280" y="143"/>
                </a:cxn>
                <a:cxn ang="0">
                  <a:pos x="316" y="145"/>
                </a:cxn>
                <a:cxn ang="0">
                  <a:pos x="293" y="163"/>
                </a:cxn>
                <a:cxn ang="0">
                  <a:pos x="308" y="170"/>
                </a:cxn>
                <a:cxn ang="0">
                  <a:pos x="324" y="153"/>
                </a:cxn>
                <a:cxn ang="0">
                  <a:pos x="336" y="151"/>
                </a:cxn>
                <a:cxn ang="0">
                  <a:pos x="359" y="144"/>
                </a:cxn>
                <a:cxn ang="0">
                  <a:pos x="354" y="133"/>
                </a:cxn>
                <a:cxn ang="0">
                  <a:pos x="334" y="138"/>
                </a:cxn>
                <a:cxn ang="0">
                  <a:pos x="319" y="129"/>
                </a:cxn>
                <a:cxn ang="0">
                  <a:pos x="319" y="125"/>
                </a:cxn>
                <a:cxn ang="0">
                  <a:pos x="320" y="117"/>
                </a:cxn>
                <a:cxn ang="0">
                  <a:pos x="306" y="116"/>
                </a:cxn>
                <a:cxn ang="0">
                  <a:pos x="298" y="109"/>
                </a:cxn>
                <a:cxn ang="0">
                  <a:pos x="274" y="99"/>
                </a:cxn>
                <a:cxn ang="0">
                  <a:pos x="284" y="93"/>
                </a:cxn>
                <a:cxn ang="0">
                  <a:pos x="277" y="87"/>
                </a:cxn>
                <a:cxn ang="0">
                  <a:pos x="287" y="80"/>
                </a:cxn>
                <a:cxn ang="0">
                  <a:pos x="278" y="75"/>
                </a:cxn>
                <a:cxn ang="0">
                  <a:pos x="304" y="62"/>
                </a:cxn>
                <a:cxn ang="0">
                  <a:pos x="263" y="62"/>
                </a:cxn>
              </a:cxnLst>
              <a:rect l="0" t="0" r="r" b="b"/>
              <a:pathLst>
                <a:path w="366" h="237">
                  <a:moveTo>
                    <a:pt x="256" y="62"/>
                  </a:moveTo>
                  <a:lnTo>
                    <a:pt x="252" y="63"/>
                  </a:lnTo>
                  <a:lnTo>
                    <a:pt x="276" y="54"/>
                  </a:lnTo>
                  <a:lnTo>
                    <a:pt x="268" y="53"/>
                  </a:lnTo>
                  <a:lnTo>
                    <a:pt x="247" y="57"/>
                  </a:lnTo>
                  <a:lnTo>
                    <a:pt x="258" y="51"/>
                  </a:lnTo>
                  <a:lnTo>
                    <a:pt x="271" y="48"/>
                  </a:lnTo>
                  <a:lnTo>
                    <a:pt x="253" y="43"/>
                  </a:lnTo>
                  <a:lnTo>
                    <a:pt x="238" y="51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38" y="42"/>
                  </a:lnTo>
                  <a:lnTo>
                    <a:pt x="229" y="47"/>
                  </a:lnTo>
                  <a:lnTo>
                    <a:pt x="236" y="38"/>
                  </a:lnTo>
                  <a:lnTo>
                    <a:pt x="233" y="41"/>
                  </a:lnTo>
                  <a:lnTo>
                    <a:pt x="212" y="50"/>
                  </a:lnTo>
                  <a:lnTo>
                    <a:pt x="222" y="43"/>
                  </a:lnTo>
                  <a:lnTo>
                    <a:pt x="216" y="42"/>
                  </a:lnTo>
                  <a:lnTo>
                    <a:pt x="238" y="35"/>
                  </a:lnTo>
                  <a:lnTo>
                    <a:pt x="218" y="35"/>
                  </a:lnTo>
                  <a:lnTo>
                    <a:pt x="210" y="39"/>
                  </a:lnTo>
                  <a:lnTo>
                    <a:pt x="218" y="32"/>
                  </a:lnTo>
                  <a:lnTo>
                    <a:pt x="204" y="37"/>
                  </a:lnTo>
                  <a:lnTo>
                    <a:pt x="230" y="30"/>
                  </a:lnTo>
                  <a:lnTo>
                    <a:pt x="220" y="24"/>
                  </a:lnTo>
                  <a:lnTo>
                    <a:pt x="185" y="24"/>
                  </a:lnTo>
                  <a:lnTo>
                    <a:pt x="196" y="31"/>
                  </a:lnTo>
                  <a:lnTo>
                    <a:pt x="173" y="30"/>
                  </a:lnTo>
                  <a:lnTo>
                    <a:pt x="180" y="37"/>
                  </a:lnTo>
                  <a:lnTo>
                    <a:pt x="169" y="33"/>
                  </a:lnTo>
                  <a:lnTo>
                    <a:pt x="170" y="36"/>
                  </a:lnTo>
                  <a:lnTo>
                    <a:pt x="168" y="33"/>
                  </a:lnTo>
                  <a:lnTo>
                    <a:pt x="169" y="26"/>
                  </a:lnTo>
                  <a:lnTo>
                    <a:pt x="164" y="27"/>
                  </a:lnTo>
                  <a:lnTo>
                    <a:pt x="156" y="29"/>
                  </a:lnTo>
                  <a:lnTo>
                    <a:pt x="156" y="31"/>
                  </a:lnTo>
                  <a:lnTo>
                    <a:pt x="149" y="31"/>
                  </a:lnTo>
                  <a:lnTo>
                    <a:pt x="143" y="33"/>
                  </a:lnTo>
                  <a:lnTo>
                    <a:pt x="148" y="26"/>
                  </a:lnTo>
                  <a:lnTo>
                    <a:pt x="142" y="27"/>
                  </a:lnTo>
                  <a:lnTo>
                    <a:pt x="161" y="19"/>
                  </a:lnTo>
                  <a:lnTo>
                    <a:pt x="157" y="2"/>
                  </a:lnTo>
                  <a:lnTo>
                    <a:pt x="120" y="6"/>
                  </a:lnTo>
                  <a:lnTo>
                    <a:pt x="121" y="7"/>
                  </a:lnTo>
                  <a:lnTo>
                    <a:pt x="108" y="9"/>
                  </a:lnTo>
                  <a:lnTo>
                    <a:pt x="98" y="12"/>
                  </a:lnTo>
                  <a:lnTo>
                    <a:pt x="114" y="14"/>
                  </a:lnTo>
                  <a:lnTo>
                    <a:pt x="96" y="15"/>
                  </a:lnTo>
                  <a:lnTo>
                    <a:pt x="108" y="20"/>
                  </a:lnTo>
                  <a:lnTo>
                    <a:pt x="86" y="18"/>
                  </a:lnTo>
                  <a:lnTo>
                    <a:pt x="85" y="27"/>
                  </a:lnTo>
                  <a:lnTo>
                    <a:pt x="90" y="27"/>
                  </a:lnTo>
                  <a:lnTo>
                    <a:pt x="92" y="33"/>
                  </a:lnTo>
                  <a:lnTo>
                    <a:pt x="76" y="32"/>
                  </a:lnTo>
                  <a:lnTo>
                    <a:pt x="72" y="36"/>
                  </a:lnTo>
                  <a:lnTo>
                    <a:pt x="79" y="44"/>
                  </a:lnTo>
                  <a:lnTo>
                    <a:pt x="67" y="51"/>
                  </a:lnTo>
                  <a:lnTo>
                    <a:pt x="46" y="53"/>
                  </a:lnTo>
                  <a:lnTo>
                    <a:pt x="73" y="45"/>
                  </a:lnTo>
                  <a:lnTo>
                    <a:pt x="61" y="33"/>
                  </a:lnTo>
                  <a:lnTo>
                    <a:pt x="85" y="11"/>
                  </a:lnTo>
                  <a:lnTo>
                    <a:pt x="109" y="0"/>
                  </a:lnTo>
                  <a:lnTo>
                    <a:pt x="60" y="5"/>
                  </a:lnTo>
                  <a:lnTo>
                    <a:pt x="31" y="19"/>
                  </a:lnTo>
                  <a:lnTo>
                    <a:pt x="0" y="45"/>
                  </a:lnTo>
                  <a:lnTo>
                    <a:pt x="32" y="53"/>
                  </a:lnTo>
                  <a:lnTo>
                    <a:pt x="4" y="54"/>
                  </a:lnTo>
                  <a:lnTo>
                    <a:pt x="7" y="63"/>
                  </a:lnTo>
                  <a:lnTo>
                    <a:pt x="25" y="67"/>
                  </a:lnTo>
                  <a:lnTo>
                    <a:pt x="28" y="66"/>
                  </a:lnTo>
                  <a:lnTo>
                    <a:pt x="34" y="65"/>
                  </a:lnTo>
                  <a:lnTo>
                    <a:pt x="41" y="72"/>
                  </a:lnTo>
                  <a:lnTo>
                    <a:pt x="97" y="73"/>
                  </a:lnTo>
                  <a:lnTo>
                    <a:pt x="83" y="66"/>
                  </a:lnTo>
                  <a:lnTo>
                    <a:pt x="109" y="77"/>
                  </a:lnTo>
                  <a:lnTo>
                    <a:pt x="100" y="69"/>
                  </a:lnTo>
                  <a:lnTo>
                    <a:pt x="142" y="73"/>
                  </a:lnTo>
                  <a:lnTo>
                    <a:pt x="139" y="65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61" y="68"/>
                  </a:lnTo>
                  <a:lnTo>
                    <a:pt x="156" y="75"/>
                  </a:lnTo>
                  <a:lnTo>
                    <a:pt x="168" y="77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4" y="90"/>
                  </a:lnTo>
                  <a:lnTo>
                    <a:pt x="161" y="95"/>
                  </a:lnTo>
                  <a:lnTo>
                    <a:pt x="160" y="98"/>
                  </a:lnTo>
                  <a:lnTo>
                    <a:pt x="179" y="91"/>
                  </a:lnTo>
                  <a:lnTo>
                    <a:pt x="186" y="93"/>
                  </a:lnTo>
                  <a:lnTo>
                    <a:pt x="193" y="102"/>
                  </a:lnTo>
                  <a:lnTo>
                    <a:pt x="198" y="97"/>
                  </a:lnTo>
                  <a:lnTo>
                    <a:pt x="196" y="107"/>
                  </a:lnTo>
                  <a:lnTo>
                    <a:pt x="205" y="108"/>
                  </a:lnTo>
                  <a:lnTo>
                    <a:pt x="202" y="129"/>
                  </a:lnTo>
                  <a:lnTo>
                    <a:pt x="187" y="137"/>
                  </a:lnTo>
                  <a:lnTo>
                    <a:pt x="210" y="139"/>
                  </a:lnTo>
                  <a:lnTo>
                    <a:pt x="221" y="132"/>
                  </a:lnTo>
                  <a:lnTo>
                    <a:pt x="238" y="143"/>
                  </a:lnTo>
                  <a:lnTo>
                    <a:pt x="230" y="149"/>
                  </a:lnTo>
                  <a:lnTo>
                    <a:pt x="214" y="149"/>
                  </a:lnTo>
                  <a:lnTo>
                    <a:pt x="205" y="151"/>
                  </a:lnTo>
                  <a:lnTo>
                    <a:pt x="210" y="141"/>
                  </a:lnTo>
                  <a:lnTo>
                    <a:pt x="178" y="141"/>
                  </a:lnTo>
                  <a:lnTo>
                    <a:pt x="157" y="150"/>
                  </a:lnTo>
                  <a:lnTo>
                    <a:pt x="161" y="162"/>
                  </a:lnTo>
                  <a:lnTo>
                    <a:pt x="125" y="168"/>
                  </a:lnTo>
                  <a:lnTo>
                    <a:pt x="127" y="173"/>
                  </a:lnTo>
                  <a:lnTo>
                    <a:pt x="125" y="176"/>
                  </a:lnTo>
                  <a:lnTo>
                    <a:pt x="125" y="168"/>
                  </a:lnTo>
                  <a:lnTo>
                    <a:pt x="98" y="165"/>
                  </a:lnTo>
                  <a:lnTo>
                    <a:pt x="79" y="181"/>
                  </a:lnTo>
                  <a:lnTo>
                    <a:pt x="98" y="187"/>
                  </a:lnTo>
                  <a:lnTo>
                    <a:pt x="118" y="183"/>
                  </a:lnTo>
                  <a:lnTo>
                    <a:pt x="120" y="181"/>
                  </a:lnTo>
                  <a:lnTo>
                    <a:pt x="134" y="182"/>
                  </a:lnTo>
                  <a:lnTo>
                    <a:pt x="138" y="174"/>
                  </a:lnTo>
                  <a:lnTo>
                    <a:pt x="143" y="179"/>
                  </a:lnTo>
                  <a:lnTo>
                    <a:pt x="142" y="186"/>
                  </a:lnTo>
                  <a:lnTo>
                    <a:pt x="151" y="180"/>
                  </a:lnTo>
                  <a:lnTo>
                    <a:pt x="158" y="181"/>
                  </a:lnTo>
                  <a:lnTo>
                    <a:pt x="155" y="189"/>
                  </a:lnTo>
                  <a:lnTo>
                    <a:pt x="164" y="195"/>
                  </a:lnTo>
                  <a:lnTo>
                    <a:pt x="166" y="200"/>
                  </a:lnTo>
                  <a:lnTo>
                    <a:pt x="176" y="201"/>
                  </a:lnTo>
                  <a:lnTo>
                    <a:pt x="166" y="206"/>
                  </a:lnTo>
                  <a:lnTo>
                    <a:pt x="174" y="212"/>
                  </a:lnTo>
                  <a:lnTo>
                    <a:pt x="192" y="221"/>
                  </a:lnTo>
                  <a:lnTo>
                    <a:pt x="217" y="229"/>
                  </a:lnTo>
                  <a:lnTo>
                    <a:pt x="242" y="237"/>
                  </a:lnTo>
                  <a:lnTo>
                    <a:pt x="241" y="228"/>
                  </a:lnTo>
                  <a:lnTo>
                    <a:pt x="228" y="212"/>
                  </a:lnTo>
                  <a:lnTo>
                    <a:pt x="214" y="198"/>
                  </a:lnTo>
                  <a:lnTo>
                    <a:pt x="230" y="206"/>
                  </a:lnTo>
                  <a:lnTo>
                    <a:pt x="234" y="200"/>
                  </a:lnTo>
                  <a:lnTo>
                    <a:pt x="245" y="212"/>
                  </a:lnTo>
                  <a:lnTo>
                    <a:pt x="247" y="210"/>
                  </a:lnTo>
                  <a:lnTo>
                    <a:pt x="252" y="215"/>
                  </a:lnTo>
                  <a:lnTo>
                    <a:pt x="263" y="218"/>
                  </a:lnTo>
                  <a:lnTo>
                    <a:pt x="266" y="222"/>
                  </a:lnTo>
                  <a:lnTo>
                    <a:pt x="268" y="215"/>
                  </a:lnTo>
                  <a:lnTo>
                    <a:pt x="274" y="215"/>
                  </a:lnTo>
                  <a:lnTo>
                    <a:pt x="276" y="200"/>
                  </a:lnTo>
                  <a:lnTo>
                    <a:pt x="280" y="205"/>
                  </a:lnTo>
                  <a:lnTo>
                    <a:pt x="282" y="198"/>
                  </a:lnTo>
                  <a:lnTo>
                    <a:pt x="284" y="193"/>
                  </a:lnTo>
                  <a:lnTo>
                    <a:pt x="280" y="191"/>
                  </a:lnTo>
                  <a:lnTo>
                    <a:pt x="278" y="187"/>
                  </a:lnTo>
                  <a:lnTo>
                    <a:pt x="280" y="182"/>
                  </a:lnTo>
                  <a:lnTo>
                    <a:pt x="277" y="180"/>
                  </a:lnTo>
                  <a:lnTo>
                    <a:pt x="274" y="177"/>
                  </a:lnTo>
                  <a:lnTo>
                    <a:pt x="269" y="176"/>
                  </a:lnTo>
                  <a:lnTo>
                    <a:pt x="264" y="171"/>
                  </a:lnTo>
                  <a:lnTo>
                    <a:pt x="263" y="174"/>
                  </a:lnTo>
                  <a:lnTo>
                    <a:pt x="265" y="168"/>
                  </a:lnTo>
                  <a:lnTo>
                    <a:pt x="260" y="170"/>
                  </a:lnTo>
                  <a:lnTo>
                    <a:pt x="262" y="164"/>
                  </a:lnTo>
                  <a:lnTo>
                    <a:pt x="262" y="158"/>
                  </a:lnTo>
                  <a:lnTo>
                    <a:pt x="252" y="159"/>
                  </a:lnTo>
                  <a:lnTo>
                    <a:pt x="254" y="156"/>
                  </a:lnTo>
                  <a:lnTo>
                    <a:pt x="253" y="152"/>
                  </a:lnTo>
                  <a:lnTo>
                    <a:pt x="251" y="146"/>
                  </a:lnTo>
                  <a:lnTo>
                    <a:pt x="262" y="153"/>
                  </a:lnTo>
                  <a:lnTo>
                    <a:pt x="268" y="150"/>
                  </a:lnTo>
                  <a:lnTo>
                    <a:pt x="265" y="144"/>
                  </a:lnTo>
                  <a:lnTo>
                    <a:pt x="274" y="143"/>
                  </a:lnTo>
                  <a:lnTo>
                    <a:pt x="271" y="140"/>
                  </a:lnTo>
                  <a:lnTo>
                    <a:pt x="280" y="143"/>
                  </a:lnTo>
                  <a:lnTo>
                    <a:pt x="293" y="149"/>
                  </a:lnTo>
                  <a:lnTo>
                    <a:pt x="298" y="145"/>
                  </a:lnTo>
                  <a:lnTo>
                    <a:pt x="287" y="153"/>
                  </a:lnTo>
                  <a:lnTo>
                    <a:pt x="316" y="145"/>
                  </a:lnTo>
                  <a:lnTo>
                    <a:pt x="302" y="152"/>
                  </a:lnTo>
                  <a:lnTo>
                    <a:pt x="290" y="158"/>
                  </a:lnTo>
                  <a:lnTo>
                    <a:pt x="295" y="159"/>
                  </a:lnTo>
                  <a:lnTo>
                    <a:pt x="293" y="163"/>
                  </a:lnTo>
                  <a:lnTo>
                    <a:pt x="301" y="163"/>
                  </a:lnTo>
                  <a:lnTo>
                    <a:pt x="299" y="170"/>
                  </a:lnTo>
                  <a:lnTo>
                    <a:pt x="304" y="167"/>
                  </a:lnTo>
                  <a:lnTo>
                    <a:pt x="308" y="170"/>
                  </a:lnTo>
                  <a:lnTo>
                    <a:pt x="316" y="171"/>
                  </a:lnTo>
                  <a:lnTo>
                    <a:pt x="317" y="163"/>
                  </a:lnTo>
                  <a:lnTo>
                    <a:pt x="318" y="161"/>
                  </a:lnTo>
                  <a:lnTo>
                    <a:pt x="324" y="153"/>
                  </a:lnTo>
                  <a:lnTo>
                    <a:pt x="330" y="159"/>
                  </a:lnTo>
                  <a:lnTo>
                    <a:pt x="334" y="155"/>
                  </a:lnTo>
                  <a:lnTo>
                    <a:pt x="341" y="153"/>
                  </a:lnTo>
                  <a:lnTo>
                    <a:pt x="336" y="151"/>
                  </a:lnTo>
                  <a:lnTo>
                    <a:pt x="347" y="150"/>
                  </a:lnTo>
                  <a:lnTo>
                    <a:pt x="340" y="147"/>
                  </a:lnTo>
                  <a:lnTo>
                    <a:pt x="348" y="144"/>
                  </a:lnTo>
                  <a:lnTo>
                    <a:pt x="359" y="144"/>
                  </a:lnTo>
                  <a:lnTo>
                    <a:pt x="359" y="143"/>
                  </a:lnTo>
                  <a:lnTo>
                    <a:pt x="356" y="139"/>
                  </a:lnTo>
                  <a:lnTo>
                    <a:pt x="366" y="139"/>
                  </a:lnTo>
                  <a:lnTo>
                    <a:pt x="354" y="133"/>
                  </a:lnTo>
                  <a:lnTo>
                    <a:pt x="350" y="137"/>
                  </a:lnTo>
                  <a:lnTo>
                    <a:pt x="344" y="137"/>
                  </a:lnTo>
                  <a:lnTo>
                    <a:pt x="344" y="133"/>
                  </a:lnTo>
                  <a:lnTo>
                    <a:pt x="334" y="138"/>
                  </a:lnTo>
                  <a:lnTo>
                    <a:pt x="332" y="135"/>
                  </a:lnTo>
                  <a:lnTo>
                    <a:pt x="341" y="126"/>
                  </a:lnTo>
                  <a:lnTo>
                    <a:pt x="336" y="129"/>
                  </a:lnTo>
                  <a:lnTo>
                    <a:pt x="319" y="129"/>
                  </a:lnTo>
                  <a:lnTo>
                    <a:pt x="331" y="127"/>
                  </a:lnTo>
                  <a:lnTo>
                    <a:pt x="318" y="127"/>
                  </a:lnTo>
                  <a:lnTo>
                    <a:pt x="328" y="126"/>
                  </a:lnTo>
                  <a:lnTo>
                    <a:pt x="319" y="125"/>
                  </a:lnTo>
                  <a:lnTo>
                    <a:pt x="332" y="122"/>
                  </a:lnTo>
                  <a:lnTo>
                    <a:pt x="332" y="121"/>
                  </a:lnTo>
                  <a:lnTo>
                    <a:pt x="324" y="117"/>
                  </a:lnTo>
                  <a:lnTo>
                    <a:pt x="320" y="117"/>
                  </a:lnTo>
                  <a:lnTo>
                    <a:pt x="324" y="111"/>
                  </a:lnTo>
                  <a:lnTo>
                    <a:pt x="314" y="117"/>
                  </a:lnTo>
                  <a:lnTo>
                    <a:pt x="311" y="113"/>
                  </a:lnTo>
                  <a:lnTo>
                    <a:pt x="306" y="116"/>
                  </a:lnTo>
                  <a:lnTo>
                    <a:pt x="310" y="111"/>
                  </a:lnTo>
                  <a:lnTo>
                    <a:pt x="300" y="115"/>
                  </a:lnTo>
                  <a:lnTo>
                    <a:pt x="305" y="109"/>
                  </a:lnTo>
                  <a:lnTo>
                    <a:pt x="298" y="109"/>
                  </a:lnTo>
                  <a:lnTo>
                    <a:pt x="290" y="107"/>
                  </a:lnTo>
                  <a:lnTo>
                    <a:pt x="283" y="105"/>
                  </a:lnTo>
                  <a:lnTo>
                    <a:pt x="296" y="103"/>
                  </a:lnTo>
                  <a:lnTo>
                    <a:pt x="274" y="99"/>
                  </a:lnTo>
                  <a:lnTo>
                    <a:pt x="286" y="98"/>
                  </a:lnTo>
                  <a:lnTo>
                    <a:pt x="272" y="96"/>
                  </a:lnTo>
                  <a:lnTo>
                    <a:pt x="290" y="96"/>
                  </a:lnTo>
                  <a:lnTo>
                    <a:pt x="284" y="93"/>
                  </a:lnTo>
                  <a:lnTo>
                    <a:pt x="294" y="91"/>
                  </a:lnTo>
                  <a:lnTo>
                    <a:pt x="277" y="90"/>
                  </a:lnTo>
                  <a:lnTo>
                    <a:pt x="284" y="87"/>
                  </a:lnTo>
                  <a:lnTo>
                    <a:pt x="277" y="87"/>
                  </a:lnTo>
                  <a:lnTo>
                    <a:pt x="290" y="86"/>
                  </a:lnTo>
                  <a:lnTo>
                    <a:pt x="278" y="85"/>
                  </a:lnTo>
                  <a:lnTo>
                    <a:pt x="312" y="89"/>
                  </a:lnTo>
                  <a:lnTo>
                    <a:pt x="287" y="80"/>
                  </a:lnTo>
                  <a:lnTo>
                    <a:pt x="269" y="80"/>
                  </a:lnTo>
                  <a:lnTo>
                    <a:pt x="311" y="78"/>
                  </a:lnTo>
                  <a:lnTo>
                    <a:pt x="302" y="66"/>
                  </a:lnTo>
                  <a:lnTo>
                    <a:pt x="278" y="75"/>
                  </a:lnTo>
                  <a:lnTo>
                    <a:pt x="268" y="79"/>
                  </a:lnTo>
                  <a:lnTo>
                    <a:pt x="294" y="68"/>
                  </a:lnTo>
                  <a:lnTo>
                    <a:pt x="269" y="73"/>
                  </a:lnTo>
                  <a:lnTo>
                    <a:pt x="304" y="62"/>
                  </a:lnTo>
                  <a:lnTo>
                    <a:pt x="283" y="59"/>
                  </a:lnTo>
                  <a:lnTo>
                    <a:pt x="276" y="60"/>
                  </a:lnTo>
                  <a:lnTo>
                    <a:pt x="284" y="55"/>
                  </a:lnTo>
                  <a:lnTo>
                    <a:pt x="263" y="62"/>
                  </a:lnTo>
                  <a:lnTo>
                    <a:pt x="248" y="72"/>
                  </a:lnTo>
                  <a:lnTo>
                    <a:pt x="256" y="6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5" name="Freeform 445"/>
            <p:cNvSpPr>
              <a:spLocks/>
            </p:cNvSpPr>
            <p:nvPr/>
          </p:nvSpPr>
          <p:spPr bwMode="auto">
            <a:xfrm>
              <a:off x="2281" y="1256"/>
              <a:ext cx="223" cy="52"/>
            </a:xfrm>
            <a:custGeom>
              <a:avLst/>
              <a:gdLst/>
              <a:ahLst/>
              <a:cxnLst>
                <a:cxn ang="0">
                  <a:pos x="112" y="75"/>
                </a:cxn>
                <a:cxn ang="0">
                  <a:pos x="83" y="85"/>
                </a:cxn>
                <a:cxn ang="0">
                  <a:pos x="67" y="77"/>
                </a:cxn>
                <a:cxn ang="0">
                  <a:pos x="80" y="72"/>
                </a:cxn>
                <a:cxn ang="0">
                  <a:pos x="54" y="67"/>
                </a:cxn>
                <a:cxn ang="0">
                  <a:pos x="122" y="61"/>
                </a:cxn>
                <a:cxn ang="0">
                  <a:pos x="92" y="41"/>
                </a:cxn>
                <a:cxn ang="0">
                  <a:pos x="133" y="39"/>
                </a:cxn>
                <a:cxn ang="0">
                  <a:pos x="151" y="45"/>
                </a:cxn>
                <a:cxn ang="0">
                  <a:pos x="140" y="37"/>
                </a:cxn>
                <a:cxn ang="0">
                  <a:pos x="204" y="30"/>
                </a:cxn>
                <a:cxn ang="0">
                  <a:pos x="238" y="21"/>
                </a:cxn>
                <a:cxn ang="0">
                  <a:pos x="170" y="27"/>
                </a:cxn>
                <a:cxn ang="0">
                  <a:pos x="102" y="32"/>
                </a:cxn>
                <a:cxn ang="0">
                  <a:pos x="160" y="25"/>
                </a:cxn>
                <a:cxn ang="0">
                  <a:pos x="91" y="33"/>
                </a:cxn>
                <a:cxn ang="0">
                  <a:pos x="71" y="29"/>
                </a:cxn>
                <a:cxn ang="0">
                  <a:pos x="134" y="24"/>
                </a:cxn>
                <a:cxn ang="0">
                  <a:pos x="67" y="25"/>
                </a:cxn>
                <a:cxn ang="0">
                  <a:pos x="109" y="21"/>
                </a:cxn>
                <a:cxn ang="0">
                  <a:pos x="56" y="19"/>
                </a:cxn>
                <a:cxn ang="0">
                  <a:pos x="126" y="12"/>
                </a:cxn>
                <a:cxn ang="0">
                  <a:pos x="214" y="15"/>
                </a:cxn>
                <a:cxn ang="0">
                  <a:pos x="203" y="2"/>
                </a:cxn>
                <a:cxn ang="0">
                  <a:pos x="272" y="6"/>
                </a:cxn>
                <a:cxn ang="0">
                  <a:pos x="257" y="0"/>
                </a:cxn>
                <a:cxn ang="0">
                  <a:pos x="350" y="5"/>
                </a:cxn>
                <a:cxn ang="0">
                  <a:pos x="446" y="9"/>
                </a:cxn>
                <a:cxn ang="0">
                  <a:pos x="383" y="18"/>
                </a:cxn>
                <a:cxn ang="0">
                  <a:pos x="319" y="26"/>
                </a:cxn>
                <a:cxn ang="0">
                  <a:pos x="394" y="20"/>
                </a:cxn>
                <a:cxn ang="0">
                  <a:pos x="326" y="33"/>
                </a:cxn>
                <a:cxn ang="0">
                  <a:pos x="256" y="47"/>
                </a:cxn>
                <a:cxn ang="0">
                  <a:pos x="192" y="53"/>
                </a:cxn>
                <a:cxn ang="0">
                  <a:pos x="229" y="59"/>
                </a:cxn>
                <a:cxn ang="0">
                  <a:pos x="179" y="62"/>
                </a:cxn>
                <a:cxn ang="0">
                  <a:pos x="220" y="66"/>
                </a:cxn>
                <a:cxn ang="0">
                  <a:pos x="163" y="77"/>
                </a:cxn>
                <a:cxn ang="0">
                  <a:pos x="158" y="85"/>
                </a:cxn>
                <a:cxn ang="0">
                  <a:pos x="113" y="87"/>
                </a:cxn>
                <a:cxn ang="0">
                  <a:pos x="149" y="99"/>
                </a:cxn>
                <a:cxn ang="0">
                  <a:pos x="102" y="103"/>
                </a:cxn>
                <a:cxn ang="0">
                  <a:pos x="52" y="102"/>
                </a:cxn>
                <a:cxn ang="0">
                  <a:pos x="0" y="101"/>
                </a:cxn>
                <a:cxn ang="0">
                  <a:pos x="35" y="89"/>
                </a:cxn>
                <a:cxn ang="0">
                  <a:pos x="29" y="81"/>
                </a:cxn>
                <a:cxn ang="0">
                  <a:pos x="83" y="86"/>
                </a:cxn>
                <a:cxn ang="0">
                  <a:pos x="112" y="75"/>
                </a:cxn>
              </a:cxnLst>
              <a:rect l="0" t="0" r="r" b="b"/>
              <a:pathLst>
                <a:path w="446" h="103">
                  <a:moveTo>
                    <a:pt x="112" y="75"/>
                  </a:moveTo>
                  <a:lnTo>
                    <a:pt x="83" y="85"/>
                  </a:lnTo>
                  <a:lnTo>
                    <a:pt x="67" y="77"/>
                  </a:lnTo>
                  <a:lnTo>
                    <a:pt x="80" y="72"/>
                  </a:lnTo>
                  <a:lnTo>
                    <a:pt x="54" y="67"/>
                  </a:lnTo>
                  <a:lnTo>
                    <a:pt x="122" y="61"/>
                  </a:lnTo>
                  <a:lnTo>
                    <a:pt x="92" y="41"/>
                  </a:lnTo>
                  <a:lnTo>
                    <a:pt x="133" y="39"/>
                  </a:lnTo>
                  <a:lnTo>
                    <a:pt x="151" y="45"/>
                  </a:lnTo>
                  <a:lnTo>
                    <a:pt x="140" y="37"/>
                  </a:lnTo>
                  <a:lnTo>
                    <a:pt x="204" y="30"/>
                  </a:lnTo>
                  <a:lnTo>
                    <a:pt x="238" y="21"/>
                  </a:lnTo>
                  <a:lnTo>
                    <a:pt x="170" y="27"/>
                  </a:lnTo>
                  <a:lnTo>
                    <a:pt x="102" y="32"/>
                  </a:lnTo>
                  <a:lnTo>
                    <a:pt x="160" y="25"/>
                  </a:lnTo>
                  <a:lnTo>
                    <a:pt x="91" y="33"/>
                  </a:lnTo>
                  <a:lnTo>
                    <a:pt x="71" y="29"/>
                  </a:lnTo>
                  <a:lnTo>
                    <a:pt x="134" y="24"/>
                  </a:lnTo>
                  <a:lnTo>
                    <a:pt x="67" y="25"/>
                  </a:lnTo>
                  <a:lnTo>
                    <a:pt x="109" y="21"/>
                  </a:lnTo>
                  <a:lnTo>
                    <a:pt x="56" y="19"/>
                  </a:lnTo>
                  <a:lnTo>
                    <a:pt x="126" y="12"/>
                  </a:lnTo>
                  <a:lnTo>
                    <a:pt x="214" y="15"/>
                  </a:lnTo>
                  <a:lnTo>
                    <a:pt x="203" y="2"/>
                  </a:lnTo>
                  <a:lnTo>
                    <a:pt x="272" y="6"/>
                  </a:lnTo>
                  <a:lnTo>
                    <a:pt x="257" y="0"/>
                  </a:lnTo>
                  <a:lnTo>
                    <a:pt x="350" y="5"/>
                  </a:lnTo>
                  <a:lnTo>
                    <a:pt x="446" y="9"/>
                  </a:lnTo>
                  <a:lnTo>
                    <a:pt x="383" y="18"/>
                  </a:lnTo>
                  <a:lnTo>
                    <a:pt x="319" y="26"/>
                  </a:lnTo>
                  <a:lnTo>
                    <a:pt x="394" y="20"/>
                  </a:lnTo>
                  <a:lnTo>
                    <a:pt x="326" y="33"/>
                  </a:lnTo>
                  <a:lnTo>
                    <a:pt x="256" y="47"/>
                  </a:lnTo>
                  <a:lnTo>
                    <a:pt x="192" y="53"/>
                  </a:lnTo>
                  <a:lnTo>
                    <a:pt x="229" y="59"/>
                  </a:lnTo>
                  <a:lnTo>
                    <a:pt x="179" y="62"/>
                  </a:lnTo>
                  <a:lnTo>
                    <a:pt x="220" y="66"/>
                  </a:lnTo>
                  <a:lnTo>
                    <a:pt x="163" y="77"/>
                  </a:lnTo>
                  <a:lnTo>
                    <a:pt x="158" y="85"/>
                  </a:lnTo>
                  <a:lnTo>
                    <a:pt x="113" y="87"/>
                  </a:lnTo>
                  <a:lnTo>
                    <a:pt x="149" y="99"/>
                  </a:lnTo>
                  <a:lnTo>
                    <a:pt x="102" y="103"/>
                  </a:lnTo>
                  <a:lnTo>
                    <a:pt x="52" y="102"/>
                  </a:lnTo>
                  <a:lnTo>
                    <a:pt x="0" y="101"/>
                  </a:lnTo>
                  <a:lnTo>
                    <a:pt x="35" y="89"/>
                  </a:lnTo>
                  <a:lnTo>
                    <a:pt x="29" y="81"/>
                  </a:lnTo>
                  <a:lnTo>
                    <a:pt x="83" y="86"/>
                  </a:lnTo>
                  <a:lnTo>
                    <a:pt x="112" y="7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6" name="Freeform 446"/>
            <p:cNvSpPr>
              <a:spLocks/>
            </p:cNvSpPr>
            <p:nvPr/>
          </p:nvSpPr>
          <p:spPr bwMode="auto">
            <a:xfrm>
              <a:off x="2012" y="1336"/>
              <a:ext cx="123" cy="46"/>
            </a:xfrm>
            <a:custGeom>
              <a:avLst/>
              <a:gdLst/>
              <a:ahLst/>
              <a:cxnLst>
                <a:cxn ang="0">
                  <a:pos x="162" y="85"/>
                </a:cxn>
                <a:cxn ang="0">
                  <a:pos x="154" y="78"/>
                </a:cxn>
                <a:cxn ang="0">
                  <a:pos x="148" y="76"/>
                </a:cxn>
                <a:cxn ang="0">
                  <a:pos x="121" y="85"/>
                </a:cxn>
                <a:cxn ang="0">
                  <a:pos x="79" y="89"/>
                </a:cxn>
                <a:cxn ang="0">
                  <a:pos x="37" y="94"/>
                </a:cxn>
                <a:cxn ang="0">
                  <a:pos x="38" y="83"/>
                </a:cxn>
                <a:cxn ang="0">
                  <a:pos x="0" y="72"/>
                </a:cxn>
                <a:cxn ang="0">
                  <a:pos x="8" y="61"/>
                </a:cxn>
                <a:cxn ang="0">
                  <a:pos x="52" y="60"/>
                </a:cxn>
                <a:cxn ang="0">
                  <a:pos x="96" y="58"/>
                </a:cxn>
                <a:cxn ang="0">
                  <a:pos x="55" y="52"/>
                </a:cxn>
                <a:cxn ang="0">
                  <a:pos x="12" y="51"/>
                </a:cxn>
                <a:cxn ang="0">
                  <a:pos x="8" y="45"/>
                </a:cxn>
                <a:cxn ang="0">
                  <a:pos x="64" y="35"/>
                </a:cxn>
                <a:cxn ang="0">
                  <a:pos x="22" y="36"/>
                </a:cxn>
                <a:cxn ang="0">
                  <a:pos x="34" y="33"/>
                </a:cxn>
                <a:cxn ang="0">
                  <a:pos x="13" y="33"/>
                </a:cxn>
                <a:cxn ang="0">
                  <a:pos x="41" y="19"/>
                </a:cxn>
                <a:cxn ang="0">
                  <a:pos x="40" y="17"/>
                </a:cxn>
                <a:cxn ang="0">
                  <a:pos x="78" y="9"/>
                </a:cxn>
                <a:cxn ang="0">
                  <a:pos x="115" y="0"/>
                </a:cxn>
                <a:cxn ang="0">
                  <a:pos x="119" y="5"/>
                </a:cxn>
                <a:cxn ang="0">
                  <a:pos x="101" y="15"/>
                </a:cxn>
                <a:cxn ang="0">
                  <a:pos x="115" y="12"/>
                </a:cxn>
                <a:cxn ang="0">
                  <a:pos x="130" y="7"/>
                </a:cxn>
                <a:cxn ang="0">
                  <a:pos x="145" y="16"/>
                </a:cxn>
                <a:cxn ang="0">
                  <a:pos x="134" y="21"/>
                </a:cxn>
                <a:cxn ang="0">
                  <a:pos x="142" y="19"/>
                </a:cxn>
                <a:cxn ang="0">
                  <a:pos x="162" y="17"/>
                </a:cxn>
                <a:cxn ang="0">
                  <a:pos x="164" y="12"/>
                </a:cxn>
                <a:cxn ang="0">
                  <a:pos x="167" y="7"/>
                </a:cxn>
                <a:cxn ang="0">
                  <a:pos x="182" y="16"/>
                </a:cxn>
                <a:cxn ang="0">
                  <a:pos x="173" y="33"/>
                </a:cxn>
                <a:cxn ang="0">
                  <a:pos x="188" y="27"/>
                </a:cxn>
                <a:cxn ang="0">
                  <a:pos x="203" y="4"/>
                </a:cxn>
                <a:cxn ang="0">
                  <a:pos x="227" y="4"/>
                </a:cxn>
                <a:cxn ang="0">
                  <a:pos x="232" y="16"/>
                </a:cxn>
                <a:cxn ang="0">
                  <a:pos x="216" y="41"/>
                </a:cxn>
                <a:cxn ang="0">
                  <a:pos x="219" y="53"/>
                </a:cxn>
                <a:cxn ang="0">
                  <a:pos x="223" y="53"/>
                </a:cxn>
                <a:cxn ang="0">
                  <a:pos x="247" y="61"/>
                </a:cxn>
                <a:cxn ang="0">
                  <a:pos x="244" y="65"/>
                </a:cxn>
                <a:cxn ang="0">
                  <a:pos x="233" y="71"/>
                </a:cxn>
                <a:cxn ang="0">
                  <a:pos x="235" y="65"/>
                </a:cxn>
                <a:cxn ang="0">
                  <a:pos x="226" y="70"/>
                </a:cxn>
                <a:cxn ang="0">
                  <a:pos x="219" y="69"/>
                </a:cxn>
                <a:cxn ang="0">
                  <a:pos x="209" y="73"/>
                </a:cxn>
                <a:cxn ang="0">
                  <a:pos x="203" y="73"/>
                </a:cxn>
                <a:cxn ang="0">
                  <a:pos x="197" y="82"/>
                </a:cxn>
                <a:cxn ang="0">
                  <a:pos x="220" y="75"/>
                </a:cxn>
                <a:cxn ang="0">
                  <a:pos x="217" y="78"/>
                </a:cxn>
                <a:cxn ang="0">
                  <a:pos x="209" y="85"/>
                </a:cxn>
                <a:cxn ang="0">
                  <a:pos x="162" y="85"/>
                </a:cxn>
              </a:cxnLst>
              <a:rect l="0" t="0" r="r" b="b"/>
              <a:pathLst>
                <a:path w="247" h="94">
                  <a:moveTo>
                    <a:pt x="162" y="85"/>
                  </a:moveTo>
                  <a:lnTo>
                    <a:pt x="154" y="78"/>
                  </a:lnTo>
                  <a:lnTo>
                    <a:pt x="148" y="76"/>
                  </a:lnTo>
                  <a:lnTo>
                    <a:pt x="121" y="85"/>
                  </a:lnTo>
                  <a:lnTo>
                    <a:pt x="79" y="89"/>
                  </a:lnTo>
                  <a:lnTo>
                    <a:pt x="37" y="94"/>
                  </a:lnTo>
                  <a:lnTo>
                    <a:pt x="38" y="83"/>
                  </a:lnTo>
                  <a:lnTo>
                    <a:pt x="0" y="72"/>
                  </a:lnTo>
                  <a:lnTo>
                    <a:pt x="8" y="61"/>
                  </a:lnTo>
                  <a:lnTo>
                    <a:pt x="52" y="60"/>
                  </a:lnTo>
                  <a:lnTo>
                    <a:pt x="96" y="58"/>
                  </a:lnTo>
                  <a:lnTo>
                    <a:pt x="55" y="52"/>
                  </a:lnTo>
                  <a:lnTo>
                    <a:pt x="12" y="51"/>
                  </a:lnTo>
                  <a:lnTo>
                    <a:pt x="8" y="45"/>
                  </a:lnTo>
                  <a:lnTo>
                    <a:pt x="64" y="35"/>
                  </a:lnTo>
                  <a:lnTo>
                    <a:pt x="22" y="36"/>
                  </a:lnTo>
                  <a:lnTo>
                    <a:pt x="34" y="33"/>
                  </a:lnTo>
                  <a:lnTo>
                    <a:pt x="13" y="3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78" y="9"/>
                  </a:lnTo>
                  <a:lnTo>
                    <a:pt x="115" y="0"/>
                  </a:lnTo>
                  <a:lnTo>
                    <a:pt x="119" y="5"/>
                  </a:lnTo>
                  <a:lnTo>
                    <a:pt x="101" y="15"/>
                  </a:lnTo>
                  <a:lnTo>
                    <a:pt x="115" y="12"/>
                  </a:lnTo>
                  <a:lnTo>
                    <a:pt x="130" y="7"/>
                  </a:lnTo>
                  <a:lnTo>
                    <a:pt x="145" y="16"/>
                  </a:lnTo>
                  <a:lnTo>
                    <a:pt x="134" y="21"/>
                  </a:lnTo>
                  <a:lnTo>
                    <a:pt x="142" y="19"/>
                  </a:lnTo>
                  <a:lnTo>
                    <a:pt x="162" y="17"/>
                  </a:lnTo>
                  <a:lnTo>
                    <a:pt x="164" y="12"/>
                  </a:lnTo>
                  <a:lnTo>
                    <a:pt x="167" y="7"/>
                  </a:lnTo>
                  <a:lnTo>
                    <a:pt x="182" y="16"/>
                  </a:lnTo>
                  <a:lnTo>
                    <a:pt x="173" y="33"/>
                  </a:lnTo>
                  <a:lnTo>
                    <a:pt x="188" y="27"/>
                  </a:lnTo>
                  <a:lnTo>
                    <a:pt x="203" y="4"/>
                  </a:lnTo>
                  <a:lnTo>
                    <a:pt x="227" y="4"/>
                  </a:lnTo>
                  <a:lnTo>
                    <a:pt x="232" y="16"/>
                  </a:lnTo>
                  <a:lnTo>
                    <a:pt x="216" y="41"/>
                  </a:lnTo>
                  <a:lnTo>
                    <a:pt x="219" y="53"/>
                  </a:lnTo>
                  <a:lnTo>
                    <a:pt x="223" y="53"/>
                  </a:lnTo>
                  <a:lnTo>
                    <a:pt x="247" y="61"/>
                  </a:lnTo>
                  <a:lnTo>
                    <a:pt x="244" y="65"/>
                  </a:lnTo>
                  <a:lnTo>
                    <a:pt x="233" y="71"/>
                  </a:lnTo>
                  <a:lnTo>
                    <a:pt x="235" y="65"/>
                  </a:lnTo>
                  <a:lnTo>
                    <a:pt x="226" y="70"/>
                  </a:lnTo>
                  <a:lnTo>
                    <a:pt x="219" y="69"/>
                  </a:lnTo>
                  <a:lnTo>
                    <a:pt x="209" y="73"/>
                  </a:lnTo>
                  <a:lnTo>
                    <a:pt x="203" y="73"/>
                  </a:lnTo>
                  <a:lnTo>
                    <a:pt x="197" y="82"/>
                  </a:lnTo>
                  <a:lnTo>
                    <a:pt x="220" y="75"/>
                  </a:lnTo>
                  <a:lnTo>
                    <a:pt x="217" y="78"/>
                  </a:lnTo>
                  <a:lnTo>
                    <a:pt x="209" y="85"/>
                  </a:lnTo>
                  <a:lnTo>
                    <a:pt x="162" y="8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7" name="Freeform 447"/>
            <p:cNvSpPr>
              <a:spLocks/>
            </p:cNvSpPr>
            <p:nvPr/>
          </p:nvSpPr>
          <p:spPr bwMode="auto">
            <a:xfrm>
              <a:off x="1976" y="1326"/>
              <a:ext cx="89" cy="31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54" y="56"/>
                </a:cxn>
                <a:cxn ang="0">
                  <a:pos x="13" y="62"/>
                </a:cxn>
                <a:cxn ang="0">
                  <a:pos x="7" y="49"/>
                </a:cxn>
                <a:cxn ang="0">
                  <a:pos x="0" y="43"/>
                </a:cxn>
                <a:cxn ang="0">
                  <a:pos x="25" y="31"/>
                </a:cxn>
                <a:cxn ang="0">
                  <a:pos x="35" y="25"/>
                </a:cxn>
                <a:cxn ang="0">
                  <a:pos x="66" y="11"/>
                </a:cxn>
                <a:cxn ang="0">
                  <a:pos x="65" y="1"/>
                </a:cxn>
                <a:cxn ang="0">
                  <a:pos x="120" y="0"/>
                </a:cxn>
                <a:cxn ang="0">
                  <a:pos x="133" y="4"/>
                </a:cxn>
                <a:cxn ang="0">
                  <a:pos x="138" y="6"/>
                </a:cxn>
                <a:cxn ang="0">
                  <a:pos x="166" y="4"/>
                </a:cxn>
                <a:cxn ang="0">
                  <a:pos x="179" y="17"/>
                </a:cxn>
                <a:cxn ang="0">
                  <a:pos x="139" y="28"/>
                </a:cxn>
                <a:cxn ang="0">
                  <a:pos x="100" y="37"/>
                </a:cxn>
                <a:cxn ang="0">
                  <a:pos x="80" y="42"/>
                </a:cxn>
              </a:cxnLst>
              <a:rect l="0" t="0" r="r" b="b"/>
              <a:pathLst>
                <a:path w="179" h="62">
                  <a:moveTo>
                    <a:pt x="80" y="42"/>
                  </a:moveTo>
                  <a:lnTo>
                    <a:pt x="54" y="56"/>
                  </a:lnTo>
                  <a:lnTo>
                    <a:pt x="13" y="62"/>
                  </a:lnTo>
                  <a:lnTo>
                    <a:pt x="7" y="49"/>
                  </a:lnTo>
                  <a:lnTo>
                    <a:pt x="0" y="43"/>
                  </a:lnTo>
                  <a:lnTo>
                    <a:pt x="25" y="31"/>
                  </a:lnTo>
                  <a:lnTo>
                    <a:pt x="35" y="25"/>
                  </a:lnTo>
                  <a:lnTo>
                    <a:pt x="66" y="11"/>
                  </a:lnTo>
                  <a:lnTo>
                    <a:pt x="65" y="1"/>
                  </a:lnTo>
                  <a:lnTo>
                    <a:pt x="120" y="0"/>
                  </a:lnTo>
                  <a:lnTo>
                    <a:pt x="133" y="4"/>
                  </a:lnTo>
                  <a:lnTo>
                    <a:pt x="138" y="6"/>
                  </a:lnTo>
                  <a:lnTo>
                    <a:pt x="166" y="4"/>
                  </a:lnTo>
                  <a:lnTo>
                    <a:pt x="179" y="17"/>
                  </a:lnTo>
                  <a:lnTo>
                    <a:pt x="139" y="28"/>
                  </a:lnTo>
                  <a:lnTo>
                    <a:pt x="100" y="37"/>
                  </a:lnTo>
                  <a:lnTo>
                    <a:pt x="80" y="4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8" name="Freeform 448"/>
            <p:cNvSpPr>
              <a:spLocks/>
            </p:cNvSpPr>
            <p:nvPr/>
          </p:nvSpPr>
          <p:spPr bwMode="auto">
            <a:xfrm>
              <a:off x="2343" y="1563"/>
              <a:ext cx="60" cy="55"/>
            </a:xfrm>
            <a:custGeom>
              <a:avLst/>
              <a:gdLst/>
              <a:ahLst/>
              <a:cxnLst>
                <a:cxn ang="0">
                  <a:pos x="62" y="88"/>
                </a:cxn>
                <a:cxn ang="0">
                  <a:pos x="63" y="84"/>
                </a:cxn>
                <a:cxn ang="0">
                  <a:pos x="28" y="88"/>
                </a:cxn>
                <a:cxn ang="0">
                  <a:pos x="0" y="85"/>
                </a:cxn>
                <a:cxn ang="0">
                  <a:pos x="7" y="77"/>
                </a:cxn>
                <a:cxn ang="0">
                  <a:pos x="21" y="67"/>
                </a:cxn>
                <a:cxn ang="0">
                  <a:pos x="7" y="67"/>
                </a:cxn>
                <a:cxn ang="0">
                  <a:pos x="13" y="64"/>
                </a:cxn>
                <a:cxn ang="0">
                  <a:pos x="30" y="55"/>
                </a:cxn>
                <a:cxn ang="0">
                  <a:pos x="31" y="56"/>
                </a:cxn>
                <a:cxn ang="0">
                  <a:pos x="34" y="50"/>
                </a:cxn>
                <a:cxn ang="0">
                  <a:pos x="31" y="47"/>
                </a:cxn>
                <a:cxn ang="0">
                  <a:pos x="38" y="44"/>
                </a:cxn>
                <a:cxn ang="0">
                  <a:pos x="57" y="19"/>
                </a:cxn>
                <a:cxn ang="0">
                  <a:pos x="78" y="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82" y="6"/>
                </a:cxn>
                <a:cxn ang="0">
                  <a:pos x="86" y="10"/>
                </a:cxn>
                <a:cxn ang="0">
                  <a:pos x="79" y="17"/>
                </a:cxn>
                <a:cxn ang="0">
                  <a:pos x="56" y="43"/>
                </a:cxn>
                <a:cxn ang="0">
                  <a:pos x="74" y="31"/>
                </a:cxn>
                <a:cxn ang="0">
                  <a:pos x="70" y="35"/>
                </a:cxn>
                <a:cxn ang="0">
                  <a:pos x="84" y="35"/>
                </a:cxn>
                <a:cxn ang="0">
                  <a:pos x="72" y="41"/>
                </a:cxn>
                <a:cxn ang="0">
                  <a:pos x="72" y="44"/>
                </a:cxn>
                <a:cxn ang="0">
                  <a:pos x="84" y="48"/>
                </a:cxn>
                <a:cxn ang="0">
                  <a:pos x="82" y="53"/>
                </a:cxn>
                <a:cxn ang="0">
                  <a:pos x="99" y="46"/>
                </a:cxn>
                <a:cxn ang="0">
                  <a:pos x="98" y="49"/>
                </a:cxn>
                <a:cxn ang="0">
                  <a:pos x="114" y="48"/>
                </a:cxn>
                <a:cxn ang="0">
                  <a:pos x="102" y="60"/>
                </a:cxn>
                <a:cxn ang="0">
                  <a:pos x="105" y="65"/>
                </a:cxn>
                <a:cxn ang="0">
                  <a:pos x="98" y="70"/>
                </a:cxn>
                <a:cxn ang="0">
                  <a:pos x="120" y="65"/>
                </a:cxn>
                <a:cxn ang="0">
                  <a:pos x="99" y="77"/>
                </a:cxn>
                <a:cxn ang="0">
                  <a:pos x="103" y="82"/>
                </a:cxn>
                <a:cxn ang="0">
                  <a:pos x="100" y="82"/>
                </a:cxn>
                <a:cxn ang="0">
                  <a:pos x="100" y="88"/>
                </a:cxn>
                <a:cxn ang="0">
                  <a:pos x="118" y="76"/>
                </a:cxn>
                <a:cxn ang="0">
                  <a:pos x="110" y="88"/>
                </a:cxn>
                <a:cxn ang="0">
                  <a:pos x="118" y="84"/>
                </a:cxn>
                <a:cxn ang="0">
                  <a:pos x="120" y="90"/>
                </a:cxn>
                <a:cxn ang="0">
                  <a:pos x="104" y="110"/>
                </a:cxn>
                <a:cxn ang="0">
                  <a:pos x="97" y="107"/>
                </a:cxn>
                <a:cxn ang="0">
                  <a:pos x="98" y="100"/>
                </a:cxn>
                <a:cxn ang="0">
                  <a:pos x="87" y="104"/>
                </a:cxn>
                <a:cxn ang="0">
                  <a:pos x="97" y="88"/>
                </a:cxn>
                <a:cxn ang="0">
                  <a:pos x="93" y="83"/>
                </a:cxn>
                <a:cxn ang="0">
                  <a:pos x="82" y="94"/>
                </a:cxn>
                <a:cxn ang="0">
                  <a:pos x="87" y="89"/>
                </a:cxn>
                <a:cxn ang="0">
                  <a:pos x="58" y="106"/>
                </a:cxn>
                <a:cxn ang="0">
                  <a:pos x="57" y="100"/>
                </a:cxn>
                <a:cxn ang="0">
                  <a:pos x="81" y="86"/>
                </a:cxn>
                <a:cxn ang="0">
                  <a:pos x="75" y="89"/>
                </a:cxn>
                <a:cxn ang="0">
                  <a:pos x="79" y="84"/>
                </a:cxn>
                <a:cxn ang="0">
                  <a:pos x="70" y="86"/>
                </a:cxn>
                <a:cxn ang="0">
                  <a:pos x="62" y="91"/>
                </a:cxn>
                <a:cxn ang="0">
                  <a:pos x="55" y="90"/>
                </a:cxn>
                <a:cxn ang="0">
                  <a:pos x="62" y="88"/>
                </a:cxn>
              </a:cxnLst>
              <a:rect l="0" t="0" r="r" b="b"/>
              <a:pathLst>
                <a:path w="120" h="110">
                  <a:moveTo>
                    <a:pt x="62" y="88"/>
                  </a:moveTo>
                  <a:lnTo>
                    <a:pt x="63" y="84"/>
                  </a:lnTo>
                  <a:lnTo>
                    <a:pt x="28" y="88"/>
                  </a:lnTo>
                  <a:lnTo>
                    <a:pt x="0" y="85"/>
                  </a:lnTo>
                  <a:lnTo>
                    <a:pt x="7" y="77"/>
                  </a:lnTo>
                  <a:lnTo>
                    <a:pt x="21" y="67"/>
                  </a:lnTo>
                  <a:lnTo>
                    <a:pt x="7" y="67"/>
                  </a:lnTo>
                  <a:lnTo>
                    <a:pt x="13" y="64"/>
                  </a:lnTo>
                  <a:lnTo>
                    <a:pt x="30" y="55"/>
                  </a:lnTo>
                  <a:lnTo>
                    <a:pt x="31" y="56"/>
                  </a:lnTo>
                  <a:lnTo>
                    <a:pt x="34" y="50"/>
                  </a:lnTo>
                  <a:lnTo>
                    <a:pt x="31" y="47"/>
                  </a:lnTo>
                  <a:lnTo>
                    <a:pt x="38" y="44"/>
                  </a:lnTo>
                  <a:lnTo>
                    <a:pt x="57" y="19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82" y="6"/>
                  </a:lnTo>
                  <a:lnTo>
                    <a:pt x="86" y="10"/>
                  </a:lnTo>
                  <a:lnTo>
                    <a:pt x="79" y="17"/>
                  </a:lnTo>
                  <a:lnTo>
                    <a:pt x="56" y="43"/>
                  </a:lnTo>
                  <a:lnTo>
                    <a:pt x="74" y="31"/>
                  </a:lnTo>
                  <a:lnTo>
                    <a:pt x="70" y="35"/>
                  </a:lnTo>
                  <a:lnTo>
                    <a:pt x="84" y="35"/>
                  </a:lnTo>
                  <a:lnTo>
                    <a:pt x="72" y="41"/>
                  </a:lnTo>
                  <a:lnTo>
                    <a:pt x="72" y="44"/>
                  </a:lnTo>
                  <a:lnTo>
                    <a:pt x="84" y="48"/>
                  </a:lnTo>
                  <a:lnTo>
                    <a:pt x="82" y="53"/>
                  </a:lnTo>
                  <a:lnTo>
                    <a:pt x="99" y="46"/>
                  </a:lnTo>
                  <a:lnTo>
                    <a:pt x="98" y="49"/>
                  </a:lnTo>
                  <a:lnTo>
                    <a:pt x="114" y="48"/>
                  </a:lnTo>
                  <a:lnTo>
                    <a:pt x="102" y="60"/>
                  </a:lnTo>
                  <a:lnTo>
                    <a:pt x="105" y="65"/>
                  </a:lnTo>
                  <a:lnTo>
                    <a:pt x="98" y="70"/>
                  </a:lnTo>
                  <a:lnTo>
                    <a:pt x="120" y="65"/>
                  </a:lnTo>
                  <a:lnTo>
                    <a:pt x="99" y="77"/>
                  </a:lnTo>
                  <a:lnTo>
                    <a:pt x="103" y="82"/>
                  </a:lnTo>
                  <a:lnTo>
                    <a:pt x="100" y="82"/>
                  </a:lnTo>
                  <a:lnTo>
                    <a:pt x="100" y="88"/>
                  </a:lnTo>
                  <a:lnTo>
                    <a:pt x="118" y="76"/>
                  </a:lnTo>
                  <a:lnTo>
                    <a:pt x="110" y="88"/>
                  </a:lnTo>
                  <a:lnTo>
                    <a:pt x="118" y="84"/>
                  </a:lnTo>
                  <a:lnTo>
                    <a:pt x="120" y="90"/>
                  </a:lnTo>
                  <a:lnTo>
                    <a:pt x="104" y="110"/>
                  </a:lnTo>
                  <a:lnTo>
                    <a:pt x="97" y="107"/>
                  </a:lnTo>
                  <a:lnTo>
                    <a:pt x="98" y="100"/>
                  </a:lnTo>
                  <a:lnTo>
                    <a:pt x="87" y="104"/>
                  </a:lnTo>
                  <a:lnTo>
                    <a:pt x="97" y="88"/>
                  </a:lnTo>
                  <a:lnTo>
                    <a:pt x="93" y="83"/>
                  </a:lnTo>
                  <a:lnTo>
                    <a:pt x="82" y="94"/>
                  </a:lnTo>
                  <a:lnTo>
                    <a:pt x="87" y="89"/>
                  </a:lnTo>
                  <a:lnTo>
                    <a:pt x="58" y="106"/>
                  </a:lnTo>
                  <a:lnTo>
                    <a:pt x="57" y="100"/>
                  </a:lnTo>
                  <a:lnTo>
                    <a:pt x="81" y="86"/>
                  </a:lnTo>
                  <a:lnTo>
                    <a:pt x="75" y="89"/>
                  </a:lnTo>
                  <a:lnTo>
                    <a:pt x="79" y="84"/>
                  </a:lnTo>
                  <a:lnTo>
                    <a:pt x="70" y="86"/>
                  </a:lnTo>
                  <a:lnTo>
                    <a:pt x="62" y="91"/>
                  </a:lnTo>
                  <a:lnTo>
                    <a:pt x="55" y="90"/>
                  </a:lnTo>
                  <a:lnTo>
                    <a:pt x="62" y="8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9" name="Freeform 449"/>
            <p:cNvSpPr>
              <a:spLocks/>
            </p:cNvSpPr>
            <p:nvPr/>
          </p:nvSpPr>
          <p:spPr bwMode="auto">
            <a:xfrm>
              <a:off x="2227" y="1304"/>
              <a:ext cx="106" cy="19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64" y="11"/>
                </a:cxn>
                <a:cxn ang="0">
                  <a:pos x="94" y="11"/>
                </a:cxn>
                <a:cxn ang="0">
                  <a:pos x="38" y="7"/>
                </a:cxn>
                <a:cxn ang="0">
                  <a:pos x="48" y="0"/>
                </a:cxn>
                <a:cxn ang="0">
                  <a:pos x="0" y="2"/>
                </a:cxn>
                <a:cxn ang="0">
                  <a:pos x="44" y="8"/>
                </a:cxn>
                <a:cxn ang="0">
                  <a:pos x="36" y="23"/>
                </a:cxn>
                <a:cxn ang="0">
                  <a:pos x="29" y="37"/>
                </a:cxn>
                <a:cxn ang="0">
                  <a:pos x="73" y="36"/>
                </a:cxn>
                <a:cxn ang="0">
                  <a:pos x="118" y="36"/>
                </a:cxn>
                <a:cxn ang="0">
                  <a:pos x="162" y="35"/>
                </a:cxn>
                <a:cxn ang="0">
                  <a:pos x="206" y="33"/>
                </a:cxn>
                <a:cxn ang="0">
                  <a:pos x="212" y="25"/>
                </a:cxn>
                <a:cxn ang="0">
                  <a:pos x="178" y="18"/>
                </a:cxn>
                <a:cxn ang="0">
                  <a:pos x="132" y="18"/>
                </a:cxn>
                <a:cxn ang="0">
                  <a:pos x="85" y="19"/>
                </a:cxn>
              </a:cxnLst>
              <a:rect l="0" t="0" r="r" b="b"/>
              <a:pathLst>
                <a:path w="212" h="37">
                  <a:moveTo>
                    <a:pt x="85" y="19"/>
                  </a:moveTo>
                  <a:lnTo>
                    <a:pt x="64" y="11"/>
                  </a:lnTo>
                  <a:lnTo>
                    <a:pt x="94" y="11"/>
                  </a:lnTo>
                  <a:lnTo>
                    <a:pt x="38" y="7"/>
                  </a:lnTo>
                  <a:lnTo>
                    <a:pt x="48" y="0"/>
                  </a:lnTo>
                  <a:lnTo>
                    <a:pt x="0" y="2"/>
                  </a:lnTo>
                  <a:lnTo>
                    <a:pt x="44" y="8"/>
                  </a:lnTo>
                  <a:lnTo>
                    <a:pt x="36" y="23"/>
                  </a:lnTo>
                  <a:lnTo>
                    <a:pt x="29" y="37"/>
                  </a:lnTo>
                  <a:lnTo>
                    <a:pt x="73" y="36"/>
                  </a:lnTo>
                  <a:lnTo>
                    <a:pt x="118" y="36"/>
                  </a:lnTo>
                  <a:lnTo>
                    <a:pt x="162" y="35"/>
                  </a:lnTo>
                  <a:lnTo>
                    <a:pt x="206" y="33"/>
                  </a:lnTo>
                  <a:lnTo>
                    <a:pt x="212" y="25"/>
                  </a:lnTo>
                  <a:lnTo>
                    <a:pt x="178" y="18"/>
                  </a:lnTo>
                  <a:lnTo>
                    <a:pt x="132" y="18"/>
                  </a:lnTo>
                  <a:lnTo>
                    <a:pt x="85" y="1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0" name="Freeform 450"/>
            <p:cNvSpPr>
              <a:spLocks/>
            </p:cNvSpPr>
            <p:nvPr/>
          </p:nvSpPr>
          <p:spPr bwMode="auto">
            <a:xfrm>
              <a:off x="2264" y="1270"/>
              <a:ext cx="67" cy="23"/>
            </a:xfrm>
            <a:custGeom>
              <a:avLst/>
              <a:gdLst/>
              <a:ahLst/>
              <a:cxnLst>
                <a:cxn ang="0">
                  <a:pos x="28" y="13"/>
                </a:cxn>
                <a:cxn ang="0">
                  <a:pos x="18" y="9"/>
                </a:cxn>
                <a:cxn ang="0">
                  <a:pos x="64" y="0"/>
                </a:cxn>
                <a:cxn ang="0">
                  <a:pos x="120" y="10"/>
                </a:cxn>
                <a:cxn ang="0">
                  <a:pos x="107" y="24"/>
                </a:cxn>
                <a:cxn ang="0">
                  <a:pos x="135" y="28"/>
                </a:cxn>
                <a:cxn ang="0">
                  <a:pos x="85" y="36"/>
                </a:cxn>
                <a:cxn ang="0">
                  <a:pos x="65" y="47"/>
                </a:cxn>
                <a:cxn ang="0">
                  <a:pos x="55" y="40"/>
                </a:cxn>
                <a:cxn ang="0">
                  <a:pos x="54" y="47"/>
                </a:cxn>
                <a:cxn ang="0">
                  <a:pos x="9" y="34"/>
                </a:cxn>
                <a:cxn ang="0">
                  <a:pos x="64" y="29"/>
                </a:cxn>
                <a:cxn ang="0">
                  <a:pos x="0" y="22"/>
                </a:cxn>
                <a:cxn ang="0">
                  <a:pos x="28" y="13"/>
                </a:cxn>
              </a:cxnLst>
              <a:rect l="0" t="0" r="r" b="b"/>
              <a:pathLst>
                <a:path w="135" h="47">
                  <a:moveTo>
                    <a:pt x="28" y="13"/>
                  </a:moveTo>
                  <a:lnTo>
                    <a:pt x="18" y="9"/>
                  </a:lnTo>
                  <a:lnTo>
                    <a:pt x="64" y="0"/>
                  </a:lnTo>
                  <a:lnTo>
                    <a:pt x="120" y="10"/>
                  </a:lnTo>
                  <a:lnTo>
                    <a:pt x="107" y="24"/>
                  </a:lnTo>
                  <a:lnTo>
                    <a:pt x="135" y="28"/>
                  </a:lnTo>
                  <a:lnTo>
                    <a:pt x="85" y="36"/>
                  </a:lnTo>
                  <a:lnTo>
                    <a:pt x="65" y="47"/>
                  </a:lnTo>
                  <a:lnTo>
                    <a:pt x="55" y="40"/>
                  </a:lnTo>
                  <a:lnTo>
                    <a:pt x="54" y="47"/>
                  </a:lnTo>
                  <a:lnTo>
                    <a:pt x="9" y="34"/>
                  </a:lnTo>
                  <a:lnTo>
                    <a:pt x="64" y="29"/>
                  </a:lnTo>
                  <a:lnTo>
                    <a:pt x="0" y="22"/>
                  </a:lnTo>
                  <a:lnTo>
                    <a:pt x="28" y="1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1" name="Freeform 451"/>
            <p:cNvSpPr>
              <a:spLocks/>
            </p:cNvSpPr>
            <p:nvPr/>
          </p:nvSpPr>
          <p:spPr bwMode="auto">
            <a:xfrm>
              <a:off x="2069" y="1304"/>
              <a:ext cx="90" cy="22"/>
            </a:xfrm>
            <a:custGeom>
              <a:avLst/>
              <a:gdLst/>
              <a:ahLst/>
              <a:cxnLst>
                <a:cxn ang="0">
                  <a:pos x="49" y="43"/>
                </a:cxn>
                <a:cxn ang="0">
                  <a:pos x="31" y="37"/>
                </a:cxn>
                <a:cxn ang="0">
                  <a:pos x="90" y="27"/>
                </a:cxn>
                <a:cxn ang="0">
                  <a:pos x="46" y="27"/>
                </a:cxn>
                <a:cxn ang="0">
                  <a:pos x="0" y="26"/>
                </a:cxn>
                <a:cxn ang="0">
                  <a:pos x="43" y="20"/>
                </a:cxn>
                <a:cxn ang="0">
                  <a:pos x="24" y="18"/>
                </a:cxn>
                <a:cxn ang="0">
                  <a:pos x="53" y="17"/>
                </a:cxn>
                <a:cxn ang="0">
                  <a:pos x="40" y="12"/>
                </a:cxn>
                <a:cxn ang="0">
                  <a:pos x="91" y="14"/>
                </a:cxn>
                <a:cxn ang="0">
                  <a:pos x="126" y="23"/>
                </a:cxn>
                <a:cxn ang="0">
                  <a:pos x="127" y="7"/>
                </a:cxn>
                <a:cxn ang="0">
                  <a:pos x="159" y="0"/>
                </a:cxn>
                <a:cxn ang="0">
                  <a:pos x="147" y="18"/>
                </a:cxn>
                <a:cxn ang="0">
                  <a:pos x="181" y="18"/>
                </a:cxn>
                <a:cxn ang="0">
                  <a:pos x="154" y="31"/>
                </a:cxn>
                <a:cxn ang="0">
                  <a:pos x="132" y="30"/>
                </a:cxn>
                <a:cxn ang="0">
                  <a:pos x="91" y="37"/>
                </a:cxn>
                <a:cxn ang="0">
                  <a:pos x="49" y="43"/>
                </a:cxn>
              </a:cxnLst>
              <a:rect l="0" t="0" r="r" b="b"/>
              <a:pathLst>
                <a:path w="181" h="43">
                  <a:moveTo>
                    <a:pt x="49" y="43"/>
                  </a:moveTo>
                  <a:lnTo>
                    <a:pt x="31" y="37"/>
                  </a:lnTo>
                  <a:lnTo>
                    <a:pt x="90" y="27"/>
                  </a:lnTo>
                  <a:lnTo>
                    <a:pt x="46" y="27"/>
                  </a:lnTo>
                  <a:lnTo>
                    <a:pt x="0" y="26"/>
                  </a:lnTo>
                  <a:lnTo>
                    <a:pt x="43" y="20"/>
                  </a:lnTo>
                  <a:lnTo>
                    <a:pt x="24" y="18"/>
                  </a:lnTo>
                  <a:lnTo>
                    <a:pt x="53" y="17"/>
                  </a:lnTo>
                  <a:lnTo>
                    <a:pt x="40" y="12"/>
                  </a:lnTo>
                  <a:lnTo>
                    <a:pt x="91" y="14"/>
                  </a:lnTo>
                  <a:lnTo>
                    <a:pt x="126" y="23"/>
                  </a:lnTo>
                  <a:lnTo>
                    <a:pt x="127" y="7"/>
                  </a:lnTo>
                  <a:lnTo>
                    <a:pt x="159" y="0"/>
                  </a:lnTo>
                  <a:lnTo>
                    <a:pt x="147" y="18"/>
                  </a:lnTo>
                  <a:lnTo>
                    <a:pt x="181" y="18"/>
                  </a:lnTo>
                  <a:lnTo>
                    <a:pt x="154" y="31"/>
                  </a:lnTo>
                  <a:lnTo>
                    <a:pt x="132" y="30"/>
                  </a:lnTo>
                  <a:lnTo>
                    <a:pt x="91" y="37"/>
                  </a:lnTo>
                  <a:lnTo>
                    <a:pt x="49" y="4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2" name="Freeform 452"/>
            <p:cNvSpPr>
              <a:spLocks/>
            </p:cNvSpPr>
            <p:nvPr/>
          </p:nvSpPr>
          <p:spPr bwMode="auto">
            <a:xfrm>
              <a:off x="2189" y="1409"/>
              <a:ext cx="57" cy="28"/>
            </a:xfrm>
            <a:custGeom>
              <a:avLst/>
              <a:gdLst/>
              <a:ahLst/>
              <a:cxnLst>
                <a:cxn ang="0">
                  <a:pos x="79" y="42"/>
                </a:cxn>
                <a:cxn ang="0">
                  <a:pos x="70" y="38"/>
                </a:cxn>
                <a:cxn ang="0">
                  <a:pos x="71" y="36"/>
                </a:cxn>
                <a:cxn ang="0">
                  <a:pos x="63" y="39"/>
                </a:cxn>
                <a:cxn ang="0">
                  <a:pos x="25" y="56"/>
                </a:cxn>
                <a:cxn ang="0">
                  <a:pos x="24" y="44"/>
                </a:cxn>
                <a:cxn ang="0">
                  <a:pos x="0" y="45"/>
                </a:cxn>
                <a:cxn ang="0">
                  <a:pos x="24" y="34"/>
                </a:cxn>
                <a:cxn ang="0">
                  <a:pos x="39" y="16"/>
                </a:cxn>
                <a:cxn ang="0">
                  <a:pos x="54" y="0"/>
                </a:cxn>
                <a:cxn ang="0">
                  <a:pos x="63" y="4"/>
                </a:cxn>
                <a:cxn ang="0">
                  <a:pos x="61" y="13"/>
                </a:cxn>
                <a:cxn ang="0">
                  <a:pos x="70" y="9"/>
                </a:cxn>
                <a:cxn ang="0">
                  <a:pos x="99" y="27"/>
                </a:cxn>
                <a:cxn ang="0">
                  <a:pos x="89" y="38"/>
                </a:cxn>
                <a:cxn ang="0">
                  <a:pos x="112" y="38"/>
                </a:cxn>
                <a:cxn ang="0">
                  <a:pos x="114" y="43"/>
                </a:cxn>
                <a:cxn ang="0">
                  <a:pos x="94" y="49"/>
                </a:cxn>
                <a:cxn ang="0">
                  <a:pos x="79" y="42"/>
                </a:cxn>
              </a:cxnLst>
              <a:rect l="0" t="0" r="r" b="b"/>
              <a:pathLst>
                <a:path w="114" h="56">
                  <a:moveTo>
                    <a:pt x="79" y="42"/>
                  </a:moveTo>
                  <a:lnTo>
                    <a:pt x="70" y="38"/>
                  </a:lnTo>
                  <a:lnTo>
                    <a:pt x="71" y="36"/>
                  </a:lnTo>
                  <a:lnTo>
                    <a:pt x="63" y="39"/>
                  </a:lnTo>
                  <a:lnTo>
                    <a:pt x="25" y="56"/>
                  </a:lnTo>
                  <a:lnTo>
                    <a:pt x="24" y="44"/>
                  </a:lnTo>
                  <a:lnTo>
                    <a:pt x="0" y="45"/>
                  </a:lnTo>
                  <a:lnTo>
                    <a:pt x="24" y="34"/>
                  </a:lnTo>
                  <a:lnTo>
                    <a:pt x="39" y="16"/>
                  </a:lnTo>
                  <a:lnTo>
                    <a:pt x="54" y="0"/>
                  </a:lnTo>
                  <a:lnTo>
                    <a:pt x="63" y="4"/>
                  </a:lnTo>
                  <a:lnTo>
                    <a:pt x="61" y="13"/>
                  </a:lnTo>
                  <a:lnTo>
                    <a:pt x="70" y="9"/>
                  </a:lnTo>
                  <a:lnTo>
                    <a:pt x="99" y="27"/>
                  </a:lnTo>
                  <a:lnTo>
                    <a:pt x="89" y="38"/>
                  </a:lnTo>
                  <a:lnTo>
                    <a:pt x="112" y="38"/>
                  </a:lnTo>
                  <a:lnTo>
                    <a:pt x="114" y="43"/>
                  </a:lnTo>
                  <a:lnTo>
                    <a:pt x="94" y="49"/>
                  </a:lnTo>
                  <a:lnTo>
                    <a:pt x="79" y="4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3" name="Freeform 453"/>
            <p:cNvSpPr>
              <a:spLocks/>
            </p:cNvSpPr>
            <p:nvPr/>
          </p:nvSpPr>
          <p:spPr bwMode="auto">
            <a:xfrm>
              <a:off x="2147" y="1333"/>
              <a:ext cx="50" cy="21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2" y="0"/>
                </a:cxn>
                <a:cxn ang="0">
                  <a:pos x="48" y="9"/>
                </a:cxn>
                <a:cxn ang="0">
                  <a:pos x="36" y="17"/>
                </a:cxn>
                <a:cxn ang="0">
                  <a:pos x="0" y="18"/>
                </a:cxn>
                <a:cxn ang="0">
                  <a:pos x="21" y="30"/>
                </a:cxn>
                <a:cxn ang="0">
                  <a:pos x="42" y="42"/>
                </a:cxn>
                <a:cxn ang="0">
                  <a:pos x="46" y="35"/>
                </a:cxn>
                <a:cxn ang="0">
                  <a:pos x="72" y="35"/>
                </a:cxn>
                <a:cxn ang="0">
                  <a:pos x="87" y="17"/>
                </a:cxn>
                <a:cxn ang="0">
                  <a:pos x="100" y="0"/>
                </a:cxn>
              </a:cxnLst>
              <a:rect l="0" t="0" r="r" b="b"/>
              <a:pathLst>
                <a:path w="100" h="42">
                  <a:moveTo>
                    <a:pt x="100" y="0"/>
                  </a:moveTo>
                  <a:lnTo>
                    <a:pt x="42" y="0"/>
                  </a:lnTo>
                  <a:lnTo>
                    <a:pt x="48" y="9"/>
                  </a:lnTo>
                  <a:lnTo>
                    <a:pt x="36" y="17"/>
                  </a:lnTo>
                  <a:lnTo>
                    <a:pt x="0" y="18"/>
                  </a:lnTo>
                  <a:lnTo>
                    <a:pt x="21" y="30"/>
                  </a:lnTo>
                  <a:lnTo>
                    <a:pt x="42" y="42"/>
                  </a:lnTo>
                  <a:lnTo>
                    <a:pt x="46" y="35"/>
                  </a:lnTo>
                  <a:lnTo>
                    <a:pt x="72" y="35"/>
                  </a:lnTo>
                  <a:lnTo>
                    <a:pt x="87" y="17"/>
                  </a:lnTo>
                  <a:lnTo>
                    <a:pt x="10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4" name="Freeform 454"/>
            <p:cNvSpPr>
              <a:spLocks/>
            </p:cNvSpPr>
            <p:nvPr/>
          </p:nvSpPr>
          <p:spPr bwMode="auto">
            <a:xfrm>
              <a:off x="2194" y="1329"/>
              <a:ext cx="52" cy="20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30" y="25"/>
                </a:cxn>
                <a:cxn ang="0">
                  <a:pos x="34" y="29"/>
                </a:cxn>
                <a:cxn ang="0">
                  <a:pos x="18" y="38"/>
                </a:cxn>
                <a:cxn ang="0">
                  <a:pos x="0" y="40"/>
                </a:cxn>
                <a:cxn ang="0">
                  <a:pos x="4" y="36"/>
                </a:cxn>
                <a:cxn ang="0">
                  <a:pos x="22" y="10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44" y="0"/>
                </a:cxn>
                <a:cxn ang="0">
                  <a:pos x="104" y="4"/>
                </a:cxn>
                <a:cxn ang="0">
                  <a:pos x="89" y="11"/>
                </a:cxn>
                <a:cxn ang="0">
                  <a:pos x="64" y="23"/>
                </a:cxn>
              </a:cxnLst>
              <a:rect l="0" t="0" r="r" b="b"/>
              <a:pathLst>
                <a:path w="104" h="40">
                  <a:moveTo>
                    <a:pt x="64" y="23"/>
                  </a:moveTo>
                  <a:lnTo>
                    <a:pt x="30" y="25"/>
                  </a:lnTo>
                  <a:lnTo>
                    <a:pt x="34" y="29"/>
                  </a:lnTo>
                  <a:lnTo>
                    <a:pt x="18" y="38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22" y="10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104" y="4"/>
                  </a:lnTo>
                  <a:lnTo>
                    <a:pt x="89" y="11"/>
                  </a:lnTo>
                  <a:lnTo>
                    <a:pt x="64" y="2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5" name="Freeform 455"/>
            <p:cNvSpPr>
              <a:spLocks/>
            </p:cNvSpPr>
            <p:nvPr/>
          </p:nvSpPr>
          <p:spPr bwMode="auto">
            <a:xfrm>
              <a:off x="1740" y="1571"/>
              <a:ext cx="28" cy="27"/>
            </a:xfrm>
            <a:custGeom>
              <a:avLst/>
              <a:gdLst/>
              <a:ahLst/>
              <a:cxnLst>
                <a:cxn ang="0">
                  <a:pos x="40" y="36"/>
                </a:cxn>
                <a:cxn ang="0">
                  <a:pos x="36" y="39"/>
                </a:cxn>
                <a:cxn ang="0">
                  <a:pos x="22" y="38"/>
                </a:cxn>
                <a:cxn ang="0">
                  <a:pos x="26" y="35"/>
                </a:cxn>
                <a:cxn ang="0">
                  <a:pos x="20" y="32"/>
                </a:cxn>
                <a:cxn ang="0">
                  <a:pos x="11" y="30"/>
                </a:cxn>
                <a:cxn ang="0">
                  <a:pos x="24" y="24"/>
                </a:cxn>
                <a:cxn ang="0">
                  <a:pos x="12" y="19"/>
                </a:cxn>
                <a:cxn ang="0">
                  <a:pos x="11" y="15"/>
                </a:cxn>
                <a:cxn ang="0">
                  <a:pos x="4" y="13"/>
                </a:cxn>
                <a:cxn ang="0">
                  <a:pos x="3" y="11"/>
                </a:cxn>
                <a:cxn ang="0">
                  <a:pos x="11" y="5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1" y="3"/>
                </a:cxn>
                <a:cxn ang="0">
                  <a:pos x="40" y="8"/>
                </a:cxn>
                <a:cxn ang="0">
                  <a:pos x="45" y="18"/>
                </a:cxn>
                <a:cxn ang="0">
                  <a:pos x="53" y="32"/>
                </a:cxn>
                <a:cxn ang="0">
                  <a:pos x="56" y="49"/>
                </a:cxn>
                <a:cxn ang="0">
                  <a:pos x="57" y="53"/>
                </a:cxn>
                <a:cxn ang="0">
                  <a:pos x="28" y="44"/>
                </a:cxn>
                <a:cxn ang="0">
                  <a:pos x="40" y="36"/>
                </a:cxn>
              </a:cxnLst>
              <a:rect l="0" t="0" r="r" b="b"/>
              <a:pathLst>
                <a:path w="57" h="53">
                  <a:moveTo>
                    <a:pt x="40" y="36"/>
                  </a:moveTo>
                  <a:lnTo>
                    <a:pt x="36" y="39"/>
                  </a:lnTo>
                  <a:lnTo>
                    <a:pt x="22" y="38"/>
                  </a:lnTo>
                  <a:lnTo>
                    <a:pt x="26" y="35"/>
                  </a:lnTo>
                  <a:lnTo>
                    <a:pt x="20" y="32"/>
                  </a:lnTo>
                  <a:lnTo>
                    <a:pt x="11" y="30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11" y="15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1" y="5"/>
                  </a:lnTo>
                  <a:lnTo>
                    <a:pt x="6" y="6"/>
                  </a:lnTo>
                  <a:lnTo>
                    <a:pt x="0" y="0"/>
                  </a:lnTo>
                  <a:lnTo>
                    <a:pt x="21" y="3"/>
                  </a:lnTo>
                  <a:lnTo>
                    <a:pt x="40" y="8"/>
                  </a:lnTo>
                  <a:lnTo>
                    <a:pt x="45" y="18"/>
                  </a:lnTo>
                  <a:lnTo>
                    <a:pt x="53" y="32"/>
                  </a:lnTo>
                  <a:lnTo>
                    <a:pt x="56" y="49"/>
                  </a:lnTo>
                  <a:lnTo>
                    <a:pt x="57" y="53"/>
                  </a:lnTo>
                  <a:lnTo>
                    <a:pt x="28" y="44"/>
                  </a:lnTo>
                  <a:lnTo>
                    <a:pt x="40" y="3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6" name="Freeform 456"/>
            <p:cNvSpPr>
              <a:spLocks/>
            </p:cNvSpPr>
            <p:nvPr/>
          </p:nvSpPr>
          <p:spPr bwMode="auto">
            <a:xfrm>
              <a:off x="2044" y="1299"/>
              <a:ext cx="65" cy="14"/>
            </a:xfrm>
            <a:custGeom>
              <a:avLst/>
              <a:gdLst/>
              <a:ahLst/>
              <a:cxnLst>
                <a:cxn ang="0">
                  <a:pos x="79" y="16"/>
                </a:cxn>
                <a:cxn ang="0">
                  <a:pos x="81" y="13"/>
                </a:cxn>
                <a:cxn ang="0">
                  <a:pos x="65" y="18"/>
                </a:cxn>
                <a:cxn ang="0">
                  <a:pos x="50" y="23"/>
                </a:cxn>
                <a:cxn ang="0">
                  <a:pos x="48" y="19"/>
                </a:cxn>
                <a:cxn ang="0">
                  <a:pos x="38" y="26"/>
                </a:cxn>
                <a:cxn ang="0">
                  <a:pos x="25" y="28"/>
                </a:cxn>
                <a:cxn ang="0">
                  <a:pos x="25" y="23"/>
                </a:cxn>
                <a:cxn ang="0">
                  <a:pos x="14" y="26"/>
                </a:cxn>
                <a:cxn ang="0">
                  <a:pos x="0" y="25"/>
                </a:cxn>
                <a:cxn ang="0">
                  <a:pos x="9" y="19"/>
                </a:cxn>
                <a:cxn ang="0">
                  <a:pos x="56" y="10"/>
                </a:cxn>
                <a:cxn ang="0">
                  <a:pos x="89" y="2"/>
                </a:cxn>
                <a:cxn ang="0">
                  <a:pos x="110" y="0"/>
                </a:cxn>
                <a:cxn ang="0">
                  <a:pos x="131" y="4"/>
                </a:cxn>
                <a:cxn ang="0">
                  <a:pos x="113" y="7"/>
                </a:cxn>
                <a:cxn ang="0">
                  <a:pos x="116" y="10"/>
                </a:cxn>
                <a:cxn ang="0">
                  <a:pos x="110" y="12"/>
                </a:cxn>
                <a:cxn ang="0">
                  <a:pos x="89" y="17"/>
                </a:cxn>
                <a:cxn ang="0">
                  <a:pos x="78" y="22"/>
                </a:cxn>
                <a:cxn ang="0">
                  <a:pos x="79" y="16"/>
                </a:cxn>
              </a:cxnLst>
              <a:rect l="0" t="0" r="r" b="b"/>
              <a:pathLst>
                <a:path w="131" h="28">
                  <a:moveTo>
                    <a:pt x="79" y="16"/>
                  </a:moveTo>
                  <a:lnTo>
                    <a:pt x="81" y="13"/>
                  </a:lnTo>
                  <a:lnTo>
                    <a:pt x="65" y="18"/>
                  </a:lnTo>
                  <a:lnTo>
                    <a:pt x="50" y="23"/>
                  </a:lnTo>
                  <a:lnTo>
                    <a:pt x="48" y="19"/>
                  </a:lnTo>
                  <a:lnTo>
                    <a:pt x="38" y="26"/>
                  </a:lnTo>
                  <a:lnTo>
                    <a:pt x="25" y="28"/>
                  </a:lnTo>
                  <a:lnTo>
                    <a:pt x="25" y="23"/>
                  </a:lnTo>
                  <a:lnTo>
                    <a:pt x="14" y="26"/>
                  </a:lnTo>
                  <a:lnTo>
                    <a:pt x="0" y="25"/>
                  </a:lnTo>
                  <a:lnTo>
                    <a:pt x="9" y="19"/>
                  </a:lnTo>
                  <a:lnTo>
                    <a:pt x="56" y="10"/>
                  </a:lnTo>
                  <a:lnTo>
                    <a:pt x="89" y="2"/>
                  </a:lnTo>
                  <a:lnTo>
                    <a:pt x="110" y="0"/>
                  </a:lnTo>
                  <a:lnTo>
                    <a:pt x="131" y="4"/>
                  </a:lnTo>
                  <a:lnTo>
                    <a:pt x="113" y="7"/>
                  </a:lnTo>
                  <a:lnTo>
                    <a:pt x="116" y="10"/>
                  </a:lnTo>
                  <a:lnTo>
                    <a:pt x="110" y="12"/>
                  </a:lnTo>
                  <a:lnTo>
                    <a:pt x="89" y="17"/>
                  </a:lnTo>
                  <a:lnTo>
                    <a:pt x="78" y="22"/>
                  </a:lnTo>
                  <a:lnTo>
                    <a:pt x="79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7" name="Freeform 457"/>
            <p:cNvSpPr>
              <a:spLocks/>
            </p:cNvSpPr>
            <p:nvPr/>
          </p:nvSpPr>
          <p:spPr bwMode="auto">
            <a:xfrm>
              <a:off x="2177" y="1306"/>
              <a:ext cx="40" cy="14"/>
            </a:xfrm>
            <a:custGeom>
              <a:avLst/>
              <a:gdLst/>
              <a:ahLst/>
              <a:cxnLst>
                <a:cxn ang="0">
                  <a:pos x="37" y="9"/>
                </a:cxn>
                <a:cxn ang="0">
                  <a:pos x="24" y="5"/>
                </a:cxn>
                <a:cxn ang="0">
                  <a:pos x="30" y="8"/>
                </a:cxn>
                <a:cxn ang="0">
                  <a:pos x="21" y="10"/>
                </a:cxn>
                <a:cxn ang="0">
                  <a:pos x="19" y="12"/>
                </a:cxn>
                <a:cxn ang="0">
                  <a:pos x="19" y="15"/>
                </a:cxn>
                <a:cxn ang="0">
                  <a:pos x="0" y="17"/>
                </a:cxn>
                <a:cxn ang="0">
                  <a:pos x="53" y="17"/>
                </a:cxn>
                <a:cxn ang="0">
                  <a:pos x="19" y="23"/>
                </a:cxn>
                <a:cxn ang="0">
                  <a:pos x="18" y="26"/>
                </a:cxn>
                <a:cxn ang="0">
                  <a:pos x="51" y="28"/>
                </a:cxn>
                <a:cxn ang="0">
                  <a:pos x="54" y="26"/>
                </a:cxn>
                <a:cxn ang="0">
                  <a:pos x="58" y="22"/>
                </a:cxn>
                <a:cxn ang="0">
                  <a:pos x="69" y="22"/>
                </a:cxn>
                <a:cxn ang="0">
                  <a:pos x="72" y="17"/>
                </a:cxn>
                <a:cxn ang="0">
                  <a:pos x="66" y="16"/>
                </a:cxn>
                <a:cxn ang="0">
                  <a:pos x="81" y="6"/>
                </a:cxn>
                <a:cxn ang="0">
                  <a:pos x="77" y="0"/>
                </a:cxn>
                <a:cxn ang="0">
                  <a:pos x="64" y="4"/>
                </a:cxn>
                <a:cxn ang="0">
                  <a:pos x="41" y="3"/>
                </a:cxn>
                <a:cxn ang="0">
                  <a:pos x="51" y="9"/>
                </a:cxn>
                <a:cxn ang="0">
                  <a:pos x="43" y="11"/>
                </a:cxn>
                <a:cxn ang="0">
                  <a:pos x="37" y="9"/>
                </a:cxn>
              </a:cxnLst>
              <a:rect l="0" t="0" r="r" b="b"/>
              <a:pathLst>
                <a:path w="81" h="28">
                  <a:moveTo>
                    <a:pt x="37" y="9"/>
                  </a:moveTo>
                  <a:lnTo>
                    <a:pt x="24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0" y="17"/>
                  </a:lnTo>
                  <a:lnTo>
                    <a:pt x="53" y="17"/>
                  </a:lnTo>
                  <a:lnTo>
                    <a:pt x="19" y="23"/>
                  </a:lnTo>
                  <a:lnTo>
                    <a:pt x="18" y="26"/>
                  </a:lnTo>
                  <a:lnTo>
                    <a:pt x="51" y="28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9" y="22"/>
                  </a:lnTo>
                  <a:lnTo>
                    <a:pt x="72" y="17"/>
                  </a:lnTo>
                  <a:lnTo>
                    <a:pt x="66" y="16"/>
                  </a:lnTo>
                  <a:lnTo>
                    <a:pt x="81" y="6"/>
                  </a:lnTo>
                  <a:lnTo>
                    <a:pt x="77" y="0"/>
                  </a:lnTo>
                  <a:lnTo>
                    <a:pt x="64" y="4"/>
                  </a:lnTo>
                  <a:lnTo>
                    <a:pt x="41" y="3"/>
                  </a:lnTo>
                  <a:lnTo>
                    <a:pt x="51" y="9"/>
                  </a:lnTo>
                  <a:lnTo>
                    <a:pt x="43" y="11"/>
                  </a:lnTo>
                  <a:lnTo>
                    <a:pt x="37" y="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8" name="Freeform 458"/>
            <p:cNvSpPr>
              <a:spLocks/>
            </p:cNvSpPr>
            <p:nvPr/>
          </p:nvSpPr>
          <p:spPr bwMode="auto">
            <a:xfrm>
              <a:off x="2192" y="1284"/>
              <a:ext cx="35" cy="13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47" y="4"/>
                </a:cxn>
                <a:cxn ang="0">
                  <a:pos x="64" y="5"/>
                </a:cxn>
                <a:cxn ang="0">
                  <a:pos x="70" y="7"/>
                </a:cxn>
                <a:cxn ang="0">
                  <a:pos x="67" y="13"/>
                </a:cxn>
                <a:cxn ang="0">
                  <a:pos x="71" y="20"/>
                </a:cxn>
                <a:cxn ang="0">
                  <a:pos x="53" y="25"/>
                </a:cxn>
                <a:cxn ang="0">
                  <a:pos x="34" y="17"/>
                </a:cxn>
                <a:cxn ang="0">
                  <a:pos x="0" y="16"/>
                </a:cxn>
                <a:cxn ang="0">
                  <a:pos x="7" y="11"/>
                </a:cxn>
                <a:cxn ang="0">
                  <a:pos x="25" y="10"/>
                </a:cxn>
                <a:cxn ang="0">
                  <a:pos x="24" y="5"/>
                </a:cxn>
                <a:cxn ang="0">
                  <a:pos x="12" y="6"/>
                </a:cxn>
                <a:cxn ang="0">
                  <a:pos x="9" y="1"/>
                </a:cxn>
                <a:cxn ang="0">
                  <a:pos x="46" y="0"/>
                </a:cxn>
                <a:cxn ang="0">
                  <a:pos x="45" y="5"/>
                </a:cxn>
              </a:cxnLst>
              <a:rect l="0" t="0" r="r" b="b"/>
              <a:pathLst>
                <a:path w="71" h="25">
                  <a:moveTo>
                    <a:pt x="45" y="5"/>
                  </a:moveTo>
                  <a:lnTo>
                    <a:pt x="47" y="4"/>
                  </a:lnTo>
                  <a:lnTo>
                    <a:pt x="64" y="5"/>
                  </a:lnTo>
                  <a:lnTo>
                    <a:pt x="70" y="7"/>
                  </a:lnTo>
                  <a:lnTo>
                    <a:pt x="67" y="13"/>
                  </a:lnTo>
                  <a:lnTo>
                    <a:pt x="71" y="20"/>
                  </a:lnTo>
                  <a:lnTo>
                    <a:pt x="53" y="25"/>
                  </a:lnTo>
                  <a:lnTo>
                    <a:pt x="34" y="17"/>
                  </a:lnTo>
                  <a:lnTo>
                    <a:pt x="0" y="16"/>
                  </a:lnTo>
                  <a:lnTo>
                    <a:pt x="7" y="11"/>
                  </a:lnTo>
                  <a:lnTo>
                    <a:pt x="25" y="10"/>
                  </a:lnTo>
                  <a:lnTo>
                    <a:pt x="24" y="5"/>
                  </a:lnTo>
                  <a:lnTo>
                    <a:pt x="12" y="6"/>
                  </a:lnTo>
                  <a:lnTo>
                    <a:pt x="9" y="1"/>
                  </a:lnTo>
                  <a:lnTo>
                    <a:pt x="46" y="0"/>
                  </a:lnTo>
                  <a:lnTo>
                    <a:pt x="45" y="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9" name="Freeform 459"/>
            <p:cNvSpPr>
              <a:spLocks/>
            </p:cNvSpPr>
            <p:nvPr/>
          </p:nvSpPr>
          <p:spPr bwMode="auto">
            <a:xfrm>
              <a:off x="2136" y="1369"/>
              <a:ext cx="31" cy="14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55" y="12"/>
                </a:cxn>
                <a:cxn ang="0">
                  <a:pos x="37" y="0"/>
                </a:cxn>
                <a:cxn ang="0">
                  <a:pos x="28" y="7"/>
                </a:cxn>
                <a:cxn ang="0">
                  <a:pos x="27" y="6"/>
                </a:cxn>
                <a:cxn ang="0">
                  <a:pos x="21" y="12"/>
                </a:cxn>
                <a:cxn ang="0">
                  <a:pos x="0" y="17"/>
                </a:cxn>
                <a:cxn ang="0">
                  <a:pos x="36" y="29"/>
                </a:cxn>
                <a:cxn ang="0">
                  <a:pos x="62" y="21"/>
                </a:cxn>
                <a:cxn ang="0">
                  <a:pos x="55" y="22"/>
                </a:cxn>
                <a:cxn ang="0">
                  <a:pos x="54" y="15"/>
                </a:cxn>
              </a:cxnLst>
              <a:rect l="0" t="0" r="r" b="b"/>
              <a:pathLst>
                <a:path w="62" h="29">
                  <a:moveTo>
                    <a:pt x="54" y="15"/>
                  </a:moveTo>
                  <a:lnTo>
                    <a:pt x="55" y="12"/>
                  </a:lnTo>
                  <a:lnTo>
                    <a:pt x="37" y="0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1" y="12"/>
                  </a:lnTo>
                  <a:lnTo>
                    <a:pt x="0" y="17"/>
                  </a:lnTo>
                  <a:lnTo>
                    <a:pt x="36" y="29"/>
                  </a:lnTo>
                  <a:lnTo>
                    <a:pt x="62" y="21"/>
                  </a:lnTo>
                  <a:lnTo>
                    <a:pt x="55" y="22"/>
                  </a:lnTo>
                  <a:lnTo>
                    <a:pt x="54" y="1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0" name="Freeform 460"/>
            <p:cNvSpPr>
              <a:spLocks/>
            </p:cNvSpPr>
            <p:nvPr/>
          </p:nvSpPr>
          <p:spPr bwMode="auto">
            <a:xfrm>
              <a:off x="2307" y="1333"/>
              <a:ext cx="32" cy="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" y="2"/>
                </a:cxn>
                <a:cxn ang="0">
                  <a:pos x="0" y="8"/>
                </a:cxn>
                <a:cxn ang="0">
                  <a:pos x="6" y="11"/>
                </a:cxn>
                <a:cxn ang="0">
                  <a:pos x="13" y="17"/>
                </a:cxn>
                <a:cxn ang="0">
                  <a:pos x="62" y="15"/>
                </a:cxn>
                <a:cxn ang="0">
                  <a:pos x="43" y="0"/>
                </a:cxn>
              </a:cxnLst>
              <a:rect l="0" t="0" r="r" b="b"/>
              <a:pathLst>
                <a:path w="62" h="17">
                  <a:moveTo>
                    <a:pt x="43" y="0"/>
                  </a:moveTo>
                  <a:lnTo>
                    <a:pt x="3" y="2"/>
                  </a:lnTo>
                  <a:lnTo>
                    <a:pt x="0" y="8"/>
                  </a:lnTo>
                  <a:lnTo>
                    <a:pt x="6" y="11"/>
                  </a:lnTo>
                  <a:lnTo>
                    <a:pt x="13" y="17"/>
                  </a:lnTo>
                  <a:lnTo>
                    <a:pt x="62" y="15"/>
                  </a:lnTo>
                  <a:lnTo>
                    <a:pt x="4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1" name="Freeform 461"/>
            <p:cNvSpPr>
              <a:spLocks/>
            </p:cNvSpPr>
            <p:nvPr/>
          </p:nvSpPr>
          <p:spPr bwMode="auto">
            <a:xfrm>
              <a:off x="2294" y="1384"/>
              <a:ext cx="19" cy="11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" y="22"/>
                </a:cxn>
                <a:cxn ang="0">
                  <a:pos x="0" y="12"/>
                </a:cxn>
                <a:cxn ang="0">
                  <a:pos x="24" y="0"/>
                </a:cxn>
                <a:cxn ang="0">
                  <a:pos x="39" y="6"/>
                </a:cxn>
                <a:cxn ang="0">
                  <a:pos x="34" y="15"/>
                </a:cxn>
              </a:cxnLst>
              <a:rect l="0" t="0" r="r" b="b"/>
              <a:pathLst>
                <a:path w="39" h="22">
                  <a:moveTo>
                    <a:pt x="34" y="15"/>
                  </a:moveTo>
                  <a:lnTo>
                    <a:pt x="4" y="2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9" y="6"/>
                  </a:lnTo>
                  <a:lnTo>
                    <a:pt x="34" y="1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2" name="Freeform 462"/>
            <p:cNvSpPr>
              <a:spLocks/>
            </p:cNvSpPr>
            <p:nvPr/>
          </p:nvSpPr>
          <p:spPr bwMode="auto">
            <a:xfrm>
              <a:off x="2235" y="1288"/>
              <a:ext cx="23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0"/>
                </a:cxn>
                <a:cxn ang="0">
                  <a:pos x="44" y="6"/>
                </a:cxn>
                <a:cxn ang="0">
                  <a:pos x="38" y="11"/>
                </a:cxn>
                <a:cxn ang="0">
                  <a:pos x="5" y="17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44" h="17">
                  <a:moveTo>
                    <a:pt x="0" y="8"/>
                  </a:moveTo>
                  <a:lnTo>
                    <a:pt x="6" y="0"/>
                  </a:lnTo>
                  <a:lnTo>
                    <a:pt x="44" y="6"/>
                  </a:lnTo>
                  <a:lnTo>
                    <a:pt x="38" y="11"/>
                  </a:lnTo>
                  <a:lnTo>
                    <a:pt x="5" y="17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3" name="Freeform 463"/>
            <p:cNvSpPr>
              <a:spLocks/>
            </p:cNvSpPr>
            <p:nvPr/>
          </p:nvSpPr>
          <p:spPr bwMode="auto">
            <a:xfrm>
              <a:off x="2211" y="1315"/>
              <a:ext cx="23" cy="8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0" y="11"/>
                </a:cxn>
                <a:cxn ang="0">
                  <a:pos x="34" y="0"/>
                </a:cxn>
                <a:cxn ang="0">
                  <a:pos x="45" y="9"/>
                </a:cxn>
                <a:cxn ang="0">
                  <a:pos x="39" y="16"/>
                </a:cxn>
                <a:cxn ang="0">
                  <a:pos x="12" y="14"/>
                </a:cxn>
              </a:cxnLst>
              <a:rect l="0" t="0" r="r" b="b"/>
              <a:pathLst>
                <a:path w="45" h="16">
                  <a:moveTo>
                    <a:pt x="12" y="14"/>
                  </a:moveTo>
                  <a:lnTo>
                    <a:pt x="0" y="11"/>
                  </a:lnTo>
                  <a:lnTo>
                    <a:pt x="34" y="0"/>
                  </a:lnTo>
                  <a:lnTo>
                    <a:pt x="45" y="9"/>
                  </a:lnTo>
                  <a:lnTo>
                    <a:pt x="39" y="16"/>
                  </a:lnTo>
                  <a:lnTo>
                    <a:pt x="12" y="1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4" name="Freeform 464"/>
            <p:cNvSpPr>
              <a:spLocks/>
            </p:cNvSpPr>
            <p:nvPr/>
          </p:nvSpPr>
          <p:spPr bwMode="auto">
            <a:xfrm>
              <a:off x="2124" y="1332"/>
              <a:ext cx="18" cy="8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5"/>
                </a:cxn>
                <a:cxn ang="0">
                  <a:pos x="31" y="0"/>
                </a:cxn>
                <a:cxn ang="0">
                  <a:pos x="37" y="5"/>
                </a:cxn>
                <a:cxn ang="0">
                  <a:pos x="10" y="17"/>
                </a:cxn>
              </a:cxnLst>
              <a:rect l="0" t="0" r="r" b="b"/>
              <a:pathLst>
                <a:path w="37" h="17">
                  <a:moveTo>
                    <a:pt x="10" y="17"/>
                  </a:moveTo>
                  <a:lnTo>
                    <a:pt x="0" y="5"/>
                  </a:lnTo>
                  <a:lnTo>
                    <a:pt x="31" y="0"/>
                  </a:lnTo>
                  <a:lnTo>
                    <a:pt x="37" y="5"/>
                  </a:lnTo>
                  <a:lnTo>
                    <a:pt x="10" y="1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5" name="Freeform 465"/>
            <p:cNvSpPr>
              <a:spLocks/>
            </p:cNvSpPr>
            <p:nvPr/>
          </p:nvSpPr>
          <p:spPr bwMode="auto">
            <a:xfrm>
              <a:off x="2402" y="1253"/>
              <a:ext cx="403" cy="216"/>
            </a:xfrm>
            <a:custGeom>
              <a:avLst/>
              <a:gdLst/>
              <a:ahLst/>
              <a:cxnLst>
                <a:cxn ang="0">
                  <a:pos x="138" y="343"/>
                </a:cxn>
                <a:cxn ang="0">
                  <a:pos x="165" y="337"/>
                </a:cxn>
                <a:cxn ang="0">
                  <a:pos x="143" y="358"/>
                </a:cxn>
                <a:cxn ang="0">
                  <a:pos x="154" y="372"/>
                </a:cxn>
                <a:cxn ang="0">
                  <a:pos x="163" y="394"/>
                </a:cxn>
                <a:cxn ang="0">
                  <a:pos x="169" y="404"/>
                </a:cxn>
                <a:cxn ang="0">
                  <a:pos x="183" y="415"/>
                </a:cxn>
                <a:cxn ang="0">
                  <a:pos x="210" y="421"/>
                </a:cxn>
                <a:cxn ang="0">
                  <a:pos x="221" y="433"/>
                </a:cxn>
                <a:cxn ang="0">
                  <a:pos x="256" y="420"/>
                </a:cxn>
                <a:cxn ang="0">
                  <a:pos x="262" y="409"/>
                </a:cxn>
                <a:cxn ang="0">
                  <a:pos x="276" y="390"/>
                </a:cxn>
                <a:cxn ang="0">
                  <a:pos x="289" y="366"/>
                </a:cxn>
                <a:cxn ang="0">
                  <a:pos x="303" y="355"/>
                </a:cxn>
                <a:cxn ang="0">
                  <a:pos x="334" y="320"/>
                </a:cxn>
                <a:cxn ang="0">
                  <a:pos x="375" y="310"/>
                </a:cxn>
                <a:cxn ang="0">
                  <a:pos x="447" y="283"/>
                </a:cxn>
                <a:cxn ang="0">
                  <a:pos x="512" y="265"/>
                </a:cxn>
                <a:cxn ang="0">
                  <a:pos x="626" y="228"/>
                </a:cxn>
                <a:cxn ang="0">
                  <a:pos x="549" y="211"/>
                </a:cxn>
                <a:cxn ang="0">
                  <a:pos x="550" y="190"/>
                </a:cxn>
                <a:cxn ang="0">
                  <a:pos x="638" y="218"/>
                </a:cxn>
                <a:cxn ang="0">
                  <a:pos x="630" y="192"/>
                </a:cxn>
                <a:cxn ang="0">
                  <a:pos x="572" y="176"/>
                </a:cxn>
                <a:cxn ang="0">
                  <a:pos x="597" y="165"/>
                </a:cxn>
                <a:cxn ang="0">
                  <a:pos x="647" y="166"/>
                </a:cxn>
                <a:cxn ang="0">
                  <a:pos x="690" y="147"/>
                </a:cxn>
                <a:cxn ang="0">
                  <a:pos x="656" y="123"/>
                </a:cxn>
                <a:cxn ang="0">
                  <a:pos x="662" y="110"/>
                </a:cxn>
                <a:cxn ang="0">
                  <a:pos x="706" y="90"/>
                </a:cxn>
                <a:cxn ang="0">
                  <a:pos x="700" y="62"/>
                </a:cxn>
                <a:cxn ang="0">
                  <a:pos x="753" y="42"/>
                </a:cxn>
                <a:cxn ang="0">
                  <a:pos x="707" y="28"/>
                </a:cxn>
                <a:cxn ang="0">
                  <a:pos x="622" y="30"/>
                </a:cxn>
                <a:cxn ang="0">
                  <a:pos x="652" y="9"/>
                </a:cxn>
                <a:cxn ang="0">
                  <a:pos x="497" y="4"/>
                </a:cxn>
                <a:cxn ang="0">
                  <a:pos x="443" y="9"/>
                </a:cxn>
                <a:cxn ang="0">
                  <a:pos x="409" y="20"/>
                </a:cxn>
                <a:cxn ang="0">
                  <a:pos x="287" y="27"/>
                </a:cxn>
                <a:cxn ang="0">
                  <a:pos x="192" y="32"/>
                </a:cxn>
                <a:cxn ang="0">
                  <a:pos x="124" y="54"/>
                </a:cxn>
                <a:cxn ang="0">
                  <a:pos x="25" y="88"/>
                </a:cxn>
                <a:cxn ang="0">
                  <a:pos x="49" y="97"/>
                </a:cxn>
                <a:cxn ang="0">
                  <a:pos x="54" y="115"/>
                </a:cxn>
                <a:cxn ang="0">
                  <a:pos x="171" y="142"/>
                </a:cxn>
                <a:cxn ang="0">
                  <a:pos x="175" y="171"/>
                </a:cxn>
                <a:cxn ang="0">
                  <a:pos x="177" y="198"/>
                </a:cxn>
                <a:cxn ang="0">
                  <a:pos x="208" y="201"/>
                </a:cxn>
                <a:cxn ang="0">
                  <a:pos x="210" y="214"/>
                </a:cxn>
                <a:cxn ang="0">
                  <a:pos x="205" y="238"/>
                </a:cxn>
                <a:cxn ang="0">
                  <a:pos x="198" y="253"/>
                </a:cxn>
                <a:cxn ang="0">
                  <a:pos x="162" y="266"/>
                </a:cxn>
                <a:cxn ang="0">
                  <a:pos x="178" y="273"/>
                </a:cxn>
                <a:cxn ang="0">
                  <a:pos x="163" y="274"/>
                </a:cxn>
                <a:cxn ang="0">
                  <a:pos x="155" y="290"/>
                </a:cxn>
                <a:cxn ang="0">
                  <a:pos x="161" y="296"/>
                </a:cxn>
                <a:cxn ang="0">
                  <a:pos x="136" y="314"/>
                </a:cxn>
              </a:cxnLst>
              <a:rect l="0" t="0" r="r" b="b"/>
              <a:pathLst>
                <a:path w="807" h="433">
                  <a:moveTo>
                    <a:pt x="171" y="315"/>
                  </a:moveTo>
                  <a:lnTo>
                    <a:pt x="149" y="319"/>
                  </a:lnTo>
                  <a:lnTo>
                    <a:pt x="142" y="325"/>
                  </a:lnTo>
                  <a:lnTo>
                    <a:pt x="141" y="331"/>
                  </a:lnTo>
                  <a:lnTo>
                    <a:pt x="154" y="330"/>
                  </a:lnTo>
                  <a:lnTo>
                    <a:pt x="148" y="332"/>
                  </a:lnTo>
                  <a:lnTo>
                    <a:pt x="138" y="343"/>
                  </a:lnTo>
                  <a:lnTo>
                    <a:pt x="149" y="339"/>
                  </a:lnTo>
                  <a:lnTo>
                    <a:pt x="160" y="336"/>
                  </a:lnTo>
                  <a:lnTo>
                    <a:pt x="162" y="325"/>
                  </a:lnTo>
                  <a:lnTo>
                    <a:pt x="165" y="330"/>
                  </a:lnTo>
                  <a:lnTo>
                    <a:pt x="172" y="332"/>
                  </a:lnTo>
                  <a:lnTo>
                    <a:pt x="174" y="340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47" y="345"/>
                  </a:lnTo>
                  <a:lnTo>
                    <a:pt x="162" y="344"/>
                  </a:lnTo>
                  <a:lnTo>
                    <a:pt x="167" y="345"/>
                  </a:lnTo>
                  <a:lnTo>
                    <a:pt x="142" y="350"/>
                  </a:lnTo>
                  <a:lnTo>
                    <a:pt x="149" y="352"/>
                  </a:lnTo>
                  <a:lnTo>
                    <a:pt x="143" y="358"/>
                  </a:lnTo>
                  <a:lnTo>
                    <a:pt x="151" y="357"/>
                  </a:lnTo>
                  <a:lnTo>
                    <a:pt x="147" y="360"/>
                  </a:lnTo>
                  <a:lnTo>
                    <a:pt x="145" y="361"/>
                  </a:lnTo>
                  <a:lnTo>
                    <a:pt x="154" y="363"/>
                  </a:lnTo>
                  <a:lnTo>
                    <a:pt x="145" y="363"/>
                  </a:lnTo>
                  <a:lnTo>
                    <a:pt x="155" y="367"/>
                  </a:lnTo>
                  <a:lnTo>
                    <a:pt x="154" y="372"/>
                  </a:lnTo>
                  <a:lnTo>
                    <a:pt x="160" y="372"/>
                  </a:lnTo>
                  <a:lnTo>
                    <a:pt x="155" y="375"/>
                  </a:lnTo>
                  <a:lnTo>
                    <a:pt x="154" y="379"/>
                  </a:lnTo>
                  <a:lnTo>
                    <a:pt x="160" y="386"/>
                  </a:lnTo>
                  <a:lnTo>
                    <a:pt x="160" y="390"/>
                  </a:lnTo>
                  <a:lnTo>
                    <a:pt x="167" y="390"/>
                  </a:lnTo>
                  <a:lnTo>
                    <a:pt x="163" y="394"/>
                  </a:lnTo>
                  <a:lnTo>
                    <a:pt x="168" y="393"/>
                  </a:lnTo>
                  <a:lnTo>
                    <a:pt x="167" y="397"/>
                  </a:lnTo>
                  <a:lnTo>
                    <a:pt x="169" y="399"/>
                  </a:lnTo>
                  <a:lnTo>
                    <a:pt x="163" y="400"/>
                  </a:lnTo>
                  <a:lnTo>
                    <a:pt x="172" y="402"/>
                  </a:lnTo>
                  <a:lnTo>
                    <a:pt x="168" y="403"/>
                  </a:lnTo>
                  <a:lnTo>
                    <a:pt x="169" y="404"/>
                  </a:lnTo>
                  <a:lnTo>
                    <a:pt x="168" y="408"/>
                  </a:lnTo>
                  <a:lnTo>
                    <a:pt x="177" y="406"/>
                  </a:lnTo>
                  <a:lnTo>
                    <a:pt x="177" y="410"/>
                  </a:lnTo>
                  <a:lnTo>
                    <a:pt x="174" y="412"/>
                  </a:lnTo>
                  <a:lnTo>
                    <a:pt x="177" y="412"/>
                  </a:lnTo>
                  <a:lnTo>
                    <a:pt x="177" y="415"/>
                  </a:lnTo>
                  <a:lnTo>
                    <a:pt x="183" y="415"/>
                  </a:lnTo>
                  <a:lnTo>
                    <a:pt x="193" y="414"/>
                  </a:lnTo>
                  <a:lnTo>
                    <a:pt x="211" y="408"/>
                  </a:lnTo>
                  <a:lnTo>
                    <a:pt x="211" y="411"/>
                  </a:lnTo>
                  <a:lnTo>
                    <a:pt x="220" y="409"/>
                  </a:lnTo>
                  <a:lnTo>
                    <a:pt x="208" y="416"/>
                  </a:lnTo>
                  <a:lnTo>
                    <a:pt x="216" y="415"/>
                  </a:lnTo>
                  <a:lnTo>
                    <a:pt x="210" y="421"/>
                  </a:lnTo>
                  <a:lnTo>
                    <a:pt x="220" y="420"/>
                  </a:lnTo>
                  <a:lnTo>
                    <a:pt x="219" y="422"/>
                  </a:lnTo>
                  <a:lnTo>
                    <a:pt x="225" y="421"/>
                  </a:lnTo>
                  <a:lnTo>
                    <a:pt x="219" y="428"/>
                  </a:lnTo>
                  <a:lnTo>
                    <a:pt x="228" y="423"/>
                  </a:lnTo>
                  <a:lnTo>
                    <a:pt x="217" y="430"/>
                  </a:lnTo>
                  <a:lnTo>
                    <a:pt x="221" y="433"/>
                  </a:lnTo>
                  <a:lnTo>
                    <a:pt x="235" y="427"/>
                  </a:lnTo>
                  <a:lnTo>
                    <a:pt x="247" y="432"/>
                  </a:lnTo>
                  <a:lnTo>
                    <a:pt x="249" y="428"/>
                  </a:lnTo>
                  <a:lnTo>
                    <a:pt x="246" y="426"/>
                  </a:lnTo>
                  <a:lnTo>
                    <a:pt x="235" y="421"/>
                  </a:lnTo>
                  <a:lnTo>
                    <a:pt x="252" y="422"/>
                  </a:lnTo>
                  <a:lnTo>
                    <a:pt x="256" y="420"/>
                  </a:lnTo>
                  <a:lnTo>
                    <a:pt x="253" y="417"/>
                  </a:lnTo>
                  <a:lnTo>
                    <a:pt x="255" y="416"/>
                  </a:lnTo>
                  <a:lnTo>
                    <a:pt x="252" y="415"/>
                  </a:lnTo>
                  <a:lnTo>
                    <a:pt x="262" y="414"/>
                  </a:lnTo>
                  <a:lnTo>
                    <a:pt x="253" y="410"/>
                  </a:lnTo>
                  <a:lnTo>
                    <a:pt x="262" y="410"/>
                  </a:lnTo>
                  <a:lnTo>
                    <a:pt x="262" y="409"/>
                  </a:lnTo>
                  <a:lnTo>
                    <a:pt x="262" y="406"/>
                  </a:lnTo>
                  <a:lnTo>
                    <a:pt x="267" y="405"/>
                  </a:lnTo>
                  <a:lnTo>
                    <a:pt x="264" y="402"/>
                  </a:lnTo>
                  <a:lnTo>
                    <a:pt x="271" y="400"/>
                  </a:lnTo>
                  <a:lnTo>
                    <a:pt x="270" y="397"/>
                  </a:lnTo>
                  <a:lnTo>
                    <a:pt x="276" y="391"/>
                  </a:lnTo>
                  <a:lnTo>
                    <a:pt x="276" y="390"/>
                  </a:lnTo>
                  <a:lnTo>
                    <a:pt x="271" y="382"/>
                  </a:lnTo>
                  <a:lnTo>
                    <a:pt x="275" y="382"/>
                  </a:lnTo>
                  <a:lnTo>
                    <a:pt x="269" y="376"/>
                  </a:lnTo>
                  <a:lnTo>
                    <a:pt x="282" y="372"/>
                  </a:lnTo>
                  <a:lnTo>
                    <a:pt x="293" y="372"/>
                  </a:lnTo>
                  <a:lnTo>
                    <a:pt x="289" y="369"/>
                  </a:lnTo>
                  <a:lnTo>
                    <a:pt x="289" y="366"/>
                  </a:lnTo>
                  <a:lnTo>
                    <a:pt x="297" y="366"/>
                  </a:lnTo>
                  <a:lnTo>
                    <a:pt x="298" y="362"/>
                  </a:lnTo>
                  <a:lnTo>
                    <a:pt x="301" y="363"/>
                  </a:lnTo>
                  <a:lnTo>
                    <a:pt x="300" y="361"/>
                  </a:lnTo>
                  <a:lnTo>
                    <a:pt x="304" y="361"/>
                  </a:lnTo>
                  <a:lnTo>
                    <a:pt x="310" y="357"/>
                  </a:lnTo>
                  <a:lnTo>
                    <a:pt x="303" y="355"/>
                  </a:lnTo>
                  <a:lnTo>
                    <a:pt x="316" y="354"/>
                  </a:lnTo>
                  <a:lnTo>
                    <a:pt x="313" y="346"/>
                  </a:lnTo>
                  <a:lnTo>
                    <a:pt x="304" y="343"/>
                  </a:lnTo>
                  <a:lnTo>
                    <a:pt x="319" y="340"/>
                  </a:lnTo>
                  <a:lnTo>
                    <a:pt x="319" y="327"/>
                  </a:lnTo>
                  <a:lnTo>
                    <a:pt x="335" y="325"/>
                  </a:lnTo>
                  <a:lnTo>
                    <a:pt x="334" y="320"/>
                  </a:lnTo>
                  <a:lnTo>
                    <a:pt x="345" y="318"/>
                  </a:lnTo>
                  <a:lnTo>
                    <a:pt x="351" y="316"/>
                  </a:lnTo>
                  <a:lnTo>
                    <a:pt x="367" y="313"/>
                  </a:lnTo>
                  <a:lnTo>
                    <a:pt x="365" y="310"/>
                  </a:lnTo>
                  <a:lnTo>
                    <a:pt x="376" y="303"/>
                  </a:lnTo>
                  <a:lnTo>
                    <a:pt x="383" y="303"/>
                  </a:lnTo>
                  <a:lnTo>
                    <a:pt x="375" y="310"/>
                  </a:lnTo>
                  <a:lnTo>
                    <a:pt x="383" y="310"/>
                  </a:lnTo>
                  <a:lnTo>
                    <a:pt x="407" y="306"/>
                  </a:lnTo>
                  <a:lnTo>
                    <a:pt x="407" y="301"/>
                  </a:lnTo>
                  <a:lnTo>
                    <a:pt x="415" y="302"/>
                  </a:lnTo>
                  <a:lnTo>
                    <a:pt x="429" y="298"/>
                  </a:lnTo>
                  <a:lnTo>
                    <a:pt x="432" y="295"/>
                  </a:lnTo>
                  <a:lnTo>
                    <a:pt x="447" y="283"/>
                  </a:lnTo>
                  <a:lnTo>
                    <a:pt x="468" y="272"/>
                  </a:lnTo>
                  <a:lnTo>
                    <a:pt x="470" y="265"/>
                  </a:lnTo>
                  <a:lnTo>
                    <a:pt x="472" y="259"/>
                  </a:lnTo>
                  <a:lnTo>
                    <a:pt x="489" y="268"/>
                  </a:lnTo>
                  <a:lnTo>
                    <a:pt x="498" y="266"/>
                  </a:lnTo>
                  <a:lnTo>
                    <a:pt x="506" y="264"/>
                  </a:lnTo>
                  <a:lnTo>
                    <a:pt x="512" y="265"/>
                  </a:lnTo>
                  <a:lnTo>
                    <a:pt x="544" y="256"/>
                  </a:lnTo>
                  <a:lnTo>
                    <a:pt x="576" y="249"/>
                  </a:lnTo>
                  <a:lnTo>
                    <a:pt x="588" y="244"/>
                  </a:lnTo>
                  <a:lnTo>
                    <a:pt x="599" y="238"/>
                  </a:lnTo>
                  <a:lnTo>
                    <a:pt x="606" y="235"/>
                  </a:lnTo>
                  <a:lnTo>
                    <a:pt x="616" y="230"/>
                  </a:lnTo>
                  <a:lnTo>
                    <a:pt x="626" y="228"/>
                  </a:lnTo>
                  <a:lnTo>
                    <a:pt x="580" y="223"/>
                  </a:lnTo>
                  <a:lnTo>
                    <a:pt x="544" y="229"/>
                  </a:lnTo>
                  <a:lnTo>
                    <a:pt x="542" y="226"/>
                  </a:lnTo>
                  <a:lnTo>
                    <a:pt x="568" y="220"/>
                  </a:lnTo>
                  <a:lnTo>
                    <a:pt x="531" y="220"/>
                  </a:lnTo>
                  <a:lnTo>
                    <a:pt x="550" y="212"/>
                  </a:lnTo>
                  <a:lnTo>
                    <a:pt x="549" y="211"/>
                  </a:lnTo>
                  <a:lnTo>
                    <a:pt x="552" y="210"/>
                  </a:lnTo>
                  <a:lnTo>
                    <a:pt x="585" y="207"/>
                  </a:lnTo>
                  <a:lnTo>
                    <a:pt x="585" y="201"/>
                  </a:lnTo>
                  <a:lnTo>
                    <a:pt x="582" y="201"/>
                  </a:lnTo>
                  <a:lnTo>
                    <a:pt x="552" y="199"/>
                  </a:lnTo>
                  <a:lnTo>
                    <a:pt x="563" y="196"/>
                  </a:lnTo>
                  <a:lnTo>
                    <a:pt x="550" y="190"/>
                  </a:lnTo>
                  <a:lnTo>
                    <a:pt x="579" y="199"/>
                  </a:lnTo>
                  <a:lnTo>
                    <a:pt x="604" y="208"/>
                  </a:lnTo>
                  <a:lnTo>
                    <a:pt x="615" y="220"/>
                  </a:lnTo>
                  <a:lnTo>
                    <a:pt x="627" y="218"/>
                  </a:lnTo>
                  <a:lnTo>
                    <a:pt x="629" y="213"/>
                  </a:lnTo>
                  <a:lnTo>
                    <a:pt x="632" y="220"/>
                  </a:lnTo>
                  <a:lnTo>
                    <a:pt x="638" y="218"/>
                  </a:lnTo>
                  <a:lnTo>
                    <a:pt x="639" y="211"/>
                  </a:lnTo>
                  <a:lnTo>
                    <a:pt x="640" y="201"/>
                  </a:lnTo>
                  <a:lnTo>
                    <a:pt x="630" y="204"/>
                  </a:lnTo>
                  <a:lnTo>
                    <a:pt x="635" y="198"/>
                  </a:lnTo>
                  <a:lnTo>
                    <a:pt x="629" y="198"/>
                  </a:lnTo>
                  <a:lnTo>
                    <a:pt x="626" y="196"/>
                  </a:lnTo>
                  <a:lnTo>
                    <a:pt x="630" y="192"/>
                  </a:lnTo>
                  <a:lnTo>
                    <a:pt x="597" y="184"/>
                  </a:lnTo>
                  <a:lnTo>
                    <a:pt x="592" y="187"/>
                  </a:lnTo>
                  <a:lnTo>
                    <a:pt x="593" y="183"/>
                  </a:lnTo>
                  <a:lnTo>
                    <a:pt x="605" y="178"/>
                  </a:lnTo>
                  <a:lnTo>
                    <a:pt x="584" y="177"/>
                  </a:lnTo>
                  <a:lnTo>
                    <a:pt x="575" y="177"/>
                  </a:lnTo>
                  <a:lnTo>
                    <a:pt x="572" y="176"/>
                  </a:lnTo>
                  <a:lnTo>
                    <a:pt x="602" y="171"/>
                  </a:lnTo>
                  <a:lnTo>
                    <a:pt x="569" y="170"/>
                  </a:lnTo>
                  <a:lnTo>
                    <a:pt x="568" y="172"/>
                  </a:lnTo>
                  <a:lnTo>
                    <a:pt x="569" y="170"/>
                  </a:lnTo>
                  <a:lnTo>
                    <a:pt x="578" y="166"/>
                  </a:lnTo>
                  <a:lnTo>
                    <a:pt x="574" y="164"/>
                  </a:lnTo>
                  <a:lnTo>
                    <a:pt x="597" y="165"/>
                  </a:lnTo>
                  <a:lnTo>
                    <a:pt x="604" y="160"/>
                  </a:lnTo>
                  <a:lnTo>
                    <a:pt x="602" y="157"/>
                  </a:lnTo>
                  <a:lnTo>
                    <a:pt x="612" y="160"/>
                  </a:lnTo>
                  <a:lnTo>
                    <a:pt x="627" y="158"/>
                  </a:lnTo>
                  <a:lnTo>
                    <a:pt x="638" y="162"/>
                  </a:lnTo>
                  <a:lnTo>
                    <a:pt x="620" y="162"/>
                  </a:lnTo>
                  <a:lnTo>
                    <a:pt x="647" y="166"/>
                  </a:lnTo>
                  <a:lnTo>
                    <a:pt x="669" y="160"/>
                  </a:lnTo>
                  <a:lnTo>
                    <a:pt x="671" y="156"/>
                  </a:lnTo>
                  <a:lnTo>
                    <a:pt x="652" y="156"/>
                  </a:lnTo>
                  <a:lnTo>
                    <a:pt x="651" y="158"/>
                  </a:lnTo>
                  <a:lnTo>
                    <a:pt x="645" y="151"/>
                  </a:lnTo>
                  <a:lnTo>
                    <a:pt x="652" y="144"/>
                  </a:lnTo>
                  <a:lnTo>
                    <a:pt x="690" y="147"/>
                  </a:lnTo>
                  <a:lnTo>
                    <a:pt x="687" y="141"/>
                  </a:lnTo>
                  <a:lnTo>
                    <a:pt x="671" y="140"/>
                  </a:lnTo>
                  <a:lnTo>
                    <a:pt x="669" y="134"/>
                  </a:lnTo>
                  <a:lnTo>
                    <a:pt x="654" y="133"/>
                  </a:lnTo>
                  <a:lnTo>
                    <a:pt x="670" y="130"/>
                  </a:lnTo>
                  <a:lnTo>
                    <a:pt x="654" y="127"/>
                  </a:lnTo>
                  <a:lnTo>
                    <a:pt x="656" y="123"/>
                  </a:lnTo>
                  <a:lnTo>
                    <a:pt x="689" y="132"/>
                  </a:lnTo>
                  <a:lnTo>
                    <a:pt x="687" y="118"/>
                  </a:lnTo>
                  <a:lnTo>
                    <a:pt x="662" y="118"/>
                  </a:lnTo>
                  <a:lnTo>
                    <a:pt x="690" y="115"/>
                  </a:lnTo>
                  <a:lnTo>
                    <a:pt x="675" y="114"/>
                  </a:lnTo>
                  <a:lnTo>
                    <a:pt x="665" y="111"/>
                  </a:lnTo>
                  <a:lnTo>
                    <a:pt x="662" y="110"/>
                  </a:lnTo>
                  <a:lnTo>
                    <a:pt x="653" y="105"/>
                  </a:lnTo>
                  <a:lnTo>
                    <a:pt x="675" y="103"/>
                  </a:lnTo>
                  <a:lnTo>
                    <a:pt x="713" y="103"/>
                  </a:lnTo>
                  <a:lnTo>
                    <a:pt x="712" y="94"/>
                  </a:lnTo>
                  <a:lnTo>
                    <a:pt x="690" y="93"/>
                  </a:lnTo>
                  <a:lnTo>
                    <a:pt x="680" y="88"/>
                  </a:lnTo>
                  <a:lnTo>
                    <a:pt x="706" y="90"/>
                  </a:lnTo>
                  <a:lnTo>
                    <a:pt x="680" y="84"/>
                  </a:lnTo>
                  <a:lnTo>
                    <a:pt x="674" y="90"/>
                  </a:lnTo>
                  <a:lnTo>
                    <a:pt x="668" y="86"/>
                  </a:lnTo>
                  <a:lnTo>
                    <a:pt x="678" y="73"/>
                  </a:lnTo>
                  <a:lnTo>
                    <a:pt x="699" y="67"/>
                  </a:lnTo>
                  <a:lnTo>
                    <a:pt x="708" y="62"/>
                  </a:lnTo>
                  <a:lnTo>
                    <a:pt x="700" y="62"/>
                  </a:lnTo>
                  <a:lnTo>
                    <a:pt x="711" y="52"/>
                  </a:lnTo>
                  <a:lnTo>
                    <a:pt x="728" y="52"/>
                  </a:lnTo>
                  <a:lnTo>
                    <a:pt x="729" y="46"/>
                  </a:lnTo>
                  <a:lnTo>
                    <a:pt x="699" y="52"/>
                  </a:lnTo>
                  <a:lnTo>
                    <a:pt x="695" y="49"/>
                  </a:lnTo>
                  <a:lnTo>
                    <a:pt x="723" y="45"/>
                  </a:lnTo>
                  <a:lnTo>
                    <a:pt x="753" y="42"/>
                  </a:lnTo>
                  <a:lnTo>
                    <a:pt x="698" y="40"/>
                  </a:lnTo>
                  <a:lnTo>
                    <a:pt x="773" y="36"/>
                  </a:lnTo>
                  <a:lnTo>
                    <a:pt x="771" y="33"/>
                  </a:lnTo>
                  <a:lnTo>
                    <a:pt x="807" y="27"/>
                  </a:lnTo>
                  <a:lnTo>
                    <a:pt x="760" y="22"/>
                  </a:lnTo>
                  <a:lnTo>
                    <a:pt x="735" y="26"/>
                  </a:lnTo>
                  <a:lnTo>
                    <a:pt x="707" y="28"/>
                  </a:lnTo>
                  <a:lnTo>
                    <a:pt x="706" y="26"/>
                  </a:lnTo>
                  <a:lnTo>
                    <a:pt x="654" y="40"/>
                  </a:lnTo>
                  <a:lnTo>
                    <a:pt x="674" y="31"/>
                  </a:lnTo>
                  <a:lnTo>
                    <a:pt x="684" y="21"/>
                  </a:lnTo>
                  <a:lnTo>
                    <a:pt x="665" y="20"/>
                  </a:lnTo>
                  <a:lnTo>
                    <a:pt x="658" y="25"/>
                  </a:lnTo>
                  <a:lnTo>
                    <a:pt x="622" y="30"/>
                  </a:lnTo>
                  <a:lnTo>
                    <a:pt x="641" y="25"/>
                  </a:lnTo>
                  <a:lnTo>
                    <a:pt x="646" y="21"/>
                  </a:lnTo>
                  <a:lnTo>
                    <a:pt x="556" y="25"/>
                  </a:lnTo>
                  <a:lnTo>
                    <a:pt x="582" y="19"/>
                  </a:lnTo>
                  <a:lnTo>
                    <a:pt x="635" y="19"/>
                  </a:lnTo>
                  <a:lnTo>
                    <a:pt x="695" y="14"/>
                  </a:lnTo>
                  <a:lnTo>
                    <a:pt x="652" y="9"/>
                  </a:lnTo>
                  <a:lnTo>
                    <a:pt x="654" y="7"/>
                  </a:lnTo>
                  <a:lnTo>
                    <a:pt x="532" y="9"/>
                  </a:lnTo>
                  <a:lnTo>
                    <a:pt x="549" y="8"/>
                  </a:lnTo>
                  <a:lnTo>
                    <a:pt x="642" y="4"/>
                  </a:lnTo>
                  <a:lnTo>
                    <a:pt x="605" y="0"/>
                  </a:lnTo>
                  <a:lnTo>
                    <a:pt x="489" y="2"/>
                  </a:lnTo>
                  <a:lnTo>
                    <a:pt x="497" y="4"/>
                  </a:lnTo>
                  <a:lnTo>
                    <a:pt x="488" y="7"/>
                  </a:lnTo>
                  <a:lnTo>
                    <a:pt x="484" y="8"/>
                  </a:lnTo>
                  <a:lnTo>
                    <a:pt x="455" y="6"/>
                  </a:lnTo>
                  <a:lnTo>
                    <a:pt x="414" y="4"/>
                  </a:lnTo>
                  <a:lnTo>
                    <a:pt x="421" y="8"/>
                  </a:lnTo>
                  <a:lnTo>
                    <a:pt x="391" y="7"/>
                  </a:lnTo>
                  <a:lnTo>
                    <a:pt x="443" y="9"/>
                  </a:lnTo>
                  <a:lnTo>
                    <a:pt x="470" y="14"/>
                  </a:lnTo>
                  <a:lnTo>
                    <a:pt x="446" y="10"/>
                  </a:lnTo>
                  <a:lnTo>
                    <a:pt x="446" y="12"/>
                  </a:lnTo>
                  <a:lnTo>
                    <a:pt x="408" y="10"/>
                  </a:lnTo>
                  <a:lnTo>
                    <a:pt x="424" y="18"/>
                  </a:lnTo>
                  <a:lnTo>
                    <a:pt x="411" y="16"/>
                  </a:lnTo>
                  <a:lnTo>
                    <a:pt x="409" y="20"/>
                  </a:lnTo>
                  <a:lnTo>
                    <a:pt x="407" y="22"/>
                  </a:lnTo>
                  <a:lnTo>
                    <a:pt x="340" y="14"/>
                  </a:lnTo>
                  <a:lnTo>
                    <a:pt x="335" y="22"/>
                  </a:lnTo>
                  <a:lnTo>
                    <a:pt x="336" y="25"/>
                  </a:lnTo>
                  <a:lnTo>
                    <a:pt x="305" y="21"/>
                  </a:lnTo>
                  <a:lnTo>
                    <a:pt x="291" y="27"/>
                  </a:lnTo>
                  <a:lnTo>
                    <a:pt x="287" y="27"/>
                  </a:lnTo>
                  <a:lnTo>
                    <a:pt x="292" y="16"/>
                  </a:lnTo>
                  <a:lnTo>
                    <a:pt x="223" y="21"/>
                  </a:lnTo>
                  <a:lnTo>
                    <a:pt x="245" y="28"/>
                  </a:lnTo>
                  <a:lnTo>
                    <a:pt x="227" y="25"/>
                  </a:lnTo>
                  <a:lnTo>
                    <a:pt x="197" y="24"/>
                  </a:lnTo>
                  <a:lnTo>
                    <a:pt x="196" y="27"/>
                  </a:lnTo>
                  <a:lnTo>
                    <a:pt x="192" y="32"/>
                  </a:lnTo>
                  <a:lnTo>
                    <a:pt x="167" y="32"/>
                  </a:lnTo>
                  <a:lnTo>
                    <a:pt x="163" y="37"/>
                  </a:lnTo>
                  <a:lnTo>
                    <a:pt x="160" y="33"/>
                  </a:lnTo>
                  <a:lnTo>
                    <a:pt x="97" y="46"/>
                  </a:lnTo>
                  <a:lnTo>
                    <a:pt x="137" y="46"/>
                  </a:lnTo>
                  <a:lnTo>
                    <a:pt x="126" y="49"/>
                  </a:lnTo>
                  <a:lnTo>
                    <a:pt x="124" y="54"/>
                  </a:lnTo>
                  <a:lnTo>
                    <a:pt x="109" y="61"/>
                  </a:lnTo>
                  <a:lnTo>
                    <a:pt x="59" y="67"/>
                  </a:lnTo>
                  <a:lnTo>
                    <a:pt x="6" y="75"/>
                  </a:lnTo>
                  <a:lnTo>
                    <a:pt x="1" y="79"/>
                  </a:lnTo>
                  <a:lnTo>
                    <a:pt x="1" y="82"/>
                  </a:lnTo>
                  <a:lnTo>
                    <a:pt x="30" y="86"/>
                  </a:lnTo>
                  <a:lnTo>
                    <a:pt x="25" y="88"/>
                  </a:lnTo>
                  <a:lnTo>
                    <a:pt x="23" y="91"/>
                  </a:lnTo>
                  <a:lnTo>
                    <a:pt x="43" y="92"/>
                  </a:lnTo>
                  <a:lnTo>
                    <a:pt x="73" y="88"/>
                  </a:lnTo>
                  <a:lnTo>
                    <a:pt x="70" y="96"/>
                  </a:lnTo>
                  <a:lnTo>
                    <a:pt x="34" y="96"/>
                  </a:lnTo>
                  <a:lnTo>
                    <a:pt x="61" y="98"/>
                  </a:lnTo>
                  <a:lnTo>
                    <a:pt x="49" y="97"/>
                  </a:lnTo>
                  <a:lnTo>
                    <a:pt x="0" y="100"/>
                  </a:lnTo>
                  <a:lnTo>
                    <a:pt x="18" y="102"/>
                  </a:lnTo>
                  <a:lnTo>
                    <a:pt x="31" y="106"/>
                  </a:lnTo>
                  <a:lnTo>
                    <a:pt x="15" y="110"/>
                  </a:lnTo>
                  <a:lnTo>
                    <a:pt x="51" y="118"/>
                  </a:lnTo>
                  <a:lnTo>
                    <a:pt x="45" y="116"/>
                  </a:lnTo>
                  <a:lnTo>
                    <a:pt x="54" y="115"/>
                  </a:lnTo>
                  <a:lnTo>
                    <a:pt x="63" y="115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57" y="122"/>
                  </a:lnTo>
                  <a:lnTo>
                    <a:pt x="154" y="129"/>
                  </a:lnTo>
                  <a:lnTo>
                    <a:pt x="167" y="138"/>
                  </a:lnTo>
                  <a:lnTo>
                    <a:pt x="171" y="142"/>
                  </a:lnTo>
                  <a:lnTo>
                    <a:pt x="167" y="146"/>
                  </a:lnTo>
                  <a:lnTo>
                    <a:pt x="161" y="150"/>
                  </a:lnTo>
                  <a:lnTo>
                    <a:pt x="171" y="150"/>
                  </a:lnTo>
                  <a:lnTo>
                    <a:pt x="172" y="158"/>
                  </a:lnTo>
                  <a:lnTo>
                    <a:pt x="173" y="163"/>
                  </a:lnTo>
                  <a:lnTo>
                    <a:pt x="171" y="169"/>
                  </a:lnTo>
                  <a:lnTo>
                    <a:pt x="175" y="171"/>
                  </a:lnTo>
                  <a:lnTo>
                    <a:pt x="173" y="181"/>
                  </a:lnTo>
                  <a:lnTo>
                    <a:pt x="166" y="184"/>
                  </a:lnTo>
                  <a:lnTo>
                    <a:pt x="160" y="189"/>
                  </a:lnTo>
                  <a:lnTo>
                    <a:pt x="171" y="190"/>
                  </a:lnTo>
                  <a:lnTo>
                    <a:pt x="151" y="196"/>
                  </a:lnTo>
                  <a:lnTo>
                    <a:pt x="160" y="202"/>
                  </a:lnTo>
                  <a:lnTo>
                    <a:pt x="177" y="198"/>
                  </a:lnTo>
                  <a:lnTo>
                    <a:pt x="185" y="184"/>
                  </a:lnTo>
                  <a:lnTo>
                    <a:pt x="187" y="194"/>
                  </a:lnTo>
                  <a:lnTo>
                    <a:pt x="197" y="190"/>
                  </a:lnTo>
                  <a:lnTo>
                    <a:pt x="193" y="195"/>
                  </a:lnTo>
                  <a:lnTo>
                    <a:pt x="207" y="198"/>
                  </a:lnTo>
                  <a:lnTo>
                    <a:pt x="193" y="200"/>
                  </a:lnTo>
                  <a:lnTo>
                    <a:pt x="208" y="201"/>
                  </a:lnTo>
                  <a:lnTo>
                    <a:pt x="197" y="205"/>
                  </a:lnTo>
                  <a:lnTo>
                    <a:pt x="204" y="204"/>
                  </a:lnTo>
                  <a:lnTo>
                    <a:pt x="199" y="206"/>
                  </a:lnTo>
                  <a:lnTo>
                    <a:pt x="210" y="210"/>
                  </a:lnTo>
                  <a:lnTo>
                    <a:pt x="202" y="208"/>
                  </a:lnTo>
                  <a:lnTo>
                    <a:pt x="213" y="213"/>
                  </a:lnTo>
                  <a:lnTo>
                    <a:pt x="210" y="214"/>
                  </a:lnTo>
                  <a:lnTo>
                    <a:pt x="210" y="218"/>
                  </a:lnTo>
                  <a:lnTo>
                    <a:pt x="211" y="222"/>
                  </a:lnTo>
                  <a:lnTo>
                    <a:pt x="166" y="213"/>
                  </a:lnTo>
                  <a:lnTo>
                    <a:pt x="161" y="219"/>
                  </a:lnTo>
                  <a:lnTo>
                    <a:pt x="211" y="231"/>
                  </a:lnTo>
                  <a:lnTo>
                    <a:pt x="203" y="235"/>
                  </a:lnTo>
                  <a:lnTo>
                    <a:pt x="205" y="238"/>
                  </a:lnTo>
                  <a:lnTo>
                    <a:pt x="201" y="242"/>
                  </a:lnTo>
                  <a:lnTo>
                    <a:pt x="202" y="244"/>
                  </a:lnTo>
                  <a:lnTo>
                    <a:pt x="207" y="247"/>
                  </a:lnTo>
                  <a:lnTo>
                    <a:pt x="208" y="248"/>
                  </a:lnTo>
                  <a:lnTo>
                    <a:pt x="199" y="247"/>
                  </a:lnTo>
                  <a:lnTo>
                    <a:pt x="192" y="252"/>
                  </a:lnTo>
                  <a:lnTo>
                    <a:pt x="198" y="253"/>
                  </a:lnTo>
                  <a:lnTo>
                    <a:pt x="159" y="262"/>
                  </a:lnTo>
                  <a:lnTo>
                    <a:pt x="162" y="265"/>
                  </a:lnTo>
                  <a:lnTo>
                    <a:pt x="185" y="262"/>
                  </a:lnTo>
                  <a:lnTo>
                    <a:pt x="193" y="259"/>
                  </a:lnTo>
                  <a:lnTo>
                    <a:pt x="186" y="265"/>
                  </a:lnTo>
                  <a:lnTo>
                    <a:pt x="192" y="268"/>
                  </a:lnTo>
                  <a:lnTo>
                    <a:pt x="162" y="266"/>
                  </a:lnTo>
                  <a:lnTo>
                    <a:pt x="155" y="265"/>
                  </a:lnTo>
                  <a:lnTo>
                    <a:pt x="168" y="270"/>
                  </a:lnTo>
                  <a:lnTo>
                    <a:pt x="153" y="268"/>
                  </a:lnTo>
                  <a:lnTo>
                    <a:pt x="142" y="276"/>
                  </a:lnTo>
                  <a:lnTo>
                    <a:pt x="172" y="271"/>
                  </a:lnTo>
                  <a:lnTo>
                    <a:pt x="168" y="272"/>
                  </a:lnTo>
                  <a:lnTo>
                    <a:pt x="178" y="273"/>
                  </a:lnTo>
                  <a:lnTo>
                    <a:pt x="186" y="271"/>
                  </a:lnTo>
                  <a:lnTo>
                    <a:pt x="192" y="272"/>
                  </a:lnTo>
                  <a:lnTo>
                    <a:pt x="184" y="274"/>
                  </a:lnTo>
                  <a:lnTo>
                    <a:pt x="195" y="274"/>
                  </a:lnTo>
                  <a:lnTo>
                    <a:pt x="190" y="276"/>
                  </a:lnTo>
                  <a:lnTo>
                    <a:pt x="191" y="278"/>
                  </a:lnTo>
                  <a:lnTo>
                    <a:pt x="163" y="274"/>
                  </a:lnTo>
                  <a:lnTo>
                    <a:pt x="137" y="282"/>
                  </a:lnTo>
                  <a:lnTo>
                    <a:pt x="173" y="282"/>
                  </a:lnTo>
                  <a:lnTo>
                    <a:pt x="183" y="285"/>
                  </a:lnTo>
                  <a:lnTo>
                    <a:pt x="173" y="283"/>
                  </a:lnTo>
                  <a:lnTo>
                    <a:pt x="136" y="285"/>
                  </a:lnTo>
                  <a:lnTo>
                    <a:pt x="141" y="289"/>
                  </a:lnTo>
                  <a:lnTo>
                    <a:pt x="155" y="290"/>
                  </a:lnTo>
                  <a:lnTo>
                    <a:pt x="147" y="292"/>
                  </a:lnTo>
                  <a:lnTo>
                    <a:pt x="145" y="295"/>
                  </a:lnTo>
                  <a:lnTo>
                    <a:pt x="141" y="295"/>
                  </a:lnTo>
                  <a:lnTo>
                    <a:pt x="149" y="298"/>
                  </a:lnTo>
                  <a:lnTo>
                    <a:pt x="136" y="298"/>
                  </a:lnTo>
                  <a:lnTo>
                    <a:pt x="132" y="304"/>
                  </a:lnTo>
                  <a:lnTo>
                    <a:pt x="161" y="296"/>
                  </a:lnTo>
                  <a:lnTo>
                    <a:pt x="189" y="289"/>
                  </a:lnTo>
                  <a:lnTo>
                    <a:pt x="181" y="292"/>
                  </a:lnTo>
                  <a:lnTo>
                    <a:pt x="132" y="308"/>
                  </a:lnTo>
                  <a:lnTo>
                    <a:pt x="138" y="308"/>
                  </a:lnTo>
                  <a:lnTo>
                    <a:pt x="133" y="310"/>
                  </a:lnTo>
                  <a:lnTo>
                    <a:pt x="157" y="308"/>
                  </a:lnTo>
                  <a:lnTo>
                    <a:pt x="136" y="314"/>
                  </a:lnTo>
                  <a:lnTo>
                    <a:pt x="138" y="315"/>
                  </a:lnTo>
                  <a:lnTo>
                    <a:pt x="141" y="318"/>
                  </a:lnTo>
                  <a:lnTo>
                    <a:pt x="150" y="318"/>
                  </a:lnTo>
                  <a:lnTo>
                    <a:pt x="171" y="31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6" name="Freeform 466"/>
            <p:cNvSpPr>
              <a:spLocks/>
            </p:cNvSpPr>
            <p:nvPr/>
          </p:nvSpPr>
          <p:spPr bwMode="auto">
            <a:xfrm>
              <a:off x="2475" y="1364"/>
              <a:ext cx="20" cy="10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12" y="17"/>
                </a:cxn>
                <a:cxn ang="0">
                  <a:pos x="6" y="19"/>
                </a:cxn>
                <a:cxn ang="0">
                  <a:pos x="39" y="13"/>
                </a:cxn>
              </a:cxnLst>
              <a:rect l="0" t="0" r="r" b="b"/>
              <a:pathLst>
                <a:path w="39" h="19">
                  <a:moveTo>
                    <a:pt x="39" y="13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12" y="17"/>
                  </a:lnTo>
                  <a:lnTo>
                    <a:pt x="6" y="19"/>
                  </a:lnTo>
                  <a:lnTo>
                    <a:pt x="39" y="1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7" name="Freeform 467"/>
            <p:cNvSpPr>
              <a:spLocks/>
            </p:cNvSpPr>
            <p:nvPr/>
          </p:nvSpPr>
          <p:spPr bwMode="auto">
            <a:xfrm>
              <a:off x="2691" y="1403"/>
              <a:ext cx="83" cy="3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6" y="3"/>
                </a:cxn>
                <a:cxn ang="0">
                  <a:pos x="110" y="8"/>
                </a:cxn>
                <a:cxn ang="0">
                  <a:pos x="99" y="6"/>
                </a:cxn>
                <a:cxn ang="0">
                  <a:pos x="98" y="14"/>
                </a:cxn>
                <a:cxn ang="0">
                  <a:pos x="97" y="12"/>
                </a:cxn>
                <a:cxn ang="0">
                  <a:pos x="84" y="7"/>
                </a:cxn>
                <a:cxn ang="0">
                  <a:pos x="79" y="13"/>
                </a:cxn>
                <a:cxn ang="0">
                  <a:pos x="68" y="7"/>
                </a:cxn>
                <a:cxn ang="0">
                  <a:pos x="59" y="18"/>
                </a:cxn>
                <a:cxn ang="0">
                  <a:pos x="50" y="22"/>
                </a:cxn>
                <a:cxn ang="0">
                  <a:pos x="44" y="16"/>
                </a:cxn>
                <a:cxn ang="0">
                  <a:pos x="49" y="13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3" y="10"/>
                </a:cxn>
                <a:cxn ang="0">
                  <a:pos x="21" y="6"/>
                </a:cxn>
                <a:cxn ang="0">
                  <a:pos x="17" y="8"/>
                </a:cxn>
                <a:cxn ang="0">
                  <a:pos x="15" y="12"/>
                </a:cxn>
                <a:cxn ang="0">
                  <a:pos x="19" y="13"/>
                </a:cxn>
                <a:cxn ang="0">
                  <a:pos x="19" y="14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0" y="18"/>
                </a:cxn>
                <a:cxn ang="0">
                  <a:pos x="36" y="19"/>
                </a:cxn>
                <a:cxn ang="0">
                  <a:pos x="30" y="24"/>
                </a:cxn>
                <a:cxn ang="0">
                  <a:pos x="35" y="27"/>
                </a:cxn>
                <a:cxn ang="0">
                  <a:pos x="3" y="31"/>
                </a:cxn>
                <a:cxn ang="0">
                  <a:pos x="29" y="36"/>
                </a:cxn>
                <a:cxn ang="0">
                  <a:pos x="36" y="38"/>
                </a:cxn>
                <a:cxn ang="0">
                  <a:pos x="32" y="42"/>
                </a:cxn>
                <a:cxn ang="0">
                  <a:pos x="37" y="42"/>
                </a:cxn>
                <a:cxn ang="0">
                  <a:pos x="33" y="45"/>
                </a:cxn>
                <a:cxn ang="0">
                  <a:pos x="20" y="50"/>
                </a:cxn>
                <a:cxn ang="0">
                  <a:pos x="31" y="54"/>
                </a:cxn>
                <a:cxn ang="0">
                  <a:pos x="54" y="55"/>
                </a:cxn>
                <a:cxn ang="0">
                  <a:pos x="89" y="61"/>
                </a:cxn>
                <a:cxn ang="0">
                  <a:pos x="114" y="52"/>
                </a:cxn>
                <a:cxn ang="0">
                  <a:pos x="139" y="44"/>
                </a:cxn>
                <a:cxn ang="0">
                  <a:pos x="155" y="36"/>
                </a:cxn>
                <a:cxn ang="0">
                  <a:pos x="162" y="30"/>
                </a:cxn>
                <a:cxn ang="0">
                  <a:pos x="167" y="28"/>
                </a:cxn>
                <a:cxn ang="0">
                  <a:pos x="161" y="25"/>
                </a:cxn>
                <a:cxn ang="0">
                  <a:pos x="167" y="22"/>
                </a:cxn>
                <a:cxn ang="0">
                  <a:pos x="167" y="20"/>
                </a:cxn>
                <a:cxn ang="0">
                  <a:pos x="152" y="19"/>
                </a:cxn>
                <a:cxn ang="0">
                  <a:pos x="156" y="16"/>
                </a:cxn>
                <a:cxn ang="0">
                  <a:pos x="149" y="14"/>
                </a:cxn>
                <a:cxn ang="0">
                  <a:pos x="149" y="8"/>
                </a:cxn>
                <a:cxn ang="0">
                  <a:pos x="155" y="1"/>
                </a:cxn>
                <a:cxn ang="0">
                  <a:pos x="143" y="4"/>
                </a:cxn>
                <a:cxn ang="0">
                  <a:pos x="128" y="0"/>
                </a:cxn>
              </a:cxnLst>
              <a:rect l="0" t="0" r="r" b="b"/>
              <a:pathLst>
                <a:path w="167" h="61">
                  <a:moveTo>
                    <a:pt x="128" y="0"/>
                  </a:moveTo>
                  <a:lnTo>
                    <a:pt x="126" y="3"/>
                  </a:lnTo>
                  <a:lnTo>
                    <a:pt x="110" y="8"/>
                  </a:lnTo>
                  <a:lnTo>
                    <a:pt x="99" y="6"/>
                  </a:lnTo>
                  <a:lnTo>
                    <a:pt x="98" y="14"/>
                  </a:lnTo>
                  <a:lnTo>
                    <a:pt x="97" y="12"/>
                  </a:lnTo>
                  <a:lnTo>
                    <a:pt x="84" y="7"/>
                  </a:lnTo>
                  <a:lnTo>
                    <a:pt x="79" y="13"/>
                  </a:lnTo>
                  <a:lnTo>
                    <a:pt x="68" y="7"/>
                  </a:lnTo>
                  <a:lnTo>
                    <a:pt x="59" y="18"/>
                  </a:lnTo>
                  <a:lnTo>
                    <a:pt x="50" y="22"/>
                  </a:lnTo>
                  <a:lnTo>
                    <a:pt x="44" y="16"/>
                  </a:lnTo>
                  <a:lnTo>
                    <a:pt x="49" y="13"/>
                  </a:lnTo>
                  <a:lnTo>
                    <a:pt x="26" y="0"/>
                  </a:lnTo>
                  <a:lnTo>
                    <a:pt x="31" y="4"/>
                  </a:lnTo>
                  <a:lnTo>
                    <a:pt x="33" y="10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0" y="18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35" y="27"/>
                  </a:lnTo>
                  <a:lnTo>
                    <a:pt x="3" y="31"/>
                  </a:lnTo>
                  <a:lnTo>
                    <a:pt x="29" y="36"/>
                  </a:lnTo>
                  <a:lnTo>
                    <a:pt x="36" y="38"/>
                  </a:lnTo>
                  <a:lnTo>
                    <a:pt x="32" y="42"/>
                  </a:lnTo>
                  <a:lnTo>
                    <a:pt x="37" y="42"/>
                  </a:lnTo>
                  <a:lnTo>
                    <a:pt x="33" y="45"/>
                  </a:lnTo>
                  <a:lnTo>
                    <a:pt x="20" y="50"/>
                  </a:lnTo>
                  <a:lnTo>
                    <a:pt x="31" y="54"/>
                  </a:lnTo>
                  <a:lnTo>
                    <a:pt x="54" y="55"/>
                  </a:lnTo>
                  <a:lnTo>
                    <a:pt x="89" y="61"/>
                  </a:lnTo>
                  <a:lnTo>
                    <a:pt x="114" y="52"/>
                  </a:lnTo>
                  <a:lnTo>
                    <a:pt x="139" y="44"/>
                  </a:lnTo>
                  <a:lnTo>
                    <a:pt x="155" y="36"/>
                  </a:lnTo>
                  <a:lnTo>
                    <a:pt x="162" y="30"/>
                  </a:lnTo>
                  <a:lnTo>
                    <a:pt x="167" y="28"/>
                  </a:lnTo>
                  <a:lnTo>
                    <a:pt x="161" y="25"/>
                  </a:lnTo>
                  <a:lnTo>
                    <a:pt x="167" y="22"/>
                  </a:lnTo>
                  <a:lnTo>
                    <a:pt x="167" y="20"/>
                  </a:lnTo>
                  <a:lnTo>
                    <a:pt x="152" y="19"/>
                  </a:lnTo>
                  <a:lnTo>
                    <a:pt x="156" y="16"/>
                  </a:lnTo>
                  <a:lnTo>
                    <a:pt x="149" y="14"/>
                  </a:lnTo>
                  <a:lnTo>
                    <a:pt x="149" y="8"/>
                  </a:lnTo>
                  <a:lnTo>
                    <a:pt x="155" y="1"/>
                  </a:lnTo>
                  <a:lnTo>
                    <a:pt x="143" y="4"/>
                  </a:lnTo>
                  <a:lnTo>
                    <a:pt x="12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8" name="Freeform 468"/>
            <p:cNvSpPr>
              <a:spLocks/>
            </p:cNvSpPr>
            <p:nvPr/>
          </p:nvSpPr>
          <p:spPr bwMode="auto">
            <a:xfrm>
              <a:off x="2790" y="1521"/>
              <a:ext cx="36" cy="41"/>
            </a:xfrm>
            <a:custGeom>
              <a:avLst/>
              <a:gdLst/>
              <a:ahLst/>
              <a:cxnLst>
                <a:cxn ang="0">
                  <a:pos x="72" y="60"/>
                </a:cxn>
                <a:cxn ang="0">
                  <a:pos x="73" y="43"/>
                </a:cxn>
                <a:cxn ang="0">
                  <a:pos x="73" y="26"/>
                </a:cxn>
                <a:cxn ang="0">
                  <a:pos x="62" y="20"/>
                </a:cxn>
                <a:cxn ang="0">
                  <a:pos x="57" y="23"/>
                </a:cxn>
                <a:cxn ang="0">
                  <a:pos x="43" y="20"/>
                </a:cxn>
                <a:cxn ang="0">
                  <a:pos x="56" y="5"/>
                </a:cxn>
                <a:cxn ang="0">
                  <a:pos x="59" y="0"/>
                </a:cxn>
                <a:cxn ang="0">
                  <a:pos x="51" y="4"/>
                </a:cxn>
                <a:cxn ang="0">
                  <a:pos x="45" y="4"/>
                </a:cxn>
                <a:cxn ang="0">
                  <a:pos x="32" y="11"/>
                </a:cxn>
                <a:cxn ang="0">
                  <a:pos x="37" y="14"/>
                </a:cxn>
                <a:cxn ang="0">
                  <a:pos x="31" y="22"/>
                </a:cxn>
                <a:cxn ang="0">
                  <a:pos x="9" y="24"/>
                </a:cxn>
                <a:cxn ang="0">
                  <a:pos x="12" y="30"/>
                </a:cxn>
                <a:cxn ang="0">
                  <a:pos x="3" y="38"/>
                </a:cxn>
                <a:cxn ang="0">
                  <a:pos x="24" y="44"/>
                </a:cxn>
                <a:cxn ang="0">
                  <a:pos x="9" y="60"/>
                </a:cxn>
                <a:cxn ang="0">
                  <a:pos x="24" y="55"/>
                </a:cxn>
                <a:cxn ang="0">
                  <a:pos x="8" y="65"/>
                </a:cxn>
                <a:cxn ang="0">
                  <a:pos x="0" y="67"/>
                </a:cxn>
                <a:cxn ang="0">
                  <a:pos x="6" y="70"/>
                </a:cxn>
                <a:cxn ang="0">
                  <a:pos x="0" y="74"/>
                </a:cxn>
                <a:cxn ang="0">
                  <a:pos x="8" y="77"/>
                </a:cxn>
                <a:cxn ang="0">
                  <a:pos x="5" y="80"/>
                </a:cxn>
                <a:cxn ang="0">
                  <a:pos x="12" y="80"/>
                </a:cxn>
                <a:cxn ang="0">
                  <a:pos x="11" y="83"/>
                </a:cxn>
                <a:cxn ang="0">
                  <a:pos x="30" y="80"/>
                </a:cxn>
                <a:cxn ang="0">
                  <a:pos x="48" y="72"/>
                </a:cxn>
                <a:cxn ang="0">
                  <a:pos x="66" y="70"/>
                </a:cxn>
                <a:cxn ang="0">
                  <a:pos x="72" y="60"/>
                </a:cxn>
              </a:cxnLst>
              <a:rect l="0" t="0" r="r" b="b"/>
              <a:pathLst>
                <a:path w="73" h="83">
                  <a:moveTo>
                    <a:pt x="72" y="60"/>
                  </a:moveTo>
                  <a:lnTo>
                    <a:pt x="73" y="43"/>
                  </a:lnTo>
                  <a:lnTo>
                    <a:pt x="73" y="26"/>
                  </a:lnTo>
                  <a:lnTo>
                    <a:pt x="62" y="20"/>
                  </a:lnTo>
                  <a:lnTo>
                    <a:pt x="57" y="23"/>
                  </a:lnTo>
                  <a:lnTo>
                    <a:pt x="43" y="20"/>
                  </a:lnTo>
                  <a:lnTo>
                    <a:pt x="56" y="5"/>
                  </a:lnTo>
                  <a:lnTo>
                    <a:pt x="59" y="0"/>
                  </a:lnTo>
                  <a:lnTo>
                    <a:pt x="51" y="4"/>
                  </a:lnTo>
                  <a:lnTo>
                    <a:pt x="45" y="4"/>
                  </a:lnTo>
                  <a:lnTo>
                    <a:pt x="32" y="11"/>
                  </a:lnTo>
                  <a:lnTo>
                    <a:pt x="37" y="14"/>
                  </a:lnTo>
                  <a:lnTo>
                    <a:pt x="31" y="22"/>
                  </a:lnTo>
                  <a:lnTo>
                    <a:pt x="9" y="24"/>
                  </a:lnTo>
                  <a:lnTo>
                    <a:pt x="12" y="30"/>
                  </a:lnTo>
                  <a:lnTo>
                    <a:pt x="3" y="38"/>
                  </a:lnTo>
                  <a:lnTo>
                    <a:pt x="24" y="44"/>
                  </a:lnTo>
                  <a:lnTo>
                    <a:pt x="9" y="60"/>
                  </a:lnTo>
                  <a:lnTo>
                    <a:pt x="24" y="55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6" y="70"/>
                  </a:lnTo>
                  <a:lnTo>
                    <a:pt x="0" y="74"/>
                  </a:lnTo>
                  <a:lnTo>
                    <a:pt x="8" y="77"/>
                  </a:lnTo>
                  <a:lnTo>
                    <a:pt x="5" y="80"/>
                  </a:lnTo>
                  <a:lnTo>
                    <a:pt x="12" y="80"/>
                  </a:lnTo>
                  <a:lnTo>
                    <a:pt x="11" y="83"/>
                  </a:lnTo>
                  <a:lnTo>
                    <a:pt x="30" y="80"/>
                  </a:lnTo>
                  <a:lnTo>
                    <a:pt x="48" y="72"/>
                  </a:lnTo>
                  <a:lnTo>
                    <a:pt x="66" y="70"/>
                  </a:lnTo>
                  <a:lnTo>
                    <a:pt x="72" y="6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9" name="Freeform 469"/>
            <p:cNvSpPr>
              <a:spLocks/>
            </p:cNvSpPr>
            <p:nvPr/>
          </p:nvSpPr>
          <p:spPr bwMode="auto">
            <a:xfrm>
              <a:off x="2829" y="1485"/>
              <a:ext cx="67" cy="94"/>
            </a:xfrm>
            <a:custGeom>
              <a:avLst/>
              <a:gdLst/>
              <a:ahLst/>
              <a:cxnLst>
                <a:cxn ang="0">
                  <a:pos x="12" y="56"/>
                </a:cxn>
                <a:cxn ang="0">
                  <a:pos x="22" y="58"/>
                </a:cxn>
                <a:cxn ang="0">
                  <a:pos x="16" y="76"/>
                </a:cxn>
                <a:cxn ang="0">
                  <a:pos x="26" y="83"/>
                </a:cxn>
                <a:cxn ang="0">
                  <a:pos x="41" y="85"/>
                </a:cxn>
                <a:cxn ang="0">
                  <a:pos x="50" y="114"/>
                </a:cxn>
                <a:cxn ang="0">
                  <a:pos x="22" y="125"/>
                </a:cxn>
                <a:cxn ang="0">
                  <a:pos x="31" y="132"/>
                </a:cxn>
                <a:cxn ang="0">
                  <a:pos x="12" y="150"/>
                </a:cxn>
                <a:cxn ang="0">
                  <a:pos x="37" y="157"/>
                </a:cxn>
                <a:cxn ang="0">
                  <a:pos x="50" y="158"/>
                </a:cxn>
                <a:cxn ang="0">
                  <a:pos x="18" y="174"/>
                </a:cxn>
                <a:cxn ang="0">
                  <a:pos x="7" y="187"/>
                </a:cxn>
                <a:cxn ang="0">
                  <a:pos x="34" y="184"/>
                </a:cxn>
                <a:cxn ang="0">
                  <a:pos x="55" y="175"/>
                </a:cxn>
                <a:cxn ang="0">
                  <a:pos x="106" y="173"/>
                </a:cxn>
                <a:cxn ang="0">
                  <a:pos x="112" y="156"/>
                </a:cxn>
                <a:cxn ang="0">
                  <a:pos x="133" y="134"/>
                </a:cxn>
                <a:cxn ang="0">
                  <a:pos x="106" y="127"/>
                </a:cxn>
                <a:cxn ang="0">
                  <a:pos x="94" y="107"/>
                </a:cxn>
                <a:cxn ang="0">
                  <a:pos x="98" y="100"/>
                </a:cxn>
                <a:cxn ang="0">
                  <a:pos x="66" y="59"/>
                </a:cxn>
                <a:cxn ang="0">
                  <a:pos x="56" y="52"/>
                </a:cxn>
                <a:cxn ang="0">
                  <a:pos x="53" y="47"/>
                </a:cxn>
                <a:cxn ang="0">
                  <a:pos x="37" y="22"/>
                </a:cxn>
                <a:cxn ang="0">
                  <a:pos x="36" y="17"/>
                </a:cxn>
                <a:cxn ang="0">
                  <a:pos x="23" y="0"/>
                </a:cxn>
                <a:cxn ang="0">
                  <a:pos x="14" y="14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4" y="42"/>
                </a:cxn>
                <a:cxn ang="0">
                  <a:pos x="12" y="41"/>
                </a:cxn>
                <a:cxn ang="0">
                  <a:pos x="2" y="72"/>
                </a:cxn>
              </a:cxnLst>
              <a:rect l="0" t="0" r="r" b="b"/>
              <a:pathLst>
                <a:path w="133" h="187">
                  <a:moveTo>
                    <a:pt x="2" y="72"/>
                  </a:moveTo>
                  <a:lnTo>
                    <a:pt x="12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19" y="64"/>
                  </a:lnTo>
                  <a:lnTo>
                    <a:pt x="16" y="76"/>
                  </a:lnTo>
                  <a:lnTo>
                    <a:pt x="18" y="85"/>
                  </a:lnTo>
                  <a:lnTo>
                    <a:pt x="26" y="83"/>
                  </a:lnTo>
                  <a:lnTo>
                    <a:pt x="46" y="79"/>
                  </a:lnTo>
                  <a:lnTo>
                    <a:pt x="41" y="85"/>
                  </a:lnTo>
                  <a:lnTo>
                    <a:pt x="49" y="96"/>
                  </a:lnTo>
                  <a:lnTo>
                    <a:pt x="50" y="114"/>
                  </a:lnTo>
                  <a:lnTo>
                    <a:pt x="44" y="115"/>
                  </a:lnTo>
                  <a:lnTo>
                    <a:pt x="22" y="125"/>
                  </a:lnTo>
                  <a:lnTo>
                    <a:pt x="25" y="125"/>
                  </a:lnTo>
                  <a:lnTo>
                    <a:pt x="31" y="132"/>
                  </a:lnTo>
                  <a:lnTo>
                    <a:pt x="14" y="144"/>
                  </a:lnTo>
                  <a:lnTo>
                    <a:pt x="12" y="150"/>
                  </a:lnTo>
                  <a:lnTo>
                    <a:pt x="30" y="152"/>
                  </a:lnTo>
                  <a:lnTo>
                    <a:pt x="37" y="157"/>
                  </a:lnTo>
                  <a:lnTo>
                    <a:pt x="59" y="151"/>
                  </a:lnTo>
                  <a:lnTo>
                    <a:pt x="50" y="158"/>
                  </a:lnTo>
                  <a:lnTo>
                    <a:pt x="35" y="162"/>
                  </a:lnTo>
                  <a:lnTo>
                    <a:pt x="18" y="174"/>
                  </a:lnTo>
                  <a:lnTo>
                    <a:pt x="0" y="186"/>
                  </a:lnTo>
                  <a:lnTo>
                    <a:pt x="7" y="187"/>
                  </a:lnTo>
                  <a:lnTo>
                    <a:pt x="11" y="186"/>
                  </a:lnTo>
                  <a:lnTo>
                    <a:pt x="34" y="184"/>
                  </a:lnTo>
                  <a:lnTo>
                    <a:pt x="40" y="178"/>
                  </a:lnTo>
                  <a:lnTo>
                    <a:pt x="55" y="175"/>
                  </a:lnTo>
                  <a:lnTo>
                    <a:pt x="76" y="173"/>
                  </a:lnTo>
                  <a:lnTo>
                    <a:pt x="106" y="173"/>
                  </a:lnTo>
                  <a:lnTo>
                    <a:pt x="126" y="160"/>
                  </a:lnTo>
                  <a:lnTo>
                    <a:pt x="112" y="156"/>
                  </a:lnTo>
                  <a:lnTo>
                    <a:pt x="116" y="150"/>
                  </a:lnTo>
                  <a:lnTo>
                    <a:pt x="133" y="134"/>
                  </a:lnTo>
                  <a:lnTo>
                    <a:pt x="127" y="126"/>
                  </a:lnTo>
                  <a:lnTo>
                    <a:pt x="106" y="127"/>
                  </a:lnTo>
                  <a:lnTo>
                    <a:pt x="108" y="121"/>
                  </a:lnTo>
                  <a:lnTo>
                    <a:pt x="94" y="107"/>
                  </a:lnTo>
                  <a:lnTo>
                    <a:pt x="100" y="108"/>
                  </a:lnTo>
                  <a:lnTo>
                    <a:pt x="98" y="100"/>
                  </a:lnTo>
                  <a:lnTo>
                    <a:pt x="85" y="88"/>
                  </a:lnTo>
                  <a:lnTo>
                    <a:pt x="66" y="59"/>
                  </a:lnTo>
                  <a:lnTo>
                    <a:pt x="42" y="56"/>
                  </a:lnTo>
                  <a:lnTo>
                    <a:pt x="56" y="52"/>
                  </a:lnTo>
                  <a:lnTo>
                    <a:pt x="48" y="48"/>
                  </a:lnTo>
                  <a:lnTo>
                    <a:pt x="53" y="47"/>
                  </a:lnTo>
                  <a:lnTo>
                    <a:pt x="72" y="23"/>
                  </a:lnTo>
                  <a:lnTo>
                    <a:pt x="37" y="22"/>
                  </a:lnTo>
                  <a:lnTo>
                    <a:pt x="31" y="20"/>
                  </a:lnTo>
                  <a:lnTo>
                    <a:pt x="36" y="17"/>
                  </a:lnTo>
                  <a:lnTo>
                    <a:pt x="49" y="2"/>
                  </a:lnTo>
                  <a:lnTo>
                    <a:pt x="23" y="0"/>
                  </a:lnTo>
                  <a:lnTo>
                    <a:pt x="17" y="7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" y="40"/>
                  </a:lnTo>
                  <a:lnTo>
                    <a:pt x="4" y="42"/>
                  </a:lnTo>
                  <a:lnTo>
                    <a:pt x="1" y="43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2" y="7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0" name="Freeform 470"/>
            <p:cNvSpPr>
              <a:spLocks/>
            </p:cNvSpPr>
            <p:nvPr/>
          </p:nvSpPr>
          <p:spPr bwMode="auto">
            <a:xfrm>
              <a:off x="2811" y="1522"/>
              <a:ext cx="21" cy="12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38" y="12"/>
                </a:cxn>
                <a:cxn ang="0">
                  <a:pos x="28" y="0"/>
                </a:cxn>
                <a:cxn ang="0">
                  <a:pos x="13" y="4"/>
                </a:cxn>
                <a:cxn ang="0">
                  <a:pos x="0" y="19"/>
                </a:cxn>
                <a:cxn ang="0">
                  <a:pos x="14" y="22"/>
                </a:cxn>
                <a:cxn ang="0">
                  <a:pos x="19" y="19"/>
                </a:cxn>
                <a:cxn ang="0">
                  <a:pos x="30" y="25"/>
                </a:cxn>
                <a:cxn ang="0">
                  <a:pos x="41" y="18"/>
                </a:cxn>
              </a:cxnLst>
              <a:rect l="0" t="0" r="r" b="b"/>
              <a:pathLst>
                <a:path w="41" h="25">
                  <a:moveTo>
                    <a:pt x="41" y="18"/>
                  </a:moveTo>
                  <a:lnTo>
                    <a:pt x="38" y="12"/>
                  </a:lnTo>
                  <a:lnTo>
                    <a:pt x="28" y="0"/>
                  </a:lnTo>
                  <a:lnTo>
                    <a:pt x="13" y="4"/>
                  </a:lnTo>
                  <a:lnTo>
                    <a:pt x="0" y="19"/>
                  </a:lnTo>
                  <a:lnTo>
                    <a:pt x="14" y="22"/>
                  </a:lnTo>
                  <a:lnTo>
                    <a:pt x="19" y="19"/>
                  </a:lnTo>
                  <a:lnTo>
                    <a:pt x="30" y="25"/>
                  </a:lnTo>
                  <a:lnTo>
                    <a:pt x="41" y="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1" name="Freeform 471"/>
            <p:cNvSpPr>
              <a:spLocks/>
            </p:cNvSpPr>
            <p:nvPr/>
          </p:nvSpPr>
          <p:spPr bwMode="auto">
            <a:xfrm>
              <a:off x="2824" y="1496"/>
              <a:ext cx="9" cy="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6" y="9"/>
                </a:cxn>
                <a:cxn ang="0">
                  <a:pos x="18" y="6"/>
                </a:cxn>
                <a:cxn ang="0">
                  <a:pos x="10" y="1"/>
                </a:cxn>
              </a:cxnLst>
              <a:rect l="0" t="0" r="r" b="b"/>
              <a:pathLst>
                <a:path w="18" h="9">
                  <a:moveTo>
                    <a:pt x="10" y="1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16" y="9"/>
                  </a:lnTo>
                  <a:lnTo>
                    <a:pt x="18" y="6"/>
                  </a:lnTo>
                  <a:lnTo>
                    <a:pt x="10" y="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2" name="Freeform 472"/>
            <p:cNvSpPr>
              <a:spLocks/>
            </p:cNvSpPr>
            <p:nvPr/>
          </p:nvSpPr>
          <p:spPr bwMode="auto">
            <a:xfrm>
              <a:off x="2822" y="1487"/>
              <a:ext cx="7" cy="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14" y="3"/>
                </a:cxn>
              </a:cxnLst>
              <a:rect l="0" t="0" r="r" b="b"/>
              <a:pathLst>
                <a:path w="14" h="11">
                  <a:moveTo>
                    <a:pt x="14" y="3"/>
                  </a:moveTo>
                  <a:lnTo>
                    <a:pt x="13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14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3" name="Freeform 473"/>
            <p:cNvSpPr>
              <a:spLocks/>
            </p:cNvSpPr>
            <p:nvPr/>
          </p:nvSpPr>
          <p:spPr bwMode="auto">
            <a:xfrm>
              <a:off x="2868" y="1465"/>
              <a:ext cx="4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7" y="1"/>
                </a:cxn>
                <a:cxn ang="0">
                  <a:pos x="2" y="0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4" name="Freeform 474"/>
            <p:cNvSpPr>
              <a:spLocks/>
            </p:cNvSpPr>
            <p:nvPr/>
          </p:nvSpPr>
          <p:spPr bwMode="auto">
            <a:xfrm>
              <a:off x="2828" y="1508"/>
              <a:ext cx="4" cy="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5" name="Freeform 475"/>
            <p:cNvSpPr>
              <a:spLocks/>
            </p:cNvSpPr>
            <p:nvPr/>
          </p:nvSpPr>
          <p:spPr bwMode="auto">
            <a:xfrm>
              <a:off x="2841" y="1541"/>
              <a:ext cx="3" cy="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6" y="5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6" y="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6" name="Freeform 476"/>
            <p:cNvSpPr>
              <a:spLocks/>
            </p:cNvSpPr>
            <p:nvPr/>
          </p:nvSpPr>
          <p:spPr bwMode="auto">
            <a:xfrm>
              <a:off x="2894" y="1664"/>
              <a:ext cx="3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7" name="Freeform 477"/>
            <p:cNvSpPr>
              <a:spLocks/>
            </p:cNvSpPr>
            <p:nvPr/>
          </p:nvSpPr>
          <p:spPr bwMode="auto">
            <a:xfrm>
              <a:off x="2633" y="1718"/>
              <a:ext cx="7" cy="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15" y="2"/>
                </a:cxn>
                <a:cxn ang="0">
                  <a:pos x="4" y="3"/>
                </a:cxn>
              </a:cxnLst>
              <a:rect l="0" t="0" r="r" b="b"/>
              <a:pathLst>
                <a:path w="15" h="3">
                  <a:moveTo>
                    <a:pt x="4" y="3"/>
                  </a:moveTo>
                  <a:lnTo>
                    <a:pt x="0" y="0"/>
                  </a:lnTo>
                  <a:lnTo>
                    <a:pt x="15" y="2"/>
                  </a:lnTo>
                  <a:lnTo>
                    <a:pt x="4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8" name="Freeform 478"/>
            <p:cNvSpPr>
              <a:spLocks/>
            </p:cNvSpPr>
            <p:nvPr/>
          </p:nvSpPr>
          <p:spPr bwMode="auto">
            <a:xfrm>
              <a:off x="2608" y="1711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0" y="4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0" y="3"/>
                  </a:lnTo>
                  <a:lnTo>
                    <a:pt x="10" y="4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9" name="Freeform 479"/>
            <p:cNvSpPr>
              <a:spLocks/>
            </p:cNvSpPr>
            <p:nvPr/>
          </p:nvSpPr>
          <p:spPr bwMode="auto">
            <a:xfrm>
              <a:off x="2619" y="1708"/>
              <a:ext cx="3" cy="1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6" y="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6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0" name="Freeform 480"/>
            <p:cNvSpPr>
              <a:spLocks/>
            </p:cNvSpPr>
            <p:nvPr/>
          </p:nvSpPr>
          <p:spPr bwMode="auto">
            <a:xfrm>
              <a:off x="2245" y="1783"/>
              <a:ext cx="2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1" name="Freeform 481"/>
            <p:cNvSpPr>
              <a:spLocks/>
            </p:cNvSpPr>
            <p:nvPr/>
          </p:nvSpPr>
          <p:spPr bwMode="auto">
            <a:xfrm>
              <a:off x="2790" y="1671"/>
              <a:ext cx="31" cy="5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7" y="1"/>
                </a:cxn>
                <a:cxn ang="0">
                  <a:pos x="18" y="28"/>
                </a:cxn>
                <a:cxn ang="0">
                  <a:pos x="11" y="44"/>
                </a:cxn>
                <a:cxn ang="0">
                  <a:pos x="3" y="61"/>
                </a:cxn>
                <a:cxn ang="0">
                  <a:pos x="0" y="76"/>
                </a:cxn>
                <a:cxn ang="0">
                  <a:pos x="9" y="82"/>
                </a:cxn>
                <a:cxn ang="0">
                  <a:pos x="13" y="83"/>
                </a:cxn>
                <a:cxn ang="0">
                  <a:pos x="11" y="115"/>
                </a:cxn>
                <a:cxn ang="0">
                  <a:pos x="38" y="112"/>
                </a:cxn>
                <a:cxn ang="0">
                  <a:pos x="38" y="106"/>
                </a:cxn>
                <a:cxn ang="0">
                  <a:pos x="44" y="91"/>
                </a:cxn>
                <a:cxn ang="0">
                  <a:pos x="43" y="86"/>
                </a:cxn>
                <a:cxn ang="0">
                  <a:pos x="45" y="73"/>
                </a:cxn>
                <a:cxn ang="0">
                  <a:pos x="38" y="55"/>
                </a:cxn>
                <a:cxn ang="0">
                  <a:pos x="44" y="54"/>
                </a:cxn>
                <a:cxn ang="0">
                  <a:pos x="51" y="26"/>
                </a:cxn>
                <a:cxn ang="0">
                  <a:pos x="62" y="14"/>
                </a:cxn>
                <a:cxn ang="0">
                  <a:pos x="59" y="4"/>
                </a:cxn>
                <a:cxn ang="0">
                  <a:pos x="33" y="2"/>
                </a:cxn>
                <a:cxn ang="0">
                  <a:pos x="27" y="0"/>
                </a:cxn>
              </a:cxnLst>
              <a:rect l="0" t="0" r="r" b="b"/>
              <a:pathLst>
                <a:path w="62" h="115">
                  <a:moveTo>
                    <a:pt x="27" y="0"/>
                  </a:moveTo>
                  <a:lnTo>
                    <a:pt x="17" y="1"/>
                  </a:lnTo>
                  <a:lnTo>
                    <a:pt x="18" y="28"/>
                  </a:lnTo>
                  <a:lnTo>
                    <a:pt x="11" y="44"/>
                  </a:lnTo>
                  <a:lnTo>
                    <a:pt x="3" y="61"/>
                  </a:lnTo>
                  <a:lnTo>
                    <a:pt x="0" y="76"/>
                  </a:lnTo>
                  <a:lnTo>
                    <a:pt x="9" y="82"/>
                  </a:lnTo>
                  <a:lnTo>
                    <a:pt x="13" y="83"/>
                  </a:lnTo>
                  <a:lnTo>
                    <a:pt x="11" y="115"/>
                  </a:lnTo>
                  <a:lnTo>
                    <a:pt x="38" y="112"/>
                  </a:lnTo>
                  <a:lnTo>
                    <a:pt x="38" y="106"/>
                  </a:lnTo>
                  <a:lnTo>
                    <a:pt x="44" y="91"/>
                  </a:lnTo>
                  <a:lnTo>
                    <a:pt x="43" y="86"/>
                  </a:lnTo>
                  <a:lnTo>
                    <a:pt x="45" y="73"/>
                  </a:lnTo>
                  <a:lnTo>
                    <a:pt x="38" y="55"/>
                  </a:lnTo>
                  <a:lnTo>
                    <a:pt x="44" y="54"/>
                  </a:lnTo>
                  <a:lnTo>
                    <a:pt x="51" y="26"/>
                  </a:lnTo>
                  <a:lnTo>
                    <a:pt x="62" y="14"/>
                  </a:lnTo>
                  <a:lnTo>
                    <a:pt x="59" y="4"/>
                  </a:lnTo>
                  <a:lnTo>
                    <a:pt x="33" y="2"/>
                  </a:lnTo>
                  <a:lnTo>
                    <a:pt x="2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2" name="Freeform 482"/>
            <p:cNvSpPr>
              <a:spLocks/>
            </p:cNvSpPr>
            <p:nvPr/>
          </p:nvSpPr>
          <p:spPr bwMode="auto">
            <a:xfrm>
              <a:off x="2796" y="1651"/>
              <a:ext cx="115" cy="88"/>
            </a:xfrm>
            <a:custGeom>
              <a:avLst/>
              <a:gdLst/>
              <a:ahLst/>
              <a:cxnLst>
                <a:cxn ang="0">
                  <a:pos x="47" y="44"/>
                </a:cxn>
                <a:cxn ang="0">
                  <a:pos x="21" y="42"/>
                </a:cxn>
                <a:cxn ang="0">
                  <a:pos x="15" y="40"/>
                </a:cxn>
                <a:cxn ang="0">
                  <a:pos x="5" y="41"/>
                </a:cxn>
                <a:cxn ang="0">
                  <a:pos x="5" y="34"/>
                </a:cxn>
                <a:cxn ang="0">
                  <a:pos x="2" y="29"/>
                </a:cxn>
                <a:cxn ang="0">
                  <a:pos x="2" y="27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29" y="0"/>
                </a:cxn>
                <a:cxn ang="0">
                  <a:pos x="51" y="4"/>
                </a:cxn>
                <a:cxn ang="0">
                  <a:pos x="73" y="5"/>
                </a:cxn>
                <a:cxn ang="0">
                  <a:pos x="93" y="5"/>
                </a:cxn>
                <a:cxn ang="0">
                  <a:pos x="115" y="6"/>
                </a:cxn>
                <a:cxn ang="0">
                  <a:pos x="137" y="8"/>
                </a:cxn>
                <a:cxn ang="0">
                  <a:pos x="145" y="15"/>
                </a:cxn>
                <a:cxn ang="0">
                  <a:pos x="197" y="27"/>
                </a:cxn>
                <a:cxn ang="0">
                  <a:pos x="197" y="28"/>
                </a:cxn>
                <a:cxn ang="0">
                  <a:pos x="201" y="29"/>
                </a:cxn>
                <a:cxn ang="0">
                  <a:pos x="229" y="30"/>
                </a:cxn>
                <a:cxn ang="0">
                  <a:pos x="224" y="46"/>
                </a:cxn>
                <a:cxn ang="0">
                  <a:pos x="205" y="57"/>
                </a:cxn>
                <a:cxn ang="0">
                  <a:pos x="185" y="68"/>
                </a:cxn>
                <a:cxn ang="0">
                  <a:pos x="174" y="84"/>
                </a:cxn>
                <a:cxn ang="0">
                  <a:pos x="163" y="100"/>
                </a:cxn>
                <a:cxn ang="0">
                  <a:pos x="170" y="118"/>
                </a:cxn>
                <a:cxn ang="0">
                  <a:pos x="155" y="136"/>
                </a:cxn>
                <a:cxn ang="0">
                  <a:pos x="150" y="142"/>
                </a:cxn>
                <a:cxn ang="0">
                  <a:pos x="134" y="152"/>
                </a:cxn>
                <a:cxn ang="0">
                  <a:pos x="125" y="160"/>
                </a:cxn>
                <a:cxn ang="0">
                  <a:pos x="103" y="164"/>
                </a:cxn>
                <a:cxn ang="0">
                  <a:pos x="80" y="166"/>
                </a:cxn>
                <a:cxn ang="0">
                  <a:pos x="66" y="176"/>
                </a:cxn>
                <a:cxn ang="0">
                  <a:pos x="65" y="176"/>
                </a:cxn>
                <a:cxn ang="0">
                  <a:pos x="53" y="174"/>
                </a:cxn>
                <a:cxn ang="0">
                  <a:pos x="48" y="158"/>
                </a:cxn>
                <a:cxn ang="0">
                  <a:pos x="32" y="152"/>
                </a:cxn>
                <a:cxn ang="0">
                  <a:pos x="26" y="152"/>
                </a:cxn>
                <a:cxn ang="0">
                  <a:pos x="26" y="146"/>
                </a:cxn>
                <a:cxn ang="0">
                  <a:pos x="32" y="131"/>
                </a:cxn>
                <a:cxn ang="0">
                  <a:pos x="31" y="126"/>
                </a:cxn>
                <a:cxn ang="0">
                  <a:pos x="33" y="113"/>
                </a:cxn>
                <a:cxn ang="0">
                  <a:pos x="26" y="95"/>
                </a:cxn>
                <a:cxn ang="0">
                  <a:pos x="32" y="94"/>
                </a:cxn>
                <a:cxn ang="0">
                  <a:pos x="41" y="66"/>
                </a:cxn>
                <a:cxn ang="0">
                  <a:pos x="50" y="54"/>
                </a:cxn>
                <a:cxn ang="0">
                  <a:pos x="47" y="44"/>
                </a:cxn>
              </a:cxnLst>
              <a:rect l="0" t="0" r="r" b="b"/>
              <a:pathLst>
                <a:path w="229" h="176">
                  <a:moveTo>
                    <a:pt x="47" y="44"/>
                  </a:moveTo>
                  <a:lnTo>
                    <a:pt x="21" y="42"/>
                  </a:lnTo>
                  <a:lnTo>
                    <a:pt x="15" y="40"/>
                  </a:lnTo>
                  <a:lnTo>
                    <a:pt x="5" y="41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51" y="4"/>
                  </a:lnTo>
                  <a:lnTo>
                    <a:pt x="73" y="5"/>
                  </a:lnTo>
                  <a:lnTo>
                    <a:pt x="93" y="5"/>
                  </a:lnTo>
                  <a:lnTo>
                    <a:pt x="115" y="6"/>
                  </a:lnTo>
                  <a:lnTo>
                    <a:pt x="137" y="8"/>
                  </a:lnTo>
                  <a:lnTo>
                    <a:pt x="145" y="15"/>
                  </a:lnTo>
                  <a:lnTo>
                    <a:pt x="197" y="27"/>
                  </a:lnTo>
                  <a:lnTo>
                    <a:pt x="197" y="28"/>
                  </a:lnTo>
                  <a:lnTo>
                    <a:pt x="201" y="29"/>
                  </a:lnTo>
                  <a:lnTo>
                    <a:pt x="229" y="30"/>
                  </a:lnTo>
                  <a:lnTo>
                    <a:pt x="224" y="46"/>
                  </a:lnTo>
                  <a:lnTo>
                    <a:pt x="205" y="57"/>
                  </a:lnTo>
                  <a:lnTo>
                    <a:pt x="185" y="68"/>
                  </a:lnTo>
                  <a:lnTo>
                    <a:pt x="174" y="84"/>
                  </a:lnTo>
                  <a:lnTo>
                    <a:pt x="163" y="100"/>
                  </a:lnTo>
                  <a:lnTo>
                    <a:pt x="170" y="118"/>
                  </a:lnTo>
                  <a:lnTo>
                    <a:pt x="155" y="136"/>
                  </a:lnTo>
                  <a:lnTo>
                    <a:pt x="150" y="142"/>
                  </a:lnTo>
                  <a:lnTo>
                    <a:pt x="134" y="152"/>
                  </a:lnTo>
                  <a:lnTo>
                    <a:pt x="125" y="160"/>
                  </a:lnTo>
                  <a:lnTo>
                    <a:pt x="103" y="164"/>
                  </a:lnTo>
                  <a:lnTo>
                    <a:pt x="80" y="166"/>
                  </a:lnTo>
                  <a:lnTo>
                    <a:pt x="66" y="176"/>
                  </a:lnTo>
                  <a:lnTo>
                    <a:pt x="65" y="176"/>
                  </a:lnTo>
                  <a:lnTo>
                    <a:pt x="53" y="174"/>
                  </a:lnTo>
                  <a:lnTo>
                    <a:pt x="48" y="158"/>
                  </a:lnTo>
                  <a:lnTo>
                    <a:pt x="32" y="152"/>
                  </a:lnTo>
                  <a:lnTo>
                    <a:pt x="26" y="152"/>
                  </a:lnTo>
                  <a:lnTo>
                    <a:pt x="26" y="146"/>
                  </a:lnTo>
                  <a:lnTo>
                    <a:pt x="32" y="131"/>
                  </a:lnTo>
                  <a:lnTo>
                    <a:pt x="31" y="126"/>
                  </a:lnTo>
                  <a:lnTo>
                    <a:pt x="33" y="113"/>
                  </a:lnTo>
                  <a:lnTo>
                    <a:pt x="26" y="95"/>
                  </a:lnTo>
                  <a:lnTo>
                    <a:pt x="32" y="94"/>
                  </a:lnTo>
                  <a:lnTo>
                    <a:pt x="41" y="66"/>
                  </a:lnTo>
                  <a:lnTo>
                    <a:pt x="50" y="54"/>
                  </a:lnTo>
                  <a:lnTo>
                    <a:pt x="47" y="4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3" name="Freeform 483"/>
            <p:cNvSpPr>
              <a:spLocks/>
            </p:cNvSpPr>
            <p:nvPr/>
          </p:nvSpPr>
          <p:spPr bwMode="auto">
            <a:xfrm>
              <a:off x="2904" y="1696"/>
              <a:ext cx="10" cy="6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9" y="11"/>
                </a:cxn>
                <a:cxn ang="0">
                  <a:pos x="0" y="4"/>
                </a:cxn>
                <a:cxn ang="0">
                  <a:pos x="13" y="0"/>
                </a:cxn>
                <a:cxn ang="0">
                  <a:pos x="19" y="3"/>
                </a:cxn>
              </a:cxnLst>
              <a:rect l="0" t="0" r="r" b="b"/>
              <a:pathLst>
                <a:path w="19" h="11">
                  <a:moveTo>
                    <a:pt x="19" y="3"/>
                  </a:moveTo>
                  <a:lnTo>
                    <a:pt x="9" y="11"/>
                  </a:lnTo>
                  <a:lnTo>
                    <a:pt x="0" y="4"/>
                  </a:lnTo>
                  <a:lnTo>
                    <a:pt x="13" y="0"/>
                  </a:lnTo>
                  <a:lnTo>
                    <a:pt x="19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4" name="Freeform 484"/>
            <p:cNvSpPr>
              <a:spLocks/>
            </p:cNvSpPr>
            <p:nvPr/>
          </p:nvSpPr>
          <p:spPr bwMode="auto">
            <a:xfrm>
              <a:off x="1702" y="1587"/>
              <a:ext cx="561" cy="279"/>
            </a:xfrm>
            <a:custGeom>
              <a:avLst/>
              <a:gdLst/>
              <a:ahLst/>
              <a:cxnLst>
                <a:cxn ang="0">
                  <a:pos x="1109" y="47"/>
                </a:cxn>
                <a:cxn ang="0">
                  <a:pos x="1050" y="91"/>
                </a:cxn>
                <a:cxn ang="0">
                  <a:pos x="928" y="131"/>
                </a:cxn>
                <a:cxn ang="0">
                  <a:pos x="841" y="162"/>
                </a:cxn>
                <a:cxn ang="0">
                  <a:pos x="828" y="132"/>
                </a:cxn>
                <a:cxn ang="0">
                  <a:pos x="817" y="74"/>
                </a:cxn>
                <a:cxn ang="0">
                  <a:pos x="754" y="25"/>
                </a:cxn>
                <a:cxn ang="0">
                  <a:pos x="650" y="13"/>
                </a:cxn>
                <a:cxn ang="0">
                  <a:pos x="552" y="8"/>
                </a:cxn>
                <a:cxn ang="0">
                  <a:pos x="396" y="8"/>
                </a:cxn>
                <a:cxn ang="0">
                  <a:pos x="241" y="8"/>
                </a:cxn>
                <a:cxn ang="0">
                  <a:pos x="133" y="46"/>
                </a:cxn>
                <a:cxn ang="0">
                  <a:pos x="120" y="44"/>
                </a:cxn>
                <a:cxn ang="0">
                  <a:pos x="97" y="53"/>
                </a:cxn>
                <a:cxn ang="0">
                  <a:pos x="85" y="70"/>
                </a:cxn>
                <a:cxn ang="0">
                  <a:pos x="35" y="144"/>
                </a:cxn>
                <a:cxn ang="0">
                  <a:pos x="0" y="229"/>
                </a:cxn>
                <a:cxn ang="0">
                  <a:pos x="12" y="260"/>
                </a:cxn>
                <a:cxn ang="0">
                  <a:pos x="12" y="284"/>
                </a:cxn>
                <a:cxn ang="0">
                  <a:pos x="23" y="343"/>
                </a:cxn>
                <a:cxn ang="0">
                  <a:pos x="110" y="385"/>
                </a:cxn>
                <a:cxn ang="0">
                  <a:pos x="200" y="416"/>
                </a:cxn>
                <a:cxn ang="0">
                  <a:pos x="287" y="451"/>
                </a:cxn>
                <a:cxn ang="0">
                  <a:pos x="362" y="478"/>
                </a:cxn>
                <a:cxn ang="0">
                  <a:pos x="414" y="515"/>
                </a:cxn>
                <a:cxn ang="0">
                  <a:pos x="426" y="493"/>
                </a:cxn>
                <a:cxn ang="0">
                  <a:pos x="446" y="482"/>
                </a:cxn>
                <a:cxn ang="0">
                  <a:pos x="485" y="458"/>
                </a:cxn>
                <a:cxn ang="0">
                  <a:pos x="534" y="455"/>
                </a:cxn>
                <a:cxn ang="0">
                  <a:pos x="571" y="457"/>
                </a:cxn>
                <a:cxn ang="0">
                  <a:pos x="588" y="449"/>
                </a:cxn>
                <a:cxn ang="0">
                  <a:pos x="616" y="439"/>
                </a:cxn>
                <a:cxn ang="0">
                  <a:pos x="635" y="439"/>
                </a:cxn>
                <a:cxn ang="0">
                  <a:pos x="667" y="446"/>
                </a:cxn>
                <a:cxn ang="0">
                  <a:pos x="716" y="475"/>
                </a:cxn>
                <a:cxn ang="0">
                  <a:pos x="713" y="510"/>
                </a:cxn>
                <a:cxn ang="0">
                  <a:pos x="722" y="529"/>
                </a:cxn>
                <a:cxn ang="0">
                  <a:pos x="761" y="518"/>
                </a:cxn>
                <a:cxn ang="0">
                  <a:pos x="754" y="460"/>
                </a:cxn>
                <a:cxn ang="0">
                  <a:pos x="766" y="403"/>
                </a:cxn>
                <a:cxn ang="0">
                  <a:pos x="809" y="370"/>
                </a:cxn>
                <a:cxn ang="0">
                  <a:pos x="861" y="326"/>
                </a:cxn>
                <a:cxn ang="0">
                  <a:pos x="891" y="308"/>
                </a:cxn>
                <a:cxn ang="0">
                  <a:pos x="882" y="305"/>
                </a:cxn>
                <a:cxn ang="0">
                  <a:pos x="889" y="284"/>
                </a:cxn>
                <a:cxn ang="0">
                  <a:pos x="892" y="277"/>
                </a:cxn>
                <a:cxn ang="0">
                  <a:pos x="887" y="242"/>
                </a:cxn>
                <a:cxn ang="0">
                  <a:pos x="900" y="232"/>
                </a:cxn>
                <a:cxn ang="0">
                  <a:pos x="906" y="256"/>
                </a:cxn>
                <a:cxn ang="0">
                  <a:pos x="921" y="252"/>
                </a:cxn>
                <a:cxn ang="0">
                  <a:pos x="927" y="239"/>
                </a:cxn>
                <a:cxn ang="0">
                  <a:pos x="960" y="194"/>
                </a:cxn>
                <a:cxn ang="0">
                  <a:pos x="1017" y="176"/>
                </a:cxn>
                <a:cxn ang="0">
                  <a:pos x="1041" y="167"/>
                </a:cxn>
                <a:cxn ang="0">
                  <a:pos x="1055" y="128"/>
                </a:cxn>
                <a:cxn ang="0">
                  <a:pos x="1087" y="112"/>
                </a:cxn>
              </a:cxnLst>
              <a:rect l="0" t="0" r="r" b="b"/>
              <a:pathLst>
                <a:path w="1121" h="558">
                  <a:moveTo>
                    <a:pt x="1120" y="103"/>
                  </a:moveTo>
                  <a:lnTo>
                    <a:pt x="1117" y="95"/>
                  </a:lnTo>
                  <a:lnTo>
                    <a:pt x="1113" y="80"/>
                  </a:lnTo>
                  <a:lnTo>
                    <a:pt x="1121" y="52"/>
                  </a:lnTo>
                  <a:lnTo>
                    <a:pt x="1109" y="47"/>
                  </a:lnTo>
                  <a:lnTo>
                    <a:pt x="1101" y="48"/>
                  </a:lnTo>
                  <a:lnTo>
                    <a:pt x="1098" y="43"/>
                  </a:lnTo>
                  <a:lnTo>
                    <a:pt x="1083" y="60"/>
                  </a:lnTo>
                  <a:lnTo>
                    <a:pt x="1067" y="77"/>
                  </a:lnTo>
                  <a:lnTo>
                    <a:pt x="1050" y="91"/>
                  </a:lnTo>
                  <a:lnTo>
                    <a:pt x="1037" y="98"/>
                  </a:lnTo>
                  <a:lnTo>
                    <a:pt x="1001" y="101"/>
                  </a:lnTo>
                  <a:lnTo>
                    <a:pt x="965" y="103"/>
                  </a:lnTo>
                  <a:lnTo>
                    <a:pt x="947" y="116"/>
                  </a:lnTo>
                  <a:lnTo>
                    <a:pt x="928" y="131"/>
                  </a:lnTo>
                  <a:lnTo>
                    <a:pt x="905" y="132"/>
                  </a:lnTo>
                  <a:lnTo>
                    <a:pt x="882" y="134"/>
                  </a:lnTo>
                  <a:lnTo>
                    <a:pt x="881" y="149"/>
                  </a:lnTo>
                  <a:lnTo>
                    <a:pt x="861" y="156"/>
                  </a:lnTo>
                  <a:lnTo>
                    <a:pt x="841" y="162"/>
                  </a:lnTo>
                  <a:lnTo>
                    <a:pt x="821" y="169"/>
                  </a:lnTo>
                  <a:lnTo>
                    <a:pt x="802" y="175"/>
                  </a:lnTo>
                  <a:lnTo>
                    <a:pt x="796" y="167"/>
                  </a:lnTo>
                  <a:lnTo>
                    <a:pt x="819" y="145"/>
                  </a:lnTo>
                  <a:lnTo>
                    <a:pt x="828" y="132"/>
                  </a:lnTo>
                  <a:lnTo>
                    <a:pt x="832" y="112"/>
                  </a:lnTo>
                  <a:lnTo>
                    <a:pt x="837" y="91"/>
                  </a:lnTo>
                  <a:lnTo>
                    <a:pt x="822" y="80"/>
                  </a:lnTo>
                  <a:lnTo>
                    <a:pt x="823" y="73"/>
                  </a:lnTo>
                  <a:lnTo>
                    <a:pt x="817" y="74"/>
                  </a:lnTo>
                  <a:lnTo>
                    <a:pt x="816" y="65"/>
                  </a:lnTo>
                  <a:lnTo>
                    <a:pt x="800" y="55"/>
                  </a:lnTo>
                  <a:lnTo>
                    <a:pt x="785" y="46"/>
                  </a:lnTo>
                  <a:lnTo>
                    <a:pt x="769" y="35"/>
                  </a:lnTo>
                  <a:lnTo>
                    <a:pt x="754" y="25"/>
                  </a:lnTo>
                  <a:lnTo>
                    <a:pt x="728" y="31"/>
                  </a:lnTo>
                  <a:lnTo>
                    <a:pt x="714" y="25"/>
                  </a:lnTo>
                  <a:lnTo>
                    <a:pt x="697" y="29"/>
                  </a:lnTo>
                  <a:lnTo>
                    <a:pt x="671" y="17"/>
                  </a:lnTo>
                  <a:lnTo>
                    <a:pt x="650" y="13"/>
                  </a:lnTo>
                  <a:lnTo>
                    <a:pt x="653" y="0"/>
                  </a:lnTo>
                  <a:lnTo>
                    <a:pt x="644" y="8"/>
                  </a:lnTo>
                  <a:lnTo>
                    <a:pt x="613" y="8"/>
                  </a:lnTo>
                  <a:lnTo>
                    <a:pt x="583" y="8"/>
                  </a:lnTo>
                  <a:lnTo>
                    <a:pt x="552" y="8"/>
                  </a:lnTo>
                  <a:lnTo>
                    <a:pt x="521" y="8"/>
                  </a:lnTo>
                  <a:lnTo>
                    <a:pt x="490" y="8"/>
                  </a:lnTo>
                  <a:lnTo>
                    <a:pt x="458" y="8"/>
                  </a:lnTo>
                  <a:lnTo>
                    <a:pt x="427" y="8"/>
                  </a:lnTo>
                  <a:lnTo>
                    <a:pt x="396" y="8"/>
                  </a:lnTo>
                  <a:lnTo>
                    <a:pt x="366" y="8"/>
                  </a:lnTo>
                  <a:lnTo>
                    <a:pt x="335" y="8"/>
                  </a:lnTo>
                  <a:lnTo>
                    <a:pt x="304" y="8"/>
                  </a:lnTo>
                  <a:lnTo>
                    <a:pt x="272" y="8"/>
                  </a:lnTo>
                  <a:lnTo>
                    <a:pt x="241" y="8"/>
                  </a:lnTo>
                  <a:lnTo>
                    <a:pt x="210" y="8"/>
                  </a:lnTo>
                  <a:lnTo>
                    <a:pt x="179" y="8"/>
                  </a:lnTo>
                  <a:lnTo>
                    <a:pt x="149" y="8"/>
                  </a:lnTo>
                  <a:lnTo>
                    <a:pt x="142" y="28"/>
                  </a:lnTo>
                  <a:lnTo>
                    <a:pt x="133" y="46"/>
                  </a:lnTo>
                  <a:lnTo>
                    <a:pt x="118" y="52"/>
                  </a:lnTo>
                  <a:lnTo>
                    <a:pt x="121" y="47"/>
                  </a:lnTo>
                  <a:lnTo>
                    <a:pt x="122" y="49"/>
                  </a:lnTo>
                  <a:lnTo>
                    <a:pt x="137" y="32"/>
                  </a:lnTo>
                  <a:lnTo>
                    <a:pt x="120" y="44"/>
                  </a:lnTo>
                  <a:lnTo>
                    <a:pt x="119" y="46"/>
                  </a:lnTo>
                  <a:lnTo>
                    <a:pt x="130" y="36"/>
                  </a:lnTo>
                  <a:lnTo>
                    <a:pt x="136" y="29"/>
                  </a:lnTo>
                  <a:lnTo>
                    <a:pt x="107" y="22"/>
                  </a:lnTo>
                  <a:lnTo>
                    <a:pt x="97" y="53"/>
                  </a:lnTo>
                  <a:lnTo>
                    <a:pt x="95" y="56"/>
                  </a:lnTo>
                  <a:lnTo>
                    <a:pt x="94" y="60"/>
                  </a:lnTo>
                  <a:lnTo>
                    <a:pt x="92" y="65"/>
                  </a:lnTo>
                  <a:lnTo>
                    <a:pt x="91" y="61"/>
                  </a:lnTo>
                  <a:lnTo>
                    <a:pt x="85" y="70"/>
                  </a:lnTo>
                  <a:lnTo>
                    <a:pt x="98" y="72"/>
                  </a:lnTo>
                  <a:lnTo>
                    <a:pt x="89" y="72"/>
                  </a:lnTo>
                  <a:lnTo>
                    <a:pt x="79" y="84"/>
                  </a:lnTo>
                  <a:lnTo>
                    <a:pt x="56" y="114"/>
                  </a:lnTo>
                  <a:lnTo>
                    <a:pt x="35" y="144"/>
                  </a:lnTo>
                  <a:lnTo>
                    <a:pt x="28" y="163"/>
                  </a:lnTo>
                  <a:lnTo>
                    <a:pt x="22" y="181"/>
                  </a:lnTo>
                  <a:lnTo>
                    <a:pt x="2" y="204"/>
                  </a:lnTo>
                  <a:lnTo>
                    <a:pt x="4" y="212"/>
                  </a:lnTo>
                  <a:lnTo>
                    <a:pt x="0" y="229"/>
                  </a:lnTo>
                  <a:lnTo>
                    <a:pt x="4" y="244"/>
                  </a:lnTo>
                  <a:lnTo>
                    <a:pt x="6" y="259"/>
                  </a:lnTo>
                  <a:lnTo>
                    <a:pt x="4" y="256"/>
                  </a:lnTo>
                  <a:lnTo>
                    <a:pt x="2" y="259"/>
                  </a:lnTo>
                  <a:lnTo>
                    <a:pt x="12" y="260"/>
                  </a:lnTo>
                  <a:lnTo>
                    <a:pt x="17" y="260"/>
                  </a:lnTo>
                  <a:lnTo>
                    <a:pt x="13" y="272"/>
                  </a:lnTo>
                  <a:lnTo>
                    <a:pt x="10" y="269"/>
                  </a:lnTo>
                  <a:lnTo>
                    <a:pt x="6" y="272"/>
                  </a:lnTo>
                  <a:lnTo>
                    <a:pt x="12" y="284"/>
                  </a:lnTo>
                  <a:lnTo>
                    <a:pt x="6" y="294"/>
                  </a:lnTo>
                  <a:lnTo>
                    <a:pt x="11" y="307"/>
                  </a:lnTo>
                  <a:lnTo>
                    <a:pt x="16" y="320"/>
                  </a:lnTo>
                  <a:lnTo>
                    <a:pt x="12" y="341"/>
                  </a:lnTo>
                  <a:lnTo>
                    <a:pt x="23" y="343"/>
                  </a:lnTo>
                  <a:lnTo>
                    <a:pt x="43" y="353"/>
                  </a:lnTo>
                  <a:lnTo>
                    <a:pt x="62" y="368"/>
                  </a:lnTo>
                  <a:lnTo>
                    <a:pt x="62" y="388"/>
                  </a:lnTo>
                  <a:lnTo>
                    <a:pt x="86" y="386"/>
                  </a:lnTo>
                  <a:lnTo>
                    <a:pt x="110" y="385"/>
                  </a:lnTo>
                  <a:lnTo>
                    <a:pt x="125" y="392"/>
                  </a:lnTo>
                  <a:lnTo>
                    <a:pt x="140" y="401"/>
                  </a:lnTo>
                  <a:lnTo>
                    <a:pt x="156" y="408"/>
                  </a:lnTo>
                  <a:lnTo>
                    <a:pt x="172" y="416"/>
                  </a:lnTo>
                  <a:lnTo>
                    <a:pt x="200" y="416"/>
                  </a:lnTo>
                  <a:lnTo>
                    <a:pt x="228" y="416"/>
                  </a:lnTo>
                  <a:lnTo>
                    <a:pt x="232" y="406"/>
                  </a:lnTo>
                  <a:lnTo>
                    <a:pt x="264" y="406"/>
                  </a:lnTo>
                  <a:lnTo>
                    <a:pt x="281" y="428"/>
                  </a:lnTo>
                  <a:lnTo>
                    <a:pt x="287" y="451"/>
                  </a:lnTo>
                  <a:lnTo>
                    <a:pt x="300" y="461"/>
                  </a:lnTo>
                  <a:lnTo>
                    <a:pt x="312" y="470"/>
                  </a:lnTo>
                  <a:lnTo>
                    <a:pt x="325" y="452"/>
                  </a:lnTo>
                  <a:lnTo>
                    <a:pt x="353" y="456"/>
                  </a:lnTo>
                  <a:lnTo>
                    <a:pt x="362" y="478"/>
                  </a:lnTo>
                  <a:lnTo>
                    <a:pt x="371" y="498"/>
                  </a:lnTo>
                  <a:lnTo>
                    <a:pt x="378" y="526"/>
                  </a:lnTo>
                  <a:lnTo>
                    <a:pt x="391" y="536"/>
                  </a:lnTo>
                  <a:lnTo>
                    <a:pt x="415" y="541"/>
                  </a:lnTo>
                  <a:lnTo>
                    <a:pt x="414" y="515"/>
                  </a:lnTo>
                  <a:lnTo>
                    <a:pt x="412" y="511"/>
                  </a:lnTo>
                  <a:lnTo>
                    <a:pt x="410" y="506"/>
                  </a:lnTo>
                  <a:lnTo>
                    <a:pt x="418" y="509"/>
                  </a:lnTo>
                  <a:lnTo>
                    <a:pt x="420" y="498"/>
                  </a:lnTo>
                  <a:lnTo>
                    <a:pt x="426" y="493"/>
                  </a:lnTo>
                  <a:lnTo>
                    <a:pt x="437" y="486"/>
                  </a:lnTo>
                  <a:lnTo>
                    <a:pt x="442" y="481"/>
                  </a:lnTo>
                  <a:lnTo>
                    <a:pt x="442" y="479"/>
                  </a:lnTo>
                  <a:lnTo>
                    <a:pt x="452" y="479"/>
                  </a:lnTo>
                  <a:lnTo>
                    <a:pt x="446" y="482"/>
                  </a:lnTo>
                  <a:lnTo>
                    <a:pt x="457" y="476"/>
                  </a:lnTo>
                  <a:lnTo>
                    <a:pt x="454" y="478"/>
                  </a:lnTo>
                  <a:lnTo>
                    <a:pt x="478" y="461"/>
                  </a:lnTo>
                  <a:lnTo>
                    <a:pt x="479" y="455"/>
                  </a:lnTo>
                  <a:lnTo>
                    <a:pt x="485" y="458"/>
                  </a:lnTo>
                  <a:lnTo>
                    <a:pt x="482" y="460"/>
                  </a:lnTo>
                  <a:lnTo>
                    <a:pt x="498" y="451"/>
                  </a:lnTo>
                  <a:lnTo>
                    <a:pt x="502" y="451"/>
                  </a:lnTo>
                  <a:lnTo>
                    <a:pt x="517" y="452"/>
                  </a:lnTo>
                  <a:lnTo>
                    <a:pt x="534" y="455"/>
                  </a:lnTo>
                  <a:lnTo>
                    <a:pt x="544" y="454"/>
                  </a:lnTo>
                  <a:lnTo>
                    <a:pt x="550" y="461"/>
                  </a:lnTo>
                  <a:lnTo>
                    <a:pt x="562" y="464"/>
                  </a:lnTo>
                  <a:lnTo>
                    <a:pt x="572" y="466"/>
                  </a:lnTo>
                  <a:lnTo>
                    <a:pt x="571" y="457"/>
                  </a:lnTo>
                  <a:lnTo>
                    <a:pt x="588" y="467"/>
                  </a:lnTo>
                  <a:lnTo>
                    <a:pt x="583" y="472"/>
                  </a:lnTo>
                  <a:lnTo>
                    <a:pt x="590" y="464"/>
                  </a:lnTo>
                  <a:lnTo>
                    <a:pt x="582" y="454"/>
                  </a:lnTo>
                  <a:lnTo>
                    <a:pt x="588" y="449"/>
                  </a:lnTo>
                  <a:lnTo>
                    <a:pt x="586" y="448"/>
                  </a:lnTo>
                  <a:lnTo>
                    <a:pt x="584" y="445"/>
                  </a:lnTo>
                  <a:lnTo>
                    <a:pt x="570" y="443"/>
                  </a:lnTo>
                  <a:lnTo>
                    <a:pt x="583" y="442"/>
                  </a:lnTo>
                  <a:lnTo>
                    <a:pt x="616" y="439"/>
                  </a:lnTo>
                  <a:lnTo>
                    <a:pt x="622" y="430"/>
                  </a:lnTo>
                  <a:lnTo>
                    <a:pt x="619" y="440"/>
                  </a:lnTo>
                  <a:lnTo>
                    <a:pt x="630" y="439"/>
                  </a:lnTo>
                  <a:lnTo>
                    <a:pt x="640" y="436"/>
                  </a:lnTo>
                  <a:lnTo>
                    <a:pt x="635" y="439"/>
                  </a:lnTo>
                  <a:lnTo>
                    <a:pt x="654" y="438"/>
                  </a:lnTo>
                  <a:lnTo>
                    <a:pt x="648" y="438"/>
                  </a:lnTo>
                  <a:lnTo>
                    <a:pt x="661" y="442"/>
                  </a:lnTo>
                  <a:lnTo>
                    <a:pt x="665" y="442"/>
                  </a:lnTo>
                  <a:lnTo>
                    <a:pt x="667" y="446"/>
                  </a:lnTo>
                  <a:lnTo>
                    <a:pt x="664" y="444"/>
                  </a:lnTo>
                  <a:lnTo>
                    <a:pt x="667" y="455"/>
                  </a:lnTo>
                  <a:lnTo>
                    <a:pt x="696" y="445"/>
                  </a:lnTo>
                  <a:lnTo>
                    <a:pt x="706" y="460"/>
                  </a:lnTo>
                  <a:lnTo>
                    <a:pt x="716" y="475"/>
                  </a:lnTo>
                  <a:lnTo>
                    <a:pt x="710" y="502"/>
                  </a:lnTo>
                  <a:lnTo>
                    <a:pt x="709" y="498"/>
                  </a:lnTo>
                  <a:lnTo>
                    <a:pt x="712" y="500"/>
                  </a:lnTo>
                  <a:lnTo>
                    <a:pt x="715" y="496"/>
                  </a:lnTo>
                  <a:lnTo>
                    <a:pt x="713" y="510"/>
                  </a:lnTo>
                  <a:lnTo>
                    <a:pt x="719" y="518"/>
                  </a:lnTo>
                  <a:lnTo>
                    <a:pt x="720" y="520"/>
                  </a:lnTo>
                  <a:lnTo>
                    <a:pt x="721" y="527"/>
                  </a:lnTo>
                  <a:lnTo>
                    <a:pt x="725" y="523"/>
                  </a:lnTo>
                  <a:lnTo>
                    <a:pt x="722" y="529"/>
                  </a:lnTo>
                  <a:lnTo>
                    <a:pt x="726" y="542"/>
                  </a:lnTo>
                  <a:lnTo>
                    <a:pt x="734" y="558"/>
                  </a:lnTo>
                  <a:lnTo>
                    <a:pt x="748" y="556"/>
                  </a:lnTo>
                  <a:lnTo>
                    <a:pt x="754" y="536"/>
                  </a:lnTo>
                  <a:lnTo>
                    <a:pt x="761" y="518"/>
                  </a:lnTo>
                  <a:lnTo>
                    <a:pt x="757" y="498"/>
                  </a:lnTo>
                  <a:lnTo>
                    <a:pt x="754" y="479"/>
                  </a:lnTo>
                  <a:lnTo>
                    <a:pt x="757" y="497"/>
                  </a:lnTo>
                  <a:lnTo>
                    <a:pt x="755" y="478"/>
                  </a:lnTo>
                  <a:lnTo>
                    <a:pt x="754" y="460"/>
                  </a:lnTo>
                  <a:lnTo>
                    <a:pt x="751" y="440"/>
                  </a:lnTo>
                  <a:lnTo>
                    <a:pt x="751" y="421"/>
                  </a:lnTo>
                  <a:lnTo>
                    <a:pt x="757" y="418"/>
                  </a:lnTo>
                  <a:lnTo>
                    <a:pt x="758" y="415"/>
                  </a:lnTo>
                  <a:lnTo>
                    <a:pt x="766" y="403"/>
                  </a:lnTo>
                  <a:lnTo>
                    <a:pt x="773" y="392"/>
                  </a:lnTo>
                  <a:lnTo>
                    <a:pt x="773" y="391"/>
                  </a:lnTo>
                  <a:lnTo>
                    <a:pt x="780" y="390"/>
                  </a:lnTo>
                  <a:lnTo>
                    <a:pt x="808" y="371"/>
                  </a:lnTo>
                  <a:lnTo>
                    <a:pt x="809" y="370"/>
                  </a:lnTo>
                  <a:lnTo>
                    <a:pt x="829" y="356"/>
                  </a:lnTo>
                  <a:lnTo>
                    <a:pt x="838" y="353"/>
                  </a:lnTo>
                  <a:lnTo>
                    <a:pt x="852" y="340"/>
                  </a:lnTo>
                  <a:lnTo>
                    <a:pt x="876" y="331"/>
                  </a:lnTo>
                  <a:lnTo>
                    <a:pt x="861" y="326"/>
                  </a:lnTo>
                  <a:lnTo>
                    <a:pt x="870" y="328"/>
                  </a:lnTo>
                  <a:lnTo>
                    <a:pt x="874" y="324"/>
                  </a:lnTo>
                  <a:lnTo>
                    <a:pt x="864" y="318"/>
                  </a:lnTo>
                  <a:lnTo>
                    <a:pt x="885" y="319"/>
                  </a:lnTo>
                  <a:lnTo>
                    <a:pt x="891" y="308"/>
                  </a:lnTo>
                  <a:lnTo>
                    <a:pt x="886" y="312"/>
                  </a:lnTo>
                  <a:lnTo>
                    <a:pt x="880" y="307"/>
                  </a:lnTo>
                  <a:lnTo>
                    <a:pt x="874" y="304"/>
                  </a:lnTo>
                  <a:lnTo>
                    <a:pt x="875" y="304"/>
                  </a:lnTo>
                  <a:lnTo>
                    <a:pt x="882" y="305"/>
                  </a:lnTo>
                  <a:lnTo>
                    <a:pt x="888" y="302"/>
                  </a:lnTo>
                  <a:lnTo>
                    <a:pt x="892" y="306"/>
                  </a:lnTo>
                  <a:lnTo>
                    <a:pt x="894" y="290"/>
                  </a:lnTo>
                  <a:lnTo>
                    <a:pt x="895" y="312"/>
                  </a:lnTo>
                  <a:lnTo>
                    <a:pt x="889" y="284"/>
                  </a:lnTo>
                  <a:lnTo>
                    <a:pt x="882" y="283"/>
                  </a:lnTo>
                  <a:lnTo>
                    <a:pt x="876" y="276"/>
                  </a:lnTo>
                  <a:lnTo>
                    <a:pt x="888" y="282"/>
                  </a:lnTo>
                  <a:lnTo>
                    <a:pt x="883" y="271"/>
                  </a:lnTo>
                  <a:lnTo>
                    <a:pt x="892" y="277"/>
                  </a:lnTo>
                  <a:lnTo>
                    <a:pt x="882" y="258"/>
                  </a:lnTo>
                  <a:lnTo>
                    <a:pt x="893" y="266"/>
                  </a:lnTo>
                  <a:lnTo>
                    <a:pt x="883" y="252"/>
                  </a:lnTo>
                  <a:lnTo>
                    <a:pt x="879" y="252"/>
                  </a:lnTo>
                  <a:lnTo>
                    <a:pt x="887" y="242"/>
                  </a:lnTo>
                  <a:lnTo>
                    <a:pt x="885" y="251"/>
                  </a:lnTo>
                  <a:lnTo>
                    <a:pt x="895" y="257"/>
                  </a:lnTo>
                  <a:lnTo>
                    <a:pt x="893" y="245"/>
                  </a:lnTo>
                  <a:lnTo>
                    <a:pt x="897" y="252"/>
                  </a:lnTo>
                  <a:lnTo>
                    <a:pt x="900" y="232"/>
                  </a:lnTo>
                  <a:lnTo>
                    <a:pt x="912" y="227"/>
                  </a:lnTo>
                  <a:lnTo>
                    <a:pt x="904" y="240"/>
                  </a:lnTo>
                  <a:lnTo>
                    <a:pt x="903" y="246"/>
                  </a:lnTo>
                  <a:lnTo>
                    <a:pt x="899" y="252"/>
                  </a:lnTo>
                  <a:lnTo>
                    <a:pt x="906" y="256"/>
                  </a:lnTo>
                  <a:lnTo>
                    <a:pt x="903" y="262"/>
                  </a:lnTo>
                  <a:lnTo>
                    <a:pt x="904" y="265"/>
                  </a:lnTo>
                  <a:lnTo>
                    <a:pt x="900" y="270"/>
                  </a:lnTo>
                  <a:lnTo>
                    <a:pt x="895" y="277"/>
                  </a:lnTo>
                  <a:lnTo>
                    <a:pt x="921" y="252"/>
                  </a:lnTo>
                  <a:lnTo>
                    <a:pt x="918" y="227"/>
                  </a:lnTo>
                  <a:lnTo>
                    <a:pt x="930" y="217"/>
                  </a:lnTo>
                  <a:lnTo>
                    <a:pt x="921" y="223"/>
                  </a:lnTo>
                  <a:lnTo>
                    <a:pt x="928" y="233"/>
                  </a:lnTo>
                  <a:lnTo>
                    <a:pt x="927" y="239"/>
                  </a:lnTo>
                  <a:lnTo>
                    <a:pt x="949" y="216"/>
                  </a:lnTo>
                  <a:lnTo>
                    <a:pt x="949" y="220"/>
                  </a:lnTo>
                  <a:lnTo>
                    <a:pt x="954" y="204"/>
                  </a:lnTo>
                  <a:lnTo>
                    <a:pt x="963" y="187"/>
                  </a:lnTo>
                  <a:lnTo>
                    <a:pt x="960" y="194"/>
                  </a:lnTo>
                  <a:lnTo>
                    <a:pt x="967" y="191"/>
                  </a:lnTo>
                  <a:lnTo>
                    <a:pt x="988" y="187"/>
                  </a:lnTo>
                  <a:lnTo>
                    <a:pt x="1009" y="182"/>
                  </a:lnTo>
                  <a:lnTo>
                    <a:pt x="1013" y="175"/>
                  </a:lnTo>
                  <a:lnTo>
                    <a:pt x="1017" y="176"/>
                  </a:lnTo>
                  <a:lnTo>
                    <a:pt x="1018" y="176"/>
                  </a:lnTo>
                  <a:lnTo>
                    <a:pt x="1025" y="181"/>
                  </a:lnTo>
                  <a:lnTo>
                    <a:pt x="1030" y="181"/>
                  </a:lnTo>
                  <a:lnTo>
                    <a:pt x="1042" y="176"/>
                  </a:lnTo>
                  <a:lnTo>
                    <a:pt x="1041" y="167"/>
                  </a:lnTo>
                  <a:lnTo>
                    <a:pt x="1042" y="173"/>
                  </a:lnTo>
                  <a:lnTo>
                    <a:pt x="1031" y="169"/>
                  </a:lnTo>
                  <a:lnTo>
                    <a:pt x="1032" y="155"/>
                  </a:lnTo>
                  <a:lnTo>
                    <a:pt x="1033" y="151"/>
                  </a:lnTo>
                  <a:lnTo>
                    <a:pt x="1055" y="128"/>
                  </a:lnTo>
                  <a:lnTo>
                    <a:pt x="1061" y="124"/>
                  </a:lnTo>
                  <a:lnTo>
                    <a:pt x="1065" y="126"/>
                  </a:lnTo>
                  <a:lnTo>
                    <a:pt x="1083" y="110"/>
                  </a:lnTo>
                  <a:lnTo>
                    <a:pt x="1083" y="113"/>
                  </a:lnTo>
                  <a:lnTo>
                    <a:pt x="1087" y="112"/>
                  </a:lnTo>
                  <a:lnTo>
                    <a:pt x="1096" y="114"/>
                  </a:lnTo>
                  <a:lnTo>
                    <a:pt x="1120" y="10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5" name="Freeform 485"/>
            <p:cNvSpPr>
              <a:spLocks/>
            </p:cNvSpPr>
            <p:nvPr/>
          </p:nvSpPr>
          <p:spPr bwMode="auto">
            <a:xfrm>
              <a:off x="1477" y="1355"/>
              <a:ext cx="356" cy="171"/>
            </a:xfrm>
            <a:custGeom>
              <a:avLst/>
              <a:gdLst/>
              <a:ahLst/>
              <a:cxnLst>
                <a:cxn ang="0">
                  <a:pos x="573" y="296"/>
                </a:cxn>
                <a:cxn ang="0">
                  <a:pos x="553" y="240"/>
                </a:cxn>
                <a:cxn ang="0">
                  <a:pos x="521" y="227"/>
                </a:cxn>
                <a:cxn ang="0">
                  <a:pos x="548" y="174"/>
                </a:cxn>
                <a:cxn ang="0">
                  <a:pos x="657" y="78"/>
                </a:cxn>
                <a:cxn ang="0">
                  <a:pos x="647" y="19"/>
                </a:cxn>
                <a:cxn ang="0">
                  <a:pos x="555" y="7"/>
                </a:cxn>
                <a:cxn ang="0">
                  <a:pos x="535" y="1"/>
                </a:cxn>
                <a:cxn ang="0">
                  <a:pos x="459" y="12"/>
                </a:cxn>
                <a:cxn ang="0">
                  <a:pos x="420" y="19"/>
                </a:cxn>
                <a:cxn ang="0">
                  <a:pos x="297" y="56"/>
                </a:cxn>
                <a:cxn ang="0">
                  <a:pos x="323" y="93"/>
                </a:cxn>
                <a:cxn ang="0">
                  <a:pos x="312" y="97"/>
                </a:cxn>
                <a:cxn ang="0">
                  <a:pos x="288" y="92"/>
                </a:cxn>
                <a:cxn ang="0">
                  <a:pos x="201" y="120"/>
                </a:cxn>
                <a:cxn ang="0">
                  <a:pos x="284" y="126"/>
                </a:cxn>
                <a:cxn ang="0">
                  <a:pos x="234" y="156"/>
                </a:cxn>
                <a:cxn ang="0">
                  <a:pos x="166" y="174"/>
                </a:cxn>
                <a:cxn ang="0">
                  <a:pos x="124" y="191"/>
                </a:cxn>
                <a:cxn ang="0">
                  <a:pos x="139" y="197"/>
                </a:cxn>
                <a:cxn ang="0">
                  <a:pos x="134" y="211"/>
                </a:cxn>
                <a:cxn ang="0">
                  <a:pos x="104" y="218"/>
                </a:cxn>
                <a:cxn ang="0">
                  <a:pos x="140" y="229"/>
                </a:cxn>
                <a:cxn ang="0">
                  <a:pos x="112" y="258"/>
                </a:cxn>
                <a:cxn ang="0">
                  <a:pos x="177" y="249"/>
                </a:cxn>
                <a:cxn ang="0">
                  <a:pos x="205" y="251"/>
                </a:cxn>
                <a:cxn ang="0">
                  <a:pos x="159" y="281"/>
                </a:cxn>
                <a:cxn ang="0">
                  <a:pos x="73" y="319"/>
                </a:cxn>
                <a:cxn ang="0">
                  <a:pos x="48" y="318"/>
                </a:cxn>
                <a:cxn ang="0">
                  <a:pos x="16" y="333"/>
                </a:cxn>
                <a:cxn ang="0">
                  <a:pos x="43" y="326"/>
                </a:cxn>
                <a:cxn ang="0">
                  <a:pos x="104" y="315"/>
                </a:cxn>
                <a:cxn ang="0">
                  <a:pos x="217" y="271"/>
                </a:cxn>
                <a:cxn ang="0">
                  <a:pos x="295" y="230"/>
                </a:cxn>
                <a:cxn ang="0">
                  <a:pos x="385" y="197"/>
                </a:cxn>
                <a:cxn ang="0">
                  <a:pos x="335" y="213"/>
                </a:cxn>
                <a:cxn ang="0">
                  <a:pos x="308" y="245"/>
                </a:cxn>
                <a:cxn ang="0">
                  <a:pos x="337" y="235"/>
                </a:cxn>
                <a:cxn ang="0">
                  <a:pos x="362" y="230"/>
                </a:cxn>
                <a:cxn ang="0">
                  <a:pos x="381" y="213"/>
                </a:cxn>
                <a:cxn ang="0">
                  <a:pos x="404" y="207"/>
                </a:cxn>
                <a:cxn ang="0">
                  <a:pos x="420" y="211"/>
                </a:cxn>
                <a:cxn ang="0">
                  <a:pos x="419" y="218"/>
                </a:cxn>
                <a:cxn ang="0">
                  <a:pos x="440" y="225"/>
                </a:cxn>
                <a:cxn ang="0">
                  <a:pos x="509" y="230"/>
                </a:cxn>
                <a:cxn ang="0">
                  <a:pos x="504" y="237"/>
                </a:cxn>
                <a:cxn ang="0">
                  <a:pos x="531" y="252"/>
                </a:cxn>
                <a:cxn ang="0">
                  <a:pos x="545" y="259"/>
                </a:cxn>
                <a:cxn ang="0">
                  <a:pos x="561" y="258"/>
                </a:cxn>
                <a:cxn ang="0">
                  <a:pos x="565" y="273"/>
                </a:cxn>
                <a:cxn ang="0">
                  <a:pos x="564" y="278"/>
                </a:cxn>
                <a:cxn ang="0">
                  <a:pos x="563" y="300"/>
                </a:cxn>
                <a:cxn ang="0">
                  <a:pos x="554" y="321"/>
                </a:cxn>
                <a:cxn ang="0">
                  <a:pos x="571" y="330"/>
                </a:cxn>
              </a:cxnLst>
              <a:rect l="0" t="0" r="r" b="b"/>
              <a:pathLst>
                <a:path w="713" h="341">
                  <a:moveTo>
                    <a:pt x="578" y="331"/>
                  </a:moveTo>
                  <a:lnTo>
                    <a:pt x="590" y="317"/>
                  </a:lnTo>
                  <a:lnTo>
                    <a:pt x="582" y="307"/>
                  </a:lnTo>
                  <a:lnTo>
                    <a:pt x="573" y="296"/>
                  </a:lnTo>
                  <a:lnTo>
                    <a:pt x="577" y="276"/>
                  </a:lnTo>
                  <a:lnTo>
                    <a:pt x="582" y="257"/>
                  </a:lnTo>
                  <a:lnTo>
                    <a:pt x="576" y="233"/>
                  </a:lnTo>
                  <a:lnTo>
                    <a:pt x="553" y="240"/>
                  </a:lnTo>
                  <a:lnTo>
                    <a:pt x="540" y="247"/>
                  </a:lnTo>
                  <a:lnTo>
                    <a:pt x="524" y="252"/>
                  </a:lnTo>
                  <a:lnTo>
                    <a:pt x="525" y="230"/>
                  </a:lnTo>
                  <a:lnTo>
                    <a:pt x="521" y="227"/>
                  </a:lnTo>
                  <a:lnTo>
                    <a:pt x="529" y="222"/>
                  </a:lnTo>
                  <a:lnTo>
                    <a:pt x="495" y="222"/>
                  </a:lnTo>
                  <a:lnTo>
                    <a:pt x="522" y="198"/>
                  </a:lnTo>
                  <a:lnTo>
                    <a:pt x="548" y="174"/>
                  </a:lnTo>
                  <a:lnTo>
                    <a:pt x="575" y="149"/>
                  </a:lnTo>
                  <a:lnTo>
                    <a:pt x="601" y="125"/>
                  </a:lnTo>
                  <a:lnTo>
                    <a:pt x="629" y="101"/>
                  </a:lnTo>
                  <a:lnTo>
                    <a:pt x="657" y="78"/>
                  </a:lnTo>
                  <a:lnTo>
                    <a:pt x="685" y="54"/>
                  </a:lnTo>
                  <a:lnTo>
                    <a:pt x="713" y="31"/>
                  </a:lnTo>
                  <a:lnTo>
                    <a:pt x="678" y="23"/>
                  </a:lnTo>
                  <a:lnTo>
                    <a:pt x="647" y="19"/>
                  </a:lnTo>
                  <a:lnTo>
                    <a:pt x="615" y="17"/>
                  </a:lnTo>
                  <a:lnTo>
                    <a:pt x="573" y="13"/>
                  </a:lnTo>
                  <a:lnTo>
                    <a:pt x="571" y="11"/>
                  </a:lnTo>
                  <a:lnTo>
                    <a:pt x="555" y="7"/>
                  </a:lnTo>
                  <a:lnTo>
                    <a:pt x="546" y="7"/>
                  </a:lnTo>
                  <a:lnTo>
                    <a:pt x="541" y="5"/>
                  </a:lnTo>
                  <a:lnTo>
                    <a:pt x="525" y="7"/>
                  </a:lnTo>
                  <a:lnTo>
                    <a:pt x="535" y="1"/>
                  </a:lnTo>
                  <a:lnTo>
                    <a:pt x="525" y="0"/>
                  </a:lnTo>
                  <a:lnTo>
                    <a:pt x="482" y="9"/>
                  </a:lnTo>
                  <a:lnTo>
                    <a:pt x="475" y="8"/>
                  </a:lnTo>
                  <a:lnTo>
                    <a:pt x="459" y="12"/>
                  </a:lnTo>
                  <a:lnTo>
                    <a:pt x="458" y="15"/>
                  </a:lnTo>
                  <a:lnTo>
                    <a:pt x="450" y="20"/>
                  </a:lnTo>
                  <a:lnTo>
                    <a:pt x="455" y="13"/>
                  </a:lnTo>
                  <a:lnTo>
                    <a:pt x="420" y="19"/>
                  </a:lnTo>
                  <a:lnTo>
                    <a:pt x="383" y="32"/>
                  </a:lnTo>
                  <a:lnTo>
                    <a:pt x="347" y="45"/>
                  </a:lnTo>
                  <a:lnTo>
                    <a:pt x="315" y="47"/>
                  </a:lnTo>
                  <a:lnTo>
                    <a:pt x="297" y="56"/>
                  </a:lnTo>
                  <a:lnTo>
                    <a:pt x="311" y="77"/>
                  </a:lnTo>
                  <a:lnTo>
                    <a:pt x="305" y="81"/>
                  </a:lnTo>
                  <a:lnTo>
                    <a:pt x="330" y="85"/>
                  </a:lnTo>
                  <a:lnTo>
                    <a:pt x="323" y="93"/>
                  </a:lnTo>
                  <a:lnTo>
                    <a:pt x="343" y="93"/>
                  </a:lnTo>
                  <a:lnTo>
                    <a:pt x="318" y="93"/>
                  </a:lnTo>
                  <a:lnTo>
                    <a:pt x="315" y="86"/>
                  </a:lnTo>
                  <a:lnTo>
                    <a:pt x="312" y="97"/>
                  </a:lnTo>
                  <a:lnTo>
                    <a:pt x="319" y="102"/>
                  </a:lnTo>
                  <a:lnTo>
                    <a:pt x="307" y="102"/>
                  </a:lnTo>
                  <a:lnTo>
                    <a:pt x="272" y="99"/>
                  </a:lnTo>
                  <a:lnTo>
                    <a:pt x="288" y="92"/>
                  </a:lnTo>
                  <a:lnTo>
                    <a:pt x="247" y="99"/>
                  </a:lnTo>
                  <a:lnTo>
                    <a:pt x="195" y="113"/>
                  </a:lnTo>
                  <a:lnTo>
                    <a:pt x="212" y="119"/>
                  </a:lnTo>
                  <a:lnTo>
                    <a:pt x="201" y="120"/>
                  </a:lnTo>
                  <a:lnTo>
                    <a:pt x="198" y="133"/>
                  </a:lnTo>
                  <a:lnTo>
                    <a:pt x="242" y="133"/>
                  </a:lnTo>
                  <a:lnTo>
                    <a:pt x="247" y="137"/>
                  </a:lnTo>
                  <a:lnTo>
                    <a:pt x="284" y="126"/>
                  </a:lnTo>
                  <a:lnTo>
                    <a:pt x="276" y="134"/>
                  </a:lnTo>
                  <a:lnTo>
                    <a:pt x="270" y="137"/>
                  </a:lnTo>
                  <a:lnTo>
                    <a:pt x="261" y="150"/>
                  </a:lnTo>
                  <a:lnTo>
                    <a:pt x="234" y="156"/>
                  </a:lnTo>
                  <a:lnTo>
                    <a:pt x="193" y="165"/>
                  </a:lnTo>
                  <a:lnTo>
                    <a:pt x="200" y="161"/>
                  </a:lnTo>
                  <a:lnTo>
                    <a:pt x="186" y="164"/>
                  </a:lnTo>
                  <a:lnTo>
                    <a:pt x="166" y="174"/>
                  </a:lnTo>
                  <a:lnTo>
                    <a:pt x="170" y="174"/>
                  </a:lnTo>
                  <a:lnTo>
                    <a:pt x="162" y="177"/>
                  </a:lnTo>
                  <a:lnTo>
                    <a:pt x="134" y="188"/>
                  </a:lnTo>
                  <a:lnTo>
                    <a:pt x="124" y="191"/>
                  </a:lnTo>
                  <a:lnTo>
                    <a:pt x="127" y="193"/>
                  </a:lnTo>
                  <a:lnTo>
                    <a:pt x="116" y="197"/>
                  </a:lnTo>
                  <a:lnTo>
                    <a:pt x="120" y="204"/>
                  </a:lnTo>
                  <a:lnTo>
                    <a:pt x="139" y="197"/>
                  </a:lnTo>
                  <a:lnTo>
                    <a:pt x="121" y="205"/>
                  </a:lnTo>
                  <a:lnTo>
                    <a:pt x="122" y="207"/>
                  </a:lnTo>
                  <a:lnTo>
                    <a:pt x="141" y="210"/>
                  </a:lnTo>
                  <a:lnTo>
                    <a:pt x="134" y="211"/>
                  </a:lnTo>
                  <a:lnTo>
                    <a:pt x="138" y="215"/>
                  </a:lnTo>
                  <a:lnTo>
                    <a:pt x="126" y="215"/>
                  </a:lnTo>
                  <a:lnTo>
                    <a:pt x="118" y="211"/>
                  </a:lnTo>
                  <a:lnTo>
                    <a:pt x="104" y="218"/>
                  </a:lnTo>
                  <a:lnTo>
                    <a:pt x="111" y="233"/>
                  </a:lnTo>
                  <a:lnTo>
                    <a:pt x="141" y="224"/>
                  </a:lnTo>
                  <a:lnTo>
                    <a:pt x="159" y="215"/>
                  </a:lnTo>
                  <a:lnTo>
                    <a:pt x="140" y="229"/>
                  </a:lnTo>
                  <a:lnTo>
                    <a:pt x="129" y="242"/>
                  </a:lnTo>
                  <a:lnTo>
                    <a:pt x="123" y="248"/>
                  </a:lnTo>
                  <a:lnTo>
                    <a:pt x="123" y="249"/>
                  </a:lnTo>
                  <a:lnTo>
                    <a:pt x="112" y="258"/>
                  </a:lnTo>
                  <a:lnTo>
                    <a:pt x="147" y="252"/>
                  </a:lnTo>
                  <a:lnTo>
                    <a:pt x="157" y="253"/>
                  </a:lnTo>
                  <a:lnTo>
                    <a:pt x="157" y="264"/>
                  </a:lnTo>
                  <a:lnTo>
                    <a:pt x="177" y="249"/>
                  </a:lnTo>
                  <a:lnTo>
                    <a:pt x="183" y="251"/>
                  </a:lnTo>
                  <a:lnTo>
                    <a:pt x="171" y="254"/>
                  </a:lnTo>
                  <a:lnTo>
                    <a:pt x="174" y="259"/>
                  </a:lnTo>
                  <a:lnTo>
                    <a:pt x="205" y="251"/>
                  </a:lnTo>
                  <a:lnTo>
                    <a:pt x="176" y="267"/>
                  </a:lnTo>
                  <a:lnTo>
                    <a:pt x="181" y="267"/>
                  </a:lnTo>
                  <a:lnTo>
                    <a:pt x="177" y="267"/>
                  </a:lnTo>
                  <a:lnTo>
                    <a:pt x="159" y="281"/>
                  </a:lnTo>
                  <a:lnTo>
                    <a:pt x="151" y="283"/>
                  </a:lnTo>
                  <a:lnTo>
                    <a:pt x="122" y="299"/>
                  </a:lnTo>
                  <a:lnTo>
                    <a:pt x="76" y="312"/>
                  </a:lnTo>
                  <a:lnTo>
                    <a:pt x="73" y="319"/>
                  </a:lnTo>
                  <a:lnTo>
                    <a:pt x="66" y="319"/>
                  </a:lnTo>
                  <a:lnTo>
                    <a:pt x="62" y="321"/>
                  </a:lnTo>
                  <a:lnTo>
                    <a:pt x="62" y="318"/>
                  </a:lnTo>
                  <a:lnTo>
                    <a:pt x="48" y="318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6" y="338"/>
                  </a:lnTo>
                  <a:lnTo>
                    <a:pt x="16" y="333"/>
                  </a:lnTo>
                  <a:lnTo>
                    <a:pt x="19" y="336"/>
                  </a:lnTo>
                  <a:lnTo>
                    <a:pt x="39" y="326"/>
                  </a:lnTo>
                  <a:lnTo>
                    <a:pt x="50" y="325"/>
                  </a:lnTo>
                  <a:lnTo>
                    <a:pt x="43" y="326"/>
                  </a:lnTo>
                  <a:lnTo>
                    <a:pt x="64" y="323"/>
                  </a:lnTo>
                  <a:lnTo>
                    <a:pt x="80" y="321"/>
                  </a:lnTo>
                  <a:lnTo>
                    <a:pt x="84" y="320"/>
                  </a:lnTo>
                  <a:lnTo>
                    <a:pt x="104" y="315"/>
                  </a:lnTo>
                  <a:lnTo>
                    <a:pt x="110" y="313"/>
                  </a:lnTo>
                  <a:lnTo>
                    <a:pt x="115" y="308"/>
                  </a:lnTo>
                  <a:lnTo>
                    <a:pt x="170" y="289"/>
                  </a:lnTo>
                  <a:lnTo>
                    <a:pt x="217" y="271"/>
                  </a:lnTo>
                  <a:lnTo>
                    <a:pt x="260" y="253"/>
                  </a:lnTo>
                  <a:lnTo>
                    <a:pt x="251" y="248"/>
                  </a:lnTo>
                  <a:lnTo>
                    <a:pt x="287" y="233"/>
                  </a:lnTo>
                  <a:lnTo>
                    <a:pt x="295" y="230"/>
                  </a:lnTo>
                  <a:lnTo>
                    <a:pt x="301" y="223"/>
                  </a:lnTo>
                  <a:lnTo>
                    <a:pt x="332" y="211"/>
                  </a:lnTo>
                  <a:lnTo>
                    <a:pt x="363" y="201"/>
                  </a:lnTo>
                  <a:lnTo>
                    <a:pt x="385" y="197"/>
                  </a:lnTo>
                  <a:lnTo>
                    <a:pt x="371" y="204"/>
                  </a:lnTo>
                  <a:lnTo>
                    <a:pt x="374" y="209"/>
                  </a:lnTo>
                  <a:lnTo>
                    <a:pt x="367" y="209"/>
                  </a:lnTo>
                  <a:lnTo>
                    <a:pt x="335" y="213"/>
                  </a:lnTo>
                  <a:lnTo>
                    <a:pt x="305" y="235"/>
                  </a:lnTo>
                  <a:lnTo>
                    <a:pt x="320" y="234"/>
                  </a:lnTo>
                  <a:lnTo>
                    <a:pt x="296" y="242"/>
                  </a:lnTo>
                  <a:lnTo>
                    <a:pt x="308" y="245"/>
                  </a:lnTo>
                  <a:lnTo>
                    <a:pt x="331" y="235"/>
                  </a:lnTo>
                  <a:lnTo>
                    <a:pt x="324" y="240"/>
                  </a:lnTo>
                  <a:lnTo>
                    <a:pt x="332" y="235"/>
                  </a:lnTo>
                  <a:lnTo>
                    <a:pt x="337" y="235"/>
                  </a:lnTo>
                  <a:lnTo>
                    <a:pt x="341" y="231"/>
                  </a:lnTo>
                  <a:lnTo>
                    <a:pt x="342" y="234"/>
                  </a:lnTo>
                  <a:lnTo>
                    <a:pt x="353" y="228"/>
                  </a:lnTo>
                  <a:lnTo>
                    <a:pt x="362" y="230"/>
                  </a:lnTo>
                  <a:lnTo>
                    <a:pt x="383" y="219"/>
                  </a:lnTo>
                  <a:lnTo>
                    <a:pt x="379" y="218"/>
                  </a:lnTo>
                  <a:lnTo>
                    <a:pt x="385" y="216"/>
                  </a:lnTo>
                  <a:lnTo>
                    <a:pt x="381" y="213"/>
                  </a:lnTo>
                  <a:lnTo>
                    <a:pt x="391" y="210"/>
                  </a:lnTo>
                  <a:lnTo>
                    <a:pt x="409" y="201"/>
                  </a:lnTo>
                  <a:lnTo>
                    <a:pt x="396" y="209"/>
                  </a:lnTo>
                  <a:lnTo>
                    <a:pt x="404" y="207"/>
                  </a:lnTo>
                  <a:lnTo>
                    <a:pt x="403" y="210"/>
                  </a:lnTo>
                  <a:lnTo>
                    <a:pt x="428" y="205"/>
                  </a:lnTo>
                  <a:lnTo>
                    <a:pt x="421" y="206"/>
                  </a:lnTo>
                  <a:lnTo>
                    <a:pt x="420" y="211"/>
                  </a:lnTo>
                  <a:lnTo>
                    <a:pt x="416" y="212"/>
                  </a:lnTo>
                  <a:lnTo>
                    <a:pt x="423" y="213"/>
                  </a:lnTo>
                  <a:lnTo>
                    <a:pt x="425" y="213"/>
                  </a:lnTo>
                  <a:lnTo>
                    <a:pt x="419" y="218"/>
                  </a:lnTo>
                  <a:lnTo>
                    <a:pt x="425" y="222"/>
                  </a:lnTo>
                  <a:lnTo>
                    <a:pt x="441" y="215"/>
                  </a:lnTo>
                  <a:lnTo>
                    <a:pt x="435" y="221"/>
                  </a:lnTo>
                  <a:lnTo>
                    <a:pt x="440" y="225"/>
                  </a:lnTo>
                  <a:lnTo>
                    <a:pt x="462" y="227"/>
                  </a:lnTo>
                  <a:lnTo>
                    <a:pt x="485" y="228"/>
                  </a:lnTo>
                  <a:lnTo>
                    <a:pt x="486" y="234"/>
                  </a:lnTo>
                  <a:lnTo>
                    <a:pt x="509" y="230"/>
                  </a:lnTo>
                  <a:lnTo>
                    <a:pt x="518" y="233"/>
                  </a:lnTo>
                  <a:lnTo>
                    <a:pt x="511" y="236"/>
                  </a:lnTo>
                  <a:lnTo>
                    <a:pt x="515" y="230"/>
                  </a:lnTo>
                  <a:lnTo>
                    <a:pt x="504" y="237"/>
                  </a:lnTo>
                  <a:lnTo>
                    <a:pt x="516" y="252"/>
                  </a:lnTo>
                  <a:lnTo>
                    <a:pt x="527" y="266"/>
                  </a:lnTo>
                  <a:lnTo>
                    <a:pt x="536" y="265"/>
                  </a:lnTo>
                  <a:lnTo>
                    <a:pt x="531" y="252"/>
                  </a:lnTo>
                  <a:lnTo>
                    <a:pt x="540" y="254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5" y="259"/>
                  </a:lnTo>
                  <a:lnTo>
                    <a:pt x="545" y="263"/>
                  </a:lnTo>
                  <a:lnTo>
                    <a:pt x="547" y="266"/>
                  </a:lnTo>
                  <a:lnTo>
                    <a:pt x="565" y="246"/>
                  </a:lnTo>
                  <a:lnTo>
                    <a:pt x="561" y="258"/>
                  </a:lnTo>
                  <a:lnTo>
                    <a:pt x="565" y="267"/>
                  </a:lnTo>
                  <a:lnTo>
                    <a:pt x="570" y="266"/>
                  </a:lnTo>
                  <a:lnTo>
                    <a:pt x="570" y="270"/>
                  </a:lnTo>
                  <a:lnTo>
                    <a:pt x="565" y="273"/>
                  </a:lnTo>
                  <a:lnTo>
                    <a:pt x="576" y="275"/>
                  </a:lnTo>
                  <a:lnTo>
                    <a:pt x="570" y="275"/>
                  </a:lnTo>
                  <a:lnTo>
                    <a:pt x="570" y="281"/>
                  </a:lnTo>
                  <a:lnTo>
                    <a:pt x="564" y="278"/>
                  </a:lnTo>
                  <a:lnTo>
                    <a:pt x="565" y="287"/>
                  </a:lnTo>
                  <a:lnTo>
                    <a:pt x="559" y="288"/>
                  </a:lnTo>
                  <a:lnTo>
                    <a:pt x="560" y="290"/>
                  </a:lnTo>
                  <a:lnTo>
                    <a:pt x="563" y="300"/>
                  </a:lnTo>
                  <a:lnTo>
                    <a:pt x="571" y="311"/>
                  </a:lnTo>
                  <a:lnTo>
                    <a:pt x="564" y="312"/>
                  </a:lnTo>
                  <a:lnTo>
                    <a:pt x="546" y="324"/>
                  </a:lnTo>
                  <a:lnTo>
                    <a:pt x="554" y="321"/>
                  </a:lnTo>
                  <a:lnTo>
                    <a:pt x="577" y="313"/>
                  </a:lnTo>
                  <a:lnTo>
                    <a:pt x="564" y="331"/>
                  </a:lnTo>
                  <a:lnTo>
                    <a:pt x="558" y="333"/>
                  </a:lnTo>
                  <a:lnTo>
                    <a:pt x="571" y="330"/>
                  </a:lnTo>
                  <a:lnTo>
                    <a:pt x="561" y="335"/>
                  </a:lnTo>
                  <a:lnTo>
                    <a:pt x="558" y="341"/>
                  </a:lnTo>
                  <a:lnTo>
                    <a:pt x="578" y="33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6" name="Freeform 486"/>
            <p:cNvSpPr>
              <a:spLocks/>
            </p:cNvSpPr>
            <p:nvPr/>
          </p:nvSpPr>
          <p:spPr bwMode="auto">
            <a:xfrm>
              <a:off x="1577" y="1492"/>
              <a:ext cx="26" cy="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7" y="6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41" y="0"/>
                </a:cxn>
                <a:cxn ang="0">
                  <a:pos x="37" y="5"/>
                </a:cxn>
                <a:cxn ang="0">
                  <a:pos x="32" y="4"/>
                </a:cxn>
                <a:cxn ang="0">
                  <a:pos x="24" y="6"/>
                </a:cxn>
                <a:cxn ang="0">
                  <a:pos x="17" y="15"/>
                </a:cxn>
                <a:cxn ang="0">
                  <a:pos x="16" y="7"/>
                </a:cxn>
                <a:cxn ang="0">
                  <a:pos x="2" y="16"/>
                </a:cxn>
                <a:cxn ang="0">
                  <a:pos x="1" y="23"/>
                </a:cxn>
                <a:cxn ang="0">
                  <a:pos x="4" y="19"/>
                </a:cxn>
                <a:cxn ang="0">
                  <a:pos x="10" y="21"/>
                </a:cxn>
                <a:cxn ang="0">
                  <a:pos x="0" y="28"/>
                </a:cxn>
                <a:cxn ang="0">
                  <a:pos x="11" y="21"/>
                </a:cxn>
                <a:cxn ang="0">
                  <a:pos x="32" y="15"/>
                </a:cxn>
                <a:cxn ang="0">
                  <a:pos x="37" y="11"/>
                </a:cxn>
                <a:cxn ang="0">
                  <a:pos x="52" y="7"/>
                </a:cxn>
              </a:cxnLst>
              <a:rect l="0" t="0" r="r" b="b"/>
              <a:pathLst>
                <a:path w="52" h="28">
                  <a:moveTo>
                    <a:pt x="52" y="7"/>
                  </a:moveTo>
                  <a:lnTo>
                    <a:pt x="47" y="6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37" y="5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7" y="15"/>
                  </a:lnTo>
                  <a:lnTo>
                    <a:pt x="16" y="7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10" y="2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32" y="15"/>
                  </a:lnTo>
                  <a:lnTo>
                    <a:pt x="37" y="11"/>
                  </a:lnTo>
                  <a:lnTo>
                    <a:pt x="52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7" name="Freeform 487"/>
            <p:cNvSpPr>
              <a:spLocks/>
            </p:cNvSpPr>
            <p:nvPr/>
          </p:nvSpPr>
          <p:spPr bwMode="auto">
            <a:xfrm>
              <a:off x="1302" y="1924"/>
              <a:ext cx="12" cy="14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6" y="29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24" y="18"/>
                </a:cxn>
              </a:cxnLst>
              <a:rect l="0" t="0" r="r" b="b"/>
              <a:pathLst>
                <a:path w="24" h="29">
                  <a:moveTo>
                    <a:pt x="24" y="18"/>
                  </a:moveTo>
                  <a:lnTo>
                    <a:pt x="6" y="29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4" y="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8" name="Freeform 488"/>
            <p:cNvSpPr>
              <a:spLocks/>
            </p:cNvSpPr>
            <p:nvPr/>
          </p:nvSpPr>
          <p:spPr bwMode="auto">
            <a:xfrm>
              <a:off x="1516" y="1431"/>
              <a:ext cx="23" cy="8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21" y="16"/>
                </a:cxn>
                <a:cxn ang="0">
                  <a:pos x="13" y="6"/>
                </a:cxn>
                <a:cxn ang="0">
                  <a:pos x="17" y="10"/>
                </a:cxn>
                <a:cxn ang="0">
                  <a:pos x="0" y="8"/>
                </a:cxn>
                <a:cxn ang="0">
                  <a:pos x="6" y="1"/>
                </a:cxn>
                <a:cxn ang="0">
                  <a:pos x="23" y="0"/>
                </a:cxn>
                <a:cxn ang="0">
                  <a:pos x="44" y="8"/>
                </a:cxn>
              </a:cxnLst>
              <a:rect l="0" t="0" r="r" b="b"/>
              <a:pathLst>
                <a:path w="44" h="16">
                  <a:moveTo>
                    <a:pt x="44" y="8"/>
                  </a:moveTo>
                  <a:lnTo>
                    <a:pt x="21" y="16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0" y="8"/>
                  </a:lnTo>
                  <a:lnTo>
                    <a:pt x="6" y="1"/>
                  </a:lnTo>
                  <a:lnTo>
                    <a:pt x="23" y="0"/>
                  </a:lnTo>
                  <a:lnTo>
                    <a:pt x="44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9" name="Freeform 489"/>
            <p:cNvSpPr>
              <a:spLocks/>
            </p:cNvSpPr>
            <p:nvPr/>
          </p:nvSpPr>
          <p:spPr bwMode="auto">
            <a:xfrm>
              <a:off x="1738" y="1510"/>
              <a:ext cx="11" cy="18"/>
            </a:xfrm>
            <a:custGeom>
              <a:avLst/>
              <a:gdLst/>
              <a:ahLst/>
              <a:cxnLst>
                <a:cxn ang="0">
                  <a:pos x="12" y="33"/>
                </a:cxn>
                <a:cxn ang="0">
                  <a:pos x="10" y="36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7" y="22"/>
                </a:cxn>
                <a:cxn ang="0">
                  <a:pos x="12" y="16"/>
                </a:cxn>
                <a:cxn ang="0">
                  <a:pos x="5" y="17"/>
                </a:cxn>
                <a:cxn ang="0">
                  <a:pos x="13" y="10"/>
                </a:cxn>
                <a:cxn ang="0">
                  <a:pos x="12" y="4"/>
                </a:cxn>
                <a:cxn ang="0">
                  <a:pos x="19" y="0"/>
                </a:cxn>
                <a:cxn ang="0">
                  <a:pos x="22" y="17"/>
                </a:cxn>
                <a:cxn ang="0">
                  <a:pos x="18" y="16"/>
                </a:cxn>
                <a:cxn ang="0">
                  <a:pos x="17" y="21"/>
                </a:cxn>
                <a:cxn ang="0">
                  <a:pos x="12" y="33"/>
                </a:cxn>
              </a:cxnLst>
              <a:rect l="0" t="0" r="r" b="b"/>
              <a:pathLst>
                <a:path w="22" h="36">
                  <a:moveTo>
                    <a:pt x="12" y="33"/>
                  </a:moveTo>
                  <a:lnTo>
                    <a:pt x="10" y="36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7" y="22"/>
                  </a:lnTo>
                  <a:lnTo>
                    <a:pt x="12" y="16"/>
                  </a:lnTo>
                  <a:lnTo>
                    <a:pt x="5" y="17"/>
                  </a:lnTo>
                  <a:lnTo>
                    <a:pt x="13" y="10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22" y="17"/>
                  </a:lnTo>
                  <a:lnTo>
                    <a:pt x="18" y="16"/>
                  </a:lnTo>
                  <a:lnTo>
                    <a:pt x="17" y="21"/>
                  </a:lnTo>
                  <a:lnTo>
                    <a:pt x="12" y="3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0" name="Freeform 490"/>
            <p:cNvSpPr>
              <a:spLocks/>
            </p:cNvSpPr>
            <p:nvPr/>
          </p:nvSpPr>
          <p:spPr bwMode="auto">
            <a:xfrm>
              <a:off x="1745" y="1489"/>
              <a:ext cx="12" cy="13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17" y="17"/>
                </a:cxn>
                <a:cxn ang="0">
                  <a:pos x="0" y="27"/>
                </a:cxn>
                <a:cxn ang="0">
                  <a:pos x="5" y="21"/>
                </a:cxn>
                <a:cxn ang="0">
                  <a:pos x="18" y="0"/>
                </a:cxn>
                <a:cxn ang="0">
                  <a:pos x="24" y="1"/>
                </a:cxn>
                <a:cxn ang="0">
                  <a:pos x="22" y="15"/>
                </a:cxn>
              </a:cxnLst>
              <a:rect l="0" t="0" r="r" b="b"/>
              <a:pathLst>
                <a:path w="24" h="27">
                  <a:moveTo>
                    <a:pt x="22" y="15"/>
                  </a:moveTo>
                  <a:lnTo>
                    <a:pt x="17" y="17"/>
                  </a:lnTo>
                  <a:lnTo>
                    <a:pt x="0" y="27"/>
                  </a:lnTo>
                  <a:lnTo>
                    <a:pt x="5" y="2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2" y="1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1" name="Freeform 491"/>
            <p:cNvSpPr>
              <a:spLocks/>
            </p:cNvSpPr>
            <p:nvPr/>
          </p:nvSpPr>
          <p:spPr bwMode="auto">
            <a:xfrm>
              <a:off x="1458" y="1523"/>
              <a:ext cx="18" cy="7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8" y="0"/>
                </a:cxn>
                <a:cxn ang="0">
                  <a:pos x="0" y="11"/>
                </a:cxn>
                <a:cxn ang="0">
                  <a:pos x="9" y="13"/>
                </a:cxn>
                <a:cxn ang="0">
                  <a:pos x="35" y="8"/>
                </a:cxn>
              </a:cxnLst>
              <a:rect l="0" t="0" r="r" b="b"/>
              <a:pathLst>
                <a:path w="35" h="13">
                  <a:moveTo>
                    <a:pt x="35" y="8"/>
                  </a:moveTo>
                  <a:lnTo>
                    <a:pt x="28" y="0"/>
                  </a:lnTo>
                  <a:lnTo>
                    <a:pt x="0" y="11"/>
                  </a:lnTo>
                  <a:lnTo>
                    <a:pt x="9" y="13"/>
                  </a:lnTo>
                  <a:lnTo>
                    <a:pt x="35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2" name="Freeform 492"/>
            <p:cNvSpPr>
              <a:spLocks/>
            </p:cNvSpPr>
            <p:nvPr/>
          </p:nvSpPr>
          <p:spPr bwMode="auto">
            <a:xfrm>
              <a:off x="1507" y="1466"/>
              <a:ext cx="13" cy="5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15" y="10"/>
                </a:cxn>
                <a:cxn ang="0">
                  <a:pos x="0" y="6"/>
                </a:cxn>
                <a:cxn ang="0">
                  <a:pos x="26" y="0"/>
                </a:cxn>
                <a:cxn ang="0">
                  <a:pos x="25" y="8"/>
                </a:cxn>
              </a:cxnLst>
              <a:rect l="0" t="0" r="r" b="b"/>
              <a:pathLst>
                <a:path w="26" h="10">
                  <a:moveTo>
                    <a:pt x="25" y="8"/>
                  </a:moveTo>
                  <a:lnTo>
                    <a:pt x="15" y="10"/>
                  </a:lnTo>
                  <a:lnTo>
                    <a:pt x="0" y="6"/>
                  </a:lnTo>
                  <a:lnTo>
                    <a:pt x="26" y="0"/>
                  </a:lnTo>
                  <a:lnTo>
                    <a:pt x="25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3" name="Freeform 493"/>
            <p:cNvSpPr>
              <a:spLocks/>
            </p:cNvSpPr>
            <p:nvPr/>
          </p:nvSpPr>
          <p:spPr bwMode="auto">
            <a:xfrm>
              <a:off x="1737" y="1489"/>
              <a:ext cx="12" cy="9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6" y="12"/>
                </a:cxn>
                <a:cxn ang="0">
                  <a:pos x="10" y="6"/>
                </a:cxn>
                <a:cxn ang="0">
                  <a:pos x="22" y="10"/>
                </a:cxn>
                <a:cxn ang="0">
                  <a:pos x="21" y="7"/>
                </a:cxn>
                <a:cxn ang="0">
                  <a:pos x="15" y="6"/>
                </a:cxn>
                <a:cxn ang="0">
                  <a:pos x="19" y="0"/>
                </a:cxn>
                <a:cxn ang="0">
                  <a:pos x="8" y="4"/>
                </a:cxn>
                <a:cxn ang="0">
                  <a:pos x="6" y="9"/>
                </a:cxn>
                <a:cxn ang="0">
                  <a:pos x="0" y="10"/>
                </a:cxn>
                <a:cxn ang="0">
                  <a:pos x="4" y="18"/>
                </a:cxn>
                <a:cxn ang="0">
                  <a:pos x="8" y="11"/>
                </a:cxn>
                <a:cxn ang="0">
                  <a:pos x="19" y="17"/>
                </a:cxn>
              </a:cxnLst>
              <a:rect l="0" t="0" r="r" b="b"/>
              <a:pathLst>
                <a:path w="22" h="18">
                  <a:moveTo>
                    <a:pt x="19" y="17"/>
                  </a:moveTo>
                  <a:lnTo>
                    <a:pt x="16" y="12"/>
                  </a:lnTo>
                  <a:lnTo>
                    <a:pt x="10" y="6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5" y="6"/>
                  </a:lnTo>
                  <a:lnTo>
                    <a:pt x="19" y="0"/>
                  </a:lnTo>
                  <a:lnTo>
                    <a:pt x="8" y="4"/>
                  </a:lnTo>
                  <a:lnTo>
                    <a:pt x="6" y="9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1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4" name="Freeform 494"/>
            <p:cNvSpPr>
              <a:spLocks/>
            </p:cNvSpPr>
            <p:nvPr/>
          </p:nvSpPr>
          <p:spPr bwMode="auto">
            <a:xfrm>
              <a:off x="1736" y="1497"/>
              <a:ext cx="8" cy="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6" y="0"/>
                </a:cxn>
                <a:cxn ang="0">
                  <a:pos x="5" y="5"/>
                </a:cxn>
                <a:cxn ang="0">
                  <a:pos x="0" y="26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16" y="0"/>
                  </a:lnTo>
                  <a:lnTo>
                    <a:pt x="5" y="5"/>
                  </a:lnTo>
                  <a:lnTo>
                    <a:pt x="0" y="2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5" name="Freeform 495"/>
            <p:cNvSpPr>
              <a:spLocks/>
            </p:cNvSpPr>
            <p:nvPr/>
          </p:nvSpPr>
          <p:spPr bwMode="auto">
            <a:xfrm>
              <a:off x="1748" y="1501"/>
              <a:ext cx="8" cy="7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6" y="6"/>
                </a:cxn>
                <a:cxn ang="0">
                  <a:pos x="5" y="0"/>
                </a:cxn>
                <a:cxn ang="0">
                  <a:pos x="0" y="11"/>
                </a:cxn>
                <a:cxn ang="0">
                  <a:pos x="5" y="15"/>
                </a:cxn>
                <a:cxn ang="0">
                  <a:pos x="10" y="9"/>
                </a:cxn>
                <a:cxn ang="0">
                  <a:pos x="13" y="10"/>
                </a:cxn>
              </a:cxnLst>
              <a:rect l="0" t="0" r="r" b="b"/>
              <a:pathLst>
                <a:path w="16" h="15">
                  <a:moveTo>
                    <a:pt x="13" y="10"/>
                  </a:moveTo>
                  <a:lnTo>
                    <a:pt x="16" y="6"/>
                  </a:lnTo>
                  <a:lnTo>
                    <a:pt x="5" y="0"/>
                  </a:lnTo>
                  <a:lnTo>
                    <a:pt x="0" y="11"/>
                  </a:lnTo>
                  <a:lnTo>
                    <a:pt x="5" y="15"/>
                  </a:lnTo>
                  <a:lnTo>
                    <a:pt x="10" y="9"/>
                  </a:lnTo>
                  <a:lnTo>
                    <a:pt x="13" y="1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6" name="Freeform 496"/>
            <p:cNvSpPr>
              <a:spLocks/>
            </p:cNvSpPr>
            <p:nvPr/>
          </p:nvSpPr>
          <p:spPr bwMode="auto">
            <a:xfrm>
              <a:off x="1740" y="1504"/>
              <a:ext cx="7" cy="7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0" y="15"/>
                </a:cxn>
                <a:cxn ang="0">
                  <a:pos x="9" y="0"/>
                </a:cxn>
                <a:cxn ang="0">
                  <a:pos x="16" y="5"/>
                </a:cxn>
              </a:cxnLst>
              <a:rect l="0" t="0" r="r" b="b"/>
              <a:pathLst>
                <a:path w="16" h="15">
                  <a:moveTo>
                    <a:pt x="16" y="5"/>
                  </a:moveTo>
                  <a:lnTo>
                    <a:pt x="0" y="15"/>
                  </a:lnTo>
                  <a:lnTo>
                    <a:pt x="9" y="0"/>
                  </a:lnTo>
                  <a:lnTo>
                    <a:pt x="16" y="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7" name="Freeform 497"/>
            <p:cNvSpPr>
              <a:spLocks/>
            </p:cNvSpPr>
            <p:nvPr/>
          </p:nvSpPr>
          <p:spPr bwMode="auto">
            <a:xfrm>
              <a:off x="1300" y="1915"/>
              <a:ext cx="5" cy="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9" y="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8" name="Freeform 498"/>
            <p:cNvSpPr>
              <a:spLocks/>
            </p:cNvSpPr>
            <p:nvPr/>
          </p:nvSpPr>
          <p:spPr bwMode="auto">
            <a:xfrm>
              <a:off x="2181" y="1681"/>
              <a:ext cx="22" cy="6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32" y="5"/>
                </a:cxn>
                <a:cxn ang="0">
                  <a:pos x="34" y="0"/>
                </a:cxn>
                <a:cxn ang="0">
                  <a:pos x="0" y="11"/>
                </a:cxn>
                <a:cxn ang="0">
                  <a:pos x="21" y="6"/>
                </a:cxn>
                <a:cxn ang="0">
                  <a:pos x="44" y="2"/>
                </a:cxn>
              </a:cxnLst>
              <a:rect l="0" t="0" r="r" b="b"/>
              <a:pathLst>
                <a:path w="44" h="11">
                  <a:moveTo>
                    <a:pt x="44" y="2"/>
                  </a:moveTo>
                  <a:lnTo>
                    <a:pt x="32" y="5"/>
                  </a:lnTo>
                  <a:lnTo>
                    <a:pt x="34" y="0"/>
                  </a:lnTo>
                  <a:lnTo>
                    <a:pt x="0" y="11"/>
                  </a:lnTo>
                  <a:lnTo>
                    <a:pt x="21" y="6"/>
                  </a:lnTo>
                  <a:lnTo>
                    <a:pt x="44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9" name="Freeform 499"/>
            <p:cNvSpPr>
              <a:spLocks/>
            </p:cNvSpPr>
            <p:nvPr/>
          </p:nvSpPr>
          <p:spPr bwMode="auto">
            <a:xfrm>
              <a:off x="1272" y="1902"/>
              <a:ext cx="4" cy="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4" y="6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40" name="Freeform 500"/>
            <p:cNvSpPr>
              <a:spLocks/>
            </p:cNvSpPr>
            <p:nvPr/>
          </p:nvSpPr>
          <p:spPr bwMode="auto">
            <a:xfrm>
              <a:off x="1287" y="1909"/>
              <a:ext cx="4" cy="3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4" y="6"/>
                  </a:ln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41" name="Freeform 501"/>
            <p:cNvSpPr>
              <a:spLocks/>
            </p:cNvSpPr>
            <p:nvPr/>
          </p:nvSpPr>
          <p:spPr bwMode="auto">
            <a:xfrm>
              <a:off x="2708" y="1838"/>
              <a:ext cx="86" cy="80"/>
            </a:xfrm>
            <a:custGeom>
              <a:avLst/>
              <a:gdLst/>
              <a:ahLst/>
              <a:cxnLst>
                <a:cxn ang="0">
                  <a:pos x="2" y="147"/>
                </a:cxn>
                <a:cxn ang="0">
                  <a:pos x="0" y="160"/>
                </a:cxn>
                <a:cxn ang="0">
                  <a:pos x="1" y="147"/>
                </a:cxn>
                <a:cxn ang="0">
                  <a:pos x="14" y="118"/>
                </a:cxn>
                <a:cxn ang="0">
                  <a:pos x="27" y="90"/>
                </a:cxn>
                <a:cxn ang="0">
                  <a:pos x="24" y="92"/>
                </a:cxn>
                <a:cxn ang="0">
                  <a:pos x="39" y="74"/>
                </a:cxn>
                <a:cxn ang="0">
                  <a:pos x="48" y="56"/>
                </a:cxn>
                <a:cxn ang="0">
                  <a:pos x="55" y="38"/>
                </a:cxn>
                <a:cxn ang="0">
                  <a:pos x="70" y="24"/>
                </a:cxn>
                <a:cxn ang="0">
                  <a:pos x="82" y="0"/>
                </a:cxn>
                <a:cxn ang="0">
                  <a:pos x="104" y="0"/>
                </a:cxn>
                <a:cxn ang="0">
                  <a:pos x="127" y="0"/>
                </a:cxn>
                <a:cxn ang="0">
                  <a:pos x="150" y="0"/>
                </a:cxn>
                <a:cxn ang="0">
                  <a:pos x="171" y="0"/>
                </a:cxn>
                <a:cxn ang="0">
                  <a:pos x="171" y="8"/>
                </a:cxn>
                <a:cxn ang="0">
                  <a:pos x="171" y="38"/>
                </a:cxn>
                <a:cxn ang="0">
                  <a:pos x="154" y="38"/>
                </a:cxn>
                <a:cxn ang="0">
                  <a:pos x="138" y="38"/>
                </a:cxn>
                <a:cxn ang="0">
                  <a:pos x="121" y="38"/>
                </a:cxn>
                <a:cxn ang="0">
                  <a:pos x="104" y="38"/>
                </a:cxn>
                <a:cxn ang="0">
                  <a:pos x="104" y="68"/>
                </a:cxn>
                <a:cxn ang="0">
                  <a:pos x="103" y="98"/>
                </a:cxn>
                <a:cxn ang="0">
                  <a:pos x="82" y="108"/>
                </a:cxn>
                <a:cxn ang="0">
                  <a:pos x="82" y="127"/>
                </a:cxn>
                <a:cxn ang="0">
                  <a:pos x="82" y="147"/>
                </a:cxn>
                <a:cxn ang="0">
                  <a:pos x="62" y="147"/>
                </a:cxn>
                <a:cxn ang="0">
                  <a:pos x="42" y="147"/>
                </a:cxn>
                <a:cxn ang="0">
                  <a:pos x="22" y="147"/>
                </a:cxn>
                <a:cxn ang="0">
                  <a:pos x="2" y="147"/>
                </a:cxn>
              </a:cxnLst>
              <a:rect l="0" t="0" r="r" b="b"/>
              <a:pathLst>
                <a:path w="171" h="160">
                  <a:moveTo>
                    <a:pt x="2" y="147"/>
                  </a:moveTo>
                  <a:lnTo>
                    <a:pt x="0" y="160"/>
                  </a:lnTo>
                  <a:lnTo>
                    <a:pt x="1" y="147"/>
                  </a:lnTo>
                  <a:lnTo>
                    <a:pt x="14" y="118"/>
                  </a:lnTo>
                  <a:lnTo>
                    <a:pt x="27" y="90"/>
                  </a:lnTo>
                  <a:lnTo>
                    <a:pt x="24" y="92"/>
                  </a:lnTo>
                  <a:lnTo>
                    <a:pt x="39" y="74"/>
                  </a:lnTo>
                  <a:lnTo>
                    <a:pt x="48" y="56"/>
                  </a:lnTo>
                  <a:lnTo>
                    <a:pt x="55" y="38"/>
                  </a:lnTo>
                  <a:lnTo>
                    <a:pt x="70" y="24"/>
                  </a:lnTo>
                  <a:lnTo>
                    <a:pt x="82" y="0"/>
                  </a:lnTo>
                  <a:lnTo>
                    <a:pt x="104" y="0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1" y="0"/>
                  </a:lnTo>
                  <a:lnTo>
                    <a:pt x="171" y="8"/>
                  </a:lnTo>
                  <a:lnTo>
                    <a:pt x="171" y="38"/>
                  </a:lnTo>
                  <a:lnTo>
                    <a:pt x="154" y="38"/>
                  </a:lnTo>
                  <a:lnTo>
                    <a:pt x="138" y="38"/>
                  </a:lnTo>
                  <a:lnTo>
                    <a:pt x="121" y="38"/>
                  </a:lnTo>
                  <a:lnTo>
                    <a:pt x="104" y="38"/>
                  </a:lnTo>
                  <a:lnTo>
                    <a:pt x="104" y="68"/>
                  </a:lnTo>
                  <a:lnTo>
                    <a:pt x="103" y="98"/>
                  </a:lnTo>
                  <a:lnTo>
                    <a:pt x="82" y="108"/>
                  </a:lnTo>
                  <a:lnTo>
                    <a:pt x="82" y="127"/>
                  </a:lnTo>
                  <a:lnTo>
                    <a:pt x="82" y="147"/>
                  </a:lnTo>
                  <a:lnTo>
                    <a:pt x="62" y="147"/>
                  </a:lnTo>
                  <a:lnTo>
                    <a:pt x="42" y="147"/>
                  </a:lnTo>
                  <a:lnTo>
                    <a:pt x="22" y="147"/>
                  </a:lnTo>
                  <a:lnTo>
                    <a:pt x="2" y="14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174" name="Text Box 534"/>
          <p:cNvSpPr txBox="1">
            <a:spLocks noChangeArrowheads="1"/>
          </p:cNvSpPr>
          <p:nvPr/>
        </p:nvSpPr>
        <p:spPr bwMode="auto">
          <a:xfrm>
            <a:off x="7399338" y="3098800"/>
            <a:ext cx="1579562" cy="304800"/>
          </a:xfrm>
          <a:prstGeom prst="rect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80"/>
                </a:solidFill>
              </a:rPr>
              <a:t>Kwajalein Atoll</a:t>
            </a:r>
          </a:p>
        </p:txBody>
      </p:sp>
      <p:sp>
        <p:nvSpPr>
          <p:cNvPr id="241170" name="Text Box 530"/>
          <p:cNvSpPr txBox="1">
            <a:spLocks noChangeArrowheads="1"/>
          </p:cNvSpPr>
          <p:nvPr/>
        </p:nvSpPr>
        <p:spPr bwMode="auto">
          <a:xfrm>
            <a:off x="1092200" y="1790700"/>
            <a:ext cx="1955800" cy="304800"/>
          </a:xfrm>
          <a:prstGeom prst="rect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80"/>
                </a:solidFill>
              </a:rPr>
              <a:t>US Space Command</a:t>
            </a:r>
          </a:p>
        </p:txBody>
      </p:sp>
      <p:sp>
        <p:nvSpPr>
          <p:cNvPr id="241162" name="AutoShape 522"/>
          <p:cNvSpPr>
            <a:spLocks noChangeArrowheads="1"/>
          </p:cNvSpPr>
          <p:nvPr/>
        </p:nvSpPr>
        <p:spPr bwMode="auto">
          <a:xfrm>
            <a:off x="2209800" y="2057400"/>
            <a:ext cx="203200" cy="273050"/>
          </a:xfrm>
          <a:prstGeom prst="diamond">
            <a:avLst/>
          </a:prstGeom>
          <a:solidFill>
            <a:srgbClr val="800080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43" name="AutoShape 503"/>
          <p:cNvSpPr>
            <a:spLocks noChangeArrowheads="1"/>
          </p:cNvSpPr>
          <p:nvPr/>
        </p:nvSpPr>
        <p:spPr bwMode="auto">
          <a:xfrm>
            <a:off x="2062163" y="2019300"/>
            <a:ext cx="250825" cy="2635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47" name="Rectangle 50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7550"/>
          </a:xfrm>
          <a:effectLst>
            <a:outerShdw dist="17961" dir="2700000" algn="ctr" rotWithShape="0">
              <a:srgbClr val="AC7F0E"/>
            </a:outerShdw>
          </a:effectLst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E0A20"/>
                </a:solidFill>
              </a:rPr>
              <a:t>Control Segment</a:t>
            </a:r>
          </a:p>
        </p:txBody>
      </p:sp>
      <p:sp>
        <p:nvSpPr>
          <p:cNvPr id="241169" name="Text Box 529"/>
          <p:cNvSpPr txBox="1">
            <a:spLocks noChangeArrowheads="1"/>
          </p:cNvSpPr>
          <p:nvPr/>
        </p:nvSpPr>
        <p:spPr bwMode="auto">
          <a:xfrm>
            <a:off x="712788" y="2832100"/>
            <a:ext cx="773112" cy="304800"/>
          </a:xfrm>
          <a:prstGeom prst="rect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80"/>
                </a:solidFill>
              </a:rPr>
              <a:t>Hawaii</a:t>
            </a:r>
          </a:p>
        </p:txBody>
      </p:sp>
      <p:sp>
        <p:nvSpPr>
          <p:cNvPr id="241149" name="AutoShape 509"/>
          <p:cNvSpPr>
            <a:spLocks noChangeArrowheads="1"/>
          </p:cNvSpPr>
          <p:nvPr/>
        </p:nvSpPr>
        <p:spPr bwMode="auto">
          <a:xfrm>
            <a:off x="931863" y="2627313"/>
            <a:ext cx="203200" cy="273050"/>
          </a:xfrm>
          <a:prstGeom prst="diamond">
            <a:avLst/>
          </a:prstGeom>
          <a:solidFill>
            <a:srgbClr val="800080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72" name="Text Box 532"/>
          <p:cNvSpPr txBox="1">
            <a:spLocks noChangeArrowheads="1"/>
          </p:cNvSpPr>
          <p:nvPr/>
        </p:nvSpPr>
        <p:spPr bwMode="auto">
          <a:xfrm>
            <a:off x="3813175" y="3695700"/>
            <a:ext cx="1317625" cy="517525"/>
          </a:xfrm>
          <a:prstGeom prst="rect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80"/>
                </a:solidFill>
              </a:rPr>
              <a:t>Ascension Is.</a:t>
            </a:r>
          </a:p>
        </p:txBody>
      </p:sp>
      <p:sp>
        <p:nvSpPr>
          <p:cNvPr id="241150" name="AutoShape 510"/>
          <p:cNvSpPr>
            <a:spLocks noChangeArrowheads="1"/>
          </p:cNvSpPr>
          <p:nvPr/>
        </p:nvSpPr>
        <p:spPr bwMode="auto">
          <a:xfrm>
            <a:off x="4237038" y="3492500"/>
            <a:ext cx="203200" cy="273050"/>
          </a:xfrm>
          <a:prstGeom prst="diamond">
            <a:avLst/>
          </a:prstGeom>
          <a:solidFill>
            <a:srgbClr val="800080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73" name="Text Box 533"/>
          <p:cNvSpPr txBox="1">
            <a:spLocks noChangeArrowheads="1"/>
          </p:cNvSpPr>
          <p:nvPr/>
        </p:nvSpPr>
        <p:spPr bwMode="auto">
          <a:xfrm>
            <a:off x="5629275" y="3517900"/>
            <a:ext cx="1317625" cy="304800"/>
          </a:xfrm>
          <a:prstGeom prst="rect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80"/>
                </a:solidFill>
              </a:rPr>
              <a:t>Diego Garcia</a:t>
            </a:r>
          </a:p>
        </p:txBody>
      </p:sp>
      <p:sp>
        <p:nvSpPr>
          <p:cNvPr id="241151" name="AutoShape 511"/>
          <p:cNvSpPr>
            <a:spLocks noChangeArrowheads="1"/>
          </p:cNvSpPr>
          <p:nvPr/>
        </p:nvSpPr>
        <p:spPr bwMode="auto">
          <a:xfrm>
            <a:off x="6170613" y="3319463"/>
            <a:ext cx="203200" cy="273050"/>
          </a:xfrm>
          <a:prstGeom prst="diamond">
            <a:avLst/>
          </a:prstGeom>
          <a:solidFill>
            <a:srgbClr val="800080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52" name="AutoShape 512"/>
          <p:cNvSpPr>
            <a:spLocks noChangeArrowheads="1"/>
          </p:cNvSpPr>
          <p:nvPr/>
        </p:nvSpPr>
        <p:spPr bwMode="auto">
          <a:xfrm>
            <a:off x="7796213" y="2900363"/>
            <a:ext cx="203200" cy="273050"/>
          </a:xfrm>
          <a:prstGeom prst="diamond">
            <a:avLst/>
          </a:prstGeom>
          <a:solidFill>
            <a:srgbClr val="800080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71" name="Text Box 531"/>
          <p:cNvSpPr txBox="1">
            <a:spLocks noChangeArrowheads="1"/>
          </p:cNvSpPr>
          <p:nvPr/>
        </p:nvSpPr>
        <p:spPr bwMode="auto">
          <a:xfrm>
            <a:off x="2298700" y="2501900"/>
            <a:ext cx="1536700" cy="304800"/>
          </a:xfrm>
          <a:prstGeom prst="rect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80"/>
                </a:solidFill>
              </a:rPr>
              <a:t>Cape Canaveral</a:t>
            </a:r>
          </a:p>
        </p:txBody>
      </p:sp>
      <p:sp>
        <p:nvSpPr>
          <p:cNvPr id="241153" name="AutoShape 513"/>
          <p:cNvSpPr>
            <a:spLocks noChangeArrowheads="1"/>
          </p:cNvSpPr>
          <p:nvPr/>
        </p:nvSpPr>
        <p:spPr bwMode="auto">
          <a:xfrm>
            <a:off x="2665413" y="2352675"/>
            <a:ext cx="187325" cy="201613"/>
          </a:xfrm>
          <a:prstGeom prst="triangle">
            <a:avLst>
              <a:gd name="adj" fmla="val 50000"/>
            </a:avLst>
          </a:prstGeom>
          <a:solidFill>
            <a:srgbClr val="CA5200"/>
          </a:solidFill>
          <a:ln w="28575">
            <a:solidFill>
              <a:srgbClr val="CA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55" name="AutoShape 515"/>
          <p:cNvSpPr>
            <a:spLocks noChangeArrowheads="1"/>
          </p:cNvSpPr>
          <p:nvPr/>
        </p:nvSpPr>
        <p:spPr bwMode="auto">
          <a:xfrm>
            <a:off x="4360863" y="3500438"/>
            <a:ext cx="187325" cy="201612"/>
          </a:xfrm>
          <a:prstGeom prst="triangle">
            <a:avLst>
              <a:gd name="adj" fmla="val 50000"/>
            </a:avLst>
          </a:prstGeom>
          <a:solidFill>
            <a:srgbClr val="CA5200"/>
          </a:solidFill>
          <a:ln w="28575">
            <a:solidFill>
              <a:srgbClr val="CA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56" name="AutoShape 516"/>
          <p:cNvSpPr>
            <a:spLocks noChangeArrowheads="1"/>
          </p:cNvSpPr>
          <p:nvPr/>
        </p:nvSpPr>
        <p:spPr bwMode="auto">
          <a:xfrm>
            <a:off x="6308725" y="3325813"/>
            <a:ext cx="187325" cy="201612"/>
          </a:xfrm>
          <a:prstGeom prst="triangle">
            <a:avLst>
              <a:gd name="adj" fmla="val 50000"/>
            </a:avLst>
          </a:prstGeom>
          <a:solidFill>
            <a:srgbClr val="CA5200"/>
          </a:solidFill>
          <a:ln w="28575">
            <a:solidFill>
              <a:srgbClr val="CA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157" name="AutoShape 517"/>
          <p:cNvSpPr>
            <a:spLocks noChangeArrowheads="1"/>
          </p:cNvSpPr>
          <p:nvPr/>
        </p:nvSpPr>
        <p:spPr bwMode="auto">
          <a:xfrm>
            <a:off x="7926388" y="2908300"/>
            <a:ext cx="187325" cy="201613"/>
          </a:xfrm>
          <a:prstGeom prst="triangle">
            <a:avLst>
              <a:gd name="adj" fmla="val 50000"/>
            </a:avLst>
          </a:prstGeom>
          <a:solidFill>
            <a:srgbClr val="CA5200"/>
          </a:solidFill>
          <a:ln w="28575">
            <a:solidFill>
              <a:srgbClr val="CA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24"/>
          <p:cNvGrpSpPr>
            <a:grpSpLocks/>
          </p:cNvGrpSpPr>
          <p:nvPr/>
        </p:nvGrpSpPr>
        <p:grpSpPr bwMode="auto">
          <a:xfrm>
            <a:off x="6299200" y="6081713"/>
            <a:ext cx="2595563" cy="457200"/>
            <a:chOff x="1978" y="3885"/>
            <a:chExt cx="1635" cy="288"/>
          </a:xfrm>
        </p:grpSpPr>
        <p:sp>
          <p:nvSpPr>
            <p:cNvPr id="241158" name="AutoShape 518"/>
            <p:cNvSpPr>
              <a:spLocks noChangeArrowheads="1"/>
            </p:cNvSpPr>
            <p:nvPr/>
          </p:nvSpPr>
          <p:spPr bwMode="auto">
            <a:xfrm>
              <a:off x="1978" y="3995"/>
              <a:ext cx="118" cy="127"/>
            </a:xfrm>
            <a:prstGeom prst="triangle">
              <a:avLst>
                <a:gd name="adj" fmla="val 50000"/>
              </a:avLst>
            </a:prstGeom>
            <a:solidFill>
              <a:srgbClr val="CA5200"/>
            </a:solidFill>
            <a:ln w="28575">
              <a:solidFill>
                <a:srgbClr val="CA52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59" name="Text Box 519"/>
            <p:cNvSpPr txBox="1">
              <a:spLocks noChangeArrowheads="1"/>
            </p:cNvSpPr>
            <p:nvPr/>
          </p:nvSpPr>
          <p:spPr bwMode="auto">
            <a:xfrm>
              <a:off x="2087" y="3885"/>
              <a:ext cx="152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CA5200"/>
                  </a:solidFill>
                </a:rPr>
                <a:t>Ground Antenna</a:t>
              </a:r>
            </a:p>
          </p:txBody>
        </p:sp>
      </p:grpSp>
      <p:grpSp>
        <p:nvGrpSpPr>
          <p:cNvPr id="6" name="Group 527"/>
          <p:cNvGrpSpPr>
            <a:grpSpLocks/>
          </p:cNvGrpSpPr>
          <p:nvPr/>
        </p:nvGrpSpPr>
        <p:grpSpPr bwMode="auto">
          <a:xfrm>
            <a:off x="153988" y="6080125"/>
            <a:ext cx="3479800" cy="457200"/>
            <a:chOff x="97" y="3830"/>
            <a:chExt cx="2192" cy="288"/>
          </a:xfrm>
        </p:grpSpPr>
        <p:sp>
          <p:nvSpPr>
            <p:cNvPr id="241146" name="AutoShape 506"/>
            <p:cNvSpPr>
              <a:spLocks noChangeArrowheads="1"/>
            </p:cNvSpPr>
            <p:nvPr/>
          </p:nvSpPr>
          <p:spPr bwMode="auto">
            <a:xfrm>
              <a:off x="97" y="3909"/>
              <a:ext cx="158" cy="16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60" name="Text Box 520"/>
            <p:cNvSpPr txBox="1">
              <a:spLocks noChangeArrowheads="1"/>
            </p:cNvSpPr>
            <p:nvPr/>
          </p:nvSpPr>
          <p:spPr bwMode="auto">
            <a:xfrm>
              <a:off x="262" y="3830"/>
              <a:ext cx="202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B00000"/>
                  </a:solidFill>
                </a:rPr>
                <a:t>Master Control Station</a:t>
              </a:r>
            </a:p>
          </p:txBody>
        </p:sp>
      </p:grpSp>
      <p:grpSp>
        <p:nvGrpSpPr>
          <p:cNvPr id="7" name="Group 526"/>
          <p:cNvGrpSpPr>
            <a:grpSpLocks/>
          </p:cNvGrpSpPr>
          <p:nvPr/>
        </p:nvGrpSpPr>
        <p:grpSpPr bwMode="auto">
          <a:xfrm>
            <a:off x="3730625" y="6091238"/>
            <a:ext cx="2428875" cy="457200"/>
            <a:chOff x="3877" y="3859"/>
            <a:chExt cx="1530" cy="288"/>
          </a:xfrm>
        </p:grpSpPr>
        <p:sp>
          <p:nvSpPr>
            <p:cNvPr id="241161" name="Text Box 521"/>
            <p:cNvSpPr txBox="1">
              <a:spLocks noChangeArrowheads="1"/>
            </p:cNvSpPr>
            <p:nvPr/>
          </p:nvSpPr>
          <p:spPr bwMode="auto">
            <a:xfrm>
              <a:off x="3999" y="3859"/>
              <a:ext cx="140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80"/>
                  </a:solidFill>
                </a:rPr>
                <a:t>Monitor Station</a:t>
              </a:r>
            </a:p>
          </p:txBody>
        </p:sp>
        <p:sp>
          <p:nvSpPr>
            <p:cNvPr id="241163" name="AutoShape 523"/>
            <p:cNvSpPr>
              <a:spLocks noChangeArrowheads="1"/>
            </p:cNvSpPr>
            <p:nvPr/>
          </p:nvSpPr>
          <p:spPr bwMode="auto">
            <a:xfrm>
              <a:off x="3877" y="3943"/>
              <a:ext cx="128" cy="172"/>
            </a:xfrm>
            <a:prstGeom prst="diamond">
              <a:avLst/>
            </a:prstGeom>
            <a:solidFill>
              <a:srgbClr val="800080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60438"/>
          </a:xfrm>
        </p:spPr>
        <p:txBody>
          <a:bodyPr/>
          <a:lstStyle/>
          <a:p>
            <a:r>
              <a:rPr lang="en-US"/>
              <a:t>Space Segment</a:t>
            </a:r>
            <a:endParaRPr lang="en-US">
              <a:solidFill>
                <a:srgbClr val="8E0A20"/>
              </a:solidFill>
            </a:endParaRP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0" y="1674813"/>
            <a:ext cx="9144000" cy="428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Monotype Sorts" pitchFamily="2" charset="2"/>
              <a:buChar char="F"/>
            </a:pPr>
            <a:endParaRPr lang="en-US" sz="2400" b="1">
              <a:solidFill>
                <a:srgbClr val="B04D02"/>
              </a:solidFill>
              <a:latin typeface="Times New Roman" charset="0"/>
            </a:endParaRPr>
          </a:p>
        </p:txBody>
      </p:sp>
      <p:pic>
        <p:nvPicPr>
          <p:cNvPr id="4" name="Picture 2" descr="24satel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1"/>
            <a:ext cx="4587713" cy="44958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16764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28 satellites in 6 orbits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Each satellite has 4 atomic clocks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Orbits the Earth at 20,180km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12 hours orbital time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Atleast4satellites can be seen in any part of the planet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1467</Words>
  <Application>Microsoft Office PowerPoint</Application>
  <PresentationFormat>On-screen Show (4:3)</PresentationFormat>
  <Paragraphs>322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Chart</vt:lpstr>
      <vt:lpstr>15-446 Distributed Systems Spring 2009</vt:lpstr>
      <vt:lpstr>Announcements</vt:lpstr>
      <vt:lpstr>Localization</vt:lpstr>
      <vt:lpstr>Overview</vt:lpstr>
      <vt:lpstr>Global Positioning System</vt:lpstr>
      <vt:lpstr>Basic function of GPS</vt:lpstr>
      <vt:lpstr>Three segments of GPS</vt:lpstr>
      <vt:lpstr>Control Segment</vt:lpstr>
      <vt:lpstr>Space Segment</vt:lpstr>
      <vt:lpstr>Positioning is based on time</vt:lpstr>
      <vt:lpstr>Positioning with synchronized clock </vt:lpstr>
      <vt:lpstr>Positioning with synchronized clock </vt:lpstr>
      <vt:lpstr>Accounting for the clock offset</vt:lpstr>
      <vt:lpstr>GPS accuracy</vt:lpstr>
      <vt:lpstr>Wide Area Augmentation System</vt:lpstr>
      <vt:lpstr>WAAS</vt:lpstr>
      <vt:lpstr>Slide 17</vt:lpstr>
      <vt:lpstr>Overview</vt:lpstr>
      <vt:lpstr>WiFi Positioning System</vt:lpstr>
      <vt:lpstr>PlaceLab</vt:lpstr>
      <vt:lpstr>PlaceLab localization algorithms</vt:lpstr>
      <vt:lpstr>PlaceLab</vt:lpstr>
      <vt:lpstr>PlaceLab</vt:lpstr>
      <vt:lpstr>SkyHook</vt:lpstr>
      <vt:lpstr>Indoor localization system</vt:lpstr>
      <vt:lpstr>Overview</vt:lpstr>
      <vt:lpstr>IP-Geography Mapping</vt:lpstr>
      <vt:lpstr>IP2Geo</vt:lpstr>
      <vt:lpstr>GeoTrack</vt:lpstr>
      <vt:lpstr>GeoPing</vt:lpstr>
      <vt:lpstr>Delay Map Construction</vt:lpstr>
      <vt:lpstr>GeoCluster</vt:lpstr>
      <vt:lpstr>Constructing IP-Location Database</vt:lpstr>
      <vt:lpstr>Slide 34</vt:lpstr>
      <vt:lpstr>Slide 35</vt:lpstr>
      <vt:lpstr>Slide 36</vt:lpstr>
      <vt:lpstr>IP2Geo Conclusions</vt:lpstr>
      <vt:lpstr>Summary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Localization</dc:title>
  <dc:creator>Dongsu</dc:creator>
  <cp:lastModifiedBy>Dongsu</cp:lastModifiedBy>
  <cp:revision>306</cp:revision>
  <dcterms:created xsi:type="dcterms:W3CDTF">2009-04-13T18:05:19Z</dcterms:created>
  <dcterms:modified xsi:type="dcterms:W3CDTF">2009-04-14T14:28:33Z</dcterms:modified>
</cp:coreProperties>
</file>