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365" r:id="rId3"/>
    <p:sldId id="281" r:id="rId4"/>
    <p:sldId id="330" r:id="rId5"/>
    <p:sldId id="286" r:id="rId6"/>
    <p:sldId id="287" r:id="rId7"/>
    <p:sldId id="284" r:id="rId8"/>
    <p:sldId id="288" r:id="rId9"/>
    <p:sldId id="285" r:id="rId10"/>
    <p:sldId id="300" r:id="rId11"/>
    <p:sldId id="301" r:id="rId12"/>
    <p:sldId id="302" r:id="rId13"/>
    <p:sldId id="303" r:id="rId14"/>
    <p:sldId id="304" r:id="rId15"/>
    <p:sldId id="305" r:id="rId16"/>
    <p:sldId id="306" r:id="rId17"/>
    <p:sldId id="307" r:id="rId18"/>
    <p:sldId id="316" r:id="rId19"/>
    <p:sldId id="290" r:id="rId20"/>
    <p:sldId id="308" r:id="rId21"/>
    <p:sldId id="309" r:id="rId22"/>
    <p:sldId id="310" r:id="rId23"/>
    <p:sldId id="311" r:id="rId24"/>
    <p:sldId id="315" r:id="rId25"/>
    <p:sldId id="313" r:id="rId26"/>
    <p:sldId id="317" r:id="rId27"/>
    <p:sldId id="289" r:id="rId28"/>
    <p:sldId id="293" r:id="rId29"/>
    <p:sldId id="294" r:id="rId30"/>
    <p:sldId id="295" r:id="rId31"/>
    <p:sldId id="318" r:id="rId32"/>
    <p:sldId id="319" r:id="rId33"/>
    <p:sldId id="320" r:id="rId34"/>
    <p:sldId id="321" r:id="rId35"/>
    <p:sldId id="367" r:id="rId36"/>
    <p:sldId id="368" r:id="rId37"/>
    <p:sldId id="369" r:id="rId38"/>
    <p:sldId id="296" r:id="rId39"/>
    <p:sldId id="322" r:id="rId40"/>
    <p:sldId id="326" r:id="rId41"/>
    <p:sldId id="327" r:id="rId42"/>
    <p:sldId id="297" r:id="rId43"/>
    <p:sldId id="269" r:id="rId44"/>
    <p:sldId id="324" r:id="rId45"/>
    <p:sldId id="325" r:id="rId46"/>
    <p:sldId id="328" r:id="rId47"/>
    <p:sldId id="329" r:id="rId48"/>
    <p:sldId id="323" r:id="rId49"/>
    <p:sldId id="298" r:id="rId50"/>
    <p:sldId id="334" r:id="rId51"/>
    <p:sldId id="335" r:id="rId52"/>
    <p:sldId id="336" r:id="rId53"/>
    <p:sldId id="353" r:id="rId54"/>
    <p:sldId id="354" r:id="rId55"/>
    <p:sldId id="355" r:id="rId56"/>
    <p:sldId id="356" r:id="rId57"/>
    <p:sldId id="341" r:id="rId58"/>
    <p:sldId id="338" r:id="rId59"/>
    <p:sldId id="339" r:id="rId60"/>
    <p:sldId id="340" r:id="rId61"/>
    <p:sldId id="342" r:id="rId62"/>
    <p:sldId id="345" r:id="rId63"/>
    <p:sldId id="346" r:id="rId64"/>
    <p:sldId id="348" r:id="rId65"/>
    <p:sldId id="349" r:id="rId66"/>
    <p:sldId id="350" r:id="rId67"/>
    <p:sldId id="351" r:id="rId68"/>
    <p:sldId id="352" r:id="rId69"/>
    <p:sldId id="357" r:id="rId70"/>
    <p:sldId id="358" r:id="rId71"/>
    <p:sldId id="364" r:id="rId72"/>
    <p:sldId id="361" r:id="rId73"/>
    <p:sldId id="362" r:id="rId74"/>
    <p:sldId id="363" r:id="rId75"/>
    <p:sldId id="366"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4" d="100"/>
          <a:sy n="74" d="100"/>
        </p:scale>
        <p:origin x="-8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sl\Local%20Settings\Temp\EAHIF.t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sl\Local%20Settings\Temp\EAHIF.t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Type-Token Curves</a:t>
            </a:r>
          </a:p>
        </c:rich>
      </c:tx>
      <c:layout/>
    </c:title>
    <c:plotArea>
      <c:layout>
        <c:manualLayout>
          <c:layoutTarget val="inner"/>
          <c:xMode val="edge"/>
          <c:yMode val="edge"/>
          <c:x val="0.13978718285214412"/>
          <c:y val="0.19480351414406541"/>
          <c:w val="0.80131014873140682"/>
          <c:h val="0.62241469816272954"/>
        </c:manualLayout>
      </c:layout>
      <c:scatterChart>
        <c:scatterStyle val="smoothMarker"/>
        <c:ser>
          <c:idx val="0"/>
          <c:order val="0"/>
          <c:tx>
            <c:strRef>
              <c:f>EAHI.tt!$A$1</c:f>
              <c:strCache>
                <c:ptCount val="1"/>
                <c:pt idx="0">
                  <c:v>English</c:v>
                </c:pt>
              </c:strCache>
            </c:strRef>
          </c:tx>
          <c:marker>
            <c:symbol val="none"/>
          </c:marker>
          <c:xVal>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xVal>
          <c:yVal>
            <c:numRef>
              <c:f>EAHI.tt!$B$3:$B$974</c:f>
              <c:numCache>
                <c:formatCode>General</c:formatCode>
                <c:ptCount val="972"/>
                <c:pt idx="0">
                  <c:v>1</c:v>
                </c:pt>
                <c:pt idx="1">
                  <c:v>10</c:v>
                </c:pt>
                <c:pt idx="2">
                  <c:v>19</c:v>
                </c:pt>
                <c:pt idx="3">
                  <c:v>28</c:v>
                </c:pt>
                <c:pt idx="4">
                  <c:v>38</c:v>
                </c:pt>
                <c:pt idx="5">
                  <c:v>46</c:v>
                </c:pt>
                <c:pt idx="6">
                  <c:v>53</c:v>
                </c:pt>
                <c:pt idx="7">
                  <c:v>58</c:v>
                </c:pt>
                <c:pt idx="8">
                  <c:v>65</c:v>
                </c:pt>
                <c:pt idx="9">
                  <c:v>70</c:v>
                </c:pt>
                <c:pt idx="10">
                  <c:v>76</c:v>
                </c:pt>
                <c:pt idx="11">
                  <c:v>82</c:v>
                </c:pt>
                <c:pt idx="12">
                  <c:v>88</c:v>
                </c:pt>
                <c:pt idx="13">
                  <c:v>92</c:v>
                </c:pt>
                <c:pt idx="14">
                  <c:v>98</c:v>
                </c:pt>
                <c:pt idx="15">
                  <c:v>99</c:v>
                </c:pt>
                <c:pt idx="16">
                  <c:v>103</c:v>
                </c:pt>
                <c:pt idx="17">
                  <c:v>106</c:v>
                </c:pt>
                <c:pt idx="18">
                  <c:v>114</c:v>
                </c:pt>
                <c:pt idx="19">
                  <c:v>121</c:v>
                </c:pt>
                <c:pt idx="20">
                  <c:v>129</c:v>
                </c:pt>
                <c:pt idx="21">
                  <c:v>134</c:v>
                </c:pt>
                <c:pt idx="22">
                  <c:v>137</c:v>
                </c:pt>
                <c:pt idx="23">
                  <c:v>142</c:v>
                </c:pt>
                <c:pt idx="24">
                  <c:v>146</c:v>
                </c:pt>
                <c:pt idx="25">
                  <c:v>150</c:v>
                </c:pt>
                <c:pt idx="26">
                  <c:v>155</c:v>
                </c:pt>
                <c:pt idx="27">
                  <c:v>160</c:v>
                </c:pt>
                <c:pt idx="28">
                  <c:v>166</c:v>
                </c:pt>
                <c:pt idx="29">
                  <c:v>173</c:v>
                </c:pt>
                <c:pt idx="30">
                  <c:v>174</c:v>
                </c:pt>
                <c:pt idx="31">
                  <c:v>177</c:v>
                </c:pt>
                <c:pt idx="32">
                  <c:v>183</c:v>
                </c:pt>
                <c:pt idx="33">
                  <c:v>188</c:v>
                </c:pt>
                <c:pt idx="34">
                  <c:v>190</c:v>
                </c:pt>
                <c:pt idx="35">
                  <c:v>197</c:v>
                </c:pt>
                <c:pt idx="36">
                  <c:v>203</c:v>
                </c:pt>
                <c:pt idx="37">
                  <c:v>207</c:v>
                </c:pt>
                <c:pt idx="38">
                  <c:v>213</c:v>
                </c:pt>
                <c:pt idx="39">
                  <c:v>217</c:v>
                </c:pt>
                <c:pt idx="40">
                  <c:v>223</c:v>
                </c:pt>
                <c:pt idx="41">
                  <c:v>228</c:v>
                </c:pt>
                <c:pt idx="42">
                  <c:v>233</c:v>
                </c:pt>
                <c:pt idx="43">
                  <c:v>235</c:v>
                </c:pt>
                <c:pt idx="44">
                  <c:v>237</c:v>
                </c:pt>
                <c:pt idx="45">
                  <c:v>243</c:v>
                </c:pt>
                <c:pt idx="46">
                  <c:v>249</c:v>
                </c:pt>
                <c:pt idx="47">
                  <c:v>252</c:v>
                </c:pt>
                <c:pt idx="48">
                  <c:v>257</c:v>
                </c:pt>
                <c:pt idx="49">
                  <c:v>261</c:v>
                </c:pt>
                <c:pt idx="50">
                  <c:v>267</c:v>
                </c:pt>
                <c:pt idx="51">
                  <c:v>270</c:v>
                </c:pt>
                <c:pt idx="52">
                  <c:v>274</c:v>
                </c:pt>
                <c:pt idx="53">
                  <c:v>277</c:v>
                </c:pt>
                <c:pt idx="54">
                  <c:v>282</c:v>
                </c:pt>
                <c:pt idx="55">
                  <c:v>287</c:v>
                </c:pt>
                <c:pt idx="56">
                  <c:v>293</c:v>
                </c:pt>
                <c:pt idx="57">
                  <c:v>299</c:v>
                </c:pt>
                <c:pt idx="58">
                  <c:v>304</c:v>
                </c:pt>
                <c:pt idx="59">
                  <c:v>312</c:v>
                </c:pt>
                <c:pt idx="60">
                  <c:v>315</c:v>
                </c:pt>
                <c:pt idx="61">
                  <c:v>319</c:v>
                </c:pt>
                <c:pt idx="62">
                  <c:v>325</c:v>
                </c:pt>
                <c:pt idx="63">
                  <c:v>331</c:v>
                </c:pt>
                <c:pt idx="64">
                  <c:v>334</c:v>
                </c:pt>
                <c:pt idx="65">
                  <c:v>340</c:v>
                </c:pt>
                <c:pt idx="66">
                  <c:v>344</c:v>
                </c:pt>
                <c:pt idx="67">
                  <c:v>349</c:v>
                </c:pt>
                <c:pt idx="68">
                  <c:v>352</c:v>
                </c:pt>
                <c:pt idx="69">
                  <c:v>357</c:v>
                </c:pt>
                <c:pt idx="70">
                  <c:v>362</c:v>
                </c:pt>
                <c:pt idx="71">
                  <c:v>365</c:v>
                </c:pt>
                <c:pt idx="72">
                  <c:v>365</c:v>
                </c:pt>
                <c:pt idx="73">
                  <c:v>372</c:v>
                </c:pt>
                <c:pt idx="74">
                  <c:v>373</c:v>
                </c:pt>
                <c:pt idx="75">
                  <c:v>373</c:v>
                </c:pt>
                <c:pt idx="76">
                  <c:v>373</c:v>
                </c:pt>
                <c:pt idx="77">
                  <c:v>373</c:v>
                </c:pt>
                <c:pt idx="78">
                  <c:v>373</c:v>
                </c:pt>
                <c:pt idx="79">
                  <c:v>373</c:v>
                </c:pt>
                <c:pt idx="80">
                  <c:v>373</c:v>
                </c:pt>
                <c:pt idx="81">
                  <c:v>373</c:v>
                </c:pt>
                <c:pt idx="82">
                  <c:v>373</c:v>
                </c:pt>
                <c:pt idx="83">
                  <c:v>373</c:v>
                </c:pt>
                <c:pt idx="84">
                  <c:v>373</c:v>
                </c:pt>
                <c:pt idx="85">
                  <c:v>373</c:v>
                </c:pt>
                <c:pt idx="86">
                  <c:v>373</c:v>
                </c:pt>
                <c:pt idx="87">
                  <c:v>373</c:v>
                </c:pt>
                <c:pt idx="88">
                  <c:v>373</c:v>
                </c:pt>
                <c:pt idx="89">
                  <c:v>373</c:v>
                </c:pt>
                <c:pt idx="90">
                  <c:v>373</c:v>
                </c:pt>
                <c:pt idx="91">
                  <c:v>373</c:v>
                </c:pt>
                <c:pt idx="92">
                  <c:v>373</c:v>
                </c:pt>
                <c:pt idx="93">
                  <c:v>374</c:v>
                </c:pt>
                <c:pt idx="94">
                  <c:v>379</c:v>
                </c:pt>
                <c:pt idx="95">
                  <c:v>384</c:v>
                </c:pt>
                <c:pt idx="96">
                  <c:v>385</c:v>
                </c:pt>
                <c:pt idx="97">
                  <c:v>394</c:v>
                </c:pt>
                <c:pt idx="98">
                  <c:v>400</c:v>
                </c:pt>
                <c:pt idx="99">
                  <c:v>406</c:v>
                </c:pt>
                <c:pt idx="100">
                  <c:v>410</c:v>
                </c:pt>
                <c:pt idx="101">
                  <c:v>413</c:v>
                </c:pt>
                <c:pt idx="102">
                  <c:v>416</c:v>
                </c:pt>
                <c:pt idx="103">
                  <c:v>420</c:v>
                </c:pt>
                <c:pt idx="104">
                  <c:v>426</c:v>
                </c:pt>
                <c:pt idx="105">
                  <c:v>430</c:v>
                </c:pt>
                <c:pt idx="106">
                  <c:v>437</c:v>
                </c:pt>
                <c:pt idx="107">
                  <c:v>442</c:v>
                </c:pt>
                <c:pt idx="108">
                  <c:v>443</c:v>
                </c:pt>
                <c:pt idx="109">
                  <c:v>446</c:v>
                </c:pt>
                <c:pt idx="110">
                  <c:v>450</c:v>
                </c:pt>
                <c:pt idx="111">
                  <c:v>451</c:v>
                </c:pt>
                <c:pt idx="112">
                  <c:v>456</c:v>
                </c:pt>
                <c:pt idx="113">
                  <c:v>461</c:v>
                </c:pt>
                <c:pt idx="114">
                  <c:v>464</c:v>
                </c:pt>
                <c:pt idx="115">
                  <c:v>470</c:v>
                </c:pt>
                <c:pt idx="116">
                  <c:v>473</c:v>
                </c:pt>
                <c:pt idx="117">
                  <c:v>477</c:v>
                </c:pt>
                <c:pt idx="118">
                  <c:v>481</c:v>
                </c:pt>
                <c:pt idx="119">
                  <c:v>483</c:v>
                </c:pt>
                <c:pt idx="120">
                  <c:v>490</c:v>
                </c:pt>
                <c:pt idx="121">
                  <c:v>497</c:v>
                </c:pt>
                <c:pt idx="122">
                  <c:v>500</c:v>
                </c:pt>
                <c:pt idx="123">
                  <c:v>504</c:v>
                </c:pt>
                <c:pt idx="124">
                  <c:v>508</c:v>
                </c:pt>
                <c:pt idx="125">
                  <c:v>511</c:v>
                </c:pt>
                <c:pt idx="126">
                  <c:v>514</c:v>
                </c:pt>
                <c:pt idx="127">
                  <c:v>521</c:v>
                </c:pt>
                <c:pt idx="128">
                  <c:v>525</c:v>
                </c:pt>
                <c:pt idx="129">
                  <c:v>529</c:v>
                </c:pt>
                <c:pt idx="130">
                  <c:v>531</c:v>
                </c:pt>
                <c:pt idx="131">
                  <c:v>534</c:v>
                </c:pt>
                <c:pt idx="132">
                  <c:v>536</c:v>
                </c:pt>
                <c:pt idx="133">
                  <c:v>540</c:v>
                </c:pt>
                <c:pt idx="134">
                  <c:v>546</c:v>
                </c:pt>
                <c:pt idx="135">
                  <c:v>550</c:v>
                </c:pt>
                <c:pt idx="136">
                  <c:v>556</c:v>
                </c:pt>
                <c:pt idx="137">
                  <c:v>556</c:v>
                </c:pt>
                <c:pt idx="138">
                  <c:v>561</c:v>
                </c:pt>
                <c:pt idx="139">
                  <c:v>564</c:v>
                </c:pt>
                <c:pt idx="140">
                  <c:v>568</c:v>
                </c:pt>
                <c:pt idx="141">
                  <c:v>574</c:v>
                </c:pt>
                <c:pt idx="142">
                  <c:v>579</c:v>
                </c:pt>
                <c:pt idx="143">
                  <c:v>585</c:v>
                </c:pt>
                <c:pt idx="144">
                  <c:v>590</c:v>
                </c:pt>
                <c:pt idx="145">
                  <c:v>595</c:v>
                </c:pt>
                <c:pt idx="146">
                  <c:v>598</c:v>
                </c:pt>
                <c:pt idx="147">
                  <c:v>601</c:v>
                </c:pt>
                <c:pt idx="148">
                  <c:v>606</c:v>
                </c:pt>
                <c:pt idx="149">
                  <c:v>610</c:v>
                </c:pt>
                <c:pt idx="150">
                  <c:v>614</c:v>
                </c:pt>
                <c:pt idx="151">
                  <c:v>618</c:v>
                </c:pt>
                <c:pt idx="152">
                  <c:v>621</c:v>
                </c:pt>
                <c:pt idx="153">
                  <c:v>626</c:v>
                </c:pt>
                <c:pt idx="154">
                  <c:v>632</c:v>
                </c:pt>
                <c:pt idx="155">
                  <c:v>636</c:v>
                </c:pt>
                <c:pt idx="156">
                  <c:v>637</c:v>
                </c:pt>
                <c:pt idx="157">
                  <c:v>643</c:v>
                </c:pt>
                <c:pt idx="158">
                  <c:v>646</c:v>
                </c:pt>
                <c:pt idx="159">
                  <c:v>650</c:v>
                </c:pt>
                <c:pt idx="160">
                  <c:v>653</c:v>
                </c:pt>
                <c:pt idx="161">
                  <c:v>659</c:v>
                </c:pt>
                <c:pt idx="162">
                  <c:v>665</c:v>
                </c:pt>
                <c:pt idx="163">
                  <c:v>669</c:v>
                </c:pt>
                <c:pt idx="164">
                  <c:v>672</c:v>
                </c:pt>
                <c:pt idx="165">
                  <c:v>677</c:v>
                </c:pt>
                <c:pt idx="166">
                  <c:v>681</c:v>
                </c:pt>
                <c:pt idx="167">
                  <c:v>682</c:v>
                </c:pt>
                <c:pt idx="168">
                  <c:v>688</c:v>
                </c:pt>
                <c:pt idx="169">
                  <c:v>693</c:v>
                </c:pt>
                <c:pt idx="170">
                  <c:v>699</c:v>
                </c:pt>
                <c:pt idx="171">
                  <c:v>702</c:v>
                </c:pt>
                <c:pt idx="172">
                  <c:v>709</c:v>
                </c:pt>
                <c:pt idx="173">
                  <c:v>714</c:v>
                </c:pt>
                <c:pt idx="174">
                  <c:v>717</c:v>
                </c:pt>
                <c:pt idx="175">
                  <c:v>721</c:v>
                </c:pt>
                <c:pt idx="176">
                  <c:v>722</c:v>
                </c:pt>
                <c:pt idx="177">
                  <c:v>725</c:v>
                </c:pt>
                <c:pt idx="178">
                  <c:v>729</c:v>
                </c:pt>
                <c:pt idx="179">
                  <c:v>734</c:v>
                </c:pt>
                <c:pt idx="180">
                  <c:v>736</c:v>
                </c:pt>
                <c:pt idx="181">
                  <c:v>741</c:v>
                </c:pt>
                <c:pt idx="182">
                  <c:v>746</c:v>
                </c:pt>
                <c:pt idx="183">
                  <c:v>749</c:v>
                </c:pt>
                <c:pt idx="184">
                  <c:v>752</c:v>
                </c:pt>
                <c:pt idx="185">
                  <c:v>754</c:v>
                </c:pt>
                <c:pt idx="186">
                  <c:v>757</c:v>
                </c:pt>
                <c:pt idx="187">
                  <c:v>762</c:v>
                </c:pt>
                <c:pt idx="188">
                  <c:v>764</c:v>
                </c:pt>
                <c:pt idx="189">
                  <c:v>770</c:v>
                </c:pt>
                <c:pt idx="190">
                  <c:v>775</c:v>
                </c:pt>
                <c:pt idx="191">
                  <c:v>778</c:v>
                </c:pt>
                <c:pt idx="192">
                  <c:v>781</c:v>
                </c:pt>
                <c:pt idx="193">
                  <c:v>782</c:v>
                </c:pt>
                <c:pt idx="194">
                  <c:v>785</c:v>
                </c:pt>
                <c:pt idx="195">
                  <c:v>786</c:v>
                </c:pt>
                <c:pt idx="196">
                  <c:v>790</c:v>
                </c:pt>
                <c:pt idx="197">
                  <c:v>794</c:v>
                </c:pt>
                <c:pt idx="198">
                  <c:v>800</c:v>
                </c:pt>
                <c:pt idx="199">
                  <c:v>804</c:v>
                </c:pt>
                <c:pt idx="200">
                  <c:v>807</c:v>
                </c:pt>
                <c:pt idx="201">
                  <c:v>810</c:v>
                </c:pt>
                <c:pt idx="202">
                  <c:v>817</c:v>
                </c:pt>
                <c:pt idx="203">
                  <c:v>822</c:v>
                </c:pt>
                <c:pt idx="204">
                  <c:v>827</c:v>
                </c:pt>
                <c:pt idx="205">
                  <c:v>832</c:v>
                </c:pt>
                <c:pt idx="206">
                  <c:v>836</c:v>
                </c:pt>
                <c:pt idx="207">
                  <c:v>840</c:v>
                </c:pt>
                <c:pt idx="208">
                  <c:v>846</c:v>
                </c:pt>
                <c:pt idx="209">
                  <c:v>848</c:v>
                </c:pt>
                <c:pt idx="210">
                  <c:v>851</c:v>
                </c:pt>
                <c:pt idx="211">
                  <c:v>855</c:v>
                </c:pt>
                <c:pt idx="212">
                  <c:v>860</c:v>
                </c:pt>
                <c:pt idx="213">
                  <c:v>866</c:v>
                </c:pt>
                <c:pt idx="214">
                  <c:v>869</c:v>
                </c:pt>
                <c:pt idx="215">
                  <c:v>874</c:v>
                </c:pt>
                <c:pt idx="216">
                  <c:v>880</c:v>
                </c:pt>
                <c:pt idx="217">
                  <c:v>882</c:v>
                </c:pt>
                <c:pt idx="218">
                  <c:v>885</c:v>
                </c:pt>
                <c:pt idx="219">
                  <c:v>888</c:v>
                </c:pt>
                <c:pt idx="220">
                  <c:v>892</c:v>
                </c:pt>
                <c:pt idx="221">
                  <c:v>896</c:v>
                </c:pt>
                <c:pt idx="222">
                  <c:v>901</c:v>
                </c:pt>
                <c:pt idx="223">
                  <c:v>905</c:v>
                </c:pt>
                <c:pt idx="224">
                  <c:v>908</c:v>
                </c:pt>
                <c:pt idx="225">
                  <c:v>910</c:v>
                </c:pt>
                <c:pt idx="226">
                  <c:v>911</c:v>
                </c:pt>
                <c:pt idx="227">
                  <c:v>916</c:v>
                </c:pt>
                <c:pt idx="228">
                  <c:v>919</c:v>
                </c:pt>
                <c:pt idx="229">
                  <c:v>921</c:v>
                </c:pt>
                <c:pt idx="230">
                  <c:v>923</c:v>
                </c:pt>
                <c:pt idx="231">
                  <c:v>928</c:v>
                </c:pt>
                <c:pt idx="232">
                  <c:v>934</c:v>
                </c:pt>
                <c:pt idx="233">
                  <c:v>939</c:v>
                </c:pt>
                <c:pt idx="234">
                  <c:v>940</c:v>
                </c:pt>
                <c:pt idx="235">
                  <c:v>944</c:v>
                </c:pt>
                <c:pt idx="236">
                  <c:v>947</c:v>
                </c:pt>
                <c:pt idx="237">
                  <c:v>951</c:v>
                </c:pt>
                <c:pt idx="238">
                  <c:v>953</c:v>
                </c:pt>
                <c:pt idx="239">
                  <c:v>957</c:v>
                </c:pt>
                <c:pt idx="240">
                  <c:v>958</c:v>
                </c:pt>
                <c:pt idx="241">
                  <c:v>962</c:v>
                </c:pt>
                <c:pt idx="242">
                  <c:v>965</c:v>
                </c:pt>
                <c:pt idx="243">
                  <c:v>967</c:v>
                </c:pt>
                <c:pt idx="244">
                  <c:v>969</c:v>
                </c:pt>
                <c:pt idx="245">
                  <c:v>971</c:v>
                </c:pt>
                <c:pt idx="246">
                  <c:v>976</c:v>
                </c:pt>
                <c:pt idx="247">
                  <c:v>978</c:v>
                </c:pt>
                <c:pt idx="248">
                  <c:v>981</c:v>
                </c:pt>
                <c:pt idx="249">
                  <c:v>982</c:v>
                </c:pt>
                <c:pt idx="250">
                  <c:v>983</c:v>
                </c:pt>
                <c:pt idx="251">
                  <c:v>987</c:v>
                </c:pt>
                <c:pt idx="252">
                  <c:v>992</c:v>
                </c:pt>
                <c:pt idx="253">
                  <c:v>994</c:v>
                </c:pt>
                <c:pt idx="254">
                  <c:v>996</c:v>
                </c:pt>
                <c:pt idx="255">
                  <c:v>1000</c:v>
                </c:pt>
                <c:pt idx="256">
                  <c:v>1002</c:v>
                </c:pt>
                <c:pt idx="257">
                  <c:v>1005</c:v>
                </c:pt>
                <c:pt idx="258">
                  <c:v>1008</c:v>
                </c:pt>
                <c:pt idx="259">
                  <c:v>1009</c:v>
                </c:pt>
                <c:pt idx="260">
                  <c:v>1015</c:v>
                </c:pt>
                <c:pt idx="261">
                  <c:v>1018</c:v>
                </c:pt>
                <c:pt idx="262">
                  <c:v>1024</c:v>
                </c:pt>
                <c:pt idx="263">
                  <c:v>1026</c:v>
                </c:pt>
                <c:pt idx="264">
                  <c:v>1029</c:v>
                </c:pt>
                <c:pt idx="265">
                  <c:v>1035</c:v>
                </c:pt>
                <c:pt idx="266">
                  <c:v>1039</c:v>
                </c:pt>
                <c:pt idx="267">
                  <c:v>1045</c:v>
                </c:pt>
                <c:pt idx="268">
                  <c:v>1049</c:v>
                </c:pt>
                <c:pt idx="269">
                  <c:v>1053</c:v>
                </c:pt>
                <c:pt idx="270">
                  <c:v>1056</c:v>
                </c:pt>
                <c:pt idx="271">
                  <c:v>1059</c:v>
                </c:pt>
                <c:pt idx="272">
                  <c:v>1063</c:v>
                </c:pt>
                <c:pt idx="273">
                  <c:v>1064</c:v>
                </c:pt>
                <c:pt idx="274">
                  <c:v>1067</c:v>
                </c:pt>
                <c:pt idx="275">
                  <c:v>1069</c:v>
                </c:pt>
                <c:pt idx="276">
                  <c:v>1072</c:v>
                </c:pt>
                <c:pt idx="277">
                  <c:v>1075</c:v>
                </c:pt>
                <c:pt idx="278">
                  <c:v>1079</c:v>
                </c:pt>
                <c:pt idx="279">
                  <c:v>1082</c:v>
                </c:pt>
                <c:pt idx="280">
                  <c:v>1085</c:v>
                </c:pt>
                <c:pt idx="281">
                  <c:v>1087</c:v>
                </c:pt>
                <c:pt idx="282">
                  <c:v>1087</c:v>
                </c:pt>
                <c:pt idx="283">
                  <c:v>1090</c:v>
                </c:pt>
                <c:pt idx="284">
                  <c:v>1096</c:v>
                </c:pt>
                <c:pt idx="285">
                  <c:v>1098</c:v>
                </c:pt>
                <c:pt idx="286">
                  <c:v>1102</c:v>
                </c:pt>
                <c:pt idx="287">
                  <c:v>1104</c:v>
                </c:pt>
                <c:pt idx="288">
                  <c:v>1107</c:v>
                </c:pt>
                <c:pt idx="289">
                  <c:v>1111</c:v>
                </c:pt>
                <c:pt idx="290">
                  <c:v>1113</c:v>
                </c:pt>
                <c:pt idx="291">
                  <c:v>1114</c:v>
                </c:pt>
                <c:pt idx="292">
                  <c:v>1116</c:v>
                </c:pt>
                <c:pt idx="293">
                  <c:v>1119</c:v>
                </c:pt>
                <c:pt idx="294">
                  <c:v>1120</c:v>
                </c:pt>
                <c:pt idx="295">
                  <c:v>1123</c:v>
                </c:pt>
                <c:pt idx="296">
                  <c:v>1125</c:v>
                </c:pt>
                <c:pt idx="297">
                  <c:v>1128</c:v>
                </c:pt>
                <c:pt idx="298">
                  <c:v>1128</c:v>
                </c:pt>
                <c:pt idx="299">
                  <c:v>1133</c:v>
                </c:pt>
                <c:pt idx="300">
                  <c:v>1137</c:v>
                </c:pt>
                <c:pt idx="301">
                  <c:v>1137</c:v>
                </c:pt>
                <c:pt idx="302">
                  <c:v>1139</c:v>
                </c:pt>
                <c:pt idx="303">
                  <c:v>1143</c:v>
                </c:pt>
                <c:pt idx="304">
                  <c:v>1144</c:v>
                </c:pt>
                <c:pt idx="305">
                  <c:v>1148</c:v>
                </c:pt>
                <c:pt idx="306">
                  <c:v>1152</c:v>
                </c:pt>
                <c:pt idx="307">
                  <c:v>1154</c:v>
                </c:pt>
                <c:pt idx="308">
                  <c:v>1156</c:v>
                </c:pt>
                <c:pt idx="309">
                  <c:v>1160</c:v>
                </c:pt>
                <c:pt idx="310">
                  <c:v>1166</c:v>
                </c:pt>
                <c:pt idx="311">
                  <c:v>1168</c:v>
                </c:pt>
                <c:pt idx="312">
                  <c:v>1170</c:v>
                </c:pt>
                <c:pt idx="313">
                  <c:v>1172</c:v>
                </c:pt>
                <c:pt idx="314">
                  <c:v>1175</c:v>
                </c:pt>
                <c:pt idx="315">
                  <c:v>1177</c:v>
                </c:pt>
                <c:pt idx="316">
                  <c:v>1181</c:v>
                </c:pt>
                <c:pt idx="317">
                  <c:v>1181</c:v>
                </c:pt>
                <c:pt idx="318">
                  <c:v>1183</c:v>
                </c:pt>
                <c:pt idx="319">
                  <c:v>1184</c:v>
                </c:pt>
                <c:pt idx="320">
                  <c:v>1188</c:v>
                </c:pt>
                <c:pt idx="321">
                  <c:v>1188</c:v>
                </c:pt>
                <c:pt idx="322">
                  <c:v>1191</c:v>
                </c:pt>
                <c:pt idx="323">
                  <c:v>1196</c:v>
                </c:pt>
                <c:pt idx="324">
                  <c:v>1198</c:v>
                </c:pt>
                <c:pt idx="325">
                  <c:v>1201</c:v>
                </c:pt>
                <c:pt idx="326">
                  <c:v>1201</c:v>
                </c:pt>
                <c:pt idx="327">
                  <c:v>1206</c:v>
                </c:pt>
                <c:pt idx="328">
                  <c:v>1210</c:v>
                </c:pt>
                <c:pt idx="329">
                  <c:v>1212</c:v>
                </c:pt>
                <c:pt idx="330">
                  <c:v>1215</c:v>
                </c:pt>
                <c:pt idx="331">
                  <c:v>1216</c:v>
                </c:pt>
                <c:pt idx="332">
                  <c:v>1219</c:v>
                </c:pt>
                <c:pt idx="333">
                  <c:v>1223</c:v>
                </c:pt>
                <c:pt idx="334">
                  <c:v>1225</c:v>
                </c:pt>
                <c:pt idx="335">
                  <c:v>1226</c:v>
                </c:pt>
                <c:pt idx="336">
                  <c:v>1229</c:v>
                </c:pt>
                <c:pt idx="337">
                  <c:v>1232</c:v>
                </c:pt>
                <c:pt idx="338">
                  <c:v>1235</c:v>
                </c:pt>
                <c:pt idx="339">
                  <c:v>1236</c:v>
                </c:pt>
                <c:pt idx="340">
                  <c:v>1238</c:v>
                </c:pt>
                <c:pt idx="341">
                  <c:v>1238</c:v>
                </c:pt>
                <c:pt idx="342">
                  <c:v>1240</c:v>
                </c:pt>
                <c:pt idx="343">
                  <c:v>1242</c:v>
                </c:pt>
                <c:pt idx="344">
                  <c:v>1244</c:v>
                </c:pt>
                <c:pt idx="345">
                  <c:v>1248</c:v>
                </c:pt>
                <c:pt idx="346">
                  <c:v>1251</c:v>
                </c:pt>
                <c:pt idx="347">
                  <c:v>1256</c:v>
                </c:pt>
                <c:pt idx="348">
                  <c:v>1259</c:v>
                </c:pt>
                <c:pt idx="349">
                  <c:v>1263</c:v>
                </c:pt>
                <c:pt idx="350">
                  <c:v>1267</c:v>
                </c:pt>
                <c:pt idx="351">
                  <c:v>1271</c:v>
                </c:pt>
                <c:pt idx="352">
                  <c:v>1277</c:v>
                </c:pt>
                <c:pt idx="353">
                  <c:v>1281</c:v>
                </c:pt>
                <c:pt idx="354">
                  <c:v>1286</c:v>
                </c:pt>
                <c:pt idx="355">
                  <c:v>1293</c:v>
                </c:pt>
                <c:pt idx="356">
                  <c:v>1297</c:v>
                </c:pt>
                <c:pt idx="357">
                  <c:v>1301</c:v>
                </c:pt>
                <c:pt idx="358">
                  <c:v>1305</c:v>
                </c:pt>
                <c:pt idx="359">
                  <c:v>1306</c:v>
                </c:pt>
                <c:pt idx="360">
                  <c:v>1308</c:v>
                </c:pt>
                <c:pt idx="361">
                  <c:v>1313</c:v>
                </c:pt>
                <c:pt idx="362">
                  <c:v>1318</c:v>
                </c:pt>
                <c:pt idx="363">
                  <c:v>1324</c:v>
                </c:pt>
                <c:pt idx="364">
                  <c:v>1328</c:v>
                </c:pt>
                <c:pt idx="365">
                  <c:v>1329</c:v>
                </c:pt>
                <c:pt idx="366">
                  <c:v>1333</c:v>
                </c:pt>
                <c:pt idx="367">
                  <c:v>1335</c:v>
                </c:pt>
                <c:pt idx="368">
                  <c:v>1340</c:v>
                </c:pt>
                <c:pt idx="369">
                  <c:v>1343</c:v>
                </c:pt>
                <c:pt idx="370">
                  <c:v>1348</c:v>
                </c:pt>
                <c:pt idx="371">
                  <c:v>1352</c:v>
                </c:pt>
                <c:pt idx="372">
                  <c:v>1355</c:v>
                </c:pt>
                <c:pt idx="373">
                  <c:v>1355</c:v>
                </c:pt>
                <c:pt idx="374">
                  <c:v>1357</c:v>
                </c:pt>
                <c:pt idx="375">
                  <c:v>1359</c:v>
                </c:pt>
                <c:pt idx="376">
                  <c:v>1361</c:v>
                </c:pt>
                <c:pt idx="377">
                  <c:v>1364</c:v>
                </c:pt>
                <c:pt idx="378">
                  <c:v>1368</c:v>
                </c:pt>
                <c:pt idx="379">
                  <c:v>1369</c:v>
                </c:pt>
                <c:pt idx="380">
                  <c:v>1373</c:v>
                </c:pt>
                <c:pt idx="381">
                  <c:v>1378</c:v>
                </c:pt>
                <c:pt idx="382">
                  <c:v>1383</c:v>
                </c:pt>
                <c:pt idx="383">
                  <c:v>1387</c:v>
                </c:pt>
                <c:pt idx="384">
                  <c:v>1390</c:v>
                </c:pt>
                <c:pt idx="385">
                  <c:v>1391</c:v>
                </c:pt>
                <c:pt idx="386">
                  <c:v>1394</c:v>
                </c:pt>
                <c:pt idx="387">
                  <c:v>1397</c:v>
                </c:pt>
                <c:pt idx="388">
                  <c:v>1399</c:v>
                </c:pt>
                <c:pt idx="389">
                  <c:v>1401</c:v>
                </c:pt>
                <c:pt idx="390">
                  <c:v>1406</c:v>
                </c:pt>
                <c:pt idx="391">
                  <c:v>1408</c:v>
                </c:pt>
                <c:pt idx="392">
                  <c:v>1411</c:v>
                </c:pt>
                <c:pt idx="393">
                  <c:v>1412</c:v>
                </c:pt>
                <c:pt idx="394">
                  <c:v>1416</c:v>
                </c:pt>
                <c:pt idx="395">
                  <c:v>1418</c:v>
                </c:pt>
                <c:pt idx="396">
                  <c:v>1420</c:v>
                </c:pt>
                <c:pt idx="397">
                  <c:v>1421</c:v>
                </c:pt>
                <c:pt idx="398">
                  <c:v>1423</c:v>
                </c:pt>
                <c:pt idx="399">
                  <c:v>1427</c:v>
                </c:pt>
                <c:pt idx="400">
                  <c:v>1427</c:v>
                </c:pt>
                <c:pt idx="401">
                  <c:v>1432</c:v>
                </c:pt>
                <c:pt idx="402">
                  <c:v>1437</c:v>
                </c:pt>
                <c:pt idx="403">
                  <c:v>1440</c:v>
                </c:pt>
                <c:pt idx="404">
                  <c:v>1443</c:v>
                </c:pt>
                <c:pt idx="405">
                  <c:v>1447</c:v>
                </c:pt>
                <c:pt idx="406">
                  <c:v>1452</c:v>
                </c:pt>
                <c:pt idx="407">
                  <c:v>1455</c:v>
                </c:pt>
                <c:pt idx="408">
                  <c:v>1459</c:v>
                </c:pt>
                <c:pt idx="409">
                  <c:v>1465</c:v>
                </c:pt>
                <c:pt idx="410">
                  <c:v>1467</c:v>
                </c:pt>
                <c:pt idx="411">
                  <c:v>1470</c:v>
                </c:pt>
                <c:pt idx="412">
                  <c:v>1473</c:v>
                </c:pt>
                <c:pt idx="413">
                  <c:v>1475</c:v>
                </c:pt>
                <c:pt idx="414">
                  <c:v>1478</c:v>
                </c:pt>
                <c:pt idx="415">
                  <c:v>1479</c:v>
                </c:pt>
                <c:pt idx="416">
                  <c:v>1479</c:v>
                </c:pt>
                <c:pt idx="417">
                  <c:v>1482</c:v>
                </c:pt>
                <c:pt idx="418">
                  <c:v>1483</c:v>
                </c:pt>
                <c:pt idx="419">
                  <c:v>1487</c:v>
                </c:pt>
                <c:pt idx="420">
                  <c:v>1489</c:v>
                </c:pt>
                <c:pt idx="421">
                  <c:v>1490</c:v>
                </c:pt>
                <c:pt idx="422">
                  <c:v>1494</c:v>
                </c:pt>
                <c:pt idx="423">
                  <c:v>1495</c:v>
                </c:pt>
                <c:pt idx="424">
                  <c:v>1498</c:v>
                </c:pt>
                <c:pt idx="425">
                  <c:v>1498</c:v>
                </c:pt>
                <c:pt idx="426">
                  <c:v>1499</c:v>
                </c:pt>
                <c:pt idx="427">
                  <c:v>1499</c:v>
                </c:pt>
                <c:pt idx="428">
                  <c:v>1502</c:v>
                </c:pt>
                <c:pt idx="429">
                  <c:v>1502</c:v>
                </c:pt>
                <c:pt idx="430">
                  <c:v>1506</c:v>
                </c:pt>
                <c:pt idx="431">
                  <c:v>1506</c:v>
                </c:pt>
                <c:pt idx="432">
                  <c:v>1509</c:v>
                </c:pt>
                <c:pt idx="433">
                  <c:v>1511</c:v>
                </c:pt>
                <c:pt idx="434">
                  <c:v>1514</c:v>
                </c:pt>
                <c:pt idx="435">
                  <c:v>1516</c:v>
                </c:pt>
                <c:pt idx="436">
                  <c:v>1518</c:v>
                </c:pt>
                <c:pt idx="437">
                  <c:v>1524</c:v>
                </c:pt>
                <c:pt idx="438">
                  <c:v>1526</c:v>
                </c:pt>
                <c:pt idx="439">
                  <c:v>1529</c:v>
                </c:pt>
                <c:pt idx="440">
                  <c:v>1529</c:v>
                </c:pt>
                <c:pt idx="441">
                  <c:v>1530</c:v>
                </c:pt>
                <c:pt idx="442">
                  <c:v>1532</c:v>
                </c:pt>
                <c:pt idx="443">
                  <c:v>1536</c:v>
                </c:pt>
                <c:pt idx="444">
                  <c:v>1537</c:v>
                </c:pt>
                <c:pt idx="445">
                  <c:v>1540</c:v>
                </c:pt>
                <c:pt idx="446">
                  <c:v>1543</c:v>
                </c:pt>
                <c:pt idx="447">
                  <c:v>1547</c:v>
                </c:pt>
                <c:pt idx="448">
                  <c:v>1549</c:v>
                </c:pt>
                <c:pt idx="449">
                  <c:v>1553</c:v>
                </c:pt>
                <c:pt idx="450">
                  <c:v>1557</c:v>
                </c:pt>
                <c:pt idx="451">
                  <c:v>1558</c:v>
                </c:pt>
                <c:pt idx="452">
                  <c:v>1561</c:v>
                </c:pt>
                <c:pt idx="453">
                  <c:v>1563</c:v>
                </c:pt>
                <c:pt idx="454">
                  <c:v>1563</c:v>
                </c:pt>
                <c:pt idx="455">
                  <c:v>1565</c:v>
                </c:pt>
                <c:pt idx="456">
                  <c:v>1569</c:v>
                </c:pt>
                <c:pt idx="457">
                  <c:v>1571</c:v>
                </c:pt>
                <c:pt idx="458">
                  <c:v>1573</c:v>
                </c:pt>
                <c:pt idx="459">
                  <c:v>1574</c:v>
                </c:pt>
                <c:pt idx="460">
                  <c:v>1576</c:v>
                </c:pt>
                <c:pt idx="461">
                  <c:v>1577</c:v>
                </c:pt>
                <c:pt idx="462">
                  <c:v>1581</c:v>
                </c:pt>
                <c:pt idx="463">
                  <c:v>1586</c:v>
                </c:pt>
                <c:pt idx="464">
                  <c:v>1589</c:v>
                </c:pt>
                <c:pt idx="465">
                  <c:v>1591</c:v>
                </c:pt>
                <c:pt idx="466">
                  <c:v>1592</c:v>
                </c:pt>
                <c:pt idx="467">
                  <c:v>1593</c:v>
                </c:pt>
                <c:pt idx="468">
                  <c:v>1596</c:v>
                </c:pt>
                <c:pt idx="469">
                  <c:v>1598</c:v>
                </c:pt>
                <c:pt idx="470">
                  <c:v>1602</c:v>
                </c:pt>
                <c:pt idx="471">
                  <c:v>1606</c:v>
                </c:pt>
                <c:pt idx="472">
                  <c:v>1608</c:v>
                </c:pt>
                <c:pt idx="473">
                  <c:v>1610</c:v>
                </c:pt>
                <c:pt idx="474">
                  <c:v>1612</c:v>
                </c:pt>
                <c:pt idx="475">
                  <c:v>1616</c:v>
                </c:pt>
                <c:pt idx="476">
                  <c:v>1618</c:v>
                </c:pt>
                <c:pt idx="477">
                  <c:v>1624</c:v>
                </c:pt>
                <c:pt idx="478">
                  <c:v>1626</c:v>
                </c:pt>
                <c:pt idx="479">
                  <c:v>1628</c:v>
                </c:pt>
                <c:pt idx="480">
                  <c:v>1631</c:v>
                </c:pt>
                <c:pt idx="481">
                  <c:v>1633</c:v>
                </c:pt>
                <c:pt idx="482">
                  <c:v>1637</c:v>
                </c:pt>
                <c:pt idx="483">
                  <c:v>1640</c:v>
                </c:pt>
                <c:pt idx="484">
                  <c:v>1642</c:v>
                </c:pt>
                <c:pt idx="485">
                  <c:v>1645</c:v>
                </c:pt>
                <c:pt idx="486">
                  <c:v>1646</c:v>
                </c:pt>
                <c:pt idx="487">
                  <c:v>1649</c:v>
                </c:pt>
                <c:pt idx="488">
                  <c:v>1652</c:v>
                </c:pt>
                <c:pt idx="489">
                  <c:v>1656</c:v>
                </c:pt>
                <c:pt idx="490">
                  <c:v>1660</c:v>
                </c:pt>
                <c:pt idx="491">
                  <c:v>1662</c:v>
                </c:pt>
                <c:pt idx="492">
                  <c:v>1664</c:v>
                </c:pt>
                <c:pt idx="493">
                  <c:v>1668</c:v>
                </c:pt>
                <c:pt idx="494">
                  <c:v>1670</c:v>
                </c:pt>
                <c:pt idx="495">
                  <c:v>1671</c:v>
                </c:pt>
                <c:pt idx="496">
                  <c:v>1677</c:v>
                </c:pt>
                <c:pt idx="497">
                  <c:v>1678</c:v>
                </c:pt>
                <c:pt idx="498">
                  <c:v>1681</c:v>
                </c:pt>
                <c:pt idx="499">
                  <c:v>1684</c:v>
                </c:pt>
                <c:pt idx="500">
                  <c:v>1684</c:v>
                </c:pt>
                <c:pt idx="501">
                  <c:v>1687</c:v>
                </c:pt>
                <c:pt idx="502">
                  <c:v>1689</c:v>
                </c:pt>
                <c:pt idx="503">
                  <c:v>1689</c:v>
                </c:pt>
                <c:pt idx="504">
                  <c:v>1691</c:v>
                </c:pt>
                <c:pt idx="505">
                  <c:v>1692</c:v>
                </c:pt>
                <c:pt idx="506">
                  <c:v>1694</c:v>
                </c:pt>
                <c:pt idx="507">
                  <c:v>1695</c:v>
                </c:pt>
                <c:pt idx="508">
                  <c:v>1698</c:v>
                </c:pt>
                <c:pt idx="509">
                  <c:v>1700</c:v>
                </c:pt>
                <c:pt idx="510">
                  <c:v>1702</c:v>
                </c:pt>
                <c:pt idx="511">
                  <c:v>1705</c:v>
                </c:pt>
                <c:pt idx="512">
                  <c:v>1709</c:v>
                </c:pt>
                <c:pt idx="513">
                  <c:v>1710</c:v>
                </c:pt>
                <c:pt idx="514">
                  <c:v>1711</c:v>
                </c:pt>
                <c:pt idx="515">
                  <c:v>1712</c:v>
                </c:pt>
                <c:pt idx="516">
                  <c:v>1715</c:v>
                </c:pt>
                <c:pt idx="517">
                  <c:v>1716</c:v>
                </c:pt>
                <c:pt idx="518">
                  <c:v>1720</c:v>
                </c:pt>
                <c:pt idx="519">
                  <c:v>1722</c:v>
                </c:pt>
                <c:pt idx="520">
                  <c:v>1726</c:v>
                </c:pt>
                <c:pt idx="521">
                  <c:v>1728</c:v>
                </c:pt>
                <c:pt idx="522">
                  <c:v>1729</c:v>
                </c:pt>
                <c:pt idx="523">
                  <c:v>1729</c:v>
                </c:pt>
                <c:pt idx="524">
                  <c:v>1732</c:v>
                </c:pt>
                <c:pt idx="525">
                  <c:v>1733</c:v>
                </c:pt>
                <c:pt idx="526">
                  <c:v>1734</c:v>
                </c:pt>
                <c:pt idx="527">
                  <c:v>1739</c:v>
                </c:pt>
                <c:pt idx="528">
                  <c:v>1742</c:v>
                </c:pt>
                <c:pt idx="529">
                  <c:v>1745</c:v>
                </c:pt>
                <c:pt idx="530">
                  <c:v>1747</c:v>
                </c:pt>
                <c:pt idx="531">
                  <c:v>1751</c:v>
                </c:pt>
                <c:pt idx="532">
                  <c:v>1754</c:v>
                </c:pt>
                <c:pt idx="533">
                  <c:v>1756</c:v>
                </c:pt>
                <c:pt idx="534">
                  <c:v>1758</c:v>
                </c:pt>
                <c:pt idx="535">
                  <c:v>1760</c:v>
                </c:pt>
                <c:pt idx="536">
                  <c:v>1760</c:v>
                </c:pt>
                <c:pt idx="537">
                  <c:v>1762</c:v>
                </c:pt>
                <c:pt idx="538">
                  <c:v>1763</c:v>
                </c:pt>
                <c:pt idx="539">
                  <c:v>1764</c:v>
                </c:pt>
                <c:pt idx="540">
                  <c:v>1766</c:v>
                </c:pt>
                <c:pt idx="541">
                  <c:v>1770</c:v>
                </c:pt>
                <c:pt idx="542">
                  <c:v>1771</c:v>
                </c:pt>
                <c:pt idx="543">
                  <c:v>1775</c:v>
                </c:pt>
                <c:pt idx="544">
                  <c:v>1778</c:v>
                </c:pt>
                <c:pt idx="545">
                  <c:v>1780</c:v>
                </c:pt>
                <c:pt idx="546">
                  <c:v>1784</c:v>
                </c:pt>
                <c:pt idx="547">
                  <c:v>1787</c:v>
                </c:pt>
                <c:pt idx="548">
                  <c:v>1790</c:v>
                </c:pt>
                <c:pt idx="549">
                  <c:v>1796</c:v>
                </c:pt>
                <c:pt idx="550">
                  <c:v>1799</c:v>
                </c:pt>
                <c:pt idx="551">
                  <c:v>1802</c:v>
                </c:pt>
                <c:pt idx="552">
                  <c:v>1803</c:v>
                </c:pt>
                <c:pt idx="553">
                  <c:v>1804</c:v>
                </c:pt>
                <c:pt idx="554">
                  <c:v>1807</c:v>
                </c:pt>
                <c:pt idx="555">
                  <c:v>1807</c:v>
                </c:pt>
                <c:pt idx="556">
                  <c:v>1808</c:v>
                </c:pt>
                <c:pt idx="557">
                  <c:v>1809</c:v>
                </c:pt>
                <c:pt idx="558">
                  <c:v>1811</c:v>
                </c:pt>
                <c:pt idx="559">
                  <c:v>1811</c:v>
                </c:pt>
                <c:pt idx="560">
                  <c:v>1811</c:v>
                </c:pt>
                <c:pt idx="561">
                  <c:v>1811</c:v>
                </c:pt>
                <c:pt idx="562">
                  <c:v>1811</c:v>
                </c:pt>
                <c:pt idx="563">
                  <c:v>1814</c:v>
                </c:pt>
                <c:pt idx="564">
                  <c:v>1815</c:v>
                </c:pt>
                <c:pt idx="565">
                  <c:v>1815</c:v>
                </c:pt>
                <c:pt idx="566">
                  <c:v>1816</c:v>
                </c:pt>
                <c:pt idx="567">
                  <c:v>1817</c:v>
                </c:pt>
                <c:pt idx="568">
                  <c:v>1818</c:v>
                </c:pt>
                <c:pt idx="569">
                  <c:v>1822</c:v>
                </c:pt>
                <c:pt idx="570">
                  <c:v>1824</c:v>
                </c:pt>
                <c:pt idx="571">
                  <c:v>1824</c:v>
                </c:pt>
                <c:pt idx="572">
                  <c:v>1826</c:v>
                </c:pt>
                <c:pt idx="573">
                  <c:v>1827</c:v>
                </c:pt>
                <c:pt idx="574">
                  <c:v>1830</c:v>
                </c:pt>
                <c:pt idx="575">
                  <c:v>1830</c:v>
                </c:pt>
                <c:pt idx="576">
                  <c:v>1830</c:v>
                </c:pt>
                <c:pt idx="577">
                  <c:v>1830</c:v>
                </c:pt>
                <c:pt idx="578">
                  <c:v>1830</c:v>
                </c:pt>
                <c:pt idx="579">
                  <c:v>1831</c:v>
                </c:pt>
                <c:pt idx="580">
                  <c:v>1831</c:v>
                </c:pt>
                <c:pt idx="581">
                  <c:v>1832</c:v>
                </c:pt>
                <c:pt idx="582">
                  <c:v>1835</c:v>
                </c:pt>
                <c:pt idx="583">
                  <c:v>1838</c:v>
                </c:pt>
                <c:pt idx="584">
                  <c:v>1841</c:v>
                </c:pt>
                <c:pt idx="585">
                  <c:v>1844</c:v>
                </c:pt>
                <c:pt idx="586">
                  <c:v>1846</c:v>
                </c:pt>
                <c:pt idx="587">
                  <c:v>1850</c:v>
                </c:pt>
                <c:pt idx="588">
                  <c:v>1850</c:v>
                </c:pt>
                <c:pt idx="589">
                  <c:v>1852</c:v>
                </c:pt>
                <c:pt idx="590">
                  <c:v>1853</c:v>
                </c:pt>
                <c:pt idx="591">
                  <c:v>1853</c:v>
                </c:pt>
                <c:pt idx="592">
                  <c:v>1854</c:v>
                </c:pt>
                <c:pt idx="593">
                  <c:v>1856</c:v>
                </c:pt>
                <c:pt idx="594">
                  <c:v>1857</c:v>
                </c:pt>
                <c:pt idx="595">
                  <c:v>1858</c:v>
                </c:pt>
                <c:pt idx="596">
                  <c:v>1860</c:v>
                </c:pt>
                <c:pt idx="597">
                  <c:v>1861</c:v>
                </c:pt>
                <c:pt idx="598">
                  <c:v>1863</c:v>
                </c:pt>
                <c:pt idx="599">
                  <c:v>1863</c:v>
                </c:pt>
                <c:pt idx="600">
                  <c:v>1866</c:v>
                </c:pt>
                <c:pt idx="601">
                  <c:v>1869</c:v>
                </c:pt>
                <c:pt idx="602">
                  <c:v>1869</c:v>
                </c:pt>
                <c:pt idx="603">
                  <c:v>1869</c:v>
                </c:pt>
                <c:pt idx="604">
                  <c:v>1869</c:v>
                </c:pt>
                <c:pt idx="605">
                  <c:v>1869</c:v>
                </c:pt>
                <c:pt idx="606">
                  <c:v>1872</c:v>
                </c:pt>
                <c:pt idx="607">
                  <c:v>1873</c:v>
                </c:pt>
                <c:pt idx="608">
                  <c:v>1875</c:v>
                </c:pt>
                <c:pt idx="609">
                  <c:v>1879</c:v>
                </c:pt>
                <c:pt idx="610">
                  <c:v>1881</c:v>
                </c:pt>
                <c:pt idx="611">
                  <c:v>1885</c:v>
                </c:pt>
                <c:pt idx="612">
                  <c:v>1887</c:v>
                </c:pt>
                <c:pt idx="613">
                  <c:v>1888</c:v>
                </c:pt>
                <c:pt idx="614">
                  <c:v>1889</c:v>
                </c:pt>
                <c:pt idx="615">
                  <c:v>1891</c:v>
                </c:pt>
                <c:pt idx="616">
                  <c:v>1892</c:v>
                </c:pt>
                <c:pt idx="617">
                  <c:v>1895</c:v>
                </c:pt>
                <c:pt idx="618">
                  <c:v>1902</c:v>
                </c:pt>
                <c:pt idx="619">
                  <c:v>1909</c:v>
                </c:pt>
                <c:pt idx="620">
                  <c:v>1912</c:v>
                </c:pt>
                <c:pt idx="621">
                  <c:v>1912</c:v>
                </c:pt>
                <c:pt idx="622">
                  <c:v>1912</c:v>
                </c:pt>
                <c:pt idx="623">
                  <c:v>1912</c:v>
                </c:pt>
                <c:pt idx="624">
                  <c:v>1912</c:v>
                </c:pt>
                <c:pt idx="625">
                  <c:v>1912</c:v>
                </c:pt>
                <c:pt idx="626">
                  <c:v>1912</c:v>
                </c:pt>
                <c:pt idx="627">
                  <c:v>1912</c:v>
                </c:pt>
                <c:pt idx="628">
                  <c:v>1912</c:v>
                </c:pt>
                <c:pt idx="629">
                  <c:v>1912</c:v>
                </c:pt>
                <c:pt idx="630">
                  <c:v>1912</c:v>
                </c:pt>
                <c:pt idx="631">
                  <c:v>1912</c:v>
                </c:pt>
                <c:pt idx="632">
                  <c:v>1912</c:v>
                </c:pt>
                <c:pt idx="633">
                  <c:v>1912</c:v>
                </c:pt>
                <c:pt idx="634">
                  <c:v>1913</c:v>
                </c:pt>
                <c:pt idx="635">
                  <c:v>1913</c:v>
                </c:pt>
                <c:pt idx="636">
                  <c:v>1913</c:v>
                </c:pt>
                <c:pt idx="637">
                  <c:v>1913</c:v>
                </c:pt>
                <c:pt idx="638">
                  <c:v>1913</c:v>
                </c:pt>
                <c:pt idx="639">
                  <c:v>1913</c:v>
                </c:pt>
                <c:pt idx="640">
                  <c:v>1913</c:v>
                </c:pt>
                <c:pt idx="641">
                  <c:v>1913</c:v>
                </c:pt>
                <c:pt idx="642">
                  <c:v>1913</c:v>
                </c:pt>
                <c:pt idx="643">
                  <c:v>1913</c:v>
                </c:pt>
                <c:pt idx="644">
                  <c:v>1913</c:v>
                </c:pt>
                <c:pt idx="645">
                  <c:v>1913</c:v>
                </c:pt>
                <c:pt idx="646">
                  <c:v>1913</c:v>
                </c:pt>
                <c:pt idx="647">
                  <c:v>1913</c:v>
                </c:pt>
                <c:pt idx="648">
                  <c:v>1913</c:v>
                </c:pt>
                <c:pt idx="649">
                  <c:v>1913</c:v>
                </c:pt>
                <c:pt idx="650">
                  <c:v>1913</c:v>
                </c:pt>
                <c:pt idx="651">
                  <c:v>1913</c:v>
                </c:pt>
                <c:pt idx="652">
                  <c:v>1913</c:v>
                </c:pt>
                <c:pt idx="653">
                  <c:v>1913</c:v>
                </c:pt>
                <c:pt idx="654">
                  <c:v>1913</c:v>
                </c:pt>
                <c:pt idx="655">
                  <c:v>1913</c:v>
                </c:pt>
                <c:pt idx="656">
                  <c:v>1913</c:v>
                </c:pt>
                <c:pt idx="657">
                  <c:v>1913</c:v>
                </c:pt>
                <c:pt idx="658">
                  <c:v>1913</c:v>
                </c:pt>
                <c:pt idx="659">
                  <c:v>1913</c:v>
                </c:pt>
                <c:pt idx="660">
                  <c:v>1913</c:v>
                </c:pt>
                <c:pt idx="661">
                  <c:v>1913</c:v>
                </c:pt>
                <c:pt idx="662">
                  <c:v>1913</c:v>
                </c:pt>
                <c:pt idx="663">
                  <c:v>1913</c:v>
                </c:pt>
                <c:pt idx="664">
                  <c:v>1913</c:v>
                </c:pt>
                <c:pt idx="665">
                  <c:v>1913</c:v>
                </c:pt>
                <c:pt idx="666">
                  <c:v>1913</c:v>
                </c:pt>
                <c:pt idx="667">
                  <c:v>1913</c:v>
                </c:pt>
                <c:pt idx="668">
                  <c:v>1913</c:v>
                </c:pt>
                <c:pt idx="669">
                  <c:v>1913</c:v>
                </c:pt>
                <c:pt idx="670">
                  <c:v>1913</c:v>
                </c:pt>
                <c:pt idx="671">
                  <c:v>1913</c:v>
                </c:pt>
                <c:pt idx="672">
                  <c:v>1913</c:v>
                </c:pt>
                <c:pt idx="673">
                  <c:v>1913</c:v>
                </c:pt>
                <c:pt idx="674">
                  <c:v>1913</c:v>
                </c:pt>
                <c:pt idx="675">
                  <c:v>1913</c:v>
                </c:pt>
                <c:pt idx="676">
                  <c:v>1913</c:v>
                </c:pt>
                <c:pt idx="677">
                  <c:v>1913</c:v>
                </c:pt>
                <c:pt idx="678">
                  <c:v>1915</c:v>
                </c:pt>
                <c:pt idx="679">
                  <c:v>1918</c:v>
                </c:pt>
                <c:pt idx="680">
                  <c:v>1921</c:v>
                </c:pt>
                <c:pt idx="681">
                  <c:v>1923</c:v>
                </c:pt>
                <c:pt idx="682">
                  <c:v>1923</c:v>
                </c:pt>
                <c:pt idx="683">
                  <c:v>1926</c:v>
                </c:pt>
                <c:pt idx="684">
                  <c:v>1928</c:v>
                </c:pt>
                <c:pt idx="685">
                  <c:v>1933</c:v>
                </c:pt>
                <c:pt idx="686">
                  <c:v>1934</c:v>
                </c:pt>
                <c:pt idx="687">
                  <c:v>1935</c:v>
                </c:pt>
                <c:pt idx="688">
                  <c:v>1936</c:v>
                </c:pt>
                <c:pt idx="689">
                  <c:v>1939</c:v>
                </c:pt>
                <c:pt idx="690">
                  <c:v>1940</c:v>
                </c:pt>
                <c:pt idx="691">
                  <c:v>1945</c:v>
                </c:pt>
                <c:pt idx="692">
                  <c:v>1946</c:v>
                </c:pt>
                <c:pt idx="693">
                  <c:v>1947</c:v>
                </c:pt>
                <c:pt idx="694">
                  <c:v>1950</c:v>
                </c:pt>
                <c:pt idx="695">
                  <c:v>1951</c:v>
                </c:pt>
                <c:pt idx="696">
                  <c:v>1953</c:v>
                </c:pt>
                <c:pt idx="697">
                  <c:v>1953</c:v>
                </c:pt>
                <c:pt idx="698">
                  <c:v>1957</c:v>
                </c:pt>
                <c:pt idx="699">
                  <c:v>1958</c:v>
                </c:pt>
                <c:pt idx="700">
                  <c:v>1962</c:v>
                </c:pt>
                <c:pt idx="701">
                  <c:v>1965</c:v>
                </c:pt>
                <c:pt idx="702">
                  <c:v>1967</c:v>
                </c:pt>
                <c:pt idx="703">
                  <c:v>1969</c:v>
                </c:pt>
                <c:pt idx="704">
                  <c:v>1972</c:v>
                </c:pt>
                <c:pt idx="705">
                  <c:v>1973</c:v>
                </c:pt>
                <c:pt idx="706">
                  <c:v>1973</c:v>
                </c:pt>
                <c:pt idx="707">
                  <c:v>1975</c:v>
                </c:pt>
                <c:pt idx="708">
                  <c:v>1979</c:v>
                </c:pt>
                <c:pt idx="709">
                  <c:v>1982</c:v>
                </c:pt>
                <c:pt idx="710">
                  <c:v>1983</c:v>
                </c:pt>
                <c:pt idx="711">
                  <c:v>1984</c:v>
                </c:pt>
                <c:pt idx="712">
                  <c:v>1988</c:v>
                </c:pt>
                <c:pt idx="713">
                  <c:v>1990</c:v>
                </c:pt>
                <c:pt idx="714">
                  <c:v>1993</c:v>
                </c:pt>
                <c:pt idx="715">
                  <c:v>1997</c:v>
                </c:pt>
                <c:pt idx="716">
                  <c:v>1999</c:v>
                </c:pt>
                <c:pt idx="717">
                  <c:v>2000</c:v>
                </c:pt>
                <c:pt idx="718">
                  <c:v>2001</c:v>
                </c:pt>
                <c:pt idx="719">
                  <c:v>2005</c:v>
                </c:pt>
                <c:pt idx="720">
                  <c:v>2006</c:v>
                </c:pt>
                <c:pt idx="721">
                  <c:v>2010</c:v>
                </c:pt>
                <c:pt idx="722">
                  <c:v>2010</c:v>
                </c:pt>
                <c:pt idx="723">
                  <c:v>2011</c:v>
                </c:pt>
                <c:pt idx="724">
                  <c:v>2014</c:v>
                </c:pt>
                <c:pt idx="725">
                  <c:v>2017</c:v>
                </c:pt>
                <c:pt idx="726">
                  <c:v>2019</c:v>
                </c:pt>
                <c:pt idx="727">
                  <c:v>2021</c:v>
                </c:pt>
                <c:pt idx="728">
                  <c:v>2024</c:v>
                </c:pt>
                <c:pt idx="729">
                  <c:v>2026</c:v>
                </c:pt>
                <c:pt idx="730">
                  <c:v>2029</c:v>
                </c:pt>
                <c:pt idx="731">
                  <c:v>2030</c:v>
                </c:pt>
                <c:pt idx="732">
                  <c:v>2031</c:v>
                </c:pt>
                <c:pt idx="733">
                  <c:v>2035</c:v>
                </c:pt>
                <c:pt idx="734">
                  <c:v>2036</c:v>
                </c:pt>
                <c:pt idx="735">
                  <c:v>2041</c:v>
                </c:pt>
                <c:pt idx="736">
                  <c:v>2045</c:v>
                </c:pt>
                <c:pt idx="737">
                  <c:v>2045</c:v>
                </c:pt>
                <c:pt idx="738">
                  <c:v>2048</c:v>
                </c:pt>
                <c:pt idx="739">
                  <c:v>2051</c:v>
                </c:pt>
                <c:pt idx="740">
                  <c:v>2051</c:v>
                </c:pt>
                <c:pt idx="741">
                  <c:v>2057</c:v>
                </c:pt>
                <c:pt idx="742">
                  <c:v>2060</c:v>
                </c:pt>
                <c:pt idx="743">
                  <c:v>2063</c:v>
                </c:pt>
                <c:pt idx="744">
                  <c:v>2065</c:v>
                </c:pt>
                <c:pt idx="745">
                  <c:v>2065</c:v>
                </c:pt>
                <c:pt idx="746">
                  <c:v>2068</c:v>
                </c:pt>
                <c:pt idx="747">
                  <c:v>2069</c:v>
                </c:pt>
                <c:pt idx="748">
                  <c:v>2070</c:v>
                </c:pt>
                <c:pt idx="749">
                  <c:v>2074</c:v>
                </c:pt>
                <c:pt idx="750">
                  <c:v>2079</c:v>
                </c:pt>
                <c:pt idx="751">
                  <c:v>2083</c:v>
                </c:pt>
                <c:pt idx="752">
                  <c:v>2085</c:v>
                </c:pt>
                <c:pt idx="753">
                  <c:v>2089</c:v>
                </c:pt>
                <c:pt idx="754">
                  <c:v>2091</c:v>
                </c:pt>
                <c:pt idx="755">
                  <c:v>2094</c:v>
                </c:pt>
                <c:pt idx="756">
                  <c:v>2098</c:v>
                </c:pt>
                <c:pt idx="757">
                  <c:v>2100</c:v>
                </c:pt>
                <c:pt idx="758">
                  <c:v>2101</c:v>
                </c:pt>
                <c:pt idx="759">
                  <c:v>2103</c:v>
                </c:pt>
                <c:pt idx="760">
                  <c:v>2106</c:v>
                </c:pt>
                <c:pt idx="761">
                  <c:v>2107</c:v>
                </c:pt>
                <c:pt idx="762">
                  <c:v>2109</c:v>
                </c:pt>
                <c:pt idx="763">
                  <c:v>2109</c:v>
                </c:pt>
                <c:pt idx="764">
                  <c:v>2114</c:v>
                </c:pt>
                <c:pt idx="765">
                  <c:v>2115</c:v>
                </c:pt>
                <c:pt idx="766">
                  <c:v>2116</c:v>
                </c:pt>
                <c:pt idx="767">
                  <c:v>2119</c:v>
                </c:pt>
                <c:pt idx="768">
                  <c:v>2123</c:v>
                </c:pt>
                <c:pt idx="769">
                  <c:v>2125</c:v>
                </c:pt>
                <c:pt idx="770">
                  <c:v>2127</c:v>
                </c:pt>
                <c:pt idx="771">
                  <c:v>2130</c:v>
                </c:pt>
                <c:pt idx="772">
                  <c:v>2133</c:v>
                </c:pt>
                <c:pt idx="773">
                  <c:v>2135</c:v>
                </c:pt>
                <c:pt idx="774">
                  <c:v>2137</c:v>
                </c:pt>
                <c:pt idx="775">
                  <c:v>2139</c:v>
                </c:pt>
                <c:pt idx="776">
                  <c:v>2140</c:v>
                </c:pt>
                <c:pt idx="777">
                  <c:v>2143</c:v>
                </c:pt>
                <c:pt idx="778">
                  <c:v>2143</c:v>
                </c:pt>
                <c:pt idx="779">
                  <c:v>2145</c:v>
                </c:pt>
                <c:pt idx="780">
                  <c:v>2151</c:v>
                </c:pt>
                <c:pt idx="781">
                  <c:v>2154</c:v>
                </c:pt>
                <c:pt idx="782">
                  <c:v>2158</c:v>
                </c:pt>
                <c:pt idx="783">
                  <c:v>2160</c:v>
                </c:pt>
                <c:pt idx="784">
                  <c:v>2163</c:v>
                </c:pt>
                <c:pt idx="785">
                  <c:v>2166</c:v>
                </c:pt>
                <c:pt idx="786">
                  <c:v>2170</c:v>
                </c:pt>
                <c:pt idx="787">
                  <c:v>2172</c:v>
                </c:pt>
                <c:pt idx="788">
                  <c:v>2174</c:v>
                </c:pt>
                <c:pt idx="789">
                  <c:v>2176</c:v>
                </c:pt>
                <c:pt idx="790">
                  <c:v>2177</c:v>
                </c:pt>
                <c:pt idx="791">
                  <c:v>2180</c:v>
                </c:pt>
                <c:pt idx="792">
                  <c:v>2182</c:v>
                </c:pt>
                <c:pt idx="793">
                  <c:v>2185</c:v>
                </c:pt>
                <c:pt idx="794">
                  <c:v>2191</c:v>
                </c:pt>
                <c:pt idx="795">
                  <c:v>2193</c:v>
                </c:pt>
                <c:pt idx="796">
                  <c:v>2196</c:v>
                </c:pt>
                <c:pt idx="797">
                  <c:v>2199</c:v>
                </c:pt>
                <c:pt idx="798">
                  <c:v>2201</c:v>
                </c:pt>
                <c:pt idx="799">
                  <c:v>2204</c:v>
                </c:pt>
                <c:pt idx="800">
                  <c:v>2208</c:v>
                </c:pt>
                <c:pt idx="801">
                  <c:v>2213</c:v>
                </c:pt>
                <c:pt idx="802">
                  <c:v>2215</c:v>
                </c:pt>
                <c:pt idx="803">
                  <c:v>2216</c:v>
                </c:pt>
                <c:pt idx="804">
                  <c:v>2220</c:v>
                </c:pt>
                <c:pt idx="805">
                  <c:v>2221</c:v>
                </c:pt>
                <c:pt idx="806">
                  <c:v>2223</c:v>
                </c:pt>
                <c:pt idx="807">
                  <c:v>2226</c:v>
                </c:pt>
                <c:pt idx="808">
                  <c:v>2230</c:v>
                </c:pt>
                <c:pt idx="809">
                  <c:v>2235</c:v>
                </c:pt>
                <c:pt idx="810">
                  <c:v>2239</c:v>
                </c:pt>
                <c:pt idx="811">
                  <c:v>2245</c:v>
                </c:pt>
                <c:pt idx="812">
                  <c:v>2248</c:v>
                </c:pt>
                <c:pt idx="813">
                  <c:v>2251</c:v>
                </c:pt>
                <c:pt idx="814">
                  <c:v>2254</c:v>
                </c:pt>
                <c:pt idx="815">
                  <c:v>2259</c:v>
                </c:pt>
                <c:pt idx="816">
                  <c:v>2261</c:v>
                </c:pt>
                <c:pt idx="817">
                  <c:v>2262</c:v>
                </c:pt>
                <c:pt idx="818">
                  <c:v>2263</c:v>
                </c:pt>
                <c:pt idx="819">
                  <c:v>2268</c:v>
                </c:pt>
                <c:pt idx="820">
                  <c:v>2270</c:v>
                </c:pt>
                <c:pt idx="821">
                  <c:v>2273</c:v>
                </c:pt>
                <c:pt idx="822">
                  <c:v>2277</c:v>
                </c:pt>
                <c:pt idx="823">
                  <c:v>2279</c:v>
                </c:pt>
                <c:pt idx="824">
                  <c:v>2282</c:v>
                </c:pt>
                <c:pt idx="825">
                  <c:v>2284</c:v>
                </c:pt>
                <c:pt idx="826">
                  <c:v>2285</c:v>
                </c:pt>
                <c:pt idx="827">
                  <c:v>2289</c:v>
                </c:pt>
                <c:pt idx="828">
                  <c:v>2290</c:v>
                </c:pt>
                <c:pt idx="829">
                  <c:v>2292</c:v>
                </c:pt>
                <c:pt idx="830">
                  <c:v>2293</c:v>
                </c:pt>
                <c:pt idx="831">
                  <c:v>2294</c:v>
                </c:pt>
                <c:pt idx="832">
                  <c:v>2297</c:v>
                </c:pt>
                <c:pt idx="833">
                  <c:v>2299</c:v>
                </c:pt>
                <c:pt idx="834">
                  <c:v>2302</c:v>
                </c:pt>
                <c:pt idx="835">
                  <c:v>2303</c:v>
                </c:pt>
                <c:pt idx="836">
                  <c:v>2305</c:v>
                </c:pt>
                <c:pt idx="837">
                  <c:v>2305</c:v>
                </c:pt>
                <c:pt idx="838">
                  <c:v>2311</c:v>
                </c:pt>
                <c:pt idx="839">
                  <c:v>2312</c:v>
                </c:pt>
                <c:pt idx="840">
                  <c:v>2312</c:v>
                </c:pt>
                <c:pt idx="841">
                  <c:v>2315</c:v>
                </c:pt>
                <c:pt idx="842">
                  <c:v>2319</c:v>
                </c:pt>
                <c:pt idx="843">
                  <c:v>2324</c:v>
                </c:pt>
                <c:pt idx="844">
                  <c:v>2324</c:v>
                </c:pt>
                <c:pt idx="845">
                  <c:v>2324</c:v>
                </c:pt>
                <c:pt idx="846">
                  <c:v>2326</c:v>
                </c:pt>
                <c:pt idx="847">
                  <c:v>2329</c:v>
                </c:pt>
                <c:pt idx="848">
                  <c:v>2331</c:v>
                </c:pt>
                <c:pt idx="849">
                  <c:v>2336</c:v>
                </c:pt>
                <c:pt idx="850">
                  <c:v>2338</c:v>
                </c:pt>
                <c:pt idx="851">
                  <c:v>2341</c:v>
                </c:pt>
                <c:pt idx="852">
                  <c:v>2343</c:v>
                </c:pt>
                <c:pt idx="853">
                  <c:v>2344</c:v>
                </c:pt>
                <c:pt idx="854">
                  <c:v>2347</c:v>
                </c:pt>
                <c:pt idx="855">
                  <c:v>2350</c:v>
                </c:pt>
                <c:pt idx="856">
                  <c:v>2353</c:v>
                </c:pt>
                <c:pt idx="857">
                  <c:v>2355</c:v>
                </c:pt>
                <c:pt idx="858">
                  <c:v>2357</c:v>
                </c:pt>
                <c:pt idx="859">
                  <c:v>2357</c:v>
                </c:pt>
                <c:pt idx="860">
                  <c:v>2359</c:v>
                </c:pt>
                <c:pt idx="861">
                  <c:v>2360</c:v>
                </c:pt>
                <c:pt idx="862">
                  <c:v>2365</c:v>
                </c:pt>
                <c:pt idx="863">
                  <c:v>2367</c:v>
                </c:pt>
                <c:pt idx="864">
                  <c:v>2372</c:v>
                </c:pt>
                <c:pt idx="865">
                  <c:v>2375</c:v>
                </c:pt>
                <c:pt idx="866">
                  <c:v>2381</c:v>
                </c:pt>
                <c:pt idx="867">
                  <c:v>2385</c:v>
                </c:pt>
                <c:pt idx="868">
                  <c:v>2388</c:v>
                </c:pt>
                <c:pt idx="869">
                  <c:v>2390</c:v>
                </c:pt>
                <c:pt idx="870">
                  <c:v>2393</c:v>
                </c:pt>
                <c:pt idx="871">
                  <c:v>2396</c:v>
                </c:pt>
                <c:pt idx="872">
                  <c:v>2397</c:v>
                </c:pt>
                <c:pt idx="873">
                  <c:v>2398</c:v>
                </c:pt>
                <c:pt idx="874">
                  <c:v>2401</c:v>
                </c:pt>
                <c:pt idx="875">
                  <c:v>2406</c:v>
                </c:pt>
                <c:pt idx="876">
                  <c:v>2406</c:v>
                </c:pt>
                <c:pt idx="877">
                  <c:v>2408</c:v>
                </c:pt>
                <c:pt idx="878">
                  <c:v>2410</c:v>
                </c:pt>
                <c:pt idx="879">
                  <c:v>2414</c:v>
                </c:pt>
                <c:pt idx="880">
                  <c:v>2415</c:v>
                </c:pt>
                <c:pt idx="881">
                  <c:v>2416</c:v>
                </c:pt>
                <c:pt idx="882">
                  <c:v>2419</c:v>
                </c:pt>
                <c:pt idx="883">
                  <c:v>2421</c:v>
                </c:pt>
                <c:pt idx="884">
                  <c:v>2424</c:v>
                </c:pt>
                <c:pt idx="885">
                  <c:v>2426</c:v>
                </c:pt>
                <c:pt idx="886">
                  <c:v>2428</c:v>
                </c:pt>
                <c:pt idx="887">
                  <c:v>2429</c:v>
                </c:pt>
                <c:pt idx="888">
                  <c:v>2431</c:v>
                </c:pt>
                <c:pt idx="889">
                  <c:v>2432</c:v>
                </c:pt>
                <c:pt idx="890">
                  <c:v>2434</c:v>
                </c:pt>
                <c:pt idx="891">
                  <c:v>2437</c:v>
                </c:pt>
                <c:pt idx="892">
                  <c:v>2437</c:v>
                </c:pt>
                <c:pt idx="893">
                  <c:v>2439</c:v>
                </c:pt>
                <c:pt idx="894">
                  <c:v>2442</c:v>
                </c:pt>
                <c:pt idx="895">
                  <c:v>2446</c:v>
                </c:pt>
                <c:pt idx="896">
                  <c:v>2448</c:v>
                </c:pt>
                <c:pt idx="897">
                  <c:v>2449</c:v>
                </c:pt>
                <c:pt idx="898">
                  <c:v>2449</c:v>
                </c:pt>
                <c:pt idx="899">
                  <c:v>2451</c:v>
                </c:pt>
                <c:pt idx="900">
                  <c:v>2455</c:v>
                </c:pt>
                <c:pt idx="901">
                  <c:v>2456</c:v>
                </c:pt>
                <c:pt idx="902">
                  <c:v>2460</c:v>
                </c:pt>
                <c:pt idx="903">
                  <c:v>2462</c:v>
                </c:pt>
                <c:pt idx="904">
                  <c:v>2462</c:v>
                </c:pt>
                <c:pt idx="905">
                  <c:v>2462</c:v>
                </c:pt>
                <c:pt idx="906">
                  <c:v>2462</c:v>
                </c:pt>
                <c:pt idx="907">
                  <c:v>2464</c:v>
                </c:pt>
                <c:pt idx="908">
                  <c:v>2465</c:v>
                </c:pt>
                <c:pt idx="909">
                  <c:v>2466</c:v>
                </c:pt>
                <c:pt idx="910">
                  <c:v>2468</c:v>
                </c:pt>
                <c:pt idx="911">
                  <c:v>2471</c:v>
                </c:pt>
                <c:pt idx="912">
                  <c:v>2471</c:v>
                </c:pt>
                <c:pt idx="913">
                  <c:v>2471</c:v>
                </c:pt>
                <c:pt idx="914">
                  <c:v>2473</c:v>
                </c:pt>
                <c:pt idx="915">
                  <c:v>2473</c:v>
                </c:pt>
                <c:pt idx="916">
                  <c:v>2475</c:v>
                </c:pt>
                <c:pt idx="917">
                  <c:v>2477</c:v>
                </c:pt>
                <c:pt idx="918">
                  <c:v>2481</c:v>
                </c:pt>
                <c:pt idx="919">
                  <c:v>2484</c:v>
                </c:pt>
                <c:pt idx="920">
                  <c:v>2486</c:v>
                </c:pt>
                <c:pt idx="921">
                  <c:v>2490</c:v>
                </c:pt>
                <c:pt idx="922">
                  <c:v>2492</c:v>
                </c:pt>
                <c:pt idx="923">
                  <c:v>2495</c:v>
                </c:pt>
                <c:pt idx="924">
                  <c:v>2496</c:v>
                </c:pt>
                <c:pt idx="925">
                  <c:v>2496</c:v>
                </c:pt>
                <c:pt idx="926">
                  <c:v>2496</c:v>
                </c:pt>
                <c:pt idx="927">
                  <c:v>2498</c:v>
                </c:pt>
                <c:pt idx="928">
                  <c:v>2498</c:v>
                </c:pt>
                <c:pt idx="929">
                  <c:v>2500</c:v>
                </c:pt>
                <c:pt idx="930">
                  <c:v>2506</c:v>
                </c:pt>
                <c:pt idx="931">
                  <c:v>2508</c:v>
                </c:pt>
                <c:pt idx="932">
                  <c:v>2511</c:v>
                </c:pt>
                <c:pt idx="933">
                  <c:v>2515</c:v>
                </c:pt>
                <c:pt idx="934">
                  <c:v>2517</c:v>
                </c:pt>
                <c:pt idx="935">
                  <c:v>2522</c:v>
                </c:pt>
                <c:pt idx="936">
                  <c:v>2527</c:v>
                </c:pt>
                <c:pt idx="937">
                  <c:v>2529</c:v>
                </c:pt>
                <c:pt idx="938">
                  <c:v>2531</c:v>
                </c:pt>
                <c:pt idx="939">
                  <c:v>2534</c:v>
                </c:pt>
                <c:pt idx="940">
                  <c:v>2538</c:v>
                </c:pt>
                <c:pt idx="941">
                  <c:v>2542</c:v>
                </c:pt>
                <c:pt idx="942">
                  <c:v>2543</c:v>
                </c:pt>
                <c:pt idx="943">
                  <c:v>2544</c:v>
                </c:pt>
                <c:pt idx="944">
                  <c:v>2545</c:v>
                </c:pt>
                <c:pt idx="945">
                  <c:v>2548</c:v>
                </c:pt>
                <c:pt idx="946">
                  <c:v>2550</c:v>
                </c:pt>
                <c:pt idx="947">
                  <c:v>2553</c:v>
                </c:pt>
                <c:pt idx="948">
                  <c:v>2555</c:v>
                </c:pt>
                <c:pt idx="949">
                  <c:v>2559</c:v>
                </c:pt>
                <c:pt idx="950">
                  <c:v>2563</c:v>
                </c:pt>
                <c:pt idx="951">
                  <c:v>2566</c:v>
                </c:pt>
                <c:pt idx="952">
                  <c:v>2568</c:v>
                </c:pt>
                <c:pt idx="953">
                  <c:v>2572</c:v>
                </c:pt>
                <c:pt idx="954">
                  <c:v>2575</c:v>
                </c:pt>
                <c:pt idx="955">
                  <c:v>2578</c:v>
                </c:pt>
                <c:pt idx="956">
                  <c:v>2579</c:v>
                </c:pt>
                <c:pt idx="957">
                  <c:v>2581</c:v>
                </c:pt>
                <c:pt idx="958">
                  <c:v>2586</c:v>
                </c:pt>
                <c:pt idx="959">
                  <c:v>2589</c:v>
                </c:pt>
                <c:pt idx="960">
                  <c:v>2589</c:v>
                </c:pt>
                <c:pt idx="961">
                  <c:v>2590</c:v>
                </c:pt>
                <c:pt idx="962">
                  <c:v>2592</c:v>
                </c:pt>
                <c:pt idx="963">
                  <c:v>2593</c:v>
                </c:pt>
                <c:pt idx="964">
                  <c:v>2597</c:v>
                </c:pt>
                <c:pt idx="965">
                  <c:v>2598</c:v>
                </c:pt>
                <c:pt idx="966">
                  <c:v>2600</c:v>
                </c:pt>
                <c:pt idx="967">
                  <c:v>2604</c:v>
                </c:pt>
                <c:pt idx="968">
                  <c:v>2608</c:v>
                </c:pt>
                <c:pt idx="969">
                  <c:v>2612</c:v>
                </c:pt>
                <c:pt idx="970">
                  <c:v>2615</c:v>
                </c:pt>
                <c:pt idx="971">
                  <c:v>2618</c:v>
                </c:pt>
              </c:numCache>
            </c:numRef>
          </c:yVal>
          <c:smooth val="1"/>
        </c:ser>
        <c:ser>
          <c:idx val="1"/>
          <c:order val="1"/>
          <c:tx>
            <c:strRef>
              <c:f>EAHI.tt!$D$1</c:f>
              <c:strCache>
                <c:ptCount val="1"/>
                <c:pt idx="0">
                  <c:v>Arabic</c:v>
                </c:pt>
              </c:strCache>
            </c:strRef>
          </c:tx>
          <c:marker>
            <c:symbol val="none"/>
          </c:marker>
          <c:xVal>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xVal>
          <c:yVal>
            <c:numRef>
              <c:f>EAHI.tt!$E$3:$E$974</c:f>
              <c:numCache>
                <c:formatCode>General</c:formatCode>
                <c:ptCount val="972"/>
                <c:pt idx="0">
                  <c:v>1</c:v>
                </c:pt>
                <c:pt idx="1">
                  <c:v>9</c:v>
                </c:pt>
                <c:pt idx="2">
                  <c:v>19</c:v>
                </c:pt>
                <c:pt idx="3">
                  <c:v>29</c:v>
                </c:pt>
                <c:pt idx="4">
                  <c:v>38</c:v>
                </c:pt>
                <c:pt idx="5">
                  <c:v>47</c:v>
                </c:pt>
                <c:pt idx="6">
                  <c:v>56</c:v>
                </c:pt>
                <c:pt idx="7">
                  <c:v>65</c:v>
                </c:pt>
                <c:pt idx="8">
                  <c:v>75</c:v>
                </c:pt>
                <c:pt idx="9">
                  <c:v>83</c:v>
                </c:pt>
                <c:pt idx="10">
                  <c:v>91</c:v>
                </c:pt>
                <c:pt idx="11">
                  <c:v>99</c:v>
                </c:pt>
                <c:pt idx="12">
                  <c:v>108</c:v>
                </c:pt>
                <c:pt idx="13">
                  <c:v>118</c:v>
                </c:pt>
                <c:pt idx="14">
                  <c:v>127</c:v>
                </c:pt>
                <c:pt idx="15">
                  <c:v>136</c:v>
                </c:pt>
                <c:pt idx="16">
                  <c:v>144</c:v>
                </c:pt>
                <c:pt idx="17">
                  <c:v>154</c:v>
                </c:pt>
                <c:pt idx="18">
                  <c:v>163</c:v>
                </c:pt>
                <c:pt idx="19">
                  <c:v>169</c:v>
                </c:pt>
                <c:pt idx="20">
                  <c:v>177</c:v>
                </c:pt>
                <c:pt idx="21">
                  <c:v>184</c:v>
                </c:pt>
                <c:pt idx="22">
                  <c:v>192</c:v>
                </c:pt>
                <c:pt idx="23">
                  <c:v>200</c:v>
                </c:pt>
                <c:pt idx="24">
                  <c:v>207</c:v>
                </c:pt>
                <c:pt idx="25">
                  <c:v>215</c:v>
                </c:pt>
                <c:pt idx="26">
                  <c:v>222</c:v>
                </c:pt>
                <c:pt idx="27">
                  <c:v>232</c:v>
                </c:pt>
                <c:pt idx="28">
                  <c:v>240</c:v>
                </c:pt>
                <c:pt idx="29">
                  <c:v>248</c:v>
                </c:pt>
                <c:pt idx="30">
                  <c:v>257</c:v>
                </c:pt>
                <c:pt idx="31">
                  <c:v>264</c:v>
                </c:pt>
                <c:pt idx="32">
                  <c:v>273</c:v>
                </c:pt>
                <c:pt idx="33">
                  <c:v>280</c:v>
                </c:pt>
                <c:pt idx="34">
                  <c:v>286</c:v>
                </c:pt>
                <c:pt idx="35">
                  <c:v>292</c:v>
                </c:pt>
                <c:pt idx="36">
                  <c:v>299</c:v>
                </c:pt>
                <c:pt idx="37">
                  <c:v>305</c:v>
                </c:pt>
                <c:pt idx="38">
                  <c:v>312</c:v>
                </c:pt>
                <c:pt idx="39">
                  <c:v>316</c:v>
                </c:pt>
                <c:pt idx="40">
                  <c:v>324</c:v>
                </c:pt>
                <c:pt idx="41">
                  <c:v>329</c:v>
                </c:pt>
                <c:pt idx="42">
                  <c:v>337</c:v>
                </c:pt>
                <c:pt idx="43">
                  <c:v>343</c:v>
                </c:pt>
                <c:pt idx="44">
                  <c:v>350</c:v>
                </c:pt>
                <c:pt idx="45">
                  <c:v>358</c:v>
                </c:pt>
                <c:pt idx="46">
                  <c:v>367</c:v>
                </c:pt>
                <c:pt idx="47">
                  <c:v>375</c:v>
                </c:pt>
                <c:pt idx="48">
                  <c:v>381</c:v>
                </c:pt>
                <c:pt idx="49">
                  <c:v>385</c:v>
                </c:pt>
                <c:pt idx="50">
                  <c:v>394</c:v>
                </c:pt>
                <c:pt idx="51">
                  <c:v>403</c:v>
                </c:pt>
                <c:pt idx="52">
                  <c:v>411</c:v>
                </c:pt>
                <c:pt idx="53">
                  <c:v>419</c:v>
                </c:pt>
                <c:pt idx="54">
                  <c:v>426</c:v>
                </c:pt>
                <c:pt idx="55">
                  <c:v>434</c:v>
                </c:pt>
                <c:pt idx="56">
                  <c:v>439</c:v>
                </c:pt>
                <c:pt idx="57">
                  <c:v>445</c:v>
                </c:pt>
                <c:pt idx="58">
                  <c:v>451</c:v>
                </c:pt>
                <c:pt idx="59">
                  <c:v>454</c:v>
                </c:pt>
                <c:pt idx="60">
                  <c:v>459</c:v>
                </c:pt>
                <c:pt idx="61">
                  <c:v>467</c:v>
                </c:pt>
                <c:pt idx="62">
                  <c:v>472</c:v>
                </c:pt>
                <c:pt idx="63">
                  <c:v>480</c:v>
                </c:pt>
                <c:pt idx="64">
                  <c:v>487</c:v>
                </c:pt>
                <c:pt idx="65">
                  <c:v>496</c:v>
                </c:pt>
                <c:pt idx="66">
                  <c:v>502</c:v>
                </c:pt>
                <c:pt idx="67">
                  <c:v>510</c:v>
                </c:pt>
                <c:pt idx="68">
                  <c:v>516</c:v>
                </c:pt>
                <c:pt idx="69">
                  <c:v>521</c:v>
                </c:pt>
                <c:pt idx="70">
                  <c:v>526</c:v>
                </c:pt>
                <c:pt idx="71">
                  <c:v>527</c:v>
                </c:pt>
                <c:pt idx="72">
                  <c:v>534</c:v>
                </c:pt>
                <c:pt idx="73">
                  <c:v>539</c:v>
                </c:pt>
                <c:pt idx="74">
                  <c:v>546</c:v>
                </c:pt>
                <c:pt idx="75">
                  <c:v>554</c:v>
                </c:pt>
                <c:pt idx="76">
                  <c:v>563</c:v>
                </c:pt>
                <c:pt idx="77">
                  <c:v>568</c:v>
                </c:pt>
                <c:pt idx="78">
                  <c:v>576</c:v>
                </c:pt>
                <c:pt idx="79">
                  <c:v>583</c:v>
                </c:pt>
                <c:pt idx="80">
                  <c:v>590</c:v>
                </c:pt>
                <c:pt idx="81">
                  <c:v>597</c:v>
                </c:pt>
                <c:pt idx="82">
                  <c:v>605</c:v>
                </c:pt>
                <c:pt idx="83">
                  <c:v>611</c:v>
                </c:pt>
                <c:pt idx="84">
                  <c:v>616</c:v>
                </c:pt>
                <c:pt idx="85">
                  <c:v>623</c:v>
                </c:pt>
                <c:pt idx="86">
                  <c:v>629</c:v>
                </c:pt>
                <c:pt idx="87">
                  <c:v>636</c:v>
                </c:pt>
                <c:pt idx="88">
                  <c:v>646</c:v>
                </c:pt>
                <c:pt idx="89">
                  <c:v>652</c:v>
                </c:pt>
                <c:pt idx="90">
                  <c:v>656</c:v>
                </c:pt>
                <c:pt idx="91">
                  <c:v>663</c:v>
                </c:pt>
                <c:pt idx="92">
                  <c:v>672</c:v>
                </c:pt>
                <c:pt idx="93">
                  <c:v>679</c:v>
                </c:pt>
                <c:pt idx="94">
                  <c:v>685</c:v>
                </c:pt>
                <c:pt idx="95">
                  <c:v>694</c:v>
                </c:pt>
                <c:pt idx="96">
                  <c:v>700</c:v>
                </c:pt>
                <c:pt idx="97">
                  <c:v>708</c:v>
                </c:pt>
                <c:pt idx="98">
                  <c:v>716</c:v>
                </c:pt>
                <c:pt idx="99">
                  <c:v>716</c:v>
                </c:pt>
                <c:pt idx="100">
                  <c:v>720</c:v>
                </c:pt>
                <c:pt idx="101">
                  <c:v>726</c:v>
                </c:pt>
                <c:pt idx="102">
                  <c:v>732</c:v>
                </c:pt>
                <c:pt idx="103">
                  <c:v>737</c:v>
                </c:pt>
                <c:pt idx="104">
                  <c:v>744</c:v>
                </c:pt>
                <c:pt idx="105">
                  <c:v>749</c:v>
                </c:pt>
                <c:pt idx="106">
                  <c:v>753</c:v>
                </c:pt>
                <c:pt idx="107">
                  <c:v>757</c:v>
                </c:pt>
                <c:pt idx="108">
                  <c:v>763</c:v>
                </c:pt>
                <c:pt idx="109">
                  <c:v>767</c:v>
                </c:pt>
                <c:pt idx="110">
                  <c:v>775</c:v>
                </c:pt>
                <c:pt idx="111">
                  <c:v>784</c:v>
                </c:pt>
                <c:pt idx="112">
                  <c:v>787</c:v>
                </c:pt>
                <c:pt idx="113">
                  <c:v>791</c:v>
                </c:pt>
                <c:pt idx="114">
                  <c:v>795</c:v>
                </c:pt>
                <c:pt idx="115">
                  <c:v>801</c:v>
                </c:pt>
                <c:pt idx="116">
                  <c:v>808</c:v>
                </c:pt>
                <c:pt idx="117">
                  <c:v>813</c:v>
                </c:pt>
                <c:pt idx="118">
                  <c:v>817</c:v>
                </c:pt>
                <c:pt idx="119">
                  <c:v>825</c:v>
                </c:pt>
                <c:pt idx="120">
                  <c:v>829</c:v>
                </c:pt>
                <c:pt idx="121">
                  <c:v>836</c:v>
                </c:pt>
                <c:pt idx="122">
                  <c:v>845</c:v>
                </c:pt>
                <c:pt idx="123">
                  <c:v>849</c:v>
                </c:pt>
                <c:pt idx="124">
                  <c:v>857</c:v>
                </c:pt>
                <c:pt idx="125">
                  <c:v>862</c:v>
                </c:pt>
                <c:pt idx="126">
                  <c:v>866</c:v>
                </c:pt>
                <c:pt idx="127">
                  <c:v>870</c:v>
                </c:pt>
                <c:pt idx="128">
                  <c:v>876</c:v>
                </c:pt>
                <c:pt idx="129">
                  <c:v>883</c:v>
                </c:pt>
                <c:pt idx="130">
                  <c:v>890</c:v>
                </c:pt>
                <c:pt idx="131">
                  <c:v>897</c:v>
                </c:pt>
                <c:pt idx="132">
                  <c:v>901</c:v>
                </c:pt>
                <c:pt idx="133">
                  <c:v>906</c:v>
                </c:pt>
                <c:pt idx="134">
                  <c:v>912</c:v>
                </c:pt>
                <c:pt idx="135">
                  <c:v>918</c:v>
                </c:pt>
                <c:pt idx="136">
                  <c:v>925</c:v>
                </c:pt>
                <c:pt idx="137">
                  <c:v>932</c:v>
                </c:pt>
                <c:pt idx="138">
                  <c:v>937</c:v>
                </c:pt>
                <c:pt idx="139">
                  <c:v>943</c:v>
                </c:pt>
                <c:pt idx="140">
                  <c:v>951</c:v>
                </c:pt>
                <c:pt idx="141">
                  <c:v>958</c:v>
                </c:pt>
                <c:pt idx="142">
                  <c:v>966</c:v>
                </c:pt>
                <c:pt idx="143">
                  <c:v>972</c:v>
                </c:pt>
                <c:pt idx="144">
                  <c:v>980</c:v>
                </c:pt>
                <c:pt idx="145">
                  <c:v>988</c:v>
                </c:pt>
                <c:pt idx="146">
                  <c:v>992</c:v>
                </c:pt>
                <c:pt idx="147">
                  <c:v>997</c:v>
                </c:pt>
                <c:pt idx="148">
                  <c:v>1004</c:v>
                </c:pt>
                <c:pt idx="149">
                  <c:v>1011</c:v>
                </c:pt>
                <c:pt idx="150">
                  <c:v>1018</c:v>
                </c:pt>
                <c:pt idx="151">
                  <c:v>1026</c:v>
                </c:pt>
                <c:pt idx="152">
                  <c:v>1032</c:v>
                </c:pt>
                <c:pt idx="153">
                  <c:v>1038</c:v>
                </c:pt>
                <c:pt idx="154">
                  <c:v>1042</c:v>
                </c:pt>
                <c:pt idx="155">
                  <c:v>1044</c:v>
                </c:pt>
                <c:pt idx="156">
                  <c:v>1047</c:v>
                </c:pt>
                <c:pt idx="157">
                  <c:v>1051</c:v>
                </c:pt>
                <c:pt idx="158">
                  <c:v>1059</c:v>
                </c:pt>
                <c:pt idx="159">
                  <c:v>1063</c:v>
                </c:pt>
                <c:pt idx="160">
                  <c:v>1068</c:v>
                </c:pt>
                <c:pt idx="161">
                  <c:v>1073</c:v>
                </c:pt>
                <c:pt idx="162">
                  <c:v>1080</c:v>
                </c:pt>
                <c:pt idx="163">
                  <c:v>1083</c:v>
                </c:pt>
                <c:pt idx="164">
                  <c:v>1088</c:v>
                </c:pt>
                <c:pt idx="165">
                  <c:v>1094</c:v>
                </c:pt>
                <c:pt idx="166">
                  <c:v>1095</c:v>
                </c:pt>
                <c:pt idx="167">
                  <c:v>1101</c:v>
                </c:pt>
                <c:pt idx="168">
                  <c:v>1105</c:v>
                </c:pt>
                <c:pt idx="169">
                  <c:v>1110</c:v>
                </c:pt>
                <c:pt idx="170">
                  <c:v>1113</c:v>
                </c:pt>
                <c:pt idx="171">
                  <c:v>1115</c:v>
                </c:pt>
                <c:pt idx="172">
                  <c:v>1122</c:v>
                </c:pt>
                <c:pt idx="173">
                  <c:v>1127</c:v>
                </c:pt>
                <c:pt idx="174">
                  <c:v>1134</c:v>
                </c:pt>
                <c:pt idx="175">
                  <c:v>1140</c:v>
                </c:pt>
                <c:pt idx="176">
                  <c:v>1142</c:v>
                </c:pt>
                <c:pt idx="177">
                  <c:v>1147</c:v>
                </c:pt>
                <c:pt idx="178">
                  <c:v>1151</c:v>
                </c:pt>
                <c:pt idx="179">
                  <c:v>1154</c:v>
                </c:pt>
                <c:pt idx="180">
                  <c:v>1159</c:v>
                </c:pt>
                <c:pt idx="181">
                  <c:v>1168</c:v>
                </c:pt>
                <c:pt idx="182">
                  <c:v>1173</c:v>
                </c:pt>
                <c:pt idx="183">
                  <c:v>1177</c:v>
                </c:pt>
                <c:pt idx="184">
                  <c:v>1183</c:v>
                </c:pt>
                <c:pt idx="185">
                  <c:v>1188</c:v>
                </c:pt>
                <c:pt idx="186">
                  <c:v>1194</c:v>
                </c:pt>
                <c:pt idx="187">
                  <c:v>1198</c:v>
                </c:pt>
                <c:pt idx="188">
                  <c:v>1202</c:v>
                </c:pt>
                <c:pt idx="189">
                  <c:v>1207</c:v>
                </c:pt>
                <c:pt idx="190">
                  <c:v>1214</c:v>
                </c:pt>
                <c:pt idx="191">
                  <c:v>1220</c:v>
                </c:pt>
                <c:pt idx="192">
                  <c:v>1223</c:v>
                </c:pt>
                <c:pt idx="193">
                  <c:v>1227</c:v>
                </c:pt>
                <c:pt idx="194">
                  <c:v>1232</c:v>
                </c:pt>
                <c:pt idx="195">
                  <c:v>1237</c:v>
                </c:pt>
                <c:pt idx="196">
                  <c:v>1241</c:v>
                </c:pt>
                <c:pt idx="197">
                  <c:v>1243</c:v>
                </c:pt>
                <c:pt idx="198">
                  <c:v>1244</c:v>
                </c:pt>
                <c:pt idx="199">
                  <c:v>1247</c:v>
                </c:pt>
                <c:pt idx="200">
                  <c:v>1252</c:v>
                </c:pt>
                <c:pt idx="201">
                  <c:v>1259</c:v>
                </c:pt>
                <c:pt idx="202">
                  <c:v>1262</c:v>
                </c:pt>
                <c:pt idx="203">
                  <c:v>1265</c:v>
                </c:pt>
                <c:pt idx="204">
                  <c:v>1267</c:v>
                </c:pt>
                <c:pt idx="205">
                  <c:v>1271</c:v>
                </c:pt>
                <c:pt idx="206">
                  <c:v>1275</c:v>
                </c:pt>
                <c:pt idx="207">
                  <c:v>1283</c:v>
                </c:pt>
                <c:pt idx="208">
                  <c:v>1288</c:v>
                </c:pt>
                <c:pt idx="209">
                  <c:v>1293</c:v>
                </c:pt>
                <c:pt idx="210">
                  <c:v>1297</c:v>
                </c:pt>
                <c:pt idx="211">
                  <c:v>1304</c:v>
                </c:pt>
                <c:pt idx="212">
                  <c:v>1308</c:v>
                </c:pt>
                <c:pt idx="213">
                  <c:v>1310</c:v>
                </c:pt>
                <c:pt idx="214">
                  <c:v>1314</c:v>
                </c:pt>
                <c:pt idx="215">
                  <c:v>1320</c:v>
                </c:pt>
                <c:pt idx="216">
                  <c:v>1322</c:v>
                </c:pt>
                <c:pt idx="217">
                  <c:v>1332</c:v>
                </c:pt>
                <c:pt idx="218">
                  <c:v>1337</c:v>
                </c:pt>
                <c:pt idx="219">
                  <c:v>1341</c:v>
                </c:pt>
                <c:pt idx="220">
                  <c:v>1348</c:v>
                </c:pt>
                <c:pt idx="221">
                  <c:v>1352</c:v>
                </c:pt>
                <c:pt idx="222">
                  <c:v>1356</c:v>
                </c:pt>
                <c:pt idx="223">
                  <c:v>1360</c:v>
                </c:pt>
                <c:pt idx="224">
                  <c:v>1362</c:v>
                </c:pt>
                <c:pt idx="225">
                  <c:v>1366</c:v>
                </c:pt>
                <c:pt idx="226">
                  <c:v>1372</c:v>
                </c:pt>
                <c:pt idx="227">
                  <c:v>1379</c:v>
                </c:pt>
                <c:pt idx="228">
                  <c:v>1382</c:v>
                </c:pt>
                <c:pt idx="229">
                  <c:v>1386</c:v>
                </c:pt>
                <c:pt idx="230">
                  <c:v>1392</c:v>
                </c:pt>
                <c:pt idx="231">
                  <c:v>1394</c:v>
                </c:pt>
                <c:pt idx="232">
                  <c:v>1400</c:v>
                </c:pt>
                <c:pt idx="233">
                  <c:v>1405</c:v>
                </c:pt>
                <c:pt idx="234">
                  <c:v>1410</c:v>
                </c:pt>
                <c:pt idx="235">
                  <c:v>1413</c:v>
                </c:pt>
                <c:pt idx="236">
                  <c:v>1419</c:v>
                </c:pt>
                <c:pt idx="237">
                  <c:v>1421</c:v>
                </c:pt>
                <c:pt idx="238">
                  <c:v>1427</c:v>
                </c:pt>
                <c:pt idx="239">
                  <c:v>1428</c:v>
                </c:pt>
                <c:pt idx="240">
                  <c:v>1434</c:v>
                </c:pt>
                <c:pt idx="241">
                  <c:v>1439</c:v>
                </c:pt>
                <c:pt idx="242">
                  <c:v>1442</c:v>
                </c:pt>
                <c:pt idx="243">
                  <c:v>1445</c:v>
                </c:pt>
                <c:pt idx="244">
                  <c:v>1447</c:v>
                </c:pt>
                <c:pt idx="245">
                  <c:v>1452</c:v>
                </c:pt>
                <c:pt idx="246">
                  <c:v>1456</c:v>
                </c:pt>
                <c:pt idx="247">
                  <c:v>1460</c:v>
                </c:pt>
                <c:pt idx="248">
                  <c:v>1466</c:v>
                </c:pt>
                <c:pt idx="249">
                  <c:v>1470</c:v>
                </c:pt>
                <c:pt idx="250">
                  <c:v>1473</c:v>
                </c:pt>
                <c:pt idx="251">
                  <c:v>1479</c:v>
                </c:pt>
                <c:pt idx="252">
                  <c:v>1480</c:v>
                </c:pt>
                <c:pt idx="253">
                  <c:v>1485</c:v>
                </c:pt>
                <c:pt idx="254">
                  <c:v>1491</c:v>
                </c:pt>
                <c:pt idx="255">
                  <c:v>1498</c:v>
                </c:pt>
                <c:pt idx="256">
                  <c:v>1501</c:v>
                </c:pt>
                <c:pt idx="257">
                  <c:v>1507</c:v>
                </c:pt>
                <c:pt idx="258">
                  <c:v>1511</c:v>
                </c:pt>
                <c:pt idx="259">
                  <c:v>1512</c:v>
                </c:pt>
                <c:pt idx="260">
                  <c:v>1518</c:v>
                </c:pt>
                <c:pt idx="261">
                  <c:v>1522</c:v>
                </c:pt>
                <c:pt idx="262">
                  <c:v>1529</c:v>
                </c:pt>
                <c:pt idx="263">
                  <c:v>1532</c:v>
                </c:pt>
                <c:pt idx="264">
                  <c:v>1536</c:v>
                </c:pt>
                <c:pt idx="265">
                  <c:v>1541</c:v>
                </c:pt>
                <c:pt idx="266">
                  <c:v>1544</c:v>
                </c:pt>
                <c:pt idx="267">
                  <c:v>1549</c:v>
                </c:pt>
                <c:pt idx="268">
                  <c:v>1553</c:v>
                </c:pt>
                <c:pt idx="269">
                  <c:v>1559</c:v>
                </c:pt>
                <c:pt idx="270">
                  <c:v>1562</c:v>
                </c:pt>
                <c:pt idx="271">
                  <c:v>1564</c:v>
                </c:pt>
                <c:pt idx="272">
                  <c:v>1569</c:v>
                </c:pt>
                <c:pt idx="273">
                  <c:v>1575</c:v>
                </c:pt>
                <c:pt idx="274">
                  <c:v>1582</c:v>
                </c:pt>
                <c:pt idx="275">
                  <c:v>1588</c:v>
                </c:pt>
                <c:pt idx="276">
                  <c:v>1594</c:v>
                </c:pt>
                <c:pt idx="277">
                  <c:v>1600</c:v>
                </c:pt>
                <c:pt idx="278">
                  <c:v>1606</c:v>
                </c:pt>
                <c:pt idx="279">
                  <c:v>1612</c:v>
                </c:pt>
                <c:pt idx="280">
                  <c:v>1618</c:v>
                </c:pt>
                <c:pt idx="281">
                  <c:v>1626</c:v>
                </c:pt>
                <c:pt idx="282">
                  <c:v>1630</c:v>
                </c:pt>
                <c:pt idx="283">
                  <c:v>1636</c:v>
                </c:pt>
                <c:pt idx="284">
                  <c:v>1642</c:v>
                </c:pt>
                <c:pt idx="285">
                  <c:v>1645</c:v>
                </c:pt>
                <c:pt idx="286">
                  <c:v>1652</c:v>
                </c:pt>
                <c:pt idx="287">
                  <c:v>1657</c:v>
                </c:pt>
                <c:pt idx="288">
                  <c:v>1661</c:v>
                </c:pt>
                <c:pt idx="289">
                  <c:v>1666</c:v>
                </c:pt>
                <c:pt idx="290">
                  <c:v>1670</c:v>
                </c:pt>
                <c:pt idx="291">
                  <c:v>1679</c:v>
                </c:pt>
                <c:pt idx="292">
                  <c:v>1686</c:v>
                </c:pt>
                <c:pt idx="293">
                  <c:v>1694</c:v>
                </c:pt>
                <c:pt idx="294">
                  <c:v>1703</c:v>
                </c:pt>
                <c:pt idx="295">
                  <c:v>1710</c:v>
                </c:pt>
                <c:pt idx="296">
                  <c:v>1714</c:v>
                </c:pt>
                <c:pt idx="297">
                  <c:v>1720</c:v>
                </c:pt>
                <c:pt idx="298">
                  <c:v>1721</c:v>
                </c:pt>
                <c:pt idx="299">
                  <c:v>1725</c:v>
                </c:pt>
                <c:pt idx="300">
                  <c:v>1730</c:v>
                </c:pt>
                <c:pt idx="301">
                  <c:v>1735</c:v>
                </c:pt>
                <c:pt idx="302">
                  <c:v>1735</c:v>
                </c:pt>
                <c:pt idx="303">
                  <c:v>1738</c:v>
                </c:pt>
                <c:pt idx="304">
                  <c:v>1742</c:v>
                </c:pt>
                <c:pt idx="305">
                  <c:v>1747</c:v>
                </c:pt>
                <c:pt idx="306">
                  <c:v>1752</c:v>
                </c:pt>
                <c:pt idx="307">
                  <c:v>1757</c:v>
                </c:pt>
                <c:pt idx="308">
                  <c:v>1759</c:v>
                </c:pt>
                <c:pt idx="309">
                  <c:v>1759</c:v>
                </c:pt>
                <c:pt idx="310">
                  <c:v>1759</c:v>
                </c:pt>
                <c:pt idx="311">
                  <c:v>1764</c:v>
                </c:pt>
                <c:pt idx="312">
                  <c:v>1770</c:v>
                </c:pt>
                <c:pt idx="313">
                  <c:v>1777</c:v>
                </c:pt>
                <c:pt idx="314">
                  <c:v>1784</c:v>
                </c:pt>
                <c:pt idx="315">
                  <c:v>1786</c:v>
                </c:pt>
                <c:pt idx="316">
                  <c:v>1790</c:v>
                </c:pt>
                <c:pt idx="317">
                  <c:v>1796</c:v>
                </c:pt>
                <c:pt idx="318">
                  <c:v>1801</c:v>
                </c:pt>
                <c:pt idx="319">
                  <c:v>1807</c:v>
                </c:pt>
                <c:pt idx="320">
                  <c:v>1810</c:v>
                </c:pt>
                <c:pt idx="321">
                  <c:v>1816</c:v>
                </c:pt>
                <c:pt idx="322">
                  <c:v>1822</c:v>
                </c:pt>
                <c:pt idx="323">
                  <c:v>1827</c:v>
                </c:pt>
                <c:pt idx="324">
                  <c:v>1830</c:v>
                </c:pt>
                <c:pt idx="325">
                  <c:v>1836</c:v>
                </c:pt>
                <c:pt idx="326">
                  <c:v>1844</c:v>
                </c:pt>
                <c:pt idx="327">
                  <c:v>1850</c:v>
                </c:pt>
                <c:pt idx="328">
                  <c:v>1855</c:v>
                </c:pt>
                <c:pt idx="329">
                  <c:v>1857</c:v>
                </c:pt>
                <c:pt idx="330">
                  <c:v>1862</c:v>
                </c:pt>
                <c:pt idx="331">
                  <c:v>1867</c:v>
                </c:pt>
                <c:pt idx="332">
                  <c:v>1873</c:v>
                </c:pt>
                <c:pt idx="333">
                  <c:v>1878</c:v>
                </c:pt>
                <c:pt idx="334">
                  <c:v>1882</c:v>
                </c:pt>
                <c:pt idx="335">
                  <c:v>1886</c:v>
                </c:pt>
                <c:pt idx="336">
                  <c:v>1891</c:v>
                </c:pt>
                <c:pt idx="337">
                  <c:v>1894</c:v>
                </c:pt>
                <c:pt idx="338">
                  <c:v>1898</c:v>
                </c:pt>
                <c:pt idx="339">
                  <c:v>1903</c:v>
                </c:pt>
                <c:pt idx="340">
                  <c:v>1909</c:v>
                </c:pt>
                <c:pt idx="341">
                  <c:v>1918</c:v>
                </c:pt>
                <c:pt idx="342">
                  <c:v>1924</c:v>
                </c:pt>
                <c:pt idx="343">
                  <c:v>1933</c:v>
                </c:pt>
                <c:pt idx="344">
                  <c:v>1938</c:v>
                </c:pt>
                <c:pt idx="345">
                  <c:v>1943</c:v>
                </c:pt>
                <c:pt idx="346">
                  <c:v>1949</c:v>
                </c:pt>
                <c:pt idx="347">
                  <c:v>1954</c:v>
                </c:pt>
                <c:pt idx="348">
                  <c:v>1959</c:v>
                </c:pt>
                <c:pt idx="349">
                  <c:v>1963</c:v>
                </c:pt>
                <c:pt idx="350">
                  <c:v>1967</c:v>
                </c:pt>
                <c:pt idx="351">
                  <c:v>1972</c:v>
                </c:pt>
                <c:pt idx="352">
                  <c:v>1978</c:v>
                </c:pt>
                <c:pt idx="353">
                  <c:v>1985</c:v>
                </c:pt>
                <c:pt idx="354">
                  <c:v>1992</c:v>
                </c:pt>
                <c:pt idx="355">
                  <c:v>1998</c:v>
                </c:pt>
                <c:pt idx="356">
                  <c:v>2003</c:v>
                </c:pt>
                <c:pt idx="357">
                  <c:v>2009</c:v>
                </c:pt>
                <c:pt idx="358">
                  <c:v>2016</c:v>
                </c:pt>
                <c:pt idx="359">
                  <c:v>2019</c:v>
                </c:pt>
                <c:pt idx="360">
                  <c:v>2021</c:v>
                </c:pt>
                <c:pt idx="361">
                  <c:v>2024</c:v>
                </c:pt>
                <c:pt idx="362">
                  <c:v>2031</c:v>
                </c:pt>
                <c:pt idx="363">
                  <c:v>2035</c:v>
                </c:pt>
                <c:pt idx="364">
                  <c:v>2040</c:v>
                </c:pt>
                <c:pt idx="365">
                  <c:v>2044</c:v>
                </c:pt>
                <c:pt idx="366">
                  <c:v>2050</c:v>
                </c:pt>
                <c:pt idx="367">
                  <c:v>2052</c:v>
                </c:pt>
                <c:pt idx="368">
                  <c:v>2053</c:v>
                </c:pt>
                <c:pt idx="369">
                  <c:v>2059</c:v>
                </c:pt>
                <c:pt idx="370">
                  <c:v>2066</c:v>
                </c:pt>
                <c:pt idx="371">
                  <c:v>2070</c:v>
                </c:pt>
                <c:pt idx="372">
                  <c:v>2076</c:v>
                </c:pt>
                <c:pt idx="373">
                  <c:v>2083</c:v>
                </c:pt>
                <c:pt idx="374">
                  <c:v>2090</c:v>
                </c:pt>
                <c:pt idx="375">
                  <c:v>2100</c:v>
                </c:pt>
                <c:pt idx="376">
                  <c:v>2108</c:v>
                </c:pt>
                <c:pt idx="377">
                  <c:v>2116</c:v>
                </c:pt>
                <c:pt idx="378">
                  <c:v>2124</c:v>
                </c:pt>
                <c:pt idx="379">
                  <c:v>2132</c:v>
                </c:pt>
                <c:pt idx="380">
                  <c:v>2140</c:v>
                </c:pt>
                <c:pt idx="381">
                  <c:v>2148</c:v>
                </c:pt>
                <c:pt idx="382">
                  <c:v>2152</c:v>
                </c:pt>
                <c:pt idx="383">
                  <c:v>2154</c:v>
                </c:pt>
                <c:pt idx="384">
                  <c:v>2158</c:v>
                </c:pt>
                <c:pt idx="385">
                  <c:v>2163</c:v>
                </c:pt>
                <c:pt idx="386">
                  <c:v>2165</c:v>
                </c:pt>
                <c:pt idx="387">
                  <c:v>2167</c:v>
                </c:pt>
                <c:pt idx="388">
                  <c:v>2170</c:v>
                </c:pt>
                <c:pt idx="389">
                  <c:v>2172</c:v>
                </c:pt>
                <c:pt idx="390">
                  <c:v>2176</c:v>
                </c:pt>
                <c:pt idx="391">
                  <c:v>2180</c:v>
                </c:pt>
                <c:pt idx="392">
                  <c:v>2182</c:v>
                </c:pt>
                <c:pt idx="393">
                  <c:v>2185</c:v>
                </c:pt>
                <c:pt idx="394">
                  <c:v>2191</c:v>
                </c:pt>
                <c:pt idx="395">
                  <c:v>2193</c:v>
                </c:pt>
                <c:pt idx="396">
                  <c:v>2198</c:v>
                </c:pt>
                <c:pt idx="397">
                  <c:v>2199</c:v>
                </c:pt>
                <c:pt idx="398">
                  <c:v>2203</c:v>
                </c:pt>
                <c:pt idx="399">
                  <c:v>2207</c:v>
                </c:pt>
                <c:pt idx="400">
                  <c:v>2207</c:v>
                </c:pt>
                <c:pt idx="401">
                  <c:v>2213</c:v>
                </c:pt>
                <c:pt idx="402">
                  <c:v>2218</c:v>
                </c:pt>
                <c:pt idx="403">
                  <c:v>2218</c:v>
                </c:pt>
                <c:pt idx="404">
                  <c:v>2218</c:v>
                </c:pt>
                <c:pt idx="405">
                  <c:v>2218</c:v>
                </c:pt>
                <c:pt idx="406">
                  <c:v>2220</c:v>
                </c:pt>
                <c:pt idx="407">
                  <c:v>2224</c:v>
                </c:pt>
                <c:pt idx="408">
                  <c:v>2229</c:v>
                </c:pt>
                <c:pt idx="409">
                  <c:v>2236</c:v>
                </c:pt>
                <c:pt idx="410">
                  <c:v>2239</c:v>
                </c:pt>
                <c:pt idx="411">
                  <c:v>2245</c:v>
                </c:pt>
                <c:pt idx="412">
                  <c:v>2249</c:v>
                </c:pt>
                <c:pt idx="413">
                  <c:v>2254</c:v>
                </c:pt>
                <c:pt idx="414">
                  <c:v>2256</c:v>
                </c:pt>
                <c:pt idx="415">
                  <c:v>2262</c:v>
                </c:pt>
                <c:pt idx="416">
                  <c:v>2267</c:v>
                </c:pt>
                <c:pt idx="417">
                  <c:v>2271</c:v>
                </c:pt>
                <c:pt idx="418">
                  <c:v>2277</c:v>
                </c:pt>
                <c:pt idx="419">
                  <c:v>2278</c:v>
                </c:pt>
                <c:pt idx="420">
                  <c:v>2281</c:v>
                </c:pt>
                <c:pt idx="421">
                  <c:v>2284</c:v>
                </c:pt>
                <c:pt idx="422">
                  <c:v>2289</c:v>
                </c:pt>
                <c:pt idx="423">
                  <c:v>2292</c:v>
                </c:pt>
                <c:pt idx="424">
                  <c:v>2295</c:v>
                </c:pt>
                <c:pt idx="425">
                  <c:v>2301</c:v>
                </c:pt>
                <c:pt idx="426">
                  <c:v>2301</c:v>
                </c:pt>
                <c:pt idx="427">
                  <c:v>2306</c:v>
                </c:pt>
                <c:pt idx="428">
                  <c:v>2309</c:v>
                </c:pt>
                <c:pt idx="429">
                  <c:v>2312</c:v>
                </c:pt>
                <c:pt idx="430">
                  <c:v>2316</c:v>
                </c:pt>
                <c:pt idx="431">
                  <c:v>2317</c:v>
                </c:pt>
                <c:pt idx="432">
                  <c:v>2320</c:v>
                </c:pt>
                <c:pt idx="433">
                  <c:v>2324</c:v>
                </c:pt>
                <c:pt idx="434">
                  <c:v>2324</c:v>
                </c:pt>
                <c:pt idx="435">
                  <c:v>2330</c:v>
                </c:pt>
                <c:pt idx="436">
                  <c:v>2332</c:v>
                </c:pt>
                <c:pt idx="437">
                  <c:v>2336</c:v>
                </c:pt>
                <c:pt idx="438">
                  <c:v>2341</c:v>
                </c:pt>
                <c:pt idx="439">
                  <c:v>2342</c:v>
                </c:pt>
                <c:pt idx="440">
                  <c:v>2345</c:v>
                </c:pt>
                <c:pt idx="441">
                  <c:v>2347</c:v>
                </c:pt>
                <c:pt idx="442">
                  <c:v>2352</c:v>
                </c:pt>
                <c:pt idx="443">
                  <c:v>2358</c:v>
                </c:pt>
                <c:pt idx="444">
                  <c:v>2363</c:v>
                </c:pt>
                <c:pt idx="445">
                  <c:v>2368</c:v>
                </c:pt>
                <c:pt idx="446">
                  <c:v>2375</c:v>
                </c:pt>
                <c:pt idx="447">
                  <c:v>2380</c:v>
                </c:pt>
                <c:pt idx="448">
                  <c:v>2385</c:v>
                </c:pt>
                <c:pt idx="449">
                  <c:v>2391</c:v>
                </c:pt>
                <c:pt idx="450">
                  <c:v>2396</c:v>
                </c:pt>
                <c:pt idx="451">
                  <c:v>2402</c:v>
                </c:pt>
                <c:pt idx="452">
                  <c:v>2405</c:v>
                </c:pt>
                <c:pt idx="453">
                  <c:v>2414</c:v>
                </c:pt>
                <c:pt idx="454">
                  <c:v>2419</c:v>
                </c:pt>
                <c:pt idx="455">
                  <c:v>2422</c:v>
                </c:pt>
                <c:pt idx="456">
                  <c:v>2427</c:v>
                </c:pt>
                <c:pt idx="457">
                  <c:v>2428</c:v>
                </c:pt>
                <c:pt idx="458">
                  <c:v>2430</c:v>
                </c:pt>
                <c:pt idx="459">
                  <c:v>2434</c:v>
                </c:pt>
                <c:pt idx="460">
                  <c:v>2437</c:v>
                </c:pt>
                <c:pt idx="461">
                  <c:v>2438</c:v>
                </c:pt>
                <c:pt idx="462">
                  <c:v>2445</c:v>
                </c:pt>
                <c:pt idx="463">
                  <c:v>2447</c:v>
                </c:pt>
                <c:pt idx="464">
                  <c:v>2449</c:v>
                </c:pt>
                <c:pt idx="465">
                  <c:v>2453</c:v>
                </c:pt>
                <c:pt idx="466">
                  <c:v>2455</c:v>
                </c:pt>
                <c:pt idx="467">
                  <c:v>2458</c:v>
                </c:pt>
                <c:pt idx="468">
                  <c:v>2461</c:v>
                </c:pt>
                <c:pt idx="469">
                  <c:v>2465</c:v>
                </c:pt>
                <c:pt idx="470">
                  <c:v>2471</c:v>
                </c:pt>
                <c:pt idx="471">
                  <c:v>2476</c:v>
                </c:pt>
                <c:pt idx="472">
                  <c:v>2478</c:v>
                </c:pt>
                <c:pt idx="473">
                  <c:v>2483</c:v>
                </c:pt>
                <c:pt idx="474">
                  <c:v>2486</c:v>
                </c:pt>
                <c:pt idx="475">
                  <c:v>2489</c:v>
                </c:pt>
                <c:pt idx="476">
                  <c:v>2494</c:v>
                </c:pt>
                <c:pt idx="477">
                  <c:v>2500</c:v>
                </c:pt>
                <c:pt idx="478">
                  <c:v>2507</c:v>
                </c:pt>
                <c:pt idx="479">
                  <c:v>2512</c:v>
                </c:pt>
                <c:pt idx="480">
                  <c:v>2517</c:v>
                </c:pt>
                <c:pt idx="481">
                  <c:v>2521</c:v>
                </c:pt>
                <c:pt idx="482">
                  <c:v>2523</c:v>
                </c:pt>
                <c:pt idx="483">
                  <c:v>2530</c:v>
                </c:pt>
                <c:pt idx="484">
                  <c:v>2536</c:v>
                </c:pt>
                <c:pt idx="485">
                  <c:v>2542</c:v>
                </c:pt>
                <c:pt idx="486">
                  <c:v>2542</c:v>
                </c:pt>
                <c:pt idx="487">
                  <c:v>2544</c:v>
                </c:pt>
                <c:pt idx="488">
                  <c:v>2545</c:v>
                </c:pt>
                <c:pt idx="489">
                  <c:v>2551</c:v>
                </c:pt>
                <c:pt idx="490">
                  <c:v>2554</c:v>
                </c:pt>
                <c:pt idx="491">
                  <c:v>2556</c:v>
                </c:pt>
                <c:pt idx="492">
                  <c:v>2560</c:v>
                </c:pt>
                <c:pt idx="493">
                  <c:v>2562</c:v>
                </c:pt>
                <c:pt idx="494">
                  <c:v>2567</c:v>
                </c:pt>
                <c:pt idx="495">
                  <c:v>2570</c:v>
                </c:pt>
                <c:pt idx="496">
                  <c:v>2572</c:v>
                </c:pt>
                <c:pt idx="497">
                  <c:v>2573</c:v>
                </c:pt>
                <c:pt idx="498">
                  <c:v>2577</c:v>
                </c:pt>
                <c:pt idx="499">
                  <c:v>2584</c:v>
                </c:pt>
                <c:pt idx="500">
                  <c:v>2584</c:v>
                </c:pt>
                <c:pt idx="501">
                  <c:v>2584</c:v>
                </c:pt>
                <c:pt idx="502">
                  <c:v>2584</c:v>
                </c:pt>
                <c:pt idx="503">
                  <c:v>2584</c:v>
                </c:pt>
                <c:pt idx="504">
                  <c:v>2584</c:v>
                </c:pt>
                <c:pt idx="505">
                  <c:v>2589</c:v>
                </c:pt>
                <c:pt idx="506">
                  <c:v>2595</c:v>
                </c:pt>
                <c:pt idx="507">
                  <c:v>2597</c:v>
                </c:pt>
                <c:pt idx="508">
                  <c:v>2601</c:v>
                </c:pt>
                <c:pt idx="509">
                  <c:v>2607</c:v>
                </c:pt>
                <c:pt idx="510">
                  <c:v>2611</c:v>
                </c:pt>
                <c:pt idx="511">
                  <c:v>2612</c:v>
                </c:pt>
                <c:pt idx="512">
                  <c:v>2618</c:v>
                </c:pt>
                <c:pt idx="513">
                  <c:v>2622</c:v>
                </c:pt>
                <c:pt idx="514">
                  <c:v>2623</c:v>
                </c:pt>
                <c:pt idx="515">
                  <c:v>2629</c:v>
                </c:pt>
                <c:pt idx="516">
                  <c:v>2632</c:v>
                </c:pt>
                <c:pt idx="517">
                  <c:v>2639</c:v>
                </c:pt>
                <c:pt idx="518">
                  <c:v>2646</c:v>
                </c:pt>
                <c:pt idx="519">
                  <c:v>2652</c:v>
                </c:pt>
                <c:pt idx="520">
                  <c:v>2657</c:v>
                </c:pt>
                <c:pt idx="521">
                  <c:v>2661</c:v>
                </c:pt>
                <c:pt idx="522">
                  <c:v>2668</c:v>
                </c:pt>
                <c:pt idx="523">
                  <c:v>2672</c:v>
                </c:pt>
                <c:pt idx="524">
                  <c:v>2678</c:v>
                </c:pt>
                <c:pt idx="525">
                  <c:v>2682</c:v>
                </c:pt>
                <c:pt idx="526">
                  <c:v>2687</c:v>
                </c:pt>
                <c:pt idx="527">
                  <c:v>2692</c:v>
                </c:pt>
                <c:pt idx="528">
                  <c:v>2696</c:v>
                </c:pt>
                <c:pt idx="529">
                  <c:v>2701</c:v>
                </c:pt>
                <c:pt idx="530">
                  <c:v>2707</c:v>
                </c:pt>
                <c:pt idx="531">
                  <c:v>2713</c:v>
                </c:pt>
                <c:pt idx="532">
                  <c:v>2717</c:v>
                </c:pt>
                <c:pt idx="533">
                  <c:v>2720</c:v>
                </c:pt>
                <c:pt idx="534">
                  <c:v>2723</c:v>
                </c:pt>
                <c:pt idx="535">
                  <c:v>2723</c:v>
                </c:pt>
                <c:pt idx="536">
                  <c:v>2723</c:v>
                </c:pt>
                <c:pt idx="537">
                  <c:v>2723</c:v>
                </c:pt>
                <c:pt idx="538">
                  <c:v>2723</c:v>
                </c:pt>
                <c:pt idx="539">
                  <c:v>2723</c:v>
                </c:pt>
                <c:pt idx="540">
                  <c:v>2723</c:v>
                </c:pt>
                <c:pt idx="541">
                  <c:v>2723</c:v>
                </c:pt>
                <c:pt idx="542">
                  <c:v>2723</c:v>
                </c:pt>
                <c:pt idx="543">
                  <c:v>2728</c:v>
                </c:pt>
                <c:pt idx="544">
                  <c:v>2732</c:v>
                </c:pt>
                <c:pt idx="545">
                  <c:v>2737</c:v>
                </c:pt>
                <c:pt idx="546">
                  <c:v>2741</c:v>
                </c:pt>
                <c:pt idx="547">
                  <c:v>2742</c:v>
                </c:pt>
                <c:pt idx="548">
                  <c:v>2745</c:v>
                </c:pt>
                <c:pt idx="549">
                  <c:v>2748</c:v>
                </c:pt>
                <c:pt idx="550">
                  <c:v>2750</c:v>
                </c:pt>
                <c:pt idx="551">
                  <c:v>2755</c:v>
                </c:pt>
                <c:pt idx="552">
                  <c:v>2758</c:v>
                </c:pt>
                <c:pt idx="553">
                  <c:v>2764</c:v>
                </c:pt>
                <c:pt idx="554">
                  <c:v>2769</c:v>
                </c:pt>
                <c:pt idx="555">
                  <c:v>2774</c:v>
                </c:pt>
                <c:pt idx="556">
                  <c:v>2777</c:v>
                </c:pt>
                <c:pt idx="557">
                  <c:v>2779</c:v>
                </c:pt>
                <c:pt idx="558">
                  <c:v>2782</c:v>
                </c:pt>
                <c:pt idx="559">
                  <c:v>2786</c:v>
                </c:pt>
                <c:pt idx="560">
                  <c:v>2792</c:v>
                </c:pt>
                <c:pt idx="561">
                  <c:v>2798</c:v>
                </c:pt>
                <c:pt idx="562">
                  <c:v>2802</c:v>
                </c:pt>
                <c:pt idx="563">
                  <c:v>2805</c:v>
                </c:pt>
                <c:pt idx="564">
                  <c:v>2807</c:v>
                </c:pt>
                <c:pt idx="565">
                  <c:v>2809</c:v>
                </c:pt>
                <c:pt idx="566">
                  <c:v>2812</c:v>
                </c:pt>
                <c:pt idx="567">
                  <c:v>2816</c:v>
                </c:pt>
                <c:pt idx="568">
                  <c:v>2818</c:v>
                </c:pt>
                <c:pt idx="569">
                  <c:v>2819</c:v>
                </c:pt>
                <c:pt idx="570">
                  <c:v>2819</c:v>
                </c:pt>
                <c:pt idx="571">
                  <c:v>2819</c:v>
                </c:pt>
                <c:pt idx="572">
                  <c:v>2819</c:v>
                </c:pt>
                <c:pt idx="573">
                  <c:v>2820</c:v>
                </c:pt>
                <c:pt idx="574">
                  <c:v>2825</c:v>
                </c:pt>
                <c:pt idx="575">
                  <c:v>2826</c:v>
                </c:pt>
                <c:pt idx="576">
                  <c:v>2829</c:v>
                </c:pt>
                <c:pt idx="577">
                  <c:v>2829</c:v>
                </c:pt>
                <c:pt idx="578">
                  <c:v>2833</c:v>
                </c:pt>
                <c:pt idx="579">
                  <c:v>2835</c:v>
                </c:pt>
                <c:pt idx="580">
                  <c:v>2841</c:v>
                </c:pt>
                <c:pt idx="581">
                  <c:v>2847</c:v>
                </c:pt>
                <c:pt idx="582">
                  <c:v>2850</c:v>
                </c:pt>
                <c:pt idx="583">
                  <c:v>2855</c:v>
                </c:pt>
                <c:pt idx="584">
                  <c:v>2860</c:v>
                </c:pt>
                <c:pt idx="585">
                  <c:v>2863</c:v>
                </c:pt>
                <c:pt idx="586">
                  <c:v>2864</c:v>
                </c:pt>
                <c:pt idx="587">
                  <c:v>2865</c:v>
                </c:pt>
                <c:pt idx="588">
                  <c:v>2871</c:v>
                </c:pt>
                <c:pt idx="589">
                  <c:v>2878</c:v>
                </c:pt>
                <c:pt idx="590">
                  <c:v>2884</c:v>
                </c:pt>
                <c:pt idx="591">
                  <c:v>2892</c:v>
                </c:pt>
                <c:pt idx="592">
                  <c:v>2896</c:v>
                </c:pt>
                <c:pt idx="593">
                  <c:v>2899</c:v>
                </c:pt>
                <c:pt idx="594">
                  <c:v>2902</c:v>
                </c:pt>
                <c:pt idx="595">
                  <c:v>2903</c:v>
                </c:pt>
                <c:pt idx="596">
                  <c:v>2904</c:v>
                </c:pt>
                <c:pt idx="597">
                  <c:v>2908</c:v>
                </c:pt>
                <c:pt idx="598">
                  <c:v>2910</c:v>
                </c:pt>
                <c:pt idx="599">
                  <c:v>2916</c:v>
                </c:pt>
                <c:pt idx="600">
                  <c:v>2925</c:v>
                </c:pt>
                <c:pt idx="601">
                  <c:v>2930</c:v>
                </c:pt>
                <c:pt idx="602">
                  <c:v>2936</c:v>
                </c:pt>
                <c:pt idx="603">
                  <c:v>2940</c:v>
                </c:pt>
                <c:pt idx="604">
                  <c:v>2946</c:v>
                </c:pt>
                <c:pt idx="605">
                  <c:v>2952</c:v>
                </c:pt>
                <c:pt idx="606">
                  <c:v>2959</c:v>
                </c:pt>
                <c:pt idx="607">
                  <c:v>2964</c:v>
                </c:pt>
                <c:pt idx="608">
                  <c:v>2970</c:v>
                </c:pt>
                <c:pt idx="609">
                  <c:v>2977</c:v>
                </c:pt>
                <c:pt idx="610">
                  <c:v>2984</c:v>
                </c:pt>
                <c:pt idx="611">
                  <c:v>2989</c:v>
                </c:pt>
                <c:pt idx="612">
                  <c:v>2993</c:v>
                </c:pt>
                <c:pt idx="613">
                  <c:v>3000</c:v>
                </c:pt>
                <c:pt idx="614">
                  <c:v>3003</c:v>
                </c:pt>
                <c:pt idx="615">
                  <c:v>3009</c:v>
                </c:pt>
                <c:pt idx="616">
                  <c:v>3015</c:v>
                </c:pt>
                <c:pt idx="617">
                  <c:v>3018</c:v>
                </c:pt>
                <c:pt idx="618">
                  <c:v>3021</c:v>
                </c:pt>
                <c:pt idx="619">
                  <c:v>3026</c:v>
                </c:pt>
                <c:pt idx="620">
                  <c:v>3032</c:v>
                </c:pt>
                <c:pt idx="621">
                  <c:v>3039</c:v>
                </c:pt>
                <c:pt idx="622">
                  <c:v>3043</c:v>
                </c:pt>
                <c:pt idx="623">
                  <c:v>3048</c:v>
                </c:pt>
                <c:pt idx="624">
                  <c:v>3057</c:v>
                </c:pt>
                <c:pt idx="625">
                  <c:v>3064</c:v>
                </c:pt>
                <c:pt idx="626">
                  <c:v>3069</c:v>
                </c:pt>
                <c:pt idx="627">
                  <c:v>3072</c:v>
                </c:pt>
                <c:pt idx="628">
                  <c:v>3075</c:v>
                </c:pt>
                <c:pt idx="629">
                  <c:v>3079</c:v>
                </c:pt>
                <c:pt idx="630">
                  <c:v>3084</c:v>
                </c:pt>
                <c:pt idx="631">
                  <c:v>3088</c:v>
                </c:pt>
                <c:pt idx="632">
                  <c:v>3092</c:v>
                </c:pt>
                <c:pt idx="633">
                  <c:v>3097</c:v>
                </c:pt>
                <c:pt idx="634">
                  <c:v>3101</c:v>
                </c:pt>
                <c:pt idx="635">
                  <c:v>3105</c:v>
                </c:pt>
                <c:pt idx="636">
                  <c:v>3110</c:v>
                </c:pt>
                <c:pt idx="637">
                  <c:v>3113</c:v>
                </c:pt>
                <c:pt idx="638">
                  <c:v>3116</c:v>
                </c:pt>
                <c:pt idx="639">
                  <c:v>3123</c:v>
                </c:pt>
                <c:pt idx="640">
                  <c:v>3126</c:v>
                </c:pt>
                <c:pt idx="641">
                  <c:v>3132</c:v>
                </c:pt>
                <c:pt idx="642">
                  <c:v>3135</c:v>
                </c:pt>
                <c:pt idx="643">
                  <c:v>3140</c:v>
                </c:pt>
                <c:pt idx="644">
                  <c:v>3147</c:v>
                </c:pt>
                <c:pt idx="645">
                  <c:v>3153</c:v>
                </c:pt>
                <c:pt idx="646">
                  <c:v>3156</c:v>
                </c:pt>
                <c:pt idx="647">
                  <c:v>3160</c:v>
                </c:pt>
                <c:pt idx="648">
                  <c:v>3164</c:v>
                </c:pt>
                <c:pt idx="649">
                  <c:v>3169</c:v>
                </c:pt>
                <c:pt idx="650">
                  <c:v>3177</c:v>
                </c:pt>
                <c:pt idx="651">
                  <c:v>3182</c:v>
                </c:pt>
                <c:pt idx="652">
                  <c:v>3187</c:v>
                </c:pt>
                <c:pt idx="653">
                  <c:v>3191</c:v>
                </c:pt>
                <c:pt idx="654">
                  <c:v>3199</c:v>
                </c:pt>
                <c:pt idx="655">
                  <c:v>3204</c:v>
                </c:pt>
                <c:pt idx="656">
                  <c:v>3209</c:v>
                </c:pt>
                <c:pt idx="657">
                  <c:v>3215</c:v>
                </c:pt>
                <c:pt idx="658">
                  <c:v>3215</c:v>
                </c:pt>
                <c:pt idx="659">
                  <c:v>3215</c:v>
                </c:pt>
                <c:pt idx="660">
                  <c:v>3215</c:v>
                </c:pt>
                <c:pt idx="661">
                  <c:v>3215</c:v>
                </c:pt>
                <c:pt idx="662">
                  <c:v>3215</c:v>
                </c:pt>
                <c:pt idx="663">
                  <c:v>3215</c:v>
                </c:pt>
                <c:pt idx="664">
                  <c:v>3215</c:v>
                </c:pt>
                <c:pt idx="665">
                  <c:v>3215</c:v>
                </c:pt>
                <c:pt idx="666">
                  <c:v>3215</c:v>
                </c:pt>
                <c:pt idx="667">
                  <c:v>3215</c:v>
                </c:pt>
                <c:pt idx="668">
                  <c:v>3218</c:v>
                </c:pt>
                <c:pt idx="669">
                  <c:v>3220</c:v>
                </c:pt>
                <c:pt idx="670">
                  <c:v>3224</c:v>
                </c:pt>
                <c:pt idx="671">
                  <c:v>3229</c:v>
                </c:pt>
                <c:pt idx="672">
                  <c:v>3234</c:v>
                </c:pt>
                <c:pt idx="673">
                  <c:v>3241</c:v>
                </c:pt>
                <c:pt idx="674">
                  <c:v>3244</c:v>
                </c:pt>
                <c:pt idx="675">
                  <c:v>3249</c:v>
                </c:pt>
                <c:pt idx="676">
                  <c:v>3253</c:v>
                </c:pt>
                <c:pt idx="677">
                  <c:v>3260</c:v>
                </c:pt>
                <c:pt idx="678">
                  <c:v>3265</c:v>
                </c:pt>
                <c:pt idx="679">
                  <c:v>3271</c:v>
                </c:pt>
                <c:pt idx="680">
                  <c:v>3273</c:v>
                </c:pt>
                <c:pt idx="681">
                  <c:v>3275</c:v>
                </c:pt>
                <c:pt idx="682">
                  <c:v>3280</c:v>
                </c:pt>
                <c:pt idx="683">
                  <c:v>3283</c:v>
                </c:pt>
                <c:pt idx="684">
                  <c:v>3288</c:v>
                </c:pt>
                <c:pt idx="685">
                  <c:v>3294</c:v>
                </c:pt>
                <c:pt idx="686">
                  <c:v>3298</c:v>
                </c:pt>
                <c:pt idx="687">
                  <c:v>3302</c:v>
                </c:pt>
                <c:pt idx="688">
                  <c:v>3303</c:v>
                </c:pt>
                <c:pt idx="689">
                  <c:v>3309</c:v>
                </c:pt>
                <c:pt idx="690">
                  <c:v>3314</c:v>
                </c:pt>
                <c:pt idx="691">
                  <c:v>3317</c:v>
                </c:pt>
                <c:pt idx="692">
                  <c:v>3320</c:v>
                </c:pt>
                <c:pt idx="693">
                  <c:v>3323</c:v>
                </c:pt>
                <c:pt idx="694">
                  <c:v>3326</c:v>
                </c:pt>
                <c:pt idx="695">
                  <c:v>3329</c:v>
                </c:pt>
                <c:pt idx="696">
                  <c:v>3332</c:v>
                </c:pt>
                <c:pt idx="697">
                  <c:v>3335</c:v>
                </c:pt>
                <c:pt idx="698">
                  <c:v>3336</c:v>
                </c:pt>
                <c:pt idx="699">
                  <c:v>3340</c:v>
                </c:pt>
                <c:pt idx="700">
                  <c:v>3343</c:v>
                </c:pt>
                <c:pt idx="701">
                  <c:v>3349</c:v>
                </c:pt>
                <c:pt idx="702">
                  <c:v>3353</c:v>
                </c:pt>
                <c:pt idx="703">
                  <c:v>3356</c:v>
                </c:pt>
                <c:pt idx="704">
                  <c:v>3359</c:v>
                </c:pt>
                <c:pt idx="705">
                  <c:v>3361</c:v>
                </c:pt>
                <c:pt idx="706">
                  <c:v>3367</c:v>
                </c:pt>
                <c:pt idx="707">
                  <c:v>3371</c:v>
                </c:pt>
                <c:pt idx="708">
                  <c:v>3377</c:v>
                </c:pt>
                <c:pt idx="709">
                  <c:v>3379</c:v>
                </c:pt>
                <c:pt idx="710">
                  <c:v>3381</c:v>
                </c:pt>
                <c:pt idx="711">
                  <c:v>3382</c:v>
                </c:pt>
                <c:pt idx="712">
                  <c:v>3383</c:v>
                </c:pt>
                <c:pt idx="713">
                  <c:v>3386</c:v>
                </c:pt>
                <c:pt idx="714">
                  <c:v>3389</c:v>
                </c:pt>
                <c:pt idx="715">
                  <c:v>3393</c:v>
                </c:pt>
                <c:pt idx="716">
                  <c:v>3398</c:v>
                </c:pt>
                <c:pt idx="717">
                  <c:v>3400</c:v>
                </c:pt>
                <c:pt idx="718">
                  <c:v>3405</c:v>
                </c:pt>
                <c:pt idx="719">
                  <c:v>3410</c:v>
                </c:pt>
                <c:pt idx="720">
                  <c:v>3415</c:v>
                </c:pt>
                <c:pt idx="721">
                  <c:v>3423</c:v>
                </c:pt>
                <c:pt idx="722">
                  <c:v>3428</c:v>
                </c:pt>
                <c:pt idx="723">
                  <c:v>3431</c:v>
                </c:pt>
                <c:pt idx="724">
                  <c:v>3434</c:v>
                </c:pt>
                <c:pt idx="725">
                  <c:v>3438</c:v>
                </c:pt>
                <c:pt idx="726">
                  <c:v>3441</c:v>
                </c:pt>
                <c:pt idx="727">
                  <c:v>3447</c:v>
                </c:pt>
                <c:pt idx="728">
                  <c:v>3451</c:v>
                </c:pt>
                <c:pt idx="729">
                  <c:v>3457</c:v>
                </c:pt>
                <c:pt idx="730">
                  <c:v>3463</c:v>
                </c:pt>
                <c:pt idx="731">
                  <c:v>3463</c:v>
                </c:pt>
                <c:pt idx="732">
                  <c:v>3463</c:v>
                </c:pt>
                <c:pt idx="733">
                  <c:v>3464</c:v>
                </c:pt>
                <c:pt idx="734">
                  <c:v>3470</c:v>
                </c:pt>
                <c:pt idx="735">
                  <c:v>3475</c:v>
                </c:pt>
                <c:pt idx="736">
                  <c:v>3480</c:v>
                </c:pt>
                <c:pt idx="737">
                  <c:v>3489</c:v>
                </c:pt>
                <c:pt idx="738">
                  <c:v>3491</c:v>
                </c:pt>
                <c:pt idx="739">
                  <c:v>3493</c:v>
                </c:pt>
                <c:pt idx="740">
                  <c:v>3493</c:v>
                </c:pt>
                <c:pt idx="741">
                  <c:v>3493</c:v>
                </c:pt>
                <c:pt idx="742">
                  <c:v>3493</c:v>
                </c:pt>
                <c:pt idx="743">
                  <c:v>3495</c:v>
                </c:pt>
                <c:pt idx="744">
                  <c:v>3495</c:v>
                </c:pt>
                <c:pt idx="745">
                  <c:v>3497</c:v>
                </c:pt>
                <c:pt idx="746">
                  <c:v>3497</c:v>
                </c:pt>
                <c:pt idx="747">
                  <c:v>3497</c:v>
                </c:pt>
                <c:pt idx="748">
                  <c:v>3497</c:v>
                </c:pt>
                <c:pt idx="749">
                  <c:v>3497</c:v>
                </c:pt>
                <c:pt idx="750">
                  <c:v>3497</c:v>
                </c:pt>
                <c:pt idx="751">
                  <c:v>3497</c:v>
                </c:pt>
                <c:pt idx="752">
                  <c:v>3497</c:v>
                </c:pt>
                <c:pt idx="753">
                  <c:v>3497</c:v>
                </c:pt>
                <c:pt idx="754">
                  <c:v>3499</c:v>
                </c:pt>
                <c:pt idx="755">
                  <c:v>3499</c:v>
                </c:pt>
                <c:pt idx="756">
                  <c:v>3499</c:v>
                </c:pt>
                <c:pt idx="757">
                  <c:v>3499</c:v>
                </c:pt>
                <c:pt idx="758">
                  <c:v>3499</c:v>
                </c:pt>
                <c:pt idx="759">
                  <c:v>3499</c:v>
                </c:pt>
                <c:pt idx="760">
                  <c:v>3499</c:v>
                </c:pt>
                <c:pt idx="761">
                  <c:v>3501</c:v>
                </c:pt>
                <c:pt idx="762">
                  <c:v>3506</c:v>
                </c:pt>
                <c:pt idx="763">
                  <c:v>3509</c:v>
                </c:pt>
                <c:pt idx="764">
                  <c:v>3513</c:v>
                </c:pt>
                <c:pt idx="765">
                  <c:v>3516</c:v>
                </c:pt>
                <c:pt idx="766">
                  <c:v>3523</c:v>
                </c:pt>
                <c:pt idx="767">
                  <c:v>3525</c:v>
                </c:pt>
                <c:pt idx="768">
                  <c:v>3529</c:v>
                </c:pt>
                <c:pt idx="769">
                  <c:v>3529</c:v>
                </c:pt>
                <c:pt idx="770">
                  <c:v>3533</c:v>
                </c:pt>
                <c:pt idx="771">
                  <c:v>3534</c:v>
                </c:pt>
                <c:pt idx="772">
                  <c:v>3537</c:v>
                </c:pt>
                <c:pt idx="773">
                  <c:v>3541</c:v>
                </c:pt>
                <c:pt idx="774">
                  <c:v>3544</c:v>
                </c:pt>
                <c:pt idx="775">
                  <c:v>3546</c:v>
                </c:pt>
                <c:pt idx="776">
                  <c:v>3550</c:v>
                </c:pt>
                <c:pt idx="777">
                  <c:v>3554</c:v>
                </c:pt>
                <c:pt idx="778">
                  <c:v>3558</c:v>
                </c:pt>
                <c:pt idx="779">
                  <c:v>3563</c:v>
                </c:pt>
                <c:pt idx="780">
                  <c:v>3567</c:v>
                </c:pt>
                <c:pt idx="781">
                  <c:v>3570</c:v>
                </c:pt>
                <c:pt idx="782">
                  <c:v>3571</c:v>
                </c:pt>
                <c:pt idx="783">
                  <c:v>3571</c:v>
                </c:pt>
                <c:pt idx="784">
                  <c:v>3571</c:v>
                </c:pt>
                <c:pt idx="785">
                  <c:v>3572</c:v>
                </c:pt>
                <c:pt idx="786">
                  <c:v>3575</c:v>
                </c:pt>
                <c:pt idx="787">
                  <c:v>3579</c:v>
                </c:pt>
                <c:pt idx="788">
                  <c:v>3580</c:v>
                </c:pt>
                <c:pt idx="789">
                  <c:v>3581</c:v>
                </c:pt>
                <c:pt idx="790">
                  <c:v>3584</c:v>
                </c:pt>
                <c:pt idx="791">
                  <c:v>3587</c:v>
                </c:pt>
                <c:pt idx="792">
                  <c:v>3590</c:v>
                </c:pt>
                <c:pt idx="793">
                  <c:v>3592</c:v>
                </c:pt>
                <c:pt idx="794">
                  <c:v>3595</c:v>
                </c:pt>
                <c:pt idx="795">
                  <c:v>3599</c:v>
                </c:pt>
                <c:pt idx="796">
                  <c:v>3601</c:v>
                </c:pt>
                <c:pt idx="797">
                  <c:v>3605</c:v>
                </c:pt>
                <c:pt idx="798">
                  <c:v>3607</c:v>
                </c:pt>
                <c:pt idx="799">
                  <c:v>3610</c:v>
                </c:pt>
                <c:pt idx="800">
                  <c:v>3617</c:v>
                </c:pt>
                <c:pt idx="801">
                  <c:v>3622</c:v>
                </c:pt>
                <c:pt idx="802">
                  <c:v>3628</c:v>
                </c:pt>
                <c:pt idx="803">
                  <c:v>3631</c:v>
                </c:pt>
                <c:pt idx="804">
                  <c:v>3634</c:v>
                </c:pt>
                <c:pt idx="805">
                  <c:v>3636</c:v>
                </c:pt>
                <c:pt idx="806">
                  <c:v>3638</c:v>
                </c:pt>
                <c:pt idx="807">
                  <c:v>3642</c:v>
                </c:pt>
                <c:pt idx="808">
                  <c:v>3646</c:v>
                </c:pt>
                <c:pt idx="809">
                  <c:v>3649</c:v>
                </c:pt>
                <c:pt idx="810">
                  <c:v>3652</c:v>
                </c:pt>
                <c:pt idx="811">
                  <c:v>3655</c:v>
                </c:pt>
                <c:pt idx="812">
                  <c:v>3659</c:v>
                </c:pt>
                <c:pt idx="813">
                  <c:v>3662</c:v>
                </c:pt>
                <c:pt idx="814">
                  <c:v>3665</c:v>
                </c:pt>
                <c:pt idx="815">
                  <c:v>3668</c:v>
                </c:pt>
                <c:pt idx="816">
                  <c:v>3672</c:v>
                </c:pt>
                <c:pt idx="817">
                  <c:v>3675</c:v>
                </c:pt>
                <c:pt idx="818">
                  <c:v>3676</c:v>
                </c:pt>
                <c:pt idx="819">
                  <c:v>3679</c:v>
                </c:pt>
                <c:pt idx="820">
                  <c:v>3681</c:v>
                </c:pt>
                <c:pt idx="821">
                  <c:v>3684</c:v>
                </c:pt>
                <c:pt idx="822">
                  <c:v>3688</c:v>
                </c:pt>
                <c:pt idx="823">
                  <c:v>3690</c:v>
                </c:pt>
                <c:pt idx="824">
                  <c:v>3694</c:v>
                </c:pt>
                <c:pt idx="825">
                  <c:v>3696</c:v>
                </c:pt>
                <c:pt idx="826">
                  <c:v>3699</c:v>
                </c:pt>
                <c:pt idx="827">
                  <c:v>3702</c:v>
                </c:pt>
                <c:pt idx="828">
                  <c:v>3706</c:v>
                </c:pt>
                <c:pt idx="829">
                  <c:v>3712</c:v>
                </c:pt>
                <c:pt idx="830">
                  <c:v>3717</c:v>
                </c:pt>
                <c:pt idx="831">
                  <c:v>3718</c:v>
                </c:pt>
                <c:pt idx="832">
                  <c:v>3722</c:v>
                </c:pt>
                <c:pt idx="833">
                  <c:v>3725</c:v>
                </c:pt>
                <c:pt idx="834">
                  <c:v>3728</c:v>
                </c:pt>
                <c:pt idx="835">
                  <c:v>3732</c:v>
                </c:pt>
                <c:pt idx="836">
                  <c:v>3736</c:v>
                </c:pt>
                <c:pt idx="837">
                  <c:v>3740</c:v>
                </c:pt>
                <c:pt idx="838">
                  <c:v>3743</c:v>
                </c:pt>
                <c:pt idx="839">
                  <c:v>3748</c:v>
                </c:pt>
                <c:pt idx="840">
                  <c:v>3751</c:v>
                </c:pt>
                <c:pt idx="841">
                  <c:v>3756</c:v>
                </c:pt>
                <c:pt idx="842">
                  <c:v>3759</c:v>
                </c:pt>
                <c:pt idx="843">
                  <c:v>3762</c:v>
                </c:pt>
                <c:pt idx="844">
                  <c:v>3765</c:v>
                </c:pt>
                <c:pt idx="845">
                  <c:v>3766</c:v>
                </c:pt>
                <c:pt idx="846">
                  <c:v>3771</c:v>
                </c:pt>
                <c:pt idx="847">
                  <c:v>3772</c:v>
                </c:pt>
                <c:pt idx="848">
                  <c:v>3777</c:v>
                </c:pt>
                <c:pt idx="849">
                  <c:v>3778</c:v>
                </c:pt>
                <c:pt idx="850">
                  <c:v>3779</c:v>
                </c:pt>
                <c:pt idx="851">
                  <c:v>3783</c:v>
                </c:pt>
                <c:pt idx="852">
                  <c:v>3784</c:v>
                </c:pt>
                <c:pt idx="853">
                  <c:v>3784</c:v>
                </c:pt>
                <c:pt idx="854">
                  <c:v>3787</c:v>
                </c:pt>
                <c:pt idx="855">
                  <c:v>3790</c:v>
                </c:pt>
                <c:pt idx="856">
                  <c:v>3794</c:v>
                </c:pt>
                <c:pt idx="857">
                  <c:v>3796</c:v>
                </c:pt>
                <c:pt idx="858">
                  <c:v>3800</c:v>
                </c:pt>
                <c:pt idx="859">
                  <c:v>3802</c:v>
                </c:pt>
                <c:pt idx="860">
                  <c:v>3803</c:v>
                </c:pt>
                <c:pt idx="861">
                  <c:v>3806</c:v>
                </c:pt>
                <c:pt idx="862">
                  <c:v>3807</c:v>
                </c:pt>
                <c:pt idx="863">
                  <c:v>3810</c:v>
                </c:pt>
                <c:pt idx="864">
                  <c:v>3812</c:v>
                </c:pt>
                <c:pt idx="865">
                  <c:v>3814</c:v>
                </c:pt>
                <c:pt idx="866">
                  <c:v>3819</c:v>
                </c:pt>
                <c:pt idx="867">
                  <c:v>3824</c:v>
                </c:pt>
                <c:pt idx="868">
                  <c:v>3826</c:v>
                </c:pt>
                <c:pt idx="869">
                  <c:v>3828</c:v>
                </c:pt>
                <c:pt idx="870">
                  <c:v>3831</c:v>
                </c:pt>
                <c:pt idx="871">
                  <c:v>3833</c:v>
                </c:pt>
                <c:pt idx="872">
                  <c:v>3839</c:v>
                </c:pt>
                <c:pt idx="873">
                  <c:v>3843</c:v>
                </c:pt>
                <c:pt idx="874">
                  <c:v>3847</c:v>
                </c:pt>
                <c:pt idx="875">
                  <c:v>3851</c:v>
                </c:pt>
                <c:pt idx="876">
                  <c:v>3853</c:v>
                </c:pt>
                <c:pt idx="877">
                  <c:v>3855</c:v>
                </c:pt>
                <c:pt idx="878">
                  <c:v>3856</c:v>
                </c:pt>
                <c:pt idx="879">
                  <c:v>3858</c:v>
                </c:pt>
                <c:pt idx="880">
                  <c:v>3862</c:v>
                </c:pt>
                <c:pt idx="881">
                  <c:v>3864</c:v>
                </c:pt>
                <c:pt idx="882">
                  <c:v>3867</c:v>
                </c:pt>
                <c:pt idx="883">
                  <c:v>3869</c:v>
                </c:pt>
                <c:pt idx="884">
                  <c:v>3870</c:v>
                </c:pt>
                <c:pt idx="885">
                  <c:v>3876</c:v>
                </c:pt>
                <c:pt idx="886">
                  <c:v>3880</c:v>
                </c:pt>
                <c:pt idx="887">
                  <c:v>3882</c:v>
                </c:pt>
                <c:pt idx="888">
                  <c:v>3886</c:v>
                </c:pt>
                <c:pt idx="889">
                  <c:v>3888</c:v>
                </c:pt>
                <c:pt idx="890">
                  <c:v>3893</c:v>
                </c:pt>
                <c:pt idx="891">
                  <c:v>3894</c:v>
                </c:pt>
                <c:pt idx="892">
                  <c:v>3897</c:v>
                </c:pt>
                <c:pt idx="893">
                  <c:v>3902</c:v>
                </c:pt>
                <c:pt idx="894">
                  <c:v>3903</c:v>
                </c:pt>
                <c:pt idx="895">
                  <c:v>3908</c:v>
                </c:pt>
                <c:pt idx="896">
                  <c:v>3912</c:v>
                </c:pt>
                <c:pt idx="897">
                  <c:v>3913</c:v>
                </c:pt>
                <c:pt idx="898">
                  <c:v>3915</c:v>
                </c:pt>
                <c:pt idx="899">
                  <c:v>3918</c:v>
                </c:pt>
                <c:pt idx="900">
                  <c:v>3924</c:v>
                </c:pt>
                <c:pt idx="901">
                  <c:v>3930</c:v>
                </c:pt>
                <c:pt idx="902">
                  <c:v>3936</c:v>
                </c:pt>
                <c:pt idx="903">
                  <c:v>3942</c:v>
                </c:pt>
                <c:pt idx="904">
                  <c:v>3948</c:v>
                </c:pt>
                <c:pt idx="905">
                  <c:v>3954</c:v>
                </c:pt>
                <c:pt idx="906">
                  <c:v>3959</c:v>
                </c:pt>
                <c:pt idx="907">
                  <c:v>3963</c:v>
                </c:pt>
                <c:pt idx="908">
                  <c:v>3968</c:v>
                </c:pt>
                <c:pt idx="909">
                  <c:v>3972</c:v>
                </c:pt>
                <c:pt idx="910">
                  <c:v>3977</c:v>
                </c:pt>
                <c:pt idx="911">
                  <c:v>3985</c:v>
                </c:pt>
                <c:pt idx="912">
                  <c:v>3990</c:v>
                </c:pt>
                <c:pt idx="913">
                  <c:v>3993</c:v>
                </c:pt>
                <c:pt idx="914">
                  <c:v>3995</c:v>
                </c:pt>
                <c:pt idx="915">
                  <c:v>3999</c:v>
                </c:pt>
                <c:pt idx="916">
                  <c:v>4008</c:v>
                </c:pt>
                <c:pt idx="917">
                  <c:v>4012</c:v>
                </c:pt>
                <c:pt idx="918">
                  <c:v>4013</c:v>
                </c:pt>
                <c:pt idx="919">
                  <c:v>4014</c:v>
                </c:pt>
                <c:pt idx="920">
                  <c:v>4019</c:v>
                </c:pt>
                <c:pt idx="921">
                  <c:v>4021</c:v>
                </c:pt>
                <c:pt idx="922">
                  <c:v>4027</c:v>
                </c:pt>
                <c:pt idx="923">
                  <c:v>4029</c:v>
                </c:pt>
                <c:pt idx="924">
                  <c:v>4031</c:v>
                </c:pt>
                <c:pt idx="925">
                  <c:v>4036</c:v>
                </c:pt>
                <c:pt idx="926">
                  <c:v>4044</c:v>
                </c:pt>
                <c:pt idx="927">
                  <c:v>4048</c:v>
                </c:pt>
                <c:pt idx="928">
                  <c:v>4054</c:v>
                </c:pt>
                <c:pt idx="929">
                  <c:v>4057</c:v>
                </c:pt>
                <c:pt idx="930">
                  <c:v>4062</c:v>
                </c:pt>
                <c:pt idx="931">
                  <c:v>4070</c:v>
                </c:pt>
                <c:pt idx="932">
                  <c:v>4075</c:v>
                </c:pt>
                <c:pt idx="933">
                  <c:v>4082</c:v>
                </c:pt>
                <c:pt idx="934">
                  <c:v>4086</c:v>
                </c:pt>
                <c:pt idx="935">
                  <c:v>4087</c:v>
                </c:pt>
                <c:pt idx="936">
                  <c:v>4092</c:v>
                </c:pt>
                <c:pt idx="937">
                  <c:v>4095</c:v>
                </c:pt>
                <c:pt idx="938">
                  <c:v>4101</c:v>
                </c:pt>
                <c:pt idx="939">
                  <c:v>4107</c:v>
                </c:pt>
                <c:pt idx="940">
                  <c:v>4110</c:v>
                </c:pt>
                <c:pt idx="941">
                  <c:v>4114</c:v>
                </c:pt>
                <c:pt idx="942">
                  <c:v>4119</c:v>
                </c:pt>
                <c:pt idx="943">
                  <c:v>4126</c:v>
                </c:pt>
                <c:pt idx="944">
                  <c:v>4131</c:v>
                </c:pt>
                <c:pt idx="945">
                  <c:v>4138</c:v>
                </c:pt>
                <c:pt idx="946">
                  <c:v>4143</c:v>
                </c:pt>
                <c:pt idx="947">
                  <c:v>4148</c:v>
                </c:pt>
                <c:pt idx="948">
                  <c:v>4153</c:v>
                </c:pt>
                <c:pt idx="949">
                  <c:v>4157</c:v>
                </c:pt>
                <c:pt idx="950">
                  <c:v>4162</c:v>
                </c:pt>
                <c:pt idx="951">
                  <c:v>4168</c:v>
                </c:pt>
                <c:pt idx="952">
                  <c:v>4170</c:v>
                </c:pt>
                <c:pt idx="953">
                  <c:v>4172</c:v>
                </c:pt>
                <c:pt idx="954">
                  <c:v>4178</c:v>
                </c:pt>
                <c:pt idx="955">
                  <c:v>4182</c:v>
                </c:pt>
                <c:pt idx="956">
                  <c:v>4184</c:v>
                </c:pt>
                <c:pt idx="957">
                  <c:v>4190</c:v>
                </c:pt>
                <c:pt idx="958">
                  <c:v>4198</c:v>
                </c:pt>
                <c:pt idx="959">
                  <c:v>4203</c:v>
                </c:pt>
                <c:pt idx="960">
                  <c:v>4207</c:v>
                </c:pt>
                <c:pt idx="961">
                  <c:v>4211</c:v>
                </c:pt>
                <c:pt idx="962">
                  <c:v>4213</c:v>
                </c:pt>
                <c:pt idx="963">
                  <c:v>4216</c:v>
                </c:pt>
                <c:pt idx="964">
                  <c:v>4222</c:v>
                </c:pt>
                <c:pt idx="965">
                  <c:v>4228</c:v>
                </c:pt>
                <c:pt idx="966">
                  <c:v>4233</c:v>
                </c:pt>
                <c:pt idx="967">
                  <c:v>4239</c:v>
                </c:pt>
                <c:pt idx="968">
                  <c:v>4244</c:v>
                </c:pt>
                <c:pt idx="969">
                  <c:v>4247</c:v>
                </c:pt>
                <c:pt idx="970">
                  <c:v>4250</c:v>
                </c:pt>
                <c:pt idx="971">
                  <c:v>4252</c:v>
                </c:pt>
              </c:numCache>
            </c:numRef>
          </c:yVal>
          <c:smooth val="1"/>
        </c:ser>
        <c:ser>
          <c:idx val="2"/>
          <c:order val="2"/>
          <c:tx>
            <c:strRef>
              <c:f>EAHI.tt!$G$1</c:f>
              <c:strCache>
                <c:ptCount val="1"/>
                <c:pt idx="0">
                  <c:v>Hocąk</c:v>
                </c:pt>
              </c:strCache>
            </c:strRef>
          </c:tx>
          <c:spPr>
            <a:ln>
              <a:solidFill>
                <a:schemeClr val="accent1">
                  <a:lumMod val="75000"/>
                  <a:alpha val="0"/>
                </a:schemeClr>
              </a:solidFill>
            </a:ln>
          </c:spPr>
          <c:marker>
            <c:symbol val="none"/>
          </c:marker>
          <c:xVal>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xVal>
          <c:yVal>
            <c:numRef>
              <c:f>EAHI.tt!$H$3:$H$974</c:f>
              <c:numCache>
                <c:formatCode>General</c:formatCode>
                <c:ptCount val="972"/>
                <c:pt idx="0">
                  <c:v>1</c:v>
                </c:pt>
                <c:pt idx="1">
                  <c:v>10</c:v>
                </c:pt>
                <c:pt idx="2">
                  <c:v>19</c:v>
                </c:pt>
                <c:pt idx="3">
                  <c:v>28</c:v>
                </c:pt>
                <c:pt idx="4">
                  <c:v>38</c:v>
                </c:pt>
                <c:pt idx="5">
                  <c:v>47</c:v>
                </c:pt>
                <c:pt idx="6">
                  <c:v>54</c:v>
                </c:pt>
                <c:pt idx="7">
                  <c:v>62</c:v>
                </c:pt>
                <c:pt idx="8">
                  <c:v>69</c:v>
                </c:pt>
                <c:pt idx="9">
                  <c:v>78</c:v>
                </c:pt>
                <c:pt idx="10">
                  <c:v>85</c:v>
                </c:pt>
                <c:pt idx="11">
                  <c:v>94</c:v>
                </c:pt>
                <c:pt idx="12">
                  <c:v>103</c:v>
                </c:pt>
                <c:pt idx="13">
                  <c:v>112</c:v>
                </c:pt>
                <c:pt idx="14">
                  <c:v>121</c:v>
                </c:pt>
                <c:pt idx="15">
                  <c:v>130</c:v>
                </c:pt>
                <c:pt idx="16">
                  <c:v>137</c:v>
                </c:pt>
                <c:pt idx="17">
                  <c:v>142</c:v>
                </c:pt>
                <c:pt idx="18">
                  <c:v>151</c:v>
                </c:pt>
                <c:pt idx="19">
                  <c:v>160</c:v>
                </c:pt>
                <c:pt idx="20">
                  <c:v>168</c:v>
                </c:pt>
                <c:pt idx="21">
                  <c:v>178</c:v>
                </c:pt>
                <c:pt idx="22">
                  <c:v>187</c:v>
                </c:pt>
                <c:pt idx="23">
                  <c:v>196</c:v>
                </c:pt>
                <c:pt idx="24">
                  <c:v>203</c:v>
                </c:pt>
                <c:pt idx="25">
                  <c:v>211</c:v>
                </c:pt>
                <c:pt idx="26">
                  <c:v>218</c:v>
                </c:pt>
                <c:pt idx="27">
                  <c:v>227</c:v>
                </c:pt>
                <c:pt idx="28">
                  <c:v>235</c:v>
                </c:pt>
                <c:pt idx="29">
                  <c:v>243</c:v>
                </c:pt>
                <c:pt idx="30">
                  <c:v>252</c:v>
                </c:pt>
                <c:pt idx="31">
                  <c:v>259</c:v>
                </c:pt>
                <c:pt idx="32">
                  <c:v>269</c:v>
                </c:pt>
                <c:pt idx="33">
                  <c:v>276</c:v>
                </c:pt>
                <c:pt idx="34">
                  <c:v>283</c:v>
                </c:pt>
                <c:pt idx="35">
                  <c:v>292</c:v>
                </c:pt>
                <c:pt idx="36">
                  <c:v>300</c:v>
                </c:pt>
                <c:pt idx="37">
                  <c:v>309</c:v>
                </c:pt>
                <c:pt idx="38">
                  <c:v>319</c:v>
                </c:pt>
                <c:pt idx="39">
                  <c:v>329</c:v>
                </c:pt>
                <c:pt idx="40">
                  <c:v>336</c:v>
                </c:pt>
                <c:pt idx="41">
                  <c:v>342</c:v>
                </c:pt>
                <c:pt idx="42">
                  <c:v>350</c:v>
                </c:pt>
                <c:pt idx="43">
                  <c:v>357</c:v>
                </c:pt>
                <c:pt idx="44">
                  <c:v>364</c:v>
                </c:pt>
                <c:pt idx="45">
                  <c:v>370</c:v>
                </c:pt>
                <c:pt idx="46">
                  <c:v>379</c:v>
                </c:pt>
                <c:pt idx="47">
                  <c:v>389</c:v>
                </c:pt>
                <c:pt idx="48">
                  <c:v>396</c:v>
                </c:pt>
                <c:pt idx="49">
                  <c:v>405</c:v>
                </c:pt>
                <c:pt idx="50">
                  <c:v>410</c:v>
                </c:pt>
                <c:pt idx="51">
                  <c:v>420</c:v>
                </c:pt>
                <c:pt idx="52">
                  <c:v>426</c:v>
                </c:pt>
                <c:pt idx="53">
                  <c:v>433</c:v>
                </c:pt>
                <c:pt idx="54">
                  <c:v>442</c:v>
                </c:pt>
                <c:pt idx="55">
                  <c:v>451</c:v>
                </c:pt>
                <c:pt idx="56">
                  <c:v>457</c:v>
                </c:pt>
                <c:pt idx="57">
                  <c:v>466</c:v>
                </c:pt>
                <c:pt idx="58">
                  <c:v>471</c:v>
                </c:pt>
                <c:pt idx="59">
                  <c:v>477</c:v>
                </c:pt>
                <c:pt idx="60">
                  <c:v>483</c:v>
                </c:pt>
                <c:pt idx="61">
                  <c:v>491</c:v>
                </c:pt>
                <c:pt idx="62">
                  <c:v>493</c:v>
                </c:pt>
                <c:pt idx="63">
                  <c:v>500</c:v>
                </c:pt>
                <c:pt idx="64">
                  <c:v>507</c:v>
                </c:pt>
                <c:pt idx="65">
                  <c:v>509</c:v>
                </c:pt>
                <c:pt idx="66">
                  <c:v>517</c:v>
                </c:pt>
                <c:pt idx="67">
                  <c:v>523</c:v>
                </c:pt>
                <c:pt idx="68">
                  <c:v>529</c:v>
                </c:pt>
                <c:pt idx="69">
                  <c:v>536</c:v>
                </c:pt>
                <c:pt idx="70">
                  <c:v>544</c:v>
                </c:pt>
                <c:pt idx="71">
                  <c:v>551</c:v>
                </c:pt>
                <c:pt idx="72">
                  <c:v>558</c:v>
                </c:pt>
                <c:pt idx="73">
                  <c:v>565</c:v>
                </c:pt>
                <c:pt idx="74">
                  <c:v>571</c:v>
                </c:pt>
                <c:pt idx="75">
                  <c:v>577</c:v>
                </c:pt>
                <c:pt idx="76">
                  <c:v>584</c:v>
                </c:pt>
                <c:pt idx="77">
                  <c:v>592</c:v>
                </c:pt>
                <c:pt idx="78">
                  <c:v>600</c:v>
                </c:pt>
                <c:pt idx="79">
                  <c:v>609</c:v>
                </c:pt>
                <c:pt idx="80">
                  <c:v>619</c:v>
                </c:pt>
                <c:pt idx="81">
                  <c:v>625</c:v>
                </c:pt>
                <c:pt idx="82">
                  <c:v>629</c:v>
                </c:pt>
                <c:pt idx="83">
                  <c:v>633</c:v>
                </c:pt>
                <c:pt idx="84">
                  <c:v>641</c:v>
                </c:pt>
                <c:pt idx="85">
                  <c:v>644</c:v>
                </c:pt>
                <c:pt idx="86">
                  <c:v>650</c:v>
                </c:pt>
                <c:pt idx="87">
                  <c:v>654</c:v>
                </c:pt>
                <c:pt idx="88">
                  <c:v>659</c:v>
                </c:pt>
                <c:pt idx="89">
                  <c:v>668</c:v>
                </c:pt>
                <c:pt idx="90">
                  <c:v>674</c:v>
                </c:pt>
                <c:pt idx="91">
                  <c:v>681</c:v>
                </c:pt>
                <c:pt idx="92">
                  <c:v>688</c:v>
                </c:pt>
                <c:pt idx="93">
                  <c:v>696</c:v>
                </c:pt>
                <c:pt idx="94">
                  <c:v>702</c:v>
                </c:pt>
                <c:pt idx="95">
                  <c:v>708</c:v>
                </c:pt>
                <c:pt idx="96">
                  <c:v>717</c:v>
                </c:pt>
                <c:pt idx="97">
                  <c:v>724</c:v>
                </c:pt>
                <c:pt idx="98">
                  <c:v>732</c:v>
                </c:pt>
                <c:pt idx="99">
                  <c:v>741</c:v>
                </c:pt>
                <c:pt idx="100">
                  <c:v>749</c:v>
                </c:pt>
                <c:pt idx="101">
                  <c:v>757</c:v>
                </c:pt>
                <c:pt idx="102">
                  <c:v>764</c:v>
                </c:pt>
                <c:pt idx="103">
                  <c:v>772</c:v>
                </c:pt>
                <c:pt idx="104">
                  <c:v>777</c:v>
                </c:pt>
                <c:pt idx="105">
                  <c:v>785</c:v>
                </c:pt>
                <c:pt idx="106">
                  <c:v>793</c:v>
                </c:pt>
                <c:pt idx="107">
                  <c:v>800</c:v>
                </c:pt>
                <c:pt idx="108">
                  <c:v>805</c:v>
                </c:pt>
                <c:pt idx="109">
                  <c:v>810</c:v>
                </c:pt>
                <c:pt idx="110">
                  <c:v>815</c:v>
                </c:pt>
                <c:pt idx="111">
                  <c:v>822</c:v>
                </c:pt>
                <c:pt idx="112">
                  <c:v>829</c:v>
                </c:pt>
                <c:pt idx="113">
                  <c:v>836</c:v>
                </c:pt>
                <c:pt idx="114">
                  <c:v>840</c:v>
                </c:pt>
                <c:pt idx="115">
                  <c:v>848</c:v>
                </c:pt>
                <c:pt idx="116">
                  <c:v>855</c:v>
                </c:pt>
                <c:pt idx="117">
                  <c:v>861</c:v>
                </c:pt>
                <c:pt idx="118">
                  <c:v>868</c:v>
                </c:pt>
                <c:pt idx="119">
                  <c:v>876</c:v>
                </c:pt>
                <c:pt idx="120">
                  <c:v>879</c:v>
                </c:pt>
                <c:pt idx="121">
                  <c:v>885</c:v>
                </c:pt>
                <c:pt idx="122">
                  <c:v>891</c:v>
                </c:pt>
                <c:pt idx="123">
                  <c:v>897</c:v>
                </c:pt>
                <c:pt idx="124">
                  <c:v>903</c:v>
                </c:pt>
                <c:pt idx="125">
                  <c:v>910</c:v>
                </c:pt>
                <c:pt idx="126">
                  <c:v>915</c:v>
                </c:pt>
                <c:pt idx="127">
                  <c:v>922</c:v>
                </c:pt>
                <c:pt idx="128">
                  <c:v>926</c:v>
                </c:pt>
                <c:pt idx="129">
                  <c:v>932</c:v>
                </c:pt>
                <c:pt idx="130">
                  <c:v>936</c:v>
                </c:pt>
                <c:pt idx="131">
                  <c:v>944</c:v>
                </c:pt>
                <c:pt idx="132">
                  <c:v>951</c:v>
                </c:pt>
                <c:pt idx="133">
                  <c:v>958</c:v>
                </c:pt>
                <c:pt idx="134">
                  <c:v>965</c:v>
                </c:pt>
                <c:pt idx="135">
                  <c:v>974</c:v>
                </c:pt>
                <c:pt idx="136">
                  <c:v>980</c:v>
                </c:pt>
                <c:pt idx="137">
                  <c:v>987</c:v>
                </c:pt>
                <c:pt idx="138">
                  <c:v>994</c:v>
                </c:pt>
                <c:pt idx="139">
                  <c:v>998</c:v>
                </c:pt>
                <c:pt idx="140">
                  <c:v>1007</c:v>
                </c:pt>
                <c:pt idx="141">
                  <c:v>1016</c:v>
                </c:pt>
                <c:pt idx="142">
                  <c:v>1025</c:v>
                </c:pt>
                <c:pt idx="143">
                  <c:v>1032</c:v>
                </c:pt>
                <c:pt idx="144">
                  <c:v>1038</c:v>
                </c:pt>
                <c:pt idx="145">
                  <c:v>1043</c:v>
                </c:pt>
                <c:pt idx="146">
                  <c:v>1049</c:v>
                </c:pt>
                <c:pt idx="147">
                  <c:v>1054</c:v>
                </c:pt>
                <c:pt idx="148">
                  <c:v>1060</c:v>
                </c:pt>
                <c:pt idx="149">
                  <c:v>1065</c:v>
                </c:pt>
                <c:pt idx="150">
                  <c:v>1070</c:v>
                </c:pt>
                <c:pt idx="151">
                  <c:v>1073</c:v>
                </c:pt>
                <c:pt idx="152">
                  <c:v>1077</c:v>
                </c:pt>
                <c:pt idx="153">
                  <c:v>1082</c:v>
                </c:pt>
                <c:pt idx="154">
                  <c:v>1086</c:v>
                </c:pt>
                <c:pt idx="155">
                  <c:v>1090</c:v>
                </c:pt>
                <c:pt idx="156">
                  <c:v>1095</c:v>
                </c:pt>
                <c:pt idx="157">
                  <c:v>1100</c:v>
                </c:pt>
                <c:pt idx="158">
                  <c:v>1107</c:v>
                </c:pt>
                <c:pt idx="159">
                  <c:v>1114</c:v>
                </c:pt>
                <c:pt idx="160">
                  <c:v>1122</c:v>
                </c:pt>
                <c:pt idx="161">
                  <c:v>1128</c:v>
                </c:pt>
                <c:pt idx="162">
                  <c:v>1136</c:v>
                </c:pt>
                <c:pt idx="163">
                  <c:v>1139</c:v>
                </c:pt>
                <c:pt idx="164">
                  <c:v>1142</c:v>
                </c:pt>
                <c:pt idx="165">
                  <c:v>1144</c:v>
                </c:pt>
                <c:pt idx="166">
                  <c:v>1148</c:v>
                </c:pt>
                <c:pt idx="167">
                  <c:v>1153</c:v>
                </c:pt>
                <c:pt idx="168">
                  <c:v>1158</c:v>
                </c:pt>
                <c:pt idx="169">
                  <c:v>1160</c:v>
                </c:pt>
                <c:pt idx="170">
                  <c:v>1162</c:v>
                </c:pt>
                <c:pt idx="171">
                  <c:v>1165</c:v>
                </c:pt>
                <c:pt idx="172">
                  <c:v>1166</c:v>
                </c:pt>
                <c:pt idx="173">
                  <c:v>1169</c:v>
                </c:pt>
                <c:pt idx="174">
                  <c:v>1172</c:v>
                </c:pt>
                <c:pt idx="175">
                  <c:v>1176</c:v>
                </c:pt>
                <c:pt idx="176">
                  <c:v>1177</c:v>
                </c:pt>
                <c:pt idx="177">
                  <c:v>1184</c:v>
                </c:pt>
                <c:pt idx="178">
                  <c:v>1189</c:v>
                </c:pt>
                <c:pt idx="179">
                  <c:v>1198</c:v>
                </c:pt>
                <c:pt idx="180">
                  <c:v>1204</c:v>
                </c:pt>
                <c:pt idx="181">
                  <c:v>1209</c:v>
                </c:pt>
                <c:pt idx="182">
                  <c:v>1217</c:v>
                </c:pt>
                <c:pt idx="183">
                  <c:v>1225</c:v>
                </c:pt>
                <c:pt idx="184">
                  <c:v>1232</c:v>
                </c:pt>
                <c:pt idx="185">
                  <c:v>1234</c:v>
                </c:pt>
                <c:pt idx="186">
                  <c:v>1243</c:v>
                </c:pt>
                <c:pt idx="187">
                  <c:v>1247</c:v>
                </c:pt>
                <c:pt idx="188">
                  <c:v>1252</c:v>
                </c:pt>
                <c:pt idx="189">
                  <c:v>1261</c:v>
                </c:pt>
                <c:pt idx="190">
                  <c:v>1266</c:v>
                </c:pt>
                <c:pt idx="191">
                  <c:v>1273</c:v>
                </c:pt>
                <c:pt idx="192">
                  <c:v>1279</c:v>
                </c:pt>
                <c:pt idx="193">
                  <c:v>1286</c:v>
                </c:pt>
                <c:pt idx="194">
                  <c:v>1291</c:v>
                </c:pt>
                <c:pt idx="195">
                  <c:v>1298</c:v>
                </c:pt>
                <c:pt idx="196">
                  <c:v>1303</c:v>
                </c:pt>
                <c:pt idx="197">
                  <c:v>1308</c:v>
                </c:pt>
                <c:pt idx="198">
                  <c:v>1315</c:v>
                </c:pt>
                <c:pt idx="199">
                  <c:v>1322</c:v>
                </c:pt>
                <c:pt idx="200">
                  <c:v>1327</c:v>
                </c:pt>
                <c:pt idx="201">
                  <c:v>1333</c:v>
                </c:pt>
                <c:pt idx="202">
                  <c:v>1338</c:v>
                </c:pt>
                <c:pt idx="203">
                  <c:v>1343</c:v>
                </c:pt>
                <c:pt idx="204">
                  <c:v>1351</c:v>
                </c:pt>
                <c:pt idx="205">
                  <c:v>1358</c:v>
                </c:pt>
                <c:pt idx="206">
                  <c:v>1363</c:v>
                </c:pt>
                <c:pt idx="207">
                  <c:v>1370</c:v>
                </c:pt>
                <c:pt idx="208">
                  <c:v>1376</c:v>
                </c:pt>
                <c:pt idx="209">
                  <c:v>1382</c:v>
                </c:pt>
                <c:pt idx="210">
                  <c:v>1388</c:v>
                </c:pt>
                <c:pt idx="211">
                  <c:v>1396</c:v>
                </c:pt>
                <c:pt idx="212">
                  <c:v>1402</c:v>
                </c:pt>
                <c:pt idx="213">
                  <c:v>1410</c:v>
                </c:pt>
                <c:pt idx="214">
                  <c:v>1414</c:v>
                </c:pt>
                <c:pt idx="215">
                  <c:v>1419</c:v>
                </c:pt>
                <c:pt idx="216">
                  <c:v>1424</c:v>
                </c:pt>
                <c:pt idx="217">
                  <c:v>1429</c:v>
                </c:pt>
                <c:pt idx="218">
                  <c:v>1435</c:v>
                </c:pt>
                <c:pt idx="219">
                  <c:v>1441</c:v>
                </c:pt>
                <c:pt idx="220">
                  <c:v>1445</c:v>
                </c:pt>
                <c:pt idx="221">
                  <c:v>1452</c:v>
                </c:pt>
                <c:pt idx="222">
                  <c:v>1460</c:v>
                </c:pt>
                <c:pt idx="223">
                  <c:v>1464</c:v>
                </c:pt>
                <c:pt idx="224">
                  <c:v>1470</c:v>
                </c:pt>
                <c:pt idx="225">
                  <c:v>1475</c:v>
                </c:pt>
                <c:pt idx="226">
                  <c:v>1483</c:v>
                </c:pt>
                <c:pt idx="227">
                  <c:v>1487</c:v>
                </c:pt>
                <c:pt idx="228">
                  <c:v>1493</c:v>
                </c:pt>
                <c:pt idx="229">
                  <c:v>1499</c:v>
                </c:pt>
                <c:pt idx="230">
                  <c:v>1505</c:v>
                </c:pt>
                <c:pt idx="231">
                  <c:v>1512</c:v>
                </c:pt>
                <c:pt idx="232">
                  <c:v>1516</c:v>
                </c:pt>
                <c:pt idx="233">
                  <c:v>1522</c:v>
                </c:pt>
                <c:pt idx="234">
                  <c:v>1528</c:v>
                </c:pt>
                <c:pt idx="235">
                  <c:v>1535</c:v>
                </c:pt>
                <c:pt idx="236">
                  <c:v>1540</c:v>
                </c:pt>
                <c:pt idx="237">
                  <c:v>1547</c:v>
                </c:pt>
                <c:pt idx="238">
                  <c:v>1555</c:v>
                </c:pt>
                <c:pt idx="239">
                  <c:v>1559</c:v>
                </c:pt>
                <c:pt idx="240">
                  <c:v>1565</c:v>
                </c:pt>
                <c:pt idx="241">
                  <c:v>1570</c:v>
                </c:pt>
                <c:pt idx="242">
                  <c:v>1574</c:v>
                </c:pt>
                <c:pt idx="243">
                  <c:v>1581</c:v>
                </c:pt>
                <c:pt idx="244">
                  <c:v>1587</c:v>
                </c:pt>
                <c:pt idx="245">
                  <c:v>1591</c:v>
                </c:pt>
                <c:pt idx="246">
                  <c:v>1599</c:v>
                </c:pt>
                <c:pt idx="247">
                  <c:v>1603</c:v>
                </c:pt>
                <c:pt idx="248">
                  <c:v>1608</c:v>
                </c:pt>
                <c:pt idx="249">
                  <c:v>1612</c:v>
                </c:pt>
                <c:pt idx="250">
                  <c:v>1617</c:v>
                </c:pt>
                <c:pt idx="251">
                  <c:v>1622</c:v>
                </c:pt>
                <c:pt idx="252">
                  <c:v>1626</c:v>
                </c:pt>
                <c:pt idx="253">
                  <c:v>1633</c:v>
                </c:pt>
                <c:pt idx="254">
                  <c:v>1639</c:v>
                </c:pt>
                <c:pt idx="255">
                  <c:v>1645</c:v>
                </c:pt>
                <c:pt idx="256">
                  <c:v>1652</c:v>
                </c:pt>
                <c:pt idx="257">
                  <c:v>1657</c:v>
                </c:pt>
                <c:pt idx="258">
                  <c:v>1661</c:v>
                </c:pt>
                <c:pt idx="259">
                  <c:v>1666</c:v>
                </c:pt>
                <c:pt idx="260">
                  <c:v>1670</c:v>
                </c:pt>
                <c:pt idx="261">
                  <c:v>1677</c:v>
                </c:pt>
                <c:pt idx="262">
                  <c:v>1683</c:v>
                </c:pt>
                <c:pt idx="263">
                  <c:v>1689</c:v>
                </c:pt>
                <c:pt idx="264">
                  <c:v>1695</c:v>
                </c:pt>
                <c:pt idx="265">
                  <c:v>1703</c:v>
                </c:pt>
                <c:pt idx="266">
                  <c:v>1711</c:v>
                </c:pt>
                <c:pt idx="267">
                  <c:v>1716</c:v>
                </c:pt>
                <c:pt idx="268">
                  <c:v>1719</c:v>
                </c:pt>
                <c:pt idx="269">
                  <c:v>1726</c:v>
                </c:pt>
                <c:pt idx="270">
                  <c:v>1730</c:v>
                </c:pt>
                <c:pt idx="271">
                  <c:v>1736</c:v>
                </c:pt>
                <c:pt idx="272">
                  <c:v>1743</c:v>
                </c:pt>
                <c:pt idx="273">
                  <c:v>1747</c:v>
                </c:pt>
                <c:pt idx="274">
                  <c:v>1750</c:v>
                </c:pt>
                <c:pt idx="275">
                  <c:v>1755</c:v>
                </c:pt>
                <c:pt idx="276">
                  <c:v>1762</c:v>
                </c:pt>
                <c:pt idx="277">
                  <c:v>1768</c:v>
                </c:pt>
                <c:pt idx="278">
                  <c:v>1775</c:v>
                </c:pt>
                <c:pt idx="279">
                  <c:v>1780</c:v>
                </c:pt>
                <c:pt idx="280">
                  <c:v>1787</c:v>
                </c:pt>
                <c:pt idx="281">
                  <c:v>1793</c:v>
                </c:pt>
                <c:pt idx="282">
                  <c:v>1801</c:v>
                </c:pt>
                <c:pt idx="283">
                  <c:v>1807</c:v>
                </c:pt>
                <c:pt idx="284">
                  <c:v>1812</c:v>
                </c:pt>
                <c:pt idx="285">
                  <c:v>1818</c:v>
                </c:pt>
                <c:pt idx="286">
                  <c:v>1822</c:v>
                </c:pt>
                <c:pt idx="287">
                  <c:v>1827</c:v>
                </c:pt>
                <c:pt idx="288">
                  <c:v>1832</c:v>
                </c:pt>
                <c:pt idx="289">
                  <c:v>1841</c:v>
                </c:pt>
                <c:pt idx="290">
                  <c:v>1846</c:v>
                </c:pt>
                <c:pt idx="291">
                  <c:v>1853</c:v>
                </c:pt>
                <c:pt idx="292">
                  <c:v>1856</c:v>
                </c:pt>
                <c:pt idx="293">
                  <c:v>1863</c:v>
                </c:pt>
                <c:pt idx="294">
                  <c:v>1868</c:v>
                </c:pt>
                <c:pt idx="295">
                  <c:v>1874</c:v>
                </c:pt>
                <c:pt idx="296">
                  <c:v>1880</c:v>
                </c:pt>
                <c:pt idx="297">
                  <c:v>1885</c:v>
                </c:pt>
                <c:pt idx="298">
                  <c:v>1892</c:v>
                </c:pt>
                <c:pt idx="299">
                  <c:v>1897</c:v>
                </c:pt>
                <c:pt idx="300">
                  <c:v>1905</c:v>
                </c:pt>
                <c:pt idx="301">
                  <c:v>1912</c:v>
                </c:pt>
                <c:pt idx="302">
                  <c:v>1918</c:v>
                </c:pt>
                <c:pt idx="303">
                  <c:v>1924</c:v>
                </c:pt>
                <c:pt idx="304">
                  <c:v>1929</c:v>
                </c:pt>
                <c:pt idx="305">
                  <c:v>1934</c:v>
                </c:pt>
                <c:pt idx="306">
                  <c:v>1939</c:v>
                </c:pt>
                <c:pt idx="307">
                  <c:v>1943</c:v>
                </c:pt>
                <c:pt idx="308">
                  <c:v>1950</c:v>
                </c:pt>
                <c:pt idx="309">
                  <c:v>1954</c:v>
                </c:pt>
                <c:pt idx="310">
                  <c:v>1959</c:v>
                </c:pt>
                <c:pt idx="311">
                  <c:v>1965</c:v>
                </c:pt>
                <c:pt idx="312">
                  <c:v>1970</c:v>
                </c:pt>
                <c:pt idx="313">
                  <c:v>1976</c:v>
                </c:pt>
                <c:pt idx="314">
                  <c:v>1982</c:v>
                </c:pt>
                <c:pt idx="315">
                  <c:v>1987</c:v>
                </c:pt>
                <c:pt idx="316">
                  <c:v>1991</c:v>
                </c:pt>
                <c:pt idx="317">
                  <c:v>1995</c:v>
                </c:pt>
                <c:pt idx="318">
                  <c:v>2000</c:v>
                </c:pt>
                <c:pt idx="319">
                  <c:v>2007</c:v>
                </c:pt>
                <c:pt idx="320">
                  <c:v>2013</c:v>
                </c:pt>
                <c:pt idx="321">
                  <c:v>2020</c:v>
                </c:pt>
                <c:pt idx="322">
                  <c:v>2026</c:v>
                </c:pt>
                <c:pt idx="323">
                  <c:v>2034</c:v>
                </c:pt>
                <c:pt idx="324">
                  <c:v>2038</c:v>
                </c:pt>
                <c:pt idx="325">
                  <c:v>2041</c:v>
                </c:pt>
                <c:pt idx="326">
                  <c:v>2047</c:v>
                </c:pt>
                <c:pt idx="327">
                  <c:v>2052</c:v>
                </c:pt>
                <c:pt idx="328">
                  <c:v>2060</c:v>
                </c:pt>
                <c:pt idx="329">
                  <c:v>2070</c:v>
                </c:pt>
                <c:pt idx="330">
                  <c:v>2075</c:v>
                </c:pt>
                <c:pt idx="331">
                  <c:v>2082</c:v>
                </c:pt>
                <c:pt idx="332">
                  <c:v>2087</c:v>
                </c:pt>
                <c:pt idx="333">
                  <c:v>2092</c:v>
                </c:pt>
                <c:pt idx="334">
                  <c:v>2099</c:v>
                </c:pt>
                <c:pt idx="335">
                  <c:v>2104</c:v>
                </c:pt>
                <c:pt idx="336">
                  <c:v>2107</c:v>
                </c:pt>
                <c:pt idx="337">
                  <c:v>2114</c:v>
                </c:pt>
                <c:pt idx="338">
                  <c:v>2119</c:v>
                </c:pt>
                <c:pt idx="339">
                  <c:v>2121</c:v>
                </c:pt>
                <c:pt idx="340">
                  <c:v>2123</c:v>
                </c:pt>
                <c:pt idx="341">
                  <c:v>2128</c:v>
                </c:pt>
                <c:pt idx="342">
                  <c:v>2130</c:v>
                </c:pt>
                <c:pt idx="343">
                  <c:v>2135</c:v>
                </c:pt>
                <c:pt idx="344">
                  <c:v>2141</c:v>
                </c:pt>
                <c:pt idx="345">
                  <c:v>2144</c:v>
                </c:pt>
                <c:pt idx="346">
                  <c:v>2150</c:v>
                </c:pt>
                <c:pt idx="347">
                  <c:v>2156</c:v>
                </c:pt>
                <c:pt idx="348">
                  <c:v>2162</c:v>
                </c:pt>
                <c:pt idx="349">
                  <c:v>2165</c:v>
                </c:pt>
                <c:pt idx="350">
                  <c:v>2170</c:v>
                </c:pt>
                <c:pt idx="351">
                  <c:v>2175</c:v>
                </c:pt>
                <c:pt idx="352">
                  <c:v>2179</c:v>
                </c:pt>
                <c:pt idx="353">
                  <c:v>2187</c:v>
                </c:pt>
                <c:pt idx="354">
                  <c:v>2192</c:v>
                </c:pt>
                <c:pt idx="355">
                  <c:v>2197</c:v>
                </c:pt>
                <c:pt idx="356">
                  <c:v>2205</c:v>
                </c:pt>
                <c:pt idx="357">
                  <c:v>2211</c:v>
                </c:pt>
                <c:pt idx="358">
                  <c:v>2216</c:v>
                </c:pt>
                <c:pt idx="359">
                  <c:v>2221</c:v>
                </c:pt>
                <c:pt idx="360">
                  <c:v>2226</c:v>
                </c:pt>
                <c:pt idx="361">
                  <c:v>2232</c:v>
                </c:pt>
                <c:pt idx="362">
                  <c:v>2238</c:v>
                </c:pt>
                <c:pt idx="363">
                  <c:v>2246</c:v>
                </c:pt>
                <c:pt idx="364">
                  <c:v>2253</c:v>
                </c:pt>
                <c:pt idx="365">
                  <c:v>2257</c:v>
                </c:pt>
                <c:pt idx="366">
                  <c:v>2261</c:v>
                </c:pt>
                <c:pt idx="367">
                  <c:v>2262</c:v>
                </c:pt>
                <c:pt idx="368">
                  <c:v>2267</c:v>
                </c:pt>
                <c:pt idx="369">
                  <c:v>2273</c:v>
                </c:pt>
                <c:pt idx="370">
                  <c:v>2279</c:v>
                </c:pt>
                <c:pt idx="371">
                  <c:v>2283</c:v>
                </c:pt>
                <c:pt idx="372">
                  <c:v>2290</c:v>
                </c:pt>
                <c:pt idx="373">
                  <c:v>2293</c:v>
                </c:pt>
                <c:pt idx="374">
                  <c:v>2300</c:v>
                </c:pt>
                <c:pt idx="375">
                  <c:v>2307</c:v>
                </c:pt>
                <c:pt idx="376">
                  <c:v>2312</c:v>
                </c:pt>
                <c:pt idx="377">
                  <c:v>2315</c:v>
                </c:pt>
                <c:pt idx="378">
                  <c:v>2321</c:v>
                </c:pt>
                <c:pt idx="379">
                  <c:v>2325</c:v>
                </c:pt>
                <c:pt idx="380">
                  <c:v>2329</c:v>
                </c:pt>
                <c:pt idx="381">
                  <c:v>2337</c:v>
                </c:pt>
                <c:pt idx="382">
                  <c:v>2343</c:v>
                </c:pt>
                <c:pt idx="383">
                  <c:v>2352</c:v>
                </c:pt>
                <c:pt idx="384">
                  <c:v>2357</c:v>
                </c:pt>
                <c:pt idx="385">
                  <c:v>2363</c:v>
                </c:pt>
                <c:pt idx="386">
                  <c:v>2367</c:v>
                </c:pt>
                <c:pt idx="387">
                  <c:v>2375</c:v>
                </c:pt>
                <c:pt idx="388">
                  <c:v>2380</c:v>
                </c:pt>
                <c:pt idx="389">
                  <c:v>2384</c:v>
                </c:pt>
                <c:pt idx="390">
                  <c:v>2390</c:v>
                </c:pt>
                <c:pt idx="391">
                  <c:v>2394</c:v>
                </c:pt>
                <c:pt idx="392">
                  <c:v>2399</c:v>
                </c:pt>
                <c:pt idx="393">
                  <c:v>2405</c:v>
                </c:pt>
                <c:pt idx="394">
                  <c:v>2411</c:v>
                </c:pt>
                <c:pt idx="395">
                  <c:v>2416</c:v>
                </c:pt>
                <c:pt idx="396">
                  <c:v>2418</c:v>
                </c:pt>
                <c:pt idx="397">
                  <c:v>2422</c:v>
                </c:pt>
                <c:pt idx="398">
                  <c:v>2426</c:v>
                </c:pt>
                <c:pt idx="399">
                  <c:v>2432</c:v>
                </c:pt>
                <c:pt idx="400">
                  <c:v>2437</c:v>
                </c:pt>
                <c:pt idx="401">
                  <c:v>2443</c:v>
                </c:pt>
                <c:pt idx="402">
                  <c:v>2450</c:v>
                </c:pt>
                <c:pt idx="403">
                  <c:v>2453</c:v>
                </c:pt>
                <c:pt idx="404">
                  <c:v>2458</c:v>
                </c:pt>
                <c:pt idx="405">
                  <c:v>2463</c:v>
                </c:pt>
                <c:pt idx="406">
                  <c:v>2471</c:v>
                </c:pt>
                <c:pt idx="407">
                  <c:v>2475</c:v>
                </c:pt>
                <c:pt idx="408">
                  <c:v>2480</c:v>
                </c:pt>
                <c:pt idx="409">
                  <c:v>2485</c:v>
                </c:pt>
                <c:pt idx="410">
                  <c:v>2491</c:v>
                </c:pt>
                <c:pt idx="411">
                  <c:v>2498</c:v>
                </c:pt>
                <c:pt idx="412">
                  <c:v>2502</c:v>
                </c:pt>
                <c:pt idx="413">
                  <c:v>2507</c:v>
                </c:pt>
                <c:pt idx="414">
                  <c:v>2511</c:v>
                </c:pt>
                <c:pt idx="415">
                  <c:v>2516</c:v>
                </c:pt>
                <c:pt idx="416">
                  <c:v>2521</c:v>
                </c:pt>
                <c:pt idx="417">
                  <c:v>2527</c:v>
                </c:pt>
                <c:pt idx="418">
                  <c:v>2533</c:v>
                </c:pt>
                <c:pt idx="419">
                  <c:v>2537</c:v>
                </c:pt>
                <c:pt idx="420">
                  <c:v>2541</c:v>
                </c:pt>
                <c:pt idx="421">
                  <c:v>2544</c:v>
                </c:pt>
                <c:pt idx="422">
                  <c:v>2549</c:v>
                </c:pt>
                <c:pt idx="423">
                  <c:v>2556</c:v>
                </c:pt>
                <c:pt idx="424">
                  <c:v>2564</c:v>
                </c:pt>
                <c:pt idx="425">
                  <c:v>2571</c:v>
                </c:pt>
                <c:pt idx="426">
                  <c:v>2577</c:v>
                </c:pt>
                <c:pt idx="427">
                  <c:v>2581</c:v>
                </c:pt>
                <c:pt idx="428">
                  <c:v>2590</c:v>
                </c:pt>
                <c:pt idx="429">
                  <c:v>2598</c:v>
                </c:pt>
                <c:pt idx="430">
                  <c:v>2602</c:v>
                </c:pt>
                <c:pt idx="431">
                  <c:v>2609</c:v>
                </c:pt>
                <c:pt idx="432">
                  <c:v>2612</c:v>
                </c:pt>
                <c:pt idx="433">
                  <c:v>2619</c:v>
                </c:pt>
                <c:pt idx="434">
                  <c:v>2621</c:v>
                </c:pt>
                <c:pt idx="435">
                  <c:v>2627</c:v>
                </c:pt>
                <c:pt idx="436">
                  <c:v>2633</c:v>
                </c:pt>
                <c:pt idx="437">
                  <c:v>2640</c:v>
                </c:pt>
                <c:pt idx="438">
                  <c:v>2647</c:v>
                </c:pt>
                <c:pt idx="439">
                  <c:v>2650</c:v>
                </c:pt>
                <c:pt idx="440">
                  <c:v>2655</c:v>
                </c:pt>
                <c:pt idx="441">
                  <c:v>2659</c:v>
                </c:pt>
                <c:pt idx="442">
                  <c:v>2662</c:v>
                </c:pt>
                <c:pt idx="443">
                  <c:v>2665</c:v>
                </c:pt>
                <c:pt idx="444">
                  <c:v>2672</c:v>
                </c:pt>
                <c:pt idx="445">
                  <c:v>2678</c:v>
                </c:pt>
                <c:pt idx="446">
                  <c:v>2682</c:v>
                </c:pt>
                <c:pt idx="447">
                  <c:v>2687</c:v>
                </c:pt>
                <c:pt idx="448">
                  <c:v>2691</c:v>
                </c:pt>
                <c:pt idx="449">
                  <c:v>2695</c:v>
                </c:pt>
                <c:pt idx="450">
                  <c:v>2702</c:v>
                </c:pt>
                <c:pt idx="451">
                  <c:v>2709</c:v>
                </c:pt>
                <c:pt idx="452">
                  <c:v>2716</c:v>
                </c:pt>
                <c:pt idx="453">
                  <c:v>2722</c:v>
                </c:pt>
                <c:pt idx="454">
                  <c:v>2726</c:v>
                </c:pt>
                <c:pt idx="455">
                  <c:v>2731</c:v>
                </c:pt>
                <c:pt idx="456">
                  <c:v>2736</c:v>
                </c:pt>
                <c:pt idx="457">
                  <c:v>2742</c:v>
                </c:pt>
                <c:pt idx="458">
                  <c:v>2745</c:v>
                </c:pt>
                <c:pt idx="459">
                  <c:v>2749</c:v>
                </c:pt>
                <c:pt idx="460">
                  <c:v>2754</c:v>
                </c:pt>
                <c:pt idx="461">
                  <c:v>2762</c:v>
                </c:pt>
                <c:pt idx="462">
                  <c:v>2769</c:v>
                </c:pt>
                <c:pt idx="463">
                  <c:v>2773</c:v>
                </c:pt>
                <c:pt idx="464">
                  <c:v>2779</c:v>
                </c:pt>
                <c:pt idx="465">
                  <c:v>2784</c:v>
                </c:pt>
                <c:pt idx="466">
                  <c:v>2791</c:v>
                </c:pt>
                <c:pt idx="467">
                  <c:v>2793</c:v>
                </c:pt>
                <c:pt idx="468">
                  <c:v>2798</c:v>
                </c:pt>
                <c:pt idx="469">
                  <c:v>2804</c:v>
                </c:pt>
                <c:pt idx="470">
                  <c:v>2808</c:v>
                </c:pt>
                <c:pt idx="471">
                  <c:v>2814</c:v>
                </c:pt>
                <c:pt idx="472">
                  <c:v>2821</c:v>
                </c:pt>
                <c:pt idx="473">
                  <c:v>2830</c:v>
                </c:pt>
                <c:pt idx="474">
                  <c:v>2832</c:v>
                </c:pt>
                <c:pt idx="475">
                  <c:v>2838</c:v>
                </c:pt>
                <c:pt idx="476">
                  <c:v>2845</c:v>
                </c:pt>
                <c:pt idx="477">
                  <c:v>2850</c:v>
                </c:pt>
                <c:pt idx="478">
                  <c:v>2854</c:v>
                </c:pt>
                <c:pt idx="479">
                  <c:v>2857</c:v>
                </c:pt>
                <c:pt idx="480">
                  <c:v>2865</c:v>
                </c:pt>
                <c:pt idx="481">
                  <c:v>2872</c:v>
                </c:pt>
                <c:pt idx="482">
                  <c:v>2875</c:v>
                </c:pt>
                <c:pt idx="483">
                  <c:v>2881</c:v>
                </c:pt>
                <c:pt idx="484">
                  <c:v>2889</c:v>
                </c:pt>
                <c:pt idx="485">
                  <c:v>2894</c:v>
                </c:pt>
                <c:pt idx="486">
                  <c:v>2899</c:v>
                </c:pt>
                <c:pt idx="487">
                  <c:v>2905</c:v>
                </c:pt>
                <c:pt idx="488">
                  <c:v>2909</c:v>
                </c:pt>
                <c:pt idx="489">
                  <c:v>2913</c:v>
                </c:pt>
                <c:pt idx="490">
                  <c:v>2918</c:v>
                </c:pt>
                <c:pt idx="491">
                  <c:v>2923</c:v>
                </c:pt>
                <c:pt idx="492">
                  <c:v>2929</c:v>
                </c:pt>
                <c:pt idx="493">
                  <c:v>2935</c:v>
                </c:pt>
                <c:pt idx="494">
                  <c:v>2941</c:v>
                </c:pt>
                <c:pt idx="495">
                  <c:v>2945</c:v>
                </c:pt>
                <c:pt idx="496">
                  <c:v>2951</c:v>
                </c:pt>
                <c:pt idx="497">
                  <c:v>2955</c:v>
                </c:pt>
                <c:pt idx="498">
                  <c:v>2960</c:v>
                </c:pt>
                <c:pt idx="499">
                  <c:v>2964</c:v>
                </c:pt>
                <c:pt idx="500">
                  <c:v>2969</c:v>
                </c:pt>
                <c:pt idx="501">
                  <c:v>2972</c:v>
                </c:pt>
                <c:pt idx="502">
                  <c:v>2975</c:v>
                </c:pt>
                <c:pt idx="503">
                  <c:v>2982</c:v>
                </c:pt>
                <c:pt idx="504">
                  <c:v>2989</c:v>
                </c:pt>
                <c:pt idx="505">
                  <c:v>2996</c:v>
                </c:pt>
                <c:pt idx="506">
                  <c:v>3001</c:v>
                </c:pt>
                <c:pt idx="507">
                  <c:v>3007</c:v>
                </c:pt>
                <c:pt idx="508">
                  <c:v>3013</c:v>
                </c:pt>
                <c:pt idx="509">
                  <c:v>3021</c:v>
                </c:pt>
                <c:pt idx="510">
                  <c:v>3025</c:v>
                </c:pt>
                <c:pt idx="511">
                  <c:v>3028</c:v>
                </c:pt>
                <c:pt idx="512">
                  <c:v>3035</c:v>
                </c:pt>
                <c:pt idx="513">
                  <c:v>3041</c:v>
                </c:pt>
                <c:pt idx="514">
                  <c:v>3045</c:v>
                </c:pt>
                <c:pt idx="515">
                  <c:v>3052</c:v>
                </c:pt>
                <c:pt idx="516">
                  <c:v>3057</c:v>
                </c:pt>
                <c:pt idx="517">
                  <c:v>3060</c:v>
                </c:pt>
                <c:pt idx="518">
                  <c:v>3062</c:v>
                </c:pt>
                <c:pt idx="519">
                  <c:v>3069</c:v>
                </c:pt>
                <c:pt idx="520">
                  <c:v>3075</c:v>
                </c:pt>
                <c:pt idx="521">
                  <c:v>3081</c:v>
                </c:pt>
                <c:pt idx="522">
                  <c:v>3086</c:v>
                </c:pt>
                <c:pt idx="523">
                  <c:v>3092</c:v>
                </c:pt>
                <c:pt idx="524">
                  <c:v>3095</c:v>
                </c:pt>
                <c:pt idx="525">
                  <c:v>3102</c:v>
                </c:pt>
                <c:pt idx="526">
                  <c:v>3108</c:v>
                </c:pt>
                <c:pt idx="527">
                  <c:v>3112</c:v>
                </c:pt>
                <c:pt idx="528">
                  <c:v>3119</c:v>
                </c:pt>
                <c:pt idx="529">
                  <c:v>3123</c:v>
                </c:pt>
                <c:pt idx="530">
                  <c:v>3130</c:v>
                </c:pt>
                <c:pt idx="531">
                  <c:v>3135</c:v>
                </c:pt>
                <c:pt idx="532">
                  <c:v>3142</c:v>
                </c:pt>
                <c:pt idx="533">
                  <c:v>3146</c:v>
                </c:pt>
                <c:pt idx="534">
                  <c:v>3152</c:v>
                </c:pt>
                <c:pt idx="535">
                  <c:v>3154</c:v>
                </c:pt>
                <c:pt idx="536">
                  <c:v>3161</c:v>
                </c:pt>
                <c:pt idx="537">
                  <c:v>3165</c:v>
                </c:pt>
                <c:pt idx="538">
                  <c:v>3169</c:v>
                </c:pt>
                <c:pt idx="539">
                  <c:v>3177</c:v>
                </c:pt>
                <c:pt idx="540">
                  <c:v>3182</c:v>
                </c:pt>
                <c:pt idx="541">
                  <c:v>3189</c:v>
                </c:pt>
                <c:pt idx="542">
                  <c:v>3195</c:v>
                </c:pt>
                <c:pt idx="543">
                  <c:v>3197</c:v>
                </c:pt>
                <c:pt idx="544">
                  <c:v>3203</c:v>
                </c:pt>
                <c:pt idx="545">
                  <c:v>3207</c:v>
                </c:pt>
                <c:pt idx="546">
                  <c:v>3212</c:v>
                </c:pt>
                <c:pt idx="547">
                  <c:v>3216</c:v>
                </c:pt>
                <c:pt idx="548">
                  <c:v>3219</c:v>
                </c:pt>
                <c:pt idx="549">
                  <c:v>3225</c:v>
                </c:pt>
                <c:pt idx="550">
                  <c:v>3231</c:v>
                </c:pt>
                <c:pt idx="551">
                  <c:v>3238</c:v>
                </c:pt>
                <c:pt idx="552">
                  <c:v>3243</c:v>
                </c:pt>
                <c:pt idx="553">
                  <c:v>3250</c:v>
                </c:pt>
                <c:pt idx="554">
                  <c:v>3253</c:v>
                </c:pt>
                <c:pt idx="555">
                  <c:v>3261</c:v>
                </c:pt>
                <c:pt idx="556">
                  <c:v>3266</c:v>
                </c:pt>
                <c:pt idx="557">
                  <c:v>3271</c:v>
                </c:pt>
                <c:pt idx="558">
                  <c:v>3275</c:v>
                </c:pt>
                <c:pt idx="559">
                  <c:v>3279</c:v>
                </c:pt>
                <c:pt idx="560">
                  <c:v>3282</c:v>
                </c:pt>
                <c:pt idx="561">
                  <c:v>3287</c:v>
                </c:pt>
                <c:pt idx="562">
                  <c:v>3294</c:v>
                </c:pt>
                <c:pt idx="563">
                  <c:v>3297</c:v>
                </c:pt>
                <c:pt idx="564">
                  <c:v>3303</c:v>
                </c:pt>
                <c:pt idx="565">
                  <c:v>3309</c:v>
                </c:pt>
                <c:pt idx="566">
                  <c:v>3313</c:v>
                </c:pt>
                <c:pt idx="567">
                  <c:v>3318</c:v>
                </c:pt>
                <c:pt idx="568">
                  <c:v>3323</c:v>
                </c:pt>
                <c:pt idx="569">
                  <c:v>3328</c:v>
                </c:pt>
                <c:pt idx="570">
                  <c:v>3331</c:v>
                </c:pt>
                <c:pt idx="571">
                  <c:v>3336</c:v>
                </c:pt>
                <c:pt idx="572">
                  <c:v>3340</c:v>
                </c:pt>
                <c:pt idx="573">
                  <c:v>3347</c:v>
                </c:pt>
                <c:pt idx="574">
                  <c:v>3354</c:v>
                </c:pt>
                <c:pt idx="575">
                  <c:v>3357</c:v>
                </c:pt>
                <c:pt idx="576">
                  <c:v>3364</c:v>
                </c:pt>
                <c:pt idx="577">
                  <c:v>3371</c:v>
                </c:pt>
                <c:pt idx="578">
                  <c:v>3375</c:v>
                </c:pt>
                <c:pt idx="579">
                  <c:v>3379</c:v>
                </c:pt>
                <c:pt idx="580">
                  <c:v>3386</c:v>
                </c:pt>
                <c:pt idx="581">
                  <c:v>3392</c:v>
                </c:pt>
                <c:pt idx="582">
                  <c:v>3396</c:v>
                </c:pt>
                <c:pt idx="583">
                  <c:v>3402</c:v>
                </c:pt>
                <c:pt idx="584">
                  <c:v>3408</c:v>
                </c:pt>
                <c:pt idx="585">
                  <c:v>3413</c:v>
                </c:pt>
                <c:pt idx="586">
                  <c:v>3416</c:v>
                </c:pt>
                <c:pt idx="587">
                  <c:v>3423</c:v>
                </c:pt>
                <c:pt idx="588">
                  <c:v>3429</c:v>
                </c:pt>
                <c:pt idx="589">
                  <c:v>3435</c:v>
                </c:pt>
                <c:pt idx="590">
                  <c:v>3439</c:v>
                </c:pt>
                <c:pt idx="591">
                  <c:v>3444</c:v>
                </c:pt>
                <c:pt idx="592">
                  <c:v>3450</c:v>
                </c:pt>
                <c:pt idx="593">
                  <c:v>3458</c:v>
                </c:pt>
                <c:pt idx="594">
                  <c:v>3464</c:v>
                </c:pt>
                <c:pt idx="595">
                  <c:v>3471</c:v>
                </c:pt>
                <c:pt idx="596">
                  <c:v>3474</c:v>
                </c:pt>
                <c:pt idx="597">
                  <c:v>3478</c:v>
                </c:pt>
                <c:pt idx="598">
                  <c:v>3484</c:v>
                </c:pt>
                <c:pt idx="599">
                  <c:v>3489</c:v>
                </c:pt>
                <c:pt idx="600">
                  <c:v>3494</c:v>
                </c:pt>
                <c:pt idx="601">
                  <c:v>3501</c:v>
                </c:pt>
                <c:pt idx="602">
                  <c:v>3506</c:v>
                </c:pt>
                <c:pt idx="603">
                  <c:v>3510</c:v>
                </c:pt>
                <c:pt idx="604">
                  <c:v>3513</c:v>
                </c:pt>
                <c:pt idx="605">
                  <c:v>3518</c:v>
                </c:pt>
                <c:pt idx="606">
                  <c:v>3522</c:v>
                </c:pt>
                <c:pt idx="607">
                  <c:v>3527</c:v>
                </c:pt>
                <c:pt idx="608">
                  <c:v>3534</c:v>
                </c:pt>
                <c:pt idx="609">
                  <c:v>3540</c:v>
                </c:pt>
                <c:pt idx="610">
                  <c:v>3546</c:v>
                </c:pt>
                <c:pt idx="611">
                  <c:v>3552</c:v>
                </c:pt>
                <c:pt idx="612">
                  <c:v>3557</c:v>
                </c:pt>
                <c:pt idx="613">
                  <c:v>3561</c:v>
                </c:pt>
                <c:pt idx="614">
                  <c:v>3566</c:v>
                </c:pt>
                <c:pt idx="615">
                  <c:v>3572</c:v>
                </c:pt>
                <c:pt idx="616">
                  <c:v>3578</c:v>
                </c:pt>
                <c:pt idx="617">
                  <c:v>3581</c:v>
                </c:pt>
                <c:pt idx="618">
                  <c:v>3587</c:v>
                </c:pt>
                <c:pt idx="619">
                  <c:v>3592</c:v>
                </c:pt>
                <c:pt idx="620">
                  <c:v>3598</c:v>
                </c:pt>
                <c:pt idx="621">
                  <c:v>3602</c:v>
                </c:pt>
                <c:pt idx="622">
                  <c:v>3608</c:v>
                </c:pt>
                <c:pt idx="623">
                  <c:v>3613</c:v>
                </c:pt>
                <c:pt idx="624">
                  <c:v>3617</c:v>
                </c:pt>
                <c:pt idx="625">
                  <c:v>3620</c:v>
                </c:pt>
                <c:pt idx="626">
                  <c:v>3627</c:v>
                </c:pt>
                <c:pt idx="627">
                  <c:v>3632</c:v>
                </c:pt>
                <c:pt idx="628">
                  <c:v>3635</c:v>
                </c:pt>
                <c:pt idx="629">
                  <c:v>3641</c:v>
                </c:pt>
                <c:pt idx="630">
                  <c:v>3647</c:v>
                </c:pt>
                <c:pt idx="631">
                  <c:v>3653</c:v>
                </c:pt>
                <c:pt idx="632">
                  <c:v>3657</c:v>
                </c:pt>
                <c:pt idx="633">
                  <c:v>3663</c:v>
                </c:pt>
                <c:pt idx="634">
                  <c:v>3669</c:v>
                </c:pt>
                <c:pt idx="635">
                  <c:v>3674</c:v>
                </c:pt>
                <c:pt idx="636">
                  <c:v>3680</c:v>
                </c:pt>
                <c:pt idx="637">
                  <c:v>3685</c:v>
                </c:pt>
                <c:pt idx="638">
                  <c:v>3693</c:v>
                </c:pt>
                <c:pt idx="639">
                  <c:v>3695</c:v>
                </c:pt>
                <c:pt idx="640">
                  <c:v>3699</c:v>
                </c:pt>
                <c:pt idx="641">
                  <c:v>3705</c:v>
                </c:pt>
                <c:pt idx="642">
                  <c:v>3711</c:v>
                </c:pt>
                <c:pt idx="643">
                  <c:v>3716</c:v>
                </c:pt>
                <c:pt idx="644">
                  <c:v>3721</c:v>
                </c:pt>
                <c:pt idx="645">
                  <c:v>3725</c:v>
                </c:pt>
                <c:pt idx="646">
                  <c:v>3727</c:v>
                </c:pt>
                <c:pt idx="647">
                  <c:v>3729</c:v>
                </c:pt>
                <c:pt idx="648">
                  <c:v>3733</c:v>
                </c:pt>
                <c:pt idx="649">
                  <c:v>3736</c:v>
                </c:pt>
                <c:pt idx="650">
                  <c:v>3740</c:v>
                </c:pt>
                <c:pt idx="651">
                  <c:v>3746</c:v>
                </c:pt>
                <c:pt idx="652">
                  <c:v>3749</c:v>
                </c:pt>
                <c:pt idx="653">
                  <c:v>3753</c:v>
                </c:pt>
                <c:pt idx="654">
                  <c:v>3757</c:v>
                </c:pt>
                <c:pt idx="655">
                  <c:v>3762</c:v>
                </c:pt>
                <c:pt idx="656">
                  <c:v>3767</c:v>
                </c:pt>
                <c:pt idx="657">
                  <c:v>3770</c:v>
                </c:pt>
                <c:pt idx="658">
                  <c:v>3776</c:v>
                </c:pt>
                <c:pt idx="659">
                  <c:v>3784</c:v>
                </c:pt>
                <c:pt idx="660">
                  <c:v>3787</c:v>
                </c:pt>
                <c:pt idx="661">
                  <c:v>3792</c:v>
                </c:pt>
                <c:pt idx="662">
                  <c:v>3798</c:v>
                </c:pt>
                <c:pt idx="663">
                  <c:v>3801</c:v>
                </c:pt>
                <c:pt idx="664">
                  <c:v>3805</c:v>
                </c:pt>
                <c:pt idx="665">
                  <c:v>3807</c:v>
                </c:pt>
                <c:pt idx="666">
                  <c:v>3812</c:v>
                </c:pt>
                <c:pt idx="667">
                  <c:v>3814</c:v>
                </c:pt>
                <c:pt idx="668">
                  <c:v>3818</c:v>
                </c:pt>
                <c:pt idx="669">
                  <c:v>3820</c:v>
                </c:pt>
                <c:pt idx="670">
                  <c:v>3823</c:v>
                </c:pt>
                <c:pt idx="671">
                  <c:v>3829</c:v>
                </c:pt>
                <c:pt idx="672">
                  <c:v>3833</c:v>
                </c:pt>
                <c:pt idx="673">
                  <c:v>3837</c:v>
                </c:pt>
                <c:pt idx="674">
                  <c:v>3843</c:v>
                </c:pt>
                <c:pt idx="675">
                  <c:v>3845</c:v>
                </c:pt>
                <c:pt idx="676">
                  <c:v>3850</c:v>
                </c:pt>
                <c:pt idx="677">
                  <c:v>3854</c:v>
                </c:pt>
                <c:pt idx="678">
                  <c:v>3860</c:v>
                </c:pt>
                <c:pt idx="679">
                  <c:v>3866</c:v>
                </c:pt>
                <c:pt idx="680">
                  <c:v>3870</c:v>
                </c:pt>
                <c:pt idx="681">
                  <c:v>3874</c:v>
                </c:pt>
                <c:pt idx="682">
                  <c:v>3878</c:v>
                </c:pt>
                <c:pt idx="683">
                  <c:v>3879</c:v>
                </c:pt>
                <c:pt idx="684">
                  <c:v>3884</c:v>
                </c:pt>
                <c:pt idx="685">
                  <c:v>3889</c:v>
                </c:pt>
                <c:pt idx="686">
                  <c:v>3895</c:v>
                </c:pt>
                <c:pt idx="687">
                  <c:v>3898</c:v>
                </c:pt>
                <c:pt idx="688">
                  <c:v>3901</c:v>
                </c:pt>
                <c:pt idx="689">
                  <c:v>3903</c:v>
                </c:pt>
                <c:pt idx="690">
                  <c:v>3909</c:v>
                </c:pt>
                <c:pt idx="691">
                  <c:v>3913</c:v>
                </c:pt>
                <c:pt idx="692">
                  <c:v>3920</c:v>
                </c:pt>
                <c:pt idx="693">
                  <c:v>3926</c:v>
                </c:pt>
                <c:pt idx="694">
                  <c:v>3930</c:v>
                </c:pt>
                <c:pt idx="695">
                  <c:v>3931</c:v>
                </c:pt>
                <c:pt idx="696">
                  <c:v>3935</c:v>
                </c:pt>
                <c:pt idx="697">
                  <c:v>3940</c:v>
                </c:pt>
                <c:pt idx="698">
                  <c:v>3942</c:v>
                </c:pt>
                <c:pt idx="699">
                  <c:v>3947</c:v>
                </c:pt>
                <c:pt idx="700">
                  <c:v>3953</c:v>
                </c:pt>
                <c:pt idx="701">
                  <c:v>3956</c:v>
                </c:pt>
                <c:pt idx="702">
                  <c:v>3960</c:v>
                </c:pt>
                <c:pt idx="703">
                  <c:v>3965</c:v>
                </c:pt>
                <c:pt idx="704">
                  <c:v>3968</c:v>
                </c:pt>
                <c:pt idx="705">
                  <c:v>3971</c:v>
                </c:pt>
                <c:pt idx="706">
                  <c:v>3974</c:v>
                </c:pt>
                <c:pt idx="707">
                  <c:v>3979</c:v>
                </c:pt>
                <c:pt idx="708">
                  <c:v>3982</c:v>
                </c:pt>
                <c:pt idx="709">
                  <c:v>3989</c:v>
                </c:pt>
                <c:pt idx="710">
                  <c:v>3994</c:v>
                </c:pt>
                <c:pt idx="711">
                  <c:v>3999</c:v>
                </c:pt>
                <c:pt idx="712">
                  <c:v>4004</c:v>
                </c:pt>
                <c:pt idx="713">
                  <c:v>4010</c:v>
                </c:pt>
                <c:pt idx="714">
                  <c:v>4015</c:v>
                </c:pt>
                <c:pt idx="715">
                  <c:v>4020</c:v>
                </c:pt>
                <c:pt idx="716">
                  <c:v>4022</c:v>
                </c:pt>
                <c:pt idx="717">
                  <c:v>4028</c:v>
                </c:pt>
                <c:pt idx="718">
                  <c:v>4035</c:v>
                </c:pt>
                <c:pt idx="719">
                  <c:v>4040</c:v>
                </c:pt>
                <c:pt idx="720">
                  <c:v>4046</c:v>
                </c:pt>
                <c:pt idx="721">
                  <c:v>4049</c:v>
                </c:pt>
                <c:pt idx="722">
                  <c:v>4052</c:v>
                </c:pt>
                <c:pt idx="723">
                  <c:v>4056</c:v>
                </c:pt>
                <c:pt idx="724">
                  <c:v>4061</c:v>
                </c:pt>
                <c:pt idx="725">
                  <c:v>4067</c:v>
                </c:pt>
                <c:pt idx="726">
                  <c:v>4068</c:v>
                </c:pt>
                <c:pt idx="727">
                  <c:v>4073</c:v>
                </c:pt>
                <c:pt idx="728">
                  <c:v>4077</c:v>
                </c:pt>
                <c:pt idx="729">
                  <c:v>4081</c:v>
                </c:pt>
                <c:pt idx="730">
                  <c:v>4086</c:v>
                </c:pt>
                <c:pt idx="731">
                  <c:v>4088</c:v>
                </c:pt>
                <c:pt idx="732">
                  <c:v>4091</c:v>
                </c:pt>
                <c:pt idx="733">
                  <c:v>4095</c:v>
                </c:pt>
                <c:pt idx="734">
                  <c:v>4102</c:v>
                </c:pt>
                <c:pt idx="735">
                  <c:v>4107</c:v>
                </c:pt>
                <c:pt idx="736">
                  <c:v>4112</c:v>
                </c:pt>
                <c:pt idx="737">
                  <c:v>4116</c:v>
                </c:pt>
                <c:pt idx="738">
                  <c:v>4121</c:v>
                </c:pt>
                <c:pt idx="739">
                  <c:v>4126</c:v>
                </c:pt>
                <c:pt idx="740">
                  <c:v>4131</c:v>
                </c:pt>
                <c:pt idx="741">
                  <c:v>4134</c:v>
                </c:pt>
                <c:pt idx="742">
                  <c:v>4140</c:v>
                </c:pt>
                <c:pt idx="743">
                  <c:v>4144</c:v>
                </c:pt>
                <c:pt idx="744">
                  <c:v>4149</c:v>
                </c:pt>
                <c:pt idx="745">
                  <c:v>4157</c:v>
                </c:pt>
                <c:pt idx="746">
                  <c:v>4165</c:v>
                </c:pt>
                <c:pt idx="747">
                  <c:v>4171</c:v>
                </c:pt>
                <c:pt idx="748">
                  <c:v>4174</c:v>
                </c:pt>
                <c:pt idx="749">
                  <c:v>4180</c:v>
                </c:pt>
                <c:pt idx="750">
                  <c:v>4184</c:v>
                </c:pt>
                <c:pt idx="751">
                  <c:v>4187</c:v>
                </c:pt>
                <c:pt idx="752">
                  <c:v>4192</c:v>
                </c:pt>
                <c:pt idx="753">
                  <c:v>4198</c:v>
                </c:pt>
                <c:pt idx="754">
                  <c:v>4202</c:v>
                </c:pt>
                <c:pt idx="755">
                  <c:v>4206</c:v>
                </c:pt>
                <c:pt idx="756">
                  <c:v>4212</c:v>
                </c:pt>
                <c:pt idx="757">
                  <c:v>4216</c:v>
                </c:pt>
                <c:pt idx="758">
                  <c:v>4222</c:v>
                </c:pt>
                <c:pt idx="759">
                  <c:v>4224</c:v>
                </c:pt>
                <c:pt idx="760">
                  <c:v>4227</c:v>
                </c:pt>
                <c:pt idx="761">
                  <c:v>4230</c:v>
                </c:pt>
                <c:pt idx="762">
                  <c:v>4234</c:v>
                </c:pt>
                <c:pt idx="763">
                  <c:v>4238</c:v>
                </c:pt>
                <c:pt idx="764">
                  <c:v>4243</c:v>
                </c:pt>
                <c:pt idx="765">
                  <c:v>4246</c:v>
                </c:pt>
                <c:pt idx="766">
                  <c:v>4253</c:v>
                </c:pt>
                <c:pt idx="767">
                  <c:v>4259</c:v>
                </c:pt>
                <c:pt idx="768">
                  <c:v>4265</c:v>
                </c:pt>
                <c:pt idx="769">
                  <c:v>4269</c:v>
                </c:pt>
                <c:pt idx="770">
                  <c:v>4272</c:v>
                </c:pt>
                <c:pt idx="771">
                  <c:v>4276</c:v>
                </c:pt>
                <c:pt idx="772">
                  <c:v>4278</c:v>
                </c:pt>
                <c:pt idx="773">
                  <c:v>4282</c:v>
                </c:pt>
                <c:pt idx="774">
                  <c:v>4287</c:v>
                </c:pt>
                <c:pt idx="775">
                  <c:v>4293</c:v>
                </c:pt>
                <c:pt idx="776">
                  <c:v>4299</c:v>
                </c:pt>
                <c:pt idx="777">
                  <c:v>4305</c:v>
                </c:pt>
                <c:pt idx="778">
                  <c:v>4309</c:v>
                </c:pt>
                <c:pt idx="779">
                  <c:v>4314</c:v>
                </c:pt>
                <c:pt idx="780">
                  <c:v>4315</c:v>
                </c:pt>
                <c:pt idx="781">
                  <c:v>4321</c:v>
                </c:pt>
                <c:pt idx="782">
                  <c:v>4325</c:v>
                </c:pt>
                <c:pt idx="783">
                  <c:v>4331</c:v>
                </c:pt>
                <c:pt idx="784">
                  <c:v>4335</c:v>
                </c:pt>
                <c:pt idx="785">
                  <c:v>4339</c:v>
                </c:pt>
                <c:pt idx="786">
                  <c:v>4343</c:v>
                </c:pt>
                <c:pt idx="787">
                  <c:v>4349</c:v>
                </c:pt>
                <c:pt idx="788">
                  <c:v>4352</c:v>
                </c:pt>
                <c:pt idx="789">
                  <c:v>4355</c:v>
                </c:pt>
                <c:pt idx="790">
                  <c:v>4357</c:v>
                </c:pt>
                <c:pt idx="791">
                  <c:v>4361</c:v>
                </c:pt>
                <c:pt idx="792">
                  <c:v>4363</c:v>
                </c:pt>
                <c:pt idx="793">
                  <c:v>4368</c:v>
                </c:pt>
                <c:pt idx="794">
                  <c:v>4371</c:v>
                </c:pt>
                <c:pt idx="795">
                  <c:v>4378</c:v>
                </c:pt>
                <c:pt idx="796">
                  <c:v>4380</c:v>
                </c:pt>
                <c:pt idx="797">
                  <c:v>4383</c:v>
                </c:pt>
                <c:pt idx="798">
                  <c:v>4388</c:v>
                </c:pt>
                <c:pt idx="799">
                  <c:v>4390</c:v>
                </c:pt>
                <c:pt idx="800">
                  <c:v>4392</c:v>
                </c:pt>
                <c:pt idx="801">
                  <c:v>4393</c:v>
                </c:pt>
                <c:pt idx="802">
                  <c:v>4398</c:v>
                </c:pt>
                <c:pt idx="803">
                  <c:v>4401</c:v>
                </c:pt>
                <c:pt idx="804">
                  <c:v>4406</c:v>
                </c:pt>
                <c:pt idx="805">
                  <c:v>4410</c:v>
                </c:pt>
                <c:pt idx="806">
                  <c:v>4413</c:v>
                </c:pt>
                <c:pt idx="807">
                  <c:v>4416</c:v>
                </c:pt>
                <c:pt idx="808">
                  <c:v>4421</c:v>
                </c:pt>
                <c:pt idx="809">
                  <c:v>4427</c:v>
                </c:pt>
                <c:pt idx="810">
                  <c:v>4434</c:v>
                </c:pt>
                <c:pt idx="811">
                  <c:v>4439</c:v>
                </c:pt>
                <c:pt idx="812">
                  <c:v>4440</c:v>
                </c:pt>
                <c:pt idx="813">
                  <c:v>4442</c:v>
                </c:pt>
                <c:pt idx="814">
                  <c:v>4446</c:v>
                </c:pt>
                <c:pt idx="815">
                  <c:v>4452</c:v>
                </c:pt>
                <c:pt idx="816">
                  <c:v>4458</c:v>
                </c:pt>
                <c:pt idx="817">
                  <c:v>4463</c:v>
                </c:pt>
                <c:pt idx="818">
                  <c:v>4468</c:v>
                </c:pt>
                <c:pt idx="819">
                  <c:v>4473</c:v>
                </c:pt>
                <c:pt idx="820">
                  <c:v>4477</c:v>
                </c:pt>
                <c:pt idx="821">
                  <c:v>4483</c:v>
                </c:pt>
                <c:pt idx="822">
                  <c:v>4488</c:v>
                </c:pt>
                <c:pt idx="823">
                  <c:v>4493</c:v>
                </c:pt>
                <c:pt idx="824">
                  <c:v>4500</c:v>
                </c:pt>
                <c:pt idx="825">
                  <c:v>4504</c:v>
                </c:pt>
                <c:pt idx="826">
                  <c:v>4507</c:v>
                </c:pt>
                <c:pt idx="827">
                  <c:v>4512</c:v>
                </c:pt>
                <c:pt idx="828">
                  <c:v>4514</c:v>
                </c:pt>
                <c:pt idx="829">
                  <c:v>4517</c:v>
                </c:pt>
                <c:pt idx="830">
                  <c:v>4519</c:v>
                </c:pt>
                <c:pt idx="831">
                  <c:v>4522</c:v>
                </c:pt>
                <c:pt idx="832">
                  <c:v>4525</c:v>
                </c:pt>
                <c:pt idx="833">
                  <c:v>4528</c:v>
                </c:pt>
                <c:pt idx="834">
                  <c:v>4534</c:v>
                </c:pt>
                <c:pt idx="835">
                  <c:v>4535</c:v>
                </c:pt>
                <c:pt idx="836">
                  <c:v>4538</c:v>
                </c:pt>
                <c:pt idx="837">
                  <c:v>4542</c:v>
                </c:pt>
                <c:pt idx="838">
                  <c:v>4546</c:v>
                </c:pt>
                <c:pt idx="839">
                  <c:v>4549</c:v>
                </c:pt>
                <c:pt idx="840">
                  <c:v>4553</c:v>
                </c:pt>
                <c:pt idx="841">
                  <c:v>4559</c:v>
                </c:pt>
                <c:pt idx="842">
                  <c:v>4562</c:v>
                </c:pt>
                <c:pt idx="843">
                  <c:v>4563</c:v>
                </c:pt>
                <c:pt idx="844">
                  <c:v>4566</c:v>
                </c:pt>
                <c:pt idx="845">
                  <c:v>4569</c:v>
                </c:pt>
                <c:pt idx="846">
                  <c:v>4573</c:v>
                </c:pt>
                <c:pt idx="847">
                  <c:v>4578</c:v>
                </c:pt>
                <c:pt idx="848">
                  <c:v>4583</c:v>
                </c:pt>
                <c:pt idx="849">
                  <c:v>4588</c:v>
                </c:pt>
                <c:pt idx="850">
                  <c:v>4593</c:v>
                </c:pt>
                <c:pt idx="851">
                  <c:v>4595</c:v>
                </c:pt>
                <c:pt idx="852">
                  <c:v>4600</c:v>
                </c:pt>
                <c:pt idx="853">
                  <c:v>4604</c:v>
                </c:pt>
                <c:pt idx="854">
                  <c:v>4609</c:v>
                </c:pt>
                <c:pt idx="855">
                  <c:v>4613</c:v>
                </c:pt>
                <c:pt idx="856">
                  <c:v>4616</c:v>
                </c:pt>
                <c:pt idx="857">
                  <c:v>4621</c:v>
                </c:pt>
                <c:pt idx="858">
                  <c:v>4626</c:v>
                </c:pt>
                <c:pt idx="859">
                  <c:v>4629</c:v>
                </c:pt>
                <c:pt idx="860">
                  <c:v>4631</c:v>
                </c:pt>
                <c:pt idx="861">
                  <c:v>4634</c:v>
                </c:pt>
                <c:pt idx="862">
                  <c:v>4638</c:v>
                </c:pt>
                <c:pt idx="863">
                  <c:v>4642</c:v>
                </c:pt>
                <c:pt idx="864">
                  <c:v>4647</c:v>
                </c:pt>
                <c:pt idx="865">
                  <c:v>4650</c:v>
                </c:pt>
                <c:pt idx="866">
                  <c:v>4657</c:v>
                </c:pt>
                <c:pt idx="867">
                  <c:v>4661</c:v>
                </c:pt>
                <c:pt idx="868">
                  <c:v>4666</c:v>
                </c:pt>
                <c:pt idx="869">
                  <c:v>4668</c:v>
                </c:pt>
                <c:pt idx="870">
                  <c:v>4673</c:v>
                </c:pt>
                <c:pt idx="871">
                  <c:v>4677</c:v>
                </c:pt>
                <c:pt idx="872">
                  <c:v>4679</c:v>
                </c:pt>
                <c:pt idx="873">
                  <c:v>4682</c:v>
                </c:pt>
                <c:pt idx="874">
                  <c:v>4685</c:v>
                </c:pt>
                <c:pt idx="875">
                  <c:v>4689</c:v>
                </c:pt>
                <c:pt idx="876">
                  <c:v>4691</c:v>
                </c:pt>
                <c:pt idx="877">
                  <c:v>4695</c:v>
                </c:pt>
                <c:pt idx="878">
                  <c:v>4699</c:v>
                </c:pt>
                <c:pt idx="879">
                  <c:v>4703</c:v>
                </c:pt>
                <c:pt idx="880">
                  <c:v>4707</c:v>
                </c:pt>
                <c:pt idx="881">
                  <c:v>4711</c:v>
                </c:pt>
                <c:pt idx="882">
                  <c:v>4714</c:v>
                </c:pt>
                <c:pt idx="883">
                  <c:v>4716</c:v>
                </c:pt>
                <c:pt idx="884">
                  <c:v>4720</c:v>
                </c:pt>
                <c:pt idx="885">
                  <c:v>4724</c:v>
                </c:pt>
                <c:pt idx="886">
                  <c:v>4726</c:v>
                </c:pt>
                <c:pt idx="887">
                  <c:v>4731</c:v>
                </c:pt>
                <c:pt idx="888">
                  <c:v>4733</c:v>
                </c:pt>
                <c:pt idx="889">
                  <c:v>4734</c:v>
                </c:pt>
                <c:pt idx="890">
                  <c:v>4735</c:v>
                </c:pt>
                <c:pt idx="891">
                  <c:v>4740</c:v>
                </c:pt>
                <c:pt idx="892">
                  <c:v>4746</c:v>
                </c:pt>
                <c:pt idx="893">
                  <c:v>4751</c:v>
                </c:pt>
                <c:pt idx="894">
                  <c:v>4754</c:v>
                </c:pt>
                <c:pt idx="895">
                  <c:v>4759</c:v>
                </c:pt>
                <c:pt idx="896">
                  <c:v>4765</c:v>
                </c:pt>
                <c:pt idx="897">
                  <c:v>4768</c:v>
                </c:pt>
                <c:pt idx="898">
                  <c:v>4772</c:v>
                </c:pt>
                <c:pt idx="899">
                  <c:v>4776</c:v>
                </c:pt>
                <c:pt idx="900">
                  <c:v>4782</c:v>
                </c:pt>
                <c:pt idx="901">
                  <c:v>4787</c:v>
                </c:pt>
                <c:pt idx="902">
                  <c:v>4791</c:v>
                </c:pt>
                <c:pt idx="903">
                  <c:v>4795</c:v>
                </c:pt>
                <c:pt idx="904">
                  <c:v>4796</c:v>
                </c:pt>
                <c:pt idx="905">
                  <c:v>4801</c:v>
                </c:pt>
                <c:pt idx="906">
                  <c:v>4806</c:v>
                </c:pt>
                <c:pt idx="907">
                  <c:v>4809</c:v>
                </c:pt>
                <c:pt idx="908">
                  <c:v>4812</c:v>
                </c:pt>
                <c:pt idx="909">
                  <c:v>4818</c:v>
                </c:pt>
                <c:pt idx="910">
                  <c:v>4826</c:v>
                </c:pt>
                <c:pt idx="911">
                  <c:v>4831</c:v>
                </c:pt>
                <c:pt idx="912">
                  <c:v>4834</c:v>
                </c:pt>
                <c:pt idx="913">
                  <c:v>4839</c:v>
                </c:pt>
                <c:pt idx="914">
                  <c:v>4844</c:v>
                </c:pt>
                <c:pt idx="915">
                  <c:v>4848</c:v>
                </c:pt>
                <c:pt idx="916">
                  <c:v>4850</c:v>
                </c:pt>
                <c:pt idx="917">
                  <c:v>4852</c:v>
                </c:pt>
                <c:pt idx="918">
                  <c:v>4855</c:v>
                </c:pt>
                <c:pt idx="919">
                  <c:v>4859</c:v>
                </c:pt>
                <c:pt idx="920">
                  <c:v>4862</c:v>
                </c:pt>
                <c:pt idx="921">
                  <c:v>4864</c:v>
                </c:pt>
                <c:pt idx="922">
                  <c:v>4865</c:v>
                </c:pt>
                <c:pt idx="923">
                  <c:v>4869</c:v>
                </c:pt>
                <c:pt idx="924">
                  <c:v>4872</c:v>
                </c:pt>
                <c:pt idx="925">
                  <c:v>4875</c:v>
                </c:pt>
                <c:pt idx="926">
                  <c:v>4877</c:v>
                </c:pt>
                <c:pt idx="927">
                  <c:v>4880</c:v>
                </c:pt>
                <c:pt idx="928">
                  <c:v>4884</c:v>
                </c:pt>
                <c:pt idx="929">
                  <c:v>4889</c:v>
                </c:pt>
                <c:pt idx="930">
                  <c:v>4893</c:v>
                </c:pt>
                <c:pt idx="931">
                  <c:v>4899</c:v>
                </c:pt>
                <c:pt idx="932">
                  <c:v>4903</c:v>
                </c:pt>
                <c:pt idx="933">
                  <c:v>4908</c:v>
                </c:pt>
                <c:pt idx="934">
                  <c:v>4910</c:v>
                </c:pt>
                <c:pt idx="935">
                  <c:v>4915</c:v>
                </c:pt>
                <c:pt idx="936">
                  <c:v>4919</c:v>
                </c:pt>
                <c:pt idx="937">
                  <c:v>4925</c:v>
                </c:pt>
                <c:pt idx="938">
                  <c:v>4929</c:v>
                </c:pt>
                <c:pt idx="939">
                  <c:v>4933</c:v>
                </c:pt>
                <c:pt idx="940">
                  <c:v>4935</c:v>
                </c:pt>
                <c:pt idx="941">
                  <c:v>4938</c:v>
                </c:pt>
                <c:pt idx="942">
                  <c:v>4940</c:v>
                </c:pt>
                <c:pt idx="943">
                  <c:v>4944</c:v>
                </c:pt>
                <c:pt idx="944">
                  <c:v>4950</c:v>
                </c:pt>
                <c:pt idx="945">
                  <c:v>4952</c:v>
                </c:pt>
                <c:pt idx="946">
                  <c:v>4953</c:v>
                </c:pt>
                <c:pt idx="947">
                  <c:v>4957</c:v>
                </c:pt>
                <c:pt idx="948">
                  <c:v>4961</c:v>
                </c:pt>
                <c:pt idx="949">
                  <c:v>4962</c:v>
                </c:pt>
                <c:pt idx="950">
                  <c:v>4965</c:v>
                </c:pt>
                <c:pt idx="951">
                  <c:v>4971</c:v>
                </c:pt>
                <c:pt idx="952">
                  <c:v>4971</c:v>
                </c:pt>
                <c:pt idx="953">
                  <c:v>4978</c:v>
                </c:pt>
                <c:pt idx="954">
                  <c:v>4982</c:v>
                </c:pt>
                <c:pt idx="955">
                  <c:v>4985</c:v>
                </c:pt>
                <c:pt idx="956">
                  <c:v>4990</c:v>
                </c:pt>
                <c:pt idx="957">
                  <c:v>4995</c:v>
                </c:pt>
                <c:pt idx="958">
                  <c:v>5000</c:v>
                </c:pt>
                <c:pt idx="959">
                  <c:v>5005</c:v>
                </c:pt>
                <c:pt idx="960">
                  <c:v>5007</c:v>
                </c:pt>
                <c:pt idx="961">
                  <c:v>5012</c:v>
                </c:pt>
                <c:pt idx="962">
                  <c:v>5017</c:v>
                </c:pt>
                <c:pt idx="963">
                  <c:v>5019</c:v>
                </c:pt>
                <c:pt idx="964">
                  <c:v>5023</c:v>
                </c:pt>
                <c:pt idx="965">
                  <c:v>5025</c:v>
                </c:pt>
                <c:pt idx="966">
                  <c:v>5029</c:v>
                </c:pt>
                <c:pt idx="967">
                  <c:v>5035</c:v>
                </c:pt>
                <c:pt idx="968">
                  <c:v>5038</c:v>
                </c:pt>
                <c:pt idx="969">
                  <c:v>5042</c:v>
                </c:pt>
                <c:pt idx="970">
                  <c:v>5045</c:v>
                </c:pt>
                <c:pt idx="971">
                  <c:v>5046</c:v>
                </c:pt>
              </c:numCache>
            </c:numRef>
          </c:yVal>
          <c:smooth val="1"/>
        </c:ser>
        <c:ser>
          <c:idx val="3"/>
          <c:order val="3"/>
          <c:tx>
            <c:strRef>
              <c:f>EAHI.tt!$J$1</c:f>
              <c:strCache>
                <c:ptCount val="1"/>
                <c:pt idx="0">
                  <c:v>Inupiaq</c:v>
                </c:pt>
              </c:strCache>
            </c:strRef>
          </c:tx>
          <c:marker>
            <c:symbol val="none"/>
          </c:marker>
          <c:xVal>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xVal>
          <c:yVal>
            <c:numRef>
              <c:f>EAHI.tt!$K$3:$K$974</c:f>
              <c:numCache>
                <c:formatCode>General</c:formatCode>
                <c:ptCount val="972"/>
                <c:pt idx="0">
                  <c:v>1</c:v>
                </c:pt>
                <c:pt idx="1">
                  <c:v>8</c:v>
                </c:pt>
                <c:pt idx="2">
                  <c:v>16</c:v>
                </c:pt>
                <c:pt idx="3">
                  <c:v>23</c:v>
                </c:pt>
                <c:pt idx="4">
                  <c:v>29</c:v>
                </c:pt>
                <c:pt idx="5">
                  <c:v>35</c:v>
                </c:pt>
                <c:pt idx="6">
                  <c:v>42</c:v>
                </c:pt>
                <c:pt idx="7">
                  <c:v>50</c:v>
                </c:pt>
                <c:pt idx="8">
                  <c:v>57</c:v>
                </c:pt>
                <c:pt idx="9">
                  <c:v>62</c:v>
                </c:pt>
                <c:pt idx="10">
                  <c:v>66</c:v>
                </c:pt>
                <c:pt idx="11">
                  <c:v>70</c:v>
                </c:pt>
                <c:pt idx="12">
                  <c:v>77</c:v>
                </c:pt>
                <c:pt idx="13">
                  <c:v>86</c:v>
                </c:pt>
                <c:pt idx="14">
                  <c:v>94</c:v>
                </c:pt>
                <c:pt idx="15">
                  <c:v>100</c:v>
                </c:pt>
                <c:pt idx="16">
                  <c:v>108</c:v>
                </c:pt>
                <c:pt idx="17">
                  <c:v>113</c:v>
                </c:pt>
                <c:pt idx="18">
                  <c:v>120</c:v>
                </c:pt>
                <c:pt idx="19">
                  <c:v>126</c:v>
                </c:pt>
                <c:pt idx="20">
                  <c:v>131</c:v>
                </c:pt>
                <c:pt idx="21">
                  <c:v>139</c:v>
                </c:pt>
                <c:pt idx="22">
                  <c:v>145</c:v>
                </c:pt>
                <c:pt idx="23">
                  <c:v>151</c:v>
                </c:pt>
                <c:pt idx="24">
                  <c:v>158</c:v>
                </c:pt>
                <c:pt idx="25">
                  <c:v>161</c:v>
                </c:pt>
                <c:pt idx="26">
                  <c:v>167</c:v>
                </c:pt>
                <c:pt idx="27">
                  <c:v>173</c:v>
                </c:pt>
                <c:pt idx="28">
                  <c:v>180</c:v>
                </c:pt>
                <c:pt idx="29">
                  <c:v>185</c:v>
                </c:pt>
                <c:pt idx="30">
                  <c:v>191</c:v>
                </c:pt>
                <c:pt idx="31">
                  <c:v>194</c:v>
                </c:pt>
                <c:pt idx="32">
                  <c:v>200</c:v>
                </c:pt>
                <c:pt idx="33">
                  <c:v>206</c:v>
                </c:pt>
                <c:pt idx="34">
                  <c:v>210</c:v>
                </c:pt>
                <c:pt idx="35">
                  <c:v>217</c:v>
                </c:pt>
                <c:pt idx="36">
                  <c:v>222</c:v>
                </c:pt>
                <c:pt idx="37">
                  <c:v>227</c:v>
                </c:pt>
                <c:pt idx="38">
                  <c:v>234</c:v>
                </c:pt>
                <c:pt idx="39">
                  <c:v>241</c:v>
                </c:pt>
                <c:pt idx="40">
                  <c:v>246</c:v>
                </c:pt>
                <c:pt idx="41">
                  <c:v>252</c:v>
                </c:pt>
                <c:pt idx="42">
                  <c:v>258</c:v>
                </c:pt>
                <c:pt idx="43">
                  <c:v>263</c:v>
                </c:pt>
                <c:pt idx="44">
                  <c:v>268</c:v>
                </c:pt>
                <c:pt idx="45">
                  <c:v>270</c:v>
                </c:pt>
                <c:pt idx="46">
                  <c:v>274</c:v>
                </c:pt>
                <c:pt idx="47">
                  <c:v>279</c:v>
                </c:pt>
                <c:pt idx="48">
                  <c:v>286</c:v>
                </c:pt>
                <c:pt idx="49">
                  <c:v>293</c:v>
                </c:pt>
                <c:pt idx="50">
                  <c:v>299</c:v>
                </c:pt>
                <c:pt idx="51">
                  <c:v>306</c:v>
                </c:pt>
                <c:pt idx="52">
                  <c:v>312</c:v>
                </c:pt>
                <c:pt idx="53">
                  <c:v>316</c:v>
                </c:pt>
                <c:pt idx="54">
                  <c:v>321</c:v>
                </c:pt>
                <c:pt idx="55">
                  <c:v>325</c:v>
                </c:pt>
                <c:pt idx="56">
                  <c:v>332</c:v>
                </c:pt>
                <c:pt idx="57">
                  <c:v>338</c:v>
                </c:pt>
                <c:pt idx="58">
                  <c:v>341</c:v>
                </c:pt>
                <c:pt idx="59">
                  <c:v>347</c:v>
                </c:pt>
                <c:pt idx="60">
                  <c:v>352</c:v>
                </c:pt>
                <c:pt idx="61">
                  <c:v>359</c:v>
                </c:pt>
                <c:pt idx="62">
                  <c:v>365</c:v>
                </c:pt>
                <c:pt idx="63">
                  <c:v>372</c:v>
                </c:pt>
                <c:pt idx="64">
                  <c:v>376</c:v>
                </c:pt>
                <c:pt idx="65">
                  <c:v>380</c:v>
                </c:pt>
                <c:pt idx="66">
                  <c:v>386</c:v>
                </c:pt>
                <c:pt idx="67">
                  <c:v>392</c:v>
                </c:pt>
                <c:pt idx="68">
                  <c:v>399</c:v>
                </c:pt>
                <c:pt idx="69">
                  <c:v>404</c:v>
                </c:pt>
                <c:pt idx="70">
                  <c:v>411</c:v>
                </c:pt>
                <c:pt idx="71">
                  <c:v>419</c:v>
                </c:pt>
                <c:pt idx="72">
                  <c:v>424</c:v>
                </c:pt>
                <c:pt idx="73">
                  <c:v>429</c:v>
                </c:pt>
                <c:pt idx="74">
                  <c:v>436</c:v>
                </c:pt>
                <c:pt idx="75">
                  <c:v>442</c:v>
                </c:pt>
                <c:pt idx="76">
                  <c:v>450</c:v>
                </c:pt>
                <c:pt idx="77">
                  <c:v>455</c:v>
                </c:pt>
                <c:pt idx="78">
                  <c:v>460</c:v>
                </c:pt>
                <c:pt idx="79">
                  <c:v>468</c:v>
                </c:pt>
                <c:pt idx="80">
                  <c:v>476</c:v>
                </c:pt>
                <c:pt idx="81">
                  <c:v>482</c:v>
                </c:pt>
                <c:pt idx="82">
                  <c:v>486</c:v>
                </c:pt>
                <c:pt idx="83">
                  <c:v>490</c:v>
                </c:pt>
                <c:pt idx="84">
                  <c:v>495</c:v>
                </c:pt>
                <c:pt idx="85">
                  <c:v>503</c:v>
                </c:pt>
                <c:pt idx="86">
                  <c:v>508</c:v>
                </c:pt>
                <c:pt idx="87">
                  <c:v>514</c:v>
                </c:pt>
                <c:pt idx="88">
                  <c:v>522</c:v>
                </c:pt>
                <c:pt idx="89">
                  <c:v>530</c:v>
                </c:pt>
                <c:pt idx="90">
                  <c:v>535</c:v>
                </c:pt>
                <c:pt idx="91">
                  <c:v>542</c:v>
                </c:pt>
                <c:pt idx="92">
                  <c:v>549</c:v>
                </c:pt>
                <c:pt idx="93">
                  <c:v>557</c:v>
                </c:pt>
                <c:pt idx="94">
                  <c:v>564</c:v>
                </c:pt>
                <c:pt idx="95">
                  <c:v>571</c:v>
                </c:pt>
                <c:pt idx="96">
                  <c:v>575</c:v>
                </c:pt>
                <c:pt idx="97">
                  <c:v>581</c:v>
                </c:pt>
                <c:pt idx="98">
                  <c:v>588</c:v>
                </c:pt>
                <c:pt idx="99">
                  <c:v>595</c:v>
                </c:pt>
                <c:pt idx="100">
                  <c:v>602</c:v>
                </c:pt>
                <c:pt idx="101">
                  <c:v>608</c:v>
                </c:pt>
                <c:pt idx="102">
                  <c:v>612</c:v>
                </c:pt>
                <c:pt idx="103">
                  <c:v>616</c:v>
                </c:pt>
                <c:pt idx="104">
                  <c:v>621</c:v>
                </c:pt>
                <c:pt idx="105">
                  <c:v>625</c:v>
                </c:pt>
                <c:pt idx="106">
                  <c:v>631</c:v>
                </c:pt>
                <c:pt idx="107">
                  <c:v>637</c:v>
                </c:pt>
                <c:pt idx="108">
                  <c:v>640</c:v>
                </c:pt>
                <c:pt idx="109">
                  <c:v>645</c:v>
                </c:pt>
                <c:pt idx="110">
                  <c:v>652</c:v>
                </c:pt>
                <c:pt idx="111">
                  <c:v>659</c:v>
                </c:pt>
                <c:pt idx="112">
                  <c:v>663</c:v>
                </c:pt>
                <c:pt idx="113">
                  <c:v>669</c:v>
                </c:pt>
                <c:pt idx="114">
                  <c:v>677</c:v>
                </c:pt>
                <c:pt idx="115">
                  <c:v>683</c:v>
                </c:pt>
                <c:pt idx="116">
                  <c:v>691</c:v>
                </c:pt>
                <c:pt idx="117">
                  <c:v>697</c:v>
                </c:pt>
                <c:pt idx="118">
                  <c:v>706</c:v>
                </c:pt>
                <c:pt idx="119">
                  <c:v>713</c:v>
                </c:pt>
                <c:pt idx="120">
                  <c:v>720</c:v>
                </c:pt>
                <c:pt idx="121">
                  <c:v>725</c:v>
                </c:pt>
                <c:pt idx="122">
                  <c:v>732</c:v>
                </c:pt>
                <c:pt idx="123">
                  <c:v>737</c:v>
                </c:pt>
                <c:pt idx="124">
                  <c:v>745</c:v>
                </c:pt>
                <c:pt idx="125">
                  <c:v>752</c:v>
                </c:pt>
                <c:pt idx="126">
                  <c:v>758</c:v>
                </c:pt>
                <c:pt idx="127">
                  <c:v>764</c:v>
                </c:pt>
                <c:pt idx="128">
                  <c:v>769</c:v>
                </c:pt>
                <c:pt idx="129">
                  <c:v>774</c:v>
                </c:pt>
                <c:pt idx="130">
                  <c:v>781</c:v>
                </c:pt>
                <c:pt idx="131">
                  <c:v>786</c:v>
                </c:pt>
                <c:pt idx="132">
                  <c:v>793</c:v>
                </c:pt>
                <c:pt idx="133">
                  <c:v>800</c:v>
                </c:pt>
                <c:pt idx="134">
                  <c:v>805</c:v>
                </c:pt>
                <c:pt idx="135">
                  <c:v>813</c:v>
                </c:pt>
                <c:pt idx="136">
                  <c:v>819</c:v>
                </c:pt>
                <c:pt idx="137">
                  <c:v>825</c:v>
                </c:pt>
                <c:pt idx="138">
                  <c:v>830</c:v>
                </c:pt>
                <c:pt idx="139">
                  <c:v>838</c:v>
                </c:pt>
                <c:pt idx="140">
                  <c:v>842</c:v>
                </c:pt>
                <c:pt idx="141">
                  <c:v>848</c:v>
                </c:pt>
                <c:pt idx="142">
                  <c:v>854</c:v>
                </c:pt>
                <c:pt idx="143">
                  <c:v>862</c:v>
                </c:pt>
                <c:pt idx="144">
                  <c:v>869</c:v>
                </c:pt>
                <c:pt idx="145">
                  <c:v>875</c:v>
                </c:pt>
                <c:pt idx="146">
                  <c:v>881</c:v>
                </c:pt>
                <c:pt idx="147">
                  <c:v>885</c:v>
                </c:pt>
                <c:pt idx="148">
                  <c:v>890</c:v>
                </c:pt>
                <c:pt idx="149">
                  <c:v>895</c:v>
                </c:pt>
                <c:pt idx="150">
                  <c:v>900</c:v>
                </c:pt>
                <c:pt idx="151">
                  <c:v>904</c:v>
                </c:pt>
                <c:pt idx="152">
                  <c:v>911</c:v>
                </c:pt>
                <c:pt idx="153">
                  <c:v>919</c:v>
                </c:pt>
                <c:pt idx="154">
                  <c:v>925</c:v>
                </c:pt>
                <c:pt idx="155">
                  <c:v>931</c:v>
                </c:pt>
                <c:pt idx="156">
                  <c:v>935</c:v>
                </c:pt>
                <c:pt idx="157">
                  <c:v>941</c:v>
                </c:pt>
                <c:pt idx="158">
                  <c:v>944</c:v>
                </c:pt>
                <c:pt idx="159">
                  <c:v>948</c:v>
                </c:pt>
                <c:pt idx="160">
                  <c:v>955</c:v>
                </c:pt>
                <c:pt idx="161">
                  <c:v>962</c:v>
                </c:pt>
                <c:pt idx="162">
                  <c:v>970</c:v>
                </c:pt>
                <c:pt idx="163">
                  <c:v>979</c:v>
                </c:pt>
                <c:pt idx="164">
                  <c:v>987</c:v>
                </c:pt>
                <c:pt idx="165">
                  <c:v>995</c:v>
                </c:pt>
                <c:pt idx="166">
                  <c:v>1003</c:v>
                </c:pt>
                <c:pt idx="167">
                  <c:v>1008</c:v>
                </c:pt>
                <c:pt idx="168">
                  <c:v>1018</c:v>
                </c:pt>
                <c:pt idx="169">
                  <c:v>1025</c:v>
                </c:pt>
                <c:pt idx="170">
                  <c:v>1030</c:v>
                </c:pt>
                <c:pt idx="171">
                  <c:v>1035</c:v>
                </c:pt>
                <c:pt idx="172">
                  <c:v>1040</c:v>
                </c:pt>
                <c:pt idx="173">
                  <c:v>1045</c:v>
                </c:pt>
                <c:pt idx="174">
                  <c:v>1052</c:v>
                </c:pt>
                <c:pt idx="175">
                  <c:v>1058</c:v>
                </c:pt>
                <c:pt idx="176">
                  <c:v>1064</c:v>
                </c:pt>
                <c:pt idx="177">
                  <c:v>1071</c:v>
                </c:pt>
                <c:pt idx="178">
                  <c:v>1078</c:v>
                </c:pt>
                <c:pt idx="179">
                  <c:v>1084</c:v>
                </c:pt>
                <c:pt idx="180">
                  <c:v>1091</c:v>
                </c:pt>
                <c:pt idx="181">
                  <c:v>1098</c:v>
                </c:pt>
                <c:pt idx="182">
                  <c:v>1103</c:v>
                </c:pt>
                <c:pt idx="183">
                  <c:v>1109</c:v>
                </c:pt>
                <c:pt idx="184">
                  <c:v>1114</c:v>
                </c:pt>
                <c:pt idx="185">
                  <c:v>1119</c:v>
                </c:pt>
                <c:pt idx="186">
                  <c:v>1124</c:v>
                </c:pt>
                <c:pt idx="187">
                  <c:v>1132</c:v>
                </c:pt>
                <c:pt idx="188">
                  <c:v>1141</c:v>
                </c:pt>
                <c:pt idx="189">
                  <c:v>1146</c:v>
                </c:pt>
                <c:pt idx="190">
                  <c:v>1154</c:v>
                </c:pt>
                <c:pt idx="191">
                  <c:v>1159</c:v>
                </c:pt>
                <c:pt idx="192">
                  <c:v>1166</c:v>
                </c:pt>
                <c:pt idx="193">
                  <c:v>1172</c:v>
                </c:pt>
                <c:pt idx="194">
                  <c:v>1177</c:v>
                </c:pt>
                <c:pt idx="195">
                  <c:v>1184</c:v>
                </c:pt>
                <c:pt idx="196">
                  <c:v>1191</c:v>
                </c:pt>
                <c:pt idx="197">
                  <c:v>1199</c:v>
                </c:pt>
                <c:pt idx="198">
                  <c:v>1201</c:v>
                </c:pt>
                <c:pt idx="199">
                  <c:v>1208</c:v>
                </c:pt>
                <c:pt idx="200">
                  <c:v>1213</c:v>
                </c:pt>
                <c:pt idx="201">
                  <c:v>1221</c:v>
                </c:pt>
                <c:pt idx="202">
                  <c:v>1228</c:v>
                </c:pt>
                <c:pt idx="203">
                  <c:v>1235</c:v>
                </c:pt>
                <c:pt idx="204">
                  <c:v>1240</c:v>
                </c:pt>
                <c:pt idx="205">
                  <c:v>1248</c:v>
                </c:pt>
                <c:pt idx="206">
                  <c:v>1256</c:v>
                </c:pt>
                <c:pt idx="207">
                  <c:v>1265</c:v>
                </c:pt>
                <c:pt idx="208">
                  <c:v>1272</c:v>
                </c:pt>
                <c:pt idx="209">
                  <c:v>1278</c:v>
                </c:pt>
                <c:pt idx="210">
                  <c:v>1285</c:v>
                </c:pt>
                <c:pt idx="211">
                  <c:v>1290</c:v>
                </c:pt>
                <c:pt idx="212">
                  <c:v>1298</c:v>
                </c:pt>
                <c:pt idx="213">
                  <c:v>1306</c:v>
                </c:pt>
                <c:pt idx="214">
                  <c:v>1312</c:v>
                </c:pt>
                <c:pt idx="215">
                  <c:v>1321</c:v>
                </c:pt>
                <c:pt idx="216">
                  <c:v>1327</c:v>
                </c:pt>
                <c:pt idx="217">
                  <c:v>1332</c:v>
                </c:pt>
                <c:pt idx="218">
                  <c:v>1341</c:v>
                </c:pt>
                <c:pt idx="219">
                  <c:v>1348</c:v>
                </c:pt>
                <c:pt idx="220">
                  <c:v>1356</c:v>
                </c:pt>
                <c:pt idx="221">
                  <c:v>1362</c:v>
                </c:pt>
                <c:pt idx="222">
                  <c:v>1367</c:v>
                </c:pt>
                <c:pt idx="223">
                  <c:v>1373</c:v>
                </c:pt>
                <c:pt idx="224">
                  <c:v>1377</c:v>
                </c:pt>
                <c:pt idx="225">
                  <c:v>1382</c:v>
                </c:pt>
                <c:pt idx="226">
                  <c:v>1390</c:v>
                </c:pt>
                <c:pt idx="227">
                  <c:v>1397</c:v>
                </c:pt>
                <c:pt idx="228">
                  <c:v>1405</c:v>
                </c:pt>
                <c:pt idx="229">
                  <c:v>1413</c:v>
                </c:pt>
                <c:pt idx="230">
                  <c:v>1421</c:v>
                </c:pt>
                <c:pt idx="231">
                  <c:v>1430</c:v>
                </c:pt>
                <c:pt idx="232">
                  <c:v>1438</c:v>
                </c:pt>
                <c:pt idx="233">
                  <c:v>1445</c:v>
                </c:pt>
                <c:pt idx="234">
                  <c:v>1453</c:v>
                </c:pt>
                <c:pt idx="235">
                  <c:v>1460</c:v>
                </c:pt>
                <c:pt idx="236">
                  <c:v>1466</c:v>
                </c:pt>
                <c:pt idx="237">
                  <c:v>1473</c:v>
                </c:pt>
                <c:pt idx="238">
                  <c:v>1478</c:v>
                </c:pt>
                <c:pt idx="239">
                  <c:v>1484</c:v>
                </c:pt>
                <c:pt idx="240">
                  <c:v>1490</c:v>
                </c:pt>
                <c:pt idx="241">
                  <c:v>1496</c:v>
                </c:pt>
                <c:pt idx="242">
                  <c:v>1500</c:v>
                </c:pt>
                <c:pt idx="243">
                  <c:v>1507</c:v>
                </c:pt>
                <c:pt idx="244">
                  <c:v>1516</c:v>
                </c:pt>
                <c:pt idx="245">
                  <c:v>1524</c:v>
                </c:pt>
                <c:pt idx="246">
                  <c:v>1530</c:v>
                </c:pt>
                <c:pt idx="247">
                  <c:v>1536</c:v>
                </c:pt>
                <c:pt idx="248">
                  <c:v>1545</c:v>
                </c:pt>
                <c:pt idx="249">
                  <c:v>1550</c:v>
                </c:pt>
                <c:pt idx="250">
                  <c:v>1556</c:v>
                </c:pt>
                <c:pt idx="251">
                  <c:v>1561</c:v>
                </c:pt>
                <c:pt idx="252">
                  <c:v>1570</c:v>
                </c:pt>
                <c:pt idx="253">
                  <c:v>1577</c:v>
                </c:pt>
                <c:pt idx="254">
                  <c:v>1584</c:v>
                </c:pt>
                <c:pt idx="255">
                  <c:v>1593</c:v>
                </c:pt>
                <c:pt idx="256">
                  <c:v>1599</c:v>
                </c:pt>
                <c:pt idx="257">
                  <c:v>1608</c:v>
                </c:pt>
                <c:pt idx="258">
                  <c:v>1614</c:v>
                </c:pt>
                <c:pt idx="259">
                  <c:v>1620</c:v>
                </c:pt>
                <c:pt idx="260">
                  <c:v>1627</c:v>
                </c:pt>
                <c:pt idx="261">
                  <c:v>1630</c:v>
                </c:pt>
                <c:pt idx="262">
                  <c:v>1637</c:v>
                </c:pt>
                <c:pt idx="263">
                  <c:v>1644</c:v>
                </c:pt>
                <c:pt idx="264">
                  <c:v>1652</c:v>
                </c:pt>
                <c:pt idx="265">
                  <c:v>1656</c:v>
                </c:pt>
                <c:pt idx="266">
                  <c:v>1660</c:v>
                </c:pt>
                <c:pt idx="267">
                  <c:v>1667</c:v>
                </c:pt>
                <c:pt idx="268">
                  <c:v>1674</c:v>
                </c:pt>
                <c:pt idx="269">
                  <c:v>1677</c:v>
                </c:pt>
                <c:pt idx="270">
                  <c:v>1684</c:v>
                </c:pt>
                <c:pt idx="271">
                  <c:v>1691</c:v>
                </c:pt>
                <c:pt idx="272">
                  <c:v>1697</c:v>
                </c:pt>
                <c:pt idx="273">
                  <c:v>1703</c:v>
                </c:pt>
                <c:pt idx="274">
                  <c:v>1709</c:v>
                </c:pt>
                <c:pt idx="275">
                  <c:v>1717</c:v>
                </c:pt>
                <c:pt idx="276">
                  <c:v>1723</c:v>
                </c:pt>
                <c:pt idx="277">
                  <c:v>1729</c:v>
                </c:pt>
                <c:pt idx="278">
                  <c:v>1734</c:v>
                </c:pt>
                <c:pt idx="279">
                  <c:v>1741</c:v>
                </c:pt>
                <c:pt idx="280">
                  <c:v>1748</c:v>
                </c:pt>
                <c:pt idx="281">
                  <c:v>1754</c:v>
                </c:pt>
                <c:pt idx="282">
                  <c:v>1760</c:v>
                </c:pt>
                <c:pt idx="283">
                  <c:v>1768</c:v>
                </c:pt>
                <c:pt idx="284">
                  <c:v>1777</c:v>
                </c:pt>
                <c:pt idx="285">
                  <c:v>1782</c:v>
                </c:pt>
                <c:pt idx="286">
                  <c:v>1788</c:v>
                </c:pt>
                <c:pt idx="287">
                  <c:v>1792</c:v>
                </c:pt>
                <c:pt idx="288">
                  <c:v>1797</c:v>
                </c:pt>
                <c:pt idx="289">
                  <c:v>1806</c:v>
                </c:pt>
                <c:pt idx="290">
                  <c:v>1812</c:v>
                </c:pt>
                <c:pt idx="291">
                  <c:v>1817</c:v>
                </c:pt>
                <c:pt idx="292">
                  <c:v>1825</c:v>
                </c:pt>
                <c:pt idx="293">
                  <c:v>1831</c:v>
                </c:pt>
                <c:pt idx="294">
                  <c:v>1838</c:v>
                </c:pt>
                <c:pt idx="295">
                  <c:v>1844</c:v>
                </c:pt>
                <c:pt idx="296">
                  <c:v>1850</c:v>
                </c:pt>
                <c:pt idx="297">
                  <c:v>1857</c:v>
                </c:pt>
                <c:pt idx="298">
                  <c:v>1866</c:v>
                </c:pt>
                <c:pt idx="299">
                  <c:v>1873</c:v>
                </c:pt>
                <c:pt idx="300">
                  <c:v>1881</c:v>
                </c:pt>
                <c:pt idx="301">
                  <c:v>1885</c:v>
                </c:pt>
                <c:pt idx="302">
                  <c:v>1890</c:v>
                </c:pt>
                <c:pt idx="303">
                  <c:v>1898</c:v>
                </c:pt>
                <c:pt idx="304">
                  <c:v>1905</c:v>
                </c:pt>
                <c:pt idx="305">
                  <c:v>1909</c:v>
                </c:pt>
                <c:pt idx="306">
                  <c:v>1915</c:v>
                </c:pt>
                <c:pt idx="307">
                  <c:v>1921</c:v>
                </c:pt>
                <c:pt idx="308">
                  <c:v>1925</c:v>
                </c:pt>
                <c:pt idx="309">
                  <c:v>1932</c:v>
                </c:pt>
                <c:pt idx="310">
                  <c:v>1939</c:v>
                </c:pt>
                <c:pt idx="311">
                  <c:v>1945</c:v>
                </c:pt>
                <c:pt idx="312">
                  <c:v>1952</c:v>
                </c:pt>
                <c:pt idx="313">
                  <c:v>1960</c:v>
                </c:pt>
                <c:pt idx="314">
                  <c:v>1966</c:v>
                </c:pt>
                <c:pt idx="315">
                  <c:v>1972</c:v>
                </c:pt>
                <c:pt idx="316">
                  <c:v>1977</c:v>
                </c:pt>
                <c:pt idx="317">
                  <c:v>1983</c:v>
                </c:pt>
                <c:pt idx="318">
                  <c:v>1988</c:v>
                </c:pt>
                <c:pt idx="319">
                  <c:v>1993</c:v>
                </c:pt>
                <c:pt idx="320">
                  <c:v>1997</c:v>
                </c:pt>
                <c:pt idx="321">
                  <c:v>2003</c:v>
                </c:pt>
                <c:pt idx="322">
                  <c:v>2007</c:v>
                </c:pt>
                <c:pt idx="323">
                  <c:v>2013</c:v>
                </c:pt>
                <c:pt idx="324">
                  <c:v>2018</c:v>
                </c:pt>
                <c:pt idx="325">
                  <c:v>2023</c:v>
                </c:pt>
                <c:pt idx="326">
                  <c:v>2029</c:v>
                </c:pt>
                <c:pt idx="327">
                  <c:v>2034</c:v>
                </c:pt>
                <c:pt idx="328">
                  <c:v>2040</c:v>
                </c:pt>
                <c:pt idx="329">
                  <c:v>2047</c:v>
                </c:pt>
                <c:pt idx="330">
                  <c:v>2053</c:v>
                </c:pt>
                <c:pt idx="331">
                  <c:v>2060</c:v>
                </c:pt>
                <c:pt idx="332">
                  <c:v>2066</c:v>
                </c:pt>
                <c:pt idx="333">
                  <c:v>2073</c:v>
                </c:pt>
                <c:pt idx="334">
                  <c:v>2078</c:v>
                </c:pt>
                <c:pt idx="335">
                  <c:v>2082</c:v>
                </c:pt>
                <c:pt idx="336">
                  <c:v>2085</c:v>
                </c:pt>
                <c:pt idx="337">
                  <c:v>2092</c:v>
                </c:pt>
                <c:pt idx="338">
                  <c:v>2097</c:v>
                </c:pt>
                <c:pt idx="339">
                  <c:v>2103</c:v>
                </c:pt>
                <c:pt idx="340">
                  <c:v>2107</c:v>
                </c:pt>
                <c:pt idx="341">
                  <c:v>2112</c:v>
                </c:pt>
                <c:pt idx="342">
                  <c:v>2117</c:v>
                </c:pt>
                <c:pt idx="343">
                  <c:v>2121</c:v>
                </c:pt>
                <c:pt idx="344">
                  <c:v>2130</c:v>
                </c:pt>
                <c:pt idx="345">
                  <c:v>2138</c:v>
                </c:pt>
                <c:pt idx="346">
                  <c:v>2145</c:v>
                </c:pt>
                <c:pt idx="347">
                  <c:v>2150</c:v>
                </c:pt>
                <c:pt idx="348">
                  <c:v>2157</c:v>
                </c:pt>
                <c:pt idx="349">
                  <c:v>2161</c:v>
                </c:pt>
                <c:pt idx="350">
                  <c:v>2167</c:v>
                </c:pt>
                <c:pt idx="351">
                  <c:v>2172</c:v>
                </c:pt>
                <c:pt idx="352">
                  <c:v>2180</c:v>
                </c:pt>
                <c:pt idx="353">
                  <c:v>2183</c:v>
                </c:pt>
                <c:pt idx="354">
                  <c:v>2188</c:v>
                </c:pt>
                <c:pt idx="355">
                  <c:v>2194</c:v>
                </c:pt>
                <c:pt idx="356">
                  <c:v>2200</c:v>
                </c:pt>
                <c:pt idx="357">
                  <c:v>2205</c:v>
                </c:pt>
                <c:pt idx="358">
                  <c:v>2211</c:v>
                </c:pt>
                <c:pt idx="359">
                  <c:v>2218</c:v>
                </c:pt>
                <c:pt idx="360">
                  <c:v>2224</c:v>
                </c:pt>
                <c:pt idx="361">
                  <c:v>2231</c:v>
                </c:pt>
                <c:pt idx="362">
                  <c:v>2239</c:v>
                </c:pt>
                <c:pt idx="363">
                  <c:v>2245</c:v>
                </c:pt>
                <c:pt idx="364">
                  <c:v>2252</c:v>
                </c:pt>
                <c:pt idx="365">
                  <c:v>2258</c:v>
                </c:pt>
                <c:pt idx="366">
                  <c:v>2265</c:v>
                </c:pt>
                <c:pt idx="367">
                  <c:v>2270</c:v>
                </c:pt>
                <c:pt idx="368">
                  <c:v>2279</c:v>
                </c:pt>
                <c:pt idx="369">
                  <c:v>2284</c:v>
                </c:pt>
                <c:pt idx="370">
                  <c:v>2289</c:v>
                </c:pt>
                <c:pt idx="371">
                  <c:v>2294</c:v>
                </c:pt>
                <c:pt idx="372">
                  <c:v>2300</c:v>
                </c:pt>
                <c:pt idx="373">
                  <c:v>2304</c:v>
                </c:pt>
                <c:pt idx="374">
                  <c:v>2311</c:v>
                </c:pt>
                <c:pt idx="375">
                  <c:v>2316</c:v>
                </c:pt>
                <c:pt idx="376">
                  <c:v>2320</c:v>
                </c:pt>
                <c:pt idx="377">
                  <c:v>2328</c:v>
                </c:pt>
                <c:pt idx="378">
                  <c:v>2334</c:v>
                </c:pt>
                <c:pt idx="379">
                  <c:v>2337</c:v>
                </c:pt>
                <c:pt idx="380">
                  <c:v>2343</c:v>
                </c:pt>
                <c:pt idx="381">
                  <c:v>2351</c:v>
                </c:pt>
                <c:pt idx="382">
                  <c:v>2357</c:v>
                </c:pt>
                <c:pt idx="383">
                  <c:v>2364</c:v>
                </c:pt>
                <c:pt idx="384">
                  <c:v>2372</c:v>
                </c:pt>
                <c:pt idx="385">
                  <c:v>2379</c:v>
                </c:pt>
                <c:pt idx="386">
                  <c:v>2385</c:v>
                </c:pt>
                <c:pt idx="387">
                  <c:v>2394</c:v>
                </c:pt>
                <c:pt idx="388">
                  <c:v>2401</c:v>
                </c:pt>
                <c:pt idx="389">
                  <c:v>2404</c:v>
                </c:pt>
                <c:pt idx="390">
                  <c:v>2406</c:v>
                </c:pt>
                <c:pt idx="391">
                  <c:v>2412</c:v>
                </c:pt>
                <c:pt idx="392">
                  <c:v>2416</c:v>
                </c:pt>
                <c:pt idx="393">
                  <c:v>2420</c:v>
                </c:pt>
                <c:pt idx="394">
                  <c:v>2426</c:v>
                </c:pt>
                <c:pt idx="395">
                  <c:v>2433</c:v>
                </c:pt>
                <c:pt idx="396">
                  <c:v>2439</c:v>
                </c:pt>
                <c:pt idx="397">
                  <c:v>2447</c:v>
                </c:pt>
                <c:pt idx="398">
                  <c:v>2451</c:v>
                </c:pt>
                <c:pt idx="399">
                  <c:v>2457</c:v>
                </c:pt>
                <c:pt idx="400">
                  <c:v>2460</c:v>
                </c:pt>
                <c:pt idx="401">
                  <c:v>2465</c:v>
                </c:pt>
                <c:pt idx="402">
                  <c:v>2472</c:v>
                </c:pt>
                <c:pt idx="403">
                  <c:v>2479</c:v>
                </c:pt>
                <c:pt idx="404">
                  <c:v>2484</c:v>
                </c:pt>
                <c:pt idx="405">
                  <c:v>2491</c:v>
                </c:pt>
                <c:pt idx="406">
                  <c:v>2498</c:v>
                </c:pt>
                <c:pt idx="407">
                  <c:v>2504</c:v>
                </c:pt>
                <c:pt idx="408">
                  <c:v>2511</c:v>
                </c:pt>
                <c:pt idx="409">
                  <c:v>2516</c:v>
                </c:pt>
                <c:pt idx="410">
                  <c:v>2517</c:v>
                </c:pt>
                <c:pt idx="411">
                  <c:v>2524</c:v>
                </c:pt>
                <c:pt idx="412">
                  <c:v>2529</c:v>
                </c:pt>
                <c:pt idx="413">
                  <c:v>2534</c:v>
                </c:pt>
                <c:pt idx="414">
                  <c:v>2541</c:v>
                </c:pt>
                <c:pt idx="415">
                  <c:v>2546</c:v>
                </c:pt>
                <c:pt idx="416">
                  <c:v>2553</c:v>
                </c:pt>
                <c:pt idx="417">
                  <c:v>2560</c:v>
                </c:pt>
                <c:pt idx="418">
                  <c:v>2565</c:v>
                </c:pt>
                <c:pt idx="419">
                  <c:v>2569</c:v>
                </c:pt>
                <c:pt idx="420">
                  <c:v>2576</c:v>
                </c:pt>
                <c:pt idx="421">
                  <c:v>2581</c:v>
                </c:pt>
                <c:pt idx="422">
                  <c:v>2585</c:v>
                </c:pt>
                <c:pt idx="423">
                  <c:v>2591</c:v>
                </c:pt>
                <c:pt idx="424">
                  <c:v>2594</c:v>
                </c:pt>
                <c:pt idx="425">
                  <c:v>2601</c:v>
                </c:pt>
                <c:pt idx="426">
                  <c:v>2606</c:v>
                </c:pt>
                <c:pt idx="427">
                  <c:v>2613</c:v>
                </c:pt>
                <c:pt idx="428">
                  <c:v>2619</c:v>
                </c:pt>
                <c:pt idx="429">
                  <c:v>2622</c:v>
                </c:pt>
                <c:pt idx="430">
                  <c:v>2628</c:v>
                </c:pt>
                <c:pt idx="431">
                  <c:v>2631</c:v>
                </c:pt>
                <c:pt idx="432">
                  <c:v>2637</c:v>
                </c:pt>
                <c:pt idx="433">
                  <c:v>2641</c:v>
                </c:pt>
                <c:pt idx="434">
                  <c:v>2646</c:v>
                </c:pt>
                <c:pt idx="435">
                  <c:v>2651</c:v>
                </c:pt>
                <c:pt idx="436">
                  <c:v>2658</c:v>
                </c:pt>
                <c:pt idx="437">
                  <c:v>2663</c:v>
                </c:pt>
                <c:pt idx="438">
                  <c:v>2671</c:v>
                </c:pt>
                <c:pt idx="439">
                  <c:v>2674</c:v>
                </c:pt>
                <c:pt idx="440">
                  <c:v>2678</c:v>
                </c:pt>
                <c:pt idx="441">
                  <c:v>2683</c:v>
                </c:pt>
                <c:pt idx="442">
                  <c:v>2689</c:v>
                </c:pt>
                <c:pt idx="443">
                  <c:v>2692</c:v>
                </c:pt>
                <c:pt idx="444">
                  <c:v>2698</c:v>
                </c:pt>
                <c:pt idx="445">
                  <c:v>2706</c:v>
                </c:pt>
                <c:pt idx="446">
                  <c:v>2710</c:v>
                </c:pt>
                <c:pt idx="447">
                  <c:v>2716</c:v>
                </c:pt>
                <c:pt idx="448">
                  <c:v>2721</c:v>
                </c:pt>
                <c:pt idx="449">
                  <c:v>2725</c:v>
                </c:pt>
                <c:pt idx="450">
                  <c:v>2729</c:v>
                </c:pt>
                <c:pt idx="451">
                  <c:v>2733</c:v>
                </c:pt>
                <c:pt idx="452">
                  <c:v>2741</c:v>
                </c:pt>
                <c:pt idx="453">
                  <c:v>2747</c:v>
                </c:pt>
                <c:pt idx="454">
                  <c:v>2754</c:v>
                </c:pt>
                <c:pt idx="455">
                  <c:v>2760</c:v>
                </c:pt>
                <c:pt idx="456">
                  <c:v>2765</c:v>
                </c:pt>
                <c:pt idx="457">
                  <c:v>2772</c:v>
                </c:pt>
                <c:pt idx="458">
                  <c:v>2778</c:v>
                </c:pt>
                <c:pt idx="459">
                  <c:v>2786</c:v>
                </c:pt>
                <c:pt idx="460">
                  <c:v>2788</c:v>
                </c:pt>
                <c:pt idx="461">
                  <c:v>2791</c:v>
                </c:pt>
                <c:pt idx="462">
                  <c:v>2798</c:v>
                </c:pt>
                <c:pt idx="463">
                  <c:v>2804</c:v>
                </c:pt>
                <c:pt idx="464">
                  <c:v>2808</c:v>
                </c:pt>
                <c:pt idx="465">
                  <c:v>2812</c:v>
                </c:pt>
                <c:pt idx="466">
                  <c:v>2817</c:v>
                </c:pt>
                <c:pt idx="467">
                  <c:v>2820</c:v>
                </c:pt>
                <c:pt idx="468">
                  <c:v>2825</c:v>
                </c:pt>
                <c:pt idx="469">
                  <c:v>2829</c:v>
                </c:pt>
                <c:pt idx="470">
                  <c:v>2833</c:v>
                </c:pt>
                <c:pt idx="471">
                  <c:v>2840</c:v>
                </c:pt>
                <c:pt idx="472">
                  <c:v>2848</c:v>
                </c:pt>
                <c:pt idx="473">
                  <c:v>2854</c:v>
                </c:pt>
                <c:pt idx="474">
                  <c:v>2862</c:v>
                </c:pt>
                <c:pt idx="475">
                  <c:v>2869</c:v>
                </c:pt>
                <c:pt idx="476">
                  <c:v>2876</c:v>
                </c:pt>
                <c:pt idx="477">
                  <c:v>2881</c:v>
                </c:pt>
                <c:pt idx="478">
                  <c:v>2888</c:v>
                </c:pt>
                <c:pt idx="479">
                  <c:v>2893</c:v>
                </c:pt>
                <c:pt idx="480">
                  <c:v>2899</c:v>
                </c:pt>
                <c:pt idx="481">
                  <c:v>2904</c:v>
                </c:pt>
                <c:pt idx="482">
                  <c:v>2908</c:v>
                </c:pt>
                <c:pt idx="483">
                  <c:v>2913</c:v>
                </c:pt>
                <c:pt idx="484">
                  <c:v>2920</c:v>
                </c:pt>
                <c:pt idx="485">
                  <c:v>2928</c:v>
                </c:pt>
                <c:pt idx="486">
                  <c:v>2932</c:v>
                </c:pt>
                <c:pt idx="487">
                  <c:v>2937</c:v>
                </c:pt>
                <c:pt idx="488">
                  <c:v>2945</c:v>
                </c:pt>
                <c:pt idx="489">
                  <c:v>2951</c:v>
                </c:pt>
                <c:pt idx="490">
                  <c:v>2960</c:v>
                </c:pt>
                <c:pt idx="491">
                  <c:v>2966</c:v>
                </c:pt>
                <c:pt idx="492">
                  <c:v>2972</c:v>
                </c:pt>
                <c:pt idx="493">
                  <c:v>2975</c:v>
                </c:pt>
                <c:pt idx="494">
                  <c:v>2981</c:v>
                </c:pt>
                <c:pt idx="495">
                  <c:v>2988</c:v>
                </c:pt>
                <c:pt idx="496">
                  <c:v>2995</c:v>
                </c:pt>
                <c:pt idx="497">
                  <c:v>3000</c:v>
                </c:pt>
                <c:pt idx="498">
                  <c:v>3007</c:v>
                </c:pt>
                <c:pt idx="499">
                  <c:v>3013</c:v>
                </c:pt>
                <c:pt idx="500">
                  <c:v>3018</c:v>
                </c:pt>
                <c:pt idx="501">
                  <c:v>3024</c:v>
                </c:pt>
                <c:pt idx="502">
                  <c:v>3028</c:v>
                </c:pt>
                <c:pt idx="503">
                  <c:v>3033</c:v>
                </c:pt>
                <c:pt idx="504">
                  <c:v>3035</c:v>
                </c:pt>
                <c:pt idx="505">
                  <c:v>3041</c:v>
                </c:pt>
                <c:pt idx="506">
                  <c:v>3045</c:v>
                </c:pt>
                <c:pt idx="507">
                  <c:v>3051</c:v>
                </c:pt>
                <c:pt idx="508">
                  <c:v>3058</c:v>
                </c:pt>
                <c:pt idx="509">
                  <c:v>3065</c:v>
                </c:pt>
                <c:pt idx="510">
                  <c:v>3071</c:v>
                </c:pt>
                <c:pt idx="511">
                  <c:v>3075</c:v>
                </c:pt>
                <c:pt idx="512">
                  <c:v>3082</c:v>
                </c:pt>
                <c:pt idx="513">
                  <c:v>3090</c:v>
                </c:pt>
                <c:pt idx="514">
                  <c:v>3095</c:v>
                </c:pt>
                <c:pt idx="515">
                  <c:v>3100</c:v>
                </c:pt>
                <c:pt idx="516">
                  <c:v>3105</c:v>
                </c:pt>
                <c:pt idx="517">
                  <c:v>3112</c:v>
                </c:pt>
                <c:pt idx="518">
                  <c:v>3117</c:v>
                </c:pt>
                <c:pt idx="519">
                  <c:v>3121</c:v>
                </c:pt>
                <c:pt idx="520">
                  <c:v>3124</c:v>
                </c:pt>
                <c:pt idx="521">
                  <c:v>3130</c:v>
                </c:pt>
                <c:pt idx="522">
                  <c:v>3134</c:v>
                </c:pt>
                <c:pt idx="523">
                  <c:v>3140</c:v>
                </c:pt>
                <c:pt idx="524">
                  <c:v>3145</c:v>
                </c:pt>
                <c:pt idx="525">
                  <c:v>3146</c:v>
                </c:pt>
                <c:pt idx="526">
                  <c:v>3155</c:v>
                </c:pt>
                <c:pt idx="527">
                  <c:v>3161</c:v>
                </c:pt>
                <c:pt idx="528">
                  <c:v>3166</c:v>
                </c:pt>
                <c:pt idx="529">
                  <c:v>3170</c:v>
                </c:pt>
                <c:pt idx="530">
                  <c:v>3174</c:v>
                </c:pt>
                <c:pt idx="531">
                  <c:v>3179</c:v>
                </c:pt>
                <c:pt idx="532">
                  <c:v>3181</c:v>
                </c:pt>
                <c:pt idx="533">
                  <c:v>3186</c:v>
                </c:pt>
                <c:pt idx="534">
                  <c:v>3193</c:v>
                </c:pt>
                <c:pt idx="535">
                  <c:v>3198</c:v>
                </c:pt>
                <c:pt idx="536">
                  <c:v>3203</c:v>
                </c:pt>
                <c:pt idx="537">
                  <c:v>3208</c:v>
                </c:pt>
                <c:pt idx="538">
                  <c:v>3212</c:v>
                </c:pt>
                <c:pt idx="539">
                  <c:v>3218</c:v>
                </c:pt>
                <c:pt idx="540">
                  <c:v>3223</c:v>
                </c:pt>
                <c:pt idx="541">
                  <c:v>3228</c:v>
                </c:pt>
                <c:pt idx="542">
                  <c:v>3234</c:v>
                </c:pt>
                <c:pt idx="543">
                  <c:v>3240</c:v>
                </c:pt>
                <c:pt idx="544">
                  <c:v>3247</c:v>
                </c:pt>
                <c:pt idx="545">
                  <c:v>3253</c:v>
                </c:pt>
                <c:pt idx="546">
                  <c:v>3259</c:v>
                </c:pt>
                <c:pt idx="547">
                  <c:v>3267</c:v>
                </c:pt>
                <c:pt idx="548">
                  <c:v>3276</c:v>
                </c:pt>
                <c:pt idx="549">
                  <c:v>3283</c:v>
                </c:pt>
                <c:pt idx="550">
                  <c:v>3291</c:v>
                </c:pt>
                <c:pt idx="551">
                  <c:v>3296</c:v>
                </c:pt>
                <c:pt idx="552">
                  <c:v>3305</c:v>
                </c:pt>
                <c:pt idx="553">
                  <c:v>3310</c:v>
                </c:pt>
                <c:pt idx="554">
                  <c:v>3314</c:v>
                </c:pt>
                <c:pt idx="555">
                  <c:v>3322</c:v>
                </c:pt>
                <c:pt idx="556">
                  <c:v>3324</c:v>
                </c:pt>
                <c:pt idx="557">
                  <c:v>3331</c:v>
                </c:pt>
                <c:pt idx="558">
                  <c:v>3335</c:v>
                </c:pt>
                <c:pt idx="559">
                  <c:v>3340</c:v>
                </c:pt>
                <c:pt idx="560">
                  <c:v>3345</c:v>
                </c:pt>
                <c:pt idx="561">
                  <c:v>3351</c:v>
                </c:pt>
                <c:pt idx="562">
                  <c:v>3356</c:v>
                </c:pt>
                <c:pt idx="563">
                  <c:v>3360</c:v>
                </c:pt>
                <c:pt idx="564">
                  <c:v>3367</c:v>
                </c:pt>
                <c:pt idx="565">
                  <c:v>3372</c:v>
                </c:pt>
                <c:pt idx="566">
                  <c:v>3375</c:v>
                </c:pt>
                <c:pt idx="567">
                  <c:v>3383</c:v>
                </c:pt>
                <c:pt idx="568">
                  <c:v>3388</c:v>
                </c:pt>
                <c:pt idx="569">
                  <c:v>3394</c:v>
                </c:pt>
                <c:pt idx="570">
                  <c:v>3403</c:v>
                </c:pt>
                <c:pt idx="571">
                  <c:v>3410</c:v>
                </c:pt>
                <c:pt idx="572">
                  <c:v>3418</c:v>
                </c:pt>
                <c:pt idx="573">
                  <c:v>3424</c:v>
                </c:pt>
                <c:pt idx="574">
                  <c:v>3428</c:v>
                </c:pt>
                <c:pt idx="575">
                  <c:v>3435</c:v>
                </c:pt>
                <c:pt idx="576">
                  <c:v>3440</c:v>
                </c:pt>
                <c:pt idx="577">
                  <c:v>3446</c:v>
                </c:pt>
                <c:pt idx="578">
                  <c:v>3454</c:v>
                </c:pt>
                <c:pt idx="579">
                  <c:v>3460</c:v>
                </c:pt>
                <c:pt idx="580">
                  <c:v>3470</c:v>
                </c:pt>
                <c:pt idx="581">
                  <c:v>3479</c:v>
                </c:pt>
                <c:pt idx="582">
                  <c:v>3487</c:v>
                </c:pt>
                <c:pt idx="583">
                  <c:v>3494</c:v>
                </c:pt>
                <c:pt idx="584">
                  <c:v>3498</c:v>
                </c:pt>
                <c:pt idx="585">
                  <c:v>3507</c:v>
                </c:pt>
                <c:pt idx="586">
                  <c:v>3514</c:v>
                </c:pt>
                <c:pt idx="587">
                  <c:v>3521</c:v>
                </c:pt>
                <c:pt idx="588">
                  <c:v>3530</c:v>
                </c:pt>
                <c:pt idx="589">
                  <c:v>3535</c:v>
                </c:pt>
                <c:pt idx="590">
                  <c:v>3544</c:v>
                </c:pt>
                <c:pt idx="591">
                  <c:v>3553</c:v>
                </c:pt>
                <c:pt idx="592">
                  <c:v>3562</c:v>
                </c:pt>
                <c:pt idx="593">
                  <c:v>3571</c:v>
                </c:pt>
                <c:pt idx="594">
                  <c:v>3578</c:v>
                </c:pt>
                <c:pt idx="595">
                  <c:v>3586</c:v>
                </c:pt>
                <c:pt idx="596">
                  <c:v>3593</c:v>
                </c:pt>
                <c:pt idx="597">
                  <c:v>3601</c:v>
                </c:pt>
                <c:pt idx="598">
                  <c:v>3609</c:v>
                </c:pt>
                <c:pt idx="599">
                  <c:v>3616</c:v>
                </c:pt>
                <c:pt idx="600">
                  <c:v>3623</c:v>
                </c:pt>
                <c:pt idx="601">
                  <c:v>3630</c:v>
                </c:pt>
                <c:pt idx="602">
                  <c:v>3637</c:v>
                </c:pt>
                <c:pt idx="603">
                  <c:v>3642</c:v>
                </c:pt>
                <c:pt idx="604">
                  <c:v>3648</c:v>
                </c:pt>
                <c:pt idx="605">
                  <c:v>3653</c:v>
                </c:pt>
                <c:pt idx="606">
                  <c:v>3659</c:v>
                </c:pt>
                <c:pt idx="607">
                  <c:v>3667</c:v>
                </c:pt>
                <c:pt idx="608">
                  <c:v>3675</c:v>
                </c:pt>
                <c:pt idx="609">
                  <c:v>3682</c:v>
                </c:pt>
                <c:pt idx="610">
                  <c:v>3691</c:v>
                </c:pt>
                <c:pt idx="611">
                  <c:v>3697</c:v>
                </c:pt>
                <c:pt idx="612">
                  <c:v>3703</c:v>
                </c:pt>
                <c:pt idx="613">
                  <c:v>3711</c:v>
                </c:pt>
                <c:pt idx="614">
                  <c:v>3719</c:v>
                </c:pt>
                <c:pt idx="615">
                  <c:v>3725</c:v>
                </c:pt>
                <c:pt idx="616">
                  <c:v>3731</c:v>
                </c:pt>
                <c:pt idx="617">
                  <c:v>3738</c:v>
                </c:pt>
                <c:pt idx="618">
                  <c:v>3744</c:v>
                </c:pt>
                <c:pt idx="619">
                  <c:v>3750</c:v>
                </c:pt>
                <c:pt idx="620">
                  <c:v>3757</c:v>
                </c:pt>
                <c:pt idx="621">
                  <c:v>3762</c:v>
                </c:pt>
                <c:pt idx="622">
                  <c:v>3767</c:v>
                </c:pt>
                <c:pt idx="623">
                  <c:v>3773</c:v>
                </c:pt>
                <c:pt idx="624">
                  <c:v>3779</c:v>
                </c:pt>
                <c:pt idx="625">
                  <c:v>3782</c:v>
                </c:pt>
                <c:pt idx="626">
                  <c:v>3791</c:v>
                </c:pt>
                <c:pt idx="627">
                  <c:v>3798</c:v>
                </c:pt>
                <c:pt idx="628">
                  <c:v>3808</c:v>
                </c:pt>
                <c:pt idx="629">
                  <c:v>3816</c:v>
                </c:pt>
                <c:pt idx="630">
                  <c:v>3820</c:v>
                </c:pt>
                <c:pt idx="631">
                  <c:v>3827</c:v>
                </c:pt>
                <c:pt idx="632">
                  <c:v>3833</c:v>
                </c:pt>
                <c:pt idx="633">
                  <c:v>3840</c:v>
                </c:pt>
                <c:pt idx="634">
                  <c:v>3847</c:v>
                </c:pt>
                <c:pt idx="635">
                  <c:v>3853</c:v>
                </c:pt>
                <c:pt idx="636">
                  <c:v>3858</c:v>
                </c:pt>
                <c:pt idx="637">
                  <c:v>3863</c:v>
                </c:pt>
                <c:pt idx="638">
                  <c:v>3872</c:v>
                </c:pt>
                <c:pt idx="639">
                  <c:v>3878</c:v>
                </c:pt>
                <c:pt idx="640">
                  <c:v>3884</c:v>
                </c:pt>
                <c:pt idx="641">
                  <c:v>3890</c:v>
                </c:pt>
                <c:pt idx="642">
                  <c:v>3896</c:v>
                </c:pt>
                <c:pt idx="643">
                  <c:v>3900</c:v>
                </c:pt>
                <c:pt idx="644">
                  <c:v>3907</c:v>
                </c:pt>
                <c:pt idx="645">
                  <c:v>3913</c:v>
                </c:pt>
                <c:pt idx="646">
                  <c:v>3918</c:v>
                </c:pt>
                <c:pt idx="647">
                  <c:v>3923</c:v>
                </c:pt>
                <c:pt idx="648">
                  <c:v>3929</c:v>
                </c:pt>
                <c:pt idx="649">
                  <c:v>3934</c:v>
                </c:pt>
                <c:pt idx="650">
                  <c:v>3939</c:v>
                </c:pt>
                <c:pt idx="651">
                  <c:v>3943</c:v>
                </c:pt>
                <c:pt idx="652">
                  <c:v>3949</c:v>
                </c:pt>
                <c:pt idx="653">
                  <c:v>3955</c:v>
                </c:pt>
                <c:pt idx="654">
                  <c:v>3958</c:v>
                </c:pt>
                <c:pt idx="655">
                  <c:v>3965</c:v>
                </c:pt>
                <c:pt idx="656">
                  <c:v>3970</c:v>
                </c:pt>
                <c:pt idx="657">
                  <c:v>3977</c:v>
                </c:pt>
                <c:pt idx="658">
                  <c:v>3985</c:v>
                </c:pt>
                <c:pt idx="659">
                  <c:v>3993</c:v>
                </c:pt>
                <c:pt idx="660">
                  <c:v>3999</c:v>
                </c:pt>
                <c:pt idx="661">
                  <c:v>4006</c:v>
                </c:pt>
                <c:pt idx="662">
                  <c:v>4014</c:v>
                </c:pt>
                <c:pt idx="663">
                  <c:v>4019</c:v>
                </c:pt>
                <c:pt idx="664">
                  <c:v>4025</c:v>
                </c:pt>
                <c:pt idx="665">
                  <c:v>4031</c:v>
                </c:pt>
                <c:pt idx="666">
                  <c:v>4037</c:v>
                </c:pt>
                <c:pt idx="667">
                  <c:v>4044</c:v>
                </c:pt>
                <c:pt idx="668">
                  <c:v>4051</c:v>
                </c:pt>
                <c:pt idx="669">
                  <c:v>4059</c:v>
                </c:pt>
                <c:pt idx="670">
                  <c:v>4064</c:v>
                </c:pt>
                <c:pt idx="671">
                  <c:v>4072</c:v>
                </c:pt>
                <c:pt idx="672">
                  <c:v>4080</c:v>
                </c:pt>
                <c:pt idx="673">
                  <c:v>4086</c:v>
                </c:pt>
                <c:pt idx="674">
                  <c:v>4092</c:v>
                </c:pt>
                <c:pt idx="675">
                  <c:v>4099</c:v>
                </c:pt>
                <c:pt idx="676">
                  <c:v>4104</c:v>
                </c:pt>
                <c:pt idx="677">
                  <c:v>4111</c:v>
                </c:pt>
                <c:pt idx="678">
                  <c:v>4116</c:v>
                </c:pt>
                <c:pt idx="679">
                  <c:v>4123</c:v>
                </c:pt>
                <c:pt idx="680">
                  <c:v>4130</c:v>
                </c:pt>
                <c:pt idx="681">
                  <c:v>4134</c:v>
                </c:pt>
                <c:pt idx="682">
                  <c:v>4140</c:v>
                </c:pt>
                <c:pt idx="683">
                  <c:v>4147</c:v>
                </c:pt>
                <c:pt idx="684">
                  <c:v>4156</c:v>
                </c:pt>
                <c:pt idx="685">
                  <c:v>4164</c:v>
                </c:pt>
                <c:pt idx="686">
                  <c:v>4170</c:v>
                </c:pt>
                <c:pt idx="687">
                  <c:v>4177</c:v>
                </c:pt>
                <c:pt idx="688">
                  <c:v>4185</c:v>
                </c:pt>
                <c:pt idx="689">
                  <c:v>4192</c:v>
                </c:pt>
                <c:pt idx="690">
                  <c:v>4201</c:v>
                </c:pt>
                <c:pt idx="691">
                  <c:v>4209</c:v>
                </c:pt>
                <c:pt idx="692">
                  <c:v>4217</c:v>
                </c:pt>
                <c:pt idx="693">
                  <c:v>4222</c:v>
                </c:pt>
                <c:pt idx="694">
                  <c:v>4228</c:v>
                </c:pt>
                <c:pt idx="695">
                  <c:v>4235</c:v>
                </c:pt>
                <c:pt idx="696">
                  <c:v>4243</c:v>
                </c:pt>
                <c:pt idx="697">
                  <c:v>4248</c:v>
                </c:pt>
                <c:pt idx="698">
                  <c:v>4254</c:v>
                </c:pt>
                <c:pt idx="699">
                  <c:v>4260</c:v>
                </c:pt>
                <c:pt idx="700">
                  <c:v>4267</c:v>
                </c:pt>
                <c:pt idx="701">
                  <c:v>4274</c:v>
                </c:pt>
                <c:pt idx="702">
                  <c:v>4280</c:v>
                </c:pt>
                <c:pt idx="703">
                  <c:v>4285</c:v>
                </c:pt>
                <c:pt idx="704">
                  <c:v>4293</c:v>
                </c:pt>
                <c:pt idx="705">
                  <c:v>4298</c:v>
                </c:pt>
                <c:pt idx="706">
                  <c:v>4301</c:v>
                </c:pt>
                <c:pt idx="707">
                  <c:v>4310</c:v>
                </c:pt>
                <c:pt idx="708">
                  <c:v>4316</c:v>
                </c:pt>
                <c:pt idx="709">
                  <c:v>4321</c:v>
                </c:pt>
                <c:pt idx="710">
                  <c:v>4327</c:v>
                </c:pt>
                <c:pt idx="711">
                  <c:v>4329</c:v>
                </c:pt>
                <c:pt idx="712">
                  <c:v>4334</c:v>
                </c:pt>
                <c:pt idx="713">
                  <c:v>4341</c:v>
                </c:pt>
                <c:pt idx="714">
                  <c:v>4348</c:v>
                </c:pt>
                <c:pt idx="715">
                  <c:v>4355</c:v>
                </c:pt>
                <c:pt idx="716">
                  <c:v>4361</c:v>
                </c:pt>
                <c:pt idx="717">
                  <c:v>4367</c:v>
                </c:pt>
                <c:pt idx="718">
                  <c:v>4372</c:v>
                </c:pt>
                <c:pt idx="719">
                  <c:v>4378</c:v>
                </c:pt>
                <c:pt idx="720">
                  <c:v>4382</c:v>
                </c:pt>
                <c:pt idx="721">
                  <c:v>4385</c:v>
                </c:pt>
                <c:pt idx="722">
                  <c:v>4390</c:v>
                </c:pt>
                <c:pt idx="723">
                  <c:v>4398</c:v>
                </c:pt>
                <c:pt idx="724">
                  <c:v>4405</c:v>
                </c:pt>
                <c:pt idx="725">
                  <c:v>4410</c:v>
                </c:pt>
                <c:pt idx="726">
                  <c:v>4413</c:v>
                </c:pt>
                <c:pt idx="727">
                  <c:v>4421</c:v>
                </c:pt>
                <c:pt idx="728">
                  <c:v>4423</c:v>
                </c:pt>
                <c:pt idx="729">
                  <c:v>4429</c:v>
                </c:pt>
                <c:pt idx="730">
                  <c:v>4432</c:v>
                </c:pt>
                <c:pt idx="731">
                  <c:v>4436</c:v>
                </c:pt>
                <c:pt idx="732">
                  <c:v>4440</c:v>
                </c:pt>
                <c:pt idx="733">
                  <c:v>4446</c:v>
                </c:pt>
                <c:pt idx="734">
                  <c:v>4450</c:v>
                </c:pt>
                <c:pt idx="735">
                  <c:v>4454</c:v>
                </c:pt>
                <c:pt idx="736">
                  <c:v>4455</c:v>
                </c:pt>
                <c:pt idx="737">
                  <c:v>4461</c:v>
                </c:pt>
                <c:pt idx="738">
                  <c:v>4464</c:v>
                </c:pt>
                <c:pt idx="739">
                  <c:v>4469</c:v>
                </c:pt>
                <c:pt idx="740">
                  <c:v>4474</c:v>
                </c:pt>
                <c:pt idx="741">
                  <c:v>4483</c:v>
                </c:pt>
                <c:pt idx="742">
                  <c:v>4491</c:v>
                </c:pt>
                <c:pt idx="743">
                  <c:v>4495</c:v>
                </c:pt>
                <c:pt idx="744">
                  <c:v>4501</c:v>
                </c:pt>
                <c:pt idx="745">
                  <c:v>4508</c:v>
                </c:pt>
                <c:pt idx="746">
                  <c:v>4512</c:v>
                </c:pt>
                <c:pt idx="747">
                  <c:v>4516</c:v>
                </c:pt>
                <c:pt idx="748">
                  <c:v>4521</c:v>
                </c:pt>
                <c:pt idx="749">
                  <c:v>4526</c:v>
                </c:pt>
                <c:pt idx="750">
                  <c:v>4532</c:v>
                </c:pt>
                <c:pt idx="751">
                  <c:v>4537</c:v>
                </c:pt>
                <c:pt idx="752">
                  <c:v>4543</c:v>
                </c:pt>
                <c:pt idx="753">
                  <c:v>4548</c:v>
                </c:pt>
                <c:pt idx="754">
                  <c:v>4554</c:v>
                </c:pt>
                <c:pt idx="755">
                  <c:v>4560</c:v>
                </c:pt>
                <c:pt idx="756">
                  <c:v>4566</c:v>
                </c:pt>
                <c:pt idx="757">
                  <c:v>4573</c:v>
                </c:pt>
                <c:pt idx="758">
                  <c:v>4579</c:v>
                </c:pt>
                <c:pt idx="759">
                  <c:v>4584</c:v>
                </c:pt>
                <c:pt idx="760">
                  <c:v>4591</c:v>
                </c:pt>
                <c:pt idx="761">
                  <c:v>4598</c:v>
                </c:pt>
                <c:pt idx="762">
                  <c:v>4602</c:v>
                </c:pt>
                <c:pt idx="763">
                  <c:v>4607</c:v>
                </c:pt>
                <c:pt idx="764">
                  <c:v>4611</c:v>
                </c:pt>
                <c:pt idx="765">
                  <c:v>4616</c:v>
                </c:pt>
                <c:pt idx="766">
                  <c:v>4620</c:v>
                </c:pt>
                <c:pt idx="767">
                  <c:v>4622</c:v>
                </c:pt>
                <c:pt idx="768">
                  <c:v>4629</c:v>
                </c:pt>
                <c:pt idx="769">
                  <c:v>4629</c:v>
                </c:pt>
                <c:pt idx="770">
                  <c:v>4632</c:v>
                </c:pt>
                <c:pt idx="771">
                  <c:v>4635</c:v>
                </c:pt>
                <c:pt idx="772">
                  <c:v>4639</c:v>
                </c:pt>
                <c:pt idx="773">
                  <c:v>4641</c:v>
                </c:pt>
                <c:pt idx="774">
                  <c:v>4642</c:v>
                </c:pt>
                <c:pt idx="775">
                  <c:v>4645</c:v>
                </c:pt>
                <c:pt idx="776">
                  <c:v>4646</c:v>
                </c:pt>
                <c:pt idx="777">
                  <c:v>4647</c:v>
                </c:pt>
                <c:pt idx="778">
                  <c:v>4647</c:v>
                </c:pt>
                <c:pt idx="779">
                  <c:v>4650</c:v>
                </c:pt>
                <c:pt idx="780">
                  <c:v>4655</c:v>
                </c:pt>
                <c:pt idx="781">
                  <c:v>4661</c:v>
                </c:pt>
                <c:pt idx="782">
                  <c:v>4663</c:v>
                </c:pt>
                <c:pt idx="783">
                  <c:v>4668</c:v>
                </c:pt>
                <c:pt idx="784">
                  <c:v>4672</c:v>
                </c:pt>
                <c:pt idx="785">
                  <c:v>4676</c:v>
                </c:pt>
                <c:pt idx="786">
                  <c:v>4679</c:v>
                </c:pt>
                <c:pt idx="787">
                  <c:v>4682</c:v>
                </c:pt>
                <c:pt idx="788">
                  <c:v>4685</c:v>
                </c:pt>
                <c:pt idx="789">
                  <c:v>4690</c:v>
                </c:pt>
                <c:pt idx="790">
                  <c:v>4693</c:v>
                </c:pt>
                <c:pt idx="791">
                  <c:v>4700</c:v>
                </c:pt>
                <c:pt idx="792">
                  <c:v>4705</c:v>
                </c:pt>
                <c:pt idx="793">
                  <c:v>4711</c:v>
                </c:pt>
                <c:pt idx="794">
                  <c:v>4715</c:v>
                </c:pt>
                <c:pt idx="795">
                  <c:v>4718</c:v>
                </c:pt>
                <c:pt idx="796">
                  <c:v>4722</c:v>
                </c:pt>
                <c:pt idx="797">
                  <c:v>4725</c:v>
                </c:pt>
                <c:pt idx="798">
                  <c:v>4726</c:v>
                </c:pt>
                <c:pt idx="799">
                  <c:v>4733</c:v>
                </c:pt>
                <c:pt idx="800">
                  <c:v>4733</c:v>
                </c:pt>
                <c:pt idx="801">
                  <c:v>4738</c:v>
                </c:pt>
                <c:pt idx="802">
                  <c:v>4740</c:v>
                </c:pt>
                <c:pt idx="803">
                  <c:v>4743</c:v>
                </c:pt>
                <c:pt idx="804">
                  <c:v>4749</c:v>
                </c:pt>
                <c:pt idx="805">
                  <c:v>4753</c:v>
                </c:pt>
                <c:pt idx="806">
                  <c:v>4761</c:v>
                </c:pt>
                <c:pt idx="807">
                  <c:v>4767</c:v>
                </c:pt>
                <c:pt idx="808">
                  <c:v>4770</c:v>
                </c:pt>
                <c:pt idx="809">
                  <c:v>4776</c:v>
                </c:pt>
                <c:pt idx="810">
                  <c:v>4783</c:v>
                </c:pt>
                <c:pt idx="811">
                  <c:v>4790</c:v>
                </c:pt>
                <c:pt idx="812">
                  <c:v>4793</c:v>
                </c:pt>
                <c:pt idx="813">
                  <c:v>4798</c:v>
                </c:pt>
                <c:pt idx="814">
                  <c:v>4803</c:v>
                </c:pt>
                <c:pt idx="815">
                  <c:v>4808</c:v>
                </c:pt>
                <c:pt idx="816">
                  <c:v>4815</c:v>
                </c:pt>
                <c:pt idx="817">
                  <c:v>4822</c:v>
                </c:pt>
                <c:pt idx="818">
                  <c:v>4825</c:v>
                </c:pt>
                <c:pt idx="819">
                  <c:v>4833</c:v>
                </c:pt>
                <c:pt idx="820">
                  <c:v>4835</c:v>
                </c:pt>
                <c:pt idx="821">
                  <c:v>4841</c:v>
                </c:pt>
                <c:pt idx="822">
                  <c:v>4847</c:v>
                </c:pt>
                <c:pt idx="823">
                  <c:v>4852</c:v>
                </c:pt>
                <c:pt idx="824">
                  <c:v>4856</c:v>
                </c:pt>
                <c:pt idx="825">
                  <c:v>4861</c:v>
                </c:pt>
                <c:pt idx="826">
                  <c:v>4867</c:v>
                </c:pt>
                <c:pt idx="827">
                  <c:v>4873</c:v>
                </c:pt>
                <c:pt idx="828">
                  <c:v>4879</c:v>
                </c:pt>
                <c:pt idx="829">
                  <c:v>4883</c:v>
                </c:pt>
                <c:pt idx="830">
                  <c:v>4888</c:v>
                </c:pt>
                <c:pt idx="831">
                  <c:v>4895</c:v>
                </c:pt>
                <c:pt idx="832">
                  <c:v>4900</c:v>
                </c:pt>
                <c:pt idx="833">
                  <c:v>4904</c:v>
                </c:pt>
                <c:pt idx="834">
                  <c:v>4911</c:v>
                </c:pt>
                <c:pt idx="835">
                  <c:v>4921</c:v>
                </c:pt>
                <c:pt idx="836">
                  <c:v>4929</c:v>
                </c:pt>
                <c:pt idx="837">
                  <c:v>4933</c:v>
                </c:pt>
                <c:pt idx="838">
                  <c:v>4937</c:v>
                </c:pt>
                <c:pt idx="839">
                  <c:v>4943</c:v>
                </c:pt>
                <c:pt idx="840">
                  <c:v>4951</c:v>
                </c:pt>
                <c:pt idx="841">
                  <c:v>4956</c:v>
                </c:pt>
                <c:pt idx="842">
                  <c:v>4959</c:v>
                </c:pt>
                <c:pt idx="843">
                  <c:v>4966</c:v>
                </c:pt>
                <c:pt idx="844">
                  <c:v>4973</c:v>
                </c:pt>
                <c:pt idx="845">
                  <c:v>4976</c:v>
                </c:pt>
                <c:pt idx="846">
                  <c:v>4982</c:v>
                </c:pt>
                <c:pt idx="847">
                  <c:v>4989</c:v>
                </c:pt>
                <c:pt idx="848">
                  <c:v>4996</c:v>
                </c:pt>
                <c:pt idx="849">
                  <c:v>4998</c:v>
                </c:pt>
                <c:pt idx="850">
                  <c:v>5005</c:v>
                </c:pt>
                <c:pt idx="851">
                  <c:v>5008</c:v>
                </c:pt>
                <c:pt idx="852">
                  <c:v>5014</c:v>
                </c:pt>
                <c:pt idx="853">
                  <c:v>5018</c:v>
                </c:pt>
                <c:pt idx="854">
                  <c:v>5026</c:v>
                </c:pt>
                <c:pt idx="855">
                  <c:v>5029</c:v>
                </c:pt>
                <c:pt idx="856">
                  <c:v>5034</c:v>
                </c:pt>
                <c:pt idx="857">
                  <c:v>5039</c:v>
                </c:pt>
                <c:pt idx="858">
                  <c:v>5045</c:v>
                </c:pt>
                <c:pt idx="859">
                  <c:v>5052</c:v>
                </c:pt>
                <c:pt idx="860">
                  <c:v>5055</c:v>
                </c:pt>
                <c:pt idx="861">
                  <c:v>5061</c:v>
                </c:pt>
                <c:pt idx="862">
                  <c:v>5067</c:v>
                </c:pt>
                <c:pt idx="863">
                  <c:v>5070</c:v>
                </c:pt>
                <c:pt idx="864">
                  <c:v>5074</c:v>
                </c:pt>
                <c:pt idx="865">
                  <c:v>5077</c:v>
                </c:pt>
                <c:pt idx="866">
                  <c:v>5085</c:v>
                </c:pt>
                <c:pt idx="867">
                  <c:v>5090</c:v>
                </c:pt>
                <c:pt idx="868">
                  <c:v>5096</c:v>
                </c:pt>
                <c:pt idx="869">
                  <c:v>5101</c:v>
                </c:pt>
                <c:pt idx="870">
                  <c:v>5106</c:v>
                </c:pt>
                <c:pt idx="871">
                  <c:v>5113</c:v>
                </c:pt>
                <c:pt idx="872">
                  <c:v>5122</c:v>
                </c:pt>
                <c:pt idx="873">
                  <c:v>5127</c:v>
                </c:pt>
                <c:pt idx="874">
                  <c:v>5132</c:v>
                </c:pt>
                <c:pt idx="875">
                  <c:v>5137</c:v>
                </c:pt>
                <c:pt idx="876">
                  <c:v>5142</c:v>
                </c:pt>
                <c:pt idx="877">
                  <c:v>5149</c:v>
                </c:pt>
                <c:pt idx="878">
                  <c:v>5156</c:v>
                </c:pt>
                <c:pt idx="879">
                  <c:v>5162</c:v>
                </c:pt>
                <c:pt idx="880">
                  <c:v>5167</c:v>
                </c:pt>
                <c:pt idx="881">
                  <c:v>5172</c:v>
                </c:pt>
                <c:pt idx="882">
                  <c:v>5177</c:v>
                </c:pt>
                <c:pt idx="883">
                  <c:v>5186</c:v>
                </c:pt>
                <c:pt idx="884">
                  <c:v>5193</c:v>
                </c:pt>
                <c:pt idx="885">
                  <c:v>5198</c:v>
                </c:pt>
                <c:pt idx="886">
                  <c:v>5204</c:v>
                </c:pt>
                <c:pt idx="887">
                  <c:v>5209</c:v>
                </c:pt>
                <c:pt idx="888">
                  <c:v>5217</c:v>
                </c:pt>
                <c:pt idx="889">
                  <c:v>5223</c:v>
                </c:pt>
                <c:pt idx="890">
                  <c:v>5229</c:v>
                </c:pt>
                <c:pt idx="891">
                  <c:v>5233</c:v>
                </c:pt>
                <c:pt idx="892">
                  <c:v>5238</c:v>
                </c:pt>
                <c:pt idx="893">
                  <c:v>5244</c:v>
                </c:pt>
                <c:pt idx="894">
                  <c:v>5249</c:v>
                </c:pt>
                <c:pt idx="895">
                  <c:v>5255</c:v>
                </c:pt>
                <c:pt idx="896">
                  <c:v>5258</c:v>
                </c:pt>
                <c:pt idx="897">
                  <c:v>5264</c:v>
                </c:pt>
                <c:pt idx="898">
                  <c:v>5270</c:v>
                </c:pt>
                <c:pt idx="899">
                  <c:v>5275</c:v>
                </c:pt>
                <c:pt idx="900">
                  <c:v>5280</c:v>
                </c:pt>
                <c:pt idx="901">
                  <c:v>5284</c:v>
                </c:pt>
                <c:pt idx="902">
                  <c:v>5291</c:v>
                </c:pt>
                <c:pt idx="903">
                  <c:v>5297</c:v>
                </c:pt>
                <c:pt idx="904">
                  <c:v>5304</c:v>
                </c:pt>
                <c:pt idx="905">
                  <c:v>5309</c:v>
                </c:pt>
                <c:pt idx="906">
                  <c:v>5313</c:v>
                </c:pt>
                <c:pt idx="907">
                  <c:v>5320</c:v>
                </c:pt>
                <c:pt idx="908">
                  <c:v>5323</c:v>
                </c:pt>
                <c:pt idx="909">
                  <c:v>5330</c:v>
                </c:pt>
                <c:pt idx="910">
                  <c:v>5335</c:v>
                </c:pt>
                <c:pt idx="911">
                  <c:v>5340</c:v>
                </c:pt>
                <c:pt idx="912">
                  <c:v>5346</c:v>
                </c:pt>
                <c:pt idx="913">
                  <c:v>5353</c:v>
                </c:pt>
                <c:pt idx="914">
                  <c:v>5358</c:v>
                </c:pt>
                <c:pt idx="915">
                  <c:v>5363</c:v>
                </c:pt>
                <c:pt idx="916">
                  <c:v>5366</c:v>
                </c:pt>
                <c:pt idx="917">
                  <c:v>5371</c:v>
                </c:pt>
                <c:pt idx="918">
                  <c:v>5376</c:v>
                </c:pt>
                <c:pt idx="919">
                  <c:v>5380</c:v>
                </c:pt>
                <c:pt idx="920">
                  <c:v>5385</c:v>
                </c:pt>
                <c:pt idx="921">
                  <c:v>5392</c:v>
                </c:pt>
                <c:pt idx="922">
                  <c:v>5398</c:v>
                </c:pt>
                <c:pt idx="923">
                  <c:v>5405</c:v>
                </c:pt>
                <c:pt idx="924">
                  <c:v>5412</c:v>
                </c:pt>
                <c:pt idx="925">
                  <c:v>5415</c:v>
                </c:pt>
                <c:pt idx="926">
                  <c:v>5420</c:v>
                </c:pt>
                <c:pt idx="927">
                  <c:v>5428</c:v>
                </c:pt>
                <c:pt idx="928">
                  <c:v>5433</c:v>
                </c:pt>
                <c:pt idx="929">
                  <c:v>5439</c:v>
                </c:pt>
                <c:pt idx="930">
                  <c:v>5443</c:v>
                </c:pt>
                <c:pt idx="931">
                  <c:v>5450</c:v>
                </c:pt>
                <c:pt idx="932">
                  <c:v>5455</c:v>
                </c:pt>
                <c:pt idx="933">
                  <c:v>5460</c:v>
                </c:pt>
                <c:pt idx="934">
                  <c:v>5467</c:v>
                </c:pt>
                <c:pt idx="935">
                  <c:v>5474</c:v>
                </c:pt>
                <c:pt idx="936">
                  <c:v>5479</c:v>
                </c:pt>
                <c:pt idx="937">
                  <c:v>5485</c:v>
                </c:pt>
                <c:pt idx="938">
                  <c:v>5492</c:v>
                </c:pt>
                <c:pt idx="939">
                  <c:v>5500</c:v>
                </c:pt>
                <c:pt idx="940">
                  <c:v>5508</c:v>
                </c:pt>
                <c:pt idx="941">
                  <c:v>5513</c:v>
                </c:pt>
                <c:pt idx="942">
                  <c:v>5521</c:v>
                </c:pt>
                <c:pt idx="943">
                  <c:v>5527</c:v>
                </c:pt>
                <c:pt idx="944">
                  <c:v>5531</c:v>
                </c:pt>
                <c:pt idx="945">
                  <c:v>5532</c:v>
                </c:pt>
                <c:pt idx="946">
                  <c:v>5537</c:v>
                </c:pt>
                <c:pt idx="947">
                  <c:v>5542</c:v>
                </c:pt>
                <c:pt idx="948">
                  <c:v>5549</c:v>
                </c:pt>
                <c:pt idx="949">
                  <c:v>5553</c:v>
                </c:pt>
                <c:pt idx="950">
                  <c:v>5559</c:v>
                </c:pt>
                <c:pt idx="951">
                  <c:v>5563</c:v>
                </c:pt>
                <c:pt idx="952">
                  <c:v>5569</c:v>
                </c:pt>
                <c:pt idx="953">
                  <c:v>5573</c:v>
                </c:pt>
                <c:pt idx="954">
                  <c:v>5578</c:v>
                </c:pt>
                <c:pt idx="955">
                  <c:v>5585</c:v>
                </c:pt>
                <c:pt idx="956">
                  <c:v>5591</c:v>
                </c:pt>
                <c:pt idx="957">
                  <c:v>5597</c:v>
                </c:pt>
                <c:pt idx="958">
                  <c:v>5603</c:v>
                </c:pt>
                <c:pt idx="959">
                  <c:v>5609</c:v>
                </c:pt>
                <c:pt idx="960">
                  <c:v>5614</c:v>
                </c:pt>
                <c:pt idx="961">
                  <c:v>5619</c:v>
                </c:pt>
                <c:pt idx="962">
                  <c:v>5623</c:v>
                </c:pt>
                <c:pt idx="963">
                  <c:v>5628</c:v>
                </c:pt>
                <c:pt idx="964">
                  <c:v>5632</c:v>
                </c:pt>
                <c:pt idx="965">
                  <c:v>5637</c:v>
                </c:pt>
                <c:pt idx="966">
                  <c:v>5643</c:v>
                </c:pt>
                <c:pt idx="967">
                  <c:v>5649</c:v>
                </c:pt>
                <c:pt idx="968">
                  <c:v>5654</c:v>
                </c:pt>
                <c:pt idx="969">
                  <c:v>5659</c:v>
                </c:pt>
                <c:pt idx="970">
                  <c:v>5665</c:v>
                </c:pt>
                <c:pt idx="971">
                  <c:v>5669</c:v>
                </c:pt>
              </c:numCache>
            </c:numRef>
          </c:yVal>
          <c:smooth val="1"/>
        </c:ser>
        <c:ser>
          <c:idx val="4"/>
          <c:order val="4"/>
          <c:tx>
            <c:strRef>
              <c:f>EAHI.tt!$M$1</c:f>
              <c:strCache>
                <c:ptCount val="1"/>
                <c:pt idx="0">
                  <c:v>Finnish</c:v>
                </c:pt>
              </c:strCache>
            </c:strRef>
          </c:tx>
          <c:marker>
            <c:symbol val="none"/>
          </c:marker>
          <c:xVal>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xVal>
          <c:yVal>
            <c:numRef>
              <c:f>EAHI.tt!$N$3:$N$974</c:f>
              <c:numCache>
                <c:formatCode>General</c:formatCode>
                <c:ptCount val="972"/>
                <c:pt idx="0">
                  <c:v>10</c:v>
                </c:pt>
                <c:pt idx="1">
                  <c:v>20</c:v>
                </c:pt>
                <c:pt idx="2">
                  <c:v>29</c:v>
                </c:pt>
                <c:pt idx="3">
                  <c:v>37</c:v>
                </c:pt>
                <c:pt idx="4">
                  <c:v>45</c:v>
                </c:pt>
                <c:pt idx="5">
                  <c:v>52</c:v>
                </c:pt>
                <c:pt idx="6">
                  <c:v>60</c:v>
                </c:pt>
                <c:pt idx="7">
                  <c:v>70</c:v>
                </c:pt>
                <c:pt idx="8">
                  <c:v>79</c:v>
                </c:pt>
                <c:pt idx="9">
                  <c:v>88</c:v>
                </c:pt>
                <c:pt idx="10">
                  <c:v>97</c:v>
                </c:pt>
                <c:pt idx="11">
                  <c:v>106</c:v>
                </c:pt>
                <c:pt idx="12">
                  <c:v>114</c:v>
                </c:pt>
                <c:pt idx="13">
                  <c:v>124</c:v>
                </c:pt>
                <c:pt idx="14">
                  <c:v>133</c:v>
                </c:pt>
                <c:pt idx="15">
                  <c:v>141</c:v>
                </c:pt>
                <c:pt idx="16">
                  <c:v>150</c:v>
                </c:pt>
                <c:pt idx="17">
                  <c:v>158</c:v>
                </c:pt>
                <c:pt idx="18">
                  <c:v>164</c:v>
                </c:pt>
                <c:pt idx="19">
                  <c:v>172</c:v>
                </c:pt>
                <c:pt idx="20">
                  <c:v>182</c:v>
                </c:pt>
                <c:pt idx="21">
                  <c:v>187</c:v>
                </c:pt>
                <c:pt idx="22">
                  <c:v>195</c:v>
                </c:pt>
                <c:pt idx="23">
                  <c:v>201</c:v>
                </c:pt>
                <c:pt idx="24">
                  <c:v>207</c:v>
                </c:pt>
                <c:pt idx="25">
                  <c:v>213</c:v>
                </c:pt>
                <c:pt idx="26">
                  <c:v>221</c:v>
                </c:pt>
                <c:pt idx="27">
                  <c:v>231</c:v>
                </c:pt>
                <c:pt idx="28">
                  <c:v>240</c:v>
                </c:pt>
                <c:pt idx="29">
                  <c:v>249</c:v>
                </c:pt>
                <c:pt idx="30">
                  <c:v>256</c:v>
                </c:pt>
                <c:pt idx="31">
                  <c:v>264</c:v>
                </c:pt>
                <c:pt idx="32">
                  <c:v>271</c:v>
                </c:pt>
                <c:pt idx="33">
                  <c:v>278</c:v>
                </c:pt>
                <c:pt idx="34">
                  <c:v>283</c:v>
                </c:pt>
                <c:pt idx="35">
                  <c:v>291</c:v>
                </c:pt>
                <c:pt idx="36">
                  <c:v>298</c:v>
                </c:pt>
                <c:pt idx="37">
                  <c:v>305</c:v>
                </c:pt>
                <c:pt idx="38">
                  <c:v>313</c:v>
                </c:pt>
                <c:pt idx="39">
                  <c:v>320</c:v>
                </c:pt>
                <c:pt idx="40">
                  <c:v>326</c:v>
                </c:pt>
                <c:pt idx="41">
                  <c:v>333</c:v>
                </c:pt>
                <c:pt idx="42">
                  <c:v>342</c:v>
                </c:pt>
                <c:pt idx="43">
                  <c:v>348</c:v>
                </c:pt>
                <c:pt idx="44">
                  <c:v>357</c:v>
                </c:pt>
                <c:pt idx="45">
                  <c:v>367</c:v>
                </c:pt>
                <c:pt idx="46">
                  <c:v>373</c:v>
                </c:pt>
                <c:pt idx="47">
                  <c:v>377</c:v>
                </c:pt>
                <c:pt idx="48">
                  <c:v>382</c:v>
                </c:pt>
                <c:pt idx="49">
                  <c:v>389</c:v>
                </c:pt>
                <c:pt idx="50">
                  <c:v>393</c:v>
                </c:pt>
                <c:pt idx="51">
                  <c:v>399</c:v>
                </c:pt>
                <c:pt idx="52">
                  <c:v>406</c:v>
                </c:pt>
                <c:pt idx="53">
                  <c:v>412</c:v>
                </c:pt>
                <c:pt idx="54">
                  <c:v>418</c:v>
                </c:pt>
                <c:pt idx="55">
                  <c:v>424</c:v>
                </c:pt>
                <c:pt idx="56">
                  <c:v>427</c:v>
                </c:pt>
                <c:pt idx="57">
                  <c:v>435</c:v>
                </c:pt>
                <c:pt idx="58">
                  <c:v>442</c:v>
                </c:pt>
                <c:pt idx="59">
                  <c:v>452</c:v>
                </c:pt>
                <c:pt idx="60">
                  <c:v>462</c:v>
                </c:pt>
                <c:pt idx="61">
                  <c:v>465</c:v>
                </c:pt>
                <c:pt idx="62">
                  <c:v>472</c:v>
                </c:pt>
                <c:pt idx="63">
                  <c:v>481</c:v>
                </c:pt>
                <c:pt idx="64">
                  <c:v>490</c:v>
                </c:pt>
                <c:pt idx="65">
                  <c:v>495</c:v>
                </c:pt>
                <c:pt idx="66">
                  <c:v>501</c:v>
                </c:pt>
                <c:pt idx="67">
                  <c:v>506</c:v>
                </c:pt>
                <c:pt idx="68">
                  <c:v>511</c:v>
                </c:pt>
                <c:pt idx="69">
                  <c:v>517</c:v>
                </c:pt>
                <c:pt idx="70">
                  <c:v>527</c:v>
                </c:pt>
                <c:pt idx="71">
                  <c:v>531</c:v>
                </c:pt>
                <c:pt idx="72">
                  <c:v>537</c:v>
                </c:pt>
                <c:pt idx="73">
                  <c:v>540</c:v>
                </c:pt>
                <c:pt idx="74">
                  <c:v>546</c:v>
                </c:pt>
                <c:pt idx="75">
                  <c:v>553</c:v>
                </c:pt>
                <c:pt idx="76">
                  <c:v>559</c:v>
                </c:pt>
                <c:pt idx="77">
                  <c:v>567</c:v>
                </c:pt>
                <c:pt idx="78">
                  <c:v>576</c:v>
                </c:pt>
                <c:pt idx="79">
                  <c:v>584</c:v>
                </c:pt>
                <c:pt idx="80">
                  <c:v>592</c:v>
                </c:pt>
                <c:pt idx="81">
                  <c:v>599</c:v>
                </c:pt>
                <c:pt idx="82">
                  <c:v>607</c:v>
                </c:pt>
                <c:pt idx="83">
                  <c:v>613</c:v>
                </c:pt>
                <c:pt idx="84">
                  <c:v>616</c:v>
                </c:pt>
                <c:pt idx="85">
                  <c:v>624</c:v>
                </c:pt>
                <c:pt idx="86">
                  <c:v>629</c:v>
                </c:pt>
                <c:pt idx="87">
                  <c:v>637</c:v>
                </c:pt>
                <c:pt idx="88">
                  <c:v>645</c:v>
                </c:pt>
                <c:pt idx="89">
                  <c:v>652</c:v>
                </c:pt>
                <c:pt idx="90">
                  <c:v>657</c:v>
                </c:pt>
                <c:pt idx="91">
                  <c:v>661</c:v>
                </c:pt>
                <c:pt idx="92">
                  <c:v>667</c:v>
                </c:pt>
                <c:pt idx="93">
                  <c:v>672</c:v>
                </c:pt>
                <c:pt idx="94">
                  <c:v>678</c:v>
                </c:pt>
                <c:pt idx="95">
                  <c:v>685</c:v>
                </c:pt>
                <c:pt idx="96">
                  <c:v>691</c:v>
                </c:pt>
                <c:pt idx="97">
                  <c:v>699</c:v>
                </c:pt>
                <c:pt idx="98">
                  <c:v>708</c:v>
                </c:pt>
                <c:pt idx="99">
                  <c:v>712</c:v>
                </c:pt>
                <c:pt idx="100">
                  <c:v>716</c:v>
                </c:pt>
                <c:pt idx="101">
                  <c:v>719</c:v>
                </c:pt>
                <c:pt idx="102">
                  <c:v>727</c:v>
                </c:pt>
                <c:pt idx="103">
                  <c:v>730</c:v>
                </c:pt>
                <c:pt idx="104">
                  <c:v>734</c:v>
                </c:pt>
                <c:pt idx="105">
                  <c:v>738</c:v>
                </c:pt>
                <c:pt idx="106">
                  <c:v>741</c:v>
                </c:pt>
                <c:pt idx="107">
                  <c:v>747</c:v>
                </c:pt>
                <c:pt idx="108">
                  <c:v>753</c:v>
                </c:pt>
                <c:pt idx="109">
                  <c:v>760</c:v>
                </c:pt>
                <c:pt idx="110">
                  <c:v>761</c:v>
                </c:pt>
                <c:pt idx="111">
                  <c:v>766</c:v>
                </c:pt>
                <c:pt idx="112">
                  <c:v>769</c:v>
                </c:pt>
                <c:pt idx="113">
                  <c:v>775</c:v>
                </c:pt>
                <c:pt idx="114">
                  <c:v>780</c:v>
                </c:pt>
                <c:pt idx="115">
                  <c:v>784</c:v>
                </c:pt>
                <c:pt idx="116">
                  <c:v>791</c:v>
                </c:pt>
                <c:pt idx="117">
                  <c:v>795</c:v>
                </c:pt>
                <c:pt idx="118">
                  <c:v>800</c:v>
                </c:pt>
                <c:pt idx="119">
                  <c:v>806</c:v>
                </c:pt>
                <c:pt idx="120">
                  <c:v>813</c:v>
                </c:pt>
                <c:pt idx="121">
                  <c:v>817</c:v>
                </c:pt>
                <c:pt idx="122">
                  <c:v>819</c:v>
                </c:pt>
                <c:pt idx="123">
                  <c:v>826</c:v>
                </c:pt>
                <c:pt idx="124">
                  <c:v>829</c:v>
                </c:pt>
                <c:pt idx="125">
                  <c:v>835</c:v>
                </c:pt>
                <c:pt idx="126">
                  <c:v>838</c:v>
                </c:pt>
                <c:pt idx="127">
                  <c:v>841</c:v>
                </c:pt>
                <c:pt idx="128">
                  <c:v>846</c:v>
                </c:pt>
                <c:pt idx="129">
                  <c:v>853</c:v>
                </c:pt>
                <c:pt idx="130">
                  <c:v>857</c:v>
                </c:pt>
                <c:pt idx="131">
                  <c:v>866</c:v>
                </c:pt>
                <c:pt idx="132">
                  <c:v>869</c:v>
                </c:pt>
                <c:pt idx="133">
                  <c:v>876</c:v>
                </c:pt>
                <c:pt idx="134">
                  <c:v>881</c:v>
                </c:pt>
                <c:pt idx="135">
                  <c:v>887</c:v>
                </c:pt>
                <c:pt idx="136">
                  <c:v>893</c:v>
                </c:pt>
                <c:pt idx="137">
                  <c:v>900</c:v>
                </c:pt>
                <c:pt idx="138">
                  <c:v>904</c:v>
                </c:pt>
                <c:pt idx="139">
                  <c:v>910</c:v>
                </c:pt>
                <c:pt idx="140">
                  <c:v>917</c:v>
                </c:pt>
                <c:pt idx="141">
                  <c:v>924</c:v>
                </c:pt>
                <c:pt idx="142">
                  <c:v>931</c:v>
                </c:pt>
                <c:pt idx="143">
                  <c:v>939</c:v>
                </c:pt>
                <c:pt idx="144">
                  <c:v>942</c:v>
                </c:pt>
                <c:pt idx="145">
                  <c:v>948</c:v>
                </c:pt>
                <c:pt idx="146">
                  <c:v>951</c:v>
                </c:pt>
                <c:pt idx="147">
                  <c:v>956</c:v>
                </c:pt>
                <c:pt idx="148">
                  <c:v>962</c:v>
                </c:pt>
                <c:pt idx="149">
                  <c:v>968</c:v>
                </c:pt>
                <c:pt idx="150">
                  <c:v>977</c:v>
                </c:pt>
                <c:pt idx="151">
                  <c:v>982</c:v>
                </c:pt>
                <c:pt idx="152">
                  <c:v>989</c:v>
                </c:pt>
                <c:pt idx="153">
                  <c:v>994</c:v>
                </c:pt>
                <c:pt idx="154">
                  <c:v>997</c:v>
                </c:pt>
                <c:pt idx="155">
                  <c:v>1005</c:v>
                </c:pt>
                <c:pt idx="156">
                  <c:v>1010</c:v>
                </c:pt>
                <c:pt idx="157">
                  <c:v>1015</c:v>
                </c:pt>
                <c:pt idx="158">
                  <c:v>1021</c:v>
                </c:pt>
                <c:pt idx="159">
                  <c:v>1027</c:v>
                </c:pt>
                <c:pt idx="160">
                  <c:v>1030</c:v>
                </c:pt>
                <c:pt idx="161">
                  <c:v>1037</c:v>
                </c:pt>
                <c:pt idx="162">
                  <c:v>1041</c:v>
                </c:pt>
                <c:pt idx="163">
                  <c:v>1047</c:v>
                </c:pt>
                <c:pt idx="164">
                  <c:v>1052</c:v>
                </c:pt>
                <c:pt idx="165">
                  <c:v>1053</c:v>
                </c:pt>
                <c:pt idx="166">
                  <c:v>1058</c:v>
                </c:pt>
                <c:pt idx="167">
                  <c:v>1062</c:v>
                </c:pt>
                <c:pt idx="168">
                  <c:v>1066</c:v>
                </c:pt>
                <c:pt idx="169">
                  <c:v>1071</c:v>
                </c:pt>
                <c:pt idx="170">
                  <c:v>1075</c:v>
                </c:pt>
                <c:pt idx="171">
                  <c:v>1082</c:v>
                </c:pt>
                <c:pt idx="172">
                  <c:v>1087</c:v>
                </c:pt>
                <c:pt idx="173">
                  <c:v>1094</c:v>
                </c:pt>
                <c:pt idx="174">
                  <c:v>1098</c:v>
                </c:pt>
                <c:pt idx="175">
                  <c:v>1101</c:v>
                </c:pt>
                <c:pt idx="176">
                  <c:v>1106</c:v>
                </c:pt>
                <c:pt idx="177">
                  <c:v>1112</c:v>
                </c:pt>
                <c:pt idx="178">
                  <c:v>1118</c:v>
                </c:pt>
                <c:pt idx="179">
                  <c:v>1124</c:v>
                </c:pt>
                <c:pt idx="180">
                  <c:v>1131</c:v>
                </c:pt>
                <c:pt idx="181">
                  <c:v>1137</c:v>
                </c:pt>
                <c:pt idx="182">
                  <c:v>1142</c:v>
                </c:pt>
                <c:pt idx="183">
                  <c:v>1148</c:v>
                </c:pt>
                <c:pt idx="184">
                  <c:v>1150</c:v>
                </c:pt>
                <c:pt idx="185">
                  <c:v>1156</c:v>
                </c:pt>
                <c:pt idx="186">
                  <c:v>1161</c:v>
                </c:pt>
                <c:pt idx="187">
                  <c:v>1165</c:v>
                </c:pt>
                <c:pt idx="188">
                  <c:v>1170</c:v>
                </c:pt>
                <c:pt idx="189">
                  <c:v>1178</c:v>
                </c:pt>
                <c:pt idx="190">
                  <c:v>1184</c:v>
                </c:pt>
                <c:pt idx="191">
                  <c:v>1188</c:v>
                </c:pt>
                <c:pt idx="192">
                  <c:v>1193</c:v>
                </c:pt>
                <c:pt idx="193">
                  <c:v>1196</c:v>
                </c:pt>
                <c:pt idx="194">
                  <c:v>1200</c:v>
                </c:pt>
                <c:pt idx="195">
                  <c:v>1206</c:v>
                </c:pt>
                <c:pt idx="196">
                  <c:v>1211</c:v>
                </c:pt>
                <c:pt idx="197">
                  <c:v>1215</c:v>
                </c:pt>
                <c:pt idx="198">
                  <c:v>1218</c:v>
                </c:pt>
                <c:pt idx="199">
                  <c:v>1224</c:v>
                </c:pt>
                <c:pt idx="200">
                  <c:v>1229</c:v>
                </c:pt>
                <c:pt idx="201">
                  <c:v>1233</c:v>
                </c:pt>
                <c:pt idx="202">
                  <c:v>1237</c:v>
                </c:pt>
                <c:pt idx="203">
                  <c:v>1243</c:v>
                </c:pt>
                <c:pt idx="204">
                  <c:v>1250</c:v>
                </c:pt>
                <c:pt idx="205">
                  <c:v>1254</c:v>
                </c:pt>
                <c:pt idx="206">
                  <c:v>1257</c:v>
                </c:pt>
                <c:pt idx="207">
                  <c:v>1262</c:v>
                </c:pt>
                <c:pt idx="208">
                  <c:v>1266</c:v>
                </c:pt>
                <c:pt idx="209">
                  <c:v>1271</c:v>
                </c:pt>
                <c:pt idx="210">
                  <c:v>1276</c:v>
                </c:pt>
                <c:pt idx="211">
                  <c:v>1279</c:v>
                </c:pt>
                <c:pt idx="212">
                  <c:v>1283</c:v>
                </c:pt>
                <c:pt idx="213">
                  <c:v>1286</c:v>
                </c:pt>
                <c:pt idx="214">
                  <c:v>1291</c:v>
                </c:pt>
                <c:pt idx="215">
                  <c:v>1294</c:v>
                </c:pt>
                <c:pt idx="216">
                  <c:v>1298</c:v>
                </c:pt>
                <c:pt idx="217">
                  <c:v>1302</c:v>
                </c:pt>
                <c:pt idx="218">
                  <c:v>1308</c:v>
                </c:pt>
                <c:pt idx="219">
                  <c:v>1311</c:v>
                </c:pt>
                <c:pt idx="220">
                  <c:v>1315</c:v>
                </c:pt>
                <c:pt idx="221">
                  <c:v>1321</c:v>
                </c:pt>
                <c:pt idx="222">
                  <c:v>1327</c:v>
                </c:pt>
                <c:pt idx="223">
                  <c:v>1332</c:v>
                </c:pt>
                <c:pt idx="224">
                  <c:v>1335</c:v>
                </c:pt>
                <c:pt idx="225">
                  <c:v>1336</c:v>
                </c:pt>
                <c:pt idx="226">
                  <c:v>1341</c:v>
                </c:pt>
                <c:pt idx="227">
                  <c:v>1346</c:v>
                </c:pt>
                <c:pt idx="228">
                  <c:v>1351</c:v>
                </c:pt>
                <c:pt idx="229">
                  <c:v>1355</c:v>
                </c:pt>
                <c:pt idx="230">
                  <c:v>1359</c:v>
                </c:pt>
                <c:pt idx="231">
                  <c:v>1362</c:v>
                </c:pt>
                <c:pt idx="232">
                  <c:v>1368</c:v>
                </c:pt>
                <c:pt idx="233">
                  <c:v>1370</c:v>
                </c:pt>
                <c:pt idx="234">
                  <c:v>1378</c:v>
                </c:pt>
                <c:pt idx="235">
                  <c:v>1384</c:v>
                </c:pt>
                <c:pt idx="236">
                  <c:v>1386</c:v>
                </c:pt>
                <c:pt idx="237">
                  <c:v>1390</c:v>
                </c:pt>
                <c:pt idx="238">
                  <c:v>1394</c:v>
                </c:pt>
                <c:pt idx="239">
                  <c:v>1398</c:v>
                </c:pt>
                <c:pt idx="240">
                  <c:v>1401</c:v>
                </c:pt>
                <c:pt idx="241">
                  <c:v>1405</c:v>
                </c:pt>
                <c:pt idx="242">
                  <c:v>1409</c:v>
                </c:pt>
                <c:pt idx="243">
                  <c:v>1412</c:v>
                </c:pt>
                <c:pt idx="244">
                  <c:v>1416</c:v>
                </c:pt>
                <c:pt idx="245">
                  <c:v>1418</c:v>
                </c:pt>
                <c:pt idx="246">
                  <c:v>1423</c:v>
                </c:pt>
                <c:pt idx="247">
                  <c:v>1428</c:v>
                </c:pt>
                <c:pt idx="248">
                  <c:v>1434</c:v>
                </c:pt>
                <c:pt idx="249">
                  <c:v>1438</c:v>
                </c:pt>
                <c:pt idx="250">
                  <c:v>1443</c:v>
                </c:pt>
                <c:pt idx="251">
                  <c:v>1448</c:v>
                </c:pt>
                <c:pt idx="252">
                  <c:v>1453</c:v>
                </c:pt>
                <c:pt idx="253">
                  <c:v>1458</c:v>
                </c:pt>
                <c:pt idx="254">
                  <c:v>1464</c:v>
                </c:pt>
                <c:pt idx="255">
                  <c:v>1469</c:v>
                </c:pt>
                <c:pt idx="256">
                  <c:v>1474</c:v>
                </c:pt>
                <c:pt idx="257">
                  <c:v>1477</c:v>
                </c:pt>
                <c:pt idx="258">
                  <c:v>1480</c:v>
                </c:pt>
                <c:pt idx="259">
                  <c:v>1481</c:v>
                </c:pt>
                <c:pt idx="260">
                  <c:v>1485</c:v>
                </c:pt>
                <c:pt idx="261">
                  <c:v>1489</c:v>
                </c:pt>
                <c:pt idx="262">
                  <c:v>1493</c:v>
                </c:pt>
                <c:pt idx="263">
                  <c:v>1495</c:v>
                </c:pt>
                <c:pt idx="264">
                  <c:v>1502</c:v>
                </c:pt>
                <c:pt idx="265">
                  <c:v>1506</c:v>
                </c:pt>
                <c:pt idx="266">
                  <c:v>1512</c:v>
                </c:pt>
                <c:pt idx="267">
                  <c:v>1516</c:v>
                </c:pt>
                <c:pt idx="268">
                  <c:v>1522</c:v>
                </c:pt>
                <c:pt idx="269">
                  <c:v>1528</c:v>
                </c:pt>
                <c:pt idx="270">
                  <c:v>1533</c:v>
                </c:pt>
                <c:pt idx="271">
                  <c:v>1536</c:v>
                </c:pt>
                <c:pt idx="272">
                  <c:v>1542</c:v>
                </c:pt>
                <c:pt idx="273">
                  <c:v>1546</c:v>
                </c:pt>
                <c:pt idx="274">
                  <c:v>1551</c:v>
                </c:pt>
                <c:pt idx="275">
                  <c:v>1556</c:v>
                </c:pt>
                <c:pt idx="276">
                  <c:v>1560</c:v>
                </c:pt>
                <c:pt idx="277">
                  <c:v>1564</c:v>
                </c:pt>
                <c:pt idx="278">
                  <c:v>1568</c:v>
                </c:pt>
                <c:pt idx="279">
                  <c:v>1571</c:v>
                </c:pt>
                <c:pt idx="280">
                  <c:v>1576</c:v>
                </c:pt>
                <c:pt idx="281">
                  <c:v>1578</c:v>
                </c:pt>
                <c:pt idx="282">
                  <c:v>1582</c:v>
                </c:pt>
                <c:pt idx="283">
                  <c:v>1589</c:v>
                </c:pt>
                <c:pt idx="284">
                  <c:v>1593</c:v>
                </c:pt>
                <c:pt idx="285">
                  <c:v>1597</c:v>
                </c:pt>
                <c:pt idx="286">
                  <c:v>1602</c:v>
                </c:pt>
                <c:pt idx="287">
                  <c:v>1606</c:v>
                </c:pt>
                <c:pt idx="288">
                  <c:v>1608</c:v>
                </c:pt>
                <c:pt idx="289">
                  <c:v>1612</c:v>
                </c:pt>
                <c:pt idx="290">
                  <c:v>1616</c:v>
                </c:pt>
                <c:pt idx="291">
                  <c:v>1618</c:v>
                </c:pt>
                <c:pt idx="292">
                  <c:v>1620</c:v>
                </c:pt>
                <c:pt idx="293">
                  <c:v>1620</c:v>
                </c:pt>
                <c:pt idx="294">
                  <c:v>1623</c:v>
                </c:pt>
                <c:pt idx="295">
                  <c:v>1626</c:v>
                </c:pt>
                <c:pt idx="296">
                  <c:v>1631</c:v>
                </c:pt>
                <c:pt idx="297">
                  <c:v>1637</c:v>
                </c:pt>
                <c:pt idx="298">
                  <c:v>1640</c:v>
                </c:pt>
                <c:pt idx="299">
                  <c:v>1646</c:v>
                </c:pt>
                <c:pt idx="300">
                  <c:v>1652</c:v>
                </c:pt>
                <c:pt idx="301">
                  <c:v>1654</c:v>
                </c:pt>
                <c:pt idx="302">
                  <c:v>1659</c:v>
                </c:pt>
                <c:pt idx="303">
                  <c:v>1667</c:v>
                </c:pt>
                <c:pt idx="304">
                  <c:v>1673</c:v>
                </c:pt>
                <c:pt idx="305">
                  <c:v>1677</c:v>
                </c:pt>
                <c:pt idx="306">
                  <c:v>1684</c:v>
                </c:pt>
                <c:pt idx="307">
                  <c:v>1692</c:v>
                </c:pt>
                <c:pt idx="308">
                  <c:v>1698</c:v>
                </c:pt>
                <c:pt idx="309">
                  <c:v>1704</c:v>
                </c:pt>
                <c:pt idx="310">
                  <c:v>1712</c:v>
                </c:pt>
                <c:pt idx="311">
                  <c:v>1717</c:v>
                </c:pt>
                <c:pt idx="312">
                  <c:v>1718</c:v>
                </c:pt>
                <c:pt idx="313">
                  <c:v>1720</c:v>
                </c:pt>
                <c:pt idx="314">
                  <c:v>1725</c:v>
                </c:pt>
                <c:pt idx="315">
                  <c:v>1732</c:v>
                </c:pt>
                <c:pt idx="316">
                  <c:v>1732</c:v>
                </c:pt>
                <c:pt idx="317">
                  <c:v>1735</c:v>
                </c:pt>
                <c:pt idx="318">
                  <c:v>1737</c:v>
                </c:pt>
                <c:pt idx="319">
                  <c:v>1744</c:v>
                </c:pt>
                <c:pt idx="320">
                  <c:v>1747</c:v>
                </c:pt>
                <c:pt idx="321">
                  <c:v>1753</c:v>
                </c:pt>
                <c:pt idx="322">
                  <c:v>1758</c:v>
                </c:pt>
                <c:pt idx="323">
                  <c:v>1765</c:v>
                </c:pt>
                <c:pt idx="324">
                  <c:v>1768</c:v>
                </c:pt>
                <c:pt idx="325">
                  <c:v>1773</c:v>
                </c:pt>
                <c:pt idx="326">
                  <c:v>1776</c:v>
                </c:pt>
                <c:pt idx="327">
                  <c:v>1782</c:v>
                </c:pt>
                <c:pt idx="328">
                  <c:v>1788</c:v>
                </c:pt>
                <c:pt idx="329">
                  <c:v>1793</c:v>
                </c:pt>
                <c:pt idx="330">
                  <c:v>1798</c:v>
                </c:pt>
                <c:pt idx="331">
                  <c:v>1803</c:v>
                </c:pt>
                <c:pt idx="332">
                  <c:v>1808</c:v>
                </c:pt>
                <c:pt idx="333">
                  <c:v>1813</c:v>
                </c:pt>
                <c:pt idx="334">
                  <c:v>1818</c:v>
                </c:pt>
                <c:pt idx="335">
                  <c:v>1820</c:v>
                </c:pt>
                <c:pt idx="336">
                  <c:v>1826</c:v>
                </c:pt>
                <c:pt idx="337">
                  <c:v>1830</c:v>
                </c:pt>
                <c:pt idx="338">
                  <c:v>1836</c:v>
                </c:pt>
                <c:pt idx="339">
                  <c:v>1840</c:v>
                </c:pt>
                <c:pt idx="340">
                  <c:v>1844</c:v>
                </c:pt>
                <c:pt idx="341">
                  <c:v>1850</c:v>
                </c:pt>
                <c:pt idx="342">
                  <c:v>1854</c:v>
                </c:pt>
                <c:pt idx="343">
                  <c:v>1860</c:v>
                </c:pt>
                <c:pt idx="344">
                  <c:v>1864</c:v>
                </c:pt>
                <c:pt idx="345">
                  <c:v>1872</c:v>
                </c:pt>
                <c:pt idx="346">
                  <c:v>1878</c:v>
                </c:pt>
                <c:pt idx="347">
                  <c:v>1880</c:v>
                </c:pt>
                <c:pt idx="348">
                  <c:v>1882</c:v>
                </c:pt>
                <c:pt idx="349">
                  <c:v>1886</c:v>
                </c:pt>
                <c:pt idx="350">
                  <c:v>1890</c:v>
                </c:pt>
                <c:pt idx="351">
                  <c:v>1894</c:v>
                </c:pt>
                <c:pt idx="352">
                  <c:v>1898</c:v>
                </c:pt>
                <c:pt idx="353">
                  <c:v>1904</c:v>
                </c:pt>
                <c:pt idx="354">
                  <c:v>1911</c:v>
                </c:pt>
                <c:pt idx="355">
                  <c:v>1918</c:v>
                </c:pt>
                <c:pt idx="356">
                  <c:v>1924</c:v>
                </c:pt>
                <c:pt idx="357">
                  <c:v>1927</c:v>
                </c:pt>
                <c:pt idx="358">
                  <c:v>1931</c:v>
                </c:pt>
                <c:pt idx="359">
                  <c:v>1933</c:v>
                </c:pt>
                <c:pt idx="360">
                  <c:v>1937</c:v>
                </c:pt>
                <c:pt idx="361">
                  <c:v>1939</c:v>
                </c:pt>
                <c:pt idx="362">
                  <c:v>1942</c:v>
                </c:pt>
                <c:pt idx="363">
                  <c:v>1946</c:v>
                </c:pt>
                <c:pt idx="364">
                  <c:v>1953</c:v>
                </c:pt>
                <c:pt idx="365">
                  <c:v>1958</c:v>
                </c:pt>
                <c:pt idx="366">
                  <c:v>1963</c:v>
                </c:pt>
                <c:pt idx="367">
                  <c:v>1967</c:v>
                </c:pt>
                <c:pt idx="368">
                  <c:v>1973</c:v>
                </c:pt>
                <c:pt idx="369">
                  <c:v>1975</c:v>
                </c:pt>
                <c:pt idx="370">
                  <c:v>1977</c:v>
                </c:pt>
                <c:pt idx="371">
                  <c:v>1981</c:v>
                </c:pt>
                <c:pt idx="372">
                  <c:v>1991</c:v>
                </c:pt>
                <c:pt idx="373">
                  <c:v>1998</c:v>
                </c:pt>
                <c:pt idx="374">
                  <c:v>2006</c:v>
                </c:pt>
                <c:pt idx="375">
                  <c:v>2009</c:v>
                </c:pt>
                <c:pt idx="376">
                  <c:v>2010</c:v>
                </c:pt>
                <c:pt idx="377">
                  <c:v>2016</c:v>
                </c:pt>
                <c:pt idx="378">
                  <c:v>2020</c:v>
                </c:pt>
                <c:pt idx="379">
                  <c:v>2025</c:v>
                </c:pt>
                <c:pt idx="380">
                  <c:v>2031</c:v>
                </c:pt>
                <c:pt idx="381">
                  <c:v>2035</c:v>
                </c:pt>
                <c:pt idx="382">
                  <c:v>2040</c:v>
                </c:pt>
                <c:pt idx="383">
                  <c:v>2042</c:v>
                </c:pt>
                <c:pt idx="384">
                  <c:v>2045</c:v>
                </c:pt>
                <c:pt idx="385">
                  <c:v>2052</c:v>
                </c:pt>
                <c:pt idx="386">
                  <c:v>2058</c:v>
                </c:pt>
                <c:pt idx="387">
                  <c:v>2063</c:v>
                </c:pt>
                <c:pt idx="388">
                  <c:v>2065</c:v>
                </c:pt>
                <c:pt idx="389">
                  <c:v>2068</c:v>
                </c:pt>
                <c:pt idx="390">
                  <c:v>2071</c:v>
                </c:pt>
                <c:pt idx="391">
                  <c:v>2076</c:v>
                </c:pt>
                <c:pt idx="392">
                  <c:v>2077</c:v>
                </c:pt>
                <c:pt idx="393">
                  <c:v>2078</c:v>
                </c:pt>
                <c:pt idx="394">
                  <c:v>2084</c:v>
                </c:pt>
                <c:pt idx="395">
                  <c:v>2090</c:v>
                </c:pt>
                <c:pt idx="396">
                  <c:v>2095</c:v>
                </c:pt>
                <c:pt idx="397">
                  <c:v>2100</c:v>
                </c:pt>
                <c:pt idx="398">
                  <c:v>2103</c:v>
                </c:pt>
                <c:pt idx="399">
                  <c:v>2106</c:v>
                </c:pt>
                <c:pt idx="400">
                  <c:v>2110</c:v>
                </c:pt>
                <c:pt idx="401">
                  <c:v>2115</c:v>
                </c:pt>
                <c:pt idx="402">
                  <c:v>2119</c:v>
                </c:pt>
                <c:pt idx="403">
                  <c:v>2124</c:v>
                </c:pt>
                <c:pt idx="404">
                  <c:v>2126</c:v>
                </c:pt>
                <c:pt idx="405">
                  <c:v>2130</c:v>
                </c:pt>
                <c:pt idx="406">
                  <c:v>2134</c:v>
                </c:pt>
                <c:pt idx="407">
                  <c:v>2136</c:v>
                </c:pt>
                <c:pt idx="408">
                  <c:v>2140</c:v>
                </c:pt>
                <c:pt idx="409">
                  <c:v>2146</c:v>
                </c:pt>
                <c:pt idx="410">
                  <c:v>2147</c:v>
                </c:pt>
                <c:pt idx="411">
                  <c:v>2152</c:v>
                </c:pt>
                <c:pt idx="412">
                  <c:v>2153</c:v>
                </c:pt>
                <c:pt idx="413">
                  <c:v>2156</c:v>
                </c:pt>
                <c:pt idx="414">
                  <c:v>2160</c:v>
                </c:pt>
                <c:pt idx="415">
                  <c:v>2161</c:v>
                </c:pt>
                <c:pt idx="416">
                  <c:v>2163</c:v>
                </c:pt>
                <c:pt idx="417">
                  <c:v>2167</c:v>
                </c:pt>
                <c:pt idx="418">
                  <c:v>2170</c:v>
                </c:pt>
                <c:pt idx="419">
                  <c:v>2173</c:v>
                </c:pt>
                <c:pt idx="420">
                  <c:v>2174</c:v>
                </c:pt>
                <c:pt idx="421">
                  <c:v>2180</c:v>
                </c:pt>
                <c:pt idx="422">
                  <c:v>2182</c:v>
                </c:pt>
                <c:pt idx="423">
                  <c:v>2185</c:v>
                </c:pt>
                <c:pt idx="424">
                  <c:v>2188</c:v>
                </c:pt>
                <c:pt idx="425">
                  <c:v>2195</c:v>
                </c:pt>
                <c:pt idx="426">
                  <c:v>2197</c:v>
                </c:pt>
                <c:pt idx="427">
                  <c:v>2202</c:v>
                </c:pt>
                <c:pt idx="428">
                  <c:v>2205</c:v>
                </c:pt>
                <c:pt idx="429">
                  <c:v>2210</c:v>
                </c:pt>
                <c:pt idx="430">
                  <c:v>2213</c:v>
                </c:pt>
                <c:pt idx="431">
                  <c:v>2214</c:v>
                </c:pt>
                <c:pt idx="432">
                  <c:v>2219</c:v>
                </c:pt>
                <c:pt idx="433">
                  <c:v>2221</c:v>
                </c:pt>
                <c:pt idx="434">
                  <c:v>2222</c:v>
                </c:pt>
                <c:pt idx="435">
                  <c:v>2224</c:v>
                </c:pt>
                <c:pt idx="436">
                  <c:v>2227</c:v>
                </c:pt>
                <c:pt idx="437">
                  <c:v>2229</c:v>
                </c:pt>
                <c:pt idx="438">
                  <c:v>2231</c:v>
                </c:pt>
                <c:pt idx="439">
                  <c:v>2234</c:v>
                </c:pt>
                <c:pt idx="440">
                  <c:v>2238</c:v>
                </c:pt>
                <c:pt idx="441">
                  <c:v>2242</c:v>
                </c:pt>
                <c:pt idx="442">
                  <c:v>2248</c:v>
                </c:pt>
                <c:pt idx="443">
                  <c:v>2254</c:v>
                </c:pt>
                <c:pt idx="444">
                  <c:v>2255</c:v>
                </c:pt>
                <c:pt idx="445">
                  <c:v>2256</c:v>
                </c:pt>
                <c:pt idx="446">
                  <c:v>2261</c:v>
                </c:pt>
                <c:pt idx="447">
                  <c:v>2264</c:v>
                </c:pt>
                <c:pt idx="448">
                  <c:v>2268</c:v>
                </c:pt>
                <c:pt idx="449">
                  <c:v>2270</c:v>
                </c:pt>
                <c:pt idx="450">
                  <c:v>2273</c:v>
                </c:pt>
                <c:pt idx="451">
                  <c:v>2279</c:v>
                </c:pt>
                <c:pt idx="452">
                  <c:v>2280</c:v>
                </c:pt>
                <c:pt idx="453">
                  <c:v>2283</c:v>
                </c:pt>
                <c:pt idx="454">
                  <c:v>2287</c:v>
                </c:pt>
                <c:pt idx="455">
                  <c:v>2290</c:v>
                </c:pt>
                <c:pt idx="456">
                  <c:v>2291</c:v>
                </c:pt>
                <c:pt idx="457">
                  <c:v>2294</c:v>
                </c:pt>
                <c:pt idx="458">
                  <c:v>2299</c:v>
                </c:pt>
                <c:pt idx="459">
                  <c:v>2305</c:v>
                </c:pt>
                <c:pt idx="460">
                  <c:v>2310</c:v>
                </c:pt>
                <c:pt idx="461">
                  <c:v>2313</c:v>
                </c:pt>
                <c:pt idx="462">
                  <c:v>2316</c:v>
                </c:pt>
                <c:pt idx="463">
                  <c:v>2321</c:v>
                </c:pt>
                <c:pt idx="464">
                  <c:v>2324</c:v>
                </c:pt>
                <c:pt idx="465">
                  <c:v>2329</c:v>
                </c:pt>
                <c:pt idx="466">
                  <c:v>2331</c:v>
                </c:pt>
                <c:pt idx="467">
                  <c:v>2334</c:v>
                </c:pt>
                <c:pt idx="468">
                  <c:v>2339</c:v>
                </c:pt>
                <c:pt idx="469">
                  <c:v>2342</c:v>
                </c:pt>
                <c:pt idx="470">
                  <c:v>2346</c:v>
                </c:pt>
                <c:pt idx="471">
                  <c:v>2349</c:v>
                </c:pt>
                <c:pt idx="472">
                  <c:v>2355</c:v>
                </c:pt>
                <c:pt idx="473">
                  <c:v>2357</c:v>
                </c:pt>
                <c:pt idx="474">
                  <c:v>2357</c:v>
                </c:pt>
                <c:pt idx="475">
                  <c:v>2361</c:v>
                </c:pt>
                <c:pt idx="476">
                  <c:v>2365</c:v>
                </c:pt>
                <c:pt idx="477">
                  <c:v>2370</c:v>
                </c:pt>
                <c:pt idx="478">
                  <c:v>2375</c:v>
                </c:pt>
                <c:pt idx="479">
                  <c:v>2377</c:v>
                </c:pt>
                <c:pt idx="480">
                  <c:v>2378</c:v>
                </c:pt>
                <c:pt idx="481">
                  <c:v>2384</c:v>
                </c:pt>
                <c:pt idx="482">
                  <c:v>2386</c:v>
                </c:pt>
                <c:pt idx="483">
                  <c:v>2389</c:v>
                </c:pt>
                <c:pt idx="484">
                  <c:v>2391</c:v>
                </c:pt>
                <c:pt idx="485">
                  <c:v>2393</c:v>
                </c:pt>
                <c:pt idx="486">
                  <c:v>2396</c:v>
                </c:pt>
                <c:pt idx="487">
                  <c:v>2400</c:v>
                </c:pt>
                <c:pt idx="488">
                  <c:v>2405</c:v>
                </c:pt>
                <c:pt idx="489">
                  <c:v>2408</c:v>
                </c:pt>
                <c:pt idx="490">
                  <c:v>2411</c:v>
                </c:pt>
                <c:pt idx="491">
                  <c:v>2416</c:v>
                </c:pt>
                <c:pt idx="492">
                  <c:v>2420</c:v>
                </c:pt>
                <c:pt idx="493">
                  <c:v>2423</c:v>
                </c:pt>
                <c:pt idx="494">
                  <c:v>2425</c:v>
                </c:pt>
                <c:pt idx="495">
                  <c:v>2432</c:v>
                </c:pt>
                <c:pt idx="496">
                  <c:v>2437</c:v>
                </c:pt>
                <c:pt idx="497">
                  <c:v>2442</c:v>
                </c:pt>
                <c:pt idx="498">
                  <c:v>2446</c:v>
                </c:pt>
                <c:pt idx="499">
                  <c:v>2451</c:v>
                </c:pt>
                <c:pt idx="500">
                  <c:v>2454</c:v>
                </c:pt>
                <c:pt idx="501">
                  <c:v>2458</c:v>
                </c:pt>
                <c:pt idx="502">
                  <c:v>2461</c:v>
                </c:pt>
                <c:pt idx="503">
                  <c:v>2466</c:v>
                </c:pt>
                <c:pt idx="504">
                  <c:v>2468</c:v>
                </c:pt>
                <c:pt idx="505">
                  <c:v>2472</c:v>
                </c:pt>
                <c:pt idx="506">
                  <c:v>2472</c:v>
                </c:pt>
                <c:pt idx="507">
                  <c:v>2476</c:v>
                </c:pt>
                <c:pt idx="508">
                  <c:v>2480</c:v>
                </c:pt>
                <c:pt idx="509">
                  <c:v>2484</c:v>
                </c:pt>
                <c:pt idx="510">
                  <c:v>2486</c:v>
                </c:pt>
                <c:pt idx="511">
                  <c:v>2490</c:v>
                </c:pt>
                <c:pt idx="512">
                  <c:v>2495</c:v>
                </c:pt>
                <c:pt idx="513">
                  <c:v>2497</c:v>
                </c:pt>
                <c:pt idx="514">
                  <c:v>2500</c:v>
                </c:pt>
                <c:pt idx="515">
                  <c:v>2503</c:v>
                </c:pt>
                <c:pt idx="516">
                  <c:v>2505</c:v>
                </c:pt>
                <c:pt idx="517">
                  <c:v>2509</c:v>
                </c:pt>
                <c:pt idx="518">
                  <c:v>2515</c:v>
                </c:pt>
                <c:pt idx="519">
                  <c:v>2524</c:v>
                </c:pt>
                <c:pt idx="520">
                  <c:v>2530</c:v>
                </c:pt>
                <c:pt idx="521">
                  <c:v>2535</c:v>
                </c:pt>
                <c:pt idx="522">
                  <c:v>2542</c:v>
                </c:pt>
                <c:pt idx="523">
                  <c:v>2545</c:v>
                </c:pt>
                <c:pt idx="524">
                  <c:v>2549</c:v>
                </c:pt>
                <c:pt idx="525">
                  <c:v>2551</c:v>
                </c:pt>
                <c:pt idx="526">
                  <c:v>2552</c:v>
                </c:pt>
                <c:pt idx="527">
                  <c:v>2552</c:v>
                </c:pt>
                <c:pt idx="528">
                  <c:v>2552</c:v>
                </c:pt>
                <c:pt idx="529">
                  <c:v>2552</c:v>
                </c:pt>
                <c:pt idx="530">
                  <c:v>2556</c:v>
                </c:pt>
                <c:pt idx="531">
                  <c:v>2559</c:v>
                </c:pt>
                <c:pt idx="532">
                  <c:v>2565</c:v>
                </c:pt>
                <c:pt idx="533">
                  <c:v>2570</c:v>
                </c:pt>
                <c:pt idx="534">
                  <c:v>2573</c:v>
                </c:pt>
                <c:pt idx="535">
                  <c:v>2578</c:v>
                </c:pt>
                <c:pt idx="536">
                  <c:v>2580</c:v>
                </c:pt>
                <c:pt idx="537">
                  <c:v>2583</c:v>
                </c:pt>
                <c:pt idx="538">
                  <c:v>2591</c:v>
                </c:pt>
                <c:pt idx="539">
                  <c:v>2596</c:v>
                </c:pt>
                <c:pt idx="540">
                  <c:v>2599</c:v>
                </c:pt>
                <c:pt idx="541">
                  <c:v>2601</c:v>
                </c:pt>
                <c:pt idx="542">
                  <c:v>2602</c:v>
                </c:pt>
                <c:pt idx="543">
                  <c:v>2607</c:v>
                </c:pt>
                <c:pt idx="544">
                  <c:v>2610</c:v>
                </c:pt>
                <c:pt idx="545">
                  <c:v>2611</c:v>
                </c:pt>
                <c:pt idx="546">
                  <c:v>2614</c:v>
                </c:pt>
                <c:pt idx="547">
                  <c:v>2617</c:v>
                </c:pt>
                <c:pt idx="548">
                  <c:v>2621</c:v>
                </c:pt>
                <c:pt idx="549">
                  <c:v>2625</c:v>
                </c:pt>
                <c:pt idx="550">
                  <c:v>2630</c:v>
                </c:pt>
                <c:pt idx="551">
                  <c:v>2631</c:v>
                </c:pt>
                <c:pt idx="552">
                  <c:v>2632</c:v>
                </c:pt>
                <c:pt idx="553">
                  <c:v>2636</c:v>
                </c:pt>
                <c:pt idx="554">
                  <c:v>2638</c:v>
                </c:pt>
                <c:pt idx="555">
                  <c:v>2642</c:v>
                </c:pt>
                <c:pt idx="556">
                  <c:v>2645</c:v>
                </c:pt>
                <c:pt idx="557">
                  <c:v>2647</c:v>
                </c:pt>
                <c:pt idx="558">
                  <c:v>2650</c:v>
                </c:pt>
                <c:pt idx="559">
                  <c:v>2653</c:v>
                </c:pt>
                <c:pt idx="560">
                  <c:v>2656</c:v>
                </c:pt>
                <c:pt idx="561">
                  <c:v>2660</c:v>
                </c:pt>
                <c:pt idx="562">
                  <c:v>2662</c:v>
                </c:pt>
                <c:pt idx="563">
                  <c:v>2665</c:v>
                </c:pt>
                <c:pt idx="564">
                  <c:v>2669</c:v>
                </c:pt>
                <c:pt idx="565">
                  <c:v>2672</c:v>
                </c:pt>
                <c:pt idx="566">
                  <c:v>2675</c:v>
                </c:pt>
                <c:pt idx="567">
                  <c:v>2677</c:v>
                </c:pt>
                <c:pt idx="568">
                  <c:v>2679</c:v>
                </c:pt>
                <c:pt idx="569">
                  <c:v>2683</c:v>
                </c:pt>
                <c:pt idx="570">
                  <c:v>2685</c:v>
                </c:pt>
                <c:pt idx="571">
                  <c:v>2686</c:v>
                </c:pt>
                <c:pt idx="572">
                  <c:v>2690</c:v>
                </c:pt>
                <c:pt idx="573">
                  <c:v>2694</c:v>
                </c:pt>
                <c:pt idx="574">
                  <c:v>2695</c:v>
                </c:pt>
                <c:pt idx="575">
                  <c:v>2697</c:v>
                </c:pt>
                <c:pt idx="576">
                  <c:v>2701</c:v>
                </c:pt>
                <c:pt idx="577">
                  <c:v>2704</c:v>
                </c:pt>
                <c:pt idx="578">
                  <c:v>2706</c:v>
                </c:pt>
                <c:pt idx="579">
                  <c:v>2708</c:v>
                </c:pt>
                <c:pt idx="580">
                  <c:v>2713</c:v>
                </c:pt>
                <c:pt idx="581">
                  <c:v>2718</c:v>
                </c:pt>
                <c:pt idx="582">
                  <c:v>2720</c:v>
                </c:pt>
                <c:pt idx="583">
                  <c:v>2722</c:v>
                </c:pt>
                <c:pt idx="584">
                  <c:v>2724</c:v>
                </c:pt>
                <c:pt idx="585">
                  <c:v>2730</c:v>
                </c:pt>
                <c:pt idx="586">
                  <c:v>2732</c:v>
                </c:pt>
                <c:pt idx="587">
                  <c:v>2736</c:v>
                </c:pt>
                <c:pt idx="588">
                  <c:v>2738</c:v>
                </c:pt>
                <c:pt idx="589">
                  <c:v>2741</c:v>
                </c:pt>
                <c:pt idx="590">
                  <c:v>2745</c:v>
                </c:pt>
                <c:pt idx="591">
                  <c:v>2748</c:v>
                </c:pt>
                <c:pt idx="592">
                  <c:v>2748</c:v>
                </c:pt>
                <c:pt idx="593">
                  <c:v>2750</c:v>
                </c:pt>
                <c:pt idx="594">
                  <c:v>2754</c:v>
                </c:pt>
                <c:pt idx="595">
                  <c:v>2756</c:v>
                </c:pt>
                <c:pt idx="596">
                  <c:v>2761</c:v>
                </c:pt>
                <c:pt idx="597">
                  <c:v>2764</c:v>
                </c:pt>
                <c:pt idx="598">
                  <c:v>2766</c:v>
                </c:pt>
                <c:pt idx="599">
                  <c:v>2768</c:v>
                </c:pt>
                <c:pt idx="600">
                  <c:v>2773</c:v>
                </c:pt>
                <c:pt idx="601">
                  <c:v>2773</c:v>
                </c:pt>
                <c:pt idx="602">
                  <c:v>2777</c:v>
                </c:pt>
                <c:pt idx="603">
                  <c:v>2781</c:v>
                </c:pt>
                <c:pt idx="604">
                  <c:v>2784</c:v>
                </c:pt>
                <c:pt idx="605">
                  <c:v>2787</c:v>
                </c:pt>
                <c:pt idx="606">
                  <c:v>2789</c:v>
                </c:pt>
                <c:pt idx="607">
                  <c:v>2793</c:v>
                </c:pt>
                <c:pt idx="608">
                  <c:v>2795</c:v>
                </c:pt>
                <c:pt idx="609">
                  <c:v>2795</c:v>
                </c:pt>
                <c:pt idx="610">
                  <c:v>2795</c:v>
                </c:pt>
                <c:pt idx="611">
                  <c:v>2798</c:v>
                </c:pt>
                <c:pt idx="612">
                  <c:v>2804</c:v>
                </c:pt>
                <c:pt idx="613">
                  <c:v>2807</c:v>
                </c:pt>
                <c:pt idx="614">
                  <c:v>2813</c:v>
                </c:pt>
                <c:pt idx="615">
                  <c:v>2817</c:v>
                </c:pt>
                <c:pt idx="616">
                  <c:v>2817</c:v>
                </c:pt>
                <c:pt idx="617">
                  <c:v>2817</c:v>
                </c:pt>
                <c:pt idx="618">
                  <c:v>2818</c:v>
                </c:pt>
                <c:pt idx="619">
                  <c:v>2820</c:v>
                </c:pt>
                <c:pt idx="620">
                  <c:v>2823</c:v>
                </c:pt>
                <c:pt idx="621">
                  <c:v>2826</c:v>
                </c:pt>
                <c:pt idx="622">
                  <c:v>2830</c:v>
                </c:pt>
                <c:pt idx="623">
                  <c:v>2833</c:v>
                </c:pt>
                <c:pt idx="624">
                  <c:v>2835</c:v>
                </c:pt>
                <c:pt idx="625">
                  <c:v>2838</c:v>
                </c:pt>
                <c:pt idx="626">
                  <c:v>2839</c:v>
                </c:pt>
                <c:pt idx="627">
                  <c:v>2842</c:v>
                </c:pt>
                <c:pt idx="628">
                  <c:v>2843</c:v>
                </c:pt>
                <c:pt idx="629">
                  <c:v>2849</c:v>
                </c:pt>
                <c:pt idx="630">
                  <c:v>2852</c:v>
                </c:pt>
                <c:pt idx="631">
                  <c:v>2857</c:v>
                </c:pt>
                <c:pt idx="632">
                  <c:v>2859</c:v>
                </c:pt>
                <c:pt idx="633">
                  <c:v>2864</c:v>
                </c:pt>
                <c:pt idx="634">
                  <c:v>2867</c:v>
                </c:pt>
                <c:pt idx="635">
                  <c:v>2870</c:v>
                </c:pt>
                <c:pt idx="636">
                  <c:v>2872</c:v>
                </c:pt>
                <c:pt idx="637">
                  <c:v>2876</c:v>
                </c:pt>
                <c:pt idx="638">
                  <c:v>2880</c:v>
                </c:pt>
                <c:pt idx="639">
                  <c:v>2881</c:v>
                </c:pt>
                <c:pt idx="640">
                  <c:v>2886</c:v>
                </c:pt>
                <c:pt idx="641">
                  <c:v>2890</c:v>
                </c:pt>
                <c:pt idx="642">
                  <c:v>2893</c:v>
                </c:pt>
                <c:pt idx="643">
                  <c:v>2896</c:v>
                </c:pt>
                <c:pt idx="644">
                  <c:v>2901</c:v>
                </c:pt>
                <c:pt idx="645">
                  <c:v>2903</c:v>
                </c:pt>
                <c:pt idx="646">
                  <c:v>2904</c:v>
                </c:pt>
                <c:pt idx="647">
                  <c:v>2907</c:v>
                </c:pt>
                <c:pt idx="648">
                  <c:v>2909</c:v>
                </c:pt>
                <c:pt idx="649">
                  <c:v>2911</c:v>
                </c:pt>
                <c:pt idx="650">
                  <c:v>2911</c:v>
                </c:pt>
                <c:pt idx="651">
                  <c:v>2913</c:v>
                </c:pt>
                <c:pt idx="652">
                  <c:v>2914</c:v>
                </c:pt>
                <c:pt idx="653">
                  <c:v>2916</c:v>
                </c:pt>
                <c:pt idx="654">
                  <c:v>2917</c:v>
                </c:pt>
                <c:pt idx="655">
                  <c:v>2923</c:v>
                </c:pt>
                <c:pt idx="656">
                  <c:v>2925</c:v>
                </c:pt>
                <c:pt idx="657">
                  <c:v>2932</c:v>
                </c:pt>
                <c:pt idx="658">
                  <c:v>2934</c:v>
                </c:pt>
                <c:pt idx="659">
                  <c:v>2940</c:v>
                </c:pt>
                <c:pt idx="660">
                  <c:v>2946</c:v>
                </c:pt>
                <c:pt idx="661">
                  <c:v>2953</c:v>
                </c:pt>
                <c:pt idx="662">
                  <c:v>2959</c:v>
                </c:pt>
                <c:pt idx="663">
                  <c:v>2962</c:v>
                </c:pt>
                <c:pt idx="664">
                  <c:v>2967</c:v>
                </c:pt>
                <c:pt idx="665">
                  <c:v>2974</c:v>
                </c:pt>
                <c:pt idx="666">
                  <c:v>2978</c:v>
                </c:pt>
                <c:pt idx="667">
                  <c:v>2981</c:v>
                </c:pt>
                <c:pt idx="668">
                  <c:v>2983</c:v>
                </c:pt>
                <c:pt idx="669">
                  <c:v>2985</c:v>
                </c:pt>
                <c:pt idx="670">
                  <c:v>2986</c:v>
                </c:pt>
                <c:pt idx="671">
                  <c:v>2989</c:v>
                </c:pt>
                <c:pt idx="672">
                  <c:v>2989</c:v>
                </c:pt>
                <c:pt idx="673">
                  <c:v>2990</c:v>
                </c:pt>
                <c:pt idx="674">
                  <c:v>2995</c:v>
                </c:pt>
                <c:pt idx="675">
                  <c:v>2997</c:v>
                </c:pt>
                <c:pt idx="676">
                  <c:v>3000</c:v>
                </c:pt>
                <c:pt idx="677">
                  <c:v>3003</c:v>
                </c:pt>
                <c:pt idx="678">
                  <c:v>3008</c:v>
                </c:pt>
                <c:pt idx="679">
                  <c:v>3010</c:v>
                </c:pt>
                <c:pt idx="680">
                  <c:v>3013</c:v>
                </c:pt>
                <c:pt idx="681">
                  <c:v>3016</c:v>
                </c:pt>
                <c:pt idx="682">
                  <c:v>3020</c:v>
                </c:pt>
                <c:pt idx="683">
                  <c:v>3024</c:v>
                </c:pt>
                <c:pt idx="684">
                  <c:v>3025</c:v>
                </c:pt>
                <c:pt idx="685">
                  <c:v>3029</c:v>
                </c:pt>
                <c:pt idx="686">
                  <c:v>3034</c:v>
                </c:pt>
                <c:pt idx="687">
                  <c:v>3037</c:v>
                </c:pt>
                <c:pt idx="688">
                  <c:v>3043</c:v>
                </c:pt>
                <c:pt idx="689">
                  <c:v>3046</c:v>
                </c:pt>
                <c:pt idx="690">
                  <c:v>3052</c:v>
                </c:pt>
                <c:pt idx="691">
                  <c:v>3055</c:v>
                </c:pt>
                <c:pt idx="692">
                  <c:v>3061</c:v>
                </c:pt>
                <c:pt idx="693">
                  <c:v>3063</c:v>
                </c:pt>
                <c:pt idx="694">
                  <c:v>3065</c:v>
                </c:pt>
                <c:pt idx="695">
                  <c:v>3070</c:v>
                </c:pt>
                <c:pt idx="696">
                  <c:v>3073</c:v>
                </c:pt>
                <c:pt idx="697">
                  <c:v>3075</c:v>
                </c:pt>
                <c:pt idx="698">
                  <c:v>3079</c:v>
                </c:pt>
                <c:pt idx="699">
                  <c:v>3081</c:v>
                </c:pt>
                <c:pt idx="700">
                  <c:v>3085</c:v>
                </c:pt>
                <c:pt idx="701">
                  <c:v>3087</c:v>
                </c:pt>
                <c:pt idx="702">
                  <c:v>3091</c:v>
                </c:pt>
                <c:pt idx="703">
                  <c:v>3093</c:v>
                </c:pt>
                <c:pt idx="704">
                  <c:v>3097</c:v>
                </c:pt>
                <c:pt idx="705">
                  <c:v>3099</c:v>
                </c:pt>
                <c:pt idx="706">
                  <c:v>3104</c:v>
                </c:pt>
                <c:pt idx="707">
                  <c:v>3109</c:v>
                </c:pt>
                <c:pt idx="708">
                  <c:v>3111</c:v>
                </c:pt>
                <c:pt idx="709">
                  <c:v>3113</c:v>
                </c:pt>
                <c:pt idx="710">
                  <c:v>3118</c:v>
                </c:pt>
                <c:pt idx="711">
                  <c:v>3122</c:v>
                </c:pt>
                <c:pt idx="712">
                  <c:v>3124</c:v>
                </c:pt>
                <c:pt idx="713">
                  <c:v>3128</c:v>
                </c:pt>
                <c:pt idx="714">
                  <c:v>3129</c:v>
                </c:pt>
                <c:pt idx="715">
                  <c:v>3134</c:v>
                </c:pt>
                <c:pt idx="716">
                  <c:v>3134</c:v>
                </c:pt>
                <c:pt idx="717">
                  <c:v>3134</c:v>
                </c:pt>
                <c:pt idx="718">
                  <c:v>3136</c:v>
                </c:pt>
                <c:pt idx="719">
                  <c:v>3139</c:v>
                </c:pt>
                <c:pt idx="720">
                  <c:v>3141</c:v>
                </c:pt>
                <c:pt idx="721">
                  <c:v>3146</c:v>
                </c:pt>
                <c:pt idx="722">
                  <c:v>3149</c:v>
                </c:pt>
                <c:pt idx="723">
                  <c:v>3152</c:v>
                </c:pt>
                <c:pt idx="724">
                  <c:v>3154</c:v>
                </c:pt>
                <c:pt idx="725">
                  <c:v>3159</c:v>
                </c:pt>
                <c:pt idx="726">
                  <c:v>3161</c:v>
                </c:pt>
                <c:pt idx="727">
                  <c:v>3163</c:v>
                </c:pt>
                <c:pt idx="728">
                  <c:v>3164</c:v>
                </c:pt>
                <c:pt idx="729">
                  <c:v>3166</c:v>
                </c:pt>
                <c:pt idx="730">
                  <c:v>3169</c:v>
                </c:pt>
                <c:pt idx="731">
                  <c:v>3173</c:v>
                </c:pt>
                <c:pt idx="732">
                  <c:v>3174</c:v>
                </c:pt>
                <c:pt idx="733">
                  <c:v>3178</c:v>
                </c:pt>
                <c:pt idx="734">
                  <c:v>3181</c:v>
                </c:pt>
                <c:pt idx="735">
                  <c:v>3183</c:v>
                </c:pt>
                <c:pt idx="736">
                  <c:v>3185</c:v>
                </c:pt>
                <c:pt idx="737">
                  <c:v>3188</c:v>
                </c:pt>
                <c:pt idx="738">
                  <c:v>3191</c:v>
                </c:pt>
                <c:pt idx="739">
                  <c:v>3193</c:v>
                </c:pt>
                <c:pt idx="740">
                  <c:v>3193</c:v>
                </c:pt>
                <c:pt idx="741">
                  <c:v>3198</c:v>
                </c:pt>
                <c:pt idx="742">
                  <c:v>3199</c:v>
                </c:pt>
                <c:pt idx="743">
                  <c:v>3200</c:v>
                </c:pt>
                <c:pt idx="744">
                  <c:v>3203</c:v>
                </c:pt>
                <c:pt idx="745">
                  <c:v>3207</c:v>
                </c:pt>
                <c:pt idx="746">
                  <c:v>3209</c:v>
                </c:pt>
                <c:pt idx="747">
                  <c:v>3214</c:v>
                </c:pt>
                <c:pt idx="748">
                  <c:v>3221</c:v>
                </c:pt>
                <c:pt idx="749">
                  <c:v>3229</c:v>
                </c:pt>
                <c:pt idx="750">
                  <c:v>3233</c:v>
                </c:pt>
                <c:pt idx="751">
                  <c:v>3234</c:v>
                </c:pt>
                <c:pt idx="752">
                  <c:v>3237</c:v>
                </c:pt>
                <c:pt idx="753">
                  <c:v>3242</c:v>
                </c:pt>
                <c:pt idx="754">
                  <c:v>3243</c:v>
                </c:pt>
                <c:pt idx="755">
                  <c:v>3245</c:v>
                </c:pt>
                <c:pt idx="756">
                  <c:v>3247</c:v>
                </c:pt>
                <c:pt idx="757">
                  <c:v>3250</c:v>
                </c:pt>
                <c:pt idx="758">
                  <c:v>3257</c:v>
                </c:pt>
                <c:pt idx="759">
                  <c:v>3261</c:v>
                </c:pt>
                <c:pt idx="760">
                  <c:v>3263</c:v>
                </c:pt>
                <c:pt idx="761">
                  <c:v>3264</c:v>
                </c:pt>
                <c:pt idx="762">
                  <c:v>3266</c:v>
                </c:pt>
                <c:pt idx="763">
                  <c:v>3269</c:v>
                </c:pt>
                <c:pt idx="764">
                  <c:v>3272</c:v>
                </c:pt>
                <c:pt idx="765">
                  <c:v>3276</c:v>
                </c:pt>
                <c:pt idx="766">
                  <c:v>3279</c:v>
                </c:pt>
                <c:pt idx="767">
                  <c:v>3282</c:v>
                </c:pt>
                <c:pt idx="768">
                  <c:v>3287</c:v>
                </c:pt>
                <c:pt idx="769">
                  <c:v>3290</c:v>
                </c:pt>
                <c:pt idx="770">
                  <c:v>3296</c:v>
                </c:pt>
                <c:pt idx="771">
                  <c:v>3301</c:v>
                </c:pt>
                <c:pt idx="772">
                  <c:v>3306</c:v>
                </c:pt>
                <c:pt idx="773">
                  <c:v>3308</c:v>
                </c:pt>
                <c:pt idx="774">
                  <c:v>3313</c:v>
                </c:pt>
                <c:pt idx="775">
                  <c:v>3318</c:v>
                </c:pt>
                <c:pt idx="776">
                  <c:v>3323</c:v>
                </c:pt>
                <c:pt idx="777">
                  <c:v>3328</c:v>
                </c:pt>
                <c:pt idx="778">
                  <c:v>3335</c:v>
                </c:pt>
                <c:pt idx="779">
                  <c:v>3338</c:v>
                </c:pt>
                <c:pt idx="780">
                  <c:v>3343</c:v>
                </c:pt>
                <c:pt idx="781">
                  <c:v>3349</c:v>
                </c:pt>
                <c:pt idx="782">
                  <c:v>3354</c:v>
                </c:pt>
                <c:pt idx="783">
                  <c:v>3359</c:v>
                </c:pt>
                <c:pt idx="784">
                  <c:v>3362</c:v>
                </c:pt>
                <c:pt idx="785">
                  <c:v>3368</c:v>
                </c:pt>
                <c:pt idx="786">
                  <c:v>3374</c:v>
                </c:pt>
                <c:pt idx="787">
                  <c:v>3379</c:v>
                </c:pt>
                <c:pt idx="788">
                  <c:v>3382</c:v>
                </c:pt>
                <c:pt idx="789">
                  <c:v>3384</c:v>
                </c:pt>
                <c:pt idx="790">
                  <c:v>3386</c:v>
                </c:pt>
                <c:pt idx="791">
                  <c:v>3388</c:v>
                </c:pt>
                <c:pt idx="792">
                  <c:v>3389</c:v>
                </c:pt>
                <c:pt idx="793">
                  <c:v>3396</c:v>
                </c:pt>
                <c:pt idx="794">
                  <c:v>3400</c:v>
                </c:pt>
                <c:pt idx="795">
                  <c:v>3403</c:v>
                </c:pt>
                <c:pt idx="796">
                  <c:v>3408</c:v>
                </c:pt>
                <c:pt idx="797">
                  <c:v>3412</c:v>
                </c:pt>
                <c:pt idx="798">
                  <c:v>3416</c:v>
                </c:pt>
                <c:pt idx="799">
                  <c:v>3419</c:v>
                </c:pt>
                <c:pt idx="800">
                  <c:v>3423</c:v>
                </c:pt>
                <c:pt idx="801">
                  <c:v>3428</c:v>
                </c:pt>
                <c:pt idx="802">
                  <c:v>3432</c:v>
                </c:pt>
                <c:pt idx="803">
                  <c:v>3434</c:v>
                </c:pt>
                <c:pt idx="804">
                  <c:v>3441</c:v>
                </c:pt>
                <c:pt idx="805">
                  <c:v>3445</c:v>
                </c:pt>
                <c:pt idx="806">
                  <c:v>3448</c:v>
                </c:pt>
                <c:pt idx="807">
                  <c:v>3453</c:v>
                </c:pt>
                <c:pt idx="808">
                  <c:v>3455</c:v>
                </c:pt>
                <c:pt idx="809">
                  <c:v>3456</c:v>
                </c:pt>
                <c:pt idx="810">
                  <c:v>3460</c:v>
                </c:pt>
                <c:pt idx="811">
                  <c:v>3461</c:v>
                </c:pt>
                <c:pt idx="812">
                  <c:v>3465</c:v>
                </c:pt>
                <c:pt idx="813">
                  <c:v>3471</c:v>
                </c:pt>
                <c:pt idx="814">
                  <c:v>3472</c:v>
                </c:pt>
                <c:pt idx="815">
                  <c:v>3474</c:v>
                </c:pt>
                <c:pt idx="816">
                  <c:v>3479</c:v>
                </c:pt>
                <c:pt idx="817">
                  <c:v>3484</c:v>
                </c:pt>
                <c:pt idx="818">
                  <c:v>3487</c:v>
                </c:pt>
                <c:pt idx="819">
                  <c:v>3492</c:v>
                </c:pt>
                <c:pt idx="820">
                  <c:v>3498</c:v>
                </c:pt>
                <c:pt idx="821">
                  <c:v>3500</c:v>
                </c:pt>
                <c:pt idx="822">
                  <c:v>3504</c:v>
                </c:pt>
                <c:pt idx="823">
                  <c:v>3508</c:v>
                </c:pt>
                <c:pt idx="824">
                  <c:v>3514</c:v>
                </c:pt>
                <c:pt idx="825">
                  <c:v>3520</c:v>
                </c:pt>
                <c:pt idx="826">
                  <c:v>3523</c:v>
                </c:pt>
                <c:pt idx="827">
                  <c:v>3528</c:v>
                </c:pt>
                <c:pt idx="828">
                  <c:v>3532</c:v>
                </c:pt>
                <c:pt idx="829">
                  <c:v>3536</c:v>
                </c:pt>
                <c:pt idx="830">
                  <c:v>3538</c:v>
                </c:pt>
                <c:pt idx="831">
                  <c:v>3540</c:v>
                </c:pt>
                <c:pt idx="832">
                  <c:v>3542</c:v>
                </c:pt>
                <c:pt idx="833">
                  <c:v>3545</c:v>
                </c:pt>
                <c:pt idx="834">
                  <c:v>3548</c:v>
                </c:pt>
                <c:pt idx="835">
                  <c:v>3552</c:v>
                </c:pt>
                <c:pt idx="836">
                  <c:v>3557</c:v>
                </c:pt>
                <c:pt idx="837">
                  <c:v>3562</c:v>
                </c:pt>
                <c:pt idx="838">
                  <c:v>3567</c:v>
                </c:pt>
                <c:pt idx="839">
                  <c:v>3568</c:v>
                </c:pt>
                <c:pt idx="840">
                  <c:v>3573</c:v>
                </c:pt>
                <c:pt idx="841">
                  <c:v>3576</c:v>
                </c:pt>
                <c:pt idx="842">
                  <c:v>3581</c:v>
                </c:pt>
                <c:pt idx="843">
                  <c:v>3583</c:v>
                </c:pt>
                <c:pt idx="844">
                  <c:v>3589</c:v>
                </c:pt>
                <c:pt idx="845">
                  <c:v>3592</c:v>
                </c:pt>
                <c:pt idx="846">
                  <c:v>3595</c:v>
                </c:pt>
                <c:pt idx="847">
                  <c:v>3597</c:v>
                </c:pt>
                <c:pt idx="848">
                  <c:v>3600</c:v>
                </c:pt>
                <c:pt idx="849">
                  <c:v>3605</c:v>
                </c:pt>
                <c:pt idx="850">
                  <c:v>3608</c:v>
                </c:pt>
                <c:pt idx="851">
                  <c:v>3612</c:v>
                </c:pt>
                <c:pt idx="852">
                  <c:v>3618</c:v>
                </c:pt>
                <c:pt idx="853">
                  <c:v>3621</c:v>
                </c:pt>
                <c:pt idx="854">
                  <c:v>3625</c:v>
                </c:pt>
                <c:pt idx="855">
                  <c:v>3627</c:v>
                </c:pt>
                <c:pt idx="856">
                  <c:v>3632</c:v>
                </c:pt>
                <c:pt idx="857">
                  <c:v>3636</c:v>
                </c:pt>
                <c:pt idx="858">
                  <c:v>3639</c:v>
                </c:pt>
                <c:pt idx="859">
                  <c:v>3644</c:v>
                </c:pt>
                <c:pt idx="860">
                  <c:v>3648</c:v>
                </c:pt>
                <c:pt idx="861">
                  <c:v>3653</c:v>
                </c:pt>
                <c:pt idx="862">
                  <c:v>3657</c:v>
                </c:pt>
                <c:pt idx="863">
                  <c:v>3663</c:v>
                </c:pt>
                <c:pt idx="864">
                  <c:v>3666</c:v>
                </c:pt>
                <c:pt idx="865">
                  <c:v>3672</c:v>
                </c:pt>
                <c:pt idx="866">
                  <c:v>3677</c:v>
                </c:pt>
                <c:pt idx="867">
                  <c:v>3684</c:v>
                </c:pt>
                <c:pt idx="868">
                  <c:v>3687</c:v>
                </c:pt>
                <c:pt idx="869">
                  <c:v>3690</c:v>
                </c:pt>
                <c:pt idx="870">
                  <c:v>3694</c:v>
                </c:pt>
                <c:pt idx="871">
                  <c:v>3701</c:v>
                </c:pt>
                <c:pt idx="872">
                  <c:v>3705</c:v>
                </c:pt>
                <c:pt idx="873">
                  <c:v>3711</c:v>
                </c:pt>
                <c:pt idx="874">
                  <c:v>3714</c:v>
                </c:pt>
                <c:pt idx="875">
                  <c:v>3719</c:v>
                </c:pt>
                <c:pt idx="876">
                  <c:v>3723</c:v>
                </c:pt>
                <c:pt idx="877">
                  <c:v>3725</c:v>
                </c:pt>
                <c:pt idx="878">
                  <c:v>3728</c:v>
                </c:pt>
                <c:pt idx="879">
                  <c:v>3730</c:v>
                </c:pt>
                <c:pt idx="880">
                  <c:v>3733</c:v>
                </c:pt>
                <c:pt idx="881">
                  <c:v>3737</c:v>
                </c:pt>
                <c:pt idx="882">
                  <c:v>3746</c:v>
                </c:pt>
                <c:pt idx="883">
                  <c:v>3754</c:v>
                </c:pt>
                <c:pt idx="884">
                  <c:v>3759</c:v>
                </c:pt>
                <c:pt idx="885">
                  <c:v>3763</c:v>
                </c:pt>
                <c:pt idx="886">
                  <c:v>3767</c:v>
                </c:pt>
                <c:pt idx="887">
                  <c:v>3770</c:v>
                </c:pt>
                <c:pt idx="888">
                  <c:v>3777</c:v>
                </c:pt>
                <c:pt idx="889">
                  <c:v>3782</c:v>
                </c:pt>
                <c:pt idx="890">
                  <c:v>3785</c:v>
                </c:pt>
                <c:pt idx="891">
                  <c:v>3791</c:v>
                </c:pt>
                <c:pt idx="892">
                  <c:v>3793</c:v>
                </c:pt>
                <c:pt idx="893">
                  <c:v>3802</c:v>
                </c:pt>
                <c:pt idx="894">
                  <c:v>3807</c:v>
                </c:pt>
                <c:pt idx="895">
                  <c:v>3812</c:v>
                </c:pt>
                <c:pt idx="896">
                  <c:v>3816</c:v>
                </c:pt>
                <c:pt idx="897">
                  <c:v>3819</c:v>
                </c:pt>
                <c:pt idx="898">
                  <c:v>3822</c:v>
                </c:pt>
                <c:pt idx="899">
                  <c:v>3826</c:v>
                </c:pt>
                <c:pt idx="900">
                  <c:v>3833</c:v>
                </c:pt>
                <c:pt idx="901">
                  <c:v>3839</c:v>
                </c:pt>
                <c:pt idx="902">
                  <c:v>3842</c:v>
                </c:pt>
                <c:pt idx="903">
                  <c:v>3845</c:v>
                </c:pt>
                <c:pt idx="904">
                  <c:v>3849</c:v>
                </c:pt>
                <c:pt idx="905">
                  <c:v>3855</c:v>
                </c:pt>
                <c:pt idx="906">
                  <c:v>3861</c:v>
                </c:pt>
                <c:pt idx="907">
                  <c:v>3870</c:v>
                </c:pt>
                <c:pt idx="908">
                  <c:v>3875</c:v>
                </c:pt>
                <c:pt idx="909">
                  <c:v>3882</c:v>
                </c:pt>
                <c:pt idx="910">
                  <c:v>3887</c:v>
                </c:pt>
                <c:pt idx="911">
                  <c:v>3891</c:v>
                </c:pt>
                <c:pt idx="912">
                  <c:v>3895</c:v>
                </c:pt>
                <c:pt idx="913">
                  <c:v>3900</c:v>
                </c:pt>
                <c:pt idx="914">
                  <c:v>3903</c:v>
                </c:pt>
                <c:pt idx="915">
                  <c:v>3907</c:v>
                </c:pt>
                <c:pt idx="916">
                  <c:v>3910</c:v>
                </c:pt>
                <c:pt idx="917">
                  <c:v>3913</c:v>
                </c:pt>
                <c:pt idx="918">
                  <c:v>3919</c:v>
                </c:pt>
                <c:pt idx="919">
                  <c:v>3923</c:v>
                </c:pt>
                <c:pt idx="920">
                  <c:v>3927</c:v>
                </c:pt>
                <c:pt idx="921">
                  <c:v>3932</c:v>
                </c:pt>
                <c:pt idx="922">
                  <c:v>3932</c:v>
                </c:pt>
                <c:pt idx="923">
                  <c:v>3934</c:v>
                </c:pt>
                <c:pt idx="924">
                  <c:v>3936</c:v>
                </c:pt>
                <c:pt idx="925">
                  <c:v>3938</c:v>
                </c:pt>
                <c:pt idx="926">
                  <c:v>3940</c:v>
                </c:pt>
                <c:pt idx="927">
                  <c:v>3944</c:v>
                </c:pt>
                <c:pt idx="928">
                  <c:v>3948</c:v>
                </c:pt>
                <c:pt idx="929">
                  <c:v>3953</c:v>
                </c:pt>
                <c:pt idx="930">
                  <c:v>3954</c:v>
                </c:pt>
                <c:pt idx="931">
                  <c:v>3957</c:v>
                </c:pt>
                <c:pt idx="932">
                  <c:v>3957</c:v>
                </c:pt>
                <c:pt idx="933">
                  <c:v>3960</c:v>
                </c:pt>
                <c:pt idx="934">
                  <c:v>3964</c:v>
                </c:pt>
                <c:pt idx="935">
                  <c:v>3969</c:v>
                </c:pt>
                <c:pt idx="936">
                  <c:v>3974</c:v>
                </c:pt>
                <c:pt idx="937">
                  <c:v>3979</c:v>
                </c:pt>
                <c:pt idx="938">
                  <c:v>3981</c:v>
                </c:pt>
                <c:pt idx="939">
                  <c:v>3984</c:v>
                </c:pt>
                <c:pt idx="940">
                  <c:v>3987</c:v>
                </c:pt>
                <c:pt idx="941">
                  <c:v>3991</c:v>
                </c:pt>
                <c:pt idx="942">
                  <c:v>3996</c:v>
                </c:pt>
                <c:pt idx="943">
                  <c:v>4001</c:v>
                </c:pt>
                <c:pt idx="944">
                  <c:v>4001</c:v>
                </c:pt>
                <c:pt idx="945">
                  <c:v>4006</c:v>
                </c:pt>
                <c:pt idx="946">
                  <c:v>4010</c:v>
                </c:pt>
                <c:pt idx="947">
                  <c:v>4014</c:v>
                </c:pt>
                <c:pt idx="948">
                  <c:v>4018</c:v>
                </c:pt>
                <c:pt idx="949">
                  <c:v>4022</c:v>
                </c:pt>
                <c:pt idx="950">
                  <c:v>4027</c:v>
                </c:pt>
                <c:pt idx="951">
                  <c:v>4030</c:v>
                </c:pt>
                <c:pt idx="952">
                  <c:v>4035</c:v>
                </c:pt>
                <c:pt idx="953">
                  <c:v>4042</c:v>
                </c:pt>
                <c:pt idx="954">
                  <c:v>4042</c:v>
                </c:pt>
                <c:pt idx="955">
                  <c:v>4048</c:v>
                </c:pt>
                <c:pt idx="956">
                  <c:v>4051</c:v>
                </c:pt>
                <c:pt idx="957">
                  <c:v>4053</c:v>
                </c:pt>
                <c:pt idx="958">
                  <c:v>4059</c:v>
                </c:pt>
                <c:pt idx="959">
                  <c:v>4061</c:v>
                </c:pt>
                <c:pt idx="960">
                  <c:v>4062</c:v>
                </c:pt>
                <c:pt idx="961">
                  <c:v>4064</c:v>
                </c:pt>
                <c:pt idx="962">
                  <c:v>4069</c:v>
                </c:pt>
                <c:pt idx="963">
                  <c:v>4071</c:v>
                </c:pt>
                <c:pt idx="964">
                  <c:v>4074</c:v>
                </c:pt>
                <c:pt idx="965">
                  <c:v>4077</c:v>
                </c:pt>
                <c:pt idx="966">
                  <c:v>4077</c:v>
                </c:pt>
                <c:pt idx="967">
                  <c:v>4080</c:v>
                </c:pt>
                <c:pt idx="968">
                  <c:v>4084</c:v>
                </c:pt>
                <c:pt idx="969">
                  <c:v>4088</c:v>
                </c:pt>
                <c:pt idx="970">
                  <c:v>4093</c:v>
                </c:pt>
              </c:numCache>
            </c:numRef>
          </c:yVal>
          <c:smooth val="1"/>
        </c:ser>
        <c:axId val="65759872"/>
        <c:axId val="66327296"/>
      </c:scatterChart>
      <c:valAx>
        <c:axId val="65759872"/>
        <c:scaling>
          <c:orientation val="minMax"/>
          <c:max val="10000"/>
        </c:scaling>
        <c:axPos val="b"/>
        <c:title>
          <c:tx>
            <c:rich>
              <a:bodyPr/>
              <a:lstStyle/>
              <a:p>
                <a:pPr>
                  <a:defRPr sz="1200"/>
                </a:pPr>
                <a:r>
                  <a:rPr lang="en-US" sz="1200"/>
                  <a:t>Tokens</a:t>
                </a:r>
              </a:p>
            </c:rich>
          </c:tx>
          <c:layout/>
        </c:title>
        <c:numFmt formatCode="General" sourceLinked="1"/>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6327296"/>
        <c:crosses val="autoZero"/>
        <c:crossBetween val="midCat"/>
      </c:valAx>
      <c:valAx>
        <c:axId val="66327296"/>
        <c:scaling>
          <c:orientation val="minMax"/>
        </c:scaling>
        <c:axPos val="l"/>
        <c:majorGridlines/>
        <c:title>
          <c:tx>
            <c:rich>
              <a:bodyPr rot="-5400000" vert="horz"/>
              <a:lstStyle/>
              <a:p>
                <a:pPr>
                  <a:defRPr sz="1200"/>
                </a:pPr>
                <a:r>
                  <a:rPr lang="en-US" sz="1200"/>
                  <a:t>Types</a:t>
                </a:r>
              </a:p>
            </c:rich>
          </c:tx>
          <c:layout/>
        </c:title>
        <c:numFmt formatCode="General" sourceLinked="1"/>
        <c:tickLblPos val="nextTo"/>
        <c:txPr>
          <a:bodyPr/>
          <a:lstStyle/>
          <a:p>
            <a:pPr>
              <a:defRPr sz="1200"/>
            </a:pPr>
            <a:endParaRPr lang="en-US"/>
          </a:p>
        </c:txPr>
        <c:crossAx val="65759872"/>
        <c:crosses val="autoZero"/>
        <c:crossBetween val="midCat"/>
      </c:valAx>
    </c:plotArea>
    <c:legend>
      <c:legendPos val="r"/>
      <c:layout>
        <c:manualLayout>
          <c:xMode val="edge"/>
          <c:yMode val="edge"/>
          <c:x val="0.13159711286089279"/>
          <c:y val="0.20056321084864392"/>
          <c:w val="0.17943548387096858"/>
          <c:h val="0.44236339389615165"/>
        </c:manualLayout>
      </c:layout>
      <c:txPr>
        <a:bodyPr/>
        <a:lstStyle/>
        <a:p>
          <a:pPr>
            <a:defRPr sz="12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Type-Token Ratio Curves</a:t>
            </a:r>
          </a:p>
        </c:rich>
      </c:tx>
      <c:layout/>
    </c:title>
    <c:plotArea>
      <c:layout>
        <c:manualLayout>
          <c:layoutTarget val="inner"/>
          <c:xMode val="edge"/>
          <c:yMode val="edge"/>
          <c:x val="0.11372440944881922"/>
          <c:y val="0.19480351414406533"/>
          <c:w val="0.84842825896762919"/>
          <c:h val="0.60201692610205859"/>
        </c:manualLayout>
      </c:layout>
      <c:lineChart>
        <c:grouping val="standard"/>
        <c:ser>
          <c:idx val="0"/>
          <c:order val="0"/>
          <c:tx>
            <c:strRef>
              <c:f>EAHI.tt!$A$1</c:f>
              <c:strCache>
                <c:ptCount val="1"/>
                <c:pt idx="0">
                  <c:v>English</c:v>
                </c:pt>
              </c:strCache>
            </c:strRef>
          </c:tx>
          <c:marker>
            <c:symbol val="none"/>
          </c:marker>
          <c:cat>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cat>
          <c:val>
            <c:numRef>
              <c:f>EAHI.tt!$C$3:$C$974</c:f>
              <c:numCache>
                <c:formatCode>General</c:formatCode>
                <c:ptCount val="972"/>
                <c:pt idx="0">
                  <c:v>1</c:v>
                </c:pt>
                <c:pt idx="1">
                  <c:v>1</c:v>
                </c:pt>
                <c:pt idx="2">
                  <c:v>0.95000000000000062</c:v>
                </c:pt>
                <c:pt idx="3">
                  <c:v>0.93333333333333302</c:v>
                </c:pt>
                <c:pt idx="4">
                  <c:v>0.95000000000000062</c:v>
                </c:pt>
                <c:pt idx="5">
                  <c:v>0.92</c:v>
                </c:pt>
                <c:pt idx="6">
                  <c:v>0.88333333333333297</c:v>
                </c:pt>
                <c:pt idx="7">
                  <c:v>0.82857142857142962</c:v>
                </c:pt>
                <c:pt idx="8">
                  <c:v>0.8125</c:v>
                </c:pt>
                <c:pt idx="9">
                  <c:v>0.7777777777777789</c:v>
                </c:pt>
                <c:pt idx="10">
                  <c:v>0.7600000000000009</c:v>
                </c:pt>
                <c:pt idx="11">
                  <c:v>0.74545454545454504</c:v>
                </c:pt>
                <c:pt idx="12">
                  <c:v>0.73333333333333295</c:v>
                </c:pt>
                <c:pt idx="13">
                  <c:v>0.70769230769230795</c:v>
                </c:pt>
                <c:pt idx="14">
                  <c:v>0.70000000000000062</c:v>
                </c:pt>
                <c:pt idx="15">
                  <c:v>0.66000000000000103</c:v>
                </c:pt>
                <c:pt idx="16">
                  <c:v>0.64375000000000104</c:v>
                </c:pt>
                <c:pt idx="17">
                  <c:v>0.62352941176470678</c:v>
                </c:pt>
                <c:pt idx="18">
                  <c:v>0.63333333333333364</c:v>
                </c:pt>
                <c:pt idx="19">
                  <c:v>0.63684210526315865</c:v>
                </c:pt>
                <c:pt idx="20">
                  <c:v>0.64500000000000091</c:v>
                </c:pt>
                <c:pt idx="21">
                  <c:v>0.63809523809523905</c:v>
                </c:pt>
                <c:pt idx="22">
                  <c:v>0.62272727272727391</c:v>
                </c:pt>
                <c:pt idx="23">
                  <c:v>0.61739130434782663</c:v>
                </c:pt>
                <c:pt idx="24">
                  <c:v>0.60833333333333295</c:v>
                </c:pt>
                <c:pt idx="25">
                  <c:v>0.60000000000000064</c:v>
                </c:pt>
                <c:pt idx="26">
                  <c:v>0.59615384615384603</c:v>
                </c:pt>
                <c:pt idx="27">
                  <c:v>0.592592592592593</c:v>
                </c:pt>
                <c:pt idx="28">
                  <c:v>0.59285714285714208</c:v>
                </c:pt>
                <c:pt idx="29">
                  <c:v>0.59655172413792956</c:v>
                </c:pt>
                <c:pt idx="30">
                  <c:v>0.58000000000000007</c:v>
                </c:pt>
                <c:pt idx="31">
                  <c:v>0.5709677419354835</c:v>
                </c:pt>
                <c:pt idx="32">
                  <c:v>0.57187500000000102</c:v>
                </c:pt>
                <c:pt idx="33">
                  <c:v>0.56969696969697003</c:v>
                </c:pt>
                <c:pt idx="34">
                  <c:v>0.5588235294117645</c:v>
                </c:pt>
                <c:pt idx="35">
                  <c:v>0.5628571428571425</c:v>
                </c:pt>
                <c:pt idx="36">
                  <c:v>0.56388888888888977</c:v>
                </c:pt>
                <c:pt idx="37">
                  <c:v>0.55945945945945963</c:v>
                </c:pt>
                <c:pt idx="38">
                  <c:v>0.56052631578947398</c:v>
                </c:pt>
                <c:pt idx="39">
                  <c:v>0.55641025641025599</c:v>
                </c:pt>
                <c:pt idx="40">
                  <c:v>0.5575</c:v>
                </c:pt>
                <c:pt idx="41">
                  <c:v>0.55609756097560958</c:v>
                </c:pt>
                <c:pt idx="42">
                  <c:v>0.55476190476190457</c:v>
                </c:pt>
                <c:pt idx="43">
                  <c:v>0.54651162790697649</c:v>
                </c:pt>
                <c:pt idx="44">
                  <c:v>0.53863636363636358</c:v>
                </c:pt>
                <c:pt idx="45">
                  <c:v>0.54</c:v>
                </c:pt>
                <c:pt idx="46">
                  <c:v>0.5413043478260865</c:v>
                </c:pt>
                <c:pt idx="47">
                  <c:v>0.536170212765957</c:v>
                </c:pt>
                <c:pt idx="48">
                  <c:v>0.5354166666666661</c:v>
                </c:pt>
                <c:pt idx="49">
                  <c:v>0.53265306122449063</c:v>
                </c:pt>
                <c:pt idx="50">
                  <c:v>0.53400000000000003</c:v>
                </c:pt>
                <c:pt idx="51">
                  <c:v>0.52941176470588158</c:v>
                </c:pt>
                <c:pt idx="52">
                  <c:v>0.52692307692307805</c:v>
                </c:pt>
                <c:pt idx="53">
                  <c:v>0.52264150943396204</c:v>
                </c:pt>
                <c:pt idx="54">
                  <c:v>0.52222222222222159</c:v>
                </c:pt>
                <c:pt idx="55">
                  <c:v>0.52181818181818196</c:v>
                </c:pt>
                <c:pt idx="56">
                  <c:v>0.52321428571428497</c:v>
                </c:pt>
                <c:pt idx="57">
                  <c:v>0.52456140350877289</c:v>
                </c:pt>
                <c:pt idx="58">
                  <c:v>0.52413793103448303</c:v>
                </c:pt>
                <c:pt idx="59">
                  <c:v>0.52881355932203356</c:v>
                </c:pt>
                <c:pt idx="60">
                  <c:v>0.52500000000000002</c:v>
                </c:pt>
                <c:pt idx="61">
                  <c:v>0.52295081967213164</c:v>
                </c:pt>
                <c:pt idx="62">
                  <c:v>0.52419354838709697</c:v>
                </c:pt>
                <c:pt idx="63">
                  <c:v>0.52539682539682497</c:v>
                </c:pt>
                <c:pt idx="64">
                  <c:v>0.52187499999999998</c:v>
                </c:pt>
                <c:pt idx="65">
                  <c:v>0.52307692307692222</c:v>
                </c:pt>
                <c:pt idx="66">
                  <c:v>0.52121212121211968</c:v>
                </c:pt>
                <c:pt idx="67">
                  <c:v>0.52089552238806103</c:v>
                </c:pt>
                <c:pt idx="68">
                  <c:v>0.5176470588235299</c:v>
                </c:pt>
                <c:pt idx="69">
                  <c:v>0.51739130434782599</c:v>
                </c:pt>
                <c:pt idx="70">
                  <c:v>0.51714285714285702</c:v>
                </c:pt>
                <c:pt idx="71">
                  <c:v>0.51408450704225295</c:v>
                </c:pt>
                <c:pt idx="72">
                  <c:v>0.50694444444444464</c:v>
                </c:pt>
                <c:pt idx="73">
                  <c:v>0.50958904109588998</c:v>
                </c:pt>
                <c:pt idx="74">
                  <c:v>0.50405405405405401</c:v>
                </c:pt>
                <c:pt idx="75">
                  <c:v>0.49733333333333302</c:v>
                </c:pt>
                <c:pt idx="76">
                  <c:v>0.49078947368421177</c:v>
                </c:pt>
                <c:pt idx="77">
                  <c:v>0.48441558441558402</c:v>
                </c:pt>
                <c:pt idx="78">
                  <c:v>0.47820512820512773</c:v>
                </c:pt>
                <c:pt idx="79">
                  <c:v>0.47215189873417701</c:v>
                </c:pt>
                <c:pt idx="80">
                  <c:v>0.46625</c:v>
                </c:pt>
                <c:pt idx="81">
                  <c:v>0.46049382716049397</c:v>
                </c:pt>
                <c:pt idx="82">
                  <c:v>0.45487804878048832</c:v>
                </c:pt>
                <c:pt idx="83">
                  <c:v>0.44939759036144639</c:v>
                </c:pt>
                <c:pt idx="84">
                  <c:v>0.44404761904761902</c:v>
                </c:pt>
                <c:pt idx="85">
                  <c:v>0.43882352941176539</c:v>
                </c:pt>
                <c:pt idx="86">
                  <c:v>0.43372093023255853</c:v>
                </c:pt>
                <c:pt idx="87">
                  <c:v>0.42873563218390776</c:v>
                </c:pt>
                <c:pt idx="88">
                  <c:v>0.42386363636363639</c:v>
                </c:pt>
                <c:pt idx="89">
                  <c:v>0.419101123595506</c:v>
                </c:pt>
                <c:pt idx="90">
                  <c:v>0.41444444444444445</c:v>
                </c:pt>
                <c:pt idx="91">
                  <c:v>0.40989010989011032</c:v>
                </c:pt>
                <c:pt idx="92">
                  <c:v>0.40543478260869598</c:v>
                </c:pt>
                <c:pt idx="93">
                  <c:v>0.40215053763440939</c:v>
                </c:pt>
                <c:pt idx="94">
                  <c:v>0.40319148936170202</c:v>
                </c:pt>
                <c:pt idx="95">
                  <c:v>0.40421052631578902</c:v>
                </c:pt>
                <c:pt idx="96">
                  <c:v>0.40104166666666702</c:v>
                </c:pt>
                <c:pt idx="97">
                  <c:v>0.40618556701030939</c:v>
                </c:pt>
                <c:pt idx="98">
                  <c:v>0.40816326530612201</c:v>
                </c:pt>
                <c:pt idx="99">
                  <c:v>0.41010101010100974</c:v>
                </c:pt>
                <c:pt idx="100">
                  <c:v>0.41000000000000031</c:v>
                </c:pt>
                <c:pt idx="101">
                  <c:v>0.40891089108910977</c:v>
                </c:pt>
                <c:pt idx="102">
                  <c:v>0.40784313725490245</c:v>
                </c:pt>
                <c:pt idx="103">
                  <c:v>0.40776699029126245</c:v>
                </c:pt>
                <c:pt idx="104">
                  <c:v>0.40961538461538499</c:v>
                </c:pt>
                <c:pt idx="105">
                  <c:v>0.40952380952381046</c:v>
                </c:pt>
                <c:pt idx="106">
                  <c:v>0.41226415094339575</c:v>
                </c:pt>
                <c:pt idx="107">
                  <c:v>0.41308411214953339</c:v>
                </c:pt>
                <c:pt idx="108">
                  <c:v>0.41018518518518532</c:v>
                </c:pt>
                <c:pt idx="109">
                  <c:v>0.40917431192660664</c:v>
                </c:pt>
                <c:pt idx="110">
                  <c:v>0.40909090909090945</c:v>
                </c:pt>
                <c:pt idx="111">
                  <c:v>0.40630630630630632</c:v>
                </c:pt>
                <c:pt idx="112">
                  <c:v>0.40714285714285753</c:v>
                </c:pt>
                <c:pt idx="113">
                  <c:v>0.40796460176991289</c:v>
                </c:pt>
                <c:pt idx="114">
                  <c:v>0.40701754385964978</c:v>
                </c:pt>
                <c:pt idx="115">
                  <c:v>0.40869565217391279</c:v>
                </c:pt>
                <c:pt idx="116">
                  <c:v>0.40775862068965552</c:v>
                </c:pt>
                <c:pt idx="117">
                  <c:v>0.40769230769230802</c:v>
                </c:pt>
                <c:pt idx="118">
                  <c:v>0.40762711864406798</c:v>
                </c:pt>
                <c:pt idx="119">
                  <c:v>0.40588235294117597</c:v>
                </c:pt>
                <c:pt idx="120">
                  <c:v>0.40833333333333299</c:v>
                </c:pt>
                <c:pt idx="121">
                  <c:v>0.41074380165289298</c:v>
                </c:pt>
                <c:pt idx="122">
                  <c:v>0.40983606557377139</c:v>
                </c:pt>
                <c:pt idx="123">
                  <c:v>0.40975609756097597</c:v>
                </c:pt>
                <c:pt idx="124">
                  <c:v>0.40967741935483953</c:v>
                </c:pt>
                <c:pt idx="125">
                  <c:v>0.40880000000000039</c:v>
                </c:pt>
                <c:pt idx="126">
                  <c:v>0.40793650793650832</c:v>
                </c:pt>
                <c:pt idx="127">
                  <c:v>0.41023622047244102</c:v>
                </c:pt>
                <c:pt idx="128">
                  <c:v>0.41015625</c:v>
                </c:pt>
                <c:pt idx="129">
                  <c:v>0.4100775193798461</c:v>
                </c:pt>
                <c:pt idx="130">
                  <c:v>0.40846153846153754</c:v>
                </c:pt>
                <c:pt idx="131">
                  <c:v>0.40763358778626002</c:v>
                </c:pt>
                <c:pt idx="132">
                  <c:v>0.40606060606060645</c:v>
                </c:pt>
                <c:pt idx="133">
                  <c:v>0.406015037593985</c:v>
                </c:pt>
                <c:pt idx="134">
                  <c:v>0.40746268656716439</c:v>
                </c:pt>
                <c:pt idx="135">
                  <c:v>0.40740740740740738</c:v>
                </c:pt>
                <c:pt idx="136">
                  <c:v>0.40882352941176497</c:v>
                </c:pt>
                <c:pt idx="137">
                  <c:v>0.40583941605839374</c:v>
                </c:pt>
                <c:pt idx="138">
                  <c:v>0.40652173913043532</c:v>
                </c:pt>
                <c:pt idx="139">
                  <c:v>0.40575539568345298</c:v>
                </c:pt>
                <c:pt idx="140">
                  <c:v>0.40571428571428664</c:v>
                </c:pt>
                <c:pt idx="141">
                  <c:v>0.40709219858155993</c:v>
                </c:pt>
                <c:pt idx="142">
                  <c:v>0.407746478873239</c:v>
                </c:pt>
                <c:pt idx="143">
                  <c:v>0.40909090909090945</c:v>
                </c:pt>
                <c:pt idx="144">
                  <c:v>0.40972222222222232</c:v>
                </c:pt>
                <c:pt idx="145">
                  <c:v>0.41034482758620738</c:v>
                </c:pt>
                <c:pt idx="146">
                  <c:v>0.40958904109589045</c:v>
                </c:pt>
                <c:pt idx="147">
                  <c:v>0.40884353741496632</c:v>
                </c:pt>
                <c:pt idx="148">
                  <c:v>0.40945945945945939</c:v>
                </c:pt>
                <c:pt idx="149">
                  <c:v>0.40939597315436266</c:v>
                </c:pt>
                <c:pt idx="150">
                  <c:v>0.40933333333333299</c:v>
                </c:pt>
                <c:pt idx="151">
                  <c:v>0.40927152317880838</c:v>
                </c:pt>
                <c:pt idx="152">
                  <c:v>0.40855263157894739</c:v>
                </c:pt>
                <c:pt idx="153">
                  <c:v>0.409150326797386</c:v>
                </c:pt>
                <c:pt idx="154">
                  <c:v>0.41038961038961097</c:v>
                </c:pt>
                <c:pt idx="155">
                  <c:v>0.41032258064516153</c:v>
                </c:pt>
                <c:pt idx="156">
                  <c:v>0.40833333333333299</c:v>
                </c:pt>
                <c:pt idx="157">
                  <c:v>0.409554140127389</c:v>
                </c:pt>
                <c:pt idx="158">
                  <c:v>0.40886075949367146</c:v>
                </c:pt>
                <c:pt idx="159">
                  <c:v>0.40880503144654101</c:v>
                </c:pt>
                <c:pt idx="160">
                  <c:v>0.40812500000000002</c:v>
                </c:pt>
                <c:pt idx="161">
                  <c:v>0.40931677018633539</c:v>
                </c:pt>
                <c:pt idx="162">
                  <c:v>0.41049382716049398</c:v>
                </c:pt>
                <c:pt idx="163">
                  <c:v>0.41042944785276153</c:v>
                </c:pt>
                <c:pt idx="164">
                  <c:v>0.40975609756097597</c:v>
                </c:pt>
                <c:pt idx="165">
                  <c:v>0.41030303030303</c:v>
                </c:pt>
                <c:pt idx="166">
                  <c:v>0.41024096385542258</c:v>
                </c:pt>
                <c:pt idx="167">
                  <c:v>0.40838323353293432</c:v>
                </c:pt>
                <c:pt idx="168">
                  <c:v>0.40952380952381046</c:v>
                </c:pt>
                <c:pt idx="169">
                  <c:v>0.41005917159763339</c:v>
                </c:pt>
                <c:pt idx="170">
                  <c:v>0.41117647058823498</c:v>
                </c:pt>
                <c:pt idx="171">
                  <c:v>0.41052631578947496</c:v>
                </c:pt>
                <c:pt idx="172">
                  <c:v>0.41220930232558101</c:v>
                </c:pt>
                <c:pt idx="173">
                  <c:v>0.41271676300578053</c:v>
                </c:pt>
                <c:pt idx="174">
                  <c:v>0.41206896551724209</c:v>
                </c:pt>
                <c:pt idx="175">
                  <c:v>0.41200000000000031</c:v>
                </c:pt>
                <c:pt idx="176">
                  <c:v>0.41022727272727338</c:v>
                </c:pt>
                <c:pt idx="177">
                  <c:v>0.40960451977401152</c:v>
                </c:pt>
                <c:pt idx="178">
                  <c:v>0.4095505617977539</c:v>
                </c:pt>
                <c:pt idx="179">
                  <c:v>0.41005586592178839</c:v>
                </c:pt>
                <c:pt idx="180">
                  <c:v>0.40888888888888991</c:v>
                </c:pt>
                <c:pt idx="181">
                  <c:v>0.40939226519337052</c:v>
                </c:pt>
                <c:pt idx="182">
                  <c:v>0.40989010989011032</c:v>
                </c:pt>
                <c:pt idx="183">
                  <c:v>0.40928961748633874</c:v>
                </c:pt>
                <c:pt idx="184">
                  <c:v>0.40869565217391279</c:v>
                </c:pt>
                <c:pt idx="185">
                  <c:v>0.40756756756756846</c:v>
                </c:pt>
                <c:pt idx="186">
                  <c:v>0.40698924731182845</c:v>
                </c:pt>
                <c:pt idx="187">
                  <c:v>0.40748663101604365</c:v>
                </c:pt>
                <c:pt idx="188">
                  <c:v>0.4063829787234049</c:v>
                </c:pt>
                <c:pt idx="189">
                  <c:v>0.40740740740740738</c:v>
                </c:pt>
                <c:pt idx="190">
                  <c:v>0.40789473684210498</c:v>
                </c:pt>
                <c:pt idx="191">
                  <c:v>0.40732984293193708</c:v>
                </c:pt>
                <c:pt idx="192">
                  <c:v>0.40677083333333308</c:v>
                </c:pt>
                <c:pt idx="193">
                  <c:v>0.40518134715025939</c:v>
                </c:pt>
                <c:pt idx="194">
                  <c:v>0.40463917525773202</c:v>
                </c:pt>
                <c:pt idx="195">
                  <c:v>0.40307692307692339</c:v>
                </c:pt>
                <c:pt idx="196">
                  <c:v>0.40306122448979576</c:v>
                </c:pt>
                <c:pt idx="197">
                  <c:v>0.40304568527918838</c:v>
                </c:pt>
                <c:pt idx="198">
                  <c:v>0.40404040404040398</c:v>
                </c:pt>
                <c:pt idx="199">
                  <c:v>0.40402010050251302</c:v>
                </c:pt>
                <c:pt idx="200">
                  <c:v>0.40350000000000008</c:v>
                </c:pt>
                <c:pt idx="201">
                  <c:v>0.40298507462686639</c:v>
                </c:pt>
                <c:pt idx="202">
                  <c:v>0.40445544554455398</c:v>
                </c:pt>
                <c:pt idx="203">
                  <c:v>0.40492610837438453</c:v>
                </c:pt>
                <c:pt idx="204">
                  <c:v>0.40539215686274532</c:v>
                </c:pt>
                <c:pt idx="205">
                  <c:v>0.40585365853658473</c:v>
                </c:pt>
                <c:pt idx="206">
                  <c:v>0.40582524271844739</c:v>
                </c:pt>
                <c:pt idx="207">
                  <c:v>0.405797101449275</c:v>
                </c:pt>
                <c:pt idx="208">
                  <c:v>0.40673076923076945</c:v>
                </c:pt>
                <c:pt idx="209">
                  <c:v>0.40574162679425801</c:v>
                </c:pt>
                <c:pt idx="210">
                  <c:v>0.40523809523809501</c:v>
                </c:pt>
                <c:pt idx="211">
                  <c:v>0.40521327014218</c:v>
                </c:pt>
                <c:pt idx="212">
                  <c:v>0.40566037735849153</c:v>
                </c:pt>
                <c:pt idx="213">
                  <c:v>0.40657276995305297</c:v>
                </c:pt>
                <c:pt idx="214">
                  <c:v>0.40607476635514089</c:v>
                </c:pt>
                <c:pt idx="215">
                  <c:v>0.40651162790697698</c:v>
                </c:pt>
                <c:pt idx="216">
                  <c:v>0.40740740740740738</c:v>
                </c:pt>
                <c:pt idx="217">
                  <c:v>0.40645161290322601</c:v>
                </c:pt>
                <c:pt idx="218">
                  <c:v>0.40596330275229398</c:v>
                </c:pt>
                <c:pt idx="219">
                  <c:v>0.40547945205479502</c:v>
                </c:pt>
                <c:pt idx="220">
                  <c:v>0.40545454545454546</c:v>
                </c:pt>
                <c:pt idx="221">
                  <c:v>0.40542986425339439</c:v>
                </c:pt>
                <c:pt idx="222">
                  <c:v>0.40585585585585665</c:v>
                </c:pt>
                <c:pt idx="223">
                  <c:v>0.40582959641255645</c:v>
                </c:pt>
                <c:pt idx="224">
                  <c:v>0.40535714285714308</c:v>
                </c:pt>
                <c:pt idx="225">
                  <c:v>0.40444444444444438</c:v>
                </c:pt>
                <c:pt idx="226">
                  <c:v>0.40309734513274298</c:v>
                </c:pt>
                <c:pt idx="227">
                  <c:v>0.40352422907489077</c:v>
                </c:pt>
                <c:pt idx="228">
                  <c:v>0.40307017543859602</c:v>
                </c:pt>
                <c:pt idx="229">
                  <c:v>0.40218340611353676</c:v>
                </c:pt>
                <c:pt idx="230">
                  <c:v>0.40130434782608698</c:v>
                </c:pt>
                <c:pt idx="231">
                  <c:v>0.40173160173160199</c:v>
                </c:pt>
                <c:pt idx="232">
                  <c:v>0.40258620689655239</c:v>
                </c:pt>
                <c:pt idx="233">
                  <c:v>0.40300429184549452</c:v>
                </c:pt>
                <c:pt idx="234">
                  <c:v>0.40170940170940245</c:v>
                </c:pt>
                <c:pt idx="235">
                  <c:v>0.40170212765957408</c:v>
                </c:pt>
                <c:pt idx="236">
                  <c:v>0.401271186440678</c:v>
                </c:pt>
                <c:pt idx="237">
                  <c:v>0.40126582278481032</c:v>
                </c:pt>
                <c:pt idx="238">
                  <c:v>0.40042016806722752</c:v>
                </c:pt>
                <c:pt idx="239">
                  <c:v>0.40041841004184153</c:v>
                </c:pt>
                <c:pt idx="240">
                  <c:v>0.39916666666666778</c:v>
                </c:pt>
                <c:pt idx="241">
                  <c:v>0.39917012448132799</c:v>
                </c:pt>
                <c:pt idx="242">
                  <c:v>0.39876033057851201</c:v>
                </c:pt>
                <c:pt idx="243">
                  <c:v>0.39794238683127653</c:v>
                </c:pt>
                <c:pt idx="244">
                  <c:v>0.397131147540984</c:v>
                </c:pt>
                <c:pt idx="245">
                  <c:v>0.3963265306122461</c:v>
                </c:pt>
                <c:pt idx="246">
                  <c:v>0.39674796747967578</c:v>
                </c:pt>
                <c:pt idx="247">
                  <c:v>0.3959514170040499</c:v>
                </c:pt>
                <c:pt idx="248">
                  <c:v>0.39556451612903265</c:v>
                </c:pt>
                <c:pt idx="249">
                  <c:v>0.39437751004016153</c:v>
                </c:pt>
                <c:pt idx="250">
                  <c:v>0.39320000000000038</c:v>
                </c:pt>
                <c:pt idx="251">
                  <c:v>0.39322709163346653</c:v>
                </c:pt>
                <c:pt idx="252">
                  <c:v>0.39365079365079453</c:v>
                </c:pt>
                <c:pt idx="253">
                  <c:v>0.3928853754940721</c:v>
                </c:pt>
                <c:pt idx="254">
                  <c:v>0.39212598425196865</c:v>
                </c:pt>
                <c:pt idx="255">
                  <c:v>0.39215686274509853</c:v>
                </c:pt>
                <c:pt idx="256">
                  <c:v>0.39140625000000046</c:v>
                </c:pt>
                <c:pt idx="257">
                  <c:v>0.39105058365758866</c:v>
                </c:pt>
                <c:pt idx="258">
                  <c:v>0.39069767441860498</c:v>
                </c:pt>
                <c:pt idx="259">
                  <c:v>0.38957528957529053</c:v>
                </c:pt>
                <c:pt idx="260">
                  <c:v>0.39038461538461655</c:v>
                </c:pt>
                <c:pt idx="261">
                  <c:v>0.39003831417624552</c:v>
                </c:pt>
                <c:pt idx="262">
                  <c:v>0.39083969465648932</c:v>
                </c:pt>
                <c:pt idx="263">
                  <c:v>0.39011406844106539</c:v>
                </c:pt>
                <c:pt idx="264">
                  <c:v>0.38977272727272777</c:v>
                </c:pt>
                <c:pt idx="265">
                  <c:v>0.39056603773584997</c:v>
                </c:pt>
                <c:pt idx="266">
                  <c:v>0.39060150375939945</c:v>
                </c:pt>
                <c:pt idx="267">
                  <c:v>0.39138576779026318</c:v>
                </c:pt>
                <c:pt idx="268">
                  <c:v>0.39141791044776153</c:v>
                </c:pt>
                <c:pt idx="269">
                  <c:v>0.39144981412639401</c:v>
                </c:pt>
                <c:pt idx="270">
                  <c:v>0.39111111111111102</c:v>
                </c:pt>
                <c:pt idx="271">
                  <c:v>0.39077490774907797</c:v>
                </c:pt>
                <c:pt idx="272">
                  <c:v>0.3908088235294131</c:v>
                </c:pt>
                <c:pt idx="273">
                  <c:v>0.38974358974359002</c:v>
                </c:pt>
                <c:pt idx="274">
                  <c:v>0.38941605839416166</c:v>
                </c:pt>
                <c:pt idx="275">
                  <c:v>0.38872727272727353</c:v>
                </c:pt>
                <c:pt idx="276">
                  <c:v>0.3884057971014499</c:v>
                </c:pt>
                <c:pt idx="277">
                  <c:v>0.38808664259927877</c:v>
                </c:pt>
                <c:pt idx="278">
                  <c:v>0.38812949640287864</c:v>
                </c:pt>
                <c:pt idx="279">
                  <c:v>0.38781362007168552</c:v>
                </c:pt>
                <c:pt idx="280">
                  <c:v>0.38750000000000046</c:v>
                </c:pt>
                <c:pt idx="281">
                  <c:v>0.38683274021352332</c:v>
                </c:pt>
                <c:pt idx="282">
                  <c:v>0.38546099290780217</c:v>
                </c:pt>
                <c:pt idx="283">
                  <c:v>0.38515901060070701</c:v>
                </c:pt>
                <c:pt idx="284">
                  <c:v>0.38591549295774691</c:v>
                </c:pt>
                <c:pt idx="285">
                  <c:v>0.38526315789473697</c:v>
                </c:pt>
                <c:pt idx="286">
                  <c:v>0.38531468531468649</c:v>
                </c:pt>
                <c:pt idx="287">
                  <c:v>0.38466898954703865</c:v>
                </c:pt>
                <c:pt idx="288">
                  <c:v>0.38437500000000052</c:v>
                </c:pt>
                <c:pt idx="289">
                  <c:v>0.38442906574394597</c:v>
                </c:pt>
                <c:pt idx="290">
                  <c:v>0.383793103448276</c:v>
                </c:pt>
                <c:pt idx="291">
                  <c:v>0.38281786941580898</c:v>
                </c:pt>
                <c:pt idx="292">
                  <c:v>0.38219178082191801</c:v>
                </c:pt>
                <c:pt idx="293">
                  <c:v>0.38191126279863552</c:v>
                </c:pt>
                <c:pt idx="294">
                  <c:v>0.38095238095238165</c:v>
                </c:pt>
                <c:pt idx="295">
                  <c:v>0.38067796610169552</c:v>
                </c:pt>
                <c:pt idx="296">
                  <c:v>0.38006756756756865</c:v>
                </c:pt>
                <c:pt idx="297">
                  <c:v>0.37979797979798052</c:v>
                </c:pt>
                <c:pt idx="298">
                  <c:v>0.37852348993288709</c:v>
                </c:pt>
                <c:pt idx="299">
                  <c:v>0.37892976588628896</c:v>
                </c:pt>
                <c:pt idx="300">
                  <c:v>0.37900000000000045</c:v>
                </c:pt>
                <c:pt idx="301">
                  <c:v>0.37774086378737554</c:v>
                </c:pt>
                <c:pt idx="302">
                  <c:v>0.37715231788079545</c:v>
                </c:pt>
                <c:pt idx="303">
                  <c:v>0.37722772277227745</c:v>
                </c:pt>
                <c:pt idx="304">
                  <c:v>0.37631578947368477</c:v>
                </c:pt>
                <c:pt idx="305">
                  <c:v>0.37639344262295132</c:v>
                </c:pt>
                <c:pt idx="306">
                  <c:v>0.37647058823529478</c:v>
                </c:pt>
                <c:pt idx="307">
                  <c:v>0.37589576547231351</c:v>
                </c:pt>
                <c:pt idx="308">
                  <c:v>0.37532467532467673</c:v>
                </c:pt>
                <c:pt idx="309">
                  <c:v>0.37540453074433738</c:v>
                </c:pt>
                <c:pt idx="310">
                  <c:v>0.37612903225806432</c:v>
                </c:pt>
                <c:pt idx="311">
                  <c:v>0.37556270096463096</c:v>
                </c:pt>
                <c:pt idx="312">
                  <c:v>0.37500000000000039</c:v>
                </c:pt>
                <c:pt idx="313">
                  <c:v>0.37444089456869045</c:v>
                </c:pt>
                <c:pt idx="314">
                  <c:v>0.37420382165605098</c:v>
                </c:pt>
                <c:pt idx="315">
                  <c:v>0.37365079365079445</c:v>
                </c:pt>
                <c:pt idx="316">
                  <c:v>0.37373417721518998</c:v>
                </c:pt>
                <c:pt idx="317">
                  <c:v>0.37255520504731898</c:v>
                </c:pt>
                <c:pt idx="318">
                  <c:v>0.37201257861635245</c:v>
                </c:pt>
                <c:pt idx="319">
                  <c:v>0.37115987460814998</c:v>
                </c:pt>
                <c:pt idx="320">
                  <c:v>0.37125000000000002</c:v>
                </c:pt>
                <c:pt idx="321">
                  <c:v>0.37009345794392501</c:v>
                </c:pt>
                <c:pt idx="322">
                  <c:v>0.3698757763975169</c:v>
                </c:pt>
                <c:pt idx="323">
                  <c:v>0.37027863777089853</c:v>
                </c:pt>
                <c:pt idx="324">
                  <c:v>0.36975308641975302</c:v>
                </c:pt>
                <c:pt idx="325">
                  <c:v>0.36953846153846265</c:v>
                </c:pt>
                <c:pt idx="326">
                  <c:v>0.36840490797546116</c:v>
                </c:pt>
                <c:pt idx="327">
                  <c:v>0.36880733944954164</c:v>
                </c:pt>
                <c:pt idx="328">
                  <c:v>0.36890243902439052</c:v>
                </c:pt>
                <c:pt idx="329">
                  <c:v>0.36838905775076053</c:v>
                </c:pt>
                <c:pt idx="330">
                  <c:v>0.36818181818181839</c:v>
                </c:pt>
                <c:pt idx="331">
                  <c:v>0.36737160120845991</c:v>
                </c:pt>
                <c:pt idx="332">
                  <c:v>0.36716867469879538</c:v>
                </c:pt>
                <c:pt idx="333">
                  <c:v>0.36726726726726777</c:v>
                </c:pt>
                <c:pt idx="334">
                  <c:v>0.36676646706586891</c:v>
                </c:pt>
                <c:pt idx="335">
                  <c:v>0.36597014925373145</c:v>
                </c:pt>
                <c:pt idx="336">
                  <c:v>0.36577380952381039</c:v>
                </c:pt>
                <c:pt idx="337">
                  <c:v>0.36557863501483789</c:v>
                </c:pt>
                <c:pt idx="338">
                  <c:v>0.36538461538461636</c:v>
                </c:pt>
                <c:pt idx="339">
                  <c:v>0.36460176991150445</c:v>
                </c:pt>
                <c:pt idx="340">
                  <c:v>0.36411764705882432</c:v>
                </c:pt>
                <c:pt idx="341">
                  <c:v>0.36304985337243445</c:v>
                </c:pt>
                <c:pt idx="342">
                  <c:v>0.36257309941520532</c:v>
                </c:pt>
                <c:pt idx="343">
                  <c:v>0.36209912536443245</c:v>
                </c:pt>
                <c:pt idx="344">
                  <c:v>0.36162790697674452</c:v>
                </c:pt>
                <c:pt idx="345">
                  <c:v>0.36173913043478279</c:v>
                </c:pt>
                <c:pt idx="346">
                  <c:v>0.36156069364161952</c:v>
                </c:pt>
                <c:pt idx="347">
                  <c:v>0.36195965417867398</c:v>
                </c:pt>
                <c:pt idx="348">
                  <c:v>0.36178160919540253</c:v>
                </c:pt>
                <c:pt idx="349">
                  <c:v>0.36189111747850999</c:v>
                </c:pt>
                <c:pt idx="350">
                  <c:v>0.36200000000000032</c:v>
                </c:pt>
                <c:pt idx="351">
                  <c:v>0.36210826210826252</c:v>
                </c:pt>
                <c:pt idx="352">
                  <c:v>0.36278409090909153</c:v>
                </c:pt>
                <c:pt idx="353">
                  <c:v>0.36288951841359801</c:v>
                </c:pt>
                <c:pt idx="354">
                  <c:v>0.36327683615819201</c:v>
                </c:pt>
                <c:pt idx="355">
                  <c:v>0.36422535211267598</c:v>
                </c:pt>
                <c:pt idx="356">
                  <c:v>0.36432584269662932</c:v>
                </c:pt>
                <c:pt idx="357">
                  <c:v>0.36442577030812345</c:v>
                </c:pt>
                <c:pt idx="358">
                  <c:v>0.36452513966480465</c:v>
                </c:pt>
                <c:pt idx="359">
                  <c:v>0.36378830083565578</c:v>
                </c:pt>
                <c:pt idx="360">
                  <c:v>0.36333333333333301</c:v>
                </c:pt>
                <c:pt idx="361">
                  <c:v>0.36371191135734166</c:v>
                </c:pt>
                <c:pt idx="362">
                  <c:v>0.36408839779005586</c:v>
                </c:pt>
                <c:pt idx="363">
                  <c:v>0.36473829201101893</c:v>
                </c:pt>
                <c:pt idx="364">
                  <c:v>0.36483516483516498</c:v>
                </c:pt>
                <c:pt idx="365">
                  <c:v>0.36410958904109608</c:v>
                </c:pt>
                <c:pt idx="366">
                  <c:v>0.36420765027322399</c:v>
                </c:pt>
                <c:pt idx="367">
                  <c:v>0.36376021798365166</c:v>
                </c:pt>
                <c:pt idx="368">
                  <c:v>0.36413043478260898</c:v>
                </c:pt>
                <c:pt idx="369">
                  <c:v>0.36395663956639601</c:v>
                </c:pt>
                <c:pt idx="370">
                  <c:v>0.36432432432432466</c:v>
                </c:pt>
                <c:pt idx="371">
                  <c:v>0.36442048517520298</c:v>
                </c:pt>
                <c:pt idx="372">
                  <c:v>0.36424731182795739</c:v>
                </c:pt>
                <c:pt idx="373">
                  <c:v>0.36327077747989389</c:v>
                </c:pt>
                <c:pt idx="374">
                  <c:v>0.36283422459893</c:v>
                </c:pt>
                <c:pt idx="375">
                  <c:v>0.36240000000000039</c:v>
                </c:pt>
                <c:pt idx="376">
                  <c:v>0.36196808510638345</c:v>
                </c:pt>
                <c:pt idx="377">
                  <c:v>0.3618037135278519</c:v>
                </c:pt>
                <c:pt idx="378">
                  <c:v>0.36190476190476317</c:v>
                </c:pt>
                <c:pt idx="379">
                  <c:v>0.36121372031662302</c:v>
                </c:pt>
                <c:pt idx="380">
                  <c:v>0.36131578947368453</c:v>
                </c:pt>
                <c:pt idx="381">
                  <c:v>0.36167979002624745</c:v>
                </c:pt>
                <c:pt idx="382">
                  <c:v>0.36204188481675398</c:v>
                </c:pt>
                <c:pt idx="383">
                  <c:v>0.36214099216710238</c:v>
                </c:pt>
                <c:pt idx="384">
                  <c:v>0.36197916666666752</c:v>
                </c:pt>
                <c:pt idx="385">
                  <c:v>0.36129870129870145</c:v>
                </c:pt>
                <c:pt idx="386">
                  <c:v>0.36113989637305732</c:v>
                </c:pt>
                <c:pt idx="387">
                  <c:v>0.36098191214470365</c:v>
                </c:pt>
                <c:pt idx="388">
                  <c:v>0.36056701030927846</c:v>
                </c:pt>
                <c:pt idx="389">
                  <c:v>0.36015424164524446</c:v>
                </c:pt>
                <c:pt idx="390">
                  <c:v>0.36051282051282152</c:v>
                </c:pt>
                <c:pt idx="391">
                  <c:v>0.36010230179028152</c:v>
                </c:pt>
                <c:pt idx="392">
                  <c:v>0.35994897959183764</c:v>
                </c:pt>
                <c:pt idx="393">
                  <c:v>0.35928753180661632</c:v>
                </c:pt>
                <c:pt idx="394">
                  <c:v>0.35939086294416289</c:v>
                </c:pt>
                <c:pt idx="395">
                  <c:v>0.35898734177215252</c:v>
                </c:pt>
                <c:pt idx="396">
                  <c:v>0.35858585858585945</c:v>
                </c:pt>
                <c:pt idx="397">
                  <c:v>0.35793450881612099</c:v>
                </c:pt>
                <c:pt idx="398">
                  <c:v>0.35753768844221101</c:v>
                </c:pt>
                <c:pt idx="399">
                  <c:v>0.35764411027568932</c:v>
                </c:pt>
                <c:pt idx="400">
                  <c:v>0.35675000000000001</c:v>
                </c:pt>
                <c:pt idx="401">
                  <c:v>0.357107231920199</c:v>
                </c:pt>
                <c:pt idx="402">
                  <c:v>0.35746268656716446</c:v>
                </c:pt>
                <c:pt idx="403">
                  <c:v>0.35732009925558378</c:v>
                </c:pt>
                <c:pt idx="404">
                  <c:v>0.35717821782178238</c:v>
                </c:pt>
                <c:pt idx="405">
                  <c:v>0.35728395061728402</c:v>
                </c:pt>
                <c:pt idx="406">
                  <c:v>0.35763546798029638</c:v>
                </c:pt>
                <c:pt idx="407">
                  <c:v>0.35749385749385698</c:v>
                </c:pt>
                <c:pt idx="408">
                  <c:v>0.35759803921568645</c:v>
                </c:pt>
                <c:pt idx="409">
                  <c:v>0.35819070904645539</c:v>
                </c:pt>
                <c:pt idx="410">
                  <c:v>0.35780487804878053</c:v>
                </c:pt>
                <c:pt idx="411">
                  <c:v>0.35766423357664245</c:v>
                </c:pt>
                <c:pt idx="412">
                  <c:v>0.35752427184466118</c:v>
                </c:pt>
                <c:pt idx="413">
                  <c:v>0.35714285714285765</c:v>
                </c:pt>
                <c:pt idx="414">
                  <c:v>0.35700483091787477</c:v>
                </c:pt>
                <c:pt idx="415">
                  <c:v>0.35638554216867552</c:v>
                </c:pt>
                <c:pt idx="416">
                  <c:v>0.35552884615384678</c:v>
                </c:pt>
                <c:pt idx="417">
                  <c:v>0.35539568345323702</c:v>
                </c:pt>
                <c:pt idx="418">
                  <c:v>0.35478468899521554</c:v>
                </c:pt>
                <c:pt idx="419">
                  <c:v>0.35489260143198098</c:v>
                </c:pt>
                <c:pt idx="420">
                  <c:v>0.35452380952381052</c:v>
                </c:pt>
                <c:pt idx="421">
                  <c:v>0.35391923990498864</c:v>
                </c:pt>
                <c:pt idx="422">
                  <c:v>0.35402843601895745</c:v>
                </c:pt>
                <c:pt idx="423">
                  <c:v>0.35342789598108765</c:v>
                </c:pt>
                <c:pt idx="424">
                  <c:v>0.35330188679245378</c:v>
                </c:pt>
                <c:pt idx="425">
                  <c:v>0.35247058823529454</c:v>
                </c:pt>
                <c:pt idx="426">
                  <c:v>0.35187793427230052</c:v>
                </c:pt>
                <c:pt idx="427">
                  <c:v>0.35105386416861839</c:v>
                </c:pt>
                <c:pt idx="428">
                  <c:v>0.35093457943925277</c:v>
                </c:pt>
                <c:pt idx="429">
                  <c:v>0.35011655011655002</c:v>
                </c:pt>
                <c:pt idx="430">
                  <c:v>0.35023255813953474</c:v>
                </c:pt>
                <c:pt idx="431">
                  <c:v>0.34941995359628802</c:v>
                </c:pt>
                <c:pt idx="432">
                  <c:v>0.34930555555555598</c:v>
                </c:pt>
                <c:pt idx="433">
                  <c:v>0.34896073903002345</c:v>
                </c:pt>
                <c:pt idx="434">
                  <c:v>0.34884792626728145</c:v>
                </c:pt>
                <c:pt idx="435">
                  <c:v>0.348505747126437</c:v>
                </c:pt>
                <c:pt idx="436">
                  <c:v>0.34816513761467932</c:v>
                </c:pt>
                <c:pt idx="437">
                  <c:v>0.34874141876430176</c:v>
                </c:pt>
                <c:pt idx="438">
                  <c:v>0.34840182648401802</c:v>
                </c:pt>
                <c:pt idx="439">
                  <c:v>0.34829157175398601</c:v>
                </c:pt>
                <c:pt idx="440">
                  <c:v>0.34750000000000031</c:v>
                </c:pt>
                <c:pt idx="441">
                  <c:v>0.34693877551020452</c:v>
                </c:pt>
                <c:pt idx="442">
                  <c:v>0.346606334841629</c:v>
                </c:pt>
                <c:pt idx="443">
                  <c:v>0.3467268623024839</c:v>
                </c:pt>
                <c:pt idx="444">
                  <c:v>0.34617117117117102</c:v>
                </c:pt>
                <c:pt idx="445">
                  <c:v>0.346067415730337</c:v>
                </c:pt>
                <c:pt idx="446">
                  <c:v>0.34596412556053802</c:v>
                </c:pt>
                <c:pt idx="447">
                  <c:v>0.34608501118568252</c:v>
                </c:pt>
                <c:pt idx="448">
                  <c:v>0.34575892857142893</c:v>
                </c:pt>
                <c:pt idx="449">
                  <c:v>0.34587973273942152</c:v>
                </c:pt>
                <c:pt idx="450">
                  <c:v>0.34600000000000031</c:v>
                </c:pt>
                <c:pt idx="451">
                  <c:v>0.34545454545454551</c:v>
                </c:pt>
                <c:pt idx="452">
                  <c:v>0.34535398230088565</c:v>
                </c:pt>
                <c:pt idx="453">
                  <c:v>0.34503311258278074</c:v>
                </c:pt>
                <c:pt idx="454">
                  <c:v>0.34427312775330399</c:v>
                </c:pt>
                <c:pt idx="455">
                  <c:v>0.34395604395604445</c:v>
                </c:pt>
                <c:pt idx="456">
                  <c:v>0.34407894736842165</c:v>
                </c:pt>
                <c:pt idx="457">
                  <c:v>0.34376367614879599</c:v>
                </c:pt>
                <c:pt idx="458">
                  <c:v>0.34344978165938939</c:v>
                </c:pt>
                <c:pt idx="459">
                  <c:v>0.34291938997821453</c:v>
                </c:pt>
                <c:pt idx="460">
                  <c:v>0.34260869565217439</c:v>
                </c:pt>
                <c:pt idx="461">
                  <c:v>0.34208242950108497</c:v>
                </c:pt>
                <c:pt idx="462">
                  <c:v>0.34220779220779202</c:v>
                </c:pt>
                <c:pt idx="463">
                  <c:v>0.34254859611231098</c:v>
                </c:pt>
                <c:pt idx="464">
                  <c:v>0.34245689655172401</c:v>
                </c:pt>
                <c:pt idx="465">
                  <c:v>0.34215053763440939</c:v>
                </c:pt>
                <c:pt idx="466">
                  <c:v>0.34163090128755452</c:v>
                </c:pt>
                <c:pt idx="467">
                  <c:v>0.34111349036402638</c:v>
                </c:pt>
                <c:pt idx="468">
                  <c:v>0.34102564102564153</c:v>
                </c:pt>
                <c:pt idx="469">
                  <c:v>0.34072494669509601</c:v>
                </c:pt>
                <c:pt idx="470">
                  <c:v>0.34085106382978764</c:v>
                </c:pt>
                <c:pt idx="471">
                  <c:v>0.34097664543524453</c:v>
                </c:pt>
                <c:pt idx="472">
                  <c:v>0.34067796610169498</c:v>
                </c:pt>
                <c:pt idx="473">
                  <c:v>0.3403805496828759</c:v>
                </c:pt>
                <c:pt idx="474">
                  <c:v>0.3400843881856549</c:v>
                </c:pt>
                <c:pt idx="475">
                  <c:v>0.34021052631578902</c:v>
                </c:pt>
                <c:pt idx="476">
                  <c:v>0.33991596638655591</c:v>
                </c:pt>
                <c:pt idx="477">
                  <c:v>0.34046121593291445</c:v>
                </c:pt>
                <c:pt idx="478">
                  <c:v>0.34016736401673575</c:v>
                </c:pt>
                <c:pt idx="479">
                  <c:v>0.33987473903966736</c:v>
                </c:pt>
                <c:pt idx="480">
                  <c:v>0.33979166666666732</c:v>
                </c:pt>
                <c:pt idx="481">
                  <c:v>0.33950103950103899</c:v>
                </c:pt>
                <c:pt idx="482">
                  <c:v>0.33962655601659802</c:v>
                </c:pt>
                <c:pt idx="483">
                  <c:v>0.33954451345755765</c:v>
                </c:pt>
                <c:pt idx="484">
                  <c:v>0.33925619834710752</c:v>
                </c:pt>
                <c:pt idx="485">
                  <c:v>0.33917525773195939</c:v>
                </c:pt>
                <c:pt idx="486">
                  <c:v>0.33868312757201652</c:v>
                </c:pt>
                <c:pt idx="487">
                  <c:v>0.33860369609856339</c:v>
                </c:pt>
                <c:pt idx="488">
                  <c:v>0.33852459016393466</c:v>
                </c:pt>
                <c:pt idx="489">
                  <c:v>0.33865030674846652</c:v>
                </c:pt>
                <c:pt idx="490">
                  <c:v>0.33877551020408253</c:v>
                </c:pt>
                <c:pt idx="491">
                  <c:v>0.33849287169042891</c:v>
                </c:pt>
                <c:pt idx="492">
                  <c:v>0.33821138211382146</c:v>
                </c:pt>
                <c:pt idx="493">
                  <c:v>0.33833671399594417</c:v>
                </c:pt>
                <c:pt idx="494">
                  <c:v>0.3380566801619439</c:v>
                </c:pt>
                <c:pt idx="495">
                  <c:v>0.33757575757575853</c:v>
                </c:pt>
                <c:pt idx="496">
                  <c:v>0.33810483870967778</c:v>
                </c:pt>
                <c:pt idx="497">
                  <c:v>0.33762575452716298</c:v>
                </c:pt>
                <c:pt idx="498">
                  <c:v>0.33755020080321352</c:v>
                </c:pt>
                <c:pt idx="499">
                  <c:v>0.33747494989980126</c:v>
                </c:pt>
                <c:pt idx="500">
                  <c:v>0.33680000000000065</c:v>
                </c:pt>
                <c:pt idx="501">
                  <c:v>0.33672654690618797</c:v>
                </c:pt>
                <c:pt idx="502">
                  <c:v>0.33645418326693277</c:v>
                </c:pt>
                <c:pt idx="503">
                  <c:v>0.33578528827037846</c:v>
                </c:pt>
                <c:pt idx="504">
                  <c:v>0.3355158730158741</c:v>
                </c:pt>
                <c:pt idx="505">
                  <c:v>0.33504950495049551</c:v>
                </c:pt>
                <c:pt idx="506">
                  <c:v>0.33478260869565296</c:v>
                </c:pt>
                <c:pt idx="507">
                  <c:v>0.33431952662721953</c:v>
                </c:pt>
                <c:pt idx="508">
                  <c:v>0.33425196850393701</c:v>
                </c:pt>
                <c:pt idx="509">
                  <c:v>0.33398821218074798</c:v>
                </c:pt>
                <c:pt idx="510">
                  <c:v>0.33372549019607839</c:v>
                </c:pt>
                <c:pt idx="511">
                  <c:v>0.33365949119373839</c:v>
                </c:pt>
                <c:pt idx="512">
                  <c:v>0.33378906250000046</c:v>
                </c:pt>
                <c:pt idx="513">
                  <c:v>0.33333333333333298</c:v>
                </c:pt>
                <c:pt idx="514">
                  <c:v>0.33287937743190765</c:v>
                </c:pt>
                <c:pt idx="515">
                  <c:v>0.33242718446601932</c:v>
                </c:pt>
                <c:pt idx="516">
                  <c:v>0.33236434108527191</c:v>
                </c:pt>
                <c:pt idx="517">
                  <c:v>0.33191489361702198</c:v>
                </c:pt>
                <c:pt idx="518">
                  <c:v>0.33204633204633199</c:v>
                </c:pt>
                <c:pt idx="519">
                  <c:v>0.33179190751445153</c:v>
                </c:pt>
                <c:pt idx="520">
                  <c:v>0.33192307692307765</c:v>
                </c:pt>
                <c:pt idx="521">
                  <c:v>0.33166986564299478</c:v>
                </c:pt>
                <c:pt idx="522">
                  <c:v>0.33122605363984786</c:v>
                </c:pt>
                <c:pt idx="523">
                  <c:v>0.33059273422562152</c:v>
                </c:pt>
                <c:pt idx="524">
                  <c:v>0.33053435114503832</c:v>
                </c:pt>
                <c:pt idx="525">
                  <c:v>0.330095238095238</c:v>
                </c:pt>
                <c:pt idx="526">
                  <c:v>0.32965779467680645</c:v>
                </c:pt>
                <c:pt idx="527">
                  <c:v>0.32998102466793239</c:v>
                </c:pt>
                <c:pt idx="528">
                  <c:v>0.3299242424242429</c:v>
                </c:pt>
                <c:pt idx="529">
                  <c:v>0.32986767485822377</c:v>
                </c:pt>
                <c:pt idx="530">
                  <c:v>0.32962264150943466</c:v>
                </c:pt>
                <c:pt idx="531">
                  <c:v>0.32975517890772132</c:v>
                </c:pt>
                <c:pt idx="532">
                  <c:v>0.32969924812030099</c:v>
                </c:pt>
                <c:pt idx="533">
                  <c:v>0.32945590994371565</c:v>
                </c:pt>
                <c:pt idx="534">
                  <c:v>0.32921348314606752</c:v>
                </c:pt>
                <c:pt idx="535">
                  <c:v>0.32897196261682266</c:v>
                </c:pt>
                <c:pt idx="536">
                  <c:v>0.32835820895522477</c:v>
                </c:pt>
                <c:pt idx="537">
                  <c:v>0.32811918063314732</c:v>
                </c:pt>
                <c:pt idx="538">
                  <c:v>0.32769516728624565</c:v>
                </c:pt>
                <c:pt idx="539">
                  <c:v>0.32727272727272777</c:v>
                </c:pt>
                <c:pt idx="540">
                  <c:v>0.32703703703703701</c:v>
                </c:pt>
                <c:pt idx="541">
                  <c:v>0.32717190388170153</c:v>
                </c:pt>
                <c:pt idx="542">
                  <c:v>0.32675276752767596</c:v>
                </c:pt>
                <c:pt idx="543">
                  <c:v>0.32688766114180617</c:v>
                </c:pt>
                <c:pt idx="544">
                  <c:v>0.32683823529411865</c:v>
                </c:pt>
                <c:pt idx="545">
                  <c:v>0.32660550458715598</c:v>
                </c:pt>
                <c:pt idx="546">
                  <c:v>0.32673992673992702</c:v>
                </c:pt>
                <c:pt idx="547">
                  <c:v>0.32669104204753174</c:v>
                </c:pt>
                <c:pt idx="548">
                  <c:v>0.32664233576642332</c:v>
                </c:pt>
                <c:pt idx="549">
                  <c:v>0.32714025500910698</c:v>
                </c:pt>
                <c:pt idx="550">
                  <c:v>0.32709090909090965</c:v>
                </c:pt>
                <c:pt idx="551">
                  <c:v>0.32704174228675098</c:v>
                </c:pt>
                <c:pt idx="552">
                  <c:v>0.32663043478260939</c:v>
                </c:pt>
                <c:pt idx="553">
                  <c:v>0.32622061482821052</c:v>
                </c:pt>
                <c:pt idx="554">
                  <c:v>0.32617328519855665</c:v>
                </c:pt>
                <c:pt idx="555">
                  <c:v>0.32558558558558653</c:v>
                </c:pt>
                <c:pt idx="556">
                  <c:v>0.32517985611510802</c:v>
                </c:pt>
                <c:pt idx="557">
                  <c:v>0.32477558348294477</c:v>
                </c:pt>
                <c:pt idx="558">
                  <c:v>0.32455197132616553</c:v>
                </c:pt>
                <c:pt idx="559">
                  <c:v>0.32397137745975091</c:v>
                </c:pt>
                <c:pt idx="560">
                  <c:v>0.32339285714285809</c:v>
                </c:pt>
                <c:pt idx="561">
                  <c:v>0.32281639928698891</c:v>
                </c:pt>
                <c:pt idx="562">
                  <c:v>0.32224199288256239</c:v>
                </c:pt>
                <c:pt idx="563">
                  <c:v>0.32220248667850798</c:v>
                </c:pt>
                <c:pt idx="564">
                  <c:v>0.32180851063829852</c:v>
                </c:pt>
                <c:pt idx="565">
                  <c:v>0.321238938053097</c:v>
                </c:pt>
                <c:pt idx="566">
                  <c:v>0.32084805653710202</c:v>
                </c:pt>
                <c:pt idx="567">
                  <c:v>0.32045855379188753</c:v>
                </c:pt>
                <c:pt idx="568">
                  <c:v>0.32007042253521145</c:v>
                </c:pt>
                <c:pt idx="569">
                  <c:v>0.32021089630931565</c:v>
                </c:pt>
                <c:pt idx="570">
                  <c:v>0.32000000000000045</c:v>
                </c:pt>
                <c:pt idx="571">
                  <c:v>0.31943957968476477</c:v>
                </c:pt>
                <c:pt idx="572">
                  <c:v>0.31923076923076965</c:v>
                </c:pt>
                <c:pt idx="573">
                  <c:v>0.31884816753926798</c:v>
                </c:pt>
                <c:pt idx="574">
                  <c:v>0.3188153310104539</c:v>
                </c:pt>
                <c:pt idx="575">
                  <c:v>0.31826086956521765</c:v>
                </c:pt>
                <c:pt idx="576">
                  <c:v>0.31770833333333298</c:v>
                </c:pt>
                <c:pt idx="577">
                  <c:v>0.31715771230502598</c:v>
                </c:pt>
                <c:pt idx="578">
                  <c:v>0.31660899653979252</c:v>
                </c:pt>
                <c:pt idx="579">
                  <c:v>0.31623488773747865</c:v>
                </c:pt>
                <c:pt idx="580">
                  <c:v>0.31568965517241465</c:v>
                </c:pt>
                <c:pt idx="581">
                  <c:v>0.31531841652323639</c:v>
                </c:pt>
                <c:pt idx="582">
                  <c:v>0.31529209621993098</c:v>
                </c:pt>
                <c:pt idx="583">
                  <c:v>0.31526586620926278</c:v>
                </c:pt>
                <c:pt idx="584">
                  <c:v>0.31523972602739703</c:v>
                </c:pt>
                <c:pt idx="585">
                  <c:v>0.31521367521367577</c:v>
                </c:pt>
                <c:pt idx="586">
                  <c:v>0.31501706484641645</c:v>
                </c:pt>
                <c:pt idx="587">
                  <c:v>0.31516183986371432</c:v>
                </c:pt>
                <c:pt idx="588">
                  <c:v>0.31462585034013602</c:v>
                </c:pt>
                <c:pt idx="589">
                  <c:v>0.31443123938879508</c:v>
                </c:pt>
                <c:pt idx="590">
                  <c:v>0.31406779661016898</c:v>
                </c:pt>
                <c:pt idx="591">
                  <c:v>0.31353637901861353</c:v>
                </c:pt>
                <c:pt idx="592">
                  <c:v>0.31317567567567678</c:v>
                </c:pt>
                <c:pt idx="593">
                  <c:v>0.31298482293423391</c:v>
                </c:pt>
                <c:pt idx="594">
                  <c:v>0.31262626262626353</c:v>
                </c:pt>
                <c:pt idx="595">
                  <c:v>0.31226890756302539</c:v>
                </c:pt>
                <c:pt idx="596">
                  <c:v>0.31208053691275289</c:v>
                </c:pt>
                <c:pt idx="597">
                  <c:v>0.31172529313232838</c:v>
                </c:pt>
                <c:pt idx="598">
                  <c:v>0.31153846153846265</c:v>
                </c:pt>
                <c:pt idx="599">
                  <c:v>0.31101836393990118</c:v>
                </c:pt>
                <c:pt idx="600">
                  <c:v>0.31100000000000039</c:v>
                </c:pt>
                <c:pt idx="601">
                  <c:v>0.31098169717138152</c:v>
                </c:pt>
                <c:pt idx="602">
                  <c:v>0.31046511627907053</c:v>
                </c:pt>
                <c:pt idx="603">
                  <c:v>0.30995024875621902</c:v>
                </c:pt>
                <c:pt idx="604">
                  <c:v>0.30943708609271497</c:v>
                </c:pt>
                <c:pt idx="605">
                  <c:v>0.3089256198347119</c:v>
                </c:pt>
                <c:pt idx="606">
                  <c:v>0.30891089108910991</c:v>
                </c:pt>
                <c:pt idx="607">
                  <c:v>0.30856672158154952</c:v>
                </c:pt>
                <c:pt idx="608">
                  <c:v>0.30838815789473778</c:v>
                </c:pt>
                <c:pt idx="609">
                  <c:v>0.30853858784893345</c:v>
                </c:pt>
                <c:pt idx="610">
                  <c:v>0.30836065573770566</c:v>
                </c:pt>
                <c:pt idx="611">
                  <c:v>0.3085106382978729</c:v>
                </c:pt>
                <c:pt idx="612">
                  <c:v>0.30833333333333302</c:v>
                </c:pt>
                <c:pt idx="613">
                  <c:v>0.30799347471451932</c:v>
                </c:pt>
                <c:pt idx="614">
                  <c:v>0.30765472312703646</c:v>
                </c:pt>
                <c:pt idx="615">
                  <c:v>0.30747967479674865</c:v>
                </c:pt>
                <c:pt idx="616">
                  <c:v>0.30714285714285777</c:v>
                </c:pt>
                <c:pt idx="617">
                  <c:v>0.30713128038897902</c:v>
                </c:pt>
                <c:pt idx="618">
                  <c:v>0.30776699029126253</c:v>
                </c:pt>
                <c:pt idx="619">
                  <c:v>0.30840064620355445</c:v>
                </c:pt>
                <c:pt idx="620">
                  <c:v>0.30838709677419446</c:v>
                </c:pt>
                <c:pt idx="621">
                  <c:v>0.30789049919484818</c:v>
                </c:pt>
                <c:pt idx="622">
                  <c:v>0.30739549839228353</c:v>
                </c:pt>
                <c:pt idx="623">
                  <c:v>0.30690208667736846</c:v>
                </c:pt>
                <c:pt idx="624">
                  <c:v>0.30641025641025632</c:v>
                </c:pt>
                <c:pt idx="625">
                  <c:v>0.30592000000000058</c:v>
                </c:pt>
                <c:pt idx="626">
                  <c:v>0.30543130990415351</c:v>
                </c:pt>
                <c:pt idx="627">
                  <c:v>0.30494417862838902</c:v>
                </c:pt>
                <c:pt idx="628">
                  <c:v>0.30445859872611508</c:v>
                </c:pt>
                <c:pt idx="629">
                  <c:v>0.30397456279809265</c:v>
                </c:pt>
                <c:pt idx="630">
                  <c:v>0.30349206349206354</c:v>
                </c:pt>
                <c:pt idx="631">
                  <c:v>0.30301109350237698</c:v>
                </c:pt>
                <c:pt idx="632">
                  <c:v>0.30253164556961998</c:v>
                </c:pt>
                <c:pt idx="633">
                  <c:v>0.30205371248025298</c:v>
                </c:pt>
                <c:pt idx="634">
                  <c:v>0.30173501577287098</c:v>
                </c:pt>
                <c:pt idx="635">
                  <c:v>0.30125984251968502</c:v>
                </c:pt>
                <c:pt idx="636">
                  <c:v>0.30078616352201365</c:v>
                </c:pt>
                <c:pt idx="637">
                  <c:v>0.30031397174254409</c:v>
                </c:pt>
                <c:pt idx="638">
                  <c:v>0.29984326018808832</c:v>
                </c:pt>
                <c:pt idx="639">
                  <c:v>0.2993740219092339</c:v>
                </c:pt>
                <c:pt idx="640">
                  <c:v>0.29890625000000032</c:v>
                </c:pt>
                <c:pt idx="641">
                  <c:v>0.29843993759750398</c:v>
                </c:pt>
                <c:pt idx="642">
                  <c:v>0.29797507788162053</c:v>
                </c:pt>
                <c:pt idx="643">
                  <c:v>0.29751166407465096</c:v>
                </c:pt>
                <c:pt idx="644">
                  <c:v>0.29704968944099402</c:v>
                </c:pt>
                <c:pt idx="645">
                  <c:v>0.29658914728682245</c:v>
                </c:pt>
                <c:pt idx="646">
                  <c:v>0.29613003095975232</c:v>
                </c:pt>
                <c:pt idx="647">
                  <c:v>0.29567233384853198</c:v>
                </c:pt>
                <c:pt idx="648">
                  <c:v>0.29521604938271645</c:v>
                </c:pt>
                <c:pt idx="649">
                  <c:v>0.29476117103235738</c:v>
                </c:pt>
                <c:pt idx="650">
                  <c:v>0.29430769230769277</c:v>
                </c:pt>
                <c:pt idx="651">
                  <c:v>0.29385560675883332</c:v>
                </c:pt>
                <c:pt idx="652">
                  <c:v>0.29340490797546109</c:v>
                </c:pt>
                <c:pt idx="653">
                  <c:v>0.29295558958652401</c:v>
                </c:pt>
                <c:pt idx="654">
                  <c:v>0.29250764525993939</c:v>
                </c:pt>
                <c:pt idx="655">
                  <c:v>0.29206106870228998</c:v>
                </c:pt>
                <c:pt idx="656">
                  <c:v>0.29161585365853693</c:v>
                </c:pt>
                <c:pt idx="657">
                  <c:v>0.29117199391172038</c:v>
                </c:pt>
                <c:pt idx="658">
                  <c:v>0.29072948328267589</c:v>
                </c:pt>
                <c:pt idx="659">
                  <c:v>0.29028831562974278</c:v>
                </c:pt>
                <c:pt idx="660">
                  <c:v>0.28984848484848552</c:v>
                </c:pt>
                <c:pt idx="661">
                  <c:v>0.28940998487140746</c:v>
                </c:pt>
                <c:pt idx="662">
                  <c:v>0.28897280966767491</c:v>
                </c:pt>
                <c:pt idx="663">
                  <c:v>0.28853695324283646</c:v>
                </c:pt>
                <c:pt idx="664">
                  <c:v>0.28810240963855432</c:v>
                </c:pt>
                <c:pt idx="665">
                  <c:v>0.28766917293233102</c:v>
                </c:pt>
                <c:pt idx="666">
                  <c:v>0.28723723723723699</c:v>
                </c:pt>
                <c:pt idx="667">
                  <c:v>0.28680659670164965</c:v>
                </c:pt>
                <c:pt idx="668">
                  <c:v>0.28637724550898208</c:v>
                </c:pt>
                <c:pt idx="669">
                  <c:v>0.28594917787742952</c:v>
                </c:pt>
                <c:pt idx="670">
                  <c:v>0.28552238805970165</c:v>
                </c:pt>
                <c:pt idx="671">
                  <c:v>0.28509687034277253</c:v>
                </c:pt>
                <c:pt idx="672">
                  <c:v>0.28467261904761954</c:v>
                </c:pt>
                <c:pt idx="673">
                  <c:v>0.28424962852897473</c:v>
                </c:pt>
                <c:pt idx="674">
                  <c:v>0.2838278931750749</c:v>
                </c:pt>
                <c:pt idx="675">
                  <c:v>0.28340740740740739</c:v>
                </c:pt>
                <c:pt idx="676">
                  <c:v>0.28298816568047391</c:v>
                </c:pt>
                <c:pt idx="677">
                  <c:v>0.28257016248153599</c:v>
                </c:pt>
                <c:pt idx="678">
                  <c:v>0.28244837758112101</c:v>
                </c:pt>
                <c:pt idx="679">
                  <c:v>0.28247422680412398</c:v>
                </c:pt>
                <c:pt idx="680">
                  <c:v>0.28250000000000008</c:v>
                </c:pt>
                <c:pt idx="681">
                  <c:v>0.28237885462555146</c:v>
                </c:pt>
                <c:pt idx="682">
                  <c:v>0.28196480938416496</c:v>
                </c:pt>
                <c:pt idx="683">
                  <c:v>0.28199121522693993</c:v>
                </c:pt>
                <c:pt idx="684">
                  <c:v>0.28187134502924066</c:v>
                </c:pt>
                <c:pt idx="685">
                  <c:v>0.28218978102189846</c:v>
                </c:pt>
                <c:pt idx="686">
                  <c:v>0.28192419825072945</c:v>
                </c:pt>
                <c:pt idx="687">
                  <c:v>0.28165938864628776</c:v>
                </c:pt>
                <c:pt idx="688">
                  <c:v>0.28139534883720901</c:v>
                </c:pt>
                <c:pt idx="689">
                  <c:v>0.28142235123367265</c:v>
                </c:pt>
                <c:pt idx="690">
                  <c:v>0.28115942028985552</c:v>
                </c:pt>
                <c:pt idx="691">
                  <c:v>0.28147612156295265</c:v>
                </c:pt>
                <c:pt idx="692">
                  <c:v>0.28121387283236998</c:v>
                </c:pt>
                <c:pt idx="693">
                  <c:v>0.28095238095238145</c:v>
                </c:pt>
                <c:pt idx="694">
                  <c:v>0.28097982708933739</c:v>
                </c:pt>
                <c:pt idx="695">
                  <c:v>0.28071942446043174</c:v>
                </c:pt>
                <c:pt idx="696">
                  <c:v>0.28060344827586198</c:v>
                </c:pt>
                <c:pt idx="697">
                  <c:v>0.28020086083213802</c:v>
                </c:pt>
                <c:pt idx="698">
                  <c:v>0.28037249283667653</c:v>
                </c:pt>
                <c:pt idx="699">
                  <c:v>0.28011444921316198</c:v>
                </c:pt>
                <c:pt idx="700">
                  <c:v>0.28028571428571408</c:v>
                </c:pt>
                <c:pt idx="701">
                  <c:v>0.28031383737517845</c:v>
                </c:pt>
                <c:pt idx="702">
                  <c:v>0.28019943019943</c:v>
                </c:pt>
                <c:pt idx="703">
                  <c:v>0.28008534850640099</c:v>
                </c:pt>
                <c:pt idx="704">
                  <c:v>0.28011363636363601</c:v>
                </c:pt>
                <c:pt idx="705">
                  <c:v>0.279858156028369</c:v>
                </c:pt>
                <c:pt idx="706">
                  <c:v>0.279461756373938</c:v>
                </c:pt>
                <c:pt idx="707">
                  <c:v>0.27934936350777939</c:v>
                </c:pt>
                <c:pt idx="708">
                  <c:v>0.27951977401129902</c:v>
                </c:pt>
                <c:pt idx="709">
                  <c:v>0.27954866008462653</c:v>
                </c:pt>
                <c:pt idx="710">
                  <c:v>0.27929577464788702</c:v>
                </c:pt>
                <c:pt idx="711">
                  <c:v>0.27904360056258776</c:v>
                </c:pt>
                <c:pt idx="712">
                  <c:v>0.27921348314606698</c:v>
                </c:pt>
                <c:pt idx="713">
                  <c:v>0.27910238429172501</c:v>
                </c:pt>
                <c:pt idx="714">
                  <c:v>0.27913165266106355</c:v>
                </c:pt>
                <c:pt idx="715">
                  <c:v>0.2793006993006999</c:v>
                </c:pt>
                <c:pt idx="716">
                  <c:v>0.27918994413407838</c:v>
                </c:pt>
                <c:pt idx="717">
                  <c:v>0.27894002789400352</c:v>
                </c:pt>
                <c:pt idx="718">
                  <c:v>0.27869080779944377</c:v>
                </c:pt>
                <c:pt idx="719">
                  <c:v>0.27885952712100098</c:v>
                </c:pt>
                <c:pt idx="720">
                  <c:v>0.27861111111111075</c:v>
                </c:pt>
                <c:pt idx="721">
                  <c:v>0.27877947295423039</c:v>
                </c:pt>
                <c:pt idx="722">
                  <c:v>0.27839335180055402</c:v>
                </c:pt>
                <c:pt idx="723">
                  <c:v>0.27814661134163232</c:v>
                </c:pt>
                <c:pt idx="724">
                  <c:v>0.27817679558011038</c:v>
                </c:pt>
                <c:pt idx="725">
                  <c:v>0.27820689655172393</c:v>
                </c:pt>
                <c:pt idx="726">
                  <c:v>0.27809917355371899</c:v>
                </c:pt>
                <c:pt idx="727">
                  <c:v>0.27799174690508899</c:v>
                </c:pt>
                <c:pt idx="728">
                  <c:v>0.27802197802197798</c:v>
                </c:pt>
                <c:pt idx="729">
                  <c:v>0.27791495198902677</c:v>
                </c:pt>
                <c:pt idx="730">
                  <c:v>0.27794520547945245</c:v>
                </c:pt>
                <c:pt idx="731">
                  <c:v>0.27770177838577298</c:v>
                </c:pt>
                <c:pt idx="732">
                  <c:v>0.27745901639344345</c:v>
                </c:pt>
                <c:pt idx="733">
                  <c:v>0.27762619372442066</c:v>
                </c:pt>
                <c:pt idx="734">
                  <c:v>0.27738419618528654</c:v>
                </c:pt>
                <c:pt idx="735">
                  <c:v>0.27768707482993232</c:v>
                </c:pt>
                <c:pt idx="736">
                  <c:v>0.27785326086956552</c:v>
                </c:pt>
                <c:pt idx="737">
                  <c:v>0.27747625508819501</c:v>
                </c:pt>
                <c:pt idx="738">
                  <c:v>0.2775067750677519</c:v>
                </c:pt>
                <c:pt idx="739">
                  <c:v>0.277537212449256</c:v>
                </c:pt>
                <c:pt idx="740">
                  <c:v>0.27716216216216238</c:v>
                </c:pt>
                <c:pt idx="741">
                  <c:v>0.27759784075573579</c:v>
                </c:pt>
                <c:pt idx="742">
                  <c:v>0.27762803234501332</c:v>
                </c:pt>
                <c:pt idx="743">
                  <c:v>0.27765814266487232</c:v>
                </c:pt>
                <c:pt idx="744">
                  <c:v>0.27755376344086052</c:v>
                </c:pt>
                <c:pt idx="745">
                  <c:v>0.27718120805369101</c:v>
                </c:pt>
                <c:pt idx="746">
                  <c:v>0.27721179624664932</c:v>
                </c:pt>
                <c:pt idx="747">
                  <c:v>0.27697456492637246</c:v>
                </c:pt>
                <c:pt idx="748">
                  <c:v>0.27673796791443839</c:v>
                </c:pt>
                <c:pt idx="749">
                  <c:v>0.27690253671562098</c:v>
                </c:pt>
                <c:pt idx="750">
                  <c:v>0.2772</c:v>
                </c:pt>
                <c:pt idx="751">
                  <c:v>0.27736351531291653</c:v>
                </c:pt>
                <c:pt idx="752">
                  <c:v>0.27726063829787245</c:v>
                </c:pt>
                <c:pt idx="753">
                  <c:v>0.27742363877822002</c:v>
                </c:pt>
                <c:pt idx="754">
                  <c:v>0.27732095490716252</c:v>
                </c:pt>
                <c:pt idx="755">
                  <c:v>0.27735099337748398</c:v>
                </c:pt>
                <c:pt idx="756">
                  <c:v>0.27751322751322699</c:v>
                </c:pt>
                <c:pt idx="757">
                  <c:v>0.27741083223249752</c:v>
                </c:pt>
                <c:pt idx="758">
                  <c:v>0.27717678100263965</c:v>
                </c:pt>
                <c:pt idx="759">
                  <c:v>0.27707509881422898</c:v>
                </c:pt>
                <c:pt idx="760">
                  <c:v>0.27710526315789552</c:v>
                </c:pt>
                <c:pt idx="761">
                  <c:v>0.27687253613666252</c:v>
                </c:pt>
                <c:pt idx="762">
                  <c:v>0.27677165354330679</c:v>
                </c:pt>
                <c:pt idx="763">
                  <c:v>0.27640891218872898</c:v>
                </c:pt>
                <c:pt idx="764">
                  <c:v>0.27670157068062801</c:v>
                </c:pt>
                <c:pt idx="765">
                  <c:v>0.27647058823529452</c:v>
                </c:pt>
                <c:pt idx="766">
                  <c:v>0.27624020887728501</c:v>
                </c:pt>
                <c:pt idx="767">
                  <c:v>0.276271186440678</c:v>
                </c:pt>
                <c:pt idx="768">
                  <c:v>0.27643229166666738</c:v>
                </c:pt>
                <c:pt idx="769">
                  <c:v>0.2763328998699619</c:v>
                </c:pt>
                <c:pt idx="770">
                  <c:v>0.276233766233766</c:v>
                </c:pt>
                <c:pt idx="771">
                  <c:v>0.27626459143968946</c:v>
                </c:pt>
                <c:pt idx="772">
                  <c:v>0.27629533678756479</c:v>
                </c:pt>
                <c:pt idx="773">
                  <c:v>0.27619663648124199</c:v>
                </c:pt>
                <c:pt idx="774">
                  <c:v>0.27609819121447066</c:v>
                </c:pt>
                <c:pt idx="775">
                  <c:v>0.27600000000000002</c:v>
                </c:pt>
                <c:pt idx="776">
                  <c:v>0.27577319587628901</c:v>
                </c:pt>
                <c:pt idx="777">
                  <c:v>0.27580437580437678</c:v>
                </c:pt>
                <c:pt idx="778">
                  <c:v>0.27544987146529598</c:v>
                </c:pt>
                <c:pt idx="779">
                  <c:v>0.275353016688062</c:v>
                </c:pt>
                <c:pt idx="780">
                  <c:v>0.27576923076923099</c:v>
                </c:pt>
                <c:pt idx="781">
                  <c:v>0.27580025608194608</c:v>
                </c:pt>
                <c:pt idx="782">
                  <c:v>0.27595907928388752</c:v>
                </c:pt>
                <c:pt idx="783">
                  <c:v>0.27586206896551752</c:v>
                </c:pt>
                <c:pt idx="784">
                  <c:v>0.27589285714285777</c:v>
                </c:pt>
                <c:pt idx="785">
                  <c:v>0.27592356687898145</c:v>
                </c:pt>
                <c:pt idx="786">
                  <c:v>0.27608142493638699</c:v>
                </c:pt>
                <c:pt idx="787">
                  <c:v>0.27598475222363439</c:v>
                </c:pt>
                <c:pt idx="788">
                  <c:v>0.27588832487309639</c:v>
                </c:pt>
                <c:pt idx="789">
                  <c:v>0.27579214195183799</c:v>
                </c:pt>
                <c:pt idx="790">
                  <c:v>0.275569620253165</c:v>
                </c:pt>
                <c:pt idx="791">
                  <c:v>0.27560050568900152</c:v>
                </c:pt>
                <c:pt idx="792">
                  <c:v>0.27550505050505075</c:v>
                </c:pt>
                <c:pt idx="793">
                  <c:v>0.27553593947036575</c:v>
                </c:pt>
                <c:pt idx="794">
                  <c:v>0.27594458438287289</c:v>
                </c:pt>
                <c:pt idx="795">
                  <c:v>0.27584905660377379</c:v>
                </c:pt>
                <c:pt idx="796">
                  <c:v>0.27587939698492553</c:v>
                </c:pt>
                <c:pt idx="797">
                  <c:v>0.27590966122961197</c:v>
                </c:pt>
                <c:pt idx="798">
                  <c:v>0.2758145363408529</c:v>
                </c:pt>
                <c:pt idx="799">
                  <c:v>0.27584480600750932</c:v>
                </c:pt>
                <c:pt idx="800">
                  <c:v>0.27600000000000002</c:v>
                </c:pt>
                <c:pt idx="801">
                  <c:v>0.27627965043695379</c:v>
                </c:pt>
                <c:pt idx="802">
                  <c:v>0.27618453865336701</c:v>
                </c:pt>
                <c:pt idx="803">
                  <c:v>0.27596513075965146</c:v>
                </c:pt>
                <c:pt idx="804">
                  <c:v>0.27611940298507498</c:v>
                </c:pt>
                <c:pt idx="805">
                  <c:v>0.27590062111801239</c:v>
                </c:pt>
                <c:pt idx="806">
                  <c:v>0.27580645161290351</c:v>
                </c:pt>
                <c:pt idx="807">
                  <c:v>0.27583643122676632</c:v>
                </c:pt>
                <c:pt idx="808">
                  <c:v>0.27599009900990146</c:v>
                </c:pt>
                <c:pt idx="809">
                  <c:v>0.27626699629171808</c:v>
                </c:pt>
                <c:pt idx="810">
                  <c:v>0.27641975308641997</c:v>
                </c:pt>
                <c:pt idx="811">
                  <c:v>0.27681874229346565</c:v>
                </c:pt>
                <c:pt idx="812">
                  <c:v>0.27684729064039393</c:v>
                </c:pt>
                <c:pt idx="813">
                  <c:v>0.27687576875768866</c:v>
                </c:pt>
                <c:pt idx="814">
                  <c:v>0.27690417690417746</c:v>
                </c:pt>
                <c:pt idx="815">
                  <c:v>0.27717791411042902</c:v>
                </c:pt>
                <c:pt idx="816">
                  <c:v>0.27708333333333302</c:v>
                </c:pt>
                <c:pt idx="817">
                  <c:v>0.27686658506731965</c:v>
                </c:pt>
                <c:pt idx="818">
                  <c:v>0.27665036674816601</c:v>
                </c:pt>
                <c:pt idx="819">
                  <c:v>0.27692307692307738</c:v>
                </c:pt>
                <c:pt idx="820">
                  <c:v>0.27682926829268389</c:v>
                </c:pt>
                <c:pt idx="821">
                  <c:v>0.27685749086479938</c:v>
                </c:pt>
                <c:pt idx="822">
                  <c:v>0.27700729927007345</c:v>
                </c:pt>
                <c:pt idx="823">
                  <c:v>0.27691373025516408</c:v>
                </c:pt>
                <c:pt idx="824">
                  <c:v>0.27694174757281598</c:v>
                </c:pt>
                <c:pt idx="825">
                  <c:v>0.27684848484848545</c:v>
                </c:pt>
                <c:pt idx="826">
                  <c:v>0.27663438256658579</c:v>
                </c:pt>
                <c:pt idx="827">
                  <c:v>0.27678355501813773</c:v>
                </c:pt>
                <c:pt idx="828">
                  <c:v>0.27657004830917897</c:v>
                </c:pt>
                <c:pt idx="829">
                  <c:v>0.27647768395657452</c:v>
                </c:pt>
                <c:pt idx="830">
                  <c:v>0.27626506024096398</c:v>
                </c:pt>
                <c:pt idx="831">
                  <c:v>0.27605294825511401</c:v>
                </c:pt>
                <c:pt idx="832">
                  <c:v>0.27608173076923098</c:v>
                </c:pt>
                <c:pt idx="833">
                  <c:v>0.27599039615846332</c:v>
                </c:pt>
                <c:pt idx="834">
                  <c:v>0.27601918465227798</c:v>
                </c:pt>
                <c:pt idx="835">
                  <c:v>0.27580838323353352</c:v>
                </c:pt>
                <c:pt idx="836">
                  <c:v>0.27571770334928253</c:v>
                </c:pt>
                <c:pt idx="837">
                  <c:v>0.27538829151732452</c:v>
                </c:pt>
                <c:pt idx="838">
                  <c:v>0.27577565632458201</c:v>
                </c:pt>
                <c:pt idx="839">
                  <c:v>0.275566150178784</c:v>
                </c:pt>
                <c:pt idx="840">
                  <c:v>0.275238095238095</c:v>
                </c:pt>
                <c:pt idx="841">
                  <c:v>0.27526753864447101</c:v>
                </c:pt>
                <c:pt idx="842">
                  <c:v>0.27541567695962077</c:v>
                </c:pt>
                <c:pt idx="843">
                  <c:v>0.27568208778173198</c:v>
                </c:pt>
                <c:pt idx="844">
                  <c:v>0.275355450236967</c:v>
                </c:pt>
                <c:pt idx="845">
                  <c:v>0.27502958579881753</c:v>
                </c:pt>
                <c:pt idx="846">
                  <c:v>0.27494089834515445</c:v>
                </c:pt>
                <c:pt idx="847">
                  <c:v>0.27497048406139302</c:v>
                </c:pt>
                <c:pt idx="848">
                  <c:v>0.27488207547169852</c:v>
                </c:pt>
                <c:pt idx="849">
                  <c:v>0.27514723203769093</c:v>
                </c:pt>
                <c:pt idx="850">
                  <c:v>0.27505882352941252</c:v>
                </c:pt>
                <c:pt idx="851">
                  <c:v>0.27508813160987178</c:v>
                </c:pt>
                <c:pt idx="852">
                  <c:v>0.27500000000000002</c:v>
                </c:pt>
                <c:pt idx="853">
                  <c:v>0.27479484173505297</c:v>
                </c:pt>
                <c:pt idx="854">
                  <c:v>0.27482435597189764</c:v>
                </c:pt>
                <c:pt idx="855">
                  <c:v>0.27485380116959152</c:v>
                </c:pt>
                <c:pt idx="856">
                  <c:v>0.27488317757009345</c:v>
                </c:pt>
                <c:pt idx="857">
                  <c:v>0.27479579929988351</c:v>
                </c:pt>
                <c:pt idx="858">
                  <c:v>0.274708624708625</c:v>
                </c:pt>
                <c:pt idx="859">
                  <c:v>0.27438882421420391</c:v>
                </c:pt>
                <c:pt idx="860">
                  <c:v>0.274302325581395</c:v>
                </c:pt>
                <c:pt idx="861">
                  <c:v>0.27409988385598139</c:v>
                </c:pt>
                <c:pt idx="862">
                  <c:v>0.27436194895591598</c:v>
                </c:pt>
                <c:pt idx="863">
                  <c:v>0.27427578215527232</c:v>
                </c:pt>
                <c:pt idx="864">
                  <c:v>0.27453703703703675</c:v>
                </c:pt>
                <c:pt idx="865">
                  <c:v>0.27456647398843953</c:v>
                </c:pt>
                <c:pt idx="866">
                  <c:v>0.2749422632794471</c:v>
                </c:pt>
                <c:pt idx="867">
                  <c:v>0.27508650519031164</c:v>
                </c:pt>
                <c:pt idx="868">
                  <c:v>0.27511520737327239</c:v>
                </c:pt>
                <c:pt idx="869">
                  <c:v>0.27502876869965598</c:v>
                </c:pt>
                <c:pt idx="870">
                  <c:v>0.27505747126436858</c:v>
                </c:pt>
                <c:pt idx="871">
                  <c:v>0.27508610792192939</c:v>
                </c:pt>
                <c:pt idx="872">
                  <c:v>0.27488532110091746</c:v>
                </c:pt>
                <c:pt idx="873">
                  <c:v>0.27468499427262377</c:v>
                </c:pt>
                <c:pt idx="874">
                  <c:v>0.27471395881006899</c:v>
                </c:pt>
                <c:pt idx="875">
                  <c:v>0.27497142857142876</c:v>
                </c:pt>
                <c:pt idx="876">
                  <c:v>0.27465753424657474</c:v>
                </c:pt>
                <c:pt idx="877">
                  <c:v>0.27457240592930465</c:v>
                </c:pt>
                <c:pt idx="878">
                  <c:v>0.27448747152619601</c:v>
                </c:pt>
                <c:pt idx="879">
                  <c:v>0.27463026166097798</c:v>
                </c:pt>
                <c:pt idx="880">
                  <c:v>0.274431818181818</c:v>
                </c:pt>
                <c:pt idx="881">
                  <c:v>0.27423382519863793</c:v>
                </c:pt>
                <c:pt idx="882">
                  <c:v>0.27426303854875261</c:v>
                </c:pt>
                <c:pt idx="883">
                  <c:v>0.27417893544733901</c:v>
                </c:pt>
                <c:pt idx="884">
                  <c:v>0.27420814479637973</c:v>
                </c:pt>
                <c:pt idx="885">
                  <c:v>0.27412429378531139</c:v>
                </c:pt>
                <c:pt idx="886">
                  <c:v>0.274040632054176</c:v>
                </c:pt>
                <c:pt idx="887">
                  <c:v>0.27384441939120652</c:v>
                </c:pt>
                <c:pt idx="888">
                  <c:v>0.27376126126126132</c:v>
                </c:pt>
                <c:pt idx="889">
                  <c:v>0.27356580427446653</c:v>
                </c:pt>
                <c:pt idx="890">
                  <c:v>0.27348314606741608</c:v>
                </c:pt>
                <c:pt idx="891">
                  <c:v>0.27351290684624052</c:v>
                </c:pt>
                <c:pt idx="892">
                  <c:v>0.273206278026906</c:v>
                </c:pt>
                <c:pt idx="893">
                  <c:v>0.27312430011198202</c:v>
                </c:pt>
                <c:pt idx="894">
                  <c:v>0.27315436241610674</c:v>
                </c:pt>
                <c:pt idx="895">
                  <c:v>0.27329608938547545</c:v>
                </c:pt>
                <c:pt idx="896">
                  <c:v>0.27321428571428652</c:v>
                </c:pt>
                <c:pt idx="897">
                  <c:v>0.27302118171683398</c:v>
                </c:pt>
                <c:pt idx="898">
                  <c:v>0.27271714922049001</c:v>
                </c:pt>
                <c:pt idx="899">
                  <c:v>0.27263626251390399</c:v>
                </c:pt>
                <c:pt idx="900">
                  <c:v>0.27277777777777845</c:v>
                </c:pt>
                <c:pt idx="901">
                  <c:v>0.27258601553829098</c:v>
                </c:pt>
                <c:pt idx="902">
                  <c:v>0.27272727272727298</c:v>
                </c:pt>
                <c:pt idx="903">
                  <c:v>0.27264673311184945</c:v>
                </c:pt>
                <c:pt idx="904">
                  <c:v>0.27234513274336303</c:v>
                </c:pt>
                <c:pt idx="905">
                  <c:v>0.27204419889502801</c:v>
                </c:pt>
                <c:pt idx="906">
                  <c:v>0.27174392935982339</c:v>
                </c:pt>
                <c:pt idx="907">
                  <c:v>0.27166482910694645</c:v>
                </c:pt>
                <c:pt idx="908">
                  <c:v>0.27147577092511038</c:v>
                </c:pt>
                <c:pt idx="909">
                  <c:v>0.27128712871287097</c:v>
                </c:pt>
                <c:pt idx="910">
                  <c:v>0.27120879120879132</c:v>
                </c:pt>
                <c:pt idx="911">
                  <c:v>0.27124039517014298</c:v>
                </c:pt>
                <c:pt idx="912">
                  <c:v>0.27094298245614001</c:v>
                </c:pt>
                <c:pt idx="913">
                  <c:v>0.27064622124863102</c:v>
                </c:pt>
                <c:pt idx="914">
                  <c:v>0.27056892778993452</c:v>
                </c:pt>
                <c:pt idx="915">
                  <c:v>0.27027322404371579</c:v>
                </c:pt>
                <c:pt idx="916">
                  <c:v>0.27019650655021799</c:v>
                </c:pt>
                <c:pt idx="917">
                  <c:v>0.27011995637949798</c:v>
                </c:pt>
                <c:pt idx="918">
                  <c:v>0.27026143790849699</c:v>
                </c:pt>
                <c:pt idx="919">
                  <c:v>0.27029379760609379</c:v>
                </c:pt>
                <c:pt idx="920">
                  <c:v>0.27021739130434852</c:v>
                </c:pt>
                <c:pt idx="921">
                  <c:v>0.27035830618892498</c:v>
                </c:pt>
                <c:pt idx="922">
                  <c:v>0.27028199566160532</c:v>
                </c:pt>
                <c:pt idx="923">
                  <c:v>0.27031419284940478</c:v>
                </c:pt>
                <c:pt idx="924">
                  <c:v>0.27012987012987077</c:v>
                </c:pt>
                <c:pt idx="925">
                  <c:v>0.26983783783783832</c:v>
                </c:pt>
                <c:pt idx="926">
                  <c:v>0.269546436285097</c:v>
                </c:pt>
                <c:pt idx="927">
                  <c:v>0.26947141316073397</c:v>
                </c:pt>
                <c:pt idx="928">
                  <c:v>0.26918103448275899</c:v>
                </c:pt>
                <c:pt idx="929">
                  <c:v>0.26910656620021539</c:v>
                </c:pt>
                <c:pt idx="930">
                  <c:v>0.26946236559139802</c:v>
                </c:pt>
                <c:pt idx="931">
                  <c:v>0.26938775510204177</c:v>
                </c:pt>
                <c:pt idx="932">
                  <c:v>0.26942060085836939</c:v>
                </c:pt>
                <c:pt idx="933">
                  <c:v>0.26956055734190798</c:v>
                </c:pt>
                <c:pt idx="934">
                  <c:v>0.26948608137045116</c:v>
                </c:pt>
                <c:pt idx="935">
                  <c:v>0.26973262032085632</c:v>
                </c:pt>
                <c:pt idx="936">
                  <c:v>0.26997863247863202</c:v>
                </c:pt>
                <c:pt idx="937">
                  <c:v>0.26990394877267898</c:v>
                </c:pt>
                <c:pt idx="938">
                  <c:v>0.26982942430703638</c:v>
                </c:pt>
                <c:pt idx="939">
                  <c:v>0.26986155484558</c:v>
                </c:pt>
                <c:pt idx="940">
                  <c:v>0.27</c:v>
                </c:pt>
                <c:pt idx="941">
                  <c:v>0.27013815090329379</c:v>
                </c:pt>
                <c:pt idx="942">
                  <c:v>0.26995753715498932</c:v>
                </c:pt>
                <c:pt idx="943">
                  <c:v>0.26977730646871673</c:v>
                </c:pt>
                <c:pt idx="944">
                  <c:v>0.26959745762711879</c:v>
                </c:pt>
                <c:pt idx="945">
                  <c:v>0.26962962962963039</c:v>
                </c:pt>
                <c:pt idx="946">
                  <c:v>0.26955602536997952</c:v>
                </c:pt>
                <c:pt idx="947">
                  <c:v>0.2695881731784589</c:v>
                </c:pt>
                <c:pt idx="948">
                  <c:v>0.26951476793248991</c:v>
                </c:pt>
                <c:pt idx="949">
                  <c:v>0.26965226554267752</c:v>
                </c:pt>
                <c:pt idx="950">
                  <c:v>0.26978947368421152</c:v>
                </c:pt>
                <c:pt idx="951">
                  <c:v>0.26982124079915898</c:v>
                </c:pt>
                <c:pt idx="952">
                  <c:v>0.26974789915966452</c:v>
                </c:pt>
                <c:pt idx="953">
                  <c:v>0.26988457502623353</c:v>
                </c:pt>
                <c:pt idx="954">
                  <c:v>0.26991614255765245</c:v>
                </c:pt>
                <c:pt idx="955">
                  <c:v>0.26994764397905852</c:v>
                </c:pt>
                <c:pt idx="956">
                  <c:v>0.26976987447698703</c:v>
                </c:pt>
                <c:pt idx="957">
                  <c:v>0.26969696969697032</c:v>
                </c:pt>
                <c:pt idx="958">
                  <c:v>0.26993736951983338</c:v>
                </c:pt>
                <c:pt idx="959">
                  <c:v>0.26996871741397332</c:v>
                </c:pt>
                <c:pt idx="960">
                  <c:v>0.26968750000000002</c:v>
                </c:pt>
                <c:pt idx="961">
                  <c:v>0.26951092611862598</c:v>
                </c:pt>
                <c:pt idx="962">
                  <c:v>0.26943866943866945</c:v>
                </c:pt>
                <c:pt idx="963">
                  <c:v>0.26926272066459001</c:v>
                </c:pt>
                <c:pt idx="964">
                  <c:v>0.26939834024896298</c:v>
                </c:pt>
                <c:pt idx="965">
                  <c:v>0.2692227979274619</c:v>
                </c:pt>
                <c:pt idx="966">
                  <c:v>0.26915113871635554</c:v>
                </c:pt>
                <c:pt idx="967">
                  <c:v>0.26928645294726039</c:v>
                </c:pt>
                <c:pt idx="968">
                  <c:v>0.26942148760330598</c:v>
                </c:pt>
                <c:pt idx="969">
                  <c:v>0.26955624355005198</c:v>
                </c:pt>
                <c:pt idx="970">
                  <c:v>0.26958762886597898</c:v>
                </c:pt>
                <c:pt idx="971">
                  <c:v>0.26961894953656002</c:v>
                </c:pt>
              </c:numCache>
            </c:numRef>
          </c:val>
        </c:ser>
        <c:ser>
          <c:idx val="1"/>
          <c:order val="1"/>
          <c:tx>
            <c:strRef>
              <c:f>EAHI.tt!$D$1</c:f>
              <c:strCache>
                <c:ptCount val="1"/>
                <c:pt idx="0">
                  <c:v>Arabic</c:v>
                </c:pt>
              </c:strCache>
            </c:strRef>
          </c:tx>
          <c:marker>
            <c:symbol val="none"/>
          </c:marker>
          <c:cat>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cat>
          <c:val>
            <c:numRef>
              <c:f>EAHI.tt!$F$3:$F$974</c:f>
              <c:numCache>
                <c:formatCode>General</c:formatCode>
                <c:ptCount val="972"/>
                <c:pt idx="0">
                  <c:v>1</c:v>
                </c:pt>
                <c:pt idx="1">
                  <c:v>0.9</c:v>
                </c:pt>
                <c:pt idx="2">
                  <c:v>0.95000000000000062</c:v>
                </c:pt>
                <c:pt idx="3">
                  <c:v>0.96666666666666701</c:v>
                </c:pt>
                <c:pt idx="4">
                  <c:v>0.95000000000000062</c:v>
                </c:pt>
                <c:pt idx="5">
                  <c:v>0.94000000000000061</c:v>
                </c:pt>
                <c:pt idx="6">
                  <c:v>0.93333333333333302</c:v>
                </c:pt>
                <c:pt idx="7">
                  <c:v>0.92857142857142905</c:v>
                </c:pt>
                <c:pt idx="8">
                  <c:v>0.9375</c:v>
                </c:pt>
                <c:pt idx="9">
                  <c:v>0.9222222222222215</c:v>
                </c:pt>
                <c:pt idx="10">
                  <c:v>0.91</c:v>
                </c:pt>
                <c:pt idx="11">
                  <c:v>0.9</c:v>
                </c:pt>
                <c:pt idx="12">
                  <c:v>0.9</c:v>
                </c:pt>
                <c:pt idx="13">
                  <c:v>0.90769230769230802</c:v>
                </c:pt>
                <c:pt idx="14">
                  <c:v>0.90714285714285703</c:v>
                </c:pt>
                <c:pt idx="15">
                  <c:v>0.90666666666666651</c:v>
                </c:pt>
                <c:pt idx="16">
                  <c:v>0.9</c:v>
                </c:pt>
                <c:pt idx="17">
                  <c:v>0.90588235294117603</c:v>
                </c:pt>
                <c:pt idx="18">
                  <c:v>0.905555555555556</c:v>
                </c:pt>
                <c:pt idx="19">
                  <c:v>0.88947368421052597</c:v>
                </c:pt>
                <c:pt idx="20">
                  <c:v>0.88500000000000001</c:v>
                </c:pt>
                <c:pt idx="21">
                  <c:v>0.87619047619047796</c:v>
                </c:pt>
                <c:pt idx="22">
                  <c:v>0.87272727272727391</c:v>
                </c:pt>
                <c:pt idx="23">
                  <c:v>0.86956521739130477</c:v>
                </c:pt>
                <c:pt idx="24">
                  <c:v>0.86250000000000004</c:v>
                </c:pt>
                <c:pt idx="25">
                  <c:v>0.86000000000000065</c:v>
                </c:pt>
                <c:pt idx="26">
                  <c:v>0.85384615384615403</c:v>
                </c:pt>
                <c:pt idx="27">
                  <c:v>0.85925925925925895</c:v>
                </c:pt>
                <c:pt idx="28">
                  <c:v>0.85714285714285765</c:v>
                </c:pt>
                <c:pt idx="29">
                  <c:v>0.85517241379310405</c:v>
                </c:pt>
                <c:pt idx="30">
                  <c:v>0.85666666666666702</c:v>
                </c:pt>
                <c:pt idx="31">
                  <c:v>0.85161290322580663</c:v>
                </c:pt>
                <c:pt idx="32">
                  <c:v>0.85312500000000102</c:v>
                </c:pt>
                <c:pt idx="33">
                  <c:v>0.84848484848484895</c:v>
                </c:pt>
                <c:pt idx="34">
                  <c:v>0.84117647058823564</c:v>
                </c:pt>
                <c:pt idx="35">
                  <c:v>0.83428571428571463</c:v>
                </c:pt>
                <c:pt idx="36">
                  <c:v>0.83055555555555605</c:v>
                </c:pt>
                <c:pt idx="37">
                  <c:v>0.82432432432432401</c:v>
                </c:pt>
                <c:pt idx="38">
                  <c:v>0.82105263157894703</c:v>
                </c:pt>
                <c:pt idx="39">
                  <c:v>0.81025641025641004</c:v>
                </c:pt>
                <c:pt idx="40">
                  <c:v>0.81</c:v>
                </c:pt>
                <c:pt idx="41">
                  <c:v>0.8024390243902435</c:v>
                </c:pt>
                <c:pt idx="42">
                  <c:v>0.80238095238095197</c:v>
                </c:pt>
                <c:pt idx="43">
                  <c:v>0.79767441860465205</c:v>
                </c:pt>
                <c:pt idx="44">
                  <c:v>0.79545454545454497</c:v>
                </c:pt>
                <c:pt idx="45">
                  <c:v>0.79555555555555602</c:v>
                </c:pt>
                <c:pt idx="46">
                  <c:v>0.79782608695652202</c:v>
                </c:pt>
                <c:pt idx="47">
                  <c:v>0.79787234042553201</c:v>
                </c:pt>
                <c:pt idx="48">
                  <c:v>0.79375000000000062</c:v>
                </c:pt>
                <c:pt idx="49">
                  <c:v>0.78571428571428559</c:v>
                </c:pt>
                <c:pt idx="50">
                  <c:v>0.78800000000000003</c:v>
                </c:pt>
                <c:pt idx="51">
                  <c:v>0.79019607843137363</c:v>
                </c:pt>
                <c:pt idx="52">
                  <c:v>0.79038461538461502</c:v>
                </c:pt>
                <c:pt idx="53">
                  <c:v>0.79056603773584821</c:v>
                </c:pt>
                <c:pt idx="54">
                  <c:v>0.78888888888888964</c:v>
                </c:pt>
                <c:pt idx="55">
                  <c:v>0.78909090909090851</c:v>
                </c:pt>
                <c:pt idx="56">
                  <c:v>0.78392857142857231</c:v>
                </c:pt>
                <c:pt idx="57">
                  <c:v>0.78070175438596501</c:v>
                </c:pt>
                <c:pt idx="58">
                  <c:v>0.777586206896552</c:v>
                </c:pt>
                <c:pt idx="59">
                  <c:v>0.76949152542372989</c:v>
                </c:pt>
                <c:pt idx="60">
                  <c:v>0.7650000000000009</c:v>
                </c:pt>
                <c:pt idx="61">
                  <c:v>0.76557377049180364</c:v>
                </c:pt>
                <c:pt idx="62">
                  <c:v>0.76129032258064577</c:v>
                </c:pt>
                <c:pt idx="63">
                  <c:v>0.76190476190476197</c:v>
                </c:pt>
                <c:pt idx="64">
                  <c:v>0.76093750000000004</c:v>
                </c:pt>
                <c:pt idx="65">
                  <c:v>0.76307692307692299</c:v>
                </c:pt>
                <c:pt idx="66">
                  <c:v>0.76060606060606095</c:v>
                </c:pt>
                <c:pt idx="67">
                  <c:v>0.76119402985074602</c:v>
                </c:pt>
                <c:pt idx="68">
                  <c:v>0.75882352941176501</c:v>
                </c:pt>
                <c:pt idx="69">
                  <c:v>0.75507246376811665</c:v>
                </c:pt>
                <c:pt idx="70">
                  <c:v>0.75142857142857256</c:v>
                </c:pt>
                <c:pt idx="71">
                  <c:v>0.74225352112676057</c:v>
                </c:pt>
                <c:pt idx="72">
                  <c:v>0.74166666666666703</c:v>
                </c:pt>
                <c:pt idx="73">
                  <c:v>0.738356164383562</c:v>
                </c:pt>
                <c:pt idx="74">
                  <c:v>0.73783783783783863</c:v>
                </c:pt>
                <c:pt idx="75">
                  <c:v>0.73866666666666703</c:v>
                </c:pt>
                <c:pt idx="76">
                  <c:v>0.74078947368421255</c:v>
                </c:pt>
                <c:pt idx="77">
                  <c:v>0.73766233766233802</c:v>
                </c:pt>
                <c:pt idx="78">
                  <c:v>0.73846153846153895</c:v>
                </c:pt>
                <c:pt idx="79">
                  <c:v>0.73797468354430507</c:v>
                </c:pt>
                <c:pt idx="80">
                  <c:v>0.73750000000000004</c:v>
                </c:pt>
                <c:pt idx="81">
                  <c:v>0.73703703703703705</c:v>
                </c:pt>
                <c:pt idx="82">
                  <c:v>0.73780487804878181</c:v>
                </c:pt>
                <c:pt idx="83">
                  <c:v>0.73614457831325364</c:v>
                </c:pt>
                <c:pt idx="84">
                  <c:v>0.73333333333333295</c:v>
                </c:pt>
                <c:pt idx="85">
                  <c:v>0.73294117647059021</c:v>
                </c:pt>
                <c:pt idx="86">
                  <c:v>0.73139534883720858</c:v>
                </c:pt>
                <c:pt idx="87">
                  <c:v>0.73103448275862104</c:v>
                </c:pt>
                <c:pt idx="88">
                  <c:v>0.73409090909090902</c:v>
                </c:pt>
                <c:pt idx="89">
                  <c:v>0.73258426966292056</c:v>
                </c:pt>
                <c:pt idx="90">
                  <c:v>0.72888888888889003</c:v>
                </c:pt>
                <c:pt idx="91">
                  <c:v>0.72857142857142965</c:v>
                </c:pt>
                <c:pt idx="92">
                  <c:v>0.73043478260869665</c:v>
                </c:pt>
                <c:pt idx="93">
                  <c:v>0.73010752688171998</c:v>
                </c:pt>
                <c:pt idx="94">
                  <c:v>0.7287234042553199</c:v>
                </c:pt>
                <c:pt idx="95">
                  <c:v>0.73052631578947402</c:v>
                </c:pt>
                <c:pt idx="96">
                  <c:v>0.72916666666666696</c:v>
                </c:pt>
                <c:pt idx="97">
                  <c:v>0.72989690721649603</c:v>
                </c:pt>
                <c:pt idx="98">
                  <c:v>0.73061224489795795</c:v>
                </c:pt>
                <c:pt idx="99">
                  <c:v>0.72323232323232256</c:v>
                </c:pt>
                <c:pt idx="100">
                  <c:v>0.72000000000000064</c:v>
                </c:pt>
                <c:pt idx="101">
                  <c:v>0.71881188118811989</c:v>
                </c:pt>
                <c:pt idx="102">
                  <c:v>0.7176470588235303</c:v>
                </c:pt>
                <c:pt idx="103">
                  <c:v>0.71553398058252349</c:v>
                </c:pt>
                <c:pt idx="104">
                  <c:v>0.71538461538461495</c:v>
                </c:pt>
                <c:pt idx="105">
                  <c:v>0.71333333333333304</c:v>
                </c:pt>
                <c:pt idx="106">
                  <c:v>0.71037735849056605</c:v>
                </c:pt>
                <c:pt idx="107">
                  <c:v>0.70747663551401963</c:v>
                </c:pt>
                <c:pt idx="108">
                  <c:v>0.70648148148148104</c:v>
                </c:pt>
                <c:pt idx="109">
                  <c:v>0.70366972477064149</c:v>
                </c:pt>
                <c:pt idx="110">
                  <c:v>0.70454545454545603</c:v>
                </c:pt>
                <c:pt idx="111">
                  <c:v>0.70630630630630598</c:v>
                </c:pt>
                <c:pt idx="112">
                  <c:v>0.70267857142857282</c:v>
                </c:pt>
                <c:pt idx="113">
                  <c:v>0.70000000000000062</c:v>
                </c:pt>
                <c:pt idx="114">
                  <c:v>0.69736842105263108</c:v>
                </c:pt>
                <c:pt idx="115">
                  <c:v>0.69652173913043502</c:v>
                </c:pt>
                <c:pt idx="116">
                  <c:v>0.6965517241379301</c:v>
                </c:pt>
                <c:pt idx="117">
                  <c:v>0.69487179487179562</c:v>
                </c:pt>
                <c:pt idx="118">
                  <c:v>0.69237288135593156</c:v>
                </c:pt>
                <c:pt idx="119">
                  <c:v>0.69327731092436951</c:v>
                </c:pt>
                <c:pt idx="120">
                  <c:v>0.69083333333333363</c:v>
                </c:pt>
                <c:pt idx="121">
                  <c:v>0.69090909090909203</c:v>
                </c:pt>
                <c:pt idx="122">
                  <c:v>0.69262295081967262</c:v>
                </c:pt>
                <c:pt idx="123">
                  <c:v>0.69024390243902489</c:v>
                </c:pt>
                <c:pt idx="124">
                  <c:v>0.69112903225806654</c:v>
                </c:pt>
                <c:pt idx="125">
                  <c:v>0.68959999999999999</c:v>
                </c:pt>
                <c:pt idx="126">
                  <c:v>0.68730158730158764</c:v>
                </c:pt>
                <c:pt idx="127">
                  <c:v>0.68503937007874005</c:v>
                </c:pt>
                <c:pt idx="128">
                  <c:v>0.68437499999999996</c:v>
                </c:pt>
                <c:pt idx="129">
                  <c:v>0.68449612403100757</c:v>
                </c:pt>
                <c:pt idx="130">
                  <c:v>0.68461538461538562</c:v>
                </c:pt>
                <c:pt idx="131">
                  <c:v>0.68473282442748162</c:v>
                </c:pt>
                <c:pt idx="132">
                  <c:v>0.68257575757575795</c:v>
                </c:pt>
                <c:pt idx="133">
                  <c:v>0.68120300751879803</c:v>
                </c:pt>
                <c:pt idx="134">
                  <c:v>0.68059701492537295</c:v>
                </c:pt>
                <c:pt idx="135">
                  <c:v>0.68</c:v>
                </c:pt>
                <c:pt idx="136">
                  <c:v>0.68014705882352977</c:v>
                </c:pt>
                <c:pt idx="137">
                  <c:v>0.68029197080291959</c:v>
                </c:pt>
                <c:pt idx="138">
                  <c:v>0.67898550724637818</c:v>
                </c:pt>
                <c:pt idx="139">
                  <c:v>0.67841726618705001</c:v>
                </c:pt>
                <c:pt idx="140">
                  <c:v>0.67928571428571505</c:v>
                </c:pt>
                <c:pt idx="141">
                  <c:v>0.67943262411347605</c:v>
                </c:pt>
                <c:pt idx="142">
                  <c:v>0.68028169014084505</c:v>
                </c:pt>
                <c:pt idx="143">
                  <c:v>0.67972027972028104</c:v>
                </c:pt>
                <c:pt idx="144">
                  <c:v>0.68055555555555602</c:v>
                </c:pt>
                <c:pt idx="145">
                  <c:v>0.6813793103448289</c:v>
                </c:pt>
                <c:pt idx="146">
                  <c:v>0.67945205479452164</c:v>
                </c:pt>
                <c:pt idx="147">
                  <c:v>0.67823129251700842</c:v>
                </c:pt>
                <c:pt idx="148">
                  <c:v>0.67837837837837955</c:v>
                </c:pt>
                <c:pt idx="149">
                  <c:v>0.67852348993288603</c:v>
                </c:pt>
                <c:pt idx="150">
                  <c:v>0.67866666666666764</c:v>
                </c:pt>
                <c:pt idx="151">
                  <c:v>0.67947019867549818</c:v>
                </c:pt>
                <c:pt idx="152">
                  <c:v>0.67894736842105363</c:v>
                </c:pt>
                <c:pt idx="153">
                  <c:v>0.67843137254902131</c:v>
                </c:pt>
                <c:pt idx="154">
                  <c:v>0.67662337662337935</c:v>
                </c:pt>
                <c:pt idx="155">
                  <c:v>0.67354838709677489</c:v>
                </c:pt>
                <c:pt idx="156">
                  <c:v>0.67115384615384754</c:v>
                </c:pt>
                <c:pt idx="157">
                  <c:v>0.66942675159235698</c:v>
                </c:pt>
                <c:pt idx="158">
                  <c:v>0.67025316455696149</c:v>
                </c:pt>
                <c:pt idx="159">
                  <c:v>0.66855345911949804</c:v>
                </c:pt>
                <c:pt idx="160">
                  <c:v>0.66750000000000065</c:v>
                </c:pt>
                <c:pt idx="161">
                  <c:v>0.66645962732919495</c:v>
                </c:pt>
                <c:pt idx="162">
                  <c:v>0.66666666666666763</c:v>
                </c:pt>
                <c:pt idx="163">
                  <c:v>0.66441717791411004</c:v>
                </c:pt>
                <c:pt idx="164">
                  <c:v>0.66341463414634105</c:v>
                </c:pt>
                <c:pt idx="165">
                  <c:v>0.66303030303030364</c:v>
                </c:pt>
                <c:pt idx="166">
                  <c:v>0.6596385542168679</c:v>
                </c:pt>
                <c:pt idx="167">
                  <c:v>0.65928143712574905</c:v>
                </c:pt>
                <c:pt idx="168">
                  <c:v>0.65773809523809657</c:v>
                </c:pt>
                <c:pt idx="169">
                  <c:v>0.6568047337278119</c:v>
                </c:pt>
                <c:pt idx="170">
                  <c:v>0.65470588235294203</c:v>
                </c:pt>
                <c:pt idx="171">
                  <c:v>0.65204678362573165</c:v>
                </c:pt>
                <c:pt idx="172">
                  <c:v>0.65232558139534902</c:v>
                </c:pt>
                <c:pt idx="173">
                  <c:v>0.65144508670520263</c:v>
                </c:pt>
                <c:pt idx="174">
                  <c:v>0.6517241379310349</c:v>
                </c:pt>
                <c:pt idx="175">
                  <c:v>0.6514285714285728</c:v>
                </c:pt>
                <c:pt idx="176">
                  <c:v>0.64886363636363731</c:v>
                </c:pt>
                <c:pt idx="177">
                  <c:v>0.64802259887005698</c:v>
                </c:pt>
                <c:pt idx="178">
                  <c:v>0.64662921348314872</c:v>
                </c:pt>
                <c:pt idx="179">
                  <c:v>0.6446927374301693</c:v>
                </c:pt>
                <c:pt idx="180">
                  <c:v>0.64388888888889007</c:v>
                </c:pt>
                <c:pt idx="181">
                  <c:v>0.64530386740331602</c:v>
                </c:pt>
                <c:pt idx="182">
                  <c:v>0.64450549450549655</c:v>
                </c:pt>
                <c:pt idx="183">
                  <c:v>0.64316939890710401</c:v>
                </c:pt>
                <c:pt idx="184">
                  <c:v>0.64293478260869719</c:v>
                </c:pt>
                <c:pt idx="185">
                  <c:v>0.64216216216216149</c:v>
                </c:pt>
                <c:pt idx="186">
                  <c:v>0.64193548387096799</c:v>
                </c:pt>
                <c:pt idx="187">
                  <c:v>0.64064171122994806</c:v>
                </c:pt>
                <c:pt idx="188">
                  <c:v>0.63936170212765997</c:v>
                </c:pt>
                <c:pt idx="189">
                  <c:v>0.63862433862434043</c:v>
                </c:pt>
                <c:pt idx="190">
                  <c:v>0.63894736842105304</c:v>
                </c:pt>
                <c:pt idx="191">
                  <c:v>0.63874345549738343</c:v>
                </c:pt>
                <c:pt idx="192">
                  <c:v>0.63697916666666765</c:v>
                </c:pt>
                <c:pt idx="193">
                  <c:v>0.63575129533678942</c:v>
                </c:pt>
                <c:pt idx="194">
                  <c:v>0.63505154639175365</c:v>
                </c:pt>
                <c:pt idx="195">
                  <c:v>0.63435897435897504</c:v>
                </c:pt>
                <c:pt idx="196">
                  <c:v>0.63316326530612199</c:v>
                </c:pt>
                <c:pt idx="197">
                  <c:v>0.63096446700507702</c:v>
                </c:pt>
                <c:pt idx="198">
                  <c:v>0.628282828282828</c:v>
                </c:pt>
                <c:pt idx="199">
                  <c:v>0.62663316582914597</c:v>
                </c:pt>
                <c:pt idx="200">
                  <c:v>0.62600000000000089</c:v>
                </c:pt>
                <c:pt idx="201">
                  <c:v>0.62636815920398003</c:v>
                </c:pt>
                <c:pt idx="202">
                  <c:v>0.62475247524752564</c:v>
                </c:pt>
                <c:pt idx="203">
                  <c:v>0.62315270935960598</c:v>
                </c:pt>
                <c:pt idx="204">
                  <c:v>0.62107843137255003</c:v>
                </c:pt>
                <c:pt idx="205">
                  <c:v>0.62000000000000077</c:v>
                </c:pt>
                <c:pt idx="206">
                  <c:v>0.61893203883495096</c:v>
                </c:pt>
                <c:pt idx="207">
                  <c:v>0.61980676328502404</c:v>
                </c:pt>
                <c:pt idx="208">
                  <c:v>0.61923076923076859</c:v>
                </c:pt>
                <c:pt idx="209">
                  <c:v>0.61866028708134002</c:v>
                </c:pt>
                <c:pt idx="210">
                  <c:v>0.61761904761904918</c:v>
                </c:pt>
                <c:pt idx="211">
                  <c:v>0.61800947867298706</c:v>
                </c:pt>
                <c:pt idx="212">
                  <c:v>0.61698113207547356</c:v>
                </c:pt>
                <c:pt idx="213">
                  <c:v>0.6150234741784053</c:v>
                </c:pt>
                <c:pt idx="214">
                  <c:v>0.6140186915887863</c:v>
                </c:pt>
                <c:pt idx="215">
                  <c:v>0.61395348837209363</c:v>
                </c:pt>
                <c:pt idx="216">
                  <c:v>0.61203703703703705</c:v>
                </c:pt>
                <c:pt idx="217">
                  <c:v>0.61382488479262698</c:v>
                </c:pt>
                <c:pt idx="218">
                  <c:v>0.61330275229357956</c:v>
                </c:pt>
                <c:pt idx="219">
                  <c:v>0.61232876712328865</c:v>
                </c:pt>
                <c:pt idx="220">
                  <c:v>0.6127272727272739</c:v>
                </c:pt>
                <c:pt idx="221">
                  <c:v>0.61176470588235221</c:v>
                </c:pt>
                <c:pt idx="222">
                  <c:v>0.6108108108108119</c:v>
                </c:pt>
                <c:pt idx="223">
                  <c:v>0.60986547085201803</c:v>
                </c:pt>
                <c:pt idx="224">
                  <c:v>0.6080357142857149</c:v>
                </c:pt>
                <c:pt idx="225">
                  <c:v>0.60711111111111105</c:v>
                </c:pt>
                <c:pt idx="226">
                  <c:v>0.60707964601770004</c:v>
                </c:pt>
                <c:pt idx="227">
                  <c:v>0.60748898678414098</c:v>
                </c:pt>
                <c:pt idx="228">
                  <c:v>0.60614035087719365</c:v>
                </c:pt>
                <c:pt idx="229">
                  <c:v>0.60524017467249003</c:v>
                </c:pt>
                <c:pt idx="230">
                  <c:v>0.60521739130434749</c:v>
                </c:pt>
                <c:pt idx="231">
                  <c:v>0.60346320346320304</c:v>
                </c:pt>
                <c:pt idx="232">
                  <c:v>0.60344827586206851</c:v>
                </c:pt>
                <c:pt idx="233">
                  <c:v>0.60300429184549464</c:v>
                </c:pt>
                <c:pt idx="234">
                  <c:v>0.60256410256410364</c:v>
                </c:pt>
                <c:pt idx="235">
                  <c:v>0.60127659574468051</c:v>
                </c:pt>
                <c:pt idx="236">
                  <c:v>0.6012711864406789</c:v>
                </c:pt>
                <c:pt idx="237">
                  <c:v>0.59957805907172956</c:v>
                </c:pt>
                <c:pt idx="238">
                  <c:v>0.59957983193277298</c:v>
                </c:pt>
                <c:pt idx="239">
                  <c:v>0.5974895397489528</c:v>
                </c:pt>
                <c:pt idx="240">
                  <c:v>0.59749999999999959</c:v>
                </c:pt>
                <c:pt idx="241">
                  <c:v>0.59709543568464762</c:v>
                </c:pt>
                <c:pt idx="242">
                  <c:v>0.59586776859504009</c:v>
                </c:pt>
                <c:pt idx="243">
                  <c:v>0.59465020576131622</c:v>
                </c:pt>
                <c:pt idx="244">
                  <c:v>0.59303278688524419</c:v>
                </c:pt>
                <c:pt idx="245">
                  <c:v>0.59265306122449002</c:v>
                </c:pt>
                <c:pt idx="246">
                  <c:v>0.59186991869918804</c:v>
                </c:pt>
                <c:pt idx="247">
                  <c:v>0.59109311740890702</c:v>
                </c:pt>
                <c:pt idx="248">
                  <c:v>0.5911290322580659</c:v>
                </c:pt>
                <c:pt idx="249">
                  <c:v>0.5903614457831321</c:v>
                </c:pt>
                <c:pt idx="250">
                  <c:v>0.5891999999999995</c:v>
                </c:pt>
                <c:pt idx="251">
                  <c:v>0.58924302788844596</c:v>
                </c:pt>
                <c:pt idx="252">
                  <c:v>0.58730158730158699</c:v>
                </c:pt>
                <c:pt idx="253">
                  <c:v>0.58695652173912882</c:v>
                </c:pt>
                <c:pt idx="254">
                  <c:v>0.5870078740157475</c:v>
                </c:pt>
                <c:pt idx="255">
                  <c:v>0.58745098039215571</c:v>
                </c:pt>
                <c:pt idx="256">
                  <c:v>0.58632812499999909</c:v>
                </c:pt>
                <c:pt idx="257">
                  <c:v>0.58638132295719758</c:v>
                </c:pt>
                <c:pt idx="258">
                  <c:v>0.58565891472868203</c:v>
                </c:pt>
                <c:pt idx="259">
                  <c:v>0.58378378378378359</c:v>
                </c:pt>
                <c:pt idx="260">
                  <c:v>0.58384615384615357</c:v>
                </c:pt>
                <c:pt idx="261">
                  <c:v>0.58314176245210703</c:v>
                </c:pt>
                <c:pt idx="262">
                  <c:v>0.58358778625954122</c:v>
                </c:pt>
                <c:pt idx="263">
                  <c:v>0.58250950570342108</c:v>
                </c:pt>
                <c:pt idx="264">
                  <c:v>0.58181818181818157</c:v>
                </c:pt>
                <c:pt idx="265">
                  <c:v>0.58150943396226296</c:v>
                </c:pt>
                <c:pt idx="266">
                  <c:v>0.58045112781954822</c:v>
                </c:pt>
                <c:pt idx="267">
                  <c:v>0.58014981273408306</c:v>
                </c:pt>
                <c:pt idx="268">
                  <c:v>0.57947761194029801</c:v>
                </c:pt>
                <c:pt idx="269">
                  <c:v>0.57955390334572499</c:v>
                </c:pt>
                <c:pt idx="270">
                  <c:v>0.57851851851851965</c:v>
                </c:pt>
                <c:pt idx="271">
                  <c:v>0.57712177121771202</c:v>
                </c:pt>
                <c:pt idx="272">
                  <c:v>0.57683823529411904</c:v>
                </c:pt>
                <c:pt idx="273">
                  <c:v>0.57692307692307843</c:v>
                </c:pt>
                <c:pt idx="274">
                  <c:v>0.577372262773723</c:v>
                </c:pt>
                <c:pt idx="275">
                  <c:v>0.577454545454545</c:v>
                </c:pt>
                <c:pt idx="276">
                  <c:v>0.57753623188405756</c:v>
                </c:pt>
                <c:pt idx="277">
                  <c:v>0.57761732851985603</c:v>
                </c:pt>
                <c:pt idx="278">
                  <c:v>0.57769784172661898</c:v>
                </c:pt>
                <c:pt idx="279">
                  <c:v>0.57777777777777795</c:v>
                </c:pt>
                <c:pt idx="280">
                  <c:v>0.57785714285714296</c:v>
                </c:pt>
                <c:pt idx="281">
                  <c:v>0.57864768683274004</c:v>
                </c:pt>
                <c:pt idx="282">
                  <c:v>0.57801418439716257</c:v>
                </c:pt>
                <c:pt idx="283">
                  <c:v>0.5780918727915203</c:v>
                </c:pt>
                <c:pt idx="284">
                  <c:v>0.57816901408450805</c:v>
                </c:pt>
                <c:pt idx="285">
                  <c:v>0.57719298245614004</c:v>
                </c:pt>
                <c:pt idx="286">
                  <c:v>0.57762237762237889</c:v>
                </c:pt>
                <c:pt idx="287">
                  <c:v>0.57735191637630789</c:v>
                </c:pt>
                <c:pt idx="288">
                  <c:v>0.57673611111111101</c:v>
                </c:pt>
                <c:pt idx="289">
                  <c:v>0.57647058823529396</c:v>
                </c:pt>
                <c:pt idx="290">
                  <c:v>0.5758620689655165</c:v>
                </c:pt>
                <c:pt idx="291">
                  <c:v>0.57697594501718263</c:v>
                </c:pt>
                <c:pt idx="292">
                  <c:v>0.57739726027397364</c:v>
                </c:pt>
                <c:pt idx="293">
                  <c:v>0.57815699658703101</c:v>
                </c:pt>
                <c:pt idx="294">
                  <c:v>0.57925170068027265</c:v>
                </c:pt>
                <c:pt idx="295">
                  <c:v>0.57966101694915406</c:v>
                </c:pt>
                <c:pt idx="296">
                  <c:v>0.57905405405405463</c:v>
                </c:pt>
                <c:pt idx="297">
                  <c:v>0.57912457912458004</c:v>
                </c:pt>
                <c:pt idx="298">
                  <c:v>0.57751677852349004</c:v>
                </c:pt>
                <c:pt idx="299">
                  <c:v>0.57692307692307843</c:v>
                </c:pt>
                <c:pt idx="300">
                  <c:v>0.57666666666666699</c:v>
                </c:pt>
                <c:pt idx="301">
                  <c:v>0.57641196013288998</c:v>
                </c:pt>
                <c:pt idx="302">
                  <c:v>0.57450331125827803</c:v>
                </c:pt>
                <c:pt idx="303">
                  <c:v>0.57359735973597359</c:v>
                </c:pt>
                <c:pt idx="304">
                  <c:v>0.57302631578947405</c:v>
                </c:pt>
                <c:pt idx="305">
                  <c:v>0.57278688524590149</c:v>
                </c:pt>
                <c:pt idx="306">
                  <c:v>0.57254901960784377</c:v>
                </c:pt>
                <c:pt idx="307">
                  <c:v>0.57231270358306197</c:v>
                </c:pt>
                <c:pt idx="308">
                  <c:v>0.57110389610389756</c:v>
                </c:pt>
                <c:pt idx="309">
                  <c:v>0.56925566343042178</c:v>
                </c:pt>
                <c:pt idx="310">
                  <c:v>0.56741935483870998</c:v>
                </c:pt>
                <c:pt idx="311">
                  <c:v>0.56720257234726656</c:v>
                </c:pt>
                <c:pt idx="312">
                  <c:v>0.56730769230769262</c:v>
                </c:pt>
                <c:pt idx="313">
                  <c:v>0.56773162939297095</c:v>
                </c:pt>
                <c:pt idx="314">
                  <c:v>0.56815286624203798</c:v>
                </c:pt>
                <c:pt idx="315">
                  <c:v>0.56698412698412703</c:v>
                </c:pt>
                <c:pt idx="316">
                  <c:v>0.56645569620253278</c:v>
                </c:pt>
                <c:pt idx="317">
                  <c:v>0.56656151419558465</c:v>
                </c:pt>
                <c:pt idx="318">
                  <c:v>0.56635220125786156</c:v>
                </c:pt>
                <c:pt idx="319">
                  <c:v>0.56645768025078402</c:v>
                </c:pt>
                <c:pt idx="320">
                  <c:v>0.56562500000000104</c:v>
                </c:pt>
                <c:pt idx="321">
                  <c:v>0.56573208722741397</c:v>
                </c:pt>
                <c:pt idx="322">
                  <c:v>0.56583850931677004</c:v>
                </c:pt>
                <c:pt idx="323">
                  <c:v>0.565634674922601</c:v>
                </c:pt>
                <c:pt idx="324">
                  <c:v>0.56481481481481577</c:v>
                </c:pt>
                <c:pt idx="325">
                  <c:v>0.5649230769230783</c:v>
                </c:pt>
                <c:pt idx="326">
                  <c:v>0.56564417177914095</c:v>
                </c:pt>
                <c:pt idx="327">
                  <c:v>0.56574923547400779</c:v>
                </c:pt>
                <c:pt idx="328">
                  <c:v>0.56554878048780499</c:v>
                </c:pt>
                <c:pt idx="329">
                  <c:v>0.56443768996960408</c:v>
                </c:pt>
                <c:pt idx="330">
                  <c:v>0.56424242424242399</c:v>
                </c:pt>
                <c:pt idx="331">
                  <c:v>0.56404833836858193</c:v>
                </c:pt>
                <c:pt idx="332">
                  <c:v>0.56415662650602405</c:v>
                </c:pt>
                <c:pt idx="333">
                  <c:v>0.56396396396396309</c:v>
                </c:pt>
                <c:pt idx="334">
                  <c:v>0.56347305389221558</c:v>
                </c:pt>
                <c:pt idx="335">
                  <c:v>0.56298507462686664</c:v>
                </c:pt>
                <c:pt idx="336">
                  <c:v>0.56279761904761905</c:v>
                </c:pt>
                <c:pt idx="337">
                  <c:v>0.56201780415430302</c:v>
                </c:pt>
                <c:pt idx="338">
                  <c:v>0.56153846153846199</c:v>
                </c:pt>
                <c:pt idx="339">
                  <c:v>0.56135693215339277</c:v>
                </c:pt>
                <c:pt idx="340">
                  <c:v>0.5614705882352935</c:v>
                </c:pt>
                <c:pt idx="341">
                  <c:v>0.56246334310850399</c:v>
                </c:pt>
                <c:pt idx="342">
                  <c:v>0.5625730994152045</c:v>
                </c:pt>
                <c:pt idx="343">
                  <c:v>0.56355685131195221</c:v>
                </c:pt>
                <c:pt idx="344">
                  <c:v>0.56337209302325597</c:v>
                </c:pt>
                <c:pt idx="345">
                  <c:v>0.5631884057971005</c:v>
                </c:pt>
                <c:pt idx="346">
                  <c:v>0.56329479768786095</c:v>
                </c:pt>
                <c:pt idx="347">
                  <c:v>0.56311239193083495</c:v>
                </c:pt>
                <c:pt idx="348">
                  <c:v>0.56293103448275905</c:v>
                </c:pt>
                <c:pt idx="349">
                  <c:v>0.5624641833810885</c:v>
                </c:pt>
                <c:pt idx="350">
                  <c:v>0.56200000000000061</c:v>
                </c:pt>
                <c:pt idx="351">
                  <c:v>0.56182336182336157</c:v>
                </c:pt>
                <c:pt idx="352">
                  <c:v>0.56193181818181903</c:v>
                </c:pt>
                <c:pt idx="353">
                  <c:v>0.5623229461756365</c:v>
                </c:pt>
                <c:pt idx="354">
                  <c:v>0.56271186440678089</c:v>
                </c:pt>
                <c:pt idx="355">
                  <c:v>0.56281690140845098</c:v>
                </c:pt>
                <c:pt idx="356">
                  <c:v>0.56264044943820291</c:v>
                </c:pt>
                <c:pt idx="357">
                  <c:v>0.56274509803921691</c:v>
                </c:pt>
                <c:pt idx="358">
                  <c:v>0.56312849162011303</c:v>
                </c:pt>
                <c:pt idx="359">
                  <c:v>0.5623955431754879</c:v>
                </c:pt>
                <c:pt idx="360">
                  <c:v>0.56138888888888905</c:v>
                </c:pt>
                <c:pt idx="361">
                  <c:v>0.56066481994459905</c:v>
                </c:pt>
                <c:pt idx="362">
                  <c:v>0.56104972375690598</c:v>
                </c:pt>
                <c:pt idx="363">
                  <c:v>0.560606060606061</c:v>
                </c:pt>
                <c:pt idx="364">
                  <c:v>0.56043956043956</c:v>
                </c:pt>
                <c:pt idx="365">
                  <c:v>0.56000000000000005</c:v>
                </c:pt>
                <c:pt idx="366">
                  <c:v>0.56010928961748663</c:v>
                </c:pt>
                <c:pt idx="367">
                  <c:v>0.55912806539509563</c:v>
                </c:pt>
                <c:pt idx="368">
                  <c:v>0.55788043478260896</c:v>
                </c:pt>
                <c:pt idx="369">
                  <c:v>0.55799457994579904</c:v>
                </c:pt>
                <c:pt idx="370">
                  <c:v>0.55837837837837889</c:v>
                </c:pt>
                <c:pt idx="371">
                  <c:v>0.55795148247978554</c:v>
                </c:pt>
                <c:pt idx="372">
                  <c:v>0.55806451612903263</c:v>
                </c:pt>
                <c:pt idx="373">
                  <c:v>0.55844504021447805</c:v>
                </c:pt>
                <c:pt idx="374">
                  <c:v>0.5588235294117645</c:v>
                </c:pt>
                <c:pt idx="375">
                  <c:v>0.56000000000000005</c:v>
                </c:pt>
                <c:pt idx="376">
                  <c:v>0.56063829787233999</c:v>
                </c:pt>
                <c:pt idx="377">
                  <c:v>0.56127320954907289</c:v>
                </c:pt>
                <c:pt idx="378">
                  <c:v>0.56190476190476157</c:v>
                </c:pt>
                <c:pt idx="379">
                  <c:v>0.56253298153034192</c:v>
                </c:pt>
                <c:pt idx="380">
                  <c:v>0.56315789473684197</c:v>
                </c:pt>
                <c:pt idx="381">
                  <c:v>0.56377952755905603</c:v>
                </c:pt>
                <c:pt idx="382">
                  <c:v>0.56335078534031358</c:v>
                </c:pt>
                <c:pt idx="383">
                  <c:v>0.56240208877284481</c:v>
                </c:pt>
                <c:pt idx="384">
                  <c:v>0.56197916666666703</c:v>
                </c:pt>
                <c:pt idx="385">
                  <c:v>0.56181818181818199</c:v>
                </c:pt>
                <c:pt idx="386">
                  <c:v>0.56088082901554404</c:v>
                </c:pt>
                <c:pt idx="387">
                  <c:v>0.55994832041343789</c:v>
                </c:pt>
                <c:pt idx="388">
                  <c:v>0.55927835051546404</c:v>
                </c:pt>
                <c:pt idx="389">
                  <c:v>0.55835475578406157</c:v>
                </c:pt>
                <c:pt idx="390">
                  <c:v>0.55794871794871903</c:v>
                </c:pt>
                <c:pt idx="391">
                  <c:v>0.55754475703324802</c:v>
                </c:pt>
                <c:pt idx="392">
                  <c:v>0.556632653061224</c:v>
                </c:pt>
                <c:pt idx="393">
                  <c:v>0.55597964376590303</c:v>
                </c:pt>
                <c:pt idx="394">
                  <c:v>0.55609137055837743</c:v>
                </c:pt>
                <c:pt idx="395">
                  <c:v>0.55518987341772263</c:v>
                </c:pt>
                <c:pt idx="396">
                  <c:v>0.55505050505050502</c:v>
                </c:pt>
                <c:pt idx="397">
                  <c:v>0.55390428211586895</c:v>
                </c:pt>
                <c:pt idx="398">
                  <c:v>0.55351758793969796</c:v>
                </c:pt>
                <c:pt idx="399">
                  <c:v>0.55313283208020003</c:v>
                </c:pt>
                <c:pt idx="400">
                  <c:v>0.55175000000000063</c:v>
                </c:pt>
                <c:pt idx="401">
                  <c:v>0.55187032418952664</c:v>
                </c:pt>
                <c:pt idx="402">
                  <c:v>0.55174129353233903</c:v>
                </c:pt>
                <c:pt idx="403">
                  <c:v>0.55037220843672496</c:v>
                </c:pt>
                <c:pt idx="404">
                  <c:v>0.54900990099009905</c:v>
                </c:pt>
                <c:pt idx="405">
                  <c:v>0.5476543209876531</c:v>
                </c:pt>
                <c:pt idx="406">
                  <c:v>0.54679802955665002</c:v>
                </c:pt>
                <c:pt idx="407">
                  <c:v>0.5464373464373451</c:v>
                </c:pt>
                <c:pt idx="408">
                  <c:v>0.5463235294117641</c:v>
                </c:pt>
                <c:pt idx="409">
                  <c:v>0.54669926650366918</c:v>
                </c:pt>
                <c:pt idx="410">
                  <c:v>0.54609756097560957</c:v>
                </c:pt>
                <c:pt idx="411">
                  <c:v>0.54622871046228705</c:v>
                </c:pt>
                <c:pt idx="412">
                  <c:v>0.54587378640776696</c:v>
                </c:pt>
                <c:pt idx="413">
                  <c:v>0.5457627118644065</c:v>
                </c:pt>
                <c:pt idx="414">
                  <c:v>0.54492753623188506</c:v>
                </c:pt>
                <c:pt idx="415">
                  <c:v>0.54506024096385497</c:v>
                </c:pt>
                <c:pt idx="416">
                  <c:v>0.54495192307692297</c:v>
                </c:pt>
                <c:pt idx="417">
                  <c:v>0.54460431654676389</c:v>
                </c:pt>
                <c:pt idx="418">
                  <c:v>0.54473684210526296</c:v>
                </c:pt>
                <c:pt idx="419">
                  <c:v>0.54367541766109995</c:v>
                </c:pt>
                <c:pt idx="420">
                  <c:v>0.54309523809523863</c:v>
                </c:pt>
                <c:pt idx="421">
                  <c:v>0.54251781472684057</c:v>
                </c:pt>
                <c:pt idx="422">
                  <c:v>0.54241706161137349</c:v>
                </c:pt>
                <c:pt idx="423">
                  <c:v>0.54184397163120601</c:v>
                </c:pt>
                <c:pt idx="424">
                  <c:v>0.5412735849056588</c:v>
                </c:pt>
                <c:pt idx="425">
                  <c:v>0.54141176470588159</c:v>
                </c:pt>
                <c:pt idx="426">
                  <c:v>0.54014084507042204</c:v>
                </c:pt>
                <c:pt idx="427">
                  <c:v>0.5400468384074949</c:v>
                </c:pt>
                <c:pt idx="428">
                  <c:v>0.53948598130841097</c:v>
                </c:pt>
                <c:pt idx="429">
                  <c:v>0.53892773892773849</c:v>
                </c:pt>
                <c:pt idx="430">
                  <c:v>0.53860465116279177</c:v>
                </c:pt>
                <c:pt idx="431">
                  <c:v>0.5375870069605565</c:v>
                </c:pt>
                <c:pt idx="432">
                  <c:v>0.53703703703703698</c:v>
                </c:pt>
                <c:pt idx="433">
                  <c:v>0.53672055427251764</c:v>
                </c:pt>
                <c:pt idx="434">
                  <c:v>0.53548387096774108</c:v>
                </c:pt>
                <c:pt idx="435">
                  <c:v>0.53563218390804557</c:v>
                </c:pt>
                <c:pt idx="436">
                  <c:v>0.53486238532110009</c:v>
                </c:pt>
                <c:pt idx="437">
                  <c:v>0.53455377574370622</c:v>
                </c:pt>
                <c:pt idx="438">
                  <c:v>0.53447488584474856</c:v>
                </c:pt>
                <c:pt idx="439">
                  <c:v>0.53348519362186797</c:v>
                </c:pt>
                <c:pt idx="440">
                  <c:v>0.53295454545454501</c:v>
                </c:pt>
                <c:pt idx="441">
                  <c:v>0.53219954648526102</c:v>
                </c:pt>
                <c:pt idx="442">
                  <c:v>0.53212669683257963</c:v>
                </c:pt>
                <c:pt idx="443">
                  <c:v>0.53227990970654548</c:v>
                </c:pt>
                <c:pt idx="444">
                  <c:v>0.53220720720720649</c:v>
                </c:pt>
                <c:pt idx="445">
                  <c:v>0.53213483146067464</c:v>
                </c:pt>
                <c:pt idx="446">
                  <c:v>0.5325112107623311</c:v>
                </c:pt>
                <c:pt idx="447">
                  <c:v>0.53243847874720296</c:v>
                </c:pt>
                <c:pt idx="448">
                  <c:v>0.53236607142857095</c:v>
                </c:pt>
                <c:pt idx="449">
                  <c:v>0.53251670378619109</c:v>
                </c:pt>
                <c:pt idx="450">
                  <c:v>0.53244444444444405</c:v>
                </c:pt>
                <c:pt idx="451">
                  <c:v>0.53259423503325898</c:v>
                </c:pt>
                <c:pt idx="452">
                  <c:v>0.53207964601769964</c:v>
                </c:pt>
                <c:pt idx="453">
                  <c:v>0.53289183222958358</c:v>
                </c:pt>
                <c:pt idx="454">
                  <c:v>0.53281938325991196</c:v>
                </c:pt>
                <c:pt idx="455">
                  <c:v>0.53230769230769204</c:v>
                </c:pt>
                <c:pt idx="456">
                  <c:v>0.53223684210526256</c:v>
                </c:pt>
                <c:pt idx="457">
                  <c:v>0.53129102844639065</c:v>
                </c:pt>
                <c:pt idx="458">
                  <c:v>0.5305676855895195</c:v>
                </c:pt>
                <c:pt idx="459">
                  <c:v>0.53028322440087261</c:v>
                </c:pt>
                <c:pt idx="460">
                  <c:v>0.52978260869565197</c:v>
                </c:pt>
                <c:pt idx="461">
                  <c:v>0.52885032537960996</c:v>
                </c:pt>
                <c:pt idx="462">
                  <c:v>0.52922077922077904</c:v>
                </c:pt>
                <c:pt idx="463">
                  <c:v>0.52850971922246159</c:v>
                </c:pt>
                <c:pt idx="464">
                  <c:v>0.52780172413793058</c:v>
                </c:pt>
                <c:pt idx="465">
                  <c:v>0.52752688172042883</c:v>
                </c:pt>
                <c:pt idx="466">
                  <c:v>0.52682403433476477</c:v>
                </c:pt>
                <c:pt idx="467">
                  <c:v>0.52633832976445283</c:v>
                </c:pt>
                <c:pt idx="468">
                  <c:v>0.52585470085470098</c:v>
                </c:pt>
                <c:pt idx="469">
                  <c:v>0.52558635394456221</c:v>
                </c:pt>
                <c:pt idx="470">
                  <c:v>0.52574468085106396</c:v>
                </c:pt>
                <c:pt idx="471">
                  <c:v>0.52569002123142194</c:v>
                </c:pt>
                <c:pt idx="472">
                  <c:v>0.52500000000000002</c:v>
                </c:pt>
                <c:pt idx="473">
                  <c:v>0.52494714587737756</c:v>
                </c:pt>
                <c:pt idx="474">
                  <c:v>0.52447257383966095</c:v>
                </c:pt>
                <c:pt idx="475">
                  <c:v>0.52400000000000002</c:v>
                </c:pt>
                <c:pt idx="476">
                  <c:v>0.52394957983193258</c:v>
                </c:pt>
                <c:pt idx="477">
                  <c:v>0.52410901467505278</c:v>
                </c:pt>
                <c:pt idx="478">
                  <c:v>0.52447698744769822</c:v>
                </c:pt>
                <c:pt idx="479">
                  <c:v>0.52442588726513595</c:v>
                </c:pt>
                <c:pt idx="480">
                  <c:v>0.52437500000000004</c:v>
                </c:pt>
                <c:pt idx="481">
                  <c:v>0.52411642411642356</c:v>
                </c:pt>
                <c:pt idx="482">
                  <c:v>0.52344398340248999</c:v>
                </c:pt>
                <c:pt idx="483">
                  <c:v>0.52380952380952395</c:v>
                </c:pt>
                <c:pt idx="484">
                  <c:v>0.5239669421487595</c:v>
                </c:pt>
                <c:pt idx="485">
                  <c:v>0.52412371134020597</c:v>
                </c:pt>
                <c:pt idx="486">
                  <c:v>0.52304526748971303</c:v>
                </c:pt>
                <c:pt idx="487">
                  <c:v>0.52238193018480505</c:v>
                </c:pt>
                <c:pt idx="488">
                  <c:v>0.52151639344262168</c:v>
                </c:pt>
                <c:pt idx="489">
                  <c:v>0.52167689161554265</c:v>
                </c:pt>
                <c:pt idx="490">
                  <c:v>0.52122448979591696</c:v>
                </c:pt>
                <c:pt idx="491">
                  <c:v>0.5205702647657835</c:v>
                </c:pt>
                <c:pt idx="492">
                  <c:v>0.52032520325203302</c:v>
                </c:pt>
                <c:pt idx="493">
                  <c:v>0.51967545638945356</c:v>
                </c:pt>
                <c:pt idx="494">
                  <c:v>0.51963562753036463</c:v>
                </c:pt>
                <c:pt idx="495">
                  <c:v>0.51919191919191898</c:v>
                </c:pt>
                <c:pt idx="496">
                  <c:v>0.51854838709677398</c:v>
                </c:pt>
                <c:pt idx="497">
                  <c:v>0.51770623742454802</c:v>
                </c:pt>
                <c:pt idx="498">
                  <c:v>0.51746987951807277</c:v>
                </c:pt>
                <c:pt idx="499">
                  <c:v>0.51783567134268504</c:v>
                </c:pt>
                <c:pt idx="500">
                  <c:v>0.51680000000000004</c:v>
                </c:pt>
                <c:pt idx="501">
                  <c:v>0.51576846307385205</c:v>
                </c:pt>
                <c:pt idx="502">
                  <c:v>0.51474103585657505</c:v>
                </c:pt>
                <c:pt idx="503">
                  <c:v>0.51371769383697796</c:v>
                </c:pt>
                <c:pt idx="504">
                  <c:v>0.51269841269841521</c:v>
                </c:pt>
                <c:pt idx="505">
                  <c:v>0.51267326732673302</c:v>
                </c:pt>
                <c:pt idx="506">
                  <c:v>0.51284584980237202</c:v>
                </c:pt>
                <c:pt idx="507">
                  <c:v>0.51222879684418177</c:v>
                </c:pt>
                <c:pt idx="508">
                  <c:v>0.51200787401574799</c:v>
                </c:pt>
                <c:pt idx="509">
                  <c:v>0.51218074656188595</c:v>
                </c:pt>
                <c:pt idx="510">
                  <c:v>0.51196078431372449</c:v>
                </c:pt>
                <c:pt idx="511">
                  <c:v>0.51115459882583159</c:v>
                </c:pt>
                <c:pt idx="512">
                  <c:v>0.51132812499999958</c:v>
                </c:pt>
                <c:pt idx="513">
                  <c:v>0.51111111111111096</c:v>
                </c:pt>
                <c:pt idx="514">
                  <c:v>0.51031128404669257</c:v>
                </c:pt>
                <c:pt idx="515">
                  <c:v>0.51048543689320403</c:v>
                </c:pt>
                <c:pt idx="516">
                  <c:v>0.51007751937984502</c:v>
                </c:pt>
                <c:pt idx="517">
                  <c:v>0.51044487427466201</c:v>
                </c:pt>
                <c:pt idx="518">
                  <c:v>0.51081081081081103</c:v>
                </c:pt>
                <c:pt idx="519">
                  <c:v>0.51098265895953798</c:v>
                </c:pt>
                <c:pt idx="520">
                  <c:v>0.51096153846153802</c:v>
                </c:pt>
                <c:pt idx="521">
                  <c:v>0.51074856046065298</c:v>
                </c:pt>
                <c:pt idx="522">
                  <c:v>0.51111111111111096</c:v>
                </c:pt>
                <c:pt idx="523">
                  <c:v>0.51089866156787878</c:v>
                </c:pt>
                <c:pt idx="524">
                  <c:v>0.51106870229007595</c:v>
                </c:pt>
                <c:pt idx="525">
                  <c:v>0.51085714285714257</c:v>
                </c:pt>
                <c:pt idx="526">
                  <c:v>0.51083650190113983</c:v>
                </c:pt>
                <c:pt idx="527">
                  <c:v>0.51081593927893698</c:v>
                </c:pt>
                <c:pt idx="528">
                  <c:v>0.51060606060606051</c:v>
                </c:pt>
                <c:pt idx="529">
                  <c:v>0.51058601134215409</c:v>
                </c:pt>
                <c:pt idx="530">
                  <c:v>0.51075471698113195</c:v>
                </c:pt>
                <c:pt idx="531">
                  <c:v>0.51092278719397399</c:v>
                </c:pt>
                <c:pt idx="532">
                  <c:v>0.51071428571428557</c:v>
                </c:pt>
                <c:pt idx="533">
                  <c:v>0.51031894934333921</c:v>
                </c:pt>
                <c:pt idx="534">
                  <c:v>0.50992509363295901</c:v>
                </c:pt>
                <c:pt idx="535">
                  <c:v>0.50897196261682265</c:v>
                </c:pt>
                <c:pt idx="536">
                  <c:v>0.50802238805970057</c:v>
                </c:pt>
                <c:pt idx="537">
                  <c:v>0.50707635009311003</c:v>
                </c:pt>
                <c:pt idx="538">
                  <c:v>0.50613382899628256</c:v>
                </c:pt>
                <c:pt idx="539">
                  <c:v>0.50519480519480564</c:v>
                </c:pt>
                <c:pt idx="540">
                  <c:v>0.50425925925925896</c:v>
                </c:pt>
                <c:pt idx="541">
                  <c:v>0.50332717190388199</c:v>
                </c:pt>
                <c:pt idx="542">
                  <c:v>0.5023985239852391</c:v>
                </c:pt>
                <c:pt idx="543">
                  <c:v>0.50239410681399599</c:v>
                </c:pt>
                <c:pt idx="544">
                  <c:v>0.5022058823529405</c:v>
                </c:pt>
                <c:pt idx="545">
                  <c:v>0.50220183486238501</c:v>
                </c:pt>
                <c:pt idx="546">
                  <c:v>0.50201465201465201</c:v>
                </c:pt>
                <c:pt idx="547">
                  <c:v>0.50127970749543005</c:v>
                </c:pt>
                <c:pt idx="548">
                  <c:v>0.50091240875912357</c:v>
                </c:pt>
                <c:pt idx="549">
                  <c:v>0.5005464480874311</c:v>
                </c:pt>
                <c:pt idx="550">
                  <c:v>0.5</c:v>
                </c:pt>
                <c:pt idx="551">
                  <c:v>0.5</c:v>
                </c:pt>
                <c:pt idx="552">
                  <c:v>0.49963768115942053</c:v>
                </c:pt>
                <c:pt idx="553">
                  <c:v>0.49981916817359945</c:v>
                </c:pt>
                <c:pt idx="554">
                  <c:v>0.49981949458483865</c:v>
                </c:pt>
                <c:pt idx="555">
                  <c:v>0.4998198198198211</c:v>
                </c:pt>
                <c:pt idx="556">
                  <c:v>0.49946043165467691</c:v>
                </c:pt>
                <c:pt idx="557">
                  <c:v>0.49892280071813339</c:v>
                </c:pt>
                <c:pt idx="558">
                  <c:v>0.49856630824372838</c:v>
                </c:pt>
                <c:pt idx="559">
                  <c:v>0.4983899821109129</c:v>
                </c:pt>
                <c:pt idx="560">
                  <c:v>0.498571428571429</c:v>
                </c:pt>
                <c:pt idx="561">
                  <c:v>0.49875222816399301</c:v>
                </c:pt>
                <c:pt idx="562">
                  <c:v>0.49857651245551632</c:v>
                </c:pt>
                <c:pt idx="563">
                  <c:v>0.49822380106571945</c:v>
                </c:pt>
                <c:pt idx="564">
                  <c:v>0.49769503546099275</c:v>
                </c:pt>
                <c:pt idx="565">
                  <c:v>0.49716814159292039</c:v>
                </c:pt>
                <c:pt idx="566">
                  <c:v>0.49681978798586718</c:v>
                </c:pt>
                <c:pt idx="567">
                  <c:v>0.49664902998236332</c:v>
                </c:pt>
                <c:pt idx="568">
                  <c:v>0.49612676056338045</c:v>
                </c:pt>
                <c:pt idx="569">
                  <c:v>0.49543057996485218</c:v>
                </c:pt>
                <c:pt idx="570">
                  <c:v>0.49456140350877198</c:v>
                </c:pt>
                <c:pt idx="571">
                  <c:v>0.49369527145358999</c:v>
                </c:pt>
                <c:pt idx="572">
                  <c:v>0.49283216783216865</c:v>
                </c:pt>
                <c:pt idx="573">
                  <c:v>0.49214659685863898</c:v>
                </c:pt>
                <c:pt idx="574">
                  <c:v>0.49216027874564577</c:v>
                </c:pt>
                <c:pt idx="575">
                  <c:v>0.49147826086956597</c:v>
                </c:pt>
                <c:pt idx="576">
                  <c:v>0.491145833333333</c:v>
                </c:pt>
                <c:pt idx="577">
                  <c:v>0.49029462738301632</c:v>
                </c:pt>
                <c:pt idx="578">
                  <c:v>0.49013840830449845</c:v>
                </c:pt>
                <c:pt idx="579">
                  <c:v>0.48963730569948238</c:v>
                </c:pt>
                <c:pt idx="580">
                  <c:v>0.48982758620689765</c:v>
                </c:pt>
                <c:pt idx="581">
                  <c:v>0.49001721170395945</c:v>
                </c:pt>
                <c:pt idx="582">
                  <c:v>0.48969072164948552</c:v>
                </c:pt>
                <c:pt idx="583">
                  <c:v>0.48970840480274452</c:v>
                </c:pt>
                <c:pt idx="584">
                  <c:v>0.4897260273972609</c:v>
                </c:pt>
                <c:pt idx="585">
                  <c:v>0.48940170940170902</c:v>
                </c:pt>
                <c:pt idx="586">
                  <c:v>0.488737201365188</c:v>
                </c:pt>
                <c:pt idx="587">
                  <c:v>0.48807495741056245</c:v>
                </c:pt>
                <c:pt idx="588">
                  <c:v>0.48826530612244945</c:v>
                </c:pt>
                <c:pt idx="589">
                  <c:v>0.48862478777589191</c:v>
                </c:pt>
                <c:pt idx="590">
                  <c:v>0.48881355932203452</c:v>
                </c:pt>
                <c:pt idx="591">
                  <c:v>0.48934010152284391</c:v>
                </c:pt>
                <c:pt idx="592">
                  <c:v>0.48918918918918952</c:v>
                </c:pt>
                <c:pt idx="593">
                  <c:v>0.4888701517706589</c:v>
                </c:pt>
                <c:pt idx="594">
                  <c:v>0.48855218855218902</c:v>
                </c:pt>
                <c:pt idx="595">
                  <c:v>0.48789915966386632</c:v>
                </c:pt>
                <c:pt idx="596">
                  <c:v>0.48724832214765151</c:v>
                </c:pt>
                <c:pt idx="597">
                  <c:v>0.48710217755443952</c:v>
                </c:pt>
                <c:pt idx="598">
                  <c:v>0.48662207357859538</c:v>
                </c:pt>
                <c:pt idx="599">
                  <c:v>0.48681135225375632</c:v>
                </c:pt>
                <c:pt idx="600">
                  <c:v>0.48750000000000032</c:v>
                </c:pt>
                <c:pt idx="601">
                  <c:v>0.48752079866888554</c:v>
                </c:pt>
                <c:pt idx="602">
                  <c:v>0.48770764119601301</c:v>
                </c:pt>
                <c:pt idx="603">
                  <c:v>0.48756218905472654</c:v>
                </c:pt>
                <c:pt idx="604">
                  <c:v>0.48774834437086145</c:v>
                </c:pt>
                <c:pt idx="605">
                  <c:v>0.48793388429752138</c:v>
                </c:pt>
                <c:pt idx="606">
                  <c:v>0.48828382838283851</c:v>
                </c:pt>
                <c:pt idx="607">
                  <c:v>0.48830313014826998</c:v>
                </c:pt>
                <c:pt idx="608">
                  <c:v>0.48848684210526377</c:v>
                </c:pt>
                <c:pt idx="609">
                  <c:v>0.48883415435139599</c:v>
                </c:pt>
                <c:pt idx="610">
                  <c:v>0.48918032786885296</c:v>
                </c:pt>
                <c:pt idx="611">
                  <c:v>0.48919803600654699</c:v>
                </c:pt>
                <c:pt idx="612">
                  <c:v>0.48905228758169939</c:v>
                </c:pt>
                <c:pt idx="613">
                  <c:v>0.48939641109298565</c:v>
                </c:pt>
                <c:pt idx="614">
                  <c:v>0.48908794788273652</c:v>
                </c:pt>
                <c:pt idx="615">
                  <c:v>0.48926829268292732</c:v>
                </c:pt>
                <c:pt idx="616">
                  <c:v>0.48944805194805252</c:v>
                </c:pt>
                <c:pt idx="617">
                  <c:v>0.48914100486223699</c:v>
                </c:pt>
                <c:pt idx="618">
                  <c:v>0.48883495145631101</c:v>
                </c:pt>
                <c:pt idx="619">
                  <c:v>0.48885298869143845</c:v>
                </c:pt>
                <c:pt idx="620">
                  <c:v>0.489032258064516</c:v>
                </c:pt>
                <c:pt idx="621">
                  <c:v>0.48937198067632798</c:v>
                </c:pt>
                <c:pt idx="622">
                  <c:v>0.48922829581993665</c:v>
                </c:pt>
                <c:pt idx="623">
                  <c:v>0.48924558587479938</c:v>
                </c:pt>
                <c:pt idx="624">
                  <c:v>0.48990384615384652</c:v>
                </c:pt>
                <c:pt idx="625">
                  <c:v>0.49024000000000001</c:v>
                </c:pt>
                <c:pt idx="626">
                  <c:v>0.49025559105431332</c:v>
                </c:pt>
                <c:pt idx="627">
                  <c:v>0.48995215311004864</c:v>
                </c:pt>
                <c:pt idx="628">
                  <c:v>0.48964968152866245</c:v>
                </c:pt>
                <c:pt idx="629">
                  <c:v>0.48950715421303675</c:v>
                </c:pt>
                <c:pt idx="630">
                  <c:v>0.48952380952381064</c:v>
                </c:pt>
                <c:pt idx="631">
                  <c:v>0.48938193343898645</c:v>
                </c:pt>
                <c:pt idx="632">
                  <c:v>0.48924050632911398</c:v>
                </c:pt>
                <c:pt idx="633">
                  <c:v>0.48925750394944789</c:v>
                </c:pt>
                <c:pt idx="634">
                  <c:v>0.4891167192429029</c:v>
                </c:pt>
                <c:pt idx="635">
                  <c:v>0.48897637795275717</c:v>
                </c:pt>
                <c:pt idx="636">
                  <c:v>0.48899371069182401</c:v>
                </c:pt>
                <c:pt idx="637">
                  <c:v>0.48869701726844639</c:v>
                </c:pt>
                <c:pt idx="638">
                  <c:v>0.48840125391849498</c:v>
                </c:pt>
                <c:pt idx="639">
                  <c:v>0.48873239436619675</c:v>
                </c:pt>
                <c:pt idx="640">
                  <c:v>0.48843750000000002</c:v>
                </c:pt>
                <c:pt idx="641">
                  <c:v>0.48861154446177779</c:v>
                </c:pt>
                <c:pt idx="642">
                  <c:v>0.48831775700934665</c:v>
                </c:pt>
                <c:pt idx="643">
                  <c:v>0.48833592534992265</c:v>
                </c:pt>
                <c:pt idx="644">
                  <c:v>0.48866459627329245</c:v>
                </c:pt>
                <c:pt idx="645">
                  <c:v>0.48883720930232638</c:v>
                </c:pt>
                <c:pt idx="646">
                  <c:v>0.4885448916408679</c:v>
                </c:pt>
                <c:pt idx="647">
                  <c:v>0.48840803709428166</c:v>
                </c:pt>
                <c:pt idx="648">
                  <c:v>0.48827160493827232</c:v>
                </c:pt>
                <c:pt idx="649">
                  <c:v>0.48828967642527032</c:v>
                </c:pt>
                <c:pt idx="650">
                  <c:v>0.48876923076923101</c:v>
                </c:pt>
                <c:pt idx="651">
                  <c:v>0.4887864823348701</c:v>
                </c:pt>
                <c:pt idx="652">
                  <c:v>0.48880368098159532</c:v>
                </c:pt>
                <c:pt idx="653">
                  <c:v>0.48866768759571239</c:v>
                </c:pt>
                <c:pt idx="654">
                  <c:v>0.48914373088684998</c:v>
                </c:pt>
                <c:pt idx="655">
                  <c:v>0.48916030534351151</c:v>
                </c:pt>
                <c:pt idx="656">
                  <c:v>0.48917682926829353</c:v>
                </c:pt>
                <c:pt idx="657">
                  <c:v>0.48934550989345565</c:v>
                </c:pt>
                <c:pt idx="658">
                  <c:v>0.48860182370820698</c:v>
                </c:pt>
                <c:pt idx="659">
                  <c:v>0.48786039453717839</c:v>
                </c:pt>
                <c:pt idx="660">
                  <c:v>0.48712121212121201</c:v>
                </c:pt>
                <c:pt idx="661">
                  <c:v>0.48638426626323777</c:v>
                </c:pt>
                <c:pt idx="662">
                  <c:v>0.48564954682779499</c:v>
                </c:pt>
                <c:pt idx="663">
                  <c:v>0.48491704374057298</c:v>
                </c:pt>
                <c:pt idx="664">
                  <c:v>0.48418674698795278</c:v>
                </c:pt>
                <c:pt idx="665">
                  <c:v>0.48345864661654098</c:v>
                </c:pt>
                <c:pt idx="666">
                  <c:v>0.48273273273273293</c:v>
                </c:pt>
                <c:pt idx="667">
                  <c:v>0.48200899550224996</c:v>
                </c:pt>
                <c:pt idx="668">
                  <c:v>0.48173652694610775</c:v>
                </c:pt>
                <c:pt idx="669">
                  <c:v>0.48131539611360252</c:v>
                </c:pt>
                <c:pt idx="670">
                  <c:v>0.48119402985074639</c:v>
                </c:pt>
                <c:pt idx="671">
                  <c:v>0.48122205663189299</c:v>
                </c:pt>
                <c:pt idx="672">
                  <c:v>0.48125000000000001</c:v>
                </c:pt>
                <c:pt idx="673">
                  <c:v>0.48157503714710298</c:v>
                </c:pt>
                <c:pt idx="674">
                  <c:v>0.48130563798219639</c:v>
                </c:pt>
                <c:pt idx="675">
                  <c:v>0.481333333333333</c:v>
                </c:pt>
                <c:pt idx="676">
                  <c:v>0.48121301775147901</c:v>
                </c:pt>
                <c:pt idx="677">
                  <c:v>0.48153618906942464</c:v>
                </c:pt>
                <c:pt idx="678">
                  <c:v>0.48156342182890932</c:v>
                </c:pt>
                <c:pt idx="679">
                  <c:v>0.48173784977908701</c:v>
                </c:pt>
                <c:pt idx="680">
                  <c:v>0.48132352941176498</c:v>
                </c:pt>
                <c:pt idx="681">
                  <c:v>0.4809104258443479</c:v>
                </c:pt>
                <c:pt idx="682">
                  <c:v>0.48093841642228702</c:v>
                </c:pt>
                <c:pt idx="683">
                  <c:v>0.48067349926793645</c:v>
                </c:pt>
                <c:pt idx="684">
                  <c:v>0.48070175438596502</c:v>
                </c:pt>
                <c:pt idx="685">
                  <c:v>0.48087591240875932</c:v>
                </c:pt>
                <c:pt idx="686">
                  <c:v>0.48075801749271102</c:v>
                </c:pt>
                <c:pt idx="687">
                  <c:v>0.48064046579330438</c:v>
                </c:pt>
                <c:pt idx="688">
                  <c:v>0.48008720930232646</c:v>
                </c:pt>
                <c:pt idx="689">
                  <c:v>0.48026124818577576</c:v>
                </c:pt>
                <c:pt idx="690">
                  <c:v>0.48028985507246452</c:v>
                </c:pt>
                <c:pt idx="691">
                  <c:v>0.48002894356005865</c:v>
                </c:pt>
                <c:pt idx="692">
                  <c:v>0.47976878612716839</c:v>
                </c:pt>
                <c:pt idx="693">
                  <c:v>0.47950937950937939</c:v>
                </c:pt>
                <c:pt idx="694">
                  <c:v>0.47925072046109479</c:v>
                </c:pt>
                <c:pt idx="695">
                  <c:v>0.47899280575539632</c:v>
                </c:pt>
                <c:pt idx="696">
                  <c:v>0.47873563218390774</c:v>
                </c:pt>
                <c:pt idx="697">
                  <c:v>0.47847919655667098</c:v>
                </c:pt>
                <c:pt idx="698">
                  <c:v>0.47793696275071645</c:v>
                </c:pt>
                <c:pt idx="699">
                  <c:v>0.47782546494992878</c:v>
                </c:pt>
                <c:pt idx="700">
                  <c:v>0.47757142857142876</c:v>
                </c:pt>
                <c:pt idx="701">
                  <c:v>0.47774607703281052</c:v>
                </c:pt>
                <c:pt idx="702">
                  <c:v>0.47763532763532779</c:v>
                </c:pt>
                <c:pt idx="703">
                  <c:v>0.47738264580369866</c:v>
                </c:pt>
                <c:pt idx="704">
                  <c:v>0.47713068181818202</c:v>
                </c:pt>
                <c:pt idx="705">
                  <c:v>0.476737588652482</c:v>
                </c:pt>
                <c:pt idx="706">
                  <c:v>0.47691218130311652</c:v>
                </c:pt>
                <c:pt idx="707">
                  <c:v>0.47680339462517701</c:v>
                </c:pt>
                <c:pt idx="708">
                  <c:v>0.47697740112994491</c:v>
                </c:pt>
                <c:pt idx="709">
                  <c:v>0.4765867418899869</c:v>
                </c:pt>
                <c:pt idx="710">
                  <c:v>0.47619718309859199</c:v>
                </c:pt>
                <c:pt idx="711">
                  <c:v>0.47566807313642845</c:v>
                </c:pt>
                <c:pt idx="712">
                  <c:v>0.47514044943820199</c:v>
                </c:pt>
                <c:pt idx="713">
                  <c:v>0.47489481065918698</c:v>
                </c:pt>
                <c:pt idx="714">
                  <c:v>0.47464985994397801</c:v>
                </c:pt>
                <c:pt idx="715">
                  <c:v>0.47454545454545499</c:v>
                </c:pt>
                <c:pt idx="716">
                  <c:v>0.474581005586592</c:v>
                </c:pt>
                <c:pt idx="717">
                  <c:v>0.47419804741980498</c:v>
                </c:pt>
                <c:pt idx="718">
                  <c:v>0.47423398328690802</c:v>
                </c:pt>
                <c:pt idx="719">
                  <c:v>0.474269819193324</c:v>
                </c:pt>
                <c:pt idx="720">
                  <c:v>0.47430555555555598</c:v>
                </c:pt>
                <c:pt idx="721">
                  <c:v>0.47475728155339803</c:v>
                </c:pt>
                <c:pt idx="722">
                  <c:v>0.47479224376731299</c:v>
                </c:pt>
                <c:pt idx="723">
                  <c:v>0.47455048409405365</c:v>
                </c:pt>
                <c:pt idx="724">
                  <c:v>0.47430939226519298</c:v>
                </c:pt>
                <c:pt idx="725">
                  <c:v>0.47420689655172399</c:v>
                </c:pt>
                <c:pt idx="726">
                  <c:v>0.47396694214876045</c:v>
                </c:pt>
                <c:pt idx="727">
                  <c:v>0.47414030261348</c:v>
                </c:pt>
                <c:pt idx="728">
                  <c:v>0.47403846153846252</c:v>
                </c:pt>
                <c:pt idx="729">
                  <c:v>0.47421124828532174</c:v>
                </c:pt>
                <c:pt idx="730">
                  <c:v>0.47438356164383677</c:v>
                </c:pt>
                <c:pt idx="731">
                  <c:v>0.47373461012311879</c:v>
                </c:pt>
                <c:pt idx="732">
                  <c:v>0.47308743169398898</c:v>
                </c:pt>
                <c:pt idx="733">
                  <c:v>0.47257844474761346</c:v>
                </c:pt>
                <c:pt idx="734">
                  <c:v>0.47275204359672979</c:v>
                </c:pt>
                <c:pt idx="735">
                  <c:v>0.47278911564625897</c:v>
                </c:pt>
                <c:pt idx="736">
                  <c:v>0.47282608695652245</c:v>
                </c:pt>
                <c:pt idx="737">
                  <c:v>0.47340569877883298</c:v>
                </c:pt>
                <c:pt idx="738">
                  <c:v>0.47303523035230399</c:v>
                </c:pt>
                <c:pt idx="739">
                  <c:v>0.47266576454668502</c:v>
                </c:pt>
                <c:pt idx="740">
                  <c:v>0.47202702702702698</c:v>
                </c:pt>
                <c:pt idx="741">
                  <c:v>0.47139001349527698</c:v>
                </c:pt>
                <c:pt idx="742">
                  <c:v>0.47075471698113203</c:v>
                </c:pt>
                <c:pt idx="743">
                  <c:v>0.47039030955585553</c:v>
                </c:pt>
                <c:pt idx="744">
                  <c:v>0.46975806451612873</c:v>
                </c:pt>
                <c:pt idx="745">
                  <c:v>0.46939597315436266</c:v>
                </c:pt>
                <c:pt idx="746">
                  <c:v>0.46876675603217199</c:v>
                </c:pt>
                <c:pt idx="747">
                  <c:v>0.46813922356090976</c:v>
                </c:pt>
                <c:pt idx="748">
                  <c:v>0.46751336898395746</c:v>
                </c:pt>
                <c:pt idx="749">
                  <c:v>0.46688918558077452</c:v>
                </c:pt>
                <c:pt idx="750">
                  <c:v>0.46626666666666738</c:v>
                </c:pt>
                <c:pt idx="751">
                  <c:v>0.46564580559254298</c:v>
                </c:pt>
                <c:pt idx="752">
                  <c:v>0.46502659574468197</c:v>
                </c:pt>
                <c:pt idx="753">
                  <c:v>0.46440903054448901</c:v>
                </c:pt>
                <c:pt idx="754">
                  <c:v>0.46405835543766638</c:v>
                </c:pt>
                <c:pt idx="755">
                  <c:v>0.46344370860927198</c:v>
                </c:pt>
                <c:pt idx="756">
                  <c:v>0.46283068783068865</c:v>
                </c:pt>
                <c:pt idx="757">
                  <c:v>0.46221928665786038</c:v>
                </c:pt>
                <c:pt idx="758">
                  <c:v>0.46160949868073903</c:v>
                </c:pt>
                <c:pt idx="759">
                  <c:v>0.46100131752305701</c:v>
                </c:pt>
                <c:pt idx="760">
                  <c:v>0.46039473684210502</c:v>
                </c:pt>
                <c:pt idx="761">
                  <c:v>0.46005256241787146</c:v>
                </c:pt>
                <c:pt idx="762">
                  <c:v>0.46010498687663998</c:v>
                </c:pt>
                <c:pt idx="763">
                  <c:v>0.45989515072083875</c:v>
                </c:pt>
                <c:pt idx="764">
                  <c:v>0.45981675392670252</c:v>
                </c:pt>
                <c:pt idx="765">
                  <c:v>0.45960784313725539</c:v>
                </c:pt>
                <c:pt idx="766">
                  <c:v>0.45992167101827752</c:v>
                </c:pt>
                <c:pt idx="767">
                  <c:v>0.45958279009126551</c:v>
                </c:pt>
                <c:pt idx="768">
                  <c:v>0.45950520833333303</c:v>
                </c:pt>
                <c:pt idx="769">
                  <c:v>0.45890767230169038</c:v>
                </c:pt>
                <c:pt idx="770">
                  <c:v>0.45883116883116876</c:v>
                </c:pt>
                <c:pt idx="771">
                  <c:v>0.45836575875486452</c:v>
                </c:pt>
                <c:pt idx="772">
                  <c:v>0.45816062176165845</c:v>
                </c:pt>
                <c:pt idx="773">
                  <c:v>0.45808538163001339</c:v>
                </c:pt>
                <c:pt idx="774">
                  <c:v>0.45788113695090432</c:v>
                </c:pt>
                <c:pt idx="775">
                  <c:v>0.45754838709677398</c:v>
                </c:pt>
                <c:pt idx="776">
                  <c:v>0.45747422680412397</c:v>
                </c:pt>
                <c:pt idx="777">
                  <c:v>0.45740025740025708</c:v>
                </c:pt>
                <c:pt idx="778">
                  <c:v>0.45732647814910066</c:v>
                </c:pt>
                <c:pt idx="779">
                  <c:v>0.45738125802310675</c:v>
                </c:pt>
                <c:pt idx="780">
                  <c:v>0.45730769230769264</c:v>
                </c:pt>
                <c:pt idx="781">
                  <c:v>0.45710627400768239</c:v>
                </c:pt>
                <c:pt idx="782">
                  <c:v>0.45664961636828599</c:v>
                </c:pt>
                <c:pt idx="783">
                  <c:v>0.45606641123882552</c:v>
                </c:pt>
                <c:pt idx="784">
                  <c:v>0.45548469387755186</c:v>
                </c:pt>
                <c:pt idx="785">
                  <c:v>0.45503184713375799</c:v>
                </c:pt>
                <c:pt idx="786">
                  <c:v>0.45483460559796451</c:v>
                </c:pt>
                <c:pt idx="787">
                  <c:v>0.45476493011435798</c:v>
                </c:pt>
                <c:pt idx="788">
                  <c:v>0.45431472081218338</c:v>
                </c:pt>
                <c:pt idx="789">
                  <c:v>0.45386565272496798</c:v>
                </c:pt>
                <c:pt idx="790">
                  <c:v>0.45367088607594952</c:v>
                </c:pt>
                <c:pt idx="791">
                  <c:v>0.45347661188369265</c:v>
                </c:pt>
                <c:pt idx="792">
                  <c:v>0.45328282828282845</c:v>
                </c:pt>
                <c:pt idx="793">
                  <c:v>0.45296343001261002</c:v>
                </c:pt>
                <c:pt idx="794">
                  <c:v>0.45277078085642308</c:v>
                </c:pt>
                <c:pt idx="795">
                  <c:v>0.45270440251572303</c:v>
                </c:pt>
                <c:pt idx="796">
                  <c:v>0.45238693467336732</c:v>
                </c:pt>
                <c:pt idx="797">
                  <c:v>0.45232120451693875</c:v>
                </c:pt>
                <c:pt idx="798">
                  <c:v>0.45200501253132735</c:v>
                </c:pt>
                <c:pt idx="799">
                  <c:v>0.45181476846057639</c:v>
                </c:pt>
                <c:pt idx="800">
                  <c:v>0.452125</c:v>
                </c:pt>
                <c:pt idx="801">
                  <c:v>0.45218476903870253</c:v>
                </c:pt>
                <c:pt idx="802">
                  <c:v>0.45236907730673298</c:v>
                </c:pt>
                <c:pt idx="803">
                  <c:v>0.45217932752179274</c:v>
                </c:pt>
                <c:pt idx="804">
                  <c:v>0.45199004975124402</c:v>
                </c:pt>
                <c:pt idx="805">
                  <c:v>0.45167701863353948</c:v>
                </c:pt>
                <c:pt idx="806">
                  <c:v>0.45136476426799077</c:v>
                </c:pt>
                <c:pt idx="807">
                  <c:v>0.45130111524163602</c:v>
                </c:pt>
                <c:pt idx="808">
                  <c:v>0.45123762376237575</c:v>
                </c:pt>
                <c:pt idx="809">
                  <c:v>0.45105067985166952</c:v>
                </c:pt>
                <c:pt idx="810">
                  <c:v>0.45086419753086465</c:v>
                </c:pt>
                <c:pt idx="811">
                  <c:v>0.45067817509247865</c:v>
                </c:pt>
                <c:pt idx="812">
                  <c:v>0.450615763546798</c:v>
                </c:pt>
                <c:pt idx="813">
                  <c:v>0.45043050430504339</c:v>
                </c:pt>
                <c:pt idx="814">
                  <c:v>0.45024570024569999</c:v>
                </c:pt>
                <c:pt idx="815">
                  <c:v>0.45006134969325201</c:v>
                </c:pt>
                <c:pt idx="816">
                  <c:v>0.45</c:v>
                </c:pt>
                <c:pt idx="817">
                  <c:v>0.44981640146878832</c:v>
                </c:pt>
                <c:pt idx="818">
                  <c:v>0.44938875305623532</c:v>
                </c:pt>
                <c:pt idx="819">
                  <c:v>0.449206349206349</c:v>
                </c:pt>
                <c:pt idx="820">
                  <c:v>0.44890243902438998</c:v>
                </c:pt>
                <c:pt idx="821">
                  <c:v>0.44872107186358101</c:v>
                </c:pt>
                <c:pt idx="822">
                  <c:v>0.44866180048661775</c:v>
                </c:pt>
                <c:pt idx="823">
                  <c:v>0.448359659781288</c:v>
                </c:pt>
                <c:pt idx="824">
                  <c:v>0.44830097087378645</c:v>
                </c:pt>
                <c:pt idx="825">
                  <c:v>0.44800000000000001</c:v>
                </c:pt>
                <c:pt idx="826">
                  <c:v>0.44782082324455291</c:v>
                </c:pt>
                <c:pt idx="827">
                  <c:v>0.44764207980652976</c:v>
                </c:pt>
                <c:pt idx="828">
                  <c:v>0.44758454106280265</c:v>
                </c:pt>
                <c:pt idx="829">
                  <c:v>0.44776839565741938</c:v>
                </c:pt>
                <c:pt idx="830">
                  <c:v>0.44783132530120501</c:v>
                </c:pt>
                <c:pt idx="831">
                  <c:v>0.44741275571600497</c:v>
                </c:pt>
                <c:pt idx="832">
                  <c:v>0.44735576923076953</c:v>
                </c:pt>
                <c:pt idx="833">
                  <c:v>0.44717887154861952</c:v>
                </c:pt>
                <c:pt idx="834">
                  <c:v>0.44700239808153475</c:v>
                </c:pt>
                <c:pt idx="835">
                  <c:v>0.44694610778443139</c:v>
                </c:pt>
                <c:pt idx="836">
                  <c:v>0.44688995215311</c:v>
                </c:pt>
                <c:pt idx="837">
                  <c:v>0.44683393070489802</c:v>
                </c:pt>
                <c:pt idx="838">
                  <c:v>0.44665871121718398</c:v>
                </c:pt>
                <c:pt idx="839">
                  <c:v>0.446722288438617</c:v>
                </c:pt>
                <c:pt idx="840">
                  <c:v>0.44654761904761908</c:v>
                </c:pt>
                <c:pt idx="841">
                  <c:v>0.44661117717003601</c:v>
                </c:pt>
                <c:pt idx="842">
                  <c:v>0.44643705463182848</c:v>
                </c:pt>
                <c:pt idx="843">
                  <c:v>0.44626334519572974</c:v>
                </c:pt>
                <c:pt idx="844">
                  <c:v>0.446090047393365</c:v>
                </c:pt>
                <c:pt idx="845">
                  <c:v>0.44568047337278177</c:v>
                </c:pt>
                <c:pt idx="846">
                  <c:v>0.445744680851064</c:v>
                </c:pt>
                <c:pt idx="847">
                  <c:v>0.44533648170011808</c:v>
                </c:pt>
                <c:pt idx="848">
                  <c:v>0.44540094339622632</c:v>
                </c:pt>
                <c:pt idx="849">
                  <c:v>0.44499411071849199</c:v>
                </c:pt>
                <c:pt idx="850">
                  <c:v>0.44458823529411845</c:v>
                </c:pt>
                <c:pt idx="851">
                  <c:v>0.44453584018801379</c:v>
                </c:pt>
                <c:pt idx="852">
                  <c:v>0.44413145539906101</c:v>
                </c:pt>
                <c:pt idx="853">
                  <c:v>0.44361078546307198</c:v>
                </c:pt>
                <c:pt idx="854">
                  <c:v>0.44344262295082032</c:v>
                </c:pt>
                <c:pt idx="855">
                  <c:v>0.44327485380116999</c:v>
                </c:pt>
                <c:pt idx="856">
                  <c:v>0.44322429906542132</c:v>
                </c:pt>
                <c:pt idx="857">
                  <c:v>0.44294049008168002</c:v>
                </c:pt>
                <c:pt idx="858">
                  <c:v>0.44289044289044338</c:v>
                </c:pt>
                <c:pt idx="859">
                  <c:v>0.44260768335273598</c:v>
                </c:pt>
                <c:pt idx="860">
                  <c:v>0.44220930232558076</c:v>
                </c:pt>
                <c:pt idx="861">
                  <c:v>0.442044134727062</c:v>
                </c:pt>
                <c:pt idx="862">
                  <c:v>0.44164733178654275</c:v>
                </c:pt>
                <c:pt idx="863">
                  <c:v>0.44148319814600201</c:v>
                </c:pt>
                <c:pt idx="864">
                  <c:v>0.44120370370370399</c:v>
                </c:pt>
                <c:pt idx="865">
                  <c:v>0.44092485549132893</c:v>
                </c:pt>
                <c:pt idx="866">
                  <c:v>0.44099307159353379</c:v>
                </c:pt>
                <c:pt idx="867">
                  <c:v>0.44106113033448702</c:v>
                </c:pt>
                <c:pt idx="868">
                  <c:v>0.44078341013824901</c:v>
                </c:pt>
                <c:pt idx="869">
                  <c:v>0.44050632911392401</c:v>
                </c:pt>
                <c:pt idx="870">
                  <c:v>0.44034482758620702</c:v>
                </c:pt>
                <c:pt idx="871">
                  <c:v>0.44006888633754365</c:v>
                </c:pt>
                <c:pt idx="872">
                  <c:v>0.44025229357798201</c:v>
                </c:pt>
                <c:pt idx="873">
                  <c:v>0.44020618556701002</c:v>
                </c:pt>
                <c:pt idx="874">
                  <c:v>0.44016018306636201</c:v>
                </c:pt>
                <c:pt idx="875">
                  <c:v>0.44011428571428646</c:v>
                </c:pt>
                <c:pt idx="876">
                  <c:v>0.43984018264840252</c:v>
                </c:pt>
                <c:pt idx="877">
                  <c:v>0.43956670467502945</c:v>
                </c:pt>
                <c:pt idx="878">
                  <c:v>0.43917995444191299</c:v>
                </c:pt>
                <c:pt idx="879">
                  <c:v>0.43890784982935277</c:v>
                </c:pt>
                <c:pt idx="880">
                  <c:v>0.43886363636363646</c:v>
                </c:pt>
                <c:pt idx="881">
                  <c:v>0.43859250851305298</c:v>
                </c:pt>
                <c:pt idx="882">
                  <c:v>0.43843537414966077</c:v>
                </c:pt>
                <c:pt idx="883">
                  <c:v>0.43816534541336399</c:v>
                </c:pt>
                <c:pt idx="884">
                  <c:v>0.43778280542986497</c:v>
                </c:pt>
                <c:pt idx="885">
                  <c:v>0.4379661016949159</c:v>
                </c:pt>
                <c:pt idx="886">
                  <c:v>0.43792325056433401</c:v>
                </c:pt>
                <c:pt idx="887">
                  <c:v>0.437655016910936</c:v>
                </c:pt>
                <c:pt idx="888">
                  <c:v>0.43761261261261353</c:v>
                </c:pt>
                <c:pt idx="889">
                  <c:v>0.43734533183352098</c:v>
                </c:pt>
                <c:pt idx="890">
                  <c:v>0.43741573033707953</c:v>
                </c:pt>
                <c:pt idx="891">
                  <c:v>0.437037037037037</c:v>
                </c:pt>
                <c:pt idx="892">
                  <c:v>0.43688340807174952</c:v>
                </c:pt>
                <c:pt idx="893">
                  <c:v>0.43695408734602553</c:v>
                </c:pt>
                <c:pt idx="894">
                  <c:v>0.43657718120805478</c:v>
                </c:pt>
                <c:pt idx="895">
                  <c:v>0.43664804469273699</c:v>
                </c:pt>
                <c:pt idx="896">
                  <c:v>0.43660714285714308</c:v>
                </c:pt>
                <c:pt idx="897">
                  <c:v>0.43623188405797098</c:v>
                </c:pt>
                <c:pt idx="898">
                  <c:v>0.43596881959910977</c:v>
                </c:pt>
                <c:pt idx="899">
                  <c:v>0.43581757508342678</c:v>
                </c:pt>
                <c:pt idx="900">
                  <c:v>0.43600000000000039</c:v>
                </c:pt>
                <c:pt idx="901">
                  <c:v>0.43618201997780309</c:v>
                </c:pt>
                <c:pt idx="902">
                  <c:v>0.43636363636363645</c:v>
                </c:pt>
                <c:pt idx="903">
                  <c:v>0.43654485049833874</c:v>
                </c:pt>
                <c:pt idx="904">
                  <c:v>0.43672566371681465</c:v>
                </c:pt>
                <c:pt idx="905">
                  <c:v>0.43690607734806691</c:v>
                </c:pt>
                <c:pt idx="906">
                  <c:v>0.43697571743929453</c:v>
                </c:pt>
                <c:pt idx="907">
                  <c:v>0.43693495038588853</c:v>
                </c:pt>
                <c:pt idx="908">
                  <c:v>0.43700440528634465</c:v>
                </c:pt>
                <c:pt idx="909">
                  <c:v>0.43696369636963778</c:v>
                </c:pt>
                <c:pt idx="910">
                  <c:v>0.4370329670329679</c:v>
                </c:pt>
                <c:pt idx="911">
                  <c:v>0.43743139407244852</c:v>
                </c:pt>
                <c:pt idx="912">
                  <c:v>0.43750000000000039</c:v>
                </c:pt>
                <c:pt idx="913">
                  <c:v>0.43734939759036146</c:v>
                </c:pt>
                <c:pt idx="914">
                  <c:v>0.43708971553610498</c:v>
                </c:pt>
                <c:pt idx="915">
                  <c:v>0.43704918032786966</c:v>
                </c:pt>
                <c:pt idx="916">
                  <c:v>0.43755458515283896</c:v>
                </c:pt>
                <c:pt idx="917">
                  <c:v>0.43751363140676108</c:v>
                </c:pt>
                <c:pt idx="918">
                  <c:v>0.43714596949891132</c:v>
                </c:pt>
                <c:pt idx="919">
                  <c:v>0.43677910772578898</c:v>
                </c:pt>
                <c:pt idx="920">
                  <c:v>0.43684782608695732</c:v>
                </c:pt>
                <c:pt idx="921">
                  <c:v>0.43659066232356153</c:v>
                </c:pt>
                <c:pt idx="922">
                  <c:v>0.43676789587852538</c:v>
                </c:pt>
                <c:pt idx="923">
                  <c:v>0.43651137594799677</c:v>
                </c:pt>
                <c:pt idx="924">
                  <c:v>0.43625541125541145</c:v>
                </c:pt>
                <c:pt idx="925">
                  <c:v>0.43632432432432477</c:v>
                </c:pt>
                <c:pt idx="926">
                  <c:v>0.43671706263498938</c:v>
                </c:pt>
                <c:pt idx="927">
                  <c:v>0.43667745415318199</c:v>
                </c:pt>
                <c:pt idx="928">
                  <c:v>0.43685344827586253</c:v>
                </c:pt>
                <c:pt idx="929">
                  <c:v>0.43670613562970939</c:v>
                </c:pt>
                <c:pt idx="930">
                  <c:v>0.43677419354838698</c:v>
                </c:pt>
                <c:pt idx="931">
                  <c:v>0.43716433941997945</c:v>
                </c:pt>
                <c:pt idx="932">
                  <c:v>0.43723175965665201</c:v>
                </c:pt>
                <c:pt idx="933">
                  <c:v>0.43751339764201552</c:v>
                </c:pt>
                <c:pt idx="934">
                  <c:v>0.43747323340471145</c:v>
                </c:pt>
                <c:pt idx="935">
                  <c:v>0.43711229946524177</c:v>
                </c:pt>
                <c:pt idx="936">
                  <c:v>0.43717948717948796</c:v>
                </c:pt>
                <c:pt idx="937">
                  <c:v>0.43703308431163301</c:v>
                </c:pt>
                <c:pt idx="938">
                  <c:v>0.43720682302771952</c:v>
                </c:pt>
                <c:pt idx="939">
                  <c:v>0.4373801916932919</c:v>
                </c:pt>
                <c:pt idx="940">
                  <c:v>0.43723404255319048</c:v>
                </c:pt>
                <c:pt idx="941">
                  <c:v>0.4371944739638689</c:v>
                </c:pt>
                <c:pt idx="942">
                  <c:v>0.43726114649681475</c:v>
                </c:pt>
                <c:pt idx="943">
                  <c:v>0.43753976670201539</c:v>
                </c:pt>
                <c:pt idx="944">
                  <c:v>0.43760593220339</c:v>
                </c:pt>
                <c:pt idx="945">
                  <c:v>0.43788359788359865</c:v>
                </c:pt>
                <c:pt idx="946">
                  <c:v>0.43794926004228352</c:v>
                </c:pt>
                <c:pt idx="947">
                  <c:v>0.43801478352692752</c:v>
                </c:pt>
                <c:pt idx="948">
                  <c:v>0.43808016877637151</c:v>
                </c:pt>
                <c:pt idx="949">
                  <c:v>0.43804004214963138</c:v>
                </c:pt>
                <c:pt idx="950">
                  <c:v>0.43810526315789577</c:v>
                </c:pt>
                <c:pt idx="951">
                  <c:v>0.43827549947423838</c:v>
                </c:pt>
                <c:pt idx="952">
                  <c:v>0.43802521008403439</c:v>
                </c:pt>
                <c:pt idx="953">
                  <c:v>0.43777544596012602</c:v>
                </c:pt>
                <c:pt idx="954">
                  <c:v>0.43794549266247446</c:v>
                </c:pt>
                <c:pt idx="955">
                  <c:v>0.43790575916230445</c:v>
                </c:pt>
                <c:pt idx="956">
                  <c:v>0.43765690376569077</c:v>
                </c:pt>
                <c:pt idx="957">
                  <c:v>0.43782654127481818</c:v>
                </c:pt>
                <c:pt idx="958">
                  <c:v>0.43820459290187952</c:v>
                </c:pt>
                <c:pt idx="959">
                  <c:v>0.43826903023983332</c:v>
                </c:pt>
                <c:pt idx="960">
                  <c:v>0.43822916666666739</c:v>
                </c:pt>
                <c:pt idx="961">
                  <c:v>0.43818938605619101</c:v>
                </c:pt>
                <c:pt idx="962">
                  <c:v>0.43794178794178845</c:v>
                </c:pt>
                <c:pt idx="963">
                  <c:v>0.43779854620976139</c:v>
                </c:pt>
                <c:pt idx="964">
                  <c:v>0.43796680497925417</c:v>
                </c:pt>
                <c:pt idx="965">
                  <c:v>0.43813471502590745</c:v>
                </c:pt>
                <c:pt idx="966">
                  <c:v>0.43819875776397532</c:v>
                </c:pt>
                <c:pt idx="967">
                  <c:v>0.43836608066184196</c:v>
                </c:pt>
                <c:pt idx="968">
                  <c:v>0.43842975206611601</c:v>
                </c:pt>
                <c:pt idx="969">
                  <c:v>0.43828689370485135</c:v>
                </c:pt>
                <c:pt idx="970">
                  <c:v>0.43814432989690738</c:v>
                </c:pt>
                <c:pt idx="971">
                  <c:v>0.43789907312049453</c:v>
                </c:pt>
              </c:numCache>
            </c:numRef>
          </c:val>
        </c:ser>
        <c:ser>
          <c:idx val="2"/>
          <c:order val="2"/>
          <c:tx>
            <c:strRef>
              <c:f>EAHI.tt!$G$1</c:f>
              <c:strCache>
                <c:ptCount val="1"/>
                <c:pt idx="0">
                  <c:v>Hocąk</c:v>
                </c:pt>
              </c:strCache>
            </c:strRef>
          </c:tx>
          <c:marker>
            <c:symbol val="none"/>
          </c:marker>
          <c:cat>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cat>
          <c:val>
            <c:numRef>
              <c:f>EAHI.tt!$I$3:$I$974</c:f>
              <c:numCache>
                <c:formatCode>General</c:formatCode>
                <c:ptCount val="972"/>
                <c:pt idx="0">
                  <c:v>1</c:v>
                </c:pt>
                <c:pt idx="1">
                  <c:v>1</c:v>
                </c:pt>
                <c:pt idx="2">
                  <c:v>0.95000000000000062</c:v>
                </c:pt>
                <c:pt idx="3">
                  <c:v>0.93333333333333302</c:v>
                </c:pt>
                <c:pt idx="4">
                  <c:v>0.95000000000000062</c:v>
                </c:pt>
                <c:pt idx="5">
                  <c:v>0.94000000000000061</c:v>
                </c:pt>
                <c:pt idx="6">
                  <c:v>0.9</c:v>
                </c:pt>
                <c:pt idx="7">
                  <c:v>0.88571428571428557</c:v>
                </c:pt>
                <c:pt idx="8">
                  <c:v>0.86250000000000004</c:v>
                </c:pt>
                <c:pt idx="9">
                  <c:v>0.86666666666666703</c:v>
                </c:pt>
                <c:pt idx="10">
                  <c:v>0.85000000000000064</c:v>
                </c:pt>
                <c:pt idx="11">
                  <c:v>0.85454545454545505</c:v>
                </c:pt>
                <c:pt idx="12">
                  <c:v>0.85833333333333295</c:v>
                </c:pt>
                <c:pt idx="13">
                  <c:v>0.86153846153846203</c:v>
                </c:pt>
                <c:pt idx="14">
                  <c:v>0.86428571428571477</c:v>
                </c:pt>
                <c:pt idx="15">
                  <c:v>0.86666666666666703</c:v>
                </c:pt>
                <c:pt idx="16">
                  <c:v>0.85625000000000062</c:v>
                </c:pt>
                <c:pt idx="17">
                  <c:v>0.83529411764705963</c:v>
                </c:pt>
                <c:pt idx="18">
                  <c:v>0.83888888888888991</c:v>
                </c:pt>
                <c:pt idx="19">
                  <c:v>0.84210526315789602</c:v>
                </c:pt>
                <c:pt idx="20">
                  <c:v>0.84000000000000064</c:v>
                </c:pt>
                <c:pt idx="21">
                  <c:v>0.84761904761904905</c:v>
                </c:pt>
                <c:pt idx="22">
                  <c:v>0.85000000000000064</c:v>
                </c:pt>
                <c:pt idx="23">
                  <c:v>0.85217391304347956</c:v>
                </c:pt>
                <c:pt idx="24">
                  <c:v>0.84583333333333377</c:v>
                </c:pt>
                <c:pt idx="25">
                  <c:v>0.84400000000000064</c:v>
                </c:pt>
                <c:pt idx="26">
                  <c:v>0.83846153846153804</c:v>
                </c:pt>
                <c:pt idx="27">
                  <c:v>0.84074074074074101</c:v>
                </c:pt>
                <c:pt idx="28">
                  <c:v>0.83928571428571463</c:v>
                </c:pt>
                <c:pt idx="29">
                  <c:v>0.83793103448275963</c:v>
                </c:pt>
                <c:pt idx="30">
                  <c:v>0.84000000000000064</c:v>
                </c:pt>
                <c:pt idx="31">
                  <c:v>0.83548387096774157</c:v>
                </c:pt>
                <c:pt idx="32">
                  <c:v>0.84062500000000107</c:v>
                </c:pt>
                <c:pt idx="33">
                  <c:v>0.83636363636363664</c:v>
                </c:pt>
                <c:pt idx="34">
                  <c:v>0.83235294117647096</c:v>
                </c:pt>
                <c:pt idx="35">
                  <c:v>0.83428571428571463</c:v>
                </c:pt>
                <c:pt idx="36">
                  <c:v>0.83333333333333304</c:v>
                </c:pt>
                <c:pt idx="37">
                  <c:v>0.83513513513513504</c:v>
                </c:pt>
                <c:pt idx="38">
                  <c:v>0.83947368421052604</c:v>
                </c:pt>
                <c:pt idx="39">
                  <c:v>0.84358974358974403</c:v>
                </c:pt>
                <c:pt idx="40">
                  <c:v>0.84000000000000064</c:v>
                </c:pt>
                <c:pt idx="41">
                  <c:v>0.83414634146341504</c:v>
                </c:pt>
                <c:pt idx="42">
                  <c:v>0.83333333333333304</c:v>
                </c:pt>
                <c:pt idx="43">
                  <c:v>0.830232558139535</c:v>
                </c:pt>
                <c:pt idx="44">
                  <c:v>0.82727272727272649</c:v>
                </c:pt>
                <c:pt idx="45">
                  <c:v>0.82222222222222197</c:v>
                </c:pt>
                <c:pt idx="46">
                  <c:v>0.823913043478261</c:v>
                </c:pt>
                <c:pt idx="47">
                  <c:v>0.8276595744680868</c:v>
                </c:pt>
                <c:pt idx="48">
                  <c:v>0.82500000000000062</c:v>
                </c:pt>
                <c:pt idx="49">
                  <c:v>0.82653061224489943</c:v>
                </c:pt>
                <c:pt idx="50">
                  <c:v>0.82000000000000062</c:v>
                </c:pt>
                <c:pt idx="51">
                  <c:v>0.82352941176470595</c:v>
                </c:pt>
                <c:pt idx="52">
                  <c:v>0.8192307692307681</c:v>
                </c:pt>
                <c:pt idx="53">
                  <c:v>0.81698113207547318</c:v>
                </c:pt>
                <c:pt idx="54">
                  <c:v>0.81851851851851964</c:v>
                </c:pt>
                <c:pt idx="55">
                  <c:v>0.82000000000000062</c:v>
                </c:pt>
                <c:pt idx="56">
                  <c:v>0.81607142857142989</c:v>
                </c:pt>
                <c:pt idx="57">
                  <c:v>0.81754385964912391</c:v>
                </c:pt>
                <c:pt idx="58">
                  <c:v>0.81206896551723995</c:v>
                </c:pt>
                <c:pt idx="59">
                  <c:v>0.80847457627118691</c:v>
                </c:pt>
                <c:pt idx="60">
                  <c:v>0.80500000000000005</c:v>
                </c:pt>
                <c:pt idx="61">
                  <c:v>0.8049180327868859</c:v>
                </c:pt>
                <c:pt idx="62">
                  <c:v>0.79516129032258165</c:v>
                </c:pt>
                <c:pt idx="63">
                  <c:v>0.79365079365079505</c:v>
                </c:pt>
                <c:pt idx="64">
                  <c:v>0.79218749999999949</c:v>
                </c:pt>
                <c:pt idx="65">
                  <c:v>0.78307692307692256</c:v>
                </c:pt>
                <c:pt idx="66">
                  <c:v>0.78333333333333299</c:v>
                </c:pt>
                <c:pt idx="67">
                  <c:v>0.78059701492537303</c:v>
                </c:pt>
                <c:pt idx="68">
                  <c:v>0.77794117647059058</c:v>
                </c:pt>
                <c:pt idx="69">
                  <c:v>0.77681159420290002</c:v>
                </c:pt>
                <c:pt idx="70">
                  <c:v>0.77714285714285802</c:v>
                </c:pt>
                <c:pt idx="71">
                  <c:v>0.77605633802816965</c:v>
                </c:pt>
                <c:pt idx="72">
                  <c:v>0.77500000000000102</c:v>
                </c:pt>
                <c:pt idx="73">
                  <c:v>0.7739726027397269</c:v>
                </c:pt>
                <c:pt idx="74">
                  <c:v>0.77162162162162318</c:v>
                </c:pt>
                <c:pt idx="75">
                  <c:v>0.76933333333333365</c:v>
                </c:pt>
                <c:pt idx="76">
                  <c:v>0.76842105263158134</c:v>
                </c:pt>
                <c:pt idx="77">
                  <c:v>0.76883116883116898</c:v>
                </c:pt>
                <c:pt idx="78">
                  <c:v>0.7692307692307685</c:v>
                </c:pt>
                <c:pt idx="79">
                  <c:v>0.77088607594936698</c:v>
                </c:pt>
                <c:pt idx="80">
                  <c:v>0.77375000000000105</c:v>
                </c:pt>
                <c:pt idx="81">
                  <c:v>0.77160493827160603</c:v>
                </c:pt>
                <c:pt idx="82">
                  <c:v>0.767073170731707</c:v>
                </c:pt>
                <c:pt idx="83">
                  <c:v>0.76265060240964055</c:v>
                </c:pt>
                <c:pt idx="84">
                  <c:v>0.76309523809523905</c:v>
                </c:pt>
                <c:pt idx="85">
                  <c:v>0.75764705882353056</c:v>
                </c:pt>
                <c:pt idx="86">
                  <c:v>0.75581395348837355</c:v>
                </c:pt>
                <c:pt idx="87">
                  <c:v>0.75172413793103465</c:v>
                </c:pt>
                <c:pt idx="88">
                  <c:v>0.74886363636363706</c:v>
                </c:pt>
                <c:pt idx="89">
                  <c:v>0.75056179775280896</c:v>
                </c:pt>
                <c:pt idx="90">
                  <c:v>0.74888888888889005</c:v>
                </c:pt>
                <c:pt idx="91">
                  <c:v>0.74835164835164802</c:v>
                </c:pt>
                <c:pt idx="92">
                  <c:v>0.74782608695652264</c:v>
                </c:pt>
                <c:pt idx="93">
                  <c:v>0.7483870967741949</c:v>
                </c:pt>
                <c:pt idx="94">
                  <c:v>0.74680851063829956</c:v>
                </c:pt>
                <c:pt idx="95">
                  <c:v>0.74526315789473696</c:v>
                </c:pt>
                <c:pt idx="96">
                  <c:v>0.74687500000000107</c:v>
                </c:pt>
                <c:pt idx="97">
                  <c:v>0.74639175257732104</c:v>
                </c:pt>
                <c:pt idx="98">
                  <c:v>0.74693877551020404</c:v>
                </c:pt>
                <c:pt idx="99">
                  <c:v>0.74848484848484964</c:v>
                </c:pt>
                <c:pt idx="100">
                  <c:v>0.74900000000000078</c:v>
                </c:pt>
                <c:pt idx="101">
                  <c:v>0.74950495049504995</c:v>
                </c:pt>
                <c:pt idx="102">
                  <c:v>0.74901960784313804</c:v>
                </c:pt>
                <c:pt idx="103">
                  <c:v>0.74951456310679598</c:v>
                </c:pt>
                <c:pt idx="104">
                  <c:v>0.74711538461538562</c:v>
                </c:pt>
                <c:pt idx="105">
                  <c:v>0.74761904761904918</c:v>
                </c:pt>
                <c:pt idx="106">
                  <c:v>0.74811320754717103</c:v>
                </c:pt>
                <c:pt idx="107">
                  <c:v>0.74766355140186902</c:v>
                </c:pt>
                <c:pt idx="108">
                  <c:v>0.7453703703703709</c:v>
                </c:pt>
                <c:pt idx="109">
                  <c:v>0.74311926605504663</c:v>
                </c:pt>
                <c:pt idx="110">
                  <c:v>0.74090909090909218</c:v>
                </c:pt>
                <c:pt idx="111">
                  <c:v>0.74054054054054164</c:v>
                </c:pt>
                <c:pt idx="112">
                  <c:v>0.7401785714285728</c:v>
                </c:pt>
                <c:pt idx="113">
                  <c:v>0.73982300884955865</c:v>
                </c:pt>
                <c:pt idx="114">
                  <c:v>0.73684210526315863</c:v>
                </c:pt>
                <c:pt idx="115">
                  <c:v>0.73739130434782663</c:v>
                </c:pt>
                <c:pt idx="116">
                  <c:v>0.73706896551724022</c:v>
                </c:pt>
                <c:pt idx="117">
                  <c:v>0.73589743589743595</c:v>
                </c:pt>
                <c:pt idx="118">
                  <c:v>0.73559322033898389</c:v>
                </c:pt>
                <c:pt idx="119">
                  <c:v>0.73613445378151365</c:v>
                </c:pt>
                <c:pt idx="120">
                  <c:v>0.73250000000000004</c:v>
                </c:pt>
                <c:pt idx="121">
                  <c:v>0.73140495867768662</c:v>
                </c:pt>
                <c:pt idx="122">
                  <c:v>0.73032786885245859</c:v>
                </c:pt>
                <c:pt idx="123">
                  <c:v>0.72926829268292703</c:v>
                </c:pt>
                <c:pt idx="124">
                  <c:v>0.72822580645161405</c:v>
                </c:pt>
                <c:pt idx="125">
                  <c:v>0.72800000000000065</c:v>
                </c:pt>
                <c:pt idx="126">
                  <c:v>0.72619047619047783</c:v>
                </c:pt>
                <c:pt idx="127">
                  <c:v>0.72598425196850502</c:v>
                </c:pt>
                <c:pt idx="128">
                  <c:v>0.72343749999999996</c:v>
                </c:pt>
                <c:pt idx="129">
                  <c:v>0.722480620155039</c:v>
                </c:pt>
                <c:pt idx="130">
                  <c:v>0.72000000000000064</c:v>
                </c:pt>
                <c:pt idx="131">
                  <c:v>0.72061068702290099</c:v>
                </c:pt>
                <c:pt idx="132">
                  <c:v>0.72045454545454501</c:v>
                </c:pt>
                <c:pt idx="133">
                  <c:v>0.720300751879699</c:v>
                </c:pt>
                <c:pt idx="134">
                  <c:v>0.72014925373134364</c:v>
                </c:pt>
                <c:pt idx="135">
                  <c:v>0.72148148148148195</c:v>
                </c:pt>
                <c:pt idx="136">
                  <c:v>0.72058823529411864</c:v>
                </c:pt>
                <c:pt idx="137">
                  <c:v>0.72043795620438089</c:v>
                </c:pt>
                <c:pt idx="138">
                  <c:v>0.72028985507246401</c:v>
                </c:pt>
                <c:pt idx="139">
                  <c:v>0.71798561151079243</c:v>
                </c:pt>
                <c:pt idx="140">
                  <c:v>0.71928571428571464</c:v>
                </c:pt>
                <c:pt idx="141">
                  <c:v>0.72056737588652409</c:v>
                </c:pt>
                <c:pt idx="142">
                  <c:v>0.721830985915493</c:v>
                </c:pt>
                <c:pt idx="143">
                  <c:v>0.72167832167832291</c:v>
                </c:pt>
                <c:pt idx="144">
                  <c:v>0.72083333333333377</c:v>
                </c:pt>
                <c:pt idx="145">
                  <c:v>0.71931034482758549</c:v>
                </c:pt>
                <c:pt idx="146">
                  <c:v>0.71849315068493103</c:v>
                </c:pt>
                <c:pt idx="147">
                  <c:v>0.71700680272108863</c:v>
                </c:pt>
                <c:pt idx="148">
                  <c:v>0.71621621621621601</c:v>
                </c:pt>
                <c:pt idx="149">
                  <c:v>0.71476510067114163</c:v>
                </c:pt>
                <c:pt idx="150">
                  <c:v>0.71333333333333304</c:v>
                </c:pt>
                <c:pt idx="151">
                  <c:v>0.71059602649006604</c:v>
                </c:pt>
                <c:pt idx="152">
                  <c:v>0.70855263157894699</c:v>
                </c:pt>
                <c:pt idx="153">
                  <c:v>0.70718954248365995</c:v>
                </c:pt>
                <c:pt idx="154">
                  <c:v>0.70519480519480604</c:v>
                </c:pt>
                <c:pt idx="155">
                  <c:v>0.70322580645161403</c:v>
                </c:pt>
                <c:pt idx="156">
                  <c:v>0.70192307692307843</c:v>
                </c:pt>
                <c:pt idx="157">
                  <c:v>0.70063694267515964</c:v>
                </c:pt>
                <c:pt idx="158">
                  <c:v>0.70063291139240502</c:v>
                </c:pt>
                <c:pt idx="159">
                  <c:v>0.70062893081761002</c:v>
                </c:pt>
                <c:pt idx="160">
                  <c:v>0.70125000000000004</c:v>
                </c:pt>
                <c:pt idx="161">
                  <c:v>0.70062111801242277</c:v>
                </c:pt>
                <c:pt idx="162">
                  <c:v>0.70123456790123395</c:v>
                </c:pt>
                <c:pt idx="163">
                  <c:v>0.69877300613496895</c:v>
                </c:pt>
                <c:pt idx="164">
                  <c:v>0.69634146341463465</c:v>
                </c:pt>
                <c:pt idx="165">
                  <c:v>0.69333333333333302</c:v>
                </c:pt>
                <c:pt idx="166">
                  <c:v>0.69156626506023944</c:v>
                </c:pt>
                <c:pt idx="167">
                  <c:v>0.69041916167664596</c:v>
                </c:pt>
                <c:pt idx="168">
                  <c:v>0.68928571428571395</c:v>
                </c:pt>
                <c:pt idx="169">
                  <c:v>0.68639053254438043</c:v>
                </c:pt>
                <c:pt idx="170">
                  <c:v>0.68352941176470605</c:v>
                </c:pt>
                <c:pt idx="171">
                  <c:v>0.68128654970760005</c:v>
                </c:pt>
                <c:pt idx="172">
                  <c:v>0.67790697674418743</c:v>
                </c:pt>
                <c:pt idx="173">
                  <c:v>0.67572254335260162</c:v>
                </c:pt>
                <c:pt idx="174">
                  <c:v>0.67356321839080591</c:v>
                </c:pt>
                <c:pt idx="175">
                  <c:v>0.67200000000000104</c:v>
                </c:pt>
                <c:pt idx="176">
                  <c:v>0.66875000000000107</c:v>
                </c:pt>
                <c:pt idx="177">
                  <c:v>0.6689265536723169</c:v>
                </c:pt>
                <c:pt idx="178">
                  <c:v>0.66797752808988931</c:v>
                </c:pt>
                <c:pt idx="179">
                  <c:v>0.66927374301676001</c:v>
                </c:pt>
                <c:pt idx="180">
                  <c:v>0.66888888888889031</c:v>
                </c:pt>
                <c:pt idx="181">
                  <c:v>0.66795580110497355</c:v>
                </c:pt>
                <c:pt idx="182">
                  <c:v>0.6686813186813203</c:v>
                </c:pt>
                <c:pt idx="183">
                  <c:v>0.66939890710382655</c:v>
                </c:pt>
                <c:pt idx="184">
                  <c:v>0.66956521739130503</c:v>
                </c:pt>
                <c:pt idx="185">
                  <c:v>0.66702702702702765</c:v>
                </c:pt>
                <c:pt idx="186">
                  <c:v>0.66827956989247295</c:v>
                </c:pt>
                <c:pt idx="187">
                  <c:v>0.66684491978609706</c:v>
                </c:pt>
                <c:pt idx="188">
                  <c:v>0.66595744680851243</c:v>
                </c:pt>
                <c:pt idx="189">
                  <c:v>0.6671957671957679</c:v>
                </c:pt>
                <c:pt idx="190">
                  <c:v>0.66631578947368464</c:v>
                </c:pt>
                <c:pt idx="191">
                  <c:v>0.66649214659685962</c:v>
                </c:pt>
                <c:pt idx="192">
                  <c:v>0.66614583333333532</c:v>
                </c:pt>
                <c:pt idx="193">
                  <c:v>0.66632124352331756</c:v>
                </c:pt>
                <c:pt idx="194">
                  <c:v>0.66546391752577405</c:v>
                </c:pt>
                <c:pt idx="195">
                  <c:v>0.66564102564102756</c:v>
                </c:pt>
                <c:pt idx="196">
                  <c:v>0.6647959183673483</c:v>
                </c:pt>
                <c:pt idx="197">
                  <c:v>0.66395939086294398</c:v>
                </c:pt>
                <c:pt idx="198">
                  <c:v>0.66414141414141581</c:v>
                </c:pt>
                <c:pt idx="199">
                  <c:v>0.66432160804020191</c:v>
                </c:pt>
                <c:pt idx="200">
                  <c:v>0.66350000000000064</c:v>
                </c:pt>
                <c:pt idx="201">
                  <c:v>0.66318407960199077</c:v>
                </c:pt>
                <c:pt idx="202">
                  <c:v>0.66237623762376319</c:v>
                </c:pt>
                <c:pt idx="203">
                  <c:v>0.66157635467980402</c:v>
                </c:pt>
                <c:pt idx="204">
                  <c:v>0.66225490196078463</c:v>
                </c:pt>
                <c:pt idx="205">
                  <c:v>0.66243902439024405</c:v>
                </c:pt>
                <c:pt idx="206">
                  <c:v>0.66165048543689431</c:v>
                </c:pt>
                <c:pt idx="207">
                  <c:v>0.66183574879227103</c:v>
                </c:pt>
                <c:pt idx="208">
                  <c:v>0.66153846153846263</c:v>
                </c:pt>
                <c:pt idx="209">
                  <c:v>0.6612440191387573</c:v>
                </c:pt>
                <c:pt idx="210">
                  <c:v>0.66095238095238096</c:v>
                </c:pt>
                <c:pt idx="211">
                  <c:v>0.66161137440758455</c:v>
                </c:pt>
                <c:pt idx="212">
                  <c:v>0.66132075471698104</c:v>
                </c:pt>
                <c:pt idx="213">
                  <c:v>0.66197183098591617</c:v>
                </c:pt>
                <c:pt idx="214">
                  <c:v>0.6607476635514038</c:v>
                </c:pt>
                <c:pt idx="215">
                  <c:v>0.66000000000000103</c:v>
                </c:pt>
                <c:pt idx="216">
                  <c:v>0.65925925925925977</c:v>
                </c:pt>
                <c:pt idx="217">
                  <c:v>0.65852534562211995</c:v>
                </c:pt>
                <c:pt idx="218">
                  <c:v>0.6582568807339445</c:v>
                </c:pt>
                <c:pt idx="219">
                  <c:v>0.65799086757991054</c:v>
                </c:pt>
                <c:pt idx="220">
                  <c:v>0.65681818181818263</c:v>
                </c:pt>
                <c:pt idx="221">
                  <c:v>0.65701357466063304</c:v>
                </c:pt>
                <c:pt idx="222">
                  <c:v>0.65765765765765904</c:v>
                </c:pt>
                <c:pt idx="223">
                  <c:v>0.656502242152466</c:v>
                </c:pt>
                <c:pt idx="224">
                  <c:v>0.65625000000000089</c:v>
                </c:pt>
                <c:pt idx="225">
                  <c:v>0.65555555555555689</c:v>
                </c:pt>
                <c:pt idx="226">
                  <c:v>0.65619469026548882</c:v>
                </c:pt>
                <c:pt idx="227">
                  <c:v>0.65506607929515404</c:v>
                </c:pt>
                <c:pt idx="228">
                  <c:v>0.65482456140351031</c:v>
                </c:pt>
                <c:pt idx="229">
                  <c:v>0.65458515283842877</c:v>
                </c:pt>
                <c:pt idx="230">
                  <c:v>0.65434782608695763</c:v>
                </c:pt>
                <c:pt idx="231">
                  <c:v>0.65454545454545643</c:v>
                </c:pt>
                <c:pt idx="232">
                  <c:v>0.65344827586206899</c:v>
                </c:pt>
                <c:pt idx="233">
                  <c:v>0.65321888412017304</c:v>
                </c:pt>
                <c:pt idx="234">
                  <c:v>0.65299145299145456</c:v>
                </c:pt>
                <c:pt idx="235">
                  <c:v>0.6531914893617029</c:v>
                </c:pt>
                <c:pt idx="236">
                  <c:v>0.65254237288135597</c:v>
                </c:pt>
                <c:pt idx="237">
                  <c:v>0.65274261603375683</c:v>
                </c:pt>
                <c:pt idx="238">
                  <c:v>0.65336134453781503</c:v>
                </c:pt>
                <c:pt idx="239">
                  <c:v>0.65230125523012605</c:v>
                </c:pt>
                <c:pt idx="240">
                  <c:v>0.6520833333333339</c:v>
                </c:pt>
                <c:pt idx="241">
                  <c:v>0.65145228215767603</c:v>
                </c:pt>
                <c:pt idx="242">
                  <c:v>0.65041322314049665</c:v>
                </c:pt>
                <c:pt idx="243">
                  <c:v>0.65061728395061702</c:v>
                </c:pt>
                <c:pt idx="244">
                  <c:v>0.65040983606557634</c:v>
                </c:pt>
                <c:pt idx="245">
                  <c:v>0.6493877551020405</c:v>
                </c:pt>
                <c:pt idx="246">
                  <c:v>0.65000000000000102</c:v>
                </c:pt>
                <c:pt idx="247">
                  <c:v>0.64898785425101291</c:v>
                </c:pt>
                <c:pt idx="248">
                  <c:v>0.64838709677419504</c:v>
                </c:pt>
                <c:pt idx="249">
                  <c:v>0.64738955823293198</c:v>
                </c:pt>
                <c:pt idx="250">
                  <c:v>0.64680000000000104</c:v>
                </c:pt>
                <c:pt idx="251">
                  <c:v>0.64621513944223097</c:v>
                </c:pt>
                <c:pt idx="252">
                  <c:v>0.64523809523809617</c:v>
                </c:pt>
                <c:pt idx="253">
                  <c:v>0.64545454545454595</c:v>
                </c:pt>
                <c:pt idx="254">
                  <c:v>0.64527559055118255</c:v>
                </c:pt>
                <c:pt idx="255">
                  <c:v>0.64509803921568742</c:v>
                </c:pt>
                <c:pt idx="256">
                  <c:v>0.64531249999999996</c:v>
                </c:pt>
                <c:pt idx="257">
                  <c:v>0.64474708171206196</c:v>
                </c:pt>
                <c:pt idx="258">
                  <c:v>0.64379844961240418</c:v>
                </c:pt>
                <c:pt idx="259">
                  <c:v>0.64324324324324389</c:v>
                </c:pt>
                <c:pt idx="260">
                  <c:v>0.64230769230769302</c:v>
                </c:pt>
                <c:pt idx="261">
                  <c:v>0.64252873563218504</c:v>
                </c:pt>
                <c:pt idx="262">
                  <c:v>0.64236641221374102</c:v>
                </c:pt>
                <c:pt idx="263">
                  <c:v>0.64220532319391677</c:v>
                </c:pt>
                <c:pt idx="264">
                  <c:v>0.64204545454545681</c:v>
                </c:pt>
                <c:pt idx="265">
                  <c:v>0.64264150943396303</c:v>
                </c:pt>
                <c:pt idx="266">
                  <c:v>0.64323308270676649</c:v>
                </c:pt>
                <c:pt idx="267">
                  <c:v>0.6426966292134848</c:v>
                </c:pt>
                <c:pt idx="268">
                  <c:v>0.64141791044776097</c:v>
                </c:pt>
                <c:pt idx="269">
                  <c:v>0.64163568773234203</c:v>
                </c:pt>
                <c:pt idx="270">
                  <c:v>0.64074074074074105</c:v>
                </c:pt>
                <c:pt idx="271">
                  <c:v>0.64059040590405902</c:v>
                </c:pt>
                <c:pt idx="272">
                  <c:v>0.64080882352941382</c:v>
                </c:pt>
                <c:pt idx="273">
                  <c:v>0.63992673992673998</c:v>
                </c:pt>
                <c:pt idx="274">
                  <c:v>0.63868613138686103</c:v>
                </c:pt>
                <c:pt idx="275">
                  <c:v>0.63818181818181918</c:v>
                </c:pt>
                <c:pt idx="276">
                  <c:v>0.63840579710144962</c:v>
                </c:pt>
                <c:pt idx="277">
                  <c:v>0.63826714801443996</c:v>
                </c:pt>
                <c:pt idx="278">
                  <c:v>0.63848920863309555</c:v>
                </c:pt>
                <c:pt idx="279">
                  <c:v>0.63799283154121977</c:v>
                </c:pt>
                <c:pt idx="280">
                  <c:v>0.63821428571428596</c:v>
                </c:pt>
                <c:pt idx="281">
                  <c:v>0.63807829181494702</c:v>
                </c:pt>
                <c:pt idx="282">
                  <c:v>0.63865248226950555</c:v>
                </c:pt>
                <c:pt idx="283">
                  <c:v>0.63851590106007095</c:v>
                </c:pt>
                <c:pt idx="284">
                  <c:v>0.63802816901408577</c:v>
                </c:pt>
                <c:pt idx="285">
                  <c:v>0.63789473684210618</c:v>
                </c:pt>
                <c:pt idx="286">
                  <c:v>0.63706293706293649</c:v>
                </c:pt>
                <c:pt idx="287">
                  <c:v>0.63658536585365821</c:v>
                </c:pt>
                <c:pt idx="288">
                  <c:v>0.63611111111111163</c:v>
                </c:pt>
                <c:pt idx="289">
                  <c:v>0.63702422145328819</c:v>
                </c:pt>
                <c:pt idx="290">
                  <c:v>0.63655172413793049</c:v>
                </c:pt>
                <c:pt idx="291">
                  <c:v>0.63676975945017356</c:v>
                </c:pt>
                <c:pt idx="292">
                  <c:v>0.63561643835616477</c:v>
                </c:pt>
                <c:pt idx="293">
                  <c:v>0.63583617747440391</c:v>
                </c:pt>
                <c:pt idx="294">
                  <c:v>0.63537414965986405</c:v>
                </c:pt>
                <c:pt idx="295">
                  <c:v>0.63525423728813779</c:v>
                </c:pt>
                <c:pt idx="296">
                  <c:v>0.63513513513513564</c:v>
                </c:pt>
                <c:pt idx="297">
                  <c:v>0.63468013468013607</c:v>
                </c:pt>
                <c:pt idx="298">
                  <c:v>0.63489932885906064</c:v>
                </c:pt>
                <c:pt idx="299">
                  <c:v>0.63444816053511777</c:v>
                </c:pt>
                <c:pt idx="300">
                  <c:v>0.6350000000000009</c:v>
                </c:pt>
                <c:pt idx="301">
                  <c:v>0.63521594684385463</c:v>
                </c:pt>
                <c:pt idx="302">
                  <c:v>0.63509933774834504</c:v>
                </c:pt>
                <c:pt idx="303">
                  <c:v>0.63498349834983603</c:v>
                </c:pt>
                <c:pt idx="304">
                  <c:v>0.63453947368421104</c:v>
                </c:pt>
                <c:pt idx="305">
                  <c:v>0.63409836065573877</c:v>
                </c:pt>
                <c:pt idx="306">
                  <c:v>0.633660130718954</c:v>
                </c:pt>
                <c:pt idx="307">
                  <c:v>0.63289902280130406</c:v>
                </c:pt>
                <c:pt idx="308">
                  <c:v>0.63311688311688363</c:v>
                </c:pt>
                <c:pt idx="309">
                  <c:v>0.63236245954692549</c:v>
                </c:pt>
                <c:pt idx="310">
                  <c:v>0.63193548387096798</c:v>
                </c:pt>
                <c:pt idx="311">
                  <c:v>0.63183279742765297</c:v>
                </c:pt>
                <c:pt idx="312">
                  <c:v>0.63141025641025605</c:v>
                </c:pt>
                <c:pt idx="313">
                  <c:v>0.63130990415335564</c:v>
                </c:pt>
                <c:pt idx="314">
                  <c:v>0.63121019108280296</c:v>
                </c:pt>
                <c:pt idx="315">
                  <c:v>0.63079365079365191</c:v>
                </c:pt>
                <c:pt idx="316">
                  <c:v>0.63006329113924098</c:v>
                </c:pt>
                <c:pt idx="317">
                  <c:v>0.62933753943217763</c:v>
                </c:pt>
                <c:pt idx="318">
                  <c:v>0.62893081761006431</c:v>
                </c:pt>
                <c:pt idx="319">
                  <c:v>0.62915360501567463</c:v>
                </c:pt>
                <c:pt idx="320">
                  <c:v>0.62906249999999997</c:v>
                </c:pt>
                <c:pt idx="321">
                  <c:v>0.62928348909657295</c:v>
                </c:pt>
                <c:pt idx="322">
                  <c:v>0.62919254658385204</c:v>
                </c:pt>
                <c:pt idx="323">
                  <c:v>0.6297213622291038</c:v>
                </c:pt>
                <c:pt idx="324">
                  <c:v>0.62901234567901199</c:v>
                </c:pt>
                <c:pt idx="325">
                  <c:v>0.62800000000000089</c:v>
                </c:pt>
                <c:pt idx="326">
                  <c:v>0.62791411042944889</c:v>
                </c:pt>
                <c:pt idx="327">
                  <c:v>0.62752293577981699</c:v>
                </c:pt>
                <c:pt idx="328">
                  <c:v>0.62804878048780577</c:v>
                </c:pt>
                <c:pt idx="329">
                  <c:v>0.62917933130699177</c:v>
                </c:pt>
                <c:pt idx="330">
                  <c:v>0.62878787878787989</c:v>
                </c:pt>
                <c:pt idx="331">
                  <c:v>0.62900302114803663</c:v>
                </c:pt>
                <c:pt idx="332">
                  <c:v>0.62861445783132563</c:v>
                </c:pt>
                <c:pt idx="333">
                  <c:v>0.62822822822822877</c:v>
                </c:pt>
                <c:pt idx="334">
                  <c:v>0.62844311377245499</c:v>
                </c:pt>
                <c:pt idx="335">
                  <c:v>0.62805970149253765</c:v>
                </c:pt>
                <c:pt idx="336">
                  <c:v>0.62708333333333377</c:v>
                </c:pt>
                <c:pt idx="337">
                  <c:v>0.62729970326409656</c:v>
                </c:pt>
                <c:pt idx="338">
                  <c:v>0.6269230769230788</c:v>
                </c:pt>
                <c:pt idx="339">
                  <c:v>0.62566371681415978</c:v>
                </c:pt>
                <c:pt idx="340">
                  <c:v>0.624411764705882</c:v>
                </c:pt>
                <c:pt idx="341">
                  <c:v>0.62404692082111402</c:v>
                </c:pt>
                <c:pt idx="342">
                  <c:v>0.62280701754386181</c:v>
                </c:pt>
                <c:pt idx="343">
                  <c:v>0.62244897959183765</c:v>
                </c:pt>
                <c:pt idx="344">
                  <c:v>0.62238372093023209</c:v>
                </c:pt>
                <c:pt idx="345">
                  <c:v>0.62144927536231964</c:v>
                </c:pt>
                <c:pt idx="346">
                  <c:v>0.62138728323699399</c:v>
                </c:pt>
                <c:pt idx="347">
                  <c:v>0.62132564841498705</c:v>
                </c:pt>
                <c:pt idx="348">
                  <c:v>0.62126436781609196</c:v>
                </c:pt>
                <c:pt idx="349">
                  <c:v>0.62034383954154804</c:v>
                </c:pt>
                <c:pt idx="350">
                  <c:v>0.62000000000000077</c:v>
                </c:pt>
                <c:pt idx="351">
                  <c:v>0.61965811965812156</c:v>
                </c:pt>
                <c:pt idx="352">
                  <c:v>0.61903409090909189</c:v>
                </c:pt>
                <c:pt idx="353">
                  <c:v>0.61954674220963202</c:v>
                </c:pt>
                <c:pt idx="354">
                  <c:v>0.61920903954802431</c:v>
                </c:pt>
                <c:pt idx="355">
                  <c:v>0.61887323943662065</c:v>
                </c:pt>
                <c:pt idx="356">
                  <c:v>0.61938202247190999</c:v>
                </c:pt>
                <c:pt idx="357">
                  <c:v>0.61932773109243699</c:v>
                </c:pt>
                <c:pt idx="358">
                  <c:v>0.6189944134078228</c:v>
                </c:pt>
                <c:pt idx="359">
                  <c:v>0.61866295264624005</c:v>
                </c:pt>
                <c:pt idx="360">
                  <c:v>0.61833333333333362</c:v>
                </c:pt>
                <c:pt idx="361">
                  <c:v>0.61828254847645359</c:v>
                </c:pt>
                <c:pt idx="362">
                  <c:v>0.61823204419889577</c:v>
                </c:pt>
                <c:pt idx="363">
                  <c:v>0.61873278236914664</c:v>
                </c:pt>
                <c:pt idx="364">
                  <c:v>0.61895604395604398</c:v>
                </c:pt>
                <c:pt idx="365">
                  <c:v>0.618356164383562</c:v>
                </c:pt>
                <c:pt idx="366">
                  <c:v>0.61775956284153077</c:v>
                </c:pt>
                <c:pt idx="367">
                  <c:v>0.61634877384196196</c:v>
                </c:pt>
                <c:pt idx="368">
                  <c:v>0.61603260869565202</c:v>
                </c:pt>
                <c:pt idx="369">
                  <c:v>0.61598915989159964</c:v>
                </c:pt>
                <c:pt idx="370">
                  <c:v>0.61594594594594598</c:v>
                </c:pt>
                <c:pt idx="371">
                  <c:v>0.61536388140161657</c:v>
                </c:pt>
                <c:pt idx="372">
                  <c:v>0.61559139784946204</c:v>
                </c:pt>
                <c:pt idx="373">
                  <c:v>0.61474530831099305</c:v>
                </c:pt>
                <c:pt idx="374">
                  <c:v>0.61497326203208691</c:v>
                </c:pt>
                <c:pt idx="375">
                  <c:v>0.61520000000000064</c:v>
                </c:pt>
                <c:pt idx="376">
                  <c:v>0.61489361702127843</c:v>
                </c:pt>
                <c:pt idx="377">
                  <c:v>0.61405835543766596</c:v>
                </c:pt>
                <c:pt idx="378">
                  <c:v>0.61402116402116402</c:v>
                </c:pt>
                <c:pt idx="379">
                  <c:v>0.6134564643799465</c:v>
                </c:pt>
                <c:pt idx="380">
                  <c:v>0.61289473684210605</c:v>
                </c:pt>
                <c:pt idx="381">
                  <c:v>0.61338582677165399</c:v>
                </c:pt>
                <c:pt idx="382">
                  <c:v>0.61335078534031351</c:v>
                </c:pt>
                <c:pt idx="383">
                  <c:v>0.61409921671018519</c:v>
                </c:pt>
                <c:pt idx="384">
                  <c:v>0.61380208333333364</c:v>
                </c:pt>
                <c:pt idx="385">
                  <c:v>0.61376623376623396</c:v>
                </c:pt>
                <c:pt idx="386">
                  <c:v>0.61321243523316105</c:v>
                </c:pt>
                <c:pt idx="387">
                  <c:v>0.61369509043927895</c:v>
                </c:pt>
                <c:pt idx="388">
                  <c:v>0.61340206185566892</c:v>
                </c:pt>
                <c:pt idx="389">
                  <c:v>0.61285347043701865</c:v>
                </c:pt>
                <c:pt idx="390">
                  <c:v>0.61282051282051431</c:v>
                </c:pt>
                <c:pt idx="391">
                  <c:v>0.61227621483376005</c:v>
                </c:pt>
                <c:pt idx="392">
                  <c:v>0.611989795918367</c:v>
                </c:pt>
                <c:pt idx="393">
                  <c:v>0.61195928753180806</c:v>
                </c:pt>
                <c:pt idx="394">
                  <c:v>0.61192893401015303</c:v>
                </c:pt>
                <c:pt idx="395">
                  <c:v>0.61164556962025363</c:v>
                </c:pt>
                <c:pt idx="396">
                  <c:v>0.61060606060606104</c:v>
                </c:pt>
                <c:pt idx="397">
                  <c:v>0.61007556675063002</c:v>
                </c:pt>
                <c:pt idx="398">
                  <c:v>0.6095477386934679</c:v>
                </c:pt>
                <c:pt idx="399">
                  <c:v>0.60952380952381102</c:v>
                </c:pt>
                <c:pt idx="400">
                  <c:v>0.60925000000000062</c:v>
                </c:pt>
                <c:pt idx="401">
                  <c:v>0.60922693266833006</c:v>
                </c:pt>
                <c:pt idx="402">
                  <c:v>0.60945273631840891</c:v>
                </c:pt>
                <c:pt idx="403">
                  <c:v>0.6086848635235752</c:v>
                </c:pt>
                <c:pt idx="404">
                  <c:v>0.60841584158415862</c:v>
                </c:pt>
                <c:pt idx="405">
                  <c:v>0.60814814814814877</c:v>
                </c:pt>
                <c:pt idx="406">
                  <c:v>0.6086206896551738</c:v>
                </c:pt>
                <c:pt idx="407">
                  <c:v>0.60810810810810889</c:v>
                </c:pt>
                <c:pt idx="408">
                  <c:v>0.60784313725490291</c:v>
                </c:pt>
                <c:pt idx="409">
                  <c:v>0.60757946210269065</c:v>
                </c:pt>
                <c:pt idx="410">
                  <c:v>0.60756097560975597</c:v>
                </c:pt>
                <c:pt idx="411">
                  <c:v>0.60778588807785905</c:v>
                </c:pt>
                <c:pt idx="412">
                  <c:v>0.60728155339805889</c:v>
                </c:pt>
                <c:pt idx="413">
                  <c:v>0.607021791767554</c:v>
                </c:pt>
                <c:pt idx="414">
                  <c:v>0.60652173913043494</c:v>
                </c:pt>
                <c:pt idx="415">
                  <c:v>0.60626506024096349</c:v>
                </c:pt>
                <c:pt idx="416">
                  <c:v>0.60600961538461606</c:v>
                </c:pt>
                <c:pt idx="417">
                  <c:v>0.60599520383693095</c:v>
                </c:pt>
                <c:pt idx="418">
                  <c:v>0.60598086124401895</c:v>
                </c:pt>
                <c:pt idx="419">
                  <c:v>0.60548926014319904</c:v>
                </c:pt>
                <c:pt idx="420">
                  <c:v>0.60500000000000065</c:v>
                </c:pt>
                <c:pt idx="421">
                  <c:v>0.60427553444180604</c:v>
                </c:pt>
                <c:pt idx="422">
                  <c:v>0.60402843601895806</c:v>
                </c:pt>
                <c:pt idx="423">
                  <c:v>0.60425531914893604</c:v>
                </c:pt>
                <c:pt idx="424">
                  <c:v>0.6047169811320755</c:v>
                </c:pt>
                <c:pt idx="425">
                  <c:v>0.6049411764705902</c:v>
                </c:pt>
                <c:pt idx="426">
                  <c:v>0.60492957746479092</c:v>
                </c:pt>
                <c:pt idx="427">
                  <c:v>0.60444964871194351</c:v>
                </c:pt>
                <c:pt idx="428">
                  <c:v>0.60514018691588889</c:v>
                </c:pt>
                <c:pt idx="429">
                  <c:v>0.60559440559440703</c:v>
                </c:pt>
                <c:pt idx="430">
                  <c:v>0.60511627906976651</c:v>
                </c:pt>
                <c:pt idx="431">
                  <c:v>0.60533642691415301</c:v>
                </c:pt>
                <c:pt idx="432">
                  <c:v>0.60462962962963118</c:v>
                </c:pt>
                <c:pt idx="433">
                  <c:v>0.6048498845265603</c:v>
                </c:pt>
                <c:pt idx="434">
                  <c:v>0.60391705069124402</c:v>
                </c:pt>
                <c:pt idx="435">
                  <c:v>0.60390804597701198</c:v>
                </c:pt>
                <c:pt idx="436">
                  <c:v>0.6038990825688092</c:v>
                </c:pt>
                <c:pt idx="437">
                  <c:v>0.60411899313501105</c:v>
                </c:pt>
                <c:pt idx="438">
                  <c:v>0.60433789954337991</c:v>
                </c:pt>
                <c:pt idx="439">
                  <c:v>0.60364464692483055</c:v>
                </c:pt>
                <c:pt idx="440">
                  <c:v>0.60340909090909189</c:v>
                </c:pt>
                <c:pt idx="441">
                  <c:v>0.60294784580498895</c:v>
                </c:pt>
                <c:pt idx="442">
                  <c:v>0.602262443438914</c:v>
                </c:pt>
                <c:pt idx="443">
                  <c:v>0.60158013544018163</c:v>
                </c:pt>
                <c:pt idx="444">
                  <c:v>0.60180180180180265</c:v>
                </c:pt>
                <c:pt idx="445">
                  <c:v>0.60179775280899006</c:v>
                </c:pt>
                <c:pt idx="446">
                  <c:v>0.60134529147982219</c:v>
                </c:pt>
                <c:pt idx="447">
                  <c:v>0.60111856823266097</c:v>
                </c:pt>
                <c:pt idx="448">
                  <c:v>0.60066964285714364</c:v>
                </c:pt>
                <c:pt idx="449">
                  <c:v>0.60022271714922004</c:v>
                </c:pt>
                <c:pt idx="450">
                  <c:v>0.60044444444444489</c:v>
                </c:pt>
                <c:pt idx="451">
                  <c:v>0.600665188470067</c:v>
                </c:pt>
                <c:pt idx="452">
                  <c:v>0.60088495575221157</c:v>
                </c:pt>
                <c:pt idx="453">
                  <c:v>0.6008830022075069</c:v>
                </c:pt>
                <c:pt idx="454">
                  <c:v>0.60044052863436104</c:v>
                </c:pt>
                <c:pt idx="455">
                  <c:v>0.60021978021977995</c:v>
                </c:pt>
                <c:pt idx="456">
                  <c:v>0.60000000000000064</c:v>
                </c:pt>
                <c:pt idx="457">
                  <c:v>0.60000000000000064</c:v>
                </c:pt>
                <c:pt idx="458">
                  <c:v>0.59934497816593857</c:v>
                </c:pt>
                <c:pt idx="459">
                  <c:v>0.59891067538126308</c:v>
                </c:pt>
                <c:pt idx="460">
                  <c:v>0.59869565217391418</c:v>
                </c:pt>
                <c:pt idx="461">
                  <c:v>0.59913232104121306</c:v>
                </c:pt>
                <c:pt idx="462">
                  <c:v>0.59935064935064808</c:v>
                </c:pt>
                <c:pt idx="463">
                  <c:v>0.59892008639309002</c:v>
                </c:pt>
                <c:pt idx="464">
                  <c:v>0.59892241379310363</c:v>
                </c:pt>
                <c:pt idx="465">
                  <c:v>0.59870967741935577</c:v>
                </c:pt>
                <c:pt idx="466">
                  <c:v>0.59892703862660901</c:v>
                </c:pt>
                <c:pt idx="467">
                  <c:v>0.59807280513918604</c:v>
                </c:pt>
                <c:pt idx="468">
                  <c:v>0.59786324786324696</c:v>
                </c:pt>
                <c:pt idx="469">
                  <c:v>0.59786780383795168</c:v>
                </c:pt>
                <c:pt idx="470">
                  <c:v>0.59744680851063758</c:v>
                </c:pt>
                <c:pt idx="471">
                  <c:v>0.59745222929936193</c:v>
                </c:pt>
                <c:pt idx="472">
                  <c:v>0.59766949152542403</c:v>
                </c:pt>
                <c:pt idx="473">
                  <c:v>0.5983086680761095</c:v>
                </c:pt>
                <c:pt idx="474">
                  <c:v>0.59746835443037949</c:v>
                </c:pt>
                <c:pt idx="475">
                  <c:v>0.59747368421052549</c:v>
                </c:pt>
                <c:pt idx="476">
                  <c:v>0.59768907563025198</c:v>
                </c:pt>
                <c:pt idx="477">
                  <c:v>0.5974842767295595</c:v>
                </c:pt>
                <c:pt idx="478">
                  <c:v>0.59707112970711196</c:v>
                </c:pt>
                <c:pt idx="479">
                  <c:v>0.59645093945720196</c:v>
                </c:pt>
                <c:pt idx="480">
                  <c:v>0.59687500000000004</c:v>
                </c:pt>
                <c:pt idx="481">
                  <c:v>0.59708939708939701</c:v>
                </c:pt>
                <c:pt idx="482">
                  <c:v>0.59647302904564192</c:v>
                </c:pt>
                <c:pt idx="483">
                  <c:v>0.59648033126293831</c:v>
                </c:pt>
                <c:pt idx="484">
                  <c:v>0.59690082644628095</c:v>
                </c:pt>
                <c:pt idx="485">
                  <c:v>0.596701030927835</c:v>
                </c:pt>
                <c:pt idx="486">
                  <c:v>0.59650205761316899</c:v>
                </c:pt>
                <c:pt idx="487">
                  <c:v>0.5965092402464065</c:v>
                </c:pt>
                <c:pt idx="488">
                  <c:v>0.5961065573770481</c:v>
                </c:pt>
                <c:pt idx="489">
                  <c:v>0.59570552147239297</c:v>
                </c:pt>
                <c:pt idx="490">
                  <c:v>0.59551020408163169</c:v>
                </c:pt>
                <c:pt idx="491">
                  <c:v>0.59531568228105858</c:v>
                </c:pt>
                <c:pt idx="492">
                  <c:v>0.59532520325203298</c:v>
                </c:pt>
                <c:pt idx="493">
                  <c:v>0.59533468559837699</c:v>
                </c:pt>
                <c:pt idx="494">
                  <c:v>0.5953441295546551</c:v>
                </c:pt>
                <c:pt idx="495">
                  <c:v>0.59494949494949589</c:v>
                </c:pt>
                <c:pt idx="496">
                  <c:v>0.59495967741935563</c:v>
                </c:pt>
                <c:pt idx="497">
                  <c:v>0.59456740442655809</c:v>
                </c:pt>
                <c:pt idx="498">
                  <c:v>0.59437751004016059</c:v>
                </c:pt>
                <c:pt idx="499">
                  <c:v>0.59398797595190256</c:v>
                </c:pt>
                <c:pt idx="500">
                  <c:v>0.59379999999999999</c:v>
                </c:pt>
                <c:pt idx="501">
                  <c:v>0.59321357285429022</c:v>
                </c:pt>
                <c:pt idx="502">
                  <c:v>0.59262948207171295</c:v>
                </c:pt>
                <c:pt idx="503">
                  <c:v>0.5928429423459235</c:v>
                </c:pt>
                <c:pt idx="504">
                  <c:v>0.593055555555556</c:v>
                </c:pt>
                <c:pt idx="505">
                  <c:v>0.59326732673267168</c:v>
                </c:pt>
                <c:pt idx="506">
                  <c:v>0.59308300395256797</c:v>
                </c:pt>
                <c:pt idx="507">
                  <c:v>0.59309664694280051</c:v>
                </c:pt>
                <c:pt idx="508">
                  <c:v>0.59311023622047265</c:v>
                </c:pt>
                <c:pt idx="509">
                  <c:v>0.59351669941060781</c:v>
                </c:pt>
                <c:pt idx="510">
                  <c:v>0.59313725490195957</c:v>
                </c:pt>
                <c:pt idx="511">
                  <c:v>0.59256360078277781</c:v>
                </c:pt>
                <c:pt idx="512">
                  <c:v>0.59277343750000089</c:v>
                </c:pt>
                <c:pt idx="513">
                  <c:v>0.59278752436647197</c:v>
                </c:pt>
                <c:pt idx="514">
                  <c:v>0.59241245136186671</c:v>
                </c:pt>
                <c:pt idx="515">
                  <c:v>0.59262135922330095</c:v>
                </c:pt>
                <c:pt idx="516">
                  <c:v>0.59244186046511604</c:v>
                </c:pt>
                <c:pt idx="517">
                  <c:v>0.59187620889748449</c:v>
                </c:pt>
                <c:pt idx="518">
                  <c:v>0.59111969111969098</c:v>
                </c:pt>
                <c:pt idx="519">
                  <c:v>0.59132947976878603</c:v>
                </c:pt>
                <c:pt idx="520">
                  <c:v>0.59134615384615297</c:v>
                </c:pt>
                <c:pt idx="521">
                  <c:v>0.59136276391554532</c:v>
                </c:pt>
                <c:pt idx="522">
                  <c:v>0.59118773946360059</c:v>
                </c:pt>
                <c:pt idx="523">
                  <c:v>0.59120458891013294</c:v>
                </c:pt>
                <c:pt idx="524">
                  <c:v>0.59064885496183195</c:v>
                </c:pt>
                <c:pt idx="525">
                  <c:v>0.59085714285714208</c:v>
                </c:pt>
                <c:pt idx="526">
                  <c:v>0.59087452471482849</c:v>
                </c:pt>
                <c:pt idx="527">
                  <c:v>0.59051233396584268</c:v>
                </c:pt>
                <c:pt idx="528">
                  <c:v>0.59071969696969695</c:v>
                </c:pt>
                <c:pt idx="529">
                  <c:v>0.59035916824196444</c:v>
                </c:pt>
                <c:pt idx="530">
                  <c:v>0.59056603773584793</c:v>
                </c:pt>
                <c:pt idx="531">
                  <c:v>0.59039548022598898</c:v>
                </c:pt>
                <c:pt idx="532">
                  <c:v>0.59060150375939802</c:v>
                </c:pt>
                <c:pt idx="533">
                  <c:v>0.59024390243902403</c:v>
                </c:pt>
                <c:pt idx="534">
                  <c:v>0.59026217228464295</c:v>
                </c:pt>
                <c:pt idx="535">
                  <c:v>0.58953271028037357</c:v>
                </c:pt>
                <c:pt idx="536">
                  <c:v>0.58973880597014849</c:v>
                </c:pt>
                <c:pt idx="537">
                  <c:v>0.58938547486033421</c:v>
                </c:pt>
                <c:pt idx="538">
                  <c:v>0.58903345724907163</c:v>
                </c:pt>
                <c:pt idx="539">
                  <c:v>0.58942486085343149</c:v>
                </c:pt>
                <c:pt idx="540">
                  <c:v>0.58925925925925859</c:v>
                </c:pt>
                <c:pt idx="541">
                  <c:v>0.58946395563770693</c:v>
                </c:pt>
                <c:pt idx="542">
                  <c:v>0.58948339483394618</c:v>
                </c:pt>
                <c:pt idx="543">
                  <c:v>0.58876611418047897</c:v>
                </c:pt>
                <c:pt idx="544">
                  <c:v>0.58878676470588109</c:v>
                </c:pt>
                <c:pt idx="545">
                  <c:v>0.58844036697247659</c:v>
                </c:pt>
                <c:pt idx="546">
                  <c:v>0.58827838827838796</c:v>
                </c:pt>
                <c:pt idx="547">
                  <c:v>0.58793418647166296</c:v>
                </c:pt>
                <c:pt idx="548">
                  <c:v>0.58740875912408796</c:v>
                </c:pt>
                <c:pt idx="549">
                  <c:v>0.58743169398907102</c:v>
                </c:pt>
                <c:pt idx="550">
                  <c:v>0.58745454545454456</c:v>
                </c:pt>
                <c:pt idx="551">
                  <c:v>0.58765880217785804</c:v>
                </c:pt>
                <c:pt idx="552">
                  <c:v>0.58749999999999958</c:v>
                </c:pt>
                <c:pt idx="553">
                  <c:v>0.58770343580470197</c:v>
                </c:pt>
                <c:pt idx="554">
                  <c:v>0.5871841155234655</c:v>
                </c:pt>
                <c:pt idx="555">
                  <c:v>0.58756756756756656</c:v>
                </c:pt>
                <c:pt idx="556">
                  <c:v>0.58741007194244443</c:v>
                </c:pt>
                <c:pt idx="557">
                  <c:v>0.58725314183123667</c:v>
                </c:pt>
                <c:pt idx="558">
                  <c:v>0.58691756272401296</c:v>
                </c:pt>
                <c:pt idx="559">
                  <c:v>0.58658318425760092</c:v>
                </c:pt>
                <c:pt idx="560">
                  <c:v>0.58607142857142902</c:v>
                </c:pt>
                <c:pt idx="561">
                  <c:v>0.58591800356506196</c:v>
                </c:pt>
                <c:pt idx="562">
                  <c:v>0.58612099644128102</c:v>
                </c:pt>
                <c:pt idx="563">
                  <c:v>0.58561278863232569</c:v>
                </c:pt>
                <c:pt idx="564">
                  <c:v>0.58563829787233956</c:v>
                </c:pt>
                <c:pt idx="565">
                  <c:v>0.58566371681415896</c:v>
                </c:pt>
                <c:pt idx="566">
                  <c:v>0.5853356890459348</c:v>
                </c:pt>
                <c:pt idx="567">
                  <c:v>0.58518518518518459</c:v>
                </c:pt>
                <c:pt idx="568">
                  <c:v>0.58503521126760549</c:v>
                </c:pt>
                <c:pt idx="569">
                  <c:v>0.584885764499121</c:v>
                </c:pt>
                <c:pt idx="570">
                  <c:v>0.58438596491227957</c:v>
                </c:pt>
                <c:pt idx="571">
                  <c:v>0.58423817863397598</c:v>
                </c:pt>
                <c:pt idx="572">
                  <c:v>0.58391608391608296</c:v>
                </c:pt>
                <c:pt idx="573">
                  <c:v>0.58411867364746906</c:v>
                </c:pt>
                <c:pt idx="574">
                  <c:v>0.58432055749128897</c:v>
                </c:pt>
                <c:pt idx="575">
                  <c:v>0.58382608695652149</c:v>
                </c:pt>
                <c:pt idx="576">
                  <c:v>0.58402777777777759</c:v>
                </c:pt>
                <c:pt idx="577">
                  <c:v>0.58422876949739921</c:v>
                </c:pt>
                <c:pt idx="578">
                  <c:v>0.58391003460207602</c:v>
                </c:pt>
                <c:pt idx="579">
                  <c:v>0.5835924006908455</c:v>
                </c:pt>
                <c:pt idx="580">
                  <c:v>0.58379310344827595</c:v>
                </c:pt>
                <c:pt idx="581">
                  <c:v>0.58382099827883005</c:v>
                </c:pt>
                <c:pt idx="582">
                  <c:v>0.58350515463917563</c:v>
                </c:pt>
                <c:pt idx="583">
                  <c:v>0.58353344768439097</c:v>
                </c:pt>
                <c:pt idx="584">
                  <c:v>0.58356164383561471</c:v>
                </c:pt>
                <c:pt idx="585">
                  <c:v>0.58341880341880303</c:v>
                </c:pt>
                <c:pt idx="586">
                  <c:v>0.58293515358361803</c:v>
                </c:pt>
                <c:pt idx="587">
                  <c:v>0.58313458262350903</c:v>
                </c:pt>
                <c:pt idx="588">
                  <c:v>0.58316326530612195</c:v>
                </c:pt>
                <c:pt idx="589">
                  <c:v>0.58319185059422862</c:v>
                </c:pt>
                <c:pt idx="590">
                  <c:v>0.58288135593220181</c:v>
                </c:pt>
                <c:pt idx="591">
                  <c:v>0.5827411167512685</c:v>
                </c:pt>
                <c:pt idx="592">
                  <c:v>0.58277027027026951</c:v>
                </c:pt>
                <c:pt idx="593">
                  <c:v>0.58313659359190495</c:v>
                </c:pt>
                <c:pt idx="594">
                  <c:v>0.58316498316498222</c:v>
                </c:pt>
                <c:pt idx="595">
                  <c:v>0.58336134453781396</c:v>
                </c:pt>
                <c:pt idx="596">
                  <c:v>0.58288590604026758</c:v>
                </c:pt>
                <c:pt idx="597">
                  <c:v>0.58257956448911197</c:v>
                </c:pt>
                <c:pt idx="598">
                  <c:v>0.58260869565217477</c:v>
                </c:pt>
                <c:pt idx="599">
                  <c:v>0.58247078464106683</c:v>
                </c:pt>
                <c:pt idx="600">
                  <c:v>0.58233333333333259</c:v>
                </c:pt>
                <c:pt idx="601">
                  <c:v>0.58252911813643848</c:v>
                </c:pt>
                <c:pt idx="602">
                  <c:v>0.58239202657807365</c:v>
                </c:pt>
                <c:pt idx="603">
                  <c:v>0.58208955223880665</c:v>
                </c:pt>
                <c:pt idx="604">
                  <c:v>0.58162251655629105</c:v>
                </c:pt>
                <c:pt idx="605">
                  <c:v>0.58148760330578497</c:v>
                </c:pt>
                <c:pt idx="606">
                  <c:v>0.58118811881188059</c:v>
                </c:pt>
                <c:pt idx="607">
                  <c:v>0.58105436573311309</c:v>
                </c:pt>
                <c:pt idx="608">
                  <c:v>0.58124999999999949</c:v>
                </c:pt>
                <c:pt idx="609">
                  <c:v>0.58128078817733819</c:v>
                </c:pt>
                <c:pt idx="610">
                  <c:v>0.58131147540983596</c:v>
                </c:pt>
                <c:pt idx="611">
                  <c:v>0.58134206219312601</c:v>
                </c:pt>
                <c:pt idx="612">
                  <c:v>0.58120915032679699</c:v>
                </c:pt>
                <c:pt idx="613">
                  <c:v>0.58091353996737283</c:v>
                </c:pt>
                <c:pt idx="614">
                  <c:v>0.58078175895765383</c:v>
                </c:pt>
                <c:pt idx="615">
                  <c:v>0.58081300813008097</c:v>
                </c:pt>
                <c:pt idx="616">
                  <c:v>0.5808441558441555</c:v>
                </c:pt>
                <c:pt idx="617">
                  <c:v>0.58038897893030683</c:v>
                </c:pt>
                <c:pt idx="618">
                  <c:v>0.58042071197410949</c:v>
                </c:pt>
                <c:pt idx="619">
                  <c:v>0.58029079159935359</c:v>
                </c:pt>
                <c:pt idx="620">
                  <c:v>0.58032258064515996</c:v>
                </c:pt>
                <c:pt idx="621">
                  <c:v>0.58003220611916251</c:v>
                </c:pt>
                <c:pt idx="622">
                  <c:v>0.58006430868167158</c:v>
                </c:pt>
                <c:pt idx="623">
                  <c:v>0.57993579454253663</c:v>
                </c:pt>
                <c:pt idx="624">
                  <c:v>0.57964743589743595</c:v>
                </c:pt>
                <c:pt idx="625">
                  <c:v>0.57920000000000005</c:v>
                </c:pt>
                <c:pt idx="626">
                  <c:v>0.57939297124600597</c:v>
                </c:pt>
                <c:pt idx="627">
                  <c:v>0.57926634768739949</c:v>
                </c:pt>
                <c:pt idx="628">
                  <c:v>0.57882165605095603</c:v>
                </c:pt>
                <c:pt idx="629">
                  <c:v>0.57885532591414901</c:v>
                </c:pt>
                <c:pt idx="630">
                  <c:v>0.5788888888888899</c:v>
                </c:pt>
                <c:pt idx="631">
                  <c:v>0.57892234548335997</c:v>
                </c:pt>
                <c:pt idx="632">
                  <c:v>0.57863924050632964</c:v>
                </c:pt>
                <c:pt idx="633">
                  <c:v>0.57867298578199056</c:v>
                </c:pt>
                <c:pt idx="634">
                  <c:v>0.5787066246056789</c:v>
                </c:pt>
                <c:pt idx="635">
                  <c:v>0.5785826771653535</c:v>
                </c:pt>
                <c:pt idx="636">
                  <c:v>0.57861635220125796</c:v>
                </c:pt>
                <c:pt idx="637">
                  <c:v>0.57849293563579363</c:v>
                </c:pt>
                <c:pt idx="638">
                  <c:v>0.57884012539184904</c:v>
                </c:pt>
                <c:pt idx="639">
                  <c:v>0.57824726134585303</c:v>
                </c:pt>
                <c:pt idx="640">
                  <c:v>0.57796875000000003</c:v>
                </c:pt>
                <c:pt idx="641">
                  <c:v>0.57800312012480504</c:v>
                </c:pt>
                <c:pt idx="642">
                  <c:v>0.57803738317757003</c:v>
                </c:pt>
                <c:pt idx="643">
                  <c:v>0.57791601866251963</c:v>
                </c:pt>
                <c:pt idx="644">
                  <c:v>0.57779503105590191</c:v>
                </c:pt>
                <c:pt idx="645">
                  <c:v>0.57751937984495982</c:v>
                </c:pt>
                <c:pt idx="646">
                  <c:v>0.57693498452012404</c:v>
                </c:pt>
                <c:pt idx="647">
                  <c:v>0.5763523956723331</c:v>
                </c:pt>
                <c:pt idx="648">
                  <c:v>0.57608024691358106</c:v>
                </c:pt>
                <c:pt idx="649">
                  <c:v>0.57565485362095603</c:v>
                </c:pt>
                <c:pt idx="650">
                  <c:v>0.57538461538461505</c:v>
                </c:pt>
                <c:pt idx="651">
                  <c:v>0.57542242703532998</c:v>
                </c:pt>
                <c:pt idx="652">
                  <c:v>0.57500000000000062</c:v>
                </c:pt>
                <c:pt idx="653">
                  <c:v>0.57473200612557518</c:v>
                </c:pt>
                <c:pt idx="654">
                  <c:v>0.57446483180428098</c:v>
                </c:pt>
                <c:pt idx="655">
                  <c:v>0.57435114503816798</c:v>
                </c:pt>
                <c:pt idx="656">
                  <c:v>0.57423780487804899</c:v>
                </c:pt>
                <c:pt idx="657">
                  <c:v>0.57382039573820398</c:v>
                </c:pt>
                <c:pt idx="658">
                  <c:v>0.57386018237082104</c:v>
                </c:pt>
                <c:pt idx="659">
                  <c:v>0.57420333839150195</c:v>
                </c:pt>
                <c:pt idx="660">
                  <c:v>0.57378787878787962</c:v>
                </c:pt>
                <c:pt idx="661">
                  <c:v>0.57367624810892603</c:v>
                </c:pt>
                <c:pt idx="662">
                  <c:v>0.57371601208459355</c:v>
                </c:pt>
                <c:pt idx="663">
                  <c:v>0.573303167420814</c:v>
                </c:pt>
                <c:pt idx="664">
                  <c:v>0.57304216867469904</c:v>
                </c:pt>
                <c:pt idx="665">
                  <c:v>0.57248120300751903</c:v>
                </c:pt>
                <c:pt idx="666">
                  <c:v>0.57237237237237204</c:v>
                </c:pt>
                <c:pt idx="667">
                  <c:v>0.57181409295352403</c:v>
                </c:pt>
                <c:pt idx="668">
                  <c:v>0.57155688622754497</c:v>
                </c:pt>
                <c:pt idx="669">
                  <c:v>0.57100149476831163</c:v>
                </c:pt>
                <c:pt idx="670">
                  <c:v>0.57059701492537362</c:v>
                </c:pt>
                <c:pt idx="671">
                  <c:v>0.57064083457526205</c:v>
                </c:pt>
                <c:pt idx="672">
                  <c:v>0.57038690476190368</c:v>
                </c:pt>
                <c:pt idx="673">
                  <c:v>0.57013372956909403</c:v>
                </c:pt>
                <c:pt idx="674">
                  <c:v>0.57017804154302765</c:v>
                </c:pt>
                <c:pt idx="675">
                  <c:v>0.56962962962963104</c:v>
                </c:pt>
                <c:pt idx="676">
                  <c:v>0.56952662721893499</c:v>
                </c:pt>
                <c:pt idx="677">
                  <c:v>0.56927621861152189</c:v>
                </c:pt>
                <c:pt idx="678">
                  <c:v>0.56932153392330465</c:v>
                </c:pt>
                <c:pt idx="679">
                  <c:v>0.56936671575846709</c:v>
                </c:pt>
                <c:pt idx="680">
                  <c:v>0.56911764705882395</c:v>
                </c:pt>
                <c:pt idx="681">
                  <c:v>0.56886930983847295</c:v>
                </c:pt>
                <c:pt idx="682">
                  <c:v>0.56862170087976505</c:v>
                </c:pt>
                <c:pt idx="683">
                  <c:v>0.56793557833089403</c:v>
                </c:pt>
                <c:pt idx="684">
                  <c:v>0.56783625730994103</c:v>
                </c:pt>
                <c:pt idx="685">
                  <c:v>0.56773722627737278</c:v>
                </c:pt>
                <c:pt idx="686">
                  <c:v>0.56778425655976805</c:v>
                </c:pt>
                <c:pt idx="687">
                  <c:v>0.56739446870451204</c:v>
                </c:pt>
                <c:pt idx="688">
                  <c:v>0.56700581395348992</c:v>
                </c:pt>
                <c:pt idx="689">
                  <c:v>0.56647314949201621</c:v>
                </c:pt>
                <c:pt idx="690">
                  <c:v>0.56652173913043502</c:v>
                </c:pt>
                <c:pt idx="691">
                  <c:v>0.56628075253256105</c:v>
                </c:pt>
                <c:pt idx="692">
                  <c:v>0.56647398843930596</c:v>
                </c:pt>
                <c:pt idx="693">
                  <c:v>0.56652236652236609</c:v>
                </c:pt>
                <c:pt idx="694">
                  <c:v>0.56628242074927959</c:v>
                </c:pt>
                <c:pt idx="695">
                  <c:v>0.56561151079136696</c:v>
                </c:pt>
                <c:pt idx="696">
                  <c:v>0.56537356321839105</c:v>
                </c:pt>
                <c:pt idx="697">
                  <c:v>0.56527977044476363</c:v>
                </c:pt>
                <c:pt idx="698">
                  <c:v>0.56475644699140404</c:v>
                </c:pt>
                <c:pt idx="699">
                  <c:v>0.56466380543633798</c:v>
                </c:pt>
                <c:pt idx="700">
                  <c:v>0.5647142857142855</c:v>
                </c:pt>
                <c:pt idx="701">
                  <c:v>0.56433666191155396</c:v>
                </c:pt>
                <c:pt idx="702">
                  <c:v>0.5641025641025631</c:v>
                </c:pt>
                <c:pt idx="703">
                  <c:v>0.56401137980085259</c:v>
                </c:pt>
                <c:pt idx="704">
                  <c:v>0.56363636363636349</c:v>
                </c:pt>
                <c:pt idx="705">
                  <c:v>0.56326241134751798</c:v>
                </c:pt>
                <c:pt idx="706">
                  <c:v>0.5628895184135998</c:v>
                </c:pt>
                <c:pt idx="707">
                  <c:v>0.56280056577086257</c:v>
                </c:pt>
                <c:pt idx="708">
                  <c:v>0.56242937853107378</c:v>
                </c:pt>
                <c:pt idx="709">
                  <c:v>0.56262341325811183</c:v>
                </c:pt>
                <c:pt idx="710">
                  <c:v>0.56253521126760597</c:v>
                </c:pt>
                <c:pt idx="711">
                  <c:v>0.56244725738396595</c:v>
                </c:pt>
                <c:pt idx="712">
                  <c:v>0.56235955056179865</c:v>
                </c:pt>
                <c:pt idx="713">
                  <c:v>0.56241234221598857</c:v>
                </c:pt>
                <c:pt idx="714">
                  <c:v>0.56232492997198857</c:v>
                </c:pt>
                <c:pt idx="715">
                  <c:v>0.56223776223776156</c:v>
                </c:pt>
                <c:pt idx="716">
                  <c:v>0.56173184357542005</c:v>
                </c:pt>
                <c:pt idx="717">
                  <c:v>0.56178521617852395</c:v>
                </c:pt>
                <c:pt idx="718">
                  <c:v>0.5619777158774365</c:v>
                </c:pt>
                <c:pt idx="719">
                  <c:v>0.56189151599443765</c:v>
                </c:pt>
                <c:pt idx="720">
                  <c:v>0.56194444444444502</c:v>
                </c:pt>
                <c:pt idx="721">
                  <c:v>0.56158113730929304</c:v>
                </c:pt>
                <c:pt idx="722">
                  <c:v>0.5612188365650983</c:v>
                </c:pt>
                <c:pt idx="723">
                  <c:v>0.56099585062240831</c:v>
                </c:pt>
                <c:pt idx="724">
                  <c:v>0.56091160220994563</c:v>
                </c:pt>
                <c:pt idx="725">
                  <c:v>0.56096551724137977</c:v>
                </c:pt>
                <c:pt idx="726">
                  <c:v>0.56033057851239698</c:v>
                </c:pt>
                <c:pt idx="727">
                  <c:v>0.56024759284731751</c:v>
                </c:pt>
                <c:pt idx="728">
                  <c:v>0.56002747252747442</c:v>
                </c:pt>
                <c:pt idx="729">
                  <c:v>0.55980795610425205</c:v>
                </c:pt>
                <c:pt idx="730">
                  <c:v>0.55972602739725996</c:v>
                </c:pt>
                <c:pt idx="731">
                  <c:v>0.55923392612859191</c:v>
                </c:pt>
                <c:pt idx="732">
                  <c:v>0.558879781420765</c:v>
                </c:pt>
                <c:pt idx="733">
                  <c:v>0.55866302864938677</c:v>
                </c:pt>
                <c:pt idx="734">
                  <c:v>0.5588555858310621</c:v>
                </c:pt>
                <c:pt idx="735">
                  <c:v>0.55877551020408356</c:v>
                </c:pt>
                <c:pt idx="736">
                  <c:v>0.55869565217391493</c:v>
                </c:pt>
                <c:pt idx="737">
                  <c:v>0.558480325644505</c:v>
                </c:pt>
                <c:pt idx="738">
                  <c:v>0.55840108401083999</c:v>
                </c:pt>
                <c:pt idx="739">
                  <c:v>0.55832205683355962</c:v>
                </c:pt>
                <c:pt idx="740">
                  <c:v>0.55824324324324304</c:v>
                </c:pt>
                <c:pt idx="741">
                  <c:v>0.55789473684210578</c:v>
                </c:pt>
                <c:pt idx="742">
                  <c:v>0.55795148247978554</c:v>
                </c:pt>
                <c:pt idx="743">
                  <c:v>0.55773889636608442</c:v>
                </c:pt>
                <c:pt idx="744">
                  <c:v>0.55766129032258205</c:v>
                </c:pt>
                <c:pt idx="745">
                  <c:v>0.55798657718120759</c:v>
                </c:pt>
                <c:pt idx="746">
                  <c:v>0.5583109919571041</c:v>
                </c:pt>
                <c:pt idx="747">
                  <c:v>0.55836680053547505</c:v>
                </c:pt>
                <c:pt idx="748">
                  <c:v>0.55802139037433263</c:v>
                </c:pt>
                <c:pt idx="749">
                  <c:v>0.55807743658211106</c:v>
                </c:pt>
                <c:pt idx="750">
                  <c:v>0.55786666666666651</c:v>
                </c:pt>
                <c:pt idx="751">
                  <c:v>0.55752330226364799</c:v>
                </c:pt>
                <c:pt idx="752">
                  <c:v>0.55744680851063799</c:v>
                </c:pt>
                <c:pt idx="753">
                  <c:v>0.55750332005312098</c:v>
                </c:pt>
                <c:pt idx="754">
                  <c:v>0.55729442970822296</c:v>
                </c:pt>
                <c:pt idx="755">
                  <c:v>0.55708609271523157</c:v>
                </c:pt>
                <c:pt idx="756">
                  <c:v>0.55714285714285705</c:v>
                </c:pt>
                <c:pt idx="757">
                  <c:v>0.55693527080581195</c:v>
                </c:pt>
                <c:pt idx="758">
                  <c:v>0.55699208443271797</c:v>
                </c:pt>
                <c:pt idx="759">
                  <c:v>0.55652173913043501</c:v>
                </c:pt>
                <c:pt idx="760">
                  <c:v>0.55618421052631595</c:v>
                </c:pt>
                <c:pt idx="761">
                  <c:v>0.55584756898817389</c:v>
                </c:pt>
                <c:pt idx="762">
                  <c:v>0.55564304461942404</c:v>
                </c:pt>
                <c:pt idx="763">
                  <c:v>0.55543905635648905</c:v>
                </c:pt>
                <c:pt idx="764">
                  <c:v>0.55536649214659695</c:v>
                </c:pt>
                <c:pt idx="765">
                  <c:v>0.55503267973856196</c:v>
                </c:pt>
                <c:pt idx="766">
                  <c:v>0.5552219321148838</c:v>
                </c:pt>
                <c:pt idx="767">
                  <c:v>0.55528031290743196</c:v>
                </c:pt>
                <c:pt idx="768">
                  <c:v>0.55533854166666596</c:v>
                </c:pt>
                <c:pt idx="769">
                  <c:v>0.55513654096228793</c:v>
                </c:pt>
                <c:pt idx="770">
                  <c:v>0.55480519480519563</c:v>
                </c:pt>
                <c:pt idx="771">
                  <c:v>0.55460440985732751</c:v>
                </c:pt>
                <c:pt idx="772">
                  <c:v>0.55414507772020705</c:v>
                </c:pt>
                <c:pt idx="773">
                  <c:v>0.55394566623544705</c:v>
                </c:pt>
                <c:pt idx="774">
                  <c:v>0.55387596899224756</c:v>
                </c:pt>
                <c:pt idx="775">
                  <c:v>0.55393548387096758</c:v>
                </c:pt>
                <c:pt idx="776">
                  <c:v>0.55399484536082577</c:v>
                </c:pt>
                <c:pt idx="777">
                  <c:v>0.55405405405405395</c:v>
                </c:pt>
                <c:pt idx="778">
                  <c:v>0.55385604113110498</c:v>
                </c:pt>
                <c:pt idx="779">
                  <c:v>0.55378690629011595</c:v>
                </c:pt>
                <c:pt idx="780">
                  <c:v>0.55320512820512802</c:v>
                </c:pt>
                <c:pt idx="781">
                  <c:v>0.55326504481434058</c:v>
                </c:pt>
                <c:pt idx="782">
                  <c:v>0.55306905370843995</c:v>
                </c:pt>
                <c:pt idx="783">
                  <c:v>0.553128991060026</c:v>
                </c:pt>
                <c:pt idx="784">
                  <c:v>0.55293367346938904</c:v>
                </c:pt>
                <c:pt idx="785">
                  <c:v>0.55273885350318719</c:v>
                </c:pt>
                <c:pt idx="786">
                  <c:v>0.55254452926208697</c:v>
                </c:pt>
                <c:pt idx="787">
                  <c:v>0.55260482846251691</c:v>
                </c:pt>
                <c:pt idx="788">
                  <c:v>0.55228426395939101</c:v>
                </c:pt>
                <c:pt idx="789">
                  <c:v>0.55196451204055863</c:v>
                </c:pt>
                <c:pt idx="790">
                  <c:v>0.55151898734177196</c:v>
                </c:pt>
                <c:pt idx="791">
                  <c:v>0.55132743362832004</c:v>
                </c:pt>
                <c:pt idx="792">
                  <c:v>0.55088383838383903</c:v>
                </c:pt>
                <c:pt idx="793">
                  <c:v>0.55081967213114891</c:v>
                </c:pt>
                <c:pt idx="794">
                  <c:v>0.5505037783375315</c:v>
                </c:pt>
                <c:pt idx="795">
                  <c:v>0.55069182389937255</c:v>
                </c:pt>
                <c:pt idx="796">
                  <c:v>0.55025125628140803</c:v>
                </c:pt>
                <c:pt idx="797">
                  <c:v>0.54993726474278459</c:v>
                </c:pt>
                <c:pt idx="798">
                  <c:v>0.54987468671679263</c:v>
                </c:pt>
                <c:pt idx="799">
                  <c:v>0.54943679599499295</c:v>
                </c:pt>
                <c:pt idx="800">
                  <c:v>0.54900000000000004</c:v>
                </c:pt>
                <c:pt idx="801">
                  <c:v>0.54843945068664202</c:v>
                </c:pt>
                <c:pt idx="802">
                  <c:v>0.5483790523690788</c:v>
                </c:pt>
                <c:pt idx="803">
                  <c:v>0.54806973848069762</c:v>
                </c:pt>
                <c:pt idx="804">
                  <c:v>0.54800995024875665</c:v>
                </c:pt>
                <c:pt idx="805">
                  <c:v>0.54782608695652202</c:v>
                </c:pt>
                <c:pt idx="806">
                  <c:v>0.54751861042183603</c:v>
                </c:pt>
                <c:pt idx="807">
                  <c:v>0.54721189591078101</c:v>
                </c:pt>
                <c:pt idx="808">
                  <c:v>0.54715346534653497</c:v>
                </c:pt>
                <c:pt idx="809">
                  <c:v>0.54721878862793483</c:v>
                </c:pt>
                <c:pt idx="810">
                  <c:v>0.54740740740740701</c:v>
                </c:pt>
                <c:pt idx="811">
                  <c:v>0.54734895191122057</c:v>
                </c:pt>
                <c:pt idx="812">
                  <c:v>0.54679802955665002</c:v>
                </c:pt>
                <c:pt idx="813">
                  <c:v>0.54637146371463696</c:v>
                </c:pt>
                <c:pt idx="814">
                  <c:v>0.54619164619164595</c:v>
                </c:pt>
                <c:pt idx="815">
                  <c:v>0.54625766871165471</c:v>
                </c:pt>
                <c:pt idx="816">
                  <c:v>0.5463235294117641</c:v>
                </c:pt>
                <c:pt idx="817">
                  <c:v>0.54626682986535968</c:v>
                </c:pt>
                <c:pt idx="818">
                  <c:v>0.5462102689486541</c:v>
                </c:pt>
                <c:pt idx="819">
                  <c:v>0.54615384615384677</c:v>
                </c:pt>
                <c:pt idx="820">
                  <c:v>0.54597560975609805</c:v>
                </c:pt>
                <c:pt idx="821">
                  <c:v>0.54604141291108554</c:v>
                </c:pt>
                <c:pt idx="822">
                  <c:v>0.54598540145985464</c:v>
                </c:pt>
                <c:pt idx="823">
                  <c:v>0.54592952612393764</c:v>
                </c:pt>
                <c:pt idx="824">
                  <c:v>0.5461165048543678</c:v>
                </c:pt>
                <c:pt idx="825">
                  <c:v>0.54593939393939395</c:v>
                </c:pt>
                <c:pt idx="826">
                  <c:v>0.54564164648910596</c:v>
                </c:pt>
                <c:pt idx="827">
                  <c:v>0.54558645707376097</c:v>
                </c:pt>
                <c:pt idx="828">
                  <c:v>0.545169082125604</c:v>
                </c:pt>
                <c:pt idx="829">
                  <c:v>0.54487334137515098</c:v>
                </c:pt>
                <c:pt idx="830">
                  <c:v>0.54445783132530101</c:v>
                </c:pt>
                <c:pt idx="831">
                  <c:v>0.54416365824308177</c:v>
                </c:pt>
                <c:pt idx="832">
                  <c:v>0.54387019230769262</c:v>
                </c:pt>
                <c:pt idx="833">
                  <c:v>0.54357743097238898</c:v>
                </c:pt>
                <c:pt idx="834">
                  <c:v>0.54364508393285405</c:v>
                </c:pt>
                <c:pt idx="835">
                  <c:v>0.54311377245509063</c:v>
                </c:pt>
                <c:pt idx="836">
                  <c:v>0.54282296650717765</c:v>
                </c:pt>
                <c:pt idx="837">
                  <c:v>0.54265232974910349</c:v>
                </c:pt>
                <c:pt idx="838">
                  <c:v>0.54248210023866295</c:v>
                </c:pt>
                <c:pt idx="839">
                  <c:v>0.54219308700834301</c:v>
                </c:pt>
                <c:pt idx="840">
                  <c:v>0.54202380952381091</c:v>
                </c:pt>
                <c:pt idx="841">
                  <c:v>0.54209274673008301</c:v>
                </c:pt>
                <c:pt idx="842">
                  <c:v>0.54180522565320777</c:v>
                </c:pt>
                <c:pt idx="843">
                  <c:v>0.54128113879003559</c:v>
                </c:pt>
                <c:pt idx="844">
                  <c:v>0.54099526066350856</c:v>
                </c:pt>
                <c:pt idx="845">
                  <c:v>0.54071005917159864</c:v>
                </c:pt>
                <c:pt idx="846">
                  <c:v>0.54054373522458665</c:v>
                </c:pt>
                <c:pt idx="847">
                  <c:v>0.54049586776859604</c:v>
                </c:pt>
                <c:pt idx="848">
                  <c:v>0.54044811320754704</c:v>
                </c:pt>
                <c:pt idx="849">
                  <c:v>0.54040047114252099</c:v>
                </c:pt>
                <c:pt idx="850">
                  <c:v>0.54035294117647059</c:v>
                </c:pt>
                <c:pt idx="851">
                  <c:v>0.53995299647473605</c:v>
                </c:pt>
                <c:pt idx="852">
                  <c:v>0.539906103286385</c:v>
                </c:pt>
                <c:pt idx="853">
                  <c:v>0.53974208675263757</c:v>
                </c:pt>
                <c:pt idx="854">
                  <c:v>0.53969555035128902</c:v>
                </c:pt>
                <c:pt idx="855">
                  <c:v>0.5395321637426882</c:v>
                </c:pt>
                <c:pt idx="856">
                  <c:v>0.53925233644859905</c:v>
                </c:pt>
                <c:pt idx="857">
                  <c:v>0.53920653442240396</c:v>
                </c:pt>
                <c:pt idx="858">
                  <c:v>0.53916083916083901</c:v>
                </c:pt>
                <c:pt idx="859">
                  <c:v>0.53888242142025522</c:v>
                </c:pt>
                <c:pt idx="860">
                  <c:v>0.53848837209302303</c:v>
                </c:pt>
                <c:pt idx="861">
                  <c:v>0.53821138211382102</c:v>
                </c:pt>
                <c:pt idx="862">
                  <c:v>0.53805104408352777</c:v>
                </c:pt>
                <c:pt idx="863">
                  <c:v>0.53789107763615418</c:v>
                </c:pt>
                <c:pt idx="864">
                  <c:v>0.53784722222222203</c:v>
                </c:pt>
                <c:pt idx="865">
                  <c:v>0.53757225433525957</c:v>
                </c:pt>
                <c:pt idx="866">
                  <c:v>0.53775981524249505</c:v>
                </c:pt>
                <c:pt idx="867">
                  <c:v>0.53760092272202997</c:v>
                </c:pt>
                <c:pt idx="868">
                  <c:v>0.53755760368663597</c:v>
                </c:pt>
                <c:pt idx="869">
                  <c:v>0.53716915995396897</c:v>
                </c:pt>
                <c:pt idx="870">
                  <c:v>0.53712643678160898</c:v>
                </c:pt>
                <c:pt idx="871">
                  <c:v>0.53696900114810664</c:v>
                </c:pt>
                <c:pt idx="872">
                  <c:v>0.53658256880733668</c:v>
                </c:pt>
                <c:pt idx="873">
                  <c:v>0.53631156930125856</c:v>
                </c:pt>
                <c:pt idx="874">
                  <c:v>0.53604118993134908</c:v>
                </c:pt>
                <c:pt idx="875">
                  <c:v>0.53588571428571463</c:v>
                </c:pt>
                <c:pt idx="876">
                  <c:v>0.53550228310502257</c:v>
                </c:pt>
                <c:pt idx="877">
                  <c:v>0.53534777651083265</c:v>
                </c:pt>
                <c:pt idx="878">
                  <c:v>0.535193621867882</c:v>
                </c:pt>
                <c:pt idx="879">
                  <c:v>0.53503981797497291</c:v>
                </c:pt>
                <c:pt idx="880">
                  <c:v>0.53488636363636322</c:v>
                </c:pt>
                <c:pt idx="881">
                  <c:v>0.53473325766174795</c:v>
                </c:pt>
                <c:pt idx="882">
                  <c:v>0.53446712018140496</c:v>
                </c:pt>
                <c:pt idx="883">
                  <c:v>0.53408833522083798</c:v>
                </c:pt>
                <c:pt idx="884">
                  <c:v>0.53393665158370995</c:v>
                </c:pt>
                <c:pt idx="885">
                  <c:v>0.533785310734463</c:v>
                </c:pt>
                <c:pt idx="886">
                  <c:v>0.53340857787810403</c:v>
                </c:pt>
                <c:pt idx="887">
                  <c:v>0.53337091319053065</c:v>
                </c:pt>
                <c:pt idx="888">
                  <c:v>0.53299549549549718</c:v>
                </c:pt>
                <c:pt idx="889">
                  <c:v>0.53250843644544477</c:v>
                </c:pt>
                <c:pt idx="890">
                  <c:v>0.53202247191011198</c:v>
                </c:pt>
                <c:pt idx="891">
                  <c:v>0.53198653198653156</c:v>
                </c:pt>
                <c:pt idx="892">
                  <c:v>0.53206278026905696</c:v>
                </c:pt>
                <c:pt idx="893">
                  <c:v>0.53202687569988905</c:v>
                </c:pt>
                <c:pt idx="894">
                  <c:v>0.53176733780760521</c:v>
                </c:pt>
                <c:pt idx="895">
                  <c:v>0.53173184357542003</c:v>
                </c:pt>
                <c:pt idx="896">
                  <c:v>0.53180803571428603</c:v>
                </c:pt>
                <c:pt idx="897">
                  <c:v>0.53154960981047905</c:v>
                </c:pt>
                <c:pt idx="898">
                  <c:v>0.531403118040089</c:v>
                </c:pt>
                <c:pt idx="899">
                  <c:v>0.53125695216907765</c:v>
                </c:pt>
                <c:pt idx="900">
                  <c:v>0.53133333333333299</c:v>
                </c:pt>
                <c:pt idx="901">
                  <c:v>0.53129855715871377</c:v>
                </c:pt>
                <c:pt idx="902">
                  <c:v>0.53115299334811505</c:v>
                </c:pt>
                <c:pt idx="903">
                  <c:v>0.53100775193798422</c:v>
                </c:pt>
                <c:pt idx="904">
                  <c:v>0.53053097345132649</c:v>
                </c:pt>
                <c:pt idx="905">
                  <c:v>0.53049723756906164</c:v>
                </c:pt>
                <c:pt idx="906">
                  <c:v>0.53046357615893958</c:v>
                </c:pt>
                <c:pt idx="907">
                  <c:v>0.53020948180815897</c:v>
                </c:pt>
                <c:pt idx="908">
                  <c:v>0.52995594713656402</c:v>
                </c:pt>
                <c:pt idx="909">
                  <c:v>0.53003300330032999</c:v>
                </c:pt>
                <c:pt idx="910">
                  <c:v>0.53032967032967104</c:v>
                </c:pt>
                <c:pt idx="911">
                  <c:v>0.53029637760702497</c:v>
                </c:pt>
                <c:pt idx="912">
                  <c:v>0.53004385964912404</c:v>
                </c:pt>
                <c:pt idx="913">
                  <c:v>0.53001095290251898</c:v>
                </c:pt>
                <c:pt idx="914">
                  <c:v>0.52997811816192597</c:v>
                </c:pt>
                <c:pt idx="915">
                  <c:v>0.52983606557377005</c:v>
                </c:pt>
                <c:pt idx="916">
                  <c:v>0.52947598253275097</c:v>
                </c:pt>
                <c:pt idx="917">
                  <c:v>0.52911668484187557</c:v>
                </c:pt>
                <c:pt idx="918">
                  <c:v>0.52886710239651402</c:v>
                </c:pt>
                <c:pt idx="919">
                  <c:v>0.528726877040261</c:v>
                </c:pt>
                <c:pt idx="920">
                  <c:v>0.52847826086956451</c:v>
                </c:pt>
                <c:pt idx="921">
                  <c:v>0.52812160694896804</c:v>
                </c:pt>
                <c:pt idx="922">
                  <c:v>0.52765726681128</c:v>
                </c:pt>
                <c:pt idx="923">
                  <c:v>0.52751895991332509</c:v>
                </c:pt>
                <c:pt idx="924">
                  <c:v>0.52727272727272656</c:v>
                </c:pt>
                <c:pt idx="925">
                  <c:v>0.52702702702702697</c:v>
                </c:pt>
                <c:pt idx="926">
                  <c:v>0.52667386609071365</c:v>
                </c:pt>
                <c:pt idx="927">
                  <c:v>0.52642934196332258</c:v>
                </c:pt>
                <c:pt idx="928">
                  <c:v>0.52629310344827662</c:v>
                </c:pt>
                <c:pt idx="929">
                  <c:v>0.52626480086114058</c:v>
                </c:pt>
                <c:pt idx="930">
                  <c:v>0.52612903225806606</c:v>
                </c:pt>
                <c:pt idx="931">
                  <c:v>0.52620837808807763</c:v>
                </c:pt>
                <c:pt idx="932">
                  <c:v>0.52607296137339099</c:v>
                </c:pt>
                <c:pt idx="933">
                  <c:v>0.5260450160771718</c:v>
                </c:pt>
                <c:pt idx="934">
                  <c:v>0.52569593147751703</c:v>
                </c:pt>
                <c:pt idx="935">
                  <c:v>0.52566844919786049</c:v>
                </c:pt>
                <c:pt idx="936">
                  <c:v>0.5255341880341875</c:v>
                </c:pt>
                <c:pt idx="937">
                  <c:v>0.52561366061899695</c:v>
                </c:pt>
                <c:pt idx="938">
                  <c:v>0.52547974413646059</c:v>
                </c:pt>
                <c:pt idx="939">
                  <c:v>0.52534611288604849</c:v>
                </c:pt>
                <c:pt idx="940">
                  <c:v>0.52500000000000002</c:v>
                </c:pt>
                <c:pt idx="941">
                  <c:v>0.52476089266737602</c:v>
                </c:pt>
                <c:pt idx="942">
                  <c:v>0.52441613588110281</c:v>
                </c:pt>
                <c:pt idx="943">
                  <c:v>0.52428419936373249</c:v>
                </c:pt>
                <c:pt idx="944">
                  <c:v>0.52436440677966056</c:v>
                </c:pt>
                <c:pt idx="945">
                  <c:v>0.5240211640211635</c:v>
                </c:pt>
                <c:pt idx="946">
                  <c:v>0.5235729386892175</c:v>
                </c:pt>
                <c:pt idx="947">
                  <c:v>0.52344244984160371</c:v>
                </c:pt>
                <c:pt idx="948">
                  <c:v>0.52331223628691959</c:v>
                </c:pt>
                <c:pt idx="949">
                  <c:v>0.52286617492096732</c:v>
                </c:pt>
                <c:pt idx="950">
                  <c:v>0.52263157894736756</c:v>
                </c:pt>
                <c:pt idx="951">
                  <c:v>0.52271293375394257</c:v>
                </c:pt>
                <c:pt idx="952">
                  <c:v>0.52216386554621796</c:v>
                </c:pt>
                <c:pt idx="953">
                  <c:v>0.52235047219307607</c:v>
                </c:pt>
                <c:pt idx="954">
                  <c:v>0.52222222222222159</c:v>
                </c:pt>
                <c:pt idx="955">
                  <c:v>0.52198952879581151</c:v>
                </c:pt>
                <c:pt idx="956">
                  <c:v>0.52196652719665171</c:v>
                </c:pt>
                <c:pt idx="957">
                  <c:v>0.52194357366771205</c:v>
                </c:pt>
                <c:pt idx="958">
                  <c:v>0.52192066805845505</c:v>
                </c:pt>
                <c:pt idx="959">
                  <c:v>0.52189781021897919</c:v>
                </c:pt>
                <c:pt idx="960">
                  <c:v>0.52156249999999871</c:v>
                </c:pt>
                <c:pt idx="961">
                  <c:v>0.52154006243496398</c:v>
                </c:pt>
                <c:pt idx="962">
                  <c:v>0.52151767151767059</c:v>
                </c:pt>
                <c:pt idx="963">
                  <c:v>0.52118380062305303</c:v>
                </c:pt>
                <c:pt idx="964">
                  <c:v>0.52105809128630698</c:v>
                </c:pt>
                <c:pt idx="965">
                  <c:v>0.52072538860103601</c:v>
                </c:pt>
                <c:pt idx="966">
                  <c:v>0.52060041407867619</c:v>
                </c:pt>
                <c:pt idx="967">
                  <c:v>0.52068252326783859</c:v>
                </c:pt>
                <c:pt idx="968">
                  <c:v>0.5204545454545455</c:v>
                </c:pt>
                <c:pt idx="969">
                  <c:v>0.52033023735810202</c:v>
                </c:pt>
                <c:pt idx="970">
                  <c:v>0.52010309278350564</c:v>
                </c:pt>
                <c:pt idx="971">
                  <c:v>0.51967044284243002</c:v>
                </c:pt>
              </c:numCache>
            </c:numRef>
          </c:val>
        </c:ser>
        <c:ser>
          <c:idx val="3"/>
          <c:order val="3"/>
          <c:tx>
            <c:strRef>
              <c:f>EAHI.tt!$J$1</c:f>
              <c:strCache>
                <c:ptCount val="1"/>
                <c:pt idx="0">
                  <c:v>Inupiaq</c:v>
                </c:pt>
              </c:strCache>
            </c:strRef>
          </c:tx>
          <c:marker>
            <c:symbol val="none"/>
          </c:marker>
          <c:cat>
            <c:numRef>
              <c:f>EAHI.tt!$A$3:$A$974</c:f>
              <c:numCache>
                <c:formatCode>General</c:formatCode>
                <c:ptCount val="972"/>
                <c:pt idx="0">
                  <c:v>1</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numCache>
            </c:numRef>
          </c:cat>
          <c:val>
            <c:numRef>
              <c:f>EAHI.tt!$L$3:$L$974</c:f>
              <c:numCache>
                <c:formatCode>General</c:formatCode>
                <c:ptCount val="972"/>
                <c:pt idx="0">
                  <c:v>1</c:v>
                </c:pt>
                <c:pt idx="1">
                  <c:v>0.8</c:v>
                </c:pt>
                <c:pt idx="2">
                  <c:v>0.8</c:v>
                </c:pt>
                <c:pt idx="3">
                  <c:v>0.76666666666666705</c:v>
                </c:pt>
                <c:pt idx="4">
                  <c:v>0.72500000000000064</c:v>
                </c:pt>
                <c:pt idx="5">
                  <c:v>0.70000000000000062</c:v>
                </c:pt>
                <c:pt idx="6">
                  <c:v>0.70000000000000062</c:v>
                </c:pt>
                <c:pt idx="7">
                  <c:v>0.71428571428571463</c:v>
                </c:pt>
                <c:pt idx="8">
                  <c:v>0.71250000000000002</c:v>
                </c:pt>
                <c:pt idx="9">
                  <c:v>0.68888888888888977</c:v>
                </c:pt>
                <c:pt idx="10">
                  <c:v>0.66000000000000103</c:v>
                </c:pt>
                <c:pt idx="11">
                  <c:v>0.63636363636363691</c:v>
                </c:pt>
                <c:pt idx="12">
                  <c:v>0.64166666666666705</c:v>
                </c:pt>
                <c:pt idx="13">
                  <c:v>0.66153846153846263</c:v>
                </c:pt>
                <c:pt idx="14">
                  <c:v>0.67142857142857282</c:v>
                </c:pt>
                <c:pt idx="15">
                  <c:v>0.66666666666666763</c:v>
                </c:pt>
                <c:pt idx="16">
                  <c:v>0.67500000000000104</c:v>
                </c:pt>
                <c:pt idx="17">
                  <c:v>0.66470588235294203</c:v>
                </c:pt>
                <c:pt idx="18">
                  <c:v>0.66666666666666763</c:v>
                </c:pt>
                <c:pt idx="19">
                  <c:v>0.66315789473684195</c:v>
                </c:pt>
                <c:pt idx="20">
                  <c:v>0.65500000000000103</c:v>
                </c:pt>
                <c:pt idx="21">
                  <c:v>0.661904761904762</c:v>
                </c:pt>
                <c:pt idx="22">
                  <c:v>0.65909090909090895</c:v>
                </c:pt>
                <c:pt idx="23">
                  <c:v>0.65652173913043577</c:v>
                </c:pt>
                <c:pt idx="24">
                  <c:v>0.65833333333333377</c:v>
                </c:pt>
                <c:pt idx="25">
                  <c:v>0.64400000000000091</c:v>
                </c:pt>
                <c:pt idx="26">
                  <c:v>0.64230769230769302</c:v>
                </c:pt>
                <c:pt idx="27">
                  <c:v>0.64074074074074105</c:v>
                </c:pt>
                <c:pt idx="28">
                  <c:v>0.64285714285714302</c:v>
                </c:pt>
                <c:pt idx="29">
                  <c:v>0.6379310344827599</c:v>
                </c:pt>
                <c:pt idx="30">
                  <c:v>0.63666666666666705</c:v>
                </c:pt>
                <c:pt idx="31">
                  <c:v>0.62580645161290305</c:v>
                </c:pt>
                <c:pt idx="32">
                  <c:v>0.62500000000000089</c:v>
                </c:pt>
                <c:pt idx="33">
                  <c:v>0.62424242424242404</c:v>
                </c:pt>
                <c:pt idx="34">
                  <c:v>0.61764705882353055</c:v>
                </c:pt>
                <c:pt idx="35">
                  <c:v>0.62000000000000077</c:v>
                </c:pt>
                <c:pt idx="36">
                  <c:v>0.61666666666666703</c:v>
                </c:pt>
                <c:pt idx="37">
                  <c:v>0.61351351351351391</c:v>
                </c:pt>
                <c:pt idx="38">
                  <c:v>0.61578947368421255</c:v>
                </c:pt>
                <c:pt idx="39">
                  <c:v>0.61794871794871931</c:v>
                </c:pt>
                <c:pt idx="40">
                  <c:v>0.61500000000000077</c:v>
                </c:pt>
                <c:pt idx="41">
                  <c:v>0.61463414634146363</c:v>
                </c:pt>
                <c:pt idx="42">
                  <c:v>0.61428571428571477</c:v>
                </c:pt>
                <c:pt idx="43">
                  <c:v>0.61162790697674463</c:v>
                </c:pt>
                <c:pt idx="44">
                  <c:v>0.60909090909090902</c:v>
                </c:pt>
                <c:pt idx="45">
                  <c:v>0.60000000000000064</c:v>
                </c:pt>
                <c:pt idx="46">
                  <c:v>0.59565217391304259</c:v>
                </c:pt>
                <c:pt idx="47">
                  <c:v>0.59361702127659599</c:v>
                </c:pt>
                <c:pt idx="48">
                  <c:v>0.59583333333333299</c:v>
                </c:pt>
                <c:pt idx="49">
                  <c:v>0.59795918367346901</c:v>
                </c:pt>
                <c:pt idx="50">
                  <c:v>0.59799999999999998</c:v>
                </c:pt>
                <c:pt idx="51">
                  <c:v>0.60000000000000064</c:v>
                </c:pt>
                <c:pt idx="52">
                  <c:v>0.60000000000000064</c:v>
                </c:pt>
                <c:pt idx="53">
                  <c:v>0.59622641509433949</c:v>
                </c:pt>
                <c:pt idx="54">
                  <c:v>0.594444444444444</c:v>
                </c:pt>
                <c:pt idx="55">
                  <c:v>0.59090909090909105</c:v>
                </c:pt>
                <c:pt idx="56">
                  <c:v>0.59285714285714208</c:v>
                </c:pt>
                <c:pt idx="57">
                  <c:v>0.59298245614035106</c:v>
                </c:pt>
                <c:pt idx="58">
                  <c:v>0.58793103448275896</c:v>
                </c:pt>
                <c:pt idx="59">
                  <c:v>0.58813559322033859</c:v>
                </c:pt>
                <c:pt idx="60">
                  <c:v>0.58666666666666656</c:v>
                </c:pt>
                <c:pt idx="61">
                  <c:v>0.58852459016393321</c:v>
                </c:pt>
                <c:pt idx="62">
                  <c:v>0.58870967741935565</c:v>
                </c:pt>
                <c:pt idx="63">
                  <c:v>0.59047619047618949</c:v>
                </c:pt>
                <c:pt idx="64">
                  <c:v>0.58749999999999958</c:v>
                </c:pt>
                <c:pt idx="65">
                  <c:v>0.58461538461538498</c:v>
                </c:pt>
                <c:pt idx="66">
                  <c:v>0.58484848484848495</c:v>
                </c:pt>
                <c:pt idx="67">
                  <c:v>0.58507462686567202</c:v>
                </c:pt>
                <c:pt idx="68">
                  <c:v>0.58676470588235119</c:v>
                </c:pt>
                <c:pt idx="69">
                  <c:v>0.58550724637681151</c:v>
                </c:pt>
                <c:pt idx="70">
                  <c:v>0.58714285714285697</c:v>
                </c:pt>
                <c:pt idx="71">
                  <c:v>0.59014084507042297</c:v>
                </c:pt>
                <c:pt idx="72">
                  <c:v>0.58888888888888902</c:v>
                </c:pt>
                <c:pt idx="73">
                  <c:v>0.58767123287671263</c:v>
                </c:pt>
                <c:pt idx="74">
                  <c:v>0.58918918918918906</c:v>
                </c:pt>
                <c:pt idx="75">
                  <c:v>0.58933333333333249</c:v>
                </c:pt>
                <c:pt idx="76">
                  <c:v>0.59210526315789502</c:v>
                </c:pt>
                <c:pt idx="77">
                  <c:v>0.59090909090909105</c:v>
                </c:pt>
                <c:pt idx="78">
                  <c:v>0.58974358974358998</c:v>
                </c:pt>
                <c:pt idx="79">
                  <c:v>0.59240506329113896</c:v>
                </c:pt>
                <c:pt idx="80">
                  <c:v>0.59499999999999997</c:v>
                </c:pt>
                <c:pt idx="81">
                  <c:v>0.59506172839506122</c:v>
                </c:pt>
                <c:pt idx="82">
                  <c:v>0.59268292682926671</c:v>
                </c:pt>
                <c:pt idx="83">
                  <c:v>0.5903614457831321</c:v>
                </c:pt>
                <c:pt idx="84">
                  <c:v>0.58928571428571397</c:v>
                </c:pt>
                <c:pt idx="85">
                  <c:v>0.59176470588235119</c:v>
                </c:pt>
                <c:pt idx="86">
                  <c:v>0.59069767441860577</c:v>
                </c:pt>
                <c:pt idx="87">
                  <c:v>0.59080459770114857</c:v>
                </c:pt>
                <c:pt idx="88">
                  <c:v>0.59318181818181803</c:v>
                </c:pt>
                <c:pt idx="89">
                  <c:v>0.59550561797752799</c:v>
                </c:pt>
                <c:pt idx="90">
                  <c:v>0.594444444444444</c:v>
                </c:pt>
                <c:pt idx="91">
                  <c:v>0.59560439560439604</c:v>
                </c:pt>
                <c:pt idx="92">
                  <c:v>0.59673913043478377</c:v>
                </c:pt>
                <c:pt idx="93">
                  <c:v>0.59892473118279599</c:v>
                </c:pt>
                <c:pt idx="94">
                  <c:v>0.60000000000000064</c:v>
                </c:pt>
                <c:pt idx="95">
                  <c:v>0.60105263157894695</c:v>
                </c:pt>
                <c:pt idx="96">
                  <c:v>0.59895833333333304</c:v>
                </c:pt>
                <c:pt idx="97">
                  <c:v>0.59896907216494799</c:v>
                </c:pt>
                <c:pt idx="98">
                  <c:v>0.60000000000000064</c:v>
                </c:pt>
                <c:pt idx="99">
                  <c:v>0.60101010101010099</c:v>
                </c:pt>
                <c:pt idx="100">
                  <c:v>0.60200000000000065</c:v>
                </c:pt>
                <c:pt idx="101">
                  <c:v>0.60198019801980263</c:v>
                </c:pt>
                <c:pt idx="102">
                  <c:v>0.60000000000000064</c:v>
                </c:pt>
                <c:pt idx="103">
                  <c:v>0.59805825242718502</c:v>
                </c:pt>
                <c:pt idx="104">
                  <c:v>0.59711538461538449</c:v>
                </c:pt>
                <c:pt idx="105">
                  <c:v>0.59523809523809501</c:v>
                </c:pt>
                <c:pt idx="106">
                  <c:v>0.59528301886792356</c:v>
                </c:pt>
                <c:pt idx="107">
                  <c:v>0.59532710280373757</c:v>
                </c:pt>
                <c:pt idx="108">
                  <c:v>0.592592592592593</c:v>
                </c:pt>
                <c:pt idx="109">
                  <c:v>0.5917431192660545</c:v>
                </c:pt>
                <c:pt idx="110">
                  <c:v>0.59272727272727299</c:v>
                </c:pt>
                <c:pt idx="111">
                  <c:v>0.59369369369369518</c:v>
                </c:pt>
                <c:pt idx="112">
                  <c:v>0.59196428571428483</c:v>
                </c:pt>
                <c:pt idx="113">
                  <c:v>0.59203539823008899</c:v>
                </c:pt>
                <c:pt idx="114">
                  <c:v>0.59385964912280698</c:v>
                </c:pt>
                <c:pt idx="115">
                  <c:v>0.59391304347826057</c:v>
                </c:pt>
                <c:pt idx="116">
                  <c:v>0.59568965517241401</c:v>
                </c:pt>
                <c:pt idx="117">
                  <c:v>0.5957264957264955</c:v>
                </c:pt>
                <c:pt idx="118">
                  <c:v>0.59830508474576183</c:v>
                </c:pt>
                <c:pt idx="119">
                  <c:v>0.59915966386554598</c:v>
                </c:pt>
                <c:pt idx="120">
                  <c:v>0.60000000000000064</c:v>
                </c:pt>
                <c:pt idx="121">
                  <c:v>0.59917355371900749</c:v>
                </c:pt>
                <c:pt idx="122">
                  <c:v>0.60000000000000064</c:v>
                </c:pt>
                <c:pt idx="123">
                  <c:v>0.5991869918699172</c:v>
                </c:pt>
                <c:pt idx="124">
                  <c:v>0.60080645161290303</c:v>
                </c:pt>
                <c:pt idx="125">
                  <c:v>0.60160000000000102</c:v>
                </c:pt>
                <c:pt idx="126">
                  <c:v>0.60158730158730156</c:v>
                </c:pt>
                <c:pt idx="127">
                  <c:v>0.60157480314960665</c:v>
                </c:pt>
                <c:pt idx="128">
                  <c:v>0.60078125000000104</c:v>
                </c:pt>
                <c:pt idx="129">
                  <c:v>0.60000000000000064</c:v>
                </c:pt>
                <c:pt idx="130">
                  <c:v>0.60076923076923161</c:v>
                </c:pt>
                <c:pt idx="131">
                  <c:v>0.60000000000000064</c:v>
                </c:pt>
                <c:pt idx="132">
                  <c:v>0.60075757575757605</c:v>
                </c:pt>
                <c:pt idx="133">
                  <c:v>0.60150375939849665</c:v>
                </c:pt>
                <c:pt idx="134">
                  <c:v>0.60074626865671665</c:v>
                </c:pt>
                <c:pt idx="135">
                  <c:v>0.60222222222222199</c:v>
                </c:pt>
                <c:pt idx="136">
                  <c:v>0.60220588235294104</c:v>
                </c:pt>
                <c:pt idx="137">
                  <c:v>0.60218978102189802</c:v>
                </c:pt>
                <c:pt idx="138">
                  <c:v>0.60144927536231962</c:v>
                </c:pt>
                <c:pt idx="139">
                  <c:v>0.60287769784172762</c:v>
                </c:pt>
                <c:pt idx="140">
                  <c:v>0.60142857142857242</c:v>
                </c:pt>
                <c:pt idx="141">
                  <c:v>0.60141843971631159</c:v>
                </c:pt>
                <c:pt idx="142">
                  <c:v>0.60140845070422499</c:v>
                </c:pt>
                <c:pt idx="143">
                  <c:v>0.60279720279720295</c:v>
                </c:pt>
                <c:pt idx="144">
                  <c:v>0.60347222222222197</c:v>
                </c:pt>
                <c:pt idx="145">
                  <c:v>0.60344827586206851</c:v>
                </c:pt>
                <c:pt idx="146">
                  <c:v>0.6034246575342479</c:v>
                </c:pt>
                <c:pt idx="147">
                  <c:v>0.60204081632653295</c:v>
                </c:pt>
                <c:pt idx="148">
                  <c:v>0.60135135135135098</c:v>
                </c:pt>
                <c:pt idx="149">
                  <c:v>0.60067114093959806</c:v>
                </c:pt>
                <c:pt idx="150">
                  <c:v>0.60000000000000064</c:v>
                </c:pt>
                <c:pt idx="151">
                  <c:v>0.59867549668874342</c:v>
                </c:pt>
                <c:pt idx="152">
                  <c:v>0.59934210526315757</c:v>
                </c:pt>
                <c:pt idx="153">
                  <c:v>0.60065359477124158</c:v>
                </c:pt>
                <c:pt idx="154">
                  <c:v>0.60064935064935243</c:v>
                </c:pt>
                <c:pt idx="155">
                  <c:v>0.60064516129032364</c:v>
                </c:pt>
                <c:pt idx="156">
                  <c:v>0.59935897435897401</c:v>
                </c:pt>
                <c:pt idx="157">
                  <c:v>0.59936305732484096</c:v>
                </c:pt>
                <c:pt idx="158">
                  <c:v>0.59746835443037949</c:v>
                </c:pt>
                <c:pt idx="159">
                  <c:v>0.59622641509433949</c:v>
                </c:pt>
                <c:pt idx="160">
                  <c:v>0.59687500000000004</c:v>
                </c:pt>
                <c:pt idx="161">
                  <c:v>0.59751552795030971</c:v>
                </c:pt>
                <c:pt idx="162">
                  <c:v>0.59876543209876565</c:v>
                </c:pt>
                <c:pt idx="163">
                  <c:v>0.60061349693251564</c:v>
                </c:pt>
                <c:pt idx="164">
                  <c:v>0.60182926829268391</c:v>
                </c:pt>
                <c:pt idx="165">
                  <c:v>0.60303030303030303</c:v>
                </c:pt>
                <c:pt idx="166">
                  <c:v>0.6042168674698809</c:v>
                </c:pt>
                <c:pt idx="167">
                  <c:v>0.603592814371257</c:v>
                </c:pt>
                <c:pt idx="168">
                  <c:v>0.60595238095238058</c:v>
                </c:pt>
                <c:pt idx="169">
                  <c:v>0.60650887573964496</c:v>
                </c:pt>
                <c:pt idx="170">
                  <c:v>0.60588235294117665</c:v>
                </c:pt>
                <c:pt idx="171">
                  <c:v>0.6052631578947365</c:v>
                </c:pt>
                <c:pt idx="172">
                  <c:v>0.60465116279069864</c:v>
                </c:pt>
                <c:pt idx="173">
                  <c:v>0.60404624277456664</c:v>
                </c:pt>
                <c:pt idx="174">
                  <c:v>0.60459770114942502</c:v>
                </c:pt>
                <c:pt idx="175">
                  <c:v>0.60457142857142965</c:v>
                </c:pt>
                <c:pt idx="176">
                  <c:v>0.60454545454545505</c:v>
                </c:pt>
                <c:pt idx="177">
                  <c:v>0.6050847457627111</c:v>
                </c:pt>
                <c:pt idx="178">
                  <c:v>0.60561797752809154</c:v>
                </c:pt>
                <c:pt idx="179">
                  <c:v>0.60558659217877164</c:v>
                </c:pt>
                <c:pt idx="180">
                  <c:v>0.60611111111111104</c:v>
                </c:pt>
                <c:pt idx="181">
                  <c:v>0.60662983425414596</c:v>
                </c:pt>
                <c:pt idx="182">
                  <c:v>0.60604395604395689</c:v>
                </c:pt>
                <c:pt idx="183">
                  <c:v>0.60601092896174857</c:v>
                </c:pt>
                <c:pt idx="184">
                  <c:v>0.60543478260869665</c:v>
                </c:pt>
                <c:pt idx="185">
                  <c:v>0.60486486486486502</c:v>
                </c:pt>
                <c:pt idx="186">
                  <c:v>0.60430107526881804</c:v>
                </c:pt>
                <c:pt idx="187">
                  <c:v>0.60534759358288903</c:v>
                </c:pt>
                <c:pt idx="188">
                  <c:v>0.60691489361702189</c:v>
                </c:pt>
                <c:pt idx="189">
                  <c:v>0.6063492063492073</c:v>
                </c:pt>
                <c:pt idx="190">
                  <c:v>0.60736842105263156</c:v>
                </c:pt>
                <c:pt idx="191">
                  <c:v>0.60680628272251302</c:v>
                </c:pt>
                <c:pt idx="192">
                  <c:v>0.6072916666666679</c:v>
                </c:pt>
                <c:pt idx="193">
                  <c:v>0.60725388601036301</c:v>
                </c:pt>
                <c:pt idx="194">
                  <c:v>0.60670103092783589</c:v>
                </c:pt>
                <c:pt idx="195">
                  <c:v>0.60717948717948855</c:v>
                </c:pt>
                <c:pt idx="196">
                  <c:v>0.60765306122449103</c:v>
                </c:pt>
                <c:pt idx="197">
                  <c:v>0.60862944162436605</c:v>
                </c:pt>
                <c:pt idx="198">
                  <c:v>0.60656565656565764</c:v>
                </c:pt>
                <c:pt idx="199">
                  <c:v>0.60703517587939704</c:v>
                </c:pt>
                <c:pt idx="200">
                  <c:v>0.60650000000000004</c:v>
                </c:pt>
                <c:pt idx="201">
                  <c:v>0.60746268656716396</c:v>
                </c:pt>
                <c:pt idx="202">
                  <c:v>0.6079207920792089</c:v>
                </c:pt>
                <c:pt idx="203">
                  <c:v>0.60837438423645296</c:v>
                </c:pt>
                <c:pt idx="204">
                  <c:v>0.60784313725490291</c:v>
                </c:pt>
                <c:pt idx="205">
                  <c:v>0.60878048780487903</c:v>
                </c:pt>
                <c:pt idx="206">
                  <c:v>0.60970873786407931</c:v>
                </c:pt>
                <c:pt idx="207">
                  <c:v>0.61111111111111105</c:v>
                </c:pt>
                <c:pt idx="208">
                  <c:v>0.61153846153846203</c:v>
                </c:pt>
                <c:pt idx="209">
                  <c:v>0.61148325358851818</c:v>
                </c:pt>
                <c:pt idx="210">
                  <c:v>0.61190476190476151</c:v>
                </c:pt>
                <c:pt idx="211">
                  <c:v>0.61137440758293804</c:v>
                </c:pt>
                <c:pt idx="212">
                  <c:v>0.61226415094339603</c:v>
                </c:pt>
                <c:pt idx="213">
                  <c:v>0.61314553990610365</c:v>
                </c:pt>
                <c:pt idx="214">
                  <c:v>0.61308411214953418</c:v>
                </c:pt>
                <c:pt idx="215">
                  <c:v>0.61441860465116305</c:v>
                </c:pt>
                <c:pt idx="216">
                  <c:v>0.61435185185185204</c:v>
                </c:pt>
                <c:pt idx="217">
                  <c:v>0.61382488479262698</c:v>
                </c:pt>
                <c:pt idx="218">
                  <c:v>0.6151376146789006</c:v>
                </c:pt>
                <c:pt idx="219">
                  <c:v>0.61552511415525102</c:v>
                </c:pt>
                <c:pt idx="220">
                  <c:v>0.61636363636363689</c:v>
                </c:pt>
                <c:pt idx="221">
                  <c:v>0.61628959276018203</c:v>
                </c:pt>
                <c:pt idx="222">
                  <c:v>0.61576576576576558</c:v>
                </c:pt>
                <c:pt idx="223">
                  <c:v>0.61569506726457635</c:v>
                </c:pt>
                <c:pt idx="224">
                  <c:v>0.61473214285714251</c:v>
                </c:pt>
                <c:pt idx="225">
                  <c:v>0.614222222222222</c:v>
                </c:pt>
                <c:pt idx="226">
                  <c:v>0.61504424778761102</c:v>
                </c:pt>
                <c:pt idx="227">
                  <c:v>0.61541850220264249</c:v>
                </c:pt>
                <c:pt idx="228">
                  <c:v>0.6162280701754399</c:v>
                </c:pt>
                <c:pt idx="229">
                  <c:v>0.61703056768559106</c:v>
                </c:pt>
                <c:pt idx="230">
                  <c:v>0.61782608695652264</c:v>
                </c:pt>
                <c:pt idx="231">
                  <c:v>0.61904761904761962</c:v>
                </c:pt>
                <c:pt idx="232">
                  <c:v>0.61982758620689804</c:v>
                </c:pt>
                <c:pt idx="233">
                  <c:v>0.62017167381974303</c:v>
                </c:pt>
                <c:pt idx="234">
                  <c:v>0.62094017094017206</c:v>
                </c:pt>
                <c:pt idx="235">
                  <c:v>0.62127659574468097</c:v>
                </c:pt>
                <c:pt idx="236">
                  <c:v>0.62118644067796558</c:v>
                </c:pt>
                <c:pt idx="237">
                  <c:v>0.62151898734177202</c:v>
                </c:pt>
                <c:pt idx="238">
                  <c:v>0.62100840336134577</c:v>
                </c:pt>
                <c:pt idx="239">
                  <c:v>0.62092050209205063</c:v>
                </c:pt>
                <c:pt idx="240">
                  <c:v>0.6208333333333339</c:v>
                </c:pt>
                <c:pt idx="241">
                  <c:v>0.62074688796680577</c:v>
                </c:pt>
                <c:pt idx="242">
                  <c:v>0.61983471074380303</c:v>
                </c:pt>
                <c:pt idx="243">
                  <c:v>0.62016460905349891</c:v>
                </c:pt>
                <c:pt idx="244">
                  <c:v>0.62131147540983689</c:v>
                </c:pt>
                <c:pt idx="245">
                  <c:v>0.62204081632653296</c:v>
                </c:pt>
                <c:pt idx="246">
                  <c:v>0.62195121951219656</c:v>
                </c:pt>
                <c:pt idx="247">
                  <c:v>0.62186234817813801</c:v>
                </c:pt>
                <c:pt idx="248">
                  <c:v>0.62298387096774199</c:v>
                </c:pt>
                <c:pt idx="249">
                  <c:v>0.62248995983935651</c:v>
                </c:pt>
                <c:pt idx="250">
                  <c:v>0.62239999999999995</c:v>
                </c:pt>
                <c:pt idx="251">
                  <c:v>0.62191235059760996</c:v>
                </c:pt>
                <c:pt idx="252">
                  <c:v>0.6230158730158748</c:v>
                </c:pt>
                <c:pt idx="253">
                  <c:v>0.62332015810276697</c:v>
                </c:pt>
                <c:pt idx="254">
                  <c:v>0.62362204724409642</c:v>
                </c:pt>
                <c:pt idx="255">
                  <c:v>0.62470588235294178</c:v>
                </c:pt>
                <c:pt idx="256">
                  <c:v>0.62460937500000102</c:v>
                </c:pt>
                <c:pt idx="257">
                  <c:v>0.62568093385214063</c:v>
                </c:pt>
                <c:pt idx="258">
                  <c:v>0.62558139534883705</c:v>
                </c:pt>
                <c:pt idx="259">
                  <c:v>0.62548262548262457</c:v>
                </c:pt>
                <c:pt idx="260">
                  <c:v>0.62576923076923163</c:v>
                </c:pt>
                <c:pt idx="261">
                  <c:v>0.62452107279693503</c:v>
                </c:pt>
                <c:pt idx="262">
                  <c:v>0.62480916030534395</c:v>
                </c:pt>
                <c:pt idx="263">
                  <c:v>0.6250950570342223</c:v>
                </c:pt>
                <c:pt idx="264">
                  <c:v>0.62575757575757662</c:v>
                </c:pt>
                <c:pt idx="265">
                  <c:v>0.62490566037735895</c:v>
                </c:pt>
                <c:pt idx="266">
                  <c:v>0.62406015037593998</c:v>
                </c:pt>
                <c:pt idx="267">
                  <c:v>0.62434456928839077</c:v>
                </c:pt>
                <c:pt idx="268">
                  <c:v>0.62462686567164205</c:v>
                </c:pt>
                <c:pt idx="269">
                  <c:v>0.62342007434944291</c:v>
                </c:pt>
                <c:pt idx="270">
                  <c:v>0.62370370370370465</c:v>
                </c:pt>
                <c:pt idx="271">
                  <c:v>0.62398523985239895</c:v>
                </c:pt>
                <c:pt idx="272">
                  <c:v>0.6238970588235303</c:v>
                </c:pt>
                <c:pt idx="273">
                  <c:v>0.62380952380952503</c:v>
                </c:pt>
                <c:pt idx="274">
                  <c:v>0.62372262773722598</c:v>
                </c:pt>
                <c:pt idx="275">
                  <c:v>0.6243636363636369</c:v>
                </c:pt>
                <c:pt idx="276">
                  <c:v>0.62427536231884206</c:v>
                </c:pt>
                <c:pt idx="277">
                  <c:v>0.6241877256317685</c:v>
                </c:pt>
                <c:pt idx="278">
                  <c:v>0.6237410071942463</c:v>
                </c:pt>
                <c:pt idx="279">
                  <c:v>0.62401433691756303</c:v>
                </c:pt>
                <c:pt idx="280">
                  <c:v>0.62428571428571478</c:v>
                </c:pt>
                <c:pt idx="281">
                  <c:v>0.62419928825622795</c:v>
                </c:pt>
                <c:pt idx="282">
                  <c:v>0.62411347517730498</c:v>
                </c:pt>
                <c:pt idx="283">
                  <c:v>0.62473498233215663</c:v>
                </c:pt>
                <c:pt idx="284">
                  <c:v>0.6257042253521139</c:v>
                </c:pt>
                <c:pt idx="285">
                  <c:v>0.62526315789473697</c:v>
                </c:pt>
                <c:pt idx="286">
                  <c:v>0.62517482517482603</c:v>
                </c:pt>
                <c:pt idx="287">
                  <c:v>0.62439024390243902</c:v>
                </c:pt>
                <c:pt idx="288">
                  <c:v>0.62395833333333406</c:v>
                </c:pt>
                <c:pt idx="289">
                  <c:v>0.62491349480968905</c:v>
                </c:pt>
                <c:pt idx="290">
                  <c:v>0.62482758620689804</c:v>
                </c:pt>
                <c:pt idx="291">
                  <c:v>0.62439862542955404</c:v>
                </c:pt>
                <c:pt idx="292">
                  <c:v>0.62500000000000089</c:v>
                </c:pt>
                <c:pt idx="293">
                  <c:v>0.62491467576791759</c:v>
                </c:pt>
                <c:pt idx="294">
                  <c:v>0.62517006802721098</c:v>
                </c:pt>
                <c:pt idx="295">
                  <c:v>0.62508474576271156</c:v>
                </c:pt>
                <c:pt idx="296">
                  <c:v>0.62500000000000089</c:v>
                </c:pt>
                <c:pt idx="297">
                  <c:v>0.6252525252525245</c:v>
                </c:pt>
                <c:pt idx="298">
                  <c:v>0.62617449664429681</c:v>
                </c:pt>
                <c:pt idx="299">
                  <c:v>0.62642140468227503</c:v>
                </c:pt>
                <c:pt idx="300">
                  <c:v>0.62700000000000089</c:v>
                </c:pt>
                <c:pt idx="301">
                  <c:v>0.62624584717608156</c:v>
                </c:pt>
                <c:pt idx="302">
                  <c:v>0.62582781456953795</c:v>
                </c:pt>
                <c:pt idx="303">
                  <c:v>0.62640264026402603</c:v>
                </c:pt>
                <c:pt idx="304">
                  <c:v>0.62664473684210631</c:v>
                </c:pt>
                <c:pt idx="305">
                  <c:v>0.62590163934426291</c:v>
                </c:pt>
                <c:pt idx="306">
                  <c:v>0.62581699346405195</c:v>
                </c:pt>
                <c:pt idx="307">
                  <c:v>0.62573289902280105</c:v>
                </c:pt>
                <c:pt idx="308">
                  <c:v>0.62500000000000089</c:v>
                </c:pt>
                <c:pt idx="309">
                  <c:v>0.62524271844660195</c:v>
                </c:pt>
                <c:pt idx="310">
                  <c:v>0.6254838709677415</c:v>
                </c:pt>
                <c:pt idx="311">
                  <c:v>0.62540192926045002</c:v>
                </c:pt>
                <c:pt idx="312">
                  <c:v>0.6256410256410273</c:v>
                </c:pt>
                <c:pt idx="313">
                  <c:v>0.6261980830670939</c:v>
                </c:pt>
                <c:pt idx="314">
                  <c:v>0.62611464968152963</c:v>
                </c:pt>
                <c:pt idx="315">
                  <c:v>0.62603174603174605</c:v>
                </c:pt>
                <c:pt idx="316">
                  <c:v>0.62563291139240562</c:v>
                </c:pt>
                <c:pt idx="317">
                  <c:v>0.62555205047318718</c:v>
                </c:pt>
                <c:pt idx="318">
                  <c:v>0.62515723270440304</c:v>
                </c:pt>
                <c:pt idx="319">
                  <c:v>0.62476489028213289</c:v>
                </c:pt>
                <c:pt idx="320">
                  <c:v>0.62406249999999996</c:v>
                </c:pt>
                <c:pt idx="321">
                  <c:v>0.62398753894081005</c:v>
                </c:pt>
                <c:pt idx="322">
                  <c:v>0.62329192546583989</c:v>
                </c:pt>
                <c:pt idx="323">
                  <c:v>0.62321981424148742</c:v>
                </c:pt>
                <c:pt idx="324">
                  <c:v>0.6228395061728399</c:v>
                </c:pt>
                <c:pt idx="325">
                  <c:v>0.62246153846153895</c:v>
                </c:pt>
                <c:pt idx="326">
                  <c:v>0.62239263803681077</c:v>
                </c:pt>
                <c:pt idx="327">
                  <c:v>0.62201834862385363</c:v>
                </c:pt>
                <c:pt idx="328">
                  <c:v>0.62195121951219656</c:v>
                </c:pt>
                <c:pt idx="329">
                  <c:v>0.62218844984802402</c:v>
                </c:pt>
                <c:pt idx="330">
                  <c:v>0.62212121212121319</c:v>
                </c:pt>
                <c:pt idx="331">
                  <c:v>0.62235649546827865</c:v>
                </c:pt>
                <c:pt idx="332">
                  <c:v>0.6222891566265073</c:v>
                </c:pt>
                <c:pt idx="333">
                  <c:v>0.62252252252252205</c:v>
                </c:pt>
                <c:pt idx="334">
                  <c:v>0.62215568862275461</c:v>
                </c:pt>
                <c:pt idx="335">
                  <c:v>0.6214925373134339</c:v>
                </c:pt>
                <c:pt idx="336">
                  <c:v>0.62053571428571463</c:v>
                </c:pt>
                <c:pt idx="337">
                  <c:v>0.6207715133531182</c:v>
                </c:pt>
                <c:pt idx="338">
                  <c:v>0.62041420118343205</c:v>
                </c:pt>
                <c:pt idx="339">
                  <c:v>0.6203539823008859</c:v>
                </c:pt>
                <c:pt idx="340">
                  <c:v>0.61970588235294177</c:v>
                </c:pt>
                <c:pt idx="341">
                  <c:v>0.61935483870967789</c:v>
                </c:pt>
                <c:pt idx="342">
                  <c:v>0.61900584795321689</c:v>
                </c:pt>
                <c:pt idx="343">
                  <c:v>0.61836734693877504</c:v>
                </c:pt>
                <c:pt idx="344">
                  <c:v>0.61918604651162801</c:v>
                </c:pt>
                <c:pt idx="345">
                  <c:v>0.61971014492753596</c:v>
                </c:pt>
                <c:pt idx="346">
                  <c:v>0.61994219653179305</c:v>
                </c:pt>
                <c:pt idx="347">
                  <c:v>0.61959654178674295</c:v>
                </c:pt>
                <c:pt idx="348">
                  <c:v>0.61982758620689804</c:v>
                </c:pt>
                <c:pt idx="349">
                  <c:v>0.61919770773639005</c:v>
                </c:pt>
                <c:pt idx="350">
                  <c:v>0.61914285714285777</c:v>
                </c:pt>
                <c:pt idx="351">
                  <c:v>0.61880341880342005</c:v>
                </c:pt>
                <c:pt idx="352">
                  <c:v>0.61931818181818199</c:v>
                </c:pt>
                <c:pt idx="353">
                  <c:v>0.61841359773371096</c:v>
                </c:pt>
                <c:pt idx="354">
                  <c:v>0.61807909604519995</c:v>
                </c:pt>
                <c:pt idx="355">
                  <c:v>0.61802816901408564</c:v>
                </c:pt>
                <c:pt idx="356">
                  <c:v>0.61797752808988904</c:v>
                </c:pt>
                <c:pt idx="357">
                  <c:v>0.61764705882353055</c:v>
                </c:pt>
                <c:pt idx="358">
                  <c:v>0.61759776536312805</c:v>
                </c:pt>
                <c:pt idx="359">
                  <c:v>0.61782729805014003</c:v>
                </c:pt>
                <c:pt idx="360">
                  <c:v>0.61777777777777865</c:v>
                </c:pt>
                <c:pt idx="361">
                  <c:v>0.61800554016620501</c:v>
                </c:pt>
                <c:pt idx="362">
                  <c:v>0.61850828729281804</c:v>
                </c:pt>
                <c:pt idx="363">
                  <c:v>0.61845730027548262</c:v>
                </c:pt>
                <c:pt idx="364">
                  <c:v>0.61868131868132004</c:v>
                </c:pt>
                <c:pt idx="365">
                  <c:v>0.61863013698630165</c:v>
                </c:pt>
                <c:pt idx="366">
                  <c:v>0.61885245901639363</c:v>
                </c:pt>
                <c:pt idx="367">
                  <c:v>0.61852861035422391</c:v>
                </c:pt>
                <c:pt idx="368">
                  <c:v>0.61929347826087155</c:v>
                </c:pt>
                <c:pt idx="369">
                  <c:v>0.61897018970189699</c:v>
                </c:pt>
                <c:pt idx="370">
                  <c:v>0.61864864864865055</c:v>
                </c:pt>
                <c:pt idx="371">
                  <c:v>0.61832884097035001</c:v>
                </c:pt>
                <c:pt idx="372">
                  <c:v>0.61827956989247301</c:v>
                </c:pt>
                <c:pt idx="373">
                  <c:v>0.61769436997319105</c:v>
                </c:pt>
                <c:pt idx="374">
                  <c:v>0.61791443850267502</c:v>
                </c:pt>
                <c:pt idx="375">
                  <c:v>0.61760000000000104</c:v>
                </c:pt>
                <c:pt idx="376">
                  <c:v>0.61702127659574679</c:v>
                </c:pt>
                <c:pt idx="377">
                  <c:v>0.61750663129973504</c:v>
                </c:pt>
                <c:pt idx="378">
                  <c:v>0.61746031746031704</c:v>
                </c:pt>
                <c:pt idx="379">
                  <c:v>0.61662269129287706</c:v>
                </c:pt>
                <c:pt idx="380">
                  <c:v>0.61657894736842189</c:v>
                </c:pt>
                <c:pt idx="381">
                  <c:v>0.617060367454068</c:v>
                </c:pt>
                <c:pt idx="382">
                  <c:v>0.61701570680628304</c:v>
                </c:pt>
                <c:pt idx="383">
                  <c:v>0.61723237597911196</c:v>
                </c:pt>
                <c:pt idx="384">
                  <c:v>0.6177083333333343</c:v>
                </c:pt>
                <c:pt idx="385">
                  <c:v>0.61792207792207865</c:v>
                </c:pt>
                <c:pt idx="386">
                  <c:v>0.6178756476683962</c:v>
                </c:pt>
                <c:pt idx="387">
                  <c:v>0.61860465116279206</c:v>
                </c:pt>
                <c:pt idx="388">
                  <c:v>0.61881443298969219</c:v>
                </c:pt>
                <c:pt idx="389">
                  <c:v>0.61799485861182679</c:v>
                </c:pt>
                <c:pt idx="390">
                  <c:v>0.61692307692307879</c:v>
                </c:pt>
                <c:pt idx="391">
                  <c:v>0.61687979539641991</c:v>
                </c:pt>
                <c:pt idx="392">
                  <c:v>0.61632653061224496</c:v>
                </c:pt>
                <c:pt idx="393">
                  <c:v>0.61577608142493601</c:v>
                </c:pt>
                <c:pt idx="394">
                  <c:v>0.61573604060913789</c:v>
                </c:pt>
                <c:pt idx="395">
                  <c:v>0.61594936708860903</c:v>
                </c:pt>
                <c:pt idx="396">
                  <c:v>0.61590909090909218</c:v>
                </c:pt>
                <c:pt idx="397">
                  <c:v>0.61637279596977301</c:v>
                </c:pt>
                <c:pt idx="398">
                  <c:v>0.615829145728643</c:v>
                </c:pt>
                <c:pt idx="399">
                  <c:v>0.61578947368421255</c:v>
                </c:pt>
                <c:pt idx="400">
                  <c:v>0.61500000000000077</c:v>
                </c:pt>
                <c:pt idx="401">
                  <c:v>0.61471321695760595</c:v>
                </c:pt>
                <c:pt idx="402">
                  <c:v>0.61492537313432905</c:v>
                </c:pt>
                <c:pt idx="403">
                  <c:v>0.61513647642680003</c:v>
                </c:pt>
                <c:pt idx="404">
                  <c:v>0.61485148514851606</c:v>
                </c:pt>
                <c:pt idx="405">
                  <c:v>0.61506172839506201</c:v>
                </c:pt>
                <c:pt idx="406">
                  <c:v>0.6152709359605919</c:v>
                </c:pt>
                <c:pt idx="407">
                  <c:v>0.6152334152334159</c:v>
                </c:pt>
                <c:pt idx="408">
                  <c:v>0.61544117647058982</c:v>
                </c:pt>
                <c:pt idx="409">
                  <c:v>0.61515892420537965</c:v>
                </c:pt>
                <c:pt idx="410">
                  <c:v>0.6139024390243909</c:v>
                </c:pt>
                <c:pt idx="411">
                  <c:v>0.61411192214111965</c:v>
                </c:pt>
                <c:pt idx="412">
                  <c:v>0.61383495145631095</c:v>
                </c:pt>
                <c:pt idx="413">
                  <c:v>0.61355932203389918</c:v>
                </c:pt>
                <c:pt idx="414">
                  <c:v>0.61376811594202896</c:v>
                </c:pt>
                <c:pt idx="415">
                  <c:v>0.61349397590361399</c:v>
                </c:pt>
                <c:pt idx="416">
                  <c:v>0.61370192307692295</c:v>
                </c:pt>
                <c:pt idx="417">
                  <c:v>0.61390887290168006</c:v>
                </c:pt>
                <c:pt idx="418">
                  <c:v>0.61363636363636398</c:v>
                </c:pt>
                <c:pt idx="419">
                  <c:v>0.6131264916467789</c:v>
                </c:pt>
                <c:pt idx="420">
                  <c:v>0.61333333333333295</c:v>
                </c:pt>
                <c:pt idx="421">
                  <c:v>0.61306413301662699</c:v>
                </c:pt>
                <c:pt idx="422">
                  <c:v>0.6125592417061605</c:v>
                </c:pt>
                <c:pt idx="423">
                  <c:v>0.612529550827423</c:v>
                </c:pt>
                <c:pt idx="424">
                  <c:v>0.61179245283019079</c:v>
                </c:pt>
                <c:pt idx="425">
                  <c:v>0.61200000000000065</c:v>
                </c:pt>
                <c:pt idx="426">
                  <c:v>0.61173708920187864</c:v>
                </c:pt>
                <c:pt idx="427">
                  <c:v>0.61194379391100695</c:v>
                </c:pt>
                <c:pt idx="428">
                  <c:v>0.61191588785046702</c:v>
                </c:pt>
                <c:pt idx="429">
                  <c:v>0.61118881118881219</c:v>
                </c:pt>
                <c:pt idx="430">
                  <c:v>0.61116279069767399</c:v>
                </c:pt>
                <c:pt idx="431">
                  <c:v>0.61044083526682202</c:v>
                </c:pt>
                <c:pt idx="432">
                  <c:v>0.6104166666666665</c:v>
                </c:pt>
                <c:pt idx="433">
                  <c:v>0.60993071593533499</c:v>
                </c:pt>
                <c:pt idx="434">
                  <c:v>0.60967741935484054</c:v>
                </c:pt>
                <c:pt idx="435">
                  <c:v>0.60942528735632195</c:v>
                </c:pt>
                <c:pt idx="436">
                  <c:v>0.60963302752293602</c:v>
                </c:pt>
                <c:pt idx="437">
                  <c:v>0.60938215102974758</c:v>
                </c:pt>
                <c:pt idx="438">
                  <c:v>0.60981735159817518</c:v>
                </c:pt>
                <c:pt idx="439">
                  <c:v>0.6091116173120743</c:v>
                </c:pt>
                <c:pt idx="440">
                  <c:v>0.60863636363636398</c:v>
                </c:pt>
                <c:pt idx="441">
                  <c:v>0.60839002267573805</c:v>
                </c:pt>
                <c:pt idx="442">
                  <c:v>0.60837104072398263</c:v>
                </c:pt>
                <c:pt idx="443">
                  <c:v>0.6076749435665928</c:v>
                </c:pt>
                <c:pt idx="444">
                  <c:v>0.60765765765765889</c:v>
                </c:pt>
                <c:pt idx="445">
                  <c:v>0.60808988764045002</c:v>
                </c:pt>
                <c:pt idx="446">
                  <c:v>0.60762331838565065</c:v>
                </c:pt>
                <c:pt idx="447">
                  <c:v>0.60760626398210305</c:v>
                </c:pt>
                <c:pt idx="448">
                  <c:v>0.60736607142857191</c:v>
                </c:pt>
                <c:pt idx="449">
                  <c:v>0.60690423162583607</c:v>
                </c:pt>
                <c:pt idx="450">
                  <c:v>0.6064444444444449</c:v>
                </c:pt>
                <c:pt idx="451">
                  <c:v>0.6059866962306002</c:v>
                </c:pt>
                <c:pt idx="452">
                  <c:v>0.60641592920354004</c:v>
                </c:pt>
                <c:pt idx="453">
                  <c:v>0.60640176600441564</c:v>
                </c:pt>
                <c:pt idx="454">
                  <c:v>0.60660792951541964</c:v>
                </c:pt>
                <c:pt idx="455">
                  <c:v>0.60659340659340855</c:v>
                </c:pt>
                <c:pt idx="456">
                  <c:v>0.60635964912280704</c:v>
                </c:pt>
                <c:pt idx="457">
                  <c:v>0.60656455142231858</c:v>
                </c:pt>
                <c:pt idx="458">
                  <c:v>0.60655021834061162</c:v>
                </c:pt>
                <c:pt idx="459">
                  <c:v>0.60697167755991455</c:v>
                </c:pt>
                <c:pt idx="460">
                  <c:v>0.60608695652173905</c:v>
                </c:pt>
                <c:pt idx="461">
                  <c:v>0.60542299349240802</c:v>
                </c:pt>
                <c:pt idx="462">
                  <c:v>0.60562770562770663</c:v>
                </c:pt>
                <c:pt idx="463">
                  <c:v>0.60561555075593998</c:v>
                </c:pt>
                <c:pt idx="464">
                  <c:v>0.60517241379310405</c:v>
                </c:pt>
                <c:pt idx="465">
                  <c:v>0.60473118279569904</c:v>
                </c:pt>
                <c:pt idx="466">
                  <c:v>0.60450643776823998</c:v>
                </c:pt>
                <c:pt idx="467">
                  <c:v>0.60385438972162608</c:v>
                </c:pt>
                <c:pt idx="468">
                  <c:v>0.60363247863248004</c:v>
                </c:pt>
                <c:pt idx="469">
                  <c:v>0.60319829424307181</c:v>
                </c:pt>
                <c:pt idx="470">
                  <c:v>0.60276595744680905</c:v>
                </c:pt>
                <c:pt idx="471">
                  <c:v>0.60297239915074297</c:v>
                </c:pt>
                <c:pt idx="472">
                  <c:v>0.60338983050847683</c:v>
                </c:pt>
                <c:pt idx="473">
                  <c:v>0.6033826638477795</c:v>
                </c:pt>
                <c:pt idx="474">
                  <c:v>0.60379746835443104</c:v>
                </c:pt>
                <c:pt idx="475">
                  <c:v>0.60400000000000065</c:v>
                </c:pt>
                <c:pt idx="476">
                  <c:v>0.60420168067226898</c:v>
                </c:pt>
                <c:pt idx="477">
                  <c:v>0.60398322851153063</c:v>
                </c:pt>
                <c:pt idx="478">
                  <c:v>0.60418410041841064</c:v>
                </c:pt>
                <c:pt idx="479">
                  <c:v>0.60396659707724309</c:v>
                </c:pt>
                <c:pt idx="480">
                  <c:v>0.60395833333333404</c:v>
                </c:pt>
                <c:pt idx="481">
                  <c:v>0.603742203742204</c:v>
                </c:pt>
                <c:pt idx="482">
                  <c:v>0.60331950207468965</c:v>
                </c:pt>
                <c:pt idx="483">
                  <c:v>0.60310559006211195</c:v>
                </c:pt>
                <c:pt idx="484">
                  <c:v>0.60330578512396649</c:v>
                </c:pt>
                <c:pt idx="485">
                  <c:v>0.60371134020618678</c:v>
                </c:pt>
                <c:pt idx="486">
                  <c:v>0.60329218106995797</c:v>
                </c:pt>
                <c:pt idx="487">
                  <c:v>0.60308008213552478</c:v>
                </c:pt>
                <c:pt idx="488">
                  <c:v>0.60348360655737765</c:v>
                </c:pt>
                <c:pt idx="489">
                  <c:v>0.60347648261758791</c:v>
                </c:pt>
                <c:pt idx="490">
                  <c:v>0.60408163265306281</c:v>
                </c:pt>
                <c:pt idx="491">
                  <c:v>0.60407331975560097</c:v>
                </c:pt>
                <c:pt idx="492">
                  <c:v>0.60406504065040789</c:v>
                </c:pt>
                <c:pt idx="493">
                  <c:v>0.60344827586206851</c:v>
                </c:pt>
                <c:pt idx="494">
                  <c:v>0.6034412955465599</c:v>
                </c:pt>
                <c:pt idx="495">
                  <c:v>0.60363636363636397</c:v>
                </c:pt>
                <c:pt idx="496">
                  <c:v>0.60383064516129004</c:v>
                </c:pt>
                <c:pt idx="497">
                  <c:v>0.60362173038229505</c:v>
                </c:pt>
                <c:pt idx="498">
                  <c:v>0.60381526104417804</c:v>
                </c:pt>
                <c:pt idx="499">
                  <c:v>0.60380761523046189</c:v>
                </c:pt>
                <c:pt idx="500">
                  <c:v>0.60360000000000102</c:v>
                </c:pt>
                <c:pt idx="501">
                  <c:v>0.603592814371257</c:v>
                </c:pt>
                <c:pt idx="502">
                  <c:v>0.603187250996016</c:v>
                </c:pt>
                <c:pt idx="503">
                  <c:v>0.60298210735586499</c:v>
                </c:pt>
                <c:pt idx="504">
                  <c:v>0.60218253968253999</c:v>
                </c:pt>
                <c:pt idx="505">
                  <c:v>0.60217821782178305</c:v>
                </c:pt>
                <c:pt idx="506">
                  <c:v>0.60177865612648396</c:v>
                </c:pt>
                <c:pt idx="507">
                  <c:v>0.60177514792899489</c:v>
                </c:pt>
                <c:pt idx="508">
                  <c:v>0.60196850393700796</c:v>
                </c:pt>
                <c:pt idx="509">
                  <c:v>0.60216110019646396</c:v>
                </c:pt>
                <c:pt idx="510">
                  <c:v>0.60215686274509805</c:v>
                </c:pt>
                <c:pt idx="511">
                  <c:v>0.60176125244618595</c:v>
                </c:pt>
                <c:pt idx="512">
                  <c:v>0.60195312499999998</c:v>
                </c:pt>
                <c:pt idx="513">
                  <c:v>0.60233918128654951</c:v>
                </c:pt>
                <c:pt idx="514">
                  <c:v>0.60214007782101264</c:v>
                </c:pt>
                <c:pt idx="515">
                  <c:v>0.60194174757281604</c:v>
                </c:pt>
                <c:pt idx="516">
                  <c:v>0.60174418604651303</c:v>
                </c:pt>
                <c:pt idx="517">
                  <c:v>0.60193423597678963</c:v>
                </c:pt>
                <c:pt idx="518">
                  <c:v>0.60173745173745197</c:v>
                </c:pt>
                <c:pt idx="519">
                  <c:v>0.6013487475915229</c:v>
                </c:pt>
                <c:pt idx="520">
                  <c:v>0.60076923076923161</c:v>
                </c:pt>
                <c:pt idx="521">
                  <c:v>0.60076775431861795</c:v>
                </c:pt>
                <c:pt idx="522">
                  <c:v>0.60038314176245056</c:v>
                </c:pt>
                <c:pt idx="523">
                  <c:v>0.60038240917781949</c:v>
                </c:pt>
                <c:pt idx="524">
                  <c:v>0.60019083969465703</c:v>
                </c:pt>
                <c:pt idx="525">
                  <c:v>0.59923809523809501</c:v>
                </c:pt>
                <c:pt idx="526">
                  <c:v>0.59980988593155848</c:v>
                </c:pt>
                <c:pt idx="527">
                  <c:v>0.59981024667931704</c:v>
                </c:pt>
                <c:pt idx="528">
                  <c:v>0.59962121212121278</c:v>
                </c:pt>
                <c:pt idx="529">
                  <c:v>0.59924385633270305</c:v>
                </c:pt>
                <c:pt idx="530">
                  <c:v>0.59886792452830151</c:v>
                </c:pt>
                <c:pt idx="531">
                  <c:v>0.59868173258003865</c:v>
                </c:pt>
                <c:pt idx="532">
                  <c:v>0.59793233082706632</c:v>
                </c:pt>
                <c:pt idx="533">
                  <c:v>0.59774859287054405</c:v>
                </c:pt>
                <c:pt idx="534">
                  <c:v>0.59794007490636658</c:v>
                </c:pt>
                <c:pt idx="535">
                  <c:v>0.59775700934579401</c:v>
                </c:pt>
                <c:pt idx="536">
                  <c:v>0.59757462686567198</c:v>
                </c:pt>
                <c:pt idx="537">
                  <c:v>0.59739292364990659</c:v>
                </c:pt>
                <c:pt idx="538">
                  <c:v>0.59702602230483304</c:v>
                </c:pt>
                <c:pt idx="539">
                  <c:v>0.59703153988868296</c:v>
                </c:pt>
                <c:pt idx="540">
                  <c:v>0.59685185185185197</c:v>
                </c:pt>
                <c:pt idx="541">
                  <c:v>0.59667282809611799</c:v>
                </c:pt>
                <c:pt idx="542">
                  <c:v>0.59667896678966759</c:v>
                </c:pt>
                <c:pt idx="543">
                  <c:v>0.5966850828729271</c:v>
                </c:pt>
                <c:pt idx="544">
                  <c:v>0.59687500000000004</c:v>
                </c:pt>
                <c:pt idx="545">
                  <c:v>0.59688073394495356</c:v>
                </c:pt>
                <c:pt idx="546">
                  <c:v>0.5968864468864461</c:v>
                </c:pt>
                <c:pt idx="547">
                  <c:v>0.59725776965264932</c:v>
                </c:pt>
                <c:pt idx="548">
                  <c:v>0.59781021897810205</c:v>
                </c:pt>
                <c:pt idx="549">
                  <c:v>0.59799635701274956</c:v>
                </c:pt>
                <c:pt idx="550">
                  <c:v>0.59836363636363599</c:v>
                </c:pt>
                <c:pt idx="551">
                  <c:v>0.59818511796733109</c:v>
                </c:pt>
                <c:pt idx="552">
                  <c:v>0.59873188405797051</c:v>
                </c:pt>
                <c:pt idx="553">
                  <c:v>0.59855334538878757</c:v>
                </c:pt>
                <c:pt idx="554">
                  <c:v>0.59819494584837496</c:v>
                </c:pt>
                <c:pt idx="555">
                  <c:v>0.598558558558559</c:v>
                </c:pt>
                <c:pt idx="556">
                  <c:v>0.59784172661870605</c:v>
                </c:pt>
                <c:pt idx="557">
                  <c:v>0.59802513464991003</c:v>
                </c:pt>
                <c:pt idx="558">
                  <c:v>0.59767025089605696</c:v>
                </c:pt>
                <c:pt idx="559">
                  <c:v>0.59749552772808601</c:v>
                </c:pt>
                <c:pt idx="560">
                  <c:v>0.597321428571429</c:v>
                </c:pt>
                <c:pt idx="561">
                  <c:v>0.59732620320855601</c:v>
                </c:pt>
                <c:pt idx="562">
                  <c:v>0.59715302491103095</c:v>
                </c:pt>
                <c:pt idx="563">
                  <c:v>0.59680284191829458</c:v>
                </c:pt>
                <c:pt idx="564">
                  <c:v>0.59698581560283703</c:v>
                </c:pt>
                <c:pt idx="565">
                  <c:v>0.59681415929203396</c:v>
                </c:pt>
                <c:pt idx="566">
                  <c:v>0.59628975265017803</c:v>
                </c:pt>
                <c:pt idx="567">
                  <c:v>0.59664902998236258</c:v>
                </c:pt>
                <c:pt idx="568">
                  <c:v>0.59647887323943705</c:v>
                </c:pt>
                <c:pt idx="569">
                  <c:v>0.59648506151142322</c:v>
                </c:pt>
                <c:pt idx="570">
                  <c:v>0.59701754385964756</c:v>
                </c:pt>
                <c:pt idx="571">
                  <c:v>0.59719789842381865</c:v>
                </c:pt>
                <c:pt idx="572">
                  <c:v>0.59755244755244696</c:v>
                </c:pt>
                <c:pt idx="573">
                  <c:v>0.59755671902268681</c:v>
                </c:pt>
                <c:pt idx="574">
                  <c:v>0.59721254355400621</c:v>
                </c:pt>
                <c:pt idx="575">
                  <c:v>0.5973913043478255</c:v>
                </c:pt>
                <c:pt idx="576">
                  <c:v>0.5972222222222211</c:v>
                </c:pt>
                <c:pt idx="577">
                  <c:v>0.59722703639514763</c:v>
                </c:pt>
                <c:pt idx="578">
                  <c:v>0.59757785467128</c:v>
                </c:pt>
                <c:pt idx="579">
                  <c:v>0.59758203799654508</c:v>
                </c:pt>
                <c:pt idx="580">
                  <c:v>0.59827586206896599</c:v>
                </c:pt>
                <c:pt idx="581">
                  <c:v>0.59879518072289151</c:v>
                </c:pt>
                <c:pt idx="582">
                  <c:v>0.59914089347079102</c:v>
                </c:pt>
                <c:pt idx="583">
                  <c:v>0.59931389365351595</c:v>
                </c:pt>
                <c:pt idx="584">
                  <c:v>0.59897260273972597</c:v>
                </c:pt>
                <c:pt idx="585">
                  <c:v>0.59948717948717856</c:v>
                </c:pt>
                <c:pt idx="586">
                  <c:v>0.59965870307167202</c:v>
                </c:pt>
                <c:pt idx="587">
                  <c:v>0.59982964224872304</c:v>
                </c:pt>
                <c:pt idx="588">
                  <c:v>0.60034013605442305</c:v>
                </c:pt>
                <c:pt idx="589">
                  <c:v>0.6001697792869265</c:v>
                </c:pt>
                <c:pt idx="590">
                  <c:v>0.60067796610169577</c:v>
                </c:pt>
                <c:pt idx="591">
                  <c:v>0.60118443316413006</c:v>
                </c:pt>
                <c:pt idx="592">
                  <c:v>0.6016891891891899</c:v>
                </c:pt>
                <c:pt idx="593">
                  <c:v>0.60219224283305195</c:v>
                </c:pt>
                <c:pt idx="594">
                  <c:v>0.60235690235690198</c:v>
                </c:pt>
                <c:pt idx="595">
                  <c:v>0.60268907563025265</c:v>
                </c:pt>
                <c:pt idx="596">
                  <c:v>0.60285234899328899</c:v>
                </c:pt>
                <c:pt idx="597">
                  <c:v>0.60318257956448895</c:v>
                </c:pt>
                <c:pt idx="598">
                  <c:v>0.60351170568561896</c:v>
                </c:pt>
                <c:pt idx="599">
                  <c:v>0.60367278797996649</c:v>
                </c:pt>
                <c:pt idx="600">
                  <c:v>0.60383333333333389</c:v>
                </c:pt>
                <c:pt idx="601">
                  <c:v>0.60399334442595698</c:v>
                </c:pt>
                <c:pt idx="602">
                  <c:v>0.60415282392026559</c:v>
                </c:pt>
                <c:pt idx="603">
                  <c:v>0.60398009950248865</c:v>
                </c:pt>
                <c:pt idx="604">
                  <c:v>0.60397350993377563</c:v>
                </c:pt>
                <c:pt idx="605">
                  <c:v>0.60380165289256305</c:v>
                </c:pt>
                <c:pt idx="606">
                  <c:v>0.60379537953795404</c:v>
                </c:pt>
                <c:pt idx="607">
                  <c:v>0.60411861614497631</c:v>
                </c:pt>
                <c:pt idx="608">
                  <c:v>0.60444078947368463</c:v>
                </c:pt>
                <c:pt idx="609">
                  <c:v>0.60459770114942502</c:v>
                </c:pt>
                <c:pt idx="610">
                  <c:v>0.60508196721311602</c:v>
                </c:pt>
                <c:pt idx="611">
                  <c:v>0.60507364975450095</c:v>
                </c:pt>
                <c:pt idx="612">
                  <c:v>0.60506535947712403</c:v>
                </c:pt>
                <c:pt idx="613">
                  <c:v>0.60538336052202257</c:v>
                </c:pt>
                <c:pt idx="614">
                  <c:v>0.605700325732899</c:v>
                </c:pt>
                <c:pt idx="615">
                  <c:v>0.60569105691057101</c:v>
                </c:pt>
                <c:pt idx="616">
                  <c:v>0.60568181818181943</c:v>
                </c:pt>
                <c:pt idx="617">
                  <c:v>0.60583468395461904</c:v>
                </c:pt>
                <c:pt idx="618">
                  <c:v>0.60582524271844806</c:v>
                </c:pt>
                <c:pt idx="619">
                  <c:v>0.60581583198707689</c:v>
                </c:pt>
                <c:pt idx="620">
                  <c:v>0.60596774193548397</c:v>
                </c:pt>
                <c:pt idx="621">
                  <c:v>0.6057971014492759</c:v>
                </c:pt>
                <c:pt idx="622">
                  <c:v>0.60562700964630289</c:v>
                </c:pt>
                <c:pt idx="623">
                  <c:v>0.60561797752809154</c:v>
                </c:pt>
                <c:pt idx="624">
                  <c:v>0.60560897435897543</c:v>
                </c:pt>
                <c:pt idx="625">
                  <c:v>0.60511999999999999</c:v>
                </c:pt>
                <c:pt idx="626">
                  <c:v>0.60559105431310056</c:v>
                </c:pt>
                <c:pt idx="627">
                  <c:v>0.60574162679425902</c:v>
                </c:pt>
                <c:pt idx="628">
                  <c:v>0.60636942675159289</c:v>
                </c:pt>
                <c:pt idx="629">
                  <c:v>0.60667726550079604</c:v>
                </c:pt>
                <c:pt idx="630">
                  <c:v>0.6063492063492073</c:v>
                </c:pt>
                <c:pt idx="631">
                  <c:v>0.60649762282091901</c:v>
                </c:pt>
                <c:pt idx="632">
                  <c:v>0.6064873417721508</c:v>
                </c:pt>
                <c:pt idx="633">
                  <c:v>0.60663507109004777</c:v>
                </c:pt>
                <c:pt idx="634">
                  <c:v>0.60678233438485862</c:v>
                </c:pt>
                <c:pt idx="635">
                  <c:v>0.6067716535433092</c:v>
                </c:pt>
                <c:pt idx="636">
                  <c:v>0.60660377358490702</c:v>
                </c:pt>
                <c:pt idx="637">
                  <c:v>0.60643642072213422</c:v>
                </c:pt>
                <c:pt idx="638">
                  <c:v>0.60689655172413803</c:v>
                </c:pt>
                <c:pt idx="639">
                  <c:v>0.60688575899843578</c:v>
                </c:pt>
                <c:pt idx="640">
                  <c:v>0.60687500000000105</c:v>
                </c:pt>
                <c:pt idx="641">
                  <c:v>0.60686427457098391</c:v>
                </c:pt>
                <c:pt idx="642">
                  <c:v>0.60685358255451805</c:v>
                </c:pt>
                <c:pt idx="643">
                  <c:v>0.60653188180404249</c:v>
                </c:pt>
                <c:pt idx="644">
                  <c:v>0.60667701863354195</c:v>
                </c:pt>
                <c:pt idx="645">
                  <c:v>0.60666666666666702</c:v>
                </c:pt>
                <c:pt idx="646">
                  <c:v>0.60650154798761557</c:v>
                </c:pt>
                <c:pt idx="647">
                  <c:v>0.60633693972179259</c:v>
                </c:pt>
                <c:pt idx="648">
                  <c:v>0.60632716049382762</c:v>
                </c:pt>
                <c:pt idx="649">
                  <c:v>0.60616332819722596</c:v>
                </c:pt>
                <c:pt idx="650">
                  <c:v>0.60600000000000065</c:v>
                </c:pt>
                <c:pt idx="651">
                  <c:v>0.60568356374808063</c:v>
                </c:pt>
                <c:pt idx="652">
                  <c:v>0.60567484662576843</c:v>
                </c:pt>
                <c:pt idx="653">
                  <c:v>0.60566615620214403</c:v>
                </c:pt>
                <c:pt idx="654">
                  <c:v>0.60519877675841105</c:v>
                </c:pt>
                <c:pt idx="655">
                  <c:v>0.6053435114503829</c:v>
                </c:pt>
                <c:pt idx="656">
                  <c:v>0.60518292682926722</c:v>
                </c:pt>
                <c:pt idx="657">
                  <c:v>0.60532724505327262</c:v>
                </c:pt>
                <c:pt idx="658">
                  <c:v>0.60562310030395095</c:v>
                </c:pt>
                <c:pt idx="659">
                  <c:v>0.60591805766312756</c:v>
                </c:pt>
                <c:pt idx="660">
                  <c:v>0.60590909090909206</c:v>
                </c:pt>
                <c:pt idx="661">
                  <c:v>0.60605143721634003</c:v>
                </c:pt>
                <c:pt idx="662">
                  <c:v>0.60634441087613378</c:v>
                </c:pt>
                <c:pt idx="663">
                  <c:v>0.60618401206636563</c:v>
                </c:pt>
                <c:pt idx="664">
                  <c:v>0.60617469879518204</c:v>
                </c:pt>
                <c:pt idx="665">
                  <c:v>0.60616541353383679</c:v>
                </c:pt>
                <c:pt idx="666">
                  <c:v>0.60615615615615603</c:v>
                </c:pt>
                <c:pt idx="667">
                  <c:v>0.60629685157421365</c:v>
                </c:pt>
                <c:pt idx="668">
                  <c:v>0.6064371257485025</c:v>
                </c:pt>
                <c:pt idx="669">
                  <c:v>0.6067264573991048</c:v>
                </c:pt>
                <c:pt idx="670">
                  <c:v>0.6065671641791045</c:v>
                </c:pt>
                <c:pt idx="671">
                  <c:v>0.60685543964232602</c:v>
                </c:pt>
                <c:pt idx="672">
                  <c:v>0.60714285714285765</c:v>
                </c:pt>
                <c:pt idx="673">
                  <c:v>0.60713224368499363</c:v>
                </c:pt>
                <c:pt idx="674">
                  <c:v>0.60712166172106796</c:v>
                </c:pt>
                <c:pt idx="675">
                  <c:v>0.60725925925925905</c:v>
                </c:pt>
                <c:pt idx="676">
                  <c:v>0.60710059171597597</c:v>
                </c:pt>
                <c:pt idx="677">
                  <c:v>0.60723781388478704</c:v>
                </c:pt>
                <c:pt idx="678">
                  <c:v>0.60707964601770004</c:v>
                </c:pt>
                <c:pt idx="679">
                  <c:v>0.60721649484536022</c:v>
                </c:pt>
                <c:pt idx="680">
                  <c:v>0.60735294117647098</c:v>
                </c:pt>
                <c:pt idx="681">
                  <c:v>0.60704845814978192</c:v>
                </c:pt>
                <c:pt idx="682">
                  <c:v>0.607038123167155</c:v>
                </c:pt>
                <c:pt idx="683">
                  <c:v>0.60717423133235704</c:v>
                </c:pt>
                <c:pt idx="684">
                  <c:v>0.60760233918128703</c:v>
                </c:pt>
                <c:pt idx="685">
                  <c:v>0.6078832116788333</c:v>
                </c:pt>
                <c:pt idx="686">
                  <c:v>0.60787172011661805</c:v>
                </c:pt>
                <c:pt idx="687">
                  <c:v>0.60800582241630419</c:v>
                </c:pt>
                <c:pt idx="688">
                  <c:v>0.60828488372092959</c:v>
                </c:pt>
                <c:pt idx="689">
                  <c:v>0.60841799709724109</c:v>
                </c:pt>
                <c:pt idx="690">
                  <c:v>0.60884057971014505</c:v>
                </c:pt>
                <c:pt idx="691">
                  <c:v>0.60911722141823399</c:v>
                </c:pt>
                <c:pt idx="692">
                  <c:v>0.60939306358381606</c:v>
                </c:pt>
                <c:pt idx="693">
                  <c:v>0.60923520923520902</c:v>
                </c:pt>
                <c:pt idx="694">
                  <c:v>0.60922190201729165</c:v>
                </c:pt>
                <c:pt idx="695">
                  <c:v>0.60935251798561196</c:v>
                </c:pt>
                <c:pt idx="696">
                  <c:v>0.60962643678160977</c:v>
                </c:pt>
                <c:pt idx="697">
                  <c:v>0.60946915351506503</c:v>
                </c:pt>
                <c:pt idx="698">
                  <c:v>0.60945558739255001</c:v>
                </c:pt>
                <c:pt idx="699">
                  <c:v>0.60944206008583701</c:v>
                </c:pt>
                <c:pt idx="700">
                  <c:v>0.60957142857142965</c:v>
                </c:pt>
                <c:pt idx="701">
                  <c:v>0.60970042796005763</c:v>
                </c:pt>
                <c:pt idx="702">
                  <c:v>0.60968660968661004</c:v>
                </c:pt>
                <c:pt idx="703">
                  <c:v>0.60953058321479403</c:v>
                </c:pt>
                <c:pt idx="704">
                  <c:v>0.60980113636363731</c:v>
                </c:pt>
                <c:pt idx="705">
                  <c:v>0.60964539007092278</c:v>
                </c:pt>
                <c:pt idx="706">
                  <c:v>0.60920679886685458</c:v>
                </c:pt>
                <c:pt idx="707">
                  <c:v>0.60961810466761002</c:v>
                </c:pt>
                <c:pt idx="708">
                  <c:v>0.60960451977401164</c:v>
                </c:pt>
                <c:pt idx="709">
                  <c:v>0.60944992947813903</c:v>
                </c:pt>
                <c:pt idx="710">
                  <c:v>0.60943661971830998</c:v>
                </c:pt>
                <c:pt idx="711">
                  <c:v>0.60886075949367202</c:v>
                </c:pt>
                <c:pt idx="712">
                  <c:v>0.60870786516854003</c:v>
                </c:pt>
                <c:pt idx="713">
                  <c:v>0.60883590462833204</c:v>
                </c:pt>
                <c:pt idx="714">
                  <c:v>0.60896358543417395</c:v>
                </c:pt>
                <c:pt idx="715">
                  <c:v>0.60909090909090902</c:v>
                </c:pt>
                <c:pt idx="716">
                  <c:v>0.60907821229050496</c:v>
                </c:pt>
                <c:pt idx="717">
                  <c:v>0.60906555090655501</c:v>
                </c:pt>
                <c:pt idx="718">
                  <c:v>0.6089136490250695</c:v>
                </c:pt>
                <c:pt idx="719">
                  <c:v>0.60890125173852705</c:v>
                </c:pt>
                <c:pt idx="720">
                  <c:v>0.60861111111111177</c:v>
                </c:pt>
                <c:pt idx="721">
                  <c:v>0.60818307905686497</c:v>
                </c:pt>
                <c:pt idx="722">
                  <c:v>0.60803324099722922</c:v>
                </c:pt>
                <c:pt idx="723">
                  <c:v>0.60829875518672205</c:v>
                </c:pt>
                <c:pt idx="724">
                  <c:v>0.60842541436464204</c:v>
                </c:pt>
                <c:pt idx="725">
                  <c:v>0.60827586206896689</c:v>
                </c:pt>
                <c:pt idx="726">
                  <c:v>0.60785123966942256</c:v>
                </c:pt>
                <c:pt idx="727">
                  <c:v>0.60811554332874795</c:v>
                </c:pt>
                <c:pt idx="728">
                  <c:v>0.60755494505494456</c:v>
                </c:pt>
                <c:pt idx="729">
                  <c:v>0.60754458161865599</c:v>
                </c:pt>
                <c:pt idx="730">
                  <c:v>0.60712328767123303</c:v>
                </c:pt>
                <c:pt idx="731">
                  <c:v>0.60683994528043805</c:v>
                </c:pt>
                <c:pt idx="732">
                  <c:v>0.60655737704918089</c:v>
                </c:pt>
                <c:pt idx="733">
                  <c:v>0.60654843110504864</c:v>
                </c:pt>
                <c:pt idx="734">
                  <c:v>0.60626702997275095</c:v>
                </c:pt>
                <c:pt idx="735">
                  <c:v>0.60598639455782299</c:v>
                </c:pt>
                <c:pt idx="736">
                  <c:v>0.60529891304347982</c:v>
                </c:pt>
                <c:pt idx="737">
                  <c:v>0.60529172320217206</c:v>
                </c:pt>
                <c:pt idx="738">
                  <c:v>0.6048780487804889</c:v>
                </c:pt>
                <c:pt idx="739">
                  <c:v>0.60473612990527659</c:v>
                </c:pt>
                <c:pt idx="740">
                  <c:v>0.6045945945945963</c:v>
                </c:pt>
                <c:pt idx="741">
                  <c:v>0.60499325236167456</c:v>
                </c:pt>
                <c:pt idx="742">
                  <c:v>0.60525606469002702</c:v>
                </c:pt>
                <c:pt idx="743">
                  <c:v>0.60497981157469882</c:v>
                </c:pt>
                <c:pt idx="744">
                  <c:v>0.60497311827957156</c:v>
                </c:pt>
                <c:pt idx="745">
                  <c:v>0.60510067114094002</c:v>
                </c:pt>
                <c:pt idx="746">
                  <c:v>0.60482573726541755</c:v>
                </c:pt>
                <c:pt idx="747">
                  <c:v>0.60455153949129803</c:v>
                </c:pt>
                <c:pt idx="748">
                  <c:v>0.60441176470588198</c:v>
                </c:pt>
                <c:pt idx="749">
                  <c:v>0.60427236315086796</c:v>
                </c:pt>
                <c:pt idx="750">
                  <c:v>0.60426666666666651</c:v>
                </c:pt>
                <c:pt idx="751">
                  <c:v>0.6041278295605873</c:v>
                </c:pt>
                <c:pt idx="752">
                  <c:v>0.60412234042553203</c:v>
                </c:pt>
                <c:pt idx="753">
                  <c:v>0.60398406374502001</c:v>
                </c:pt>
                <c:pt idx="754">
                  <c:v>0.60397877984084902</c:v>
                </c:pt>
                <c:pt idx="755">
                  <c:v>0.60397350993377563</c:v>
                </c:pt>
                <c:pt idx="756">
                  <c:v>0.60396825396825404</c:v>
                </c:pt>
                <c:pt idx="757">
                  <c:v>0.60409511228533819</c:v>
                </c:pt>
                <c:pt idx="758">
                  <c:v>0.60408970976253296</c:v>
                </c:pt>
                <c:pt idx="759">
                  <c:v>0.6039525691699591</c:v>
                </c:pt>
                <c:pt idx="760">
                  <c:v>0.60407894736842205</c:v>
                </c:pt>
                <c:pt idx="761">
                  <c:v>0.60420499342969902</c:v>
                </c:pt>
                <c:pt idx="762">
                  <c:v>0.60393700787401605</c:v>
                </c:pt>
                <c:pt idx="763">
                  <c:v>0.60380078636959555</c:v>
                </c:pt>
                <c:pt idx="764">
                  <c:v>0.60353403141361295</c:v>
                </c:pt>
                <c:pt idx="765">
                  <c:v>0.60339869281045877</c:v>
                </c:pt>
                <c:pt idx="766">
                  <c:v>0.60313315926892996</c:v>
                </c:pt>
                <c:pt idx="767">
                  <c:v>0.60260756192959664</c:v>
                </c:pt>
                <c:pt idx="768">
                  <c:v>0.60273437500000004</c:v>
                </c:pt>
                <c:pt idx="769">
                  <c:v>0.601950585175553</c:v>
                </c:pt>
                <c:pt idx="770">
                  <c:v>0.60155844155844262</c:v>
                </c:pt>
                <c:pt idx="771">
                  <c:v>0.60116731517509703</c:v>
                </c:pt>
                <c:pt idx="772">
                  <c:v>0.6009067357512945</c:v>
                </c:pt>
                <c:pt idx="773">
                  <c:v>0.60038809831824103</c:v>
                </c:pt>
                <c:pt idx="774">
                  <c:v>0.59974160206718419</c:v>
                </c:pt>
                <c:pt idx="775">
                  <c:v>0.59935483870967698</c:v>
                </c:pt>
                <c:pt idx="776">
                  <c:v>0.59871134020618599</c:v>
                </c:pt>
                <c:pt idx="777">
                  <c:v>0.59806949806949805</c:v>
                </c:pt>
                <c:pt idx="778">
                  <c:v>0.59730077120822556</c:v>
                </c:pt>
                <c:pt idx="779">
                  <c:v>0.59691912708600758</c:v>
                </c:pt>
                <c:pt idx="780">
                  <c:v>0.59679487179487289</c:v>
                </c:pt>
                <c:pt idx="781">
                  <c:v>0.59679897567221496</c:v>
                </c:pt>
                <c:pt idx="782">
                  <c:v>0.59629156010230122</c:v>
                </c:pt>
                <c:pt idx="783">
                  <c:v>0.59616858237547898</c:v>
                </c:pt>
                <c:pt idx="784">
                  <c:v>0.59591836734693793</c:v>
                </c:pt>
                <c:pt idx="785">
                  <c:v>0.59566878980891569</c:v>
                </c:pt>
                <c:pt idx="786">
                  <c:v>0.59529262086513957</c:v>
                </c:pt>
                <c:pt idx="787">
                  <c:v>0.5949174078780175</c:v>
                </c:pt>
                <c:pt idx="788">
                  <c:v>0.59454314720812196</c:v>
                </c:pt>
                <c:pt idx="789">
                  <c:v>0.59442332065906156</c:v>
                </c:pt>
                <c:pt idx="790">
                  <c:v>0.59405063291139204</c:v>
                </c:pt>
                <c:pt idx="791">
                  <c:v>0.59418457648546097</c:v>
                </c:pt>
                <c:pt idx="792">
                  <c:v>0.59406565656565702</c:v>
                </c:pt>
                <c:pt idx="793">
                  <c:v>0.59407313997477851</c:v>
                </c:pt>
                <c:pt idx="794">
                  <c:v>0.59382871536523896</c:v>
                </c:pt>
                <c:pt idx="795">
                  <c:v>0.59345911949685459</c:v>
                </c:pt>
                <c:pt idx="796">
                  <c:v>0.59321608040200868</c:v>
                </c:pt>
                <c:pt idx="797">
                  <c:v>0.59284818067754097</c:v>
                </c:pt>
                <c:pt idx="798">
                  <c:v>0.592230576441103</c:v>
                </c:pt>
                <c:pt idx="799">
                  <c:v>0.59236545682102559</c:v>
                </c:pt>
                <c:pt idx="800">
                  <c:v>0.59162499999999996</c:v>
                </c:pt>
                <c:pt idx="801">
                  <c:v>0.59151061173532993</c:v>
                </c:pt>
                <c:pt idx="802">
                  <c:v>0.59102244389027359</c:v>
                </c:pt>
                <c:pt idx="803">
                  <c:v>0.59066002490659997</c:v>
                </c:pt>
                <c:pt idx="804">
                  <c:v>0.59067164179104459</c:v>
                </c:pt>
                <c:pt idx="805">
                  <c:v>0.59043478260869597</c:v>
                </c:pt>
                <c:pt idx="806">
                  <c:v>0.590694789081886</c:v>
                </c:pt>
                <c:pt idx="807">
                  <c:v>0.59070631970260068</c:v>
                </c:pt>
                <c:pt idx="808">
                  <c:v>0.59034653465346498</c:v>
                </c:pt>
                <c:pt idx="809">
                  <c:v>0.59035846724351004</c:v>
                </c:pt>
                <c:pt idx="810">
                  <c:v>0.59049382716049403</c:v>
                </c:pt>
                <c:pt idx="811">
                  <c:v>0.59062885326757231</c:v>
                </c:pt>
                <c:pt idx="812">
                  <c:v>0.59027093596059099</c:v>
                </c:pt>
                <c:pt idx="813">
                  <c:v>0.59015990159901599</c:v>
                </c:pt>
                <c:pt idx="814">
                  <c:v>0.59004914004914</c:v>
                </c:pt>
                <c:pt idx="815">
                  <c:v>0.58993865030674797</c:v>
                </c:pt>
                <c:pt idx="816">
                  <c:v>0.59007352941176383</c:v>
                </c:pt>
                <c:pt idx="817">
                  <c:v>0.59020807833537303</c:v>
                </c:pt>
                <c:pt idx="818">
                  <c:v>0.58985330073349596</c:v>
                </c:pt>
                <c:pt idx="819">
                  <c:v>0.5901098901098909</c:v>
                </c:pt>
                <c:pt idx="820">
                  <c:v>0.5896341463414625</c:v>
                </c:pt>
                <c:pt idx="821">
                  <c:v>0.58964677222898965</c:v>
                </c:pt>
                <c:pt idx="822">
                  <c:v>0.58965936739659464</c:v>
                </c:pt>
                <c:pt idx="823">
                  <c:v>0.58955042527338997</c:v>
                </c:pt>
                <c:pt idx="824">
                  <c:v>0.5893203883495145</c:v>
                </c:pt>
                <c:pt idx="825">
                  <c:v>0.58921212121211919</c:v>
                </c:pt>
                <c:pt idx="826">
                  <c:v>0.58922518159806259</c:v>
                </c:pt>
                <c:pt idx="827">
                  <c:v>0.58923821039903301</c:v>
                </c:pt>
                <c:pt idx="828">
                  <c:v>0.58925120772946848</c:v>
                </c:pt>
                <c:pt idx="829">
                  <c:v>0.58902291917973459</c:v>
                </c:pt>
                <c:pt idx="830">
                  <c:v>0.58891566265060202</c:v>
                </c:pt>
                <c:pt idx="831">
                  <c:v>0.58904933814681104</c:v>
                </c:pt>
                <c:pt idx="832">
                  <c:v>0.58894230769230749</c:v>
                </c:pt>
                <c:pt idx="833">
                  <c:v>0.58871548619447878</c:v>
                </c:pt>
                <c:pt idx="834">
                  <c:v>0.58884892086330898</c:v>
                </c:pt>
                <c:pt idx="835">
                  <c:v>0.58934131736526996</c:v>
                </c:pt>
                <c:pt idx="836">
                  <c:v>0.58959330143540656</c:v>
                </c:pt>
                <c:pt idx="837">
                  <c:v>0.58936678614097893</c:v>
                </c:pt>
                <c:pt idx="838">
                  <c:v>0.58914081145584762</c:v>
                </c:pt>
                <c:pt idx="839">
                  <c:v>0.58915375446960649</c:v>
                </c:pt>
                <c:pt idx="840">
                  <c:v>0.58940476190476032</c:v>
                </c:pt>
                <c:pt idx="841">
                  <c:v>0.589298454221165</c:v>
                </c:pt>
                <c:pt idx="842">
                  <c:v>0.58895486935867003</c:v>
                </c:pt>
                <c:pt idx="843">
                  <c:v>0.58908659549228792</c:v>
                </c:pt>
                <c:pt idx="844">
                  <c:v>0.58921800947867298</c:v>
                </c:pt>
                <c:pt idx="845">
                  <c:v>0.58887573964496998</c:v>
                </c:pt>
                <c:pt idx="846">
                  <c:v>0.58888888888888902</c:v>
                </c:pt>
                <c:pt idx="847">
                  <c:v>0.58902007083825259</c:v>
                </c:pt>
                <c:pt idx="848">
                  <c:v>0.58915094339622509</c:v>
                </c:pt>
                <c:pt idx="849">
                  <c:v>0.58869257950529996</c:v>
                </c:pt>
                <c:pt idx="850">
                  <c:v>0.58882352941176408</c:v>
                </c:pt>
                <c:pt idx="851">
                  <c:v>0.58848413631022256</c:v>
                </c:pt>
                <c:pt idx="852">
                  <c:v>0.58849765258216002</c:v>
                </c:pt>
                <c:pt idx="853">
                  <c:v>0.58827667057444299</c:v>
                </c:pt>
                <c:pt idx="854">
                  <c:v>0.58852459016393321</c:v>
                </c:pt>
                <c:pt idx="855">
                  <c:v>0.58818713450292293</c:v>
                </c:pt>
                <c:pt idx="856">
                  <c:v>0.58808411214953304</c:v>
                </c:pt>
                <c:pt idx="857">
                  <c:v>0.58798133022170396</c:v>
                </c:pt>
                <c:pt idx="858">
                  <c:v>0.58799533799533799</c:v>
                </c:pt>
                <c:pt idx="859">
                  <c:v>0.58812572759022097</c:v>
                </c:pt>
                <c:pt idx="860">
                  <c:v>0.58779069767442005</c:v>
                </c:pt>
                <c:pt idx="861">
                  <c:v>0.5878048780487809</c:v>
                </c:pt>
                <c:pt idx="862">
                  <c:v>0.58781902552204157</c:v>
                </c:pt>
                <c:pt idx="863">
                  <c:v>0.58748551564310503</c:v>
                </c:pt>
                <c:pt idx="864">
                  <c:v>0.58726851851851802</c:v>
                </c:pt>
                <c:pt idx="865">
                  <c:v>0.58693641618497105</c:v>
                </c:pt>
                <c:pt idx="866">
                  <c:v>0.58718244803695019</c:v>
                </c:pt>
                <c:pt idx="867">
                  <c:v>0.587081891580161</c:v>
                </c:pt>
                <c:pt idx="868">
                  <c:v>0.587096774193548</c:v>
                </c:pt>
                <c:pt idx="869">
                  <c:v>0.58699654775603971</c:v>
                </c:pt>
                <c:pt idx="870">
                  <c:v>0.58689655172413757</c:v>
                </c:pt>
                <c:pt idx="871">
                  <c:v>0.58702640642939263</c:v>
                </c:pt>
                <c:pt idx="872">
                  <c:v>0.58738532110091568</c:v>
                </c:pt>
                <c:pt idx="873">
                  <c:v>0.58728522336769751</c:v>
                </c:pt>
                <c:pt idx="874">
                  <c:v>0.58718535469107502</c:v>
                </c:pt>
                <c:pt idx="875">
                  <c:v>0.58708571428571399</c:v>
                </c:pt>
                <c:pt idx="876">
                  <c:v>0.58698630136986196</c:v>
                </c:pt>
                <c:pt idx="877">
                  <c:v>0.58711516533637309</c:v>
                </c:pt>
                <c:pt idx="878">
                  <c:v>0.58724373576309796</c:v>
                </c:pt>
                <c:pt idx="879">
                  <c:v>0.58725824800910098</c:v>
                </c:pt>
                <c:pt idx="880">
                  <c:v>0.58715909090909102</c:v>
                </c:pt>
                <c:pt idx="881">
                  <c:v>0.58706015891032792</c:v>
                </c:pt>
                <c:pt idx="882">
                  <c:v>0.58696145124716459</c:v>
                </c:pt>
                <c:pt idx="883">
                  <c:v>0.58731596828991983</c:v>
                </c:pt>
                <c:pt idx="884">
                  <c:v>0.58744343891402651</c:v>
                </c:pt>
                <c:pt idx="885">
                  <c:v>0.58734463276836202</c:v>
                </c:pt>
                <c:pt idx="886">
                  <c:v>0.58735891647855565</c:v>
                </c:pt>
                <c:pt idx="887">
                  <c:v>0.58726042841037196</c:v>
                </c:pt>
                <c:pt idx="888">
                  <c:v>0.58749999999999958</c:v>
                </c:pt>
                <c:pt idx="889">
                  <c:v>0.5875140607424052</c:v>
                </c:pt>
                <c:pt idx="890">
                  <c:v>0.58752808988763805</c:v>
                </c:pt>
                <c:pt idx="891">
                  <c:v>0.58731762065095283</c:v>
                </c:pt>
                <c:pt idx="892">
                  <c:v>0.5872197309417031</c:v>
                </c:pt>
                <c:pt idx="893">
                  <c:v>0.58723404255319189</c:v>
                </c:pt>
                <c:pt idx="894">
                  <c:v>0.58713646532438457</c:v>
                </c:pt>
                <c:pt idx="895">
                  <c:v>0.58715083798882695</c:v>
                </c:pt>
                <c:pt idx="896">
                  <c:v>0.58683035714285658</c:v>
                </c:pt>
                <c:pt idx="897">
                  <c:v>0.58684503901895202</c:v>
                </c:pt>
                <c:pt idx="898">
                  <c:v>0.58685968819599099</c:v>
                </c:pt>
                <c:pt idx="899">
                  <c:v>0.58676307007786321</c:v>
                </c:pt>
                <c:pt idx="900">
                  <c:v>0.58666666666666656</c:v>
                </c:pt>
                <c:pt idx="901">
                  <c:v>0.58645948945615956</c:v>
                </c:pt>
                <c:pt idx="902">
                  <c:v>0.58658536585365706</c:v>
                </c:pt>
                <c:pt idx="903">
                  <c:v>0.58660022148394197</c:v>
                </c:pt>
                <c:pt idx="904">
                  <c:v>0.58672566371681401</c:v>
                </c:pt>
                <c:pt idx="905">
                  <c:v>0.58662983425414506</c:v>
                </c:pt>
                <c:pt idx="906">
                  <c:v>0.58642384105960221</c:v>
                </c:pt>
                <c:pt idx="907">
                  <c:v>0.586549062844542</c:v>
                </c:pt>
                <c:pt idx="908">
                  <c:v>0.58623348017620969</c:v>
                </c:pt>
                <c:pt idx="909">
                  <c:v>0.58635863586358605</c:v>
                </c:pt>
                <c:pt idx="910">
                  <c:v>0.58626373626373596</c:v>
                </c:pt>
                <c:pt idx="911">
                  <c:v>0.5861690450054875</c:v>
                </c:pt>
                <c:pt idx="912">
                  <c:v>0.58618421052631597</c:v>
                </c:pt>
                <c:pt idx="913">
                  <c:v>0.58630887185104008</c:v>
                </c:pt>
                <c:pt idx="914">
                  <c:v>0.586214442013129</c:v>
                </c:pt>
                <c:pt idx="915">
                  <c:v>0.58612021857923502</c:v>
                </c:pt>
                <c:pt idx="916">
                  <c:v>0.58580786026200848</c:v>
                </c:pt>
                <c:pt idx="917">
                  <c:v>0.58571428571428497</c:v>
                </c:pt>
                <c:pt idx="918">
                  <c:v>0.58562091503267999</c:v>
                </c:pt>
                <c:pt idx="919">
                  <c:v>0.58541893362350395</c:v>
                </c:pt>
                <c:pt idx="920">
                  <c:v>0.58532608695652122</c:v>
                </c:pt>
                <c:pt idx="921">
                  <c:v>0.58545059717698156</c:v>
                </c:pt>
                <c:pt idx="922">
                  <c:v>0.58546637744034569</c:v>
                </c:pt>
                <c:pt idx="923">
                  <c:v>0.58559046587215469</c:v>
                </c:pt>
                <c:pt idx="924">
                  <c:v>0.58571428571428497</c:v>
                </c:pt>
                <c:pt idx="925">
                  <c:v>0.58540540540540498</c:v>
                </c:pt>
                <c:pt idx="926">
                  <c:v>0.58531317494600243</c:v>
                </c:pt>
                <c:pt idx="927">
                  <c:v>0.58554476806903921</c:v>
                </c:pt>
                <c:pt idx="928">
                  <c:v>0.58545258620689622</c:v>
                </c:pt>
                <c:pt idx="929">
                  <c:v>0.58546824542518749</c:v>
                </c:pt>
                <c:pt idx="930">
                  <c:v>0.58526881720430102</c:v>
                </c:pt>
                <c:pt idx="931">
                  <c:v>0.5853920515574641</c:v>
                </c:pt>
                <c:pt idx="932">
                  <c:v>0.5853004291845485</c:v>
                </c:pt>
                <c:pt idx="933">
                  <c:v>0.58520900321543401</c:v>
                </c:pt>
                <c:pt idx="934">
                  <c:v>0.58533190578158456</c:v>
                </c:pt>
                <c:pt idx="935">
                  <c:v>0.58545454545454456</c:v>
                </c:pt>
                <c:pt idx="936">
                  <c:v>0.58536324786324656</c:v>
                </c:pt>
                <c:pt idx="937">
                  <c:v>0.58537886872998857</c:v>
                </c:pt>
                <c:pt idx="938">
                  <c:v>0.58550106609808095</c:v>
                </c:pt>
                <c:pt idx="939">
                  <c:v>0.58572949946751895</c:v>
                </c:pt>
                <c:pt idx="940">
                  <c:v>0.58595744680851103</c:v>
                </c:pt>
                <c:pt idx="941">
                  <c:v>0.58586609989372895</c:v>
                </c:pt>
                <c:pt idx="942">
                  <c:v>0.58609341825902295</c:v>
                </c:pt>
                <c:pt idx="943">
                  <c:v>0.58610816542947997</c:v>
                </c:pt>
                <c:pt idx="944">
                  <c:v>0.58591101694915304</c:v>
                </c:pt>
                <c:pt idx="945">
                  <c:v>0.58539682539682458</c:v>
                </c:pt>
                <c:pt idx="946">
                  <c:v>0.58530655391120356</c:v>
                </c:pt>
                <c:pt idx="947">
                  <c:v>0.58521647307286095</c:v>
                </c:pt>
                <c:pt idx="948">
                  <c:v>0.58533755274261456</c:v>
                </c:pt>
                <c:pt idx="949">
                  <c:v>0.58514225500526795</c:v>
                </c:pt>
                <c:pt idx="950">
                  <c:v>0.58515789473684121</c:v>
                </c:pt>
                <c:pt idx="951">
                  <c:v>0.58496319663512097</c:v>
                </c:pt>
                <c:pt idx="952">
                  <c:v>0.58497899159663858</c:v>
                </c:pt>
                <c:pt idx="953">
                  <c:v>0.58478488982161481</c:v>
                </c:pt>
                <c:pt idx="954">
                  <c:v>0.58469601677148964</c:v>
                </c:pt>
                <c:pt idx="955">
                  <c:v>0.58481675392670096</c:v>
                </c:pt>
                <c:pt idx="956">
                  <c:v>0.58483263598326296</c:v>
                </c:pt>
                <c:pt idx="957">
                  <c:v>0.58484848484848495</c:v>
                </c:pt>
                <c:pt idx="958">
                  <c:v>0.58486430062630457</c:v>
                </c:pt>
                <c:pt idx="959">
                  <c:v>0.58488008342022857</c:v>
                </c:pt>
                <c:pt idx="960">
                  <c:v>0.58479166666666704</c:v>
                </c:pt>
                <c:pt idx="961">
                  <c:v>0.58470343392299651</c:v>
                </c:pt>
                <c:pt idx="962">
                  <c:v>0.5845114345114345</c:v>
                </c:pt>
                <c:pt idx="963">
                  <c:v>0.58442367601246059</c:v>
                </c:pt>
                <c:pt idx="964">
                  <c:v>0.58423236514522592</c:v>
                </c:pt>
                <c:pt idx="965">
                  <c:v>0.58414507772020696</c:v>
                </c:pt>
                <c:pt idx="966">
                  <c:v>0.58416149068322998</c:v>
                </c:pt>
                <c:pt idx="967">
                  <c:v>0.58417786970010221</c:v>
                </c:pt>
                <c:pt idx="968">
                  <c:v>0.58409090909090822</c:v>
                </c:pt>
                <c:pt idx="969">
                  <c:v>0.5840041279669751</c:v>
                </c:pt>
                <c:pt idx="970">
                  <c:v>0.58402061855670095</c:v>
                </c:pt>
                <c:pt idx="971">
                  <c:v>0.58383110195674492</c:v>
                </c:pt>
              </c:numCache>
            </c:numRef>
          </c:val>
        </c:ser>
        <c:marker val="1"/>
        <c:axId val="66354560"/>
        <c:axId val="66401792"/>
      </c:lineChart>
      <c:catAx>
        <c:axId val="66354560"/>
        <c:scaling>
          <c:orientation val="minMax"/>
        </c:scaling>
        <c:axPos val="b"/>
        <c:title>
          <c:tx>
            <c:rich>
              <a:bodyPr/>
              <a:lstStyle/>
              <a:p>
                <a:pPr>
                  <a:defRPr/>
                </a:pPr>
                <a:r>
                  <a:rPr lang="en-US" sz="1200"/>
                  <a:t>Tokens</a:t>
                </a:r>
              </a:p>
            </c:rich>
          </c:tx>
          <c:layout>
            <c:manualLayout>
              <c:xMode val="edge"/>
              <c:yMode val="edge"/>
              <c:x val="0.46009120734908138"/>
              <c:y val="0.90913091309130911"/>
            </c:manualLayout>
          </c:layout>
        </c:title>
        <c:numFmt formatCode="General" sourceLinked="1"/>
        <c:tickLblPos val="nextTo"/>
        <c:txPr>
          <a:bodyPr/>
          <a:lstStyle/>
          <a:p>
            <a:pPr>
              <a:defRPr sz="1200"/>
            </a:pPr>
            <a:endParaRPr lang="en-US"/>
          </a:p>
        </c:txPr>
        <c:crossAx val="66401792"/>
        <c:crosses val="autoZero"/>
        <c:auto val="1"/>
        <c:lblAlgn val="ctr"/>
        <c:lblOffset val="100"/>
        <c:tickLblSkip val="100"/>
      </c:catAx>
      <c:valAx>
        <c:axId val="66401792"/>
        <c:scaling>
          <c:orientation val="minMax"/>
        </c:scaling>
        <c:axPos val="l"/>
        <c:majorGridlines/>
        <c:title>
          <c:tx>
            <c:rich>
              <a:bodyPr rot="-5400000" vert="horz"/>
              <a:lstStyle/>
              <a:p>
                <a:pPr>
                  <a:defRPr sz="1200"/>
                </a:pPr>
                <a:r>
                  <a:rPr lang="en-US" sz="1200"/>
                  <a:t>Types</a:t>
                </a:r>
              </a:p>
            </c:rich>
          </c:tx>
          <c:layout/>
        </c:title>
        <c:numFmt formatCode="General" sourceLinked="1"/>
        <c:tickLblPos val="nextTo"/>
        <c:txPr>
          <a:bodyPr/>
          <a:lstStyle/>
          <a:p>
            <a:pPr>
              <a:defRPr sz="1200"/>
            </a:pPr>
            <a:endParaRPr lang="en-US"/>
          </a:p>
        </c:txPr>
        <c:crossAx val="66354560"/>
        <c:crosses val="autoZero"/>
        <c:crossBetween val="between"/>
      </c:valAx>
    </c:plotArea>
    <c:legend>
      <c:legendPos val="r"/>
      <c:layout>
        <c:manualLayout>
          <c:xMode val="edge"/>
          <c:yMode val="edge"/>
          <c:x val="0.58993044619422552"/>
          <c:y val="0.20982233656436569"/>
          <c:w val="0.36562510936132986"/>
          <c:h val="0.22375752535883478"/>
        </c:manualLayout>
      </c:layout>
      <c:txPr>
        <a:bodyPr/>
        <a:lstStyle/>
        <a:p>
          <a:pPr>
            <a:defRPr sz="12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F8B68-4733-478F-887E-AF20119E2BC6}" type="datetimeFigureOut">
              <a:rPr lang="en-US" smtClean="0"/>
              <a:pPr/>
              <a:t>11/15/2010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D5D05-FCBA-4E14-BC36-6CF6457F3A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37E7C-15B1-4ABD-932C-ADAC15DFAC8B}" type="slidenum">
              <a:rPr lang="en-US"/>
              <a:pPr/>
              <a:t>50</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2B027E98-1E99-40C6-A141-E360FAA52F9C}"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FECDB3-1887-4C33-B7DA-8E1F6301DB2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DD65BE-D7B8-4491-B702-09869A8F579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4F6B1-3CC1-4CD3-8488-B2C2BA1B5C22}"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BC9A5888-F448-4CF9-BB0D-9D080D5E1A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F1D1AB-E67D-4025-943B-8223A86F4BEF}"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B64CAB-A0BE-4C71-868F-5168004876A6}"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D156B0-78AE-4745-B535-159C38C3BDD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273543-00F6-448C-8913-6AAB3368808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7B1FF7-1E94-4825-BC93-A8E571D58747}"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963353E8-190A-403D-B148-9C1A7C6040B9}"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C46BC68-BCE2-4AFD-ADC7-36EC3C97C95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p:txBody>
          <a:bodyPr/>
          <a:lstStyle/>
          <a:p>
            <a:pPr eaLnBrk="1" hangingPunct="1"/>
            <a:r>
              <a:rPr lang="en-US" dirty="0" smtClean="0"/>
              <a:t>Lori Levin</a:t>
            </a:r>
          </a:p>
          <a:p>
            <a:pPr eaLnBrk="1" hangingPunct="1"/>
            <a:r>
              <a:rPr lang="en-US" dirty="0" smtClean="0"/>
              <a:t>Language Technologies Institute </a:t>
            </a:r>
          </a:p>
          <a:p>
            <a:pPr eaLnBrk="1" hangingPunct="1"/>
            <a:r>
              <a:rPr lang="en-US" dirty="0" smtClean="0"/>
              <a:t>Carnegie Mellon University</a:t>
            </a:r>
          </a:p>
          <a:p>
            <a:pPr eaLnBrk="1" hangingPunct="1"/>
            <a:endParaRPr lang="en-US" dirty="0" smtClean="0"/>
          </a:p>
        </p:txBody>
      </p:sp>
      <p:sp>
        <p:nvSpPr>
          <p:cNvPr id="4098" name="Rectangle 2"/>
          <p:cNvSpPr>
            <a:spLocks noGrp="1" noChangeArrowheads="1"/>
          </p:cNvSpPr>
          <p:nvPr>
            <p:ph type="ctrTitle"/>
          </p:nvPr>
        </p:nvSpPr>
        <p:spPr/>
        <p:txBody>
          <a:bodyPr/>
          <a:lstStyle/>
          <a:p>
            <a:pPr eaLnBrk="1" hangingPunct="1"/>
            <a:r>
              <a:rPr lang="en-US" sz="3600" smtClean="0"/>
              <a:t>Adaptable, Community Controlled Language Technologies</a:t>
            </a:r>
          </a:p>
        </p:txBody>
      </p:sp>
      <p:pic>
        <p:nvPicPr>
          <p:cNvPr id="4" name="Picture 2" descr="F:\Documents\Papers\EAMT-09\Temuco.01.JPG"/>
          <p:cNvPicPr>
            <a:picLocks noChangeAspect="1" noChangeArrowheads="1"/>
          </p:cNvPicPr>
          <p:nvPr/>
        </p:nvPicPr>
        <p:blipFill>
          <a:blip r:embed="rId2" cstate="print"/>
          <a:srcRect/>
          <a:stretch>
            <a:fillRect/>
          </a:stretch>
        </p:blipFill>
        <p:spPr bwMode="auto">
          <a:xfrm>
            <a:off x="381000" y="5181600"/>
            <a:ext cx="1600200" cy="1066800"/>
          </a:xfrm>
          <a:prstGeom prst="rect">
            <a:avLst/>
          </a:prstGeom>
          <a:noFill/>
        </p:spPr>
      </p:pic>
      <p:pic>
        <p:nvPicPr>
          <p:cNvPr id="5" name="Picture 2" descr="F:\Documents\Papers\EAMT-09\Temuco.02.jpg"/>
          <p:cNvPicPr>
            <a:picLocks noChangeAspect="1" noChangeArrowheads="1"/>
          </p:cNvPicPr>
          <p:nvPr/>
        </p:nvPicPr>
        <p:blipFill>
          <a:blip r:embed="rId3" cstate="print"/>
          <a:srcRect/>
          <a:stretch>
            <a:fillRect/>
          </a:stretch>
        </p:blipFill>
        <p:spPr bwMode="auto">
          <a:xfrm>
            <a:off x="2438400" y="5181600"/>
            <a:ext cx="1638300" cy="1092200"/>
          </a:xfrm>
          <a:prstGeom prst="rect">
            <a:avLst/>
          </a:prstGeom>
          <a:noFill/>
        </p:spPr>
      </p:pic>
      <p:pic>
        <p:nvPicPr>
          <p:cNvPr id="6" name="Picture 2" descr="F:\Documents\Papers\EAMT-09\New Image.JPG"/>
          <p:cNvPicPr>
            <a:picLocks noChangeAspect="1" noChangeArrowheads="1"/>
          </p:cNvPicPr>
          <p:nvPr/>
        </p:nvPicPr>
        <p:blipFill>
          <a:blip r:embed="rId4" cstate="print"/>
          <a:srcRect/>
          <a:stretch>
            <a:fillRect/>
          </a:stretch>
        </p:blipFill>
        <p:spPr bwMode="auto">
          <a:xfrm>
            <a:off x="4572000" y="5015349"/>
            <a:ext cx="990600" cy="1590979"/>
          </a:xfrm>
          <a:prstGeom prst="rect">
            <a:avLst/>
          </a:prstGeom>
          <a:noFill/>
        </p:spPr>
      </p:pic>
      <p:pic>
        <p:nvPicPr>
          <p:cNvPr id="7" name="Picture 2" descr="D:\iPhoto Library\Originals\2009\Mar 14, 2009_2\P1010410.JPG"/>
          <p:cNvPicPr>
            <a:picLocks noChangeAspect="1" noChangeArrowheads="1"/>
          </p:cNvPicPr>
          <p:nvPr/>
        </p:nvPicPr>
        <p:blipFill>
          <a:blip r:embed="rId5" cstate="print"/>
          <a:srcRect/>
          <a:stretch>
            <a:fillRect/>
          </a:stretch>
        </p:blipFill>
        <p:spPr bwMode="auto">
          <a:xfrm>
            <a:off x="5791200" y="5181600"/>
            <a:ext cx="1410328" cy="1143000"/>
          </a:xfrm>
          <a:prstGeom prst="rect">
            <a:avLst/>
          </a:prstGeom>
          <a:noFill/>
        </p:spPr>
      </p:pic>
      <p:pic>
        <p:nvPicPr>
          <p:cNvPr id="8" name="Picture 2" descr="D:\iPhoto Library\Originals\2009\Mar 14, 2009\P1010442.JPG"/>
          <p:cNvPicPr>
            <a:picLocks noChangeAspect="1" noChangeArrowheads="1"/>
          </p:cNvPicPr>
          <p:nvPr/>
        </p:nvPicPr>
        <p:blipFill>
          <a:blip r:embed="rId6" cstate="print"/>
          <a:srcRect/>
          <a:stretch>
            <a:fillRect/>
          </a:stretch>
        </p:blipFill>
        <p:spPr bwMode="auto">
          <a:xfrm>
            <a:off x="7391400" y="5181600"/>
            <a:ext cx="1351313" cy="1192563"/>
          </a:xfrm>
          <a:prstGeom prst="rect">
            <a:avLst/>
          </a:prstGeom>
          <a:noFill/>
        </p:spPr>
      </p:pic>
      <p:sp>
        <p:nvSpPr>
          <p:cNvPr id="9" name="TextBox 8"/>
          <p:cNvSpPr txBox="1"/>
          <p:nvPr/>
        </p:nvSpPr>
        <p:spPr>
          <a:xfrm>
            <a:off x="762000" y="6400800"/>
            <a:ext cx="1981200" cy="276999"/>
          </a:xfrm>
          <a:prstGeom prst="rect">
            <a:avLst/>
          </a:prstGeom>
          <a:noFill/>
        </p:spPr>
        <p:txBody>
          <a:bodyPr wrap="square" rtlCol="0">
            <a:spAutoFit/>
          </a:bodyPr>
          <a:lstStyle/>
          <a:p>
            <a:r>
              <a:rPr lang="en-US" sz="1200" dirty="0" smtClean="0"/>
              <a:t>Pictures by Rodolfo Vega</a:t>
            </a:r>
            <a:endParaRPr lang="en-US" sz="1200" dirty="0"/>
          </a:p>
        </p:txBody>
      </p:sp>
      <p:sp>
        <p:nvSpPr>
          <p:cNvPr id="10" name="TextBox 9"/>
          <p:cNvSpPr txBox="1"/>
          <p:nvPr/>
        </p:nvSpPr>
        <p:spPr>
          <a:xfrm>
            <a:off x="5791200" y="6400801"/>
            <a:ext cx="2362200" cy="276999"/>
          </a:xfrm>
          <a:prstGeom prst="rect">
            <a:avLst/>
          </a:prstGeom>
          <a:noFill/>
        </p:spPr>
        <p:txBody>
          <a:bodyPr wrap="square" rtlCol="0">
            <a:spAutoFit/>
          </a:bodyPr>
          <a:lstStyle/>
          <a:p>
            <a:r>
              <a:rPr lang="en-US" sz="1200" dirty="0" smtClean="0"/>
              <a:t>Pictures by Laura </a:t>
            </a:r>
            <a:r>
              <a:rPr lang="en-US" sz="1200" dirty="0" err="1" smtClean="0"/>
              <a:t>Tomokiyo</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a:t>
            </a:r>
            <a:r>
              <a:rPr lang="en-US" dirty="0" err="1" smtClean="0"/>
              <a:t>Iñupiaq</a:t>
            </a:r>
            <a:r>
              <a:rPr lang="en-US" dirty="0" smtClean="0"/>
              <a:t/>
            </a:r>
            <a:br>
              <a:rPr lang="en-US" dirty="0" smtClean="0"/>
            </a:br>
            <a:r>
              <a:rPr lang="en-US" sz="3600" dirty="0" smtClean="0"/>
              <a:t>(From notes by Lawrence Kaplan)</a:t>
            </a:r>
            <a:endParaRPr lang="en-US" dirty="0"/>
          </a:p>
        </p:txBody>
      </p:sp>
      <p:sp>
        <p:nvSpPr>
          <p:cNvPr id="3" name="Content Placeholder 2"/>
          <p:cNvSpPr>
            <a:spLocks noGrp="1"/>
          </p:cNvSpPr>
          <p:nvPr>
            <p:ph sz="quarter" idx="1"/>
          </p:nvPr>
        </p:nvSpPr>
        <p:spPr>
          <a:xfrm>
            <a:off x="685800" y="2286000"/>
            <a:ext cx="7772400" cy="3352800"/>
          </a:xfrm>
        </p:spPr>
        <p:txBody>
          <a:bodyPr/>
          <a:lstStyle/>
          <a:p>
            <a:r>
              <a:rPr lang="en-US" dirty="0" smtClean="0">
                <a:solidFill>
                  <a:schemeClr val="tx1"/>
                </a:solidFill>
                <a:latin typeface="+mn-lt"/>
                <a:ea typeface="+mn-ea"/>
                <a:cs typeface="+mn-cs"/>
              </a:rPr>
              <a:t>vowels:  a  </a:t>
            </a:r>
            <a:r>
              <a:rPr lang="en-US" dirty="0" err="1" smtClean="0">
                <a:solidFill>
                  <a:schemeClr val="tx1"/>
                </a:solidFill>
                <a:latin typeface="+mn-lt"/>
                <a:ea typeface="+mn-ea"/>
                <a:cs typeface="+mn-cs"/>
              </a:rPr>
              <a:t>i</a:t>
            </a:r>
            <a:r>
              <a:rPr lang="en-US" dirty="0" smtClean="0">
                <a:solidFill>
                  <a:schemeClr val="tx1"/>
                </a:solidFill>
                <a:latin typeface="+mn-lt"/>
                <a:ea typeface="+mn-ea"/>
                <a:cs typeface="+mn-cs"/>
              </a:rPr>
              <a:t>  u    </a:t>
            </a:r>
            <a:r>
              <a:rPr lang="en-US" dirty="0" err="1" smtClean="0">
                <a:solidFill>
                  <a:schemeClr val="tx1"/>
                </a:solidFill>
                <a:latin typeface="+mn-lt"/>
                <a:ea typeface="+mn-ea"/>
                <a:cs typeface="+mn-cs"/>
              </a:rPr>
              <a:t>aa</a:t>
            </a:r>
            <a:r>
              <a:rPr lang="en-US" dirty="0" smtClean="0">
                <a:solidFill>
                  <a:schemeClr val="tx1"/>
                </a:solidFill>
                <a:latin typeface="+mn-lt"/>
                <a:ea typeface="+mn-ea"/>
                <a:cs typeface="+mn-cs"/>
              </a:rPr>
              <a:t> ii </a:t>
            </a:r>
            <a:r>
              <a:rPr lang="en-US" dirty="0" err="1" smtClean="0">
                <a:solidFill>
                  <a:schemeClr val="tx1"/>
                </a:solidFill>
                <a:latin typeface="+mn-lt"/>
                <a:ea typeface="+mn-ea"/>
                <a:cs typeface="+mn-cs"/>
              </a:rPr>
              <a:t>uu</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ai</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ia</a:t>
            </a:r>
            <a:r>
              <a:rPr lang="en-US" dirty="0" smtClean="0">
                <a:solidFill>
                  <a:schemeClr val="tx1"/>
                </a:solidFill>
                <a:latin typeface="+mn-lt"/>
                <a:ea typeface="+mn-ea"/>
                <a:cs typeface="+mn-cs"/>
              </a:rPr>
              <a:t> au </a:t>
            </a:r>
            <a:r>
              <a:rPr lang="en-US" dirty="0" err="1" smtClean="0">
                <a:solidFill>
                  <a:schemeClr val="tx1"/>
                </a:solidFill>
                <a:latin typeface="+mn-lt"/>
                <a:ea typeface="+mn-ea"/>
                <a:cs typeface="+mn-cs"/>
              </a:rPr>
              <a:t>ua</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iu</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ui</a:t>
            </a:r>
            <a:r>
              <a:rPr lang="en-US" dirty="0" smtClean="0">
                <a:solidFill>
                  <a:schemeClr val="tx1"/>
                </a:solidFill>
                <a:latin typeface="+mn-lt"/>
                <a:ea typeface="+mn-ea"/>
                <a:cs typeface="+mn-cs"/>
              </a:rPr>
              <a:t> </a:t>
            </a:r>
          </a:p>
          <a:p>
            <a:r>
              <a:rPr lang="en-US" dirty="0" smtClean="0">
                <a:solidFill>
                  <a:schemeClr val="tx1"/>
                </a:solidFill>
                <a:latin typeface="+mn-lt"/>
                <a:ea typeface="+mn-ea"/>
                <a:cs typeface="+mn-cs"/>
              </a:rPr>
              <a:t>consonants:</a:t>
            </a:r>
          </a:p>
          <a:p>
            <a:r>
              <a:rPr lang="en-US" dirty="0" smtClean="0">
                <a:solidFill>
                  <a:schemeClr val="tx1"/>
                </a:solidFill>
                <a:latin typeface="+mn-lt"/>
                <a:ea typeface="+mn-ea"/>
                <a:cs typeface="+mn-cs"/>
              </a:rPr>
              <a:t>p      t    </a:t>
            </a:r>
            <a:r>
              <a:rPr lang="en-US" dirty="0" err="1" smtClean="0">
                <a:solidFill>
                  <a:schemeClr val="tx1"/>
                </a:solidFill>
                <a:latin typeface="+mn-lt"/>
                <a:ea typeface="+mn-ea"/>
                <a:cs typeface="+mn-cs"/>
              </a:rPr>
              <a:t>ch</a:t>
            </a:r>
            <a:r>
              <a:rPr lang="en-US" dirty="0" smtClean="0">
                <a:solidFill>
                  <a:schemeClr val="tx1"/>
                </a:solidFill>
                <a:latin typeface="+mn-lt"/>
                <a:ea typeface="+mn-ea"/>
                <a:cs typeface="+mn-cs"/>
              </a:rPr>
              <a:t>                k          q          ‘ </a:t>
            </a:r>
          </a:p>
          <a:p>
            <a:r>
              <a:rPr lang="en-US" dirty="0" smtClean="0">
                <a:solidFill>
                  <a:schemeClr val="tx1"/>
                </a:solidFill>
                <a:latin typeface="+mn-lt"/>
                <a:ea typeface="+mn-ea"/>
                <a:cs typeface="+mn-cs"/>
              </a:rPr>
              <a:t>(f)    ł      </a:t>
            </a:r>
            <a:r>
              <a:rPr lang="en-US" dirty="0" err="1" smtClean="0">
                <a:solidFill>
                  <a:schemeClr val="tx1"/>
                </a:solidFill>
                <a:latin typeface="+mn-lt"/>
                <a:ea typeface="+mn-ea"/>
                <a:cs typeface="+mn-cs"/>
              </a:rPr>
              <a:t>ł</a:t>
            </a:r>
            <a:r>
              <a:rPr lang="en-US" dirty="0" smtClean="0">
                <a:solidFill>
                  <a:schemeClr val="tx1"/>
                </a:solidFill>
                <a:latin typeface="+mn-lt"/>
                <a:ea typeface="+mn-ea"/>
                <a:cs typeface="+mn-cs"/>
              </a:rPr>
              <a:t>     s  </a:t>
            </a:r>
            <a:r>
              <a:rPr lang="en-US" dirty="0" err="1" smtClean="0">
                <a:solidFill>
                  <a:schemeClr val="tx1"/>
                </a:solidFill>
                <a:latin typeface="+mn-lt"/>
                <a:ea typeface="+mn-ea"/>
                <a:cs typeface="+mn-cs"/>
              </a:rPr>
              <a:t>sr</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kh</a:t>
            </a:r>
            <a:r>
              <a:rPr lang="en-US" dirty="0" smtClean="0">
                <a:solidFill>
                  <a:schemeClr val="tx1"/>
                </a:solidFill>
                <a:latin typeface="+mn-lt"/>
                <a:ea typeface="+mn-ea"/>
                <a:cs typeface="+mn-cs"/>
              </a:rPr>
              <a:t> (x)  </a:t>
            </a:r>
            <a:r>
              <a:rPr lang="en-US" dirty="0" err="1" smtClean="0">
                <a:solidFill>
                  <a:schemeClr val="tx1"/>
                </a:solidFill>
                <a:latin typeface="+mn-lt"/>
                <a:ea typeface="+mn-ea"/>
                <a:cs typeface="+mn-cs"/>
              </a:rPr>
              <a:t>qh</a:t>
            </a:r>
            <a:r>
              <a:rPr lang="en-US" dirty="0" smtClean="0">
                <a:solidFill>
                  <a:schemeClr val="tx1"/>
                </a:solidFill>
                <a:latin typeface="+mn-lt"/>
                <a:ea typeface="+mn-ea"/>
                <a:cs typeface="+mn-cs"/>
              </a:rPr>
              <a:t> (X)  h</a:t>
            </a:r>
          </a:p>
          <a:p>
            <a:r>
              <a:rPr lang="en-US" dirty="0" smtClean="0">
                <a:solidFill>
                  <a:schemeClr val="tx1"/>
                </a:solidFill>
                <a:latin typeface="+mn-lt"/>
                <a:ea typeface="+mn-ea"/>
                <a:cs typeface="+mn-cs"/>
              </a:rPr>
              <a:t>v      l      ļ     z    y     g (ɣ)    ġ (ʁ)</a:t>
            </a:r>
          </a:p>
          <a:p>
            <a:r>
              <a:rPr lang="en-US" dirty="0" smtClean="0">
                <a:solidFill>
                  <a:schemeClr val="tx1"/>
                </a:solidFill>
                <a:latin typeface="+mn-lt"/>
                <a:ea typeface="+mn-ea"/>
                <a:cs typeface="+mn-cs"/>
              </a:rPr>
              <a:t>m     n    ñ                 ŋ</a:t>
            </a:r>
          </a:p>
          <a:p>
            <a:endParaRPr lang="en-US" dirty="0"/>
          </a:p>
        </p:txBody>
      </p:sp>
      <p:pic>
        <p:nvPicPr>
          <p:cNvPr id="4" name="Content Placeholder 3" descr="eskimo-aleut-map.bmp"/>
          <p:cNvPicPr>
            <a:picLocks noChangeAspect="1"/>
          </p:cNvPicPr>
          <p:nvPr/>
        </p:nvPicPr>
        <p:blipFill>
          <a:blip r:embed="rId2"/>
          <a:srcRect/>
          <a:stretch>
            <a:fillRect/>
          </a:stretch>
        </p:blipFill>
        <p:spPr>
          <a:xfrm>
            <a:off x="6934200" y="304800"/>
            <a:ext cx="1669679" cy="11731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884238"/>
          </a:xfrm>
        </p:spPr>
        <p:txBody>
          <a:bodyPr/>
          <a:lstStyle/>
          <a:p>
            <a:r>
              <a:rPr lang="en-US" dirty="0" smtClean="0"/>
              <a:t>Properties of </a:t>
            </a:r>
            <a:r>
              <a:rPr lang="en-US" dirty="0" err="1" smtClean="0"/>
              <a:t>Iñupiaq</a:t>
            </a:r>
            <a:endParaRPr lang="en-US" dirty="0"/>
          </a:p>
        </p:txBody>
      </p:sp>
      <p:sp>
        <p:nvSpPr>
          <p:cNvPr id="3" name="Content Placeholder 2"/>
          <p:cNvSpPr>
            <a:spLocks noGrp="1"/>
          </p:cNvSpPr>
          <p:nvPr>
            <p:ph sz="quarter" idx="1"/>
          </p:nvPr>
        </p:nvSpPr>
        <p:spPr/>
        <p:txBody>
          <a:bodyPr/>
          <a:lstStyle/>
          <a:p>
            <a:pPr>
              <a:buNone/>
            </a:pPr>
            <a:r>
              <a:rPr lang="en-US" dirty="0" smtClean="0">
                <a:solidFill>
                  <a:schemeClr val="tx1"/>
                </a:solidFill>
                <a:latin typeface="+mn-lt"/>
                <a:ea typeface="+mn-ea"/>
                <a:cs typeface="+mn-cs"/>
              </a:rPr>
              <a:t>Word structure</a:t>
            </a:r>
          </a:p>
          <a:p>
            <a:pPr>
              <a:buNone/>
            </a:pPr>
            <a:endParaRPr lang="en-US"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Stem (noun or verb) – </a:t>
            </a:r>
            <a:r>
              <a:rPr lang="en-US" sz="2000" dirty="0" err="1" smtClean="0">
                <a:solidFill>
                  <a:schemeClr val="tx1"/>
                </a:solidFill>
                <a:latin typeface="+mn-lt"/>
                <a:ea typeface="+mn-ea"/>
                <a:cs typeface="+mn-cs"/>
              </a:rPr>
              <a:t>postbase</a:t>
            </a:r>
            <a:r>
              <a:rPr lang="en-US" sz="2000" dirty="0" smtClean="0">
                <a:solidFill>
                  <a:schemeClr val="tx1"/>
                </a:solidFill>
                <a:latin typeface="+mn-lt"/>
                <a:ea typeface="+mn-ea"/>
                <a:cs typeface="+mn-cs"/>
              </a:rPr>
              <a:t>/s (optional) – inflection –enclitic (optional)</a:t>
            </a:r>
            <a:endParaRPr lang="en-US"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 </a:t>
            </a:r>
          </a:p>
          <a:p>
            <a:pPr>
              <a:buNone/>
            </a:pPr>
            <a:r>
              <a:rPr lang="en-US" dirty="0" err="1" smtClean="0">
                <a:solidFill>
                  <a:schemeClr val="tx1"/>
                </a:solidFill>
                <a:latin typeface="+mn-lt"/>
                <a:ea typeface="+mn-ea"/>
                <a:cs typeface="+mn-cs"/>
              </a:rPr>
              <a:t>Niġi</a:t>
            </a:r>
            <a:r>
              <a:rPr lang="en-US" dirty="0" smtClean="0">
                <a:solidFill>
                  <a:schemeClr val="tx1"/>
                </a:solidFill>
                <a:latin typeface="+mn-lt"/>
                <a:ea typeface="+mn-ea"/>
                <a:cs typeface="+mn-cs"/>
              </a:rPr>
              <a:t> – </a:t>
            </a:r>
            <a:r>
              <a:rPr lang="en-US" dirty="0" err="1" smtClean="0">
                <a:solidFill>
                  <a:schemeClr val="tx1"/>
                </a:solidFill>
                <a:latin typeface="+mn-lt"/>
                <a:ea typeface="+mn-ea"/>
                <a:cs typeface="+mn-cs"/>
              </a:rPr>
              <a:t>ñiaq</a:t>
            </a:r>
            <a:r>
              <a:rPr lang="en-US" dirty="0" smtClean="0">
                <a:solidFill>
                  <a:schemeClr val="tx1"/>
                </a:solidFill>
                <a:latin typeface="+mn-lt"/>
                <a:ea typeface="+mn-ea"/>
                <a:cs typeface="+mn-cs"/>
              </a:rPr>
              <a:t> – </a:t>
            </a:r>
            <a:r>
              <a:rPr lang="en-US" dirty="0" err="1" smtClean="0">
                <a:solidFill>
                  <a:schemeClr val="tx1"/>
                </a:solidFill>
                <a:latin typeface="+mn-lt"/>
                <a:ea typeface="+mn-ea"/>
                <a:cs typeface="+mn-cs"/>
              </a:rPr>
              <a:t>tu</a:t>
            </a:r>
            <a:r>
              <a:rPr lang="en-US" dirty="0" smtClean="0">
                <a:solidFill>
                  <a:schemeClr val="tx1"/>
                </a:solidFill>
                <a:latin typeface="+mn-lt"/>
                <a:ea typeface="+mn-ea"/>
                <a:cs typeface="+mn-cs"/>
              </a:rPr>
              <a:t>(q) –    </a:t>
            </a:r>
            <a:r>
              <a:rPr lang="en-US" dirty="0" err="1" smtClean="0">
                <a:solidFill>
                  <a:schemeClr val="tx1"/>
                </a:solidFill>
                <a:latin typeface="+mn-lt"/>
                <a:ea typeface="+mn-ea"/>
                <a:cs typeface="+mn-cs"/>
              </a:rPr>
              <a:t>guuq</a:t>
            </a:r>
            <a:r>
              <a:rPr lang="en-US"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Eat -    will  - s/he – it is said</a:t>
            </a:r>
          </a:p>
          <a:p>
            <a:pPr>
              <a:buNone/>
            </a:pPr>
            <a:r>
              <a:rPr lang="en-US" dirty="0" smtClean="0">
                <a:solidFill>
                  <a:schemeClr val="tx1"/>
                </a:solidFill>
                <a:latin typeface="+mn-lt"/>
                <a:ea typeface="+mn-ea"/>
                <a:cs typeface="+mn-cs"/>
              </a:rPr>
              <a:t>“It is said that s/he will eat.’</a:t>
            </a:r>
          </a:p>
          <a:p>
            <a:pPr>
              <a:buNone/>
            </a:pPr>
            <a:endParaRPr lang="en-US" dirty="0"/>
          </a:p>
        </p:txBody>
      </p:sp>
      <p:pic>
        <p:nvPicPr>
          <p:cNvPr id="4" name="Content Placeholder 3" descr="eskimo-aleut-map.bmp"/>
          <p:cNvPicPr>
            <a:picLocks noChangeAspect="1"/>
          </p:cNvPicPr>
          <p:nvPr/>
        </p:nvPicPr>
        <p:blipFill>
          <a:blip r:embed="rId2"/>
          <a:srcRect/>
          <a:stretch>
            <a:fillRect/>
          </a:stretch>
        </p:blipFill>
        <p:spPr>
          <a:xfrm>
            <a:off x="6400800" y="533400"/>
            <a:ext cx="1669679" cy="11731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Iñupiaq</a:t>
            </a:r>
            <a:endParaRPr lang="en-US" dirty="0"/>
          </a:p>
        </p:txBody>
      </p:sp>
      <p:sp>
        <p:nvSpPr>
          <p:cNvPr id="3" name="Content Placeholder 2"/>
          <p:cNvSpPr>
            <a:spLocks noGrp="1"/>
          </p:cNvSpPr>
          <p:nvPr>
            <p:ph sz="quarter" idx="1"/>
          </p:nvPr>
        </p:nvSpPr>
        <p:spPr>
          <a:xfrm>
            <a:off x="990600" y="1981200"/>
            <a:ext cx="7772400" cy="3733800"/>
          </a:xfrm>
        </p:spPr>
        <p:txBody>
          <a:bodyPr/>
          <a:lstStyle/>
          <a:p>
            <a:r>
              <a:rPr lang="en-US" dirty="0" smtClean="0">
                <a:solidFill>
                  <a:schemeClr val="tx1"/>
                </a:solidFill>
                <a:latin typeface="+mn-lt"/>
                <a:ea typeface="+mn-ea"/>
                <a:cs typeface="+mn-cs"/>
              </a:rPr>
              <a:t>Dual Number</a:t>
            </a:r>
          </a:p>
          <a:p>
            <a:pPr lvl="1"/>
            <a:r>
              <a:rPr lang="en-US" dirty="0" err="1" smtClean="0">
                <a:solidFill>
                  <a:schemeClr val="tx1"/>
                </a:solidFill>
                <a:latin typeface="+mn-lt"/>
                <a:ea typeface="+mn-ea"/>
                <a:cs typeface="+mn-cs"/>
              </a:rPr>
              <a:t>Niġi-ruŋa</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‘I am eating’ or ‘I ate.’ (singular)   	</a:t>
            </a:r>
            <a:endParaRPr lang="en-US" dirty="0" smtClean="0"/>
          </a:p>
          <a:p>
            <a:pPr lvl="1"/>
            <a:r>
              <a:rPr lang="en-US" dirty="0" err="1" smtClean="0">
                <a:solidFill>
                  <a:schemeClr val="tx1"/>
                </a:solidFill>
                <a:latin typeface="+mn-lt"/>
                <a:ea typeface="+mn-ea"/>
                <a:cs typeface="+mn-cs"/>
              </a:rPr>
              <a:t>Niġi-ruguk</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‘We</a:t>
            </a:r>
            <a:r>
              <a:rPr lang="en-US" baseline="-25000" dirty="0" smtClean="0">
                <a:solidFill>
                  <a:schemeClr val="tx1"/>
                </a:solidFill>
                <a:latin typeface="+mn-lt"/>
                <a:ea typeface="+mn-ea"/>
                <a:cs typeface="+mn-cs"/>
              </a:rPr>
              <a:t>2 </a:t>
            </a:r>
            <a:r>
              <a:rPr lang="en-US" dirty="0" smtClean="0">
                <a:solidFill>
                  <a:schemeClr val="tx1"/>
                </a:solidFill>
                <a:latin typeface="+mn-lt"/>
                <a:ea typeface="+mn-ea"/>
                <a:cs typeface="+mn-cs"/>
              </a:rPr>
              <a:t>are eating.’ or ‘We</a:t>
            </a:r>
            <a:r>
              <a:rPr lang="en-US" baseline="-25000" dirty="0" smtClean="0">
                <a:solidFill>
                  <a:schemeClr val="tx1"/>
                </a:solidFill>
                <a:latin typeface="+mn-lt"/>
                <a:ea typeface="+mn-ea"/>
                <a:cs typeface="+mn-cs"/>
              </a:rPr>
              <a:t>2</a:t>
            </a:r>
            <a:r>
              <a:rPr lang="en-US" dirty="0" smtClean="0">
                <a:solidFill>
                  <a:schemeClr val="tx1"/>
                </a:solidFill>
                <a:latin typeface="+mn-lt"/>
                <a:ea typeface="+mn-ea"/>
                <a:cs typeface="+mn-cs"/>
              </a:rPr>
              <a:t> ate.’ (dual)</a:t>
            </a:r>
          </a:p>
          <a:p>
            <a:pPr lvl="1"/>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Niġi-rugut</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‘We are eating. or ‘We ate.’  (plural)</a:t>
            </a:r>
          </a:p>
          <a:p>
            <a:endParaRPr lang="en-US" dirty="0"/>
          </a:p>
        </p:txBody>
      </p:sp>
      <p:pic>
        <p:nvPicPr>
          <p:cNvPr id="4" name="Content Placeholder 3" descr="eskimo-aleut-map.bmp"/>
          <p:cNvPicPr>
            <a:picLocks noChangeAspect="1"/>
          </p:cNvPicPr>
          <p:nvPr/>
        </p:nvPicPr>
        <p:blipFill>
          <a:blip r:embed="rId2"/>
          <a:srcRect/>
          <a:stretch>
            <a:fillRect/>
          </a:stretch>
        </p:blipFill>
        <p:spPr>
          <a:xfrm>
            <a:off x="6477000" y="685800"/>
            <a:ext cx="1669679" cy="11731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Iñupiaq</a:t>
            </a:r>
            <a:endParaRPr lang="en-US" dirty="0"/>
          </a:p>
        </p:txBody>
      </p:sp>
      <p:sp>
        <p:nvSpPr>
          <p:cNvPr id="3" name="Content Placeholder 2"/>
          <p:cNvSpPr>
            <a:spLocks noGrp="1"/>
          </p:cNvSpPr>
          <p:nvPr>
            <p:ph sz="quarter" idx="1"/>
          </p:nvPr>
        </p:nvSpPr>
        <p:spPr>
          <a:xfrm>
            <a:off x="609600" y="1752600"/>
            <a:ext cx="7772400" cy="4572000"/>
          </a:xfrm>
        </p:spPr>
        <p:txBody>
          <a:bodyPr/>
          <a:lstStyle/>
          <a:p>
            <a:r>
              <a:rPr lang="en-US" dirty="0" smtClean="0"/>
              <a:t>Ergative Case (transitive sentences)</a:t>
            </a:r>
          </a:p>
          <a:p>
            <a:pPr lvl="1"/>
            <a:r>
              <a:rPr lang="en-US" dirty="0" err="1" smtClean="0">
                <a:solidFill>
                  <a:schemeClr val="tx1"/>
                </a:solidFill>
                <a:latin typeface="+mn-lt"/>
                <a:ea typeface="+mn-ea"/>
                <a:cs typeface="+mn-cs"/>
              </a:rPr>
              <a:t>Aŋuti</a:t>
            </a:r>
            <a:r>
              <a:rPr lang="en-US" dirty="0" smtClean="0">
                <a:solidFill>
                  <a:schemeClr val="tx1"/>
                </a:solidFill>
                <a:latin typeface="+mn-lt"/>
                <a:ea typeface="+mn-ea"/>
                <a:cs typeface="+mn-cs"/>
              </a:rPr>
              <a:t>-m     </a:t>
            </a:r>
            <a:r>
              <a:rPr lang="en-US" dirty="0" err="1" smtClean="0">
                <a:solidFill>
                  <a:schemeClr val="tx1"/>
                </a:solidFill>
                <a:latin typeface="+mn-lt"/>
                <a:ea typeface="+mn-ea"/>
                <a:cs typeface="+mn-cs"/>
              </a:rPr>
              <a:t>tuttu</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niġi-gaa</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Man-Rel.   caribou-Abs. eat-trans. 3s-3s</a:t>
            </a:r>
          </a:p>
          <a:p>
            <a:pPr lvl="1"/>
            <a:r>
              <a:rPr lang="en-US" dirty="0" smtClean="0">
                <a:solidFill>
                  <a:schemeClr val="tx1"/>
                </a:solidFill>
                <a:latin typeface="+mn-lt"/>
                <a:ea typeface="+mn-ea"/>
                <a:cs typeface="+mn-cs"/>
              </a:rPr>
              <a:t>‘The man ate/is eating caribou.’</a:t>
            </a:r>
          </a:p>
          <a:p>
            <a:pPr lvl="1">
              <a:buNone/>
            </a:pPr>
            <a:r>
              <a:rPr lang="en-US" dirty="0" smtClean="0">
                <a:solidFill>
                  <a:schemeClr val="tx1"/>
                </a:solidFill>
                <a:latin typeface="+mn-lt"/>
                <a:ea typeface="+mn-ea"/>
                <a:cs typeface="+mn-cs"/>
              </a:rPr>
              <a:t> </a:t>
            </a:r>
          </a:p>
          <a:p>
            <a:pPr lvl="1"/>
            <a:r>
              <a:rPr lang="en-US" dirty="0" err="1" smtClean="0">
                <a:solidFill>
                  <a:schemeClr val="tx1"/>
                </a:solidFill>
                <a:latin typeface="+mn-lt"/>
                <a:ea typeface="+mn-ea"/>
                <a:cs typeface="+mn-cs"/>
              </a:rPr>
              <a:t>Tuttu</a:t>
            </a:r>
            <a:r>
              <a:rPr lang="en-US" dirty="0" smtClean="0">
                <a:solidFill>
                  <a:schemeClr val="tx1"/>
                </a:solidFill>
                <a:latin typeface="+mn-lt"/>
                <a:ea typeface="+mn-ea"/>
                <a:cs typeface="+mn-cs"/>
              </a:rPr>
              <a:t>-m 	</a:t>
            </a:r>
            <a:r>
              <a:rPr lang="en-US" dirty="0" err="1" smtClean="0">
                <a:solidFill>
                  <a:schemeClr val="tx1"/>
                </a:solidFill>
                <a:latin typeface="+mn-lt"/>
                <a:ea typeface="+mn-ea"/>
                <a:cs typeface="+mn-cs"/>
              </a:rPr>
              <a:t>aŋun</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niġi-gaa</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caribou-Rel.   man-Abs. eat-trans. 3s-3s</a:t>
            </a:r>
          </a:p>
          <a:p>
            <a:pPr lvl="1"/>
            <a:r>
              <a:rPr lang="en-US" dirty="0" smtClean="0">
                <a:solidFill>
                  <a:schemeClr val="tx1"/>
                </a:solidFill>
                <a:latin typeface="+mn-lt"/>
                <a:ea typeface="+mn-ea"/>
                <a:cs typeface="+mn-cs"/>
              </a:rPr>
              <a:t>‘The caribou ate the man.’</a:t>
            </a:r>
          </a:p>
          <a:p>
            <a:endParaRPr lang="en-US" dirty="0"/>
          </a:p>
        </p:txBody>
      </p:sp>
      <p:pic>
        <p:nvPicPr>
          <p:cNvPr id="4" name="Content Placeholder 3" descr="eskimo-aleut-map.bmp"/>
          <p:cNvPicPr>
            <a:picLocks noChangeAspect="1"/>
          </p:cNvPicPr>
          <p:nvPr/>
        </p:nvPicPr>
        <p:blipFill>
          <a:blip r:embed="rId2"/>
          <a:srcRect/>
          <a:stretch>
            <a:fillRect/>
          </a:stretch>
        </p:blipFill>
        <p:spPr>
          <a:xfrm>
            <a:off x="6629400" y="533400"/>
            <a:ext cx="1669679" cy="11731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Iñupiaq</a:t>
            </a:r>
            <a:endParaRPr lang="en-US" dirty="0"/>
          </a:p>
        </p:txBody>
      </p:sp>
      <p:sp>
        <p:nvSpPr>
          <p:cNvPr id="3" name="Content Placeholder 2"/>
          <p:cNvSpPr>
            <a:spLocks noGrp="1"/>
          </p:cNvSpPr>
          <p:nvPr>
            <p:ph sz="quarter" idx="1"/>
          </p:nvPr>
        </p:nvSpPr>
        <p:spPr>
          <a:xfrm>
            <a:off x="990600" y="1981200"/>
            <a:ext cx="7772400" cy="3733800"/>
          </a:xfrm>
        </p:spPr>
        <p:txBody>
          <a:bodyPr/>
          <a:lstStyle/>
          <a:p>
            <a:r>
              <a:rPr lang="en-US" dirty="0" smtClean="0"/>
              <a:t>Anti-passive (indefinite object)</a:t>
            </a:r>
          </a:p>
          <a:p>
            <a:pPr lvl="1"/>
            <a:r>
              <a:rPr lang="en-US" dirty="0" err="1" smtClean="0">
                <a:solidFill>
                  <a:srgbClr val="FF0000"/>
                </a:solidFill>
                <a:latin typeface="+mn-lt"/>
                <a:ea typeface="+mn-ea"/>
                <a:cs typeface="+mn-cs"/>
              </a:rPr>
              <a:t>Tuttu-mik</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tautuk-tuŋa</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‘I ate caribou.’ or ‘I am eating caribou.’</a:t>
            </a:r>
          </a:p>
          <a:p>
            <a:pPr lvl="1"/>
            <a:endParaRPr lang="en-US" dirty="0" smtClean="0">
              <a:ea typeface="+mn-ea"/>
            </a:endParaRPr>
          </a:p>
          <a:p>
            <a:pPr lvl="1"/>
            <a:r>
              <a:rPr lang="en-US" dirty="0" err="1" smtClean="0"/>
              <a:t>Aŋuti</a:t>
            </a:r>
            <a:r>
              <a:rPr lang="en-US" dirty="0" smtClean="0"/>
              <a:t>-m     </a:t>
            </a:r>
            <a:r>
              <a:rPr lang="en-US" dirty="0" err="1" smtClean="0">
                <a:solidFill>
                  <a:srgbClr val="FF0000"/>
                </a:solidFill>
              </a:rPr>
              <a:t>tuttu</a:t>
            </a:r>
            <a:r>
              <a:rPr lang="en-US" dirty="0" smtClean="0">
                <a:solidFill>
                  <a:srgbClr val="FF0000"/>
                </a:solidFill>
              </a:rPr>
              <a:t> </a:t>
            </a:r>
            <a:r>
              <a:rPr lang="en-US" dirty="0" smtClean="0"/>
              <a:t>    	 </a:t>
            </a:r>
            <a:r>
              <a:rPr lang="en-US" dirty="0" err="1" smtClean="0"/>
              <a:t>niġi-gaa</a:t>
            </a:r>
            <a:r>
              <a:rPr lang="en-US" dirty="0" smtClean="0"/>
              <a:t>.  </a:t>
            </a:r>
          </a:p>
          <a:p>
            <a:pPr lvl="1"/>
            <a:r>
              <a:rPr lang="en-US" dirty="0" smtClean="0"/>
              <a:t>Man-Rel.   caribou-Abs. eat-trans. 3s-3s</a:t>
            </a:r>
          </a:p>
          <a:p>
            <a:pPr lvl="1"/>
            <a:r>
              <a:rPr lang="en-US" dirty="0" smtClean="0"/>
              <a:t>‘The man ate/is eating caribou.’</a:t>
            </a:r>
          </a:p>
          <a:p>
            <a:pPr lvl="1"/>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pPr lvl="1"/>
            <a:endParaRPr lang="en-US" dirty="0"/>
          </a:p>
        </p:txBody>
      </p:sp>
      <p:pic>
        <p:nvPicPr>
          <p:cNvPr id="4" name="Content Placeholder 3" descr="eskimo-aleut-map.bmp"/>
          <p:cNvPicPr>
            <a:picLocks noChangeAspect="1"/>
          </p:cNvPicPr>
          <p:nvPr/>
        </p:nvPicPr>
        <p:blipFill>
          <a:blip r:embed="rId2"/>
          <a:srcRect/>
          <a:stretch>
            <a:fillRect/>
          </a:stretch>
        </p:blipFill>
        <p:spPr>
          <a:xfrm>
            <a:off x="6934200" y="304800"/>
            <a:ext cx="1669679" cy="11731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Iñupiaq</a:t>
            </a:r>
            <a:endParaRPr lang="en-US" dirty="0"/>
          </a:p>
        </p:txBody>
      </p:sp>
      <p:sp>
        <p:nvSpPr>
          <p:cNvPr id="3" name="Content Placeholder 2"/>
          <p:cNvSpPr>
            <a:spLocks noGrp="1"/>
          </p:cNvSpPr>
          <p:nvPr>
            <p:ph sz="quarter" idx="1"/>
          </p:nvPr>
        </p:nvSpPr>
        <p:spPr>
          <a:xfrm>
            <a:off x="457200" y="1600200"/>
            <a:ext cx="8229600" cy="4724400"/>
          </a:xfrm>
        </p:spPr>
        <p:txBody>
          <a:bodyPr/>
          <a:lstStyle/>
          <a:p>
            <a:r>
              <a:rPr lang="en-US" dirty="0" smtClean="0">
                <a:solidFill>
                  <a:schemeClr val="tx1"/>
                </a:solidFill>
                <a:latin typeface="+mn-lt"/>
                <a:ea typeface="+mn-ea"/>
                <a:cs typeface="+mn-cs"/>
              </a:rPr>
              <a:t>Long, multi-morphemic words</a:t>
            </a:r>
          </a:p>
          <a:p>
            <a:pPr lvl="1"/>
            <a:r>
              <a:rPr lang="en-US" dirty="0" err="1" smtClean="0">
                <a:solidFill>
                  <a:schemeClr val="tx1"/>
                </a:solidFill>
                <a:latin typeface="+mn-lt"/>
                <a:ea typeface="+mn-ea"/>
                <a:cs typeface="+mn-cs"/>
              </a:rPr>
              <a:t>Tauqsiġñiaġviŋmuŋniaŋitchugut</a:t>
            </a:r>
            <a:r>
              <a:rPr lang="en-US" dirty="0" smtClean="0">
                <a:solidFill>
                  <a:schemeClr val="tx1"/>
                </a:solidFill>
                <a:latin typeface="+mn-lt"/>
                <a:ea typeface="+mn-ea"/>
                <a:cs typeface="+mn-cs"/>
              </a:rPr>
              <a:t>. </a:t>
            </a:r>
          </a:p>
          <a:p>
            <a:pPr lvl="1"/>
            <a:r>
              <a:rPr lang="en-US" dirty="0" smtClean="0">
                <a:solidFill>
                  <a:schemeClr val="tx1"/>
                </a:solidFill>
                <a:latin typeface="+mn-lt"/>
                <a:ea typeface="+mn-ea"/>
                <a:cs typeface="+mn-cs"/>
              </a:rPr>
              <a:t>‘We won’t go to the store.’</a:t>
            </a:r>
          </a:p>
          <a:p>
            <a:pPr lvl="1">
              <a:buNone/>
            </a:pPr>
            <a:endParaRPr lang="en-US" dirty="0" smtClean="0">
              <a:ea typeface="+mn-ea"/>
            </a:endParaRPr>
          </a:p>
          <a:p>
            <a:r>
              <a:rPr lang="en-US" sz="2800" dirty="0" err="1" smtClean="0">
                <a:solidFill>
                  <a:schemeClr val="tx1"/>
                </a:solidFill>
                <a:latin typeface="+mn-lt"/>
                <a:ea typeface="+mn-ea"/>
                <a:cs typeface="+mn-cs"/>
              </a:rPr>
              <a:t>Kalaallisut</a:t>
            </a:r>
            <a:r>
              <a:rPr lang="en-US" sz="2800" dirty="0" smtClean="0">
                <a:solidFill>
                  <a:schemeClr val="tx1"/>
                </a:solidFill>
                <a:latin typeface="+mn-lt"/>
                <a:ea typeface="+mn-ea"/>
                <a:cs typeface="+mn-cs"/>
              </a:rPr>
              <a:t> (Greenlandic, Per </a:t>
            </a:r>
            <a:r>
              <a:rPr lang="en-US" sz="2800" dirty="0" err="1" smtClean="0">
                <a:solidFill>
                  <a:schemeClr val="tx1"/>
                </a:solidFill>
                <a:latin typeface="+mn-lt"/>
                <a:ea typeface="+mn-ea"/>
                <a:cs typeface="+mn-cs"/>
              </a:rPr>
              <a:t>Langgaard</a:t>
            </a:r>
            <a:r>
              <a:rPr lang="en-US" sz="2800" dirty="0" smtClean="0">
                <a:solidFill>
                  <a:schemeClr val="tx1"/>
                </a:solidFill>
                <a:latin typeface="+mn-lt"/>
                <a:ea typeface="+mn-ea"/>
                <a:cs typeface="+mn-cs"/>
              </a:rPr>
              <a:t>, p.c</a:t>
            </a:r>
            <a:r>
              <a:rPr lang="en-US" sz="2800" dirty="0" smtClean="0"/>
              <a:t>.)</a:t>
            </a:r>
            <a:endParaRPr lang="en-US" sz="2800" dirty="0" smtClean="0">
              <a:solidFill>
                <a:schemeClr val="tx1"/>
              </a:solidFill>
              <a:latin typeface="+mn-lt"/>
              <a:ea typeface="+mn-ea"/>
              <a:cs typeface="+mn-cs"/>
            </a:endParaRPr>
          </a:p>
          <a:p>
            <a:pPr lvl="1">
              <a:lnSpc>
                <a:spcPct val="80000"/>
              </a:lnSpc>
            </a:pPr>
            <a:r>
              <a:rPr lang="en-US" dirty="0" err="1" smtClean="0"/>
              <a:t>Pittsburghimukarthussaqarnavianngilaq</a:t>
            </a:r>
            <a:endParaRPr lang="en-US" dirty="0" smtClean="0"/>
          </a:p>
          <a:p>
            <a:pPr lvl="1">
              <a:lnSpc>
                <a:spcPct val="80000"/>
              </a:lnSpc>
            </a:pPr>
            <a:r>
              <a:rPr lang="en-US" dirty="0" smtClean="0"/>
              <a:t>Pittsburgh+PROP+Trim+SG+kar+tuq+ssaq+qar+naviar+nngit+v+IND+3SG </a:t>
            </a:r>
          </a:p>
          <a:p>
            <a:pPr lvl="1">
              <a:lnSpc>
                <a:spcPct val="80000"/>
              </a:lnSpc>
            </a:pPr>
            <a:r>
              <a:rPr lang="en-US" dirty="0" smtClean="0"/>
              <a:t>"It is not likely that anyone is going to Pittsburgh" </a:t>
            </a:r>
          </a:p>
          <a:p>
            <a:endParaRPr lang="en-US" dirty="0" smtClean="0">
              <a:solidFill>
                <a:schemeClr val="tx1"/>
              </a:solidFill>
              <a:latin typeface="+mn-lt"/>
              <a:ea typeface="+mn-ea"/>
              <a:cs typeface="+mn-cs"/>
            </a:endParaRPr>
          </a:p>
          <a:p>
            <a:endParaRPr lang="en-US" dirty="0"/>
          </a:p>
        </p:txBody>
      </p:sp>
      <p:pic>
        <p:nvPicPr>
          <p:cNvPr id="4" name="Content Placeholder 3" descr="eskimo-aleut-map.bmp"/>
          <p:cNvPicPr>
            <a:picLocks noChangeAspect="1"/>
          </p:cNvPicPr>
          <p:nvPr/>
        </p:nvPicPr>
        <p:blipFill>
          <a:blip r:embed="rId2"/>
          <a:srcRect/>
          <a:stretch>
            <a:fillRect/>
          </a:stretch>
        </p:blipFill>
        <p:spPr>
          <a:xfrm>
            <a:off x="6781800" y="609600"/>
            <a:ext cx="1669679" cy="11731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token curves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token ratio curves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Iñupiaq</a:t>
            </a:r>
            <a:r>
              <a:rPr lang="en-US" dirty="0" smtClean="0"/>
              <a:t> Orthography and Fonts</a:t>
            </a:r>
            <a:endParaRPr lang="en-US" dirty="0"/>
          </a:p>
        </p:txBody>
      </p:sp>
      <p:sp>
        <p:nvSpPr>
          <p:cNvPr id="3" name="Content Placeholder 2"/>
          <p:cNvSpPr>
            <a:spLocks noGrp="1"/>
          </p:cNvSpPr>
          <p:nvPr>
            <p:ph sz="quarter" idx="1"/>
          </p:nvPr>
        </p:nvSpPr>
        <p:spPr/>
        <p:txBody>
          <a:bodyPr/>
          <a:lstStyle/>
          <a:p>
            <a:pPr lvl="1">
              <a:buNone/>
            </a:pPr>
            <a:endParaRPr lang="en-US" sz="1800" dirty="0" smtClean="0">
              <a:solidFill>
                <a:srgbClr val="000000"/>
              </a:solidFill>
            </a:endParaRPr>
          </a:p>
          <a:p>
            <a:r>
              <a:rPr lang="en-US" sz="2400" dirty="0" smtClean="0">
                <a:solidFill>
                  <a:srgbClr val="000000"/>
                </a:solidFill>
              </a:rPr>
              <a:t>Spelling and orthography are standardized</a:t>
            </a:r>
          </a:p>
          <a:p>
            <a:r>
              <a:rPr lang="en-US" sz="2400" dirty="0" smtClean="0">
                <a:solidFill>
                  <a:srgbClr val="000000"/>
                </a:solidFill>
              </a:rPr>
              <a:t>Roman alphabet with 12 additional characters</a:t>
            </a:r>
          </a:p>
          <a:p>
            <a:r>
              <a:rPr lang="en-US" sz="2400" dirty="0" smtClean="0">
                <a:solidFill>
                  <a:srgbClr val="000000"/>
                </a:solidFill>
              </a:rPr>
              <a:t>Some community members want to change the 12 characters to digraphs for text messaging</a:t>
            </a:r>
          </a:p>
          <a:p>
            <a:r>
              <a:rPr lang="en-US" sz="2400" dirty="0" smtClean="0">
                <a:solidFill>
                  <a:srgbClr val="C00000"/>
                </a:solidFill>
              </a:rPr>
              <a:t>Non-uniformity in fonts and character representations</a:t>
            </a:r>
          </a:p>
          <a:p>
            <a:pPr lvl="1"/>
            <a:r>
              <a:rPr lang="en-US" sz="2000" dirty="0" err="1" smtClean="0">
                <a:solidFill>
                  <a:srgbClr val="C00000"/>
                </a:solidFill>
              </a:rPr>
              <a:t>Ascii</a:t>
            </a:r>
            <a:r>
              <a:rPr lang="en-US" sz="2000" dirty="0" smtClean="0">
                <a:solidFill>
                  <a:srgbClr val="C00000"/>
                </a:solidFill>
              </a:rPr>
              <a:t> and Unicode</a:t>
            </a:r>
          </a:p>
          <a:p>
            <a:pPr>
              <a:buNone/>
            </a:pPr>
            <a:endParaRPr lang="en-US" dirty="0"/>
          </a:p>
        </p:txBody>
      </p:sp>
      <p:pic>
        <p:nvPicPr>
          <p:cNvPr id="4" name="Content Placeholder 3" descr="eskimo-aleut-map.bmp"/>
          <p:cNvPicPr>
            <a:picLocks noChangeAspect="1"/>
          </p:cNvPicPr>
          <p:nvPr/>
        </p:nvPicPr>
        <p:blipFill>
          <a:blip r:embed="rId2"/>
          <a:srcRect/>
          <a:stretch>
            <a:fillRect/>
          </a:stretch>
        </p:blipFill>
        <p:spPr>
          <a:xfrm>
            <a:off x="6553200" y="4724400"/>
            <a:ext cx="1669679" cy="11731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533400"/>
            <a:ext cx="7924800" cy="609600"/>
          </a:xfrm>
        </p:spPr>
        <p:txBody>
          <a:bodyPr>
            <a:normAutofit fontScale="90000"/>
          </a:bodyPr>
          <a:lstStyle/>
          <a:p>
            <a:r>
              <a:rPr lang="en-US" dirty="0" err="1" smtClean="0"/>
              <a:t>Mapuche</a:t>
            </a:r>
            <a:endParaRPr lang="en-US" dirty="0" smtClean="0"/>
          </a:p>
        </p:txBody>
      </p:sp>
      <p:sp>
        <p:nvSpPr>
          <p:cNvPr id="13315" name="Content Placeholder 2"/>
          <p:cNvSpPr>
            <a:spLocks noGrp="1"/>
          </p:cNvSpPr>
          <p:nvPr>
            <p:ph sz="quarter" idx="1"/>
          </p:nvPr>
        </p:nvSpPr>
        <p:spPr>
          <a:xfrm>
            <a:off x="381000" y="1752600"/>
            <a:ext cx="8305800" cy="4800600"/>
          </a:xfrm>
        </p:spPr>
        <p:txBody>
          <a:bodyPr/>
          <a:lstStyle/>
          <a:p>
            <a:r>
              <a:rPr lang="en-US" sz="2800" dirty="0" smtClean="0"/>
              <a:t>Language: Mapudungun</a:t>
            </a:r>
          </a:p>
          <a:p>
            <a:pPr lvl="1"/>
            <a:r>
              <a:rPr lang="en-US" sz="2400" dirty="0" smtClean="0"/>
              <a:t>Varieties in Chile: </a:t>
            </a:r>
            <a:r>
              <a:rPr lang="en-US" sz="2400" dirty="0" err="1" smtClean="0"/>
              <a:t>Pewenche</a:t>
            </a:r>
            <a:r>
              <a:rPr lang="en-US" sz="2400" dirty="0" smtClean="0"/>
              <a:t>, </a:t>
            </a:r>
            <a:r>
              <a:rPr lang="en-US" sz="2400" dirty="0" err="1" smtClean="0"/>
              <a:t>Lafkenche</a:t>
            </a:r>
            <a:r>
              <a:rPr lang="en-US" sz="2400" dirty="0" smtClean="0"/>
              <a:t>, </a:t>
            </a:r>
            <a:r>
              <a:rPr lang="en-US" sz="2400" dirty="0" err="1" smtClean="0"/>
              <a:t>Nguluche</a:t>
            </a:r>
            <a:r>
              <a:rPr lang="en-US" sz="2400" dirty="0" smtClean="0"/>
              <a:t>, </a:t>
            </a:r>
            <a:r>
              <a:rPr lang="en-US" sz="2400" dirty="0" err="1" smtClean="0"/>
              <a:t>Huilliche</a:t>
            </a:r>
            <a:endParaRPr lang="en-US" sz="2400" dirty="0" smtClean="0"/>
          </a:p>
          <a:p>
            <a:r>
              <a:rPr lang="en-US" sz="2800" dirty="0" smtClean="0">
                <a:solidFill>
                  <a:srgbClr val="000000"/>
                </a:solidFill>
              </a:rPr>
              <a:t>440,000 speakers, including children</a:t>
            </a:r>
          </a:p>
          <a:p>
            <a:pPr lvl="1"/>
            <a:r>
              <a:rPr lang="en-US" sz="2400" dirty="0" smtClean="0">
                <a:solidFill>
                  <a:srgbClr val="0070C0"/>
                </a:solidFill>
              </a:rPr>
              <a:t>Everyone is bilingual in Spanish</a:t>
            </a:r>
          </a:p>
          <a:p>
            <a:r>
              <a:rPr lang="en-US" sz="2800" dirty="0" err="1" smtClean="0">
                <a:solidFill>
                  <a:srgbClr val="000000"/>
                </a:solidFill>
              </a:rPr>
              <a:t>Huilliche</a:t>
            </a:r>
            <a:r>
              <a:rPr lang="en-US" sz="2800" dirty="0" smtClean="0">
                <a:solidFill>
                  <a:srgbClr val="000000"/>
                </a:solidFill>
              </a:rPr>
              <a:t> is endangered</a:t>
            </a:r>
          </a:p>
          <a:p>
            <a:pPr lvl="1"/>
            <a:r>
              <a:rPr lang="en-US" sz="2400" dirty="0" smtClean="0">
                <a:solidFill>
                  <a:srgbClr val="000000"/>
                </a:solidFill>
              </a:rPr>
              <a:t>Less than 100 speakers, all older (</a:t>
            </a:r>
            <a:r>
              <a:rPr lang="en-US" sz="2400" dirty="0" err="1" smtClean="0">
                <a:solidFill>
                  <a:srgbClr val="000000"/>
                </a:solidFill>
              </a:rPr>
              <a:t>Pilar</a:t>
            </a:r>
            <a:r>
              <a:rPr lang="en-US" sz="2400" dirty="0" smtClean="0">
                <a:solidFill>
                  <a:srgbClr val="000000"/>
                </a:solidFill>
              </a:rPr>
              <a:t> Alvarez, p.c.)</a:t>
            </a:r>
          </a:p>
          <a:p>
            <a:r>
              <a:rPr lang="en-US" sz="2800" dirty="0" smtClean="0">
                <a:solidFill>
                  <a:srgbClr val="000000"/>
                </a:solidFill>
              </a:rPr>
              <a:t>Chilean Ministry of Education is committed to bilingual education</a:t>
            </a:r>
          </a:p>
          <a:p>
            <a:r>
              <a:rPr lang="en-US" sz="2800" dirty="0" smtClean="0">
                <a:solidFill>
                  <a:srgbClr val="000000"/>
                </a:solidFill>
              </a:rPr>
              <a:t>Considerable Web presence in the last few years</a:t>
            </a:r>
          </a:p>
          <a:p>
            <a:pPr lvl="1"/>
            <a:r>
              <a:rPr lang="en-US" sz="2400" dirty="0" smtClean="0">
                <a:solidFill>
                  <a:srgbClr val="000000"/>
                </a:solidFill>
              </a:rPr>
              <a:t>Proposal for Wikipedia in Mapudungun</a:t>
            </a:r>
            <a:endParaRPr lang="en-US" dirty="0" smtClean="0">
              <a:solidFill>
                <a:srgbClr val="000000"/>
              </a:solidFill>
            </a:endParaRPr>
          </a:p>
          <a:p>
            <a:pPr lvl="1"/>
            <a:endParaRPr lang="en-US" dirty="0" smtClean="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7620000" y="304800"/>
            <a:ext cx="1080103" cy="17065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double life of an endangered language researcher</a:t>
            </a:r>
            <a:endParaRPr lang="en-US" dirty="0"/>
          </a:p>
        </p:txBody>
      </p:sp>
      <p:sp>
        <p:nvSpPr>
          <p:cNvPr id="3" name="Content Placeholder 2"/>
          <p:cNvSpPr>
            <a:spLocks noGrp="1"/>
          </p:cNvSpPr>
          <p:nvPr>
            <p:ph sz="quarter" idx="1"/>
          </p:nvPr>
        </p:nvSpPr>
        <p:spPr>
          <a:xfrm>
            <a:off x="914400" y="1524000"/>
            <a:ext cx="3886200" cy="4572000"/>
          </a:xfrm>
        </p:spPr>
        <p:txBody>
          <a:bodyPr>
            <a:normAutofit/>
          </a:bodyPr>
          <a:lstStyle/>
          <a:p>
            <a:pPr>
              <a:buNone/>
            </a:pPr>
            <a:r>
              <a:rPr lang="en-US" sz="2400" dirty="0" smtClean="0"/>
              <a:t>Researchers </a:t>
            </a:r>
            <a:r>
              <a:rPr lang="en-US" sz="2400" i="1" dirty="0" smtClean="0"/>
              <a:t>urgently</a:t>
            </a:r>
            <a:r>
              <a:rPr lang="en-US" sz="2400" dirty="0" smtClean="0"/>
              <a:t> need to try new things.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000" dirty="0" smtClean="0"/>
              <a:t>[endangered [language researcher]]</a:t>
            </a:r>
            <a:endParaRPr lang="en-US" sz="2000" dirty="0"/>
          </a:p>
        </p:txBody>
      </p:sp>
      <p:sp>
        <p:nvSpPr>
          <p:cNvPr id="5" name="Content Placeholder 3"/>
          <p:cNvSpPr>
            <a:spLocks noGrp="1"/>
          </p:cNvSpPr>
          <p:nvPr>
            <p:ph sz="quarter" idx="2"/>
          </p:nvPr>
        </p:nvSpPr>
        <p:spPr>
          <a:xfrm>
            <a:off x="4933950" y="1447800"/>
            <a:ext cx="3981450" cy="4572000"/>
          </a:xfrm>
        </p:spPr>
        <p:txBody>
          <a:bodyPr>
            <a:normAutofit/>
          </a:bodyPr>
          <a:lstStyle/>
          <a:p>
            <a:pPr marL="342900" lvl="1" indent="-342900">
              <a:buNone/>
            </a:pPr>
            <a:r>
              <a:rPr lang="en-US" dirty="0" smtClean="0"/>
              <a:t>Speakers of endangered languages </a:t>
            </a:r>
            <a:r>
              <a:rPr lang="en-US" i="1" dirty="0" smtClean="0"/>
              <a:t>urgently</a:t>
            </a:r>
            <a:r>
              <a:rPr lang="en-US" dirty="0" smtClean="0"/>
              <a:t> need tools that work. </a:t>
            </a:r>
          </a:p>
          <a:p>
            <a:endParaRPr lang="en-US" dirty="0" smtClean="0"/>
          </a:p>
          <a:p>
            <a:endParaRPr lang="en-US" dirty="0" smtClean="0"/>
          </a:p>
          <a:p>
            <a:endParaRPr lang="en-US" dirty="0" smtClean="0"/>
          </a:p>
          <a:p>
            <a:endParaRPr lang="en-US" dirty="0" smtClean="0"/>
          </a:p>
          <a:p>
            <a:endParaRPr lang="en-US" dirty="0" smtClean="0"/>
          </a:p>
          <a:p>
            <a:pPr>
              <a:buNone/>
            </a:pPr>
            <a:endParaRPr lang="en-US" sz="2200" dirty="0" smtClean="0"/>
          </a:p>
          <a:p>
            <a:pPr>
              <a:buNone/>
            </a:pPr>
            <a:r>
              <a:rPr lang="en-US" sz="2200" dirty="0" smtClean="0"/>
              <a:t>[[endangered language] researcher]</a:t>
            </a:r>
          </a:p>
          <a:p>
            <a:pPr>
              <a:buNone/>
            </a:pPr>
            <a:endParaRPr lang="en-US" dirty="0"/>
          </a:p>
        </p:txBody>
      </p:sp>
      <p:pic>
        <p:nvPicPr>
          <p:cNvPr id="6" name="Picture 2" descr="D:\iPhoto Library\Originals\2009\Mar 11, 2009\P1030710.JPG"/>
          <p:cNvPicPr>
            <a:picLocks noChangeAspect="1" noChangeArrowheads="1"/>
          </p:cNvPicPr>
          <p:nvPr/>
        </p:nvPicPr>
        <p:blipFill>
          <a:blip r:embed="rId2" cstate="print"/>
          <a:srcRect/>
          <a:stretch>
            <a:fillRect/>
          </a:stretch>
        </p:blipFill>
        <p:spPr bwMode="auto">
          <a:xfrm>
            <a:off x="5029200" y="2362200"/>
            <a:ext cx="3494617" cy="2620963"/>
          </a:xfrm>
          <a:prstGeom prst="rect">
            <a:avLst/>
          </a:prstGeom>
          <a:noFill/>
          <a:ln w="9525">
            <a:noFill/>
            <a:miter lim="800000"/>
            <a:headEnd/>
            <a:tailEnd/>
          </a:ln>
        </p:spPr>
      </p:pic>
      <p:sp>
        <p:nvSpPr>
          <p:cNvPr id="8" name="TextBox 7"/>
          <p:cNvSpPr txBox="1"/>
          <p:nvPr/>
        </p:nvSpPr>
        <p:spPr>
          <a:xfrm>
            <a:off x="5257800" y="6172200"/>
            <a:ext cx="3657600" cy="338554"/>
          </a:xfrm>
          <a:prstGeom prst="rect">
            <a:avLst/>
          </a:prstGeom>
          <a:noFill/>
        </p:spPr>
        <p:txBody>
          <a:bodyPr wrap="square" rtlCol="0">
            <a:spAutoFit/>
          </a:bodyPr>
          <a:lstStyle/>
          <a:p>
            <a:r>
              <a:rPr lang="en-US" sz="1600" dirty="0" smtClean="0"/>
              <a:t>Picture by Laura </a:t>
            </a:r>
            <a:r>
              <a:rPr lang="en-US" sz="1600" dirty="0" err="1" smtClean="0"/>
              <a:t>Tomokiyo</a:t>
            </a:r>
            <a:endParaRPr lang="en-US" sz="1600" dirty="0"/>
          </a:p>
        </p:txBody>
      </p:sp>
      <p:pic>
        <p:nvPicPr>
          <p:cNvPr id="9" name="Picture 1"/>
          <p:cNvPicPr>
            <a:picLocks noChangeAspect="1" noChangeArrowheads="1"/>
          </p:cNvPicPr>
          <p:nvPr/>
        </p:nvPicPr>
        <p:blipFill>
          <a:blip r:embed="rId3"/>
          <a:stretch>
            <a:fillRect/>
          </a:stretch>
        </p:blipFill>
        <p:spPr bwMode="auto">
          <a:xfrm>
            <a:off x="1523999" y="2590800"/>
            <a:ext cx="1905833" cy="1752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Mapudungun</a:t>
            </a:r>
            <a:br>
              <a:rPr lang="en-US" dirty="0" smtClean="0"/>
            </a:br>
            <a:r>
              <a:rPr lang="en-US" sz="3600" dirty="0" smtClean="0"/>
              <a:t>(</a:t>
            </a:r>
            <a:r>
              <a:rPr lang="en-US" sz="3600" dirty="0" err="1" smtClean="0"/>
              <a:t>Zúñiga</a:t>
            </a:r>
            <a:r>
              <a:rPr lang="en-US" sz="3600" dirty="0" smtClean="0"/>
              <a:t> 2000)</a:t>
            </a:r>
            <a:endParaRPr lang="en-US" sz="3600" dirty="0"/>
          </a:p>
        </p:txBody>
      </p:sp>
      <p:graphicFrame>
        <p:nvGraphicFramePr>
          <p:cNvPr id="4" name="Content Placeholder 3"/>
          <p:cNvGraphicFramePr>
            <a:graphicFrameLocks noGrp="1"/>
          </p:cNvGraphicFramePr>
          <p:nvPr>
            <p:ph sz="quarter" idx="1"/>
          </p:nvPr>
        </p:nvGraphicFramePr>
        <p:xfrm>
          <a:off x="457200" y="2667000"/>
          <a:ext cx="8229600" cy="2595880"/>
        </p:xfrm>
        <a:graphic>
          <a:graphicData uri="http://schemas.openxmlformats.org/drawingml/2006/table">
            <a:tbl>
              <a:tblPr firstRow="1" bandRow="1">
                <a:tableStyleId>{21E4AEA4-8DFA-4A89-87EB-49C32662AFE0}</a:tableStyleId>
              </a:tblPr>
              <a:tblGrid>
                <a:gridCol w="1028700"/>
                <a:gridCol w="1028700"/>
                <a:gridCol w="1028700"/>
                <a:gridCol w="1028700"/>
                <a:gridCol w="1028700"/>
                <a:gridCol w="1028700"/>
                <a:gridCol w="1028700"/>
                <a:gridCol w="1028700"/>
              </a:tblGrid>
              <a:tr h="370840">
                <a:tc>
                  <a:txBody>
                    <a:bodyPr/>
                    <a:lstStyle/>
                    <a:p>
                      <a:endParaRPr lang="en-US" dirty="0"/>
                    </a:p>
                  </a:txBody>
                  <a:tcPr/>
                </a:tc>
                <a:tc>
                  <a:txBody>
                    <a:bodyPr/>
                    <a:lstStyle/>
                    <a:p>
                      <a:r>
                        <a:rPr lang="en-US" sz="1200" dirty="0" smtClean="0"/>
                        <a:t>labial</a:t>
                      </a:r>
                      <a:endParaRPr lang="en-US" sz="1200" dirty="0"/>
                    </a:p>
                  </a:txBody>
                  <a:tcPr/>
                </a:tc>
                <a:tc>
                  <a:txBody>
                    <a:bodyPr/>
                    <a:lstStyle/>
                    <a:p>
                      <a:r>
                        <a:rPr lang="en-US" sz="1200" dirty="0" err="1" smtClean="0"/>
                        <a:t>interdental</a:t>
                      </a:r>
                      <a:endParaRPr lang="en-US" sz="1200" dirty="0"/>
                    </a:p>
                  </a:txBody>
                  <a:tcPr/>
                </a:tc>
                <a:tc>
                  <a:txBody>
                    <a:bodyPr/>
                    <a:lstStyle/>
                    <a:p>
                      <a:r>
                        <a:rPr lang="en-US" sz="1200" dirty="0" smtClean="0"/>
                        <a:t>dental</a:t>
                      </a:r>
                      <a:endParaRPr lang="en-US" sz="1200" dirty="0"/>
                    </a:p>
                  </a:txBody>
                  <a:tcPr/>
                </a:tc>
                <a:tc>
                  <a:txBody>
                    <a:bodyPr/>
                    <a:lstStyle/>
                    <a:p>
                      <a:r>
                        <a:rPr lang="en-US" sz="1200" dirty="0" smtClean="0"/>
                        <a:t>alveolar</a:t>
                      </a:r>
                      <a:endParaRPr lang="en-US" sz="1200" dirty="0"/>
                    </a:p>
                  </a:txBody>
                  <a:tcPr/>
                </a:tc>
                <a:tc>
                  <a:txBody>
                    <a:bodyPr/>
                    <a:lstStyle/>
                    <a:p>
                      <a:r>
                        <a:rPr lang="en-US" sz="1200" dirty="0" smtClean="0"/>
                        <a:t>palatal</a:t>
                      </a:r>
                      <a:endParaRPr lang="en-US" sz="1200" dirty="0"/>
                    </a:p>
                  </a:txBody>
                  <a:tcPr/>
                </a:tc>
                <a:tc>
                  <a:txBody>
                    <a:bodyPr/>
                    <a:lstStyle/>
                    <a:p>
                      <a:r>
                        <a:rPr lang="en-US" sz="1200" dirty="0" smtClean="0"/>
                        <a:t>retroflex</a:t>
                      </a:r>
                      <a:endParaRPr lang="en-US" sz="1200" dirty="0"/>
                    </a:p>
                  </a:txBody>
                  <a:tcPr/>
                </a:tc>
                <a:tc>
                  <a:txBody>
                    <a:bodyPr/>
                    <a:lstStyle/>
                    <a:p>
                      <a:r>
                        <a:rPr lang="en-US" sz="1200" dirty="0" smtClean="0"/>
                        <a:t>velar</a:t>
                      </a:r>
                      <a:endParaRPr lang="en-US" sz="1200" dirty="0"/>
                    </a:p>
                  </a:txBody>
                  <a:tcPr/>
                </a:tc>
              </a:tr>
              <a:tr h="370840">
                <a:tc>
                  <a:txBody>
                    <a:bodyPr/>
                    <a:lstStyle/>
                    <a:p>
                      <a:r>
                        <a:rPr lang="en-US" dirty="0" smtClean="0"/>
                        <a:t>plosive</a:t>
                      </a:r>
                      <a:endParaRPr lang="en-US" dirty="0"/>
                    </a:p>
                  </a:txBody>
                  <a:tcPr/>
                </a:tc>
                <a:tc>
                  <a:txBody>
                    <a:bodyPr/>
                    <a:lstStyle/>
                    <a:p>
                      <a:r>
                        <a:rPr lang="en-US" dirty="0" smtClean="0"/>
                        <a:t>p</a:t>
                      </a:r>
                      <a:endParaRPr lang="en-US" dirty="0"/>
                    </a:p>
                  </a:txBody>
                  <a:tcPr/>
                </a:tc>
                <a:tc>
                  <a:txBody>
                    <a:bodyPr/>
                    <a:lstStyle/>
                    <a:p>
                      <a:endParaRPr lang="en-US"/>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k</a:t>
                      </a:r>
                      <a:endParaRPr lang="en-US" dirty="0"/>
                    </a:p>
                  </a:txBody>
                  <a:tcPr/>
                </a:tc>
              </a:tr>
              <a:tr h="370840">
                <a:tc>
                  <a:txBody>
                    <a:bodyPr/>
                    <a:lstStyle/>
                    <a:p>
                      <a:r>
                        <a:rPr lang="en-US" dirty="0" smtClean="0"/>
                        <a:t>fricative</a:t>
                      </a:r>
                      <a:endParaRPr lang="en-US" dirty="0"/>
                    </a:p>
                  </a:txBody>
                  <a:tcPr/>
                </a:tc>
                <a:tc>
                  <a:txBody>
                    <a:bodyPr/>
                    <a:lstStyle/>
                    <a:p>
                      <a:r>
                        <a:rPr lang="en-US" dirty="0" smtClean="0"/>
                        <a:t>f</a:t>
                      </a:r>
                      <a:endParaRPr lang="en-US" dirty="0"/>
                    </a:p>
                  </a:txBody>
                  <a:tcPr/>
                </a:tc>
                <a:tc>
                  <a:txBody>
                    <a:bodyPr/>
                    <a:lstStyle/>
                    <a:p>
                      <a:r>
                        <a:rPr lang="en-US" dirty="0" smtClean="0"/>
                        <a:t>d</a:t>
                      </a:r>
                      <a:endParaRPr lang="en-US" dirty="0"/>
                    </a:p>
                  </a:txBody>
                  <a:tcPr/>
                </a:tc>
                <a:tc>
                  <a:txBody>
                    <a:bodyPr/>
                    <a:lstStyle/>
                    <a:p>
                      <a:endParaRPr lang="en-US"/>
                    </a:p>
                  </a:txBody>
                  <a:tcPr/>
                </a:tc>
                <a:tc>
                  <a:txBody>
                    <a:bodyPr/>
                    <a:lstStyle/>
                    <a:p>
                      <a:r>
                        <a:rPr lang="en-US" dirty="0" smtClean="0"/>
                        <a:t>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affricate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err="1" smtClean="0"/>
                        <a:t>ch</a:t>
                      </a:r>
                      <a:endParaRPr lang="en-US" dirty="0"/>
                    </a:p>
                  </a:txBody>
                  <a:tcPr/>
                </a:tc>
                <a:tc>
                  <a:txBody>
                    <a:bodyPr/>
                    <a:lstStyle/>
                    <a:p>
                      <a:r>
                        <a:rPr lang="en-US" dirty="0" err="1" smtClean="0"/>
                        <a:t>tr</a:t>
                      </a:r>
                      <a:endParaRPr lang="en-US" dirty="0"/>
                    </a:p>
                  </a:txBody>
                  <a:tcPr/>
                </a:tc>
                <a:tc>
                  <a:txBody>
                    <a:bodyPr/>
                    <a:lstStyle/>
                    <a:p>
                      <a:endParaRPr lang="en-US"/>
                    </a:p>
                  </a:txBody>
                  <a:tcPr/>
                </a:tc>
              </a:tr>
              <a:tr h="370840">
                <a:tc>
                  <a:txBody>
                    <a:bodyPr/>
                    <a:lstStyle/>
                    <a:p>
                      <a:r>
                        <a:rPr lang="en-US" dirty="0" smtClean="0"/>
                        <a:t>nasal</a:t>
                      </a:r>
                      <a:endParaRPr lang="en-US" dirty="0"/>
                    </a:p>
                  </a:txBody>
                  <a:tcPr/>
                </a:tc>
                <a:tc>
                  <a:txBody>
                    <a:bodyPr/>
                    <a:lstStyle/>
                    <a:p>
                      <a:r>
                        <a:rPr lang="en-US" dirty="0" smtClean="0"/>
                        <a:t>m</a:t>
                      </a:r>
                      <a:endParaRPr lang="en-US" dirty="0"/>
                    </a:p>
                  </a:txBody>
                  <a:tcPr/>
                </a:tc>
                <a:tc>
                  <a:txBody>
                    <a:bodyPr/>
                    <a:lstStyle/>
                    <a:p>
                      <a:endParaRPr lang="en-US"/>
                    </a:p>
                  </a:txBody>
                  <a:tcPr/>
                </a:tc>
                <a:tc>
                  <a:txBody>
                    <a:bodyPr/>
                    <a:lstStyle/>
                    <a:p>
                      <a:r>
                        <a:rPr lang="en-US" u="sng" dirty="0" smtClean="0"/>
                        <a:t>n</a:t>
                      </a:r>
                      <a:endParaRPr lang="en-US" u="sng" dirty="0"/>
                    </a:p>
                  </a:txBody>
                  <a:tcPr/>
                </a:tc>
                <a:tc>
                  <a:txBody>
                    <a:bodyPr/>
                    <a:lstStyle/>
                    <a:p>
                      <a:r>
                        <a:rPr lang="en-US" dirty="0" smtClean="0"/>
                        <a:t>n</a:t>
                      </a:r>
                      <a:endParaRPr lang="en-US" dirty="0"/>
                    </a:p>
                  </a:txBody>
                  <a:tcPr/>
                </a:tc>
                <a:tc>
                  <a:txBody>
                    <a:bodyPr/>
                    <a:lstStyle/>
                    <a:p>
                      <a:r>
                        <a:rPr lang="en-US" dirty="0" smtClean="0"/>
                        <a:t>ñ</a:t>
                      </a:r>
                      <a:endParaRPr lang="en-US" dirty="0"/>
                    </a:p>
                  </a:txBody>
                  <a:tcPr/>
                </a:tc>
                <a:tc>
                  <a:txBody>
                    <a:bodyPr/>
                    <a:lstStyle/>
                    <a:p>
                      <a:endParaRPr lang="en-US" dirty="0"/>
                    </a:p>
                  </a:txBody>
                  <a:tcPr/>
                </a:tc>
                <a:tc>
                  <a:txBody>
                    <a:bodyPr/>
                    <a:lstStyle/>
                    <a:p>
                      <a:r>
                        <a:rPr lang="en-US" dirty="0" err="1" smtClean="0"/>
                        <a:t>ng</a:t>
                      </a:r>
                      <a:endParaRPr lang="en-US" dirty="0"/>
                    </a:p>
                  </a:txBody>
                  <a:tcPr/>
                </a:tc>
              </a:tr>
              <a:tr h="370840">
                <a:tc>
                  <a:txBody>
                    <a:bodyPr/>
                    <a:lstStyle/>
                    <a:p>
                      <a:r>
                        <a:rPr lang="en-US" dirty="0" smtClean="0"/>
                        <a:t>liquid</a:t>
                      </a:r>
                      <a:endParaRPr lang="en-US" dirty="0"/>
                    </a:p>
                  </a:txBody>
                  <a:tcPr/>
                </a:tc>
                <a:tc>
                  <a:txBody>
                    <a:bodyPr/>
                    <a:lstStyle/>
                    <a:p>
                      <a:endParaRPr lang="en-US" dirty="0"/>
                    </a:p>
                  </a:txBody>
                  <a:tcPr/>
                </a:tc>
                <a:tc>
                  <a:txBody>
                    <a:bodyPr/>
                    <a:lstStyle/>
                    <a:p>
                      <a:endParaRPr lang="en-US"/>
                    </a:p>
                  </a:txBody>
                  <a:tcPr/>
                </a:tc>
                <a:tc>
                  <a:txBody>
                    <a:bodyPr/>
                    <a:lstStyle/>
                    <a:p>
                      <a:r>
                        <a:rPr lang="en-US" u="sng" dirty="0" smtClean="0"/>
                        <a:t>l</a:t>
                      </a:r>
                      <a:endParaRPr lang="en-US" u="sng" dirty="0"/>
                    </a:p>
                  </a:txBody>
                  <a:tcPr/>
                </a:tc>
                <a:tc>
                  <a:txBody>
                    <a:bodyPr/>
                    <a:lstStyle/>
                    <a:p>
                      <a:r>
                        <a:rPr lang="en-US" dirty="0" smtClean="0"/>
                        <a:t>l</a:t>
                      </a:r>
                      <a:endParaRPr lang="en-US" dirty="0"/>
                    </a:p>
                  </a:txBody>
                  <a:tcPr/>
                </a:tc>
                <a:tc>
                  <a:txBody>
                    <a:bodyPr/>
                    <a:lstStyle/>
                    <a:p>
                      <a:r>
                        <a:rPr lang="en-US" dirty="0" err="1" smtClean="0"/>
                        <a:t>ll</a:t>
                      </a:r>
                      <a:endParaRPr lang="en-US" dirty="0"/>
                    </a:p>
                  </a:txBody>
                  <a:tcPr/>
                </a:tc>
                <a:tc>
                  <a:txBody>
                    <a:bodyPr/>
                    <a:lstStyle/>
                    <a:p>
                      <a:r>
                        <a:rPr lang="en-US" dirty="0" smtClean="0"/>
                        <a:t>r</a:t>
                      </a:r>
                      <a:endParaRPr lang="en-US" dirty="0"/>
                    </a:p>
                  </a:txBody>
                  <a:tcPr/>
                </a:tc>
                <a:tc>
                  <a:txBody>
                    <a:bodyPr/>
                    <a:lstStyle/>
                    <a:p>
                      <a:endParaRPr lang="en-US"/>
                    </a:p>
                  </a:txBody>
                  <a:tcPr/>
                </a:tc>
              </a:tr>
              <a:tr h="370840">
                <a:tc>
                  <a:txBody>
                    <a:bodyPr/>
                    <a:lstStyle/>
                    <a:p>
                      <a:r>
                        <a:rPr lang="en-US" dirty="0" smtClean="0"/>
                        <a:t>glide</a:t>
                      </a:r>
                      <a:endParaRPr lang="en-US" dirty="0"/>
                    </a:p>
                  </a:txBody>
                  <a:tcPr/>
                </a:tc>
                <a:tc>
                  <a:txBody>
                    <a:bodyPr/>
                    <a:lstStyle/>
                    <a:p>
                      <a:r>
                        <a:rPr lang="en-US" dirty="0" smtClean="0"/>
                        <a:t>w</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y</a:t>
                      </a:r>
                      <a:endParaRPr lang="en-US" dirty="0"/>
                    </a:p>
                  </a:txBody>
                  <a:tcPr/>
                </a:tc>
                <a:tc>
                  <a:txBody>
                    <a:bodyPr/>
                    <a:lstStyle/>
                    <a:p>
                      <a:endParaRPr lang="en-US"/>
                    </a:p>
                  </a:txBody>
                  <a:tcPr/>
                </a:tc>
                <a:tc>
                  <a:txBody>
                    <a:bodyPr/>
                    <a:lstStyle/>
                    <a:p>
                      <a:r>
                        <a:rPr lang="en-US" dirty="0" smtClean="0"/>
                        <a:t>g</a:t>
                      </a:r>
                      <a:endParaRPr lang="en-US" dirty="0"/>
                    </a:p>
                  </a:txBody>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67600" y="533400"/>
            <a:ext cx="1080103" cy="17065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772400" cy="884238"/>
          </a:xfrm>
        </p:spPr>
        <p:txBody>
          <a:bodyPr/>
          <a:lstStyle/>
          <a:p>
            <a:r>
              <a:rPr lang="en-US" dirty="0" smtClean="0"/>
              <a:t>Properties of Mapudungun</a:t>
            </a:r>
            <a:endParaRPr lang="en-US" dirty="0"/>
          </a:p>
        </p:txBody>
      </p:sp>
      <p:graphicFrame>
        <p:nvGraphicFramePr>
          <p:cNvPr id="4" name="Content Placeholder 3"/>
          <p:cNvGraphicFramePr>
            <a:graphicFrameLocks noGrp="1"/>
          </p:cNvGraphicFramePr>
          <p:nvPr>
            <p:ph sz="quarter" idx="1"/>
          </p:nvPr>
        </p:nvGraphicFramePr>
        <p:xfrm>
          <a:off x="838200" y="2286000"/>
          <a:ext cx="7772400" cy="3708400"/>
        </p:xfrm>
        <a:graphic>
          <a:graphicData uri="http://schemas.openxmlformats.org/drawingml/2006/table">
            <a:tbl>
              <a:tblPr firstRow="1" bandRow="1">
                <a:tableStyleId>{5C22544A-7EE6-4342-B048-85BDC9FD1C3A}</a:tableStyleId>
              </a:tblPr>
              <a:tblGrid>
                <a:gridCol w="1439333"/>
                <a:gridCol w="2806700"/>
                <a:gridCol w="3526367"/>
              </a:tblGrid>
              <a:tr h="370840">
                <a:tc>
                  <a:txBody>
                    <a:bodyPr/>
                    <a:lstStyle/>
                    <a:p>
                      <a:endParaRPr lang="en-US" dirty="0"/>
                    </a:p>
                  </a:txBody>
                  <a:tcPr marL="86360" marR="86360"/>
                </a:tc>
                <a:tc>
                  <a:txBody>
                    <a:bodyPr/>
                    <a:lstStyle/>
                    <a:p>
                      <a:r>
                        <a:rPr lang="en-US" dirty="0" err="1" smtClean="0"/>
                        <a:t>prounoun</a:t>
                      </a:r>
                      <a:endParaRPr lang="en-US" dirty="0"/>
                    </a:p>
                  </a:txBody>
                  <a:tcPr marL="86360" marR="86360"/>
                </a:tc>
                <a:tc>
                  <a:txBody>
                    <a:bodyPr/>
                    <a:lstStyle/>
                    <a:p>
                      <a:r>
                        <a:rPr lang="en-US" dirty="0" smtClean="0"/>
                        <a:t>Verb (walk)</a:t>
                      </a:r>
                      <a:endParaRPr lang="en-US" dirty="0"/>
                    </a:p>
                  </a:txBody>
                  <a:tcPr marL="86360" marR="86360"/>
                </a:tc>
              </a:tr>
              <a:tr h="370840">
                <a:tc>
                  <a:txBody>
                    <a:bodyPr/>
                    <a:lstStyle/>
                    <a:p>
                      <a:r>
                        <a:rPr lang="en-US" dirty="0" smtClean="0"/>
                        <a:t>1sg</a:t>
                      </a:r>
                      <a:endParaRPr lang="en-US" dirty="0"/>
                    </a:p>
                  </a:txBody>
                  <a:tcPr marL="86360" marR="86360"/>
                </a:tc>
                <a:tc>
                  <a:txBody>
                    <a:bodyPr/>
                    <a:lstStyle/>
                    <a:p>
                      <a:r>
                        <a:rPr lang="en-US" dirty="0" err="1" smtClean="0"/>
                        <a:t>inche</a:t>
                      </a:r>
                      <a:endParaRPr lang="en-US" dirty="0"/>
                    </a:p>
                  </a:txBody>
                  <a:tcPr marL="86360" marR="86360"/>
                </a:tc>
                <a:tc>
                  <a:txBody>
                    <a:bodyPr/>
                    <a:lstStyle/>
                    <a:p>
                      <a:r>
                        <a:rPr lang="en-US" dirty="0" err="1" smtClean="0"/>
                        <a:t>trekan</a:t>
                      </a:r>
                      <a:endParaRPr lang="en-US" dirty="0"/>
                    </a:p>
                  </a:txBody>
                  <a:tcPr marL="86360" marR="86360"/>
                </a:tc>
              </a:tr>
              <a:tr h="370840">
                <a:tc>
                  <a:txBody>
                    <a:bodyPr/>
                    <a:lstStyle/>
                    <a:p>
                      <a:r>
                        <a:rPr lang="en-US" dirty="0" smtClean="0"/>
                        <a:t>1du</a:t>
                      </a:r>
                      <a:endParaRPr lang="en-US" dirty="0"/>
                    </a:p>
                  </a:txBody>
                  <a:tcPr marL="86360" marR="86360"/>
                </a:tc>
                <a:tc>
                  <a:txBody>
                    <a:bodyPr/>
                    <a:lstStyle/>
                    <a:p>
                      <a:r>
                        <a:rPr lang="en-US" dirty="0" err="1" smtClean="0"/>
                        <a:t>inchiu</a:t>
                      </a:r>
                      <a:endParaRPr lang="en-US" dirty="0"/>
                    </a:p>
                  </a:txBody>
                  <a:tcPr marL="86360" marR="86360"/>
                </a:tc>
                <a:tc>
                  <a:txBody>
                    <a:bodyPr/>
                    <a:lstStyle/>
                    <a:p>
                      <a:r>
                        <a:rPr lang="en-US" dirty="0" err="1" smtClean="0"/>
                        <a:t>trekayu</a:t>
                      </a:r>
                      <a:endParaRPr lang="en-US" dirty="0"/>
                    </a:p>
                  </a:txBody>
                  <a:tcPr marL="86360" marR="86360"/>
                </a:tc>
              </a:tr>
              <a:tr h="370840">
                <a:tc>
                  <a:txBody>
                    <a:bodyPr/>
                    <a:lstStyle/>
                    <a:p>
                      <a:r>
                        <a:rPr lang="en-US" dirty="0" smtClean="0"/>
                        <a:t>1pl</a:t>
                      </a:r>
                      <a:endParaRPr lang="en-US" dirty="0"/>
                    </a:p>
                  </a:txBody>
                  <a:tcPr marL="86360" marR="86360"/>
                </a:tc>
                <a:tc>
                  <a:txBody>
                    <a:bodyPr/>
                    <a:lstStyle/>
                    <a:p>
                      <a:r>
                        <a:rPr lang="en-US" dirty="0" err="1" smtClean="0"/>
                        <a:t>iñchiñ</a:t>
                      </a:r>
                      <a:endParaRPr lang="en-US" dirty="0"/>
                    </a:p>
                  </a:txBody>
                  <a:tcPr marL="86360" marR="86360"/>
                </a:tc>
                <a:tc>
                  <a:txBody>
                    <a:bodyPr/>
                    <a:lstStyle/>
                    <a:p>
                      <a:r>
                        <a:rPr lang="en-US" dirty="0" err="1" smtClean="0"/>
                        <a:t>trekaiñ</a:t>
                      </a:r>
                      <a:endParaRPr lang="en-US" dirty="0"/>
                    </a:p>
                  </a:txBody>
                  <a:tcPr marL="86360" marR="86360"/>
                </a:tc>
              </a:tr>
              <a:tr h="370840">
                <a:tc>
                  <a:txBody>
                    <a:bodyPr/>
                    <a:lstStyle/>
                    <a:p>
                      <a:r>
                        <a:rPr lang="en-US" dirty="0" smtClean="0"/>
                        <a:t>2sg</a:t>
                      </a:r>
                      <a:endParaRPr lang="en-US" dirty="0"/>
                    </a:p>
                  </a:txBody>
                  <a:tcPr marL="86360" marR="86360"/>
                </a:tc>
                <a:tc>
                  <a:txBody>
                    <a:bodyPr/>
                    <a:lstStyle/>
                    <a:p>
                      <a:r>
                        <a:rPr lang="en-US" dirty="0" err="1" smtClean="0"/>
                        <a:t>eymi</a:t>
                      </a:r>
                      <a:endParaRPr lang="en-US" dirty="0"/>
                    </a:p>
                  </a:txBody>
                  <a:tcPr marL="86360" marR="86360"/>
                </a:tc>
                <a:tc>
                  <a:txBody>
                    <a:bodyPr/>
                    <a:lstStyle/>
                    <a:p>
                      <a:r>
                        <a:rPr lang="en-US" dirty="0" err="1" smtClean="0"/>
                        <a:t>trekaymi</a:t>
                      </a:r>
                      <a:endParaRPr lang="en-US" dirty="0"/>
                    </a:p>
                  </a:txBody>
                  <a:tcPr marL="86360" marR="86360"/>
                </a:tc>
              </a:tr>
              <a:tr h="370840">
                <a:tc>
                  <a:txBody>
                    <a:bodyPr/>
                    <a:lstStyle/>
                    <a:p>
                      <a:r>
                        <a:rPr lang="en-US" dirty="0" smtClean="0"/>
                        <a:t>2du</a:t>
                      </a:r>
                      <a:endParaRPr lang="en-US" dirty="0"/>
                    </a:p>
                  </a:txBody>
                  <a:tcPr marL="86360" marR="86360"/>
                </a:tc>
                <a:tc>
                  <a:txBody>
                    <a:bodyPr/>
                    <a:lstStyle/>
                    <a:p>
                      <a:r>
                        <a:rPr lang="en-US" dirty="0" err="1" smtClean="0"/>
                        <a:t>eymu</a:t>
                      </a:r>
                      <a:endParaRPr lang="en-US" dirty="0"/>
                    </a:p>
                  </a:txBody>
                  <a:tcPr marL="86360" marR="86360"/>
                </a:tc>
                <a:tc>
                  <a:txBody>
                    <a:bodyPr/>
                    <a:lstStyle/>
                    <a:p>
                      <a:r>
                        <a:rPr lang="en-US" dirty="0" err="1" smtClean="0"/>
                        <a:t>trekaymu</a:t>
                      </a:r>
                      <a:endParaRPr lang="en-US" dirty="0"/>
                    </a:p>
                  </a:txBody>
                  <a:tcPr marL="86360" marR="86360"/>
                </a:tc>
              </a:tr>
              <a:tr h="370840">
                <a:tc>
                  <a:txBody>
                    <a:bodyPr/>
                    <a:lstStyle/>
                    <a:p>
                      <a:r>
                        <a:rPr lang="en-US" dirty="0" smtClean="0"/>
                        <a:t>2pl</a:t>
                      </a:r>
                      <a:endParaRPr lang="en-US" dirty="0"/>
                    </a:p>
                  </a:txBody>
                  <a:tcPr marL="86360" marR="86360"/>
                </a:tc>
                <a:tc>
                  <a:txBody>
                    <a:bodyPr/>
                    <a:lstStyle/>
                    <a:p>
                      <a:r>
                        <a:rPr lang="en-US" dirty="0" err="1" smtClean="0"/>
                        <a:t>eymün</a:t>
                      </a:r>
                      <a:endParaRPr lang="en-US" dirty="0"/>
                    </a:p>
                  </a:txBody>
                  <a:tcPr marL="86360" marR="86360"/>
                </a:tc>
                <a:tc>
                  <a:txBody>
                    <a:bodyPr/>
                    <a:lstStyle/>
                    <a:p>
                      <a:r>
                        <a:rPr lang="en-US" dirty="0" err="1" smtClean="0"/>
                        <a:t>trekaymün</a:t>
                      </a:r>
                      <a:endParaRPr lang="en-US" dirty="0"/>
                    </a:p>
                  </a:txBody>
                  <a:tcPr marL="86360" marR="86360"/>
                </a:tc>
              </a:tr>
              <a:tr h="370840">
                <a:tc>
                  <a:txBody>
                    <a:bodyPr/>
                    <a:lstStyle/>
                    <a:p>
                      <a:r>
                        <a:rPr lang="en-US" dirty="0" smtClean="0"/>
                        <a:t>3sg</a:t>
                      </a:r>
                      <a:endParaRPr lang="en-US" dirty="0"/>
                    </a:p>
                  </a:txBody>
                  <a:tcPr marL="86360" marR="86360"/>
                </a:tc>
                <a:tc>
                  <a:txBody>
                    <a:bodyPr/>
                    <a:lstStyle/>
                    <a:p>
                      <a:r>
                        <a:rPr lang="en-US" dirty="0" smtClean="0"/>
                        <a:t>fey</a:t>
                      </a:r>
                      <a:endParaRPr lang="en-US" dirty="0"/>
                    </a:p>
                  </a:txBody>
                  <a:tcPr marL="86360" marR="86360"/>
                </a:tc>
                <a:tc>
                  <a:txBody>
                    <a:bodyPr/>
                    <a:lstStyle/>
                    <a:p>
                      <a:r>
                        <a:rPr lang="en-US" dirty="0" err="1" smtClean="0"/>
                        <a:t>trekay</a:t>
                      </a:r>
                      <a:endParaRPr lang="en-US" dirty="0"/>
                    </a:p>
                  </a:txBody>
                  <a:tcPr marL="86360" marR="86360"/>
                </a:tc>
              </a:tr>
              <a:tr h="370840">
                <a:tc>
                  <a:txBody>
                    <a:bodyPr/>
                    <a:lstStyle/>
                    <a:p>
                      <a:r>
                        <a:rPr lang="en-US" dirty="0" smtClean="0"/>
                        <a:t>3du</a:t>
                      </a:r>
                      <a:endParaRPr lang="en-US" dirty="0"/>
                    </a:p>
                  </a:txBody>
                  <a:tcPr marL="86360" marR="86360"/>
                </a:tc>
                <a:tc>
                  <a:txBody>
                    <a:bodyPr/>
                    <a:lstStyle/>
                    <a:p>
                      <a:r>
                        <a:rPr lang="en-US" dirty="0" err="1" smtClean="0"/>
                        <a:t>feyegu</a:t>
                      </a:r>
                      <a:endParaRPr lang="en-US" dirty="0"/>
                    </a:p>
                  </a:txBody>
                  <a:tcPr marL="86360" marR="86360"/>
                </a:tc>
                <a:tc>
                  <a:txBody>
                    <a:bodyPr/>
                    <a:lstStyle/>
                    <a:p>
                      <a:r>
                        <a:rPr lang="en-US" dirty="0" err="1" smtClean="0"/>
                        <a:t>trekay</a:t>
                      </a:r>
                      <a:r>
                        <a:rPr lang="en-US" baseline="0" dirty="0" smtClean="0"/>
                        <a:t> </a:t>
                      </a:r>
                      <a:r>
                        <a:rPr lang="en-US" baseline="0" dirty="0" err="1" smtClean="0"/>
                        <a:t>egu</a:t>
                      </a:r>
                      <a:r>
                        <a:rPr lang="en-US" baseline="0" dirty="0" smtClean="0"/>
                        <a:t>,      </a:t>
                      </a:r>
                      <a:r>
                        <a:rPr lang="en-US" baseline="0" dirty="0" err="1" smtClean="0"/>
                        <a:t>amuyngu</a:t>
                      </a:r>
                      <a:r>
                        <a:rPr lang="en-US" baseline="0" dirty="0" smtClean="0"/>
                        <a:t> (go)</a:t>
                      </a:r>
                      <a:endParaRPr lang="en-US" dirty="0"/>
                    </a:p>
                  </a:txBody>
                  <a:tcPr marL="86360" marR="86360"/>
                </a:tc>
              </a:tr>
              <a:tr h="370840">
                <a:tc>
                  <a:txBody>
                    <a:bodyPr/>
                    <a:lstStyle/>
                    <a:p>
                      <a:r>
                        <a:rPr lang="en-US" dirty="0" smtClean="0"/>
                        <a:t>3pl</a:t>
                      </a:r>
                      <a:endParaRPr lang="en-US" dirty="0"/>
                    </a:p>
                  </a:txBody>
                  <a:tcPr marL="86360" marR="86360"/>
                </a:tc>
                <a:tc>
                  <a:txBody>
                    <a:bodyPr/>
                    <a:lstStyle/>
                    <a:p>
                      <a:r>
                        <a:rPr lang="en-US" dirty="0" err="1" smtClean="0"/>
                        <a:t>feyegün</a:t>
                      </a:r>
                      <a:endParaRPr lang="en-US" dirty="0"/>
                    </a:p>
                  </a:txBody>
                  <a:tcPr marL="86360" marR="86360"/>
                </a:tc>
                <a:tc>
                  <a:txBody>
                    <a:bodyPr/>
                    <a:lstStyle/>
                    <a:p>
                      <a:r>
                        <a:rPr lang="en-US" dirty="0" err="1" smtClean="0"/>
                        <a:t>Trekay</a:t>
                      </a:r>
                      <a:r>
                        <a:rPr lang="en-US" dirty="0" smtClean="0"/>
                        <a:t> </a:t>
                      </a:r>
                      <a:r>
                        <a:rPr lang="en-US" dirty="0" err="1" smtClean="0"/>
                        <a:t>egün</a:t>
                      </a:r>
                      <a:r>
                        <a:rPr lang="en-US" dirty="0" smtClean="0"/>
                        <a:t>,   </a:t>
                      </a:r>
                      <a:r>
                        <a:rPr lang="en-US" dirty="0" err="1" smtClean="0"/>
                        <a:t>amuyngün</a:t>
                      </a:r>
                      <a:r>
                        <a:rPr lang="en-US" dirty="0" smtClean="0"/>
                        <a:t> (go)</a:t>
                      </a:r>
                      <a:endParaRPr lang="en-US" dirty="0"/>
                    </a:p>
                  </a:txBody>
                  <a:tcPr marL="86360" marR="86360"/>
                </a:tc>
              </a:tr>
            </a:tbl>
          </a:graphicData>
        </a:graphic>
      </p:graphicFrame>
      <p:sp>
        <p:nvSpPr>
          <p:cNvPr id="5" name="TextBox 4"/>
          <p:cNvSpPr txBox="1"/>
          <p:nvPr/>
        </p:nvSpPr>
        <p:spPr>
          <a:xfrm>
            <a:off x="685800" y="6172200"/>
            <a:ext cx="3581400" cy="381000"/>
          </a:xfrm>
          <a:prstGeom prst="rect">
            <a:avLst/>
          </a:prstGeom>
          <a:noFill/>
        </p:spPr>
        <p:txBody>
          <a:bodyPr wrap="square" rtlCol="0">
            <a:spAutoFit/>
          </a:bodyPr>
          <a:lstStyle/>
          <a:p>
            <a:r>
              <a:rPr lang="en-US" dirty="0" err="1" smtClean="0"/>
              <a:t>Pilar</a:t>
            </a:r>
            <a:r>
              <a:rPr lang="en-US" dirty="0" smtClean="0"/>
              <a:t> Alvarez p.c.; </a:t>
            </a:r>
            <a:r>
              <a:rPr lang="en-US" dirty="0" err="1" smtClean="0"/>
              <a:t>Zúñiga</a:t>
            </a:r>
            <a:r>
              <a:rPr lang="en-US" dirty="0" smtClean="0"/>
              <a:t> 2000</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7467600" y="457200"/>
            <a:ext cx="1080103" cy="17065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808038"/>
          </a:xfrm>
        </p:spPr>
        <p:txBody>
          <a:bodyPr/>
          <a:lstStyle/>
          <a:p>
            <a:r>
              <a:rPr lang="en-US" dirty="0" smtClean="0"/>
              <a:t>Properties of Mapudungun</a:t>
            </a:r>
            <a:endParaRPr lang="en-US" dirty="0"/>
          </a:p>
        </p:txBody>
      </p:sp>
      <p:sp>
        <p:nvSpPr>
          <p:cNvPr id="3" name="Content Placeholder 2"/>
          <p:cNvSpPr>
            <a:spLocks noGrp="1"/>
          </p:cNvSpPr>
          <p:nvPr>
            <p:ph sz="quarter" idx="1"/>
          </p:nvPr>
        </p:nvSpPr>
        <p:spPr>
          <a:xfrm>
            <a:off x="609600" y="2362200"/>
            <a:ext cx="7848600" cy="3505200"/>
          </a:xfrm>
        </p:spPr>
        <p:txBody>
          <a:bodyPr/>
          <a:lstStyle/>
          <a:p>
            <a:r>
              <a:rPr lang="en-US" dirty="0" smtClean="0"/>
              <a:t>Inverse agreement </a:t>
            </a:r>
            <a:r>
              <a:rPr lang="en-US" sz="2400" dirty="0" smtClean="0"/>
              <a:t>(</a:t>
            </a:r>
            <a:r>
              <a:rPr lang="en-US" sz="2400" dirty="0" err="1" smtClean="0"/>
              <a:t>Zúñiga</a:t>
            </a:r>
            <a:r>
              <a:rPr lang="en-US" sz="2400" dirty="0" smtClean="0"/>
              <a:t> 2000)</a:t>
            </a:r>
            <a:endParaRPr lang="en-US" dirty="0" smtClean="0"/>
          </a:p>
          <a:p>
            <a:pPr lvl="1"/>
            <a:r>
              <a:rPr lang="en-US" sz="2000" dirty="0" err="1" smtClean="0"/>
              <a:t>Pe</a:t>
            </a:r>
            <a:r>
              <a:rPr lang="en-US" sz="2000" dirty="0" smtClean="0"/>
              <a:t>   –</a:t>
            </a:r>
            <a:r>
              <a:rPr lang="en-US" sz="2000" dirty="0" err="1" smtClean="0"/>
              <a:t>fi</a:t>
            </a:r>
            <a:r>
              <a:rPr lang="en-US" sz="2000" dirty="0" smtClean="0"/>
              <a:t>     –</a:t>
            </a:r>
            <a:r>
              <a:rPr lang="en-US" sz="2000" dirty="0" smtClean="0">
                <a:solidFill>
                  <a:srgbClr val="FF0000"/>
                </a:solidFill>
              </a:rPr>
              <a:t>ñ</a:t>
            </a:r>
            <a:r>
              <a:rPr lang="en-US" sz="2000" dirty="0" smtClean="0"/>
              <a:t>       Juan.</a:t>
            </a:r>
          </a:p>
          <a:p>
            <a:pPr lvl="1"/>
            <a:r>
              <a:rPr lang="en-US" sz="2000" dirty="0" smtClean="0"/>
              <a:t>See  3obj   </a:t>
            </a:r>
            <a:r>
              <a:rPr lang="en-US" sz="2000" dirty="0" smtClean="0">
                <a:solidFill>
                  <a:srgbClr val="FF0000"/>
                </a:solidFill>
              </a:rPr>
              <a:t>1sg</a:t>
            </a:r>
            <a:r>
              <a:rPr lang="en-US" sz="2000" dirty="0" smtClean="0"/>
              <a:t>    Juan</a:t>
            </a:r>
          </a:p>
          <a:p>
            <a:pPr lvl="1"/>
            <a:r>
              <a:rPr lang="en-US" sz="2000" dirty="0" smtClean="0"/>
              <a:t>“I saw Juan”</a:t>
            </a:r>
          </a:p>
          <a:p>
            <a:pPr lvl="1"/>
            <a:endParaRPr lang="en-US" dirty="0" smtClean="0"/>
          </a:p>
          <a:p>
            <a:pPr lvl="1"/>
            <a:r>
              <a:rPr lang="en-US" sz="2000" dirty="0" err="1" smtClean="0"/>
              <a:t>Kallfüpan</a:t>
            </a:r>
            <a:r>
              <a:rPr lang="en-US" sz="2000" dirty="0" smtClean="0"/>
              <a:t>     </a:t>
            </a:r>
            <a:r>
              <a:rPr lang="en-US" sz="2000" dirty="0" err="1" smtClean="0"/>
              <a:t>engu</a:t>
            </a:r>
            <a:r>
              <a:rPr lang="en-US" sz="2000" dirty="0" smtClean="0"/>
              <a:t>   </a:t>
            </a:r>
            <a:r>
              <a:rPr lang="en-US" sz="2000" dirty="0" err="1" smtClean="0"/>
              <a:t>Antüpan</a:t>
            </a:r>
            <a:r>
              <a:rPr lang="en-US" sz="2000" dirty="0" smtClean="0"/>
              <a:t>   </a:t>
            </a:r>
            <a:r>
              <a:rPr lang="en-US" sz="2000" dirty="0" err="1" smtClean="0"/>
              <a:t>kellu</a:t>
            </a:r>
            <a:r>
              <a:rPr lang="en-US" sz="2000" dirty="0" smtClean="0"/>
              <a:t> –e            </a:t>
            </a:r>
            <a:r>
              <a:rPr lang="en-US" sz="2000" dirty="0" smtClean="0">
                <a:solidFill>
                  <a:srgbClr val="FF0000"/>
                </a:solidFill>
              </a:rPr>
              <a:t>–n</a:t>
            </a:r>
            <a:r>
              <a:rPr lang="en-US" sz="2000" dirty="0" smtClean="0"/>
              <a:t>    –</a:t>
            </a:r>
            <a:r>
              <a:rPr lang="en-US" sz="2000" dirty="0" err="1" smtClean="0"/>
              <a:t>ew</a:t>
            </a:r>
            <a:endParaRPr lang="en-US" sz="2000" dirty="0" smtClean="0"/>
          </a:p>
          <a:p>
            <a:pPr lvl="1"/>
            <a:r>
              <a:rPr lang="en-US" sz="2000" dirty="0" err="1" smtClean="0"/>
              <a:t>Calfupán</a:t>
            </a:r>
            <a:r>
              <a:rPr lang="en-US" sz="2000" dirty="0" smtClean="0"/>
              <a:t>     and     </a:t>
            </a:r>
            <a:r>
              <a:rPr lang="en-US" sz="2000" dirty="0" err="1" smtClean="0"/>
              <a:t>Antipán</a:t>
            </a:r>
            <a:r>
              <a:rPr lang="en-US" sz="2000" dirty="0" smtClean="0"/>
              <a:t>     help  -inverse  </a:t>
            </a:r>
            <a:r>
              <a:rPr lang="en-US" sz="2000" dirty="0" smtClean="0">
                <a:solidFill>
                  <a:srgbClr val="FF0000"/>
                </a:solidFill>
              </a:rPr>
              <a:t>-1sg </a:t>
            </a:r>
            <a:r>
              <a:rPr lang="en-US" sz="2000" dirty="0" smtClean="0"/>
              <a:t>– loc</a:t>
            </a:r>
          </a:p>
          <a:p>
            <a:pPr lvl="1"/>
            <a:r>
              <a:rPr lang="en-US" sz="2000" dirty="0" smtClean="0"/>
              <a:t>“</a:t>
            </a:r>
            <a:r>
              <a:rPr lang="en-US" sz="2000" dirty="0" err="1" smtClean="0"/>
              <a:t>Calfupán</a:t>
            </a:r>
            <a:r>
              <a:rPr lang="en-US" sz="2000" dirty="0" smtClean="0"/>
              <a:t>     and     </a:t>
            </a:r>
            <a:r>
              <a:rPr lang="en-US" sz="2000" dirty="0" err="1" smtClean="0"/>
              <a:t>Antipán</a:t>
            </a:r>
            <a:r>
              <a:rPr lang="en-US" sz="2000" dirty="0" smtClean="0"/>
              <a:t> helped me”</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7543800" y="609600"/>
            <a:ext cx="1080103" cy="17065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Mapudungun</a:t>
            </a:r>
            <a:endParaRPr lang="en-US" dirty="0"/>
          </a:p>
        </p:txBody>
      </p:sp>
      <p:sp>
        <p:nvSpPr>
          <p:cNvPr id="3" name="Content Placeholder 2"/>
          <p:cNvSpPr>
            <a:spLocks noGrp="1"/>
          </p:cNvSpPr>
          <p:nvPr>
            <p:ph sz="quarter" idx="1"/>
          </p:nvPr>
        </p:nvSpPr>
        <p:spPr/>
        <p:txBody>
          <a:bodyPr/>
          <a:lstStyle/>
          <a:p>
            <a:r>
              <a:rPr lang="en-US" dirty="0" smtClean="0"/>
              <a:t>Noun Incorporation</a:t>
            </a:r>
          </a:p>
          <a:p>
            <a:pPr lvl="1"/>
            <a:r>
              <a:rPr lang="en-US" dirty="0" smtClean="0"/>
              <a:t>Becoming more rare </a:t>
            </a:r>
            <a:r>
              <a:rPr lang="en-US" sz="2000" dirty="0" smtClean="0"/>
              <a:t>(</a:t>
            </a:r>
            <a:r>
              <a:rPr lang="en-US" sz="2000" dirty="0" err="1" smtClean="0"/>
              <a:t>Aranovich</a:t>
            </a:r>
            <a:r>
              <a:rPr lang="en-US" sz="2000" dirty="0" smtClean="0"/>
              <a:t>, </a:t>
            </a:r>
            <a:r>
              <a:rPr lang="en-US" sz="2000" dirty="0" err="1" smtClean="0"/>
              <a:t>Fasola</a:t>
            </a:r>
            <a:r>
              <a:rPr lang="en-US" sz="2000" dirty="0" smtClean="0"/>
              <a:t>, p.c.)</a:t>
            </a:r>
          </a:p>
          <a:p>
            <a:pPr lvl="1"/>
            <a:endParaRPr lang="en-US" sz="2000" dirty="0" smtClean="0"/>
          </a:p>
          <a:p>
            <a:pPr lvl="1"/>
            <a:r>
              <a:rPr lang="en-US" sz="2000" dirty="0" smtClean="0"/>
              <a:t>Examples from </a:t>
            </a:r>
            <a:r>
              <a:rPr lang="en-US" sz="2000" dirty="0" err="1" smtClean="0"/>
              <a:t>Zúñiga</a:t>
            </a:r>
            <a:r>
              <a:rPr lang="en-US" sz="2000" dirty="0" smtClean="0"/>
              <a:t>, citing </a:t>
            </a:r>
            <a:r>
              <a:rPr lang="en-US" sz="2000" dirty="0" err="1" smtClean="0"/>
              <a:t>Harmelink</a:t>
            </a:r>
            <a:r>
              <a:rPr lang="en-US" sz="2000" dirty="0" smtClean="0"/>
              <a:t>.</a:t>
            </a:r>
          </a:p>
          <a:p>
            <a:pPr lvl="1"/>
            <a:r>
              <a:rPr lang="en-US" sz="2000" dirty="0" err="1" smtClean="0"/>
              <a:t>Katrü</a:t>
            </a:r>
            <a:r>
              <a:rPr lang="en-US" sz="2000" dirty="0" smtClean="0"/>
              <a:t>-me-a-n                </a:t>
            </a:r>
            <a:r>
              <a:rPr lang="en-US" sz="2000" dirty="0" err="1" smtClean="0"/>
              <a:t>kachu</a:t>
            </a:r>
            <a:endParaRPr lang="en-US" sz="2000" dirty="0" smtClean="0"/>
          </a:p>
          <a:p>
            <a:pPr lvl="1"/>
            <a:r>
              <a:rPr lang="en-US" sz="2000" dirty="0" smtClean="0"/>
              <a:t>Cut-AND-FUT-1sg         grass  </a:t>
            </a:r>
          </a:p>
          <a:p>
            <a:pPr lvl="1"/>
            <a:r>
              <a:rPr lang="en-US" sz="2000" dirty="0" smtClean="0"/>
              <a:t>“I am going to cut the grass.”</a:t>
            </a:r>
          </a:p>
          <a:p>
            <a:pPr lvl="1"/>
            <a:endParaRPr lang="en-US" sz="2000" dirty="0" smtClean="0"/>
          </a:p>
          <a:p>
            <a:pPr lvl="1"/>
            <a:r>
              <a:rPr lang="en-US" sz="2000" dirty="0" smtClean="0"/>
              <a:t> </a:t>
            </a:r>
            <a:r>
              <a:rPr lang="en-US" sz="2000" dirty="0" err="1" smtClean="0"/>
              <a:t>Katrü</a:t>
            </a:r>
            <a:r>
              <a:rPr lang="en-US" sz="2000" dirty="0" smtClean="0"/>
              <a:t>-</a:t>
            </a:r>
            <a:r>
              <a:rPr lang="en-US" sz="2000" dirty="0" err="1" smtClean="0"/>
              <a:t>kachu</a:t>
            </a:r>
            <a:r>
              <a:rPr lang="en-US" sz="2000" dirty="0" smtClean="0"/>
              <a:t>-me-a-n            </a:t>
            </a:r>
          </a:p>
          <a:p>
            <a:pPr lvl="1"/>
            <a:r>
              <a:rPr lang="en-US" sz="2000" dirty="0" smtClean="0"/>
              <a:t> cut-grass-AND-FUT-1sg</a:t>
            </a:r>
          </a:p>
          <a:p>
            <a:pPr lvl="1"/>
            <a:r>
              <a:rPr lang="en-US" sz="2000" dirty="0" smtClean="0"/>
              <a:t>“I am going to cut the grass” </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7543800" y="609600"/>
            <a:ext cx="1080103" cy="17065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Mapudungun</a:t>
            </a:r>
            <a:endParaRPr lang="en-US" dirty="0"/>
          </a:p>
        </p:txBody>
      </p:sp>
      <p:sp>
        <p:nvSpPr>
          <p:cNvPr id="3" name="Content Placeholder 2"/>
          <p:cNvSpPr>
            <a:spLocks noGrp="1"/>
          </p:cNvSpPr>
          <p:nvPr>
            <p:ph sz="quarter" idx="1"/>
          </p:nvPr>
        </p:nvSpPr>
        <p:spPr/>
        <p:txBody>
          <a:bodyPr/>
          <a:lstStyle/>
          <a:p>
            <a:r>
              <a:rPr lang="pt-BR" sz="2000" dirty="0" smtClean="0">
                <a:solidFill>
                  <a:schemeClr val="tx1"/>
                </a:solidFill>
                <a:latin typeface="+mn-lt"/>
                <a:ea typeface="+mn-ea"/>
                <a:cs typeface="+mn-cs"/>
              </a:rPr>
              <a:t>Aranovich 2007</a:t>
            </a:r>
          </a:p>
          <a:p>
            <a:pPr lvl="1"/>
            <a:r>
              <a:rPr lang="pt-BR" sz="2000" u="sng" dirty="0" smtClean="0">
                <a:solidFill>
                  <a:schemeClr val="tx1"/>
                </a:solidFill>
                <a:latin typeface="+mn-lt"/>
                <a:ea typeface="+mn-ea"/>
                <a:cs typeface="+mn-cs"/>
              </a:rPr>
              <a:t>Denominal verbalization</a:t>
            </a:r>
            <a:r>
              <a:rPr lang="pt-BR" sz="2000" dirty="0" smtClean="0">
                <a:solidFill>
                  <a:schemeClr val="tx1"/>
                </a:solidFill>
                <a:latin typeface="+mn-lt"/>
                <a:ea typeface="+mn-ea"/>
                <a:cs typeface="+mn-cs"/>
              </a:rPr>
              <a:t>:</a:t>
            </a:r>
            <a:endParaRPr lang="en-US" sz="2000" dirty="0" smtClean="0">
              <a:solidFill>
                <a:schemeClr val="tx1"/>
              </a:solidFill>
              <a:latin typeface="+mn-lt"/>
              <a:ea typeface="+mn-ea"/>
              <a:cs typeface="+mn-cs"/>
            </a:endParaRPr>
          </a:p>
          <a:p>
            <a:pPr lvl="1"/>
            <a:r>
              <a:rPr lang="pt-BR" sz="2000" i="1" dirty="0" smtClean="0">
                <a:solidFill>
                  <a:schemeClr val="tx1"/>
                </a:solidFill>
                <a:latin typeface="+mn-lt"/>
                <a:ea typeface="+mn-ea"/>
                <a:cs typeface="+mn-cs"/>
              </a:rPr>
              <a:t>kofke-tu-n</a:t>
            </a:r>
            <a:endParaRPr lang="en-US" sz="2000" dirty="0" smtClean="0">
              <a:solidFill>
                <a:schemeClr val="tx1"/>
              </a:solidFill>
              <a:latin typeface="+mn-lt"/>
              <a:ea typeface="+mn-ea"/>
              <a:cs typeface="+mn-cs"/>
            </a:endParaRPr>
          </a:p>
          <a:p>
            <a:pPr lvl="1"/>
            <a:r>
              <a:rPr lang="pt-BR" sz="2000" dirty="0" smtClean="0">
                <a:solidFill>
                  <a:schemeClr val="tx1"/>
                </a:solidFill>
                <a:latin typeface="+mn-lt"/>
                <a:ea typeface="+mn-ea"/>
                <a:cs typeface="+mn-cs"/>
              </a:rPr>
              <a:t>bread(N)-VERB-1.sg.IND</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‘I ate bread’</a:t>
            </a:r>
          </a:p>
          <a:p>
            <a:pPr lvl="1">
              <a:buNone/>
            </a:pPr>
            <a:r>
              <a:rPr lang="en-US" sz="2000" dirty="0" smtClean="0">
                <a:solidFill>
                  <a:schemeClr val="tx1"/>
                </a:solidFill>
                <a:latin typeface="+mn-lt"/>
                <a:ea typeface="+mn-ea"/>
                <a:cs typeface="+mn-cs"/>
              </a:rPr>
              <a:t> </a:t>
            </a:r>
          </a:p>
          <a:p>
            <a:pPr lvl="1"/>
            <a:r>
              <a:rPr lang="en-US" sz="2000" u="sng" dirty="0" err="1" smtClean="0">
                <a:solidFill>
                  <a:schemeClr val="tx1"/>
                </a:solidFill>
                <a:latin typeface="+mn-lt"/>
                <a:ea typeface="+mn-ea"/>
                <a:cs typeface="+mn-cs"/>
              </a:rPr>
              <a:t>Deadjectival</a:t>
            </a:r>
            <a:r>
              <a:rPr lang="en-US" sz="2000" u="sng" dirty="0" smtClean="0">
                <a:solidFill>
                  <a:schemeClr val="tx1"/>
                </a:solidFill>
                <a:latin typeface="+mn-lt"/>
                <a:ea typeface="+mn-ea"/>
                <a:cs typeface="+mn-cs"/>
              </a:rPr>
              <a:t> verbalization</a:t>
            </a:r>
            <a:r>
              <a:rPr lang="en-US" sz="2000" dirty="0" smtClean="0">
                <a:solidFill>
                  <a:schemeClr val="tx1"/>
                </a:solidFill>
                <a:latin typeface="+mn-lt"/>
                <a:ea typeface="+mn-ea"/>
                <a:cs typeface="+mn-cs"/>
              </a:rPr>
              <a:t>:</a:t>
            </a:r>
          </a:p>
          <a:p>
            <a:pPr lvl="1"/>
            <a:r>
              <a:rPr lang="en-US" sz="2000" i="1" dirty="0" smtClean="0">
                <a:solidFill>
                  <a:schemeClr val="tx1"/>
                </a:solidFill>
                <a:latin typeface="+mn-lt"/>
                <a:ea typeface="+mn-ea"/>
                <a:cs typeface="+mn-cs"/>
              </a:rPr>
              <a:t>are-le-y</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hot(ADJ)-VERB-IND</a:t>
            </a:r>
          </a:p>
          <a:p>
            <a:pPr lvl="1"/>
            <a:r>
              <a:rPr lang="en-US" sz="2000" dirty="0" smtClean="0">
                <a:solidFill>
                  <a:schemeClr val="tx1"/>
                </a:solidFill>
                <a:latin typeface="+mn-lt"/>
                <a:ea typeface="+mn-ea"/>
                <a:cs typeface="+mn-cs"/>
              </a:rPr>
              <a:t>‘It is hot’</a:t>
            </a:r>
          </a:p>
          <a:p>
            <a:pPr>
              <a:buNone/>
            </a:pPr>
            <a:endParaRPr lang="en-US" sz="1400" dirty="0"/>
          </a:p>
        </p:txBody>
      </p:sp>
      <p:pic>
        <p:nvPicPr>
          <p:cNvPr id="4" name="Picture 2"/>
          <p:cNvPicPr>
            <a:picLocks noChangeAspect="1" noChangeArrowheads="1"/>
          </p:cNvPicPr>
          <p:nvPr/>
        </p:nvPicPr>
        <p:blipFill>
          <a:blip r:embed="rId2" cstate="print"/>
          <a:srcRect/>
          <a:stretch>
            <a:fillRect/>
          </a:stretch>
        </p:blipFill>
        <p:spPr bwMode="auto">
          <a:xfrm>
            <a:off x="7162800" y="990600"/>
            <a:ext cx="1080103" cy="17065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Token Curve</a:t>
            </a:r>
            <a:endParaRPr lang="en-US" dirty="0"/>
          </a:p>
        </p:txBody>
      </p:sp>
      <p:graphicFrame>
        <p:nvGraphicFramePr>
          <p:cNvPr id="55298" name="Object 2"/>
          <p:cNvGraphicFramePr>
            <a:graphicFrameLocks noChangeAspect="1"/>
          </p:cNvGraphicFramePr>
          <p:nvPr/>
        </p:nvGraphicFramePr>
        <p:xfrm>
          <a:off x="1905000" y="1524000"/>
          <a:ext cx="5105400" cy="4935220"/>
        </p:xfrm>
        <a:graphic>
          <a:graphicData uri="http://schemas.openxmlformats.org/presentationml/2006/ole">
            <p:oleObj spid="_x0000_s55298" name="Chart" r:id="rId3" imgW="2895600" imgH="2419551"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Mapudungun Orthography</a:t>
            </a:r>
            <a:endParaRPr lang="en-US" dirty="0"/>
          </a:p>
        </p:txBody>
      </p:sp>
      <p:sp>
        <p:nvSpPr>
          <p:cNvPr id="3" name="Content Placeholder 2"/>
          <p:cNvSpPr>
            <a:spLocks noGrp="1"/>
          </p:cNvSpPr>
          <p:nvPr>
            <p:ph sz="quarter" idx="1"/>
          </p:nvPr>
        </p:nvSpPr>
        <p:spPr>
          <a:xfrm>
            <a:off x="762000" y="2209800"/>
            <a:ext cx="7848600" cy="2514600"/>
          </a:xfrm>
        </p:spPr>
        <p:txBody>
          <a:bodyPr/>
          <a:lstStyle/>
          <a:p>
            <a:r>
              <a:rPr lang="en-US" dirty="0" smtClean="0"/>
              <a:t>European character set</a:t>
            </a:r>
          </a:p>
          <a:p>
            <a:r>
              <a:rPr lang="en-US" dirty="0" smtClean="0">
                <a:solidFill>
                  <a:srgbClr val="C00000"/>
                </a:solidFill>
              </a:rPr>
              <a:t>There are a few competing orthographies</a:t>
            </a:r>
            <a:endParaRPr lang="en-US" dirty="0">
              <a:solidFill>
                <a:srgbClr val="C00000"/>
              </a:solidFill>
            </a:endParaRPr>
          </a:p>
        </p:txBody>
      </p:sp>
      <p:pic>
        <p:nvPicPr>
          <p:cNvPr id="4" name="Picture 2"/>
          <p:cNvPicPr>
            <a:picLocks noChangeAspect="1" noChangeArrowheads="1"/>
          </p:cNvPicPr>
          <p:nvPr/>
        </p:nvPicPr>
        <p:blipFill>
          <a:blip r:embed="rId2" cstate="print"/>
          <a:srcRect/>
          <a:stretch>
            <a:fillRect/>
          </a:stretch>
        </p:blipFill>
        <p:spPr bwMode="auto">
          <a:xfrm>
            <a:off x="7620000" y="381000"/>
            <a:ext cx="1080103" cy="17065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Anishinaabe</a:t>
            </a:r>
          </a:p>
        </p:txBody>
      </p:sp>
      <p:sp>
        <p:nvSpPr>
          <p:cNvPr id="12291" name="Content Placeholder 2"/>
          <p:cNvSpPr>
            <a:spLocks noGrp="1"/>
          </p:cNvSpPr>
          <p:nvPr>
            <p:ph sz="quarter" idx="1"/>
          </p:nvPr>
        </p:nvSpPr>
        <p:spPr>
          <a:xfrm>
            <a:off x="914400" y="2362200"/>
            <a:ext cx="7772400" cy="2895600"/>
          </a:xfrm>
        </p:spPr>
        <p:txBody>
          <a:bodyPr/>
          <a:lstStyle/>
          <a:p>
            <a:r>
              <a:rPr lang="en-US" dirty="0" smtClean="0"/>
              <a:t>Language:  </a:t>
            </a:r>
            <a:r>
              <a:rPr lang="en-US" dirty="0" err="1" smtClean="0"/>
              <a:t>Aninshinaabemowin</a:t>
            </a:r>
            <a:endParaRPr lang="en-US" dirty="0" smtClean="0"/>
          </a:p>
          <a:p>
            <a:pPr lvl="1"/>
            <a:r>
              <a:rPr lang="en-US" dirty="0" smtClean="0"/>
              <a:t>Varieties: </a:t>
            </a:r>
            <a:r>
              <a:rPr lang="en-US" dirty="0" err="1" smtClean="0"/>
              <a:t>Ojibwe</a:t>
            </a:r>
            <a:r>
              <a:rPr lang="en-US" dirty="0" smtClean="0"/>
              <a:t>, </a:t>
            </a:r>
            <a:r>
              <a:rPr lang="en-US" dirty="0" err="1" smtClean="0">
                <a:solidFill>
                  <a:srgbClr val="000000"/>
                </a:solidFill>
              </a:rPr>
              <a:t>Potawame</a:t>
            </a:r>
            <a:r>
              <a:rPr lang="en-US" dirty="0" smtClean="0">
                <a:solidFill>
                  <a:srgbClr val="000000"/>
                </a:solidFill>
              </a:rPr>
              <a:t>, Odawa</a:t>
            </a:r>
          </a:p>
          <a:p>
            <a:r>
              <a:rPr lang="en-US" dirty="0" smtClean="0">
                <a:solidFill>
                  <a:srgbClr val="000000"/>
                </a:solidFill>
              </a:rPr>
              <a:t>Status varies by location and dialect</a:t>
            </a:r>
          </a:p>
          <a:p>
            <a:pPr lvl="1"/>
            <a:r>
              <a:rPr lang="en-US" dirty="0" smtClean="0">
                <a:solidFill>
                  <a:srgbClr val="000000"/>
                </a:solidFill>
              </a:rPr>
              <a:t>Stronger in Canada</a:t>
            </a:r>
          </a:p>
          <a:p>
            <a:pPr lvl="1"/>
            <a:r>
              <a:rPr lang="en-US" dirty="0" smtClean="0">
                <a:solidFill>
                  <a:srgbClr val="000000"/>
                </a:solidFill>
              </a:rPr>
              <a:t>Native speakers in the US are all over 40</a:t>
            </a:r>
          </a:p>
        </p:txBody>
      </p:sp>
      <p:pic>
        <p:nvPicPr>
          <p:cNvPr id="4" name="Picture 2"/>
          <p:cNvPicPr>
            <a:picLocks noChangeAspect="1" noChangeArrowheads="1"/>
          </p:cNvPicPr>
          <p:nvPr/>
        </p:nvPicPr>
        <p:blipFill>
          <a:blip r:embed="rId2"/>
          <a:srcRect/>
          <a:stretch>
            <a:fillRect/>
          </a:stretch>
        </p:blipFill>
        <p:spPr bwMode="auto">
          <a:xfrm>
            <a:off x="6629400" y="533400"/>
            <a:ext cx="1371600" cy="125638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228600"/>
            <a:ext cx="7391400" cy="884238"/>
          </a:xfrm>
        </p:spPr>
        <p:txBody>
          <a:bodyPr/>
          <a:lstStyle/>
          <a:p>
            <a:r>
              <a:rPr lang="en-US" smtClean="0"/>
              <a:t>Low (Digital) Resources</a:t>
            </a:r>
          </a:p>
        </p:txBody>
      </p:sp>
      <p:sp>
        <p:nvSpPr>
          <p:cNvPr id="16387" name="Content Placeholder 2"/>
          <p:cNvSpPr>
            <a:spLocks noGrp="1"/>
          </p:cNvSpPr>
          <p:nvPr>
            <p:ph sz="quarter" idx="1"/>
          </p:nvPr>
        </p:nvSpPr>
        <p:spPr>
          <a:xfrm>
            <a:off x="381000" y="1143000"/>
            <a:ext cx="8382000" cy="5410200"/>
          </a:xfrm>
        </p:spPr>
        <p:txBody>
          <a:bodyPr/>
          <a:lstStyle/>
          <a:p>
            <a:r>
              <a:rPr lang="en-US" sz="1600" dirty="0" smtClean="0"/>
              <a:t>Inupiaq</a:t>
            </a:r>
          </a:p>
          <a:p>
            <a:pPr lvl="1"/>
            <a:r>
              <a:rPr lang="en-US" sz="1600" dirty="0" smtClean="0"/>
              <a:t>Some transcripts of elders’ conferences</a:t>
            </a:r>
          </a:p>
          <a:p>
            <a:pPr lvl="2"/>
            <a:r>
              <a:rPr lang="en-US" sz="1600" dirty="0" smtClean="0"/>
              <a:t> not currently in a usable font or character set</a:t>
            </a:r>
          </a:p>
          <a:p>
            <a:pPr lvl="1"/>
            <a:r>
              <a:rPr lang="en-US" sz="1600" dirty="0" smtClean="0"/>
              <a:t>Some dictionaries/word lists: Alaskool.org</a:t>
            </a:r>
          </a:p>
          <a:p>
            <a:pPr lvl="1"/>
            <a:r>
              <a:rPr lang="en-US" sz="1600" dirty="0" smtClean="0"/>
              <a:t>10K word corpus, mostly stories, collected for our current work on OCR and morphology</a:t>
            </a:r>
          </a:p>
          <a:p>
            <a:pPr lvl="1"/>
            <a:r>
              <a:rPr lang="en-US" sz="1600" dirty="0" smtClean="0"/>
              <a:t>Some films of cultural events are being made for bilingual and second language education</a:t>
            </a:r>
          </a:p>
          <a:p>
            <a:r>
              <a:rPr lang="en-US" sz="1600" dirty="0" err="1" smtClean="0"/>
              <a:t>Anishaabe</a:t>
            </a:r>
            <a:endParaRPr lang="en-US" sz="1600" dirty="0" smtClean="0"/>
          </a:p>
          <a:p>
            <a:pPr lvl="1"/>
            <a:r>
              <a:rPr lang="en-US" sz="1600" dirty="0" smtClean="0"/>
              <a:t>Some transcripts of </a:t>
            </a:r>
            <a:r>
              <a:rPr lang="en-US" sz="1600" dirty="0" err="1" smtClean="0"/>
              <a:t>Facebook</a:t>
            </a:r>
            <a:r>
              <a:rPr lang="en-US" sz="1600" dirty="0" smtClean="0"/>
              <a:t> , blogging, chatting, texting</a:t>
            </a:r>
          </a:p>
          <a:p>
            <a:pPr lvl="1"/>
            <a:r>
              <a:rPr lang="en-US" sz="1600" dirty="0" smtClean="0">
                <a:solidFill>
                  <a:srgbClr val="000000"/>
                </a:solidFill>
              </a:rPr>
              <a:t>Some films being made for bilingual education</a:t>
            </a:r>
          </a:p>
          <a:p>
            <a:pPr lvl="1"/>
            <a:r>
              <a:rPr lang="en-US" sz="1600" dirty="0" smtClean="0">
                <a:solidFill>
                  <a:srgbClr val="000000"/>
                </a:solidFill>
              </a:rPr>
              <a:t>Some stories being recorded</a:t>
            </a:r>
          </a:p>
          <a:p>
            <a:r>
              <a:rPr lang="en-US" sz="1600" dirty="0" smtClean="0"/>
              <a:t>Mapudungun</a:t>
            </a:r>
            <a:endParaRPr lang="en-US" sz="1200" dirty="0" smtClean="0"/>
          </a:p>
          <a:p>
            <a:pPr lvl="1"/>
            <a:r>
              <a:rPr lang="en-US" sz="1400" dirty="0" err="1" smtClean="0"/>
              <a:t>Diario</a:t>
            </a:r>
            <a:r>
              <a:rPr lang="en-US" sz="1400" dirty="0" smtClean="0"/>
              <a:t> </a:t>
            </a:r>
            <a:r>
              <a:rPr lang="en-US" sz="1400" dirty="0" err="1" smtClean="0"/>
              <a:t>Conadi</a:t>
            </a:r>
            <a:endParaRPr lang="en-US" sz="1400" dirty="0" smtClean="0"/>
          </a:p>
          <a:p>
            <a:pPr lvl="1"/>
            <a:r>
              <a:rPr lang="en-US" sz="1400" dirty="0" smtClean="0"/>
              <a:t>Literature</a:t>
            </a:r>
          </a:p>
          <a:p>
            <a:pPr lvl="1"/>
            <a:r>
              <a:rPr lang="en-US" sz="1400" dirty="0" smtClean="0"/>
              <a:t>Web</a:t>
            </a:r>
          </a:p>
          <a:p>
            <a:pPr lvl="1"/>
            <a:r>
              <a:rPr lang="en-US" sz="1400" dirty="0" smtClean="0"/>
              <a:t>170 Hours of speech collected for Avenue Mapudungun</a:t>
            </a:r>
          </a:p>
          <a:p>
            <a:pPr lvl="1"/>
            <a:r>
              <a:rPr lang="en-US" sz="1400" dirty="0" smtClean="0"/>
              <a:t>Textbooks for bilingual education</a:t>
            </a:r>
          </a:p>
          <a:p>
            <a:pPr lvl="1"/>
            <a:endParaRPr lang="en-US" sz="1000" dirty="0" smtClean="0"/>
          </a:p>
        </p:txBody>
      </p:sp>
      <p:pic>
        <p:nvPicPr>
          <p:cNvPr id="4" name="Picture 2"/>
          <p:cNvPicPr>
            <a:picLocks noChangeAspect="1" noChangeArrowheads="1"/>
          </p:cNvPicPr>
          <p:nvPr/>
        </p:nvPicPr>
        <p:blipFill>
          <a:blip r:embed="rId2"/>
          <a:srcRect/>
          <a:stretch>
            <a:fillRect/>
          </a:stretch>
        </p:blipFill>
        <p:spPr bwMode="auto">
          <a:xfrm>
            <a:off x="6477000" y="3124200"/>
            <a:ext cx="1371600" cy="125638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7086600" y="4876800"/>
            <a:ext cx="1080103" cy="1706563"/>
          </a:xfrm>
          <a:prstGeom prst="rect">
            <a:avLst/>
          </a:prstGeom>
          <a:noFill/>
          <a:ln w="9525">
            <a:noFill/>
            <a:miter lim="800000"/>
            <a:headEnd/>
            <a:tailEnd/>
          </a:ln>
          <a:effectLst/>
        </p:spPr>
      </p:pic>
      <p:pic>
        <p:nvPicPr>
          <p:cNvPr id="6" name="Content Placeholder 3" descr="eskimo-aleut-map.bmp"/>
          <p:cNvPicPr>
            <a:picLocks noChangeAspect="1"/>
          </p:cNvPicPr>
          <p:nvPr/>
        </p:nvPicPr>
        <p:blipFill>
          <a:blip r:embed="rId4"/>
          <a:srcRect/>
          <a:stretch>
            <a:fillRect/>
          </a:stretch>
        </p:blipFill>
        <p:spPr>
          <a:xfrm>
            <a:off x="7010400" y="838200"/>
            <a:ext cx="1669679" cy="11731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685800"/>
            <a:ext cx="7772400" cy="808038"/>
          </a:xfrm>
        </p:spPr>
        <p:txBody>
          <a:bodyPr/>
          <a:lstStyle/>
          <a:p>
            <a:r>
              <a:rPr lang="en-US" smtClean="0"/>
              <a:t>Beyond Low Resources</a:t>
            </a:r>
          </a:p>
        </p:txBody>
      </p:sp>
      <p:sp>
        <p:nvSpPr>
          <p:cNvPr id="17411" name="Content Placeholder 2"/>
          <p:cNvSpPr>
            <a:spLocks noGrp="1"/>
          </p:cNvSpPr>
          <p:nvPr>
            <p:ph sz="quarter" idx="1"/>
          </p:nvPr>
        </p:nvSpPr>
        <p:spPr>
          <a:xfrm>
            <a:off x="381000" y="1905000"/>
            <a:ext cx="8305800" cy="3657600"/>
          </a:xfrm>
        </p:spPr>
        <p:txBody>
          <a:bodyPr/>
          <a:lstStyle/>
          <a:p>
            <a:r>
              <a:rPr lang="en-US" dirty="0" smtClean="0"/>
              <a:t>Use of electronic and spoken language by non-native speakers in informal styles</a:t>
            </a:r>
          </a:p>
          <a:p>
            <a:r>
              <a:rPr lang="en-US" dirty="0" smtClean="0"/>
              <a:t>Rapidly changing and not standardized language</a:t>
            </a:r>
          </a:p>
          <a:p>
            <a:r>
              <a:rPr lang="en-US" dirty="0" smtClean="0"/>
              <a:t>Many small geographical varieties</a:t>
            </a:r>
          </a:p>
          <a:p>
            <a:r>
              <a:rPr lang="en-US" dirty="0" err="1" smtClean="0"/>
              <a:t>Morpho</a:t>
            </a:r>
            <a:r>
              <a:rPr lang="en-US" dirty="0" smtClean="0"/>
              <a:t>-syntactic divergence between languages </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Outline</a:t>
            </a:r>
          </a:p>
        </p:txBody>
      </p:sp>
      <p:sp>
        <p:nvSpPr>
          <p:cNvPr id="6147" name="Content Placeholder 2"/>
          <p:cNvSpPr>
            <a:spLocks noGrp="1"/>
          </p:cNvSpPr>
          <p:nvPr>
            <p:ph sz="quarter" idx="1"/>
          </p:nvPr>
        </p:nvSpPr>
        <p:spPr>
          <a:xfrm>
            <a:off x="381000" y="1752600"/>
            <a:ext cx="8305800" cy="2895600"/>
          </a:xfrm>
        </p:spPr>
        <p:txBody>
          <a:bodyPr/>
          <a:lstStyle/>
          <a:p>
            <a:r>
              <a:rPr lang="en-US" sz="2800" dirty="0" smtClean="0"/>
              <a:t>The needs of language communities</a:t>
            </a:r>
          </a:p>
          <a:p>
            <a:r>
              <a:rPr lang="en-US" sz="2800" dirty="0" smtClean="0"/>
              <a:t>The AVENUE project’s experience with:</a:t>
            </a:r>
          </a:p>
          <a:p>
            <a:pPr lvl="1"/>
            <a:r>
              <a:rPr lang="en-US" sz="2400" dirty="0" err="1" smtClean="0"/>
              <a:t>Iñupiaq</a:t>
            </a:r>
            <a:r>
              <a:rPr lang="en-US" sz="2400" dirty="0" smtClean="0"/>
              <a:t> (Alaska)</a:t>
            </a:r>
          </a:p>
          <a:p>
            <a:pPr lvl="1"/>
            <a:r>
              <a:rPr lang="en-US" sz="2400" dirty="0" smtClean="0"/>
              <a:t>Mapudungun (Chile)</a:t>
            </a:r>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sz="3600" dirty="0" smtClean="0"/>
              <a:t>Language technologies in informal registers</a:t>
            </a:r>
            <a:r>
              <a:rPr lang="en-US" sz="4000" dirty="0" smtClean="0"/>
              <a:t/>
            </a:r>
            <a:br>
              <a:rPr lang="en-US" sz="4000" dirty="0" smtClean="0"/>
            </a:br>
            <a:r>
              <a:rPr lang="en-US" sz="2800" dirty="0" smtClean="0"/>
              <a:t>(language styles)</a:t>
            </a:r>
            <a:endParaRPr lang="en-US" sz="4000" dirty="0" smtClean="0"/>
          </a:p>
        </p:txBody>
      </p:sp>
      <p:sp>
        <p:nvSpPr>
          <p:cNvPr id="18435" name="Content Placeholder 2"/>
          <p:cNvSpPr>
            <a:spLocks noGrp="1"/>
          </p:cNvSpPr>
          <p:nvPr>
            <p:ph sz="quarter" idx="1"/>
          </p:nvPr>
        </p:nvSpPr>
        <p:spPr>
          <a:xfrm>
            <a:off x="457200" y="1447800"/>
            <a:ext cx="8229600" cy="4678363"/>
          </a:xfrm>
        </p:spPr>
        <p:txBody>
          <a:bodyPr/>
          <a:lstStyle/>
          <a:p>
            <a:r>
              <a:rPr lang="en-US" sz="2800" dirty="0" smtClean="0"/>
              <a:t>Most communities  want their language to have a place in the future, not just in the past</a:t>
            </a:r>
          </a:p>
          <a:p>
            <a:pPr lvl="1"/>
            <a:r>
              <a:rPr lang="en-US" sz="2400" dirty="0" smtClean="0">
                <a:solidFill>
                  <a:srgbClr val="C00000"/>
                </a:solidFill>
              </a:rPr>
              <a:t>Use in modern media and social networking are critical</a:t>
            </a:r>
          </a:p>
          <a:p>
            <a:pPr lvl="2"/>
            <a:r>
              <a:rPr lang="en-US" sz="2000" dirty="0" err="1" smtClean="0">
                <a:solidFill>
                  <a:srgbClr val="000000"/>
                </a:solidFill>
              </a:rPr>
              <a:t>Ojibwe</a:t>
            </a:r>
            <a:r>
              <a:rPr lang="en-US" sz="2000" dirty="0" smtClean="0">
                <a:solidFill>
                  <a:srgbClr val="000000"/>
                </a:solidFill>
              </a:rPr>
              <a:t> is used in </a:t>
            </a:r>
            <a:r>
              <a:rPr lang="en-US" sz="2000" dirty="0" err="1" smtClean="0">
                <a:solidFill>
                  <a:srgbClr val="000000"/>
                </a:solidFill>
              </a:rPr>
              <a:t>Facebook</a:t>
            </a:r>
            <a:r>
              <a:rPr lang="en-US" sz="2000" dirty="0" smtClean="0">
                <a:solidFill>
                  <a:srgbClr val="000000"/>
                </a:solidFill>
              </a:rPr>
              <a:t> and twitter (</a:t>
            </a:r>
            <a:r>
              <a:rPr lang="en-US" sz="2000" dirty="0" err="1" smtClean="0">
                <a:solidFill>
                  <a:srgbClr val="000000"/>
                </a:solidFill>
              </a:rPr>
              <a:t>Noori</a:t>
            </a:r>
            <a:r>
              <a:rPr lang="en-US" sz="2000" dirty="0" smtClean="0">
                <a:solidFill>
                  <a:srgbClr val="000000"/>
                </a:solidFill>
              </a:rPr>
              <a:t> p.c.)</a:t>
            </a:r>
          </a:p>
          <a:p>
            <a:pPr lvl="3"/>
            <a:r>
              <a:rPr lang="en-US" sz="1600" dirty="0" smtClean="0">
                <a:solidFill>
                  <a:srgbClr val="000000"/>
                </a:solidFill>
              </a:rPr>
              <a:t>About ten new users per month on </a:t>
            </a:r>
            <a:r>
              <a:rPr lang="en-US" sz="1600" dirty="0" err="1" smtClean="0">
                <a:solidFill>
                  <a:srgbClr val="000000"/>
                </a:solidFill>
              </a:rPr>
              <a:t>Facebook</a:t>
            </a:r>
            <a:endParaRPr lang="en-US" sz="1600" dirty="0" smtClean="0">
              <a:solidFill>
                <a:srgbClr val="000000"/>
              </a:solidFill>
            </a:endParaRPr>
          </a:p>
          <a:p>
            <a:pPr lvl="2"/>
            <a:r>
              <a:rPr lang="en-US" sz="2000" dirty="0" smtClean="0">
                <a:solidFill>
                  <a:srgbClr val="000000"/>
                </a:solidFill>
              </a:rPr>
              <a:t>There is a proposal for Mapudungun Wikipedia</a:t>
            </a:r>
          </a:p>
          <a:p>
            <a:pPr lvl="1"/>
            <a:r>
              <a:rPr lang="en-US" sz="2400" dirty="0" smtClean="0">
                <a:solidFill>
                  <a:srgbClr val="C00000"/>
                </a:solidFill>
              </a:rPr>
              <a:t>Use on mobile phones is critical</a:t>
            </a:r>
          </a:p>
          <a:p>
            <a:r>
              <a:rPr lang="en-US" sz="2800" dirty="0" smtClean="0">
                <a:solidFill>
                  <a:srgbClr val="000000"/>
                </a:solidFill>
              </a:rPr>
              <a:t>The users of the media are often not native speakers or are </a:t>
            </a:r>
            <a:r>
              <a:rPr lang="en-US" sz="2800" dirty="0" err="1" smtClean="0">
                <a:solidFill>
                  <a:srgbClr val="000000"/>
                </a:solidFill>
              </a:rPr>
              <a:t>diaspora</a:t>
            </a:r>
            <a:r>
              <a:rPr lang="en-US" sz="2800" dirty="0" smtClean="0">
                <a:solidFill>
                  <a:srgbClr val="000000"/>
                </a:solidFill>
              </a:rPr>
              <a:t> speakers </a:t>
            </a:r>
          </a:p>
          <a:p>
            <a:pPr lvl="1"/>
            <a:r>
              <a:rPr lang="en-US" sz="2400" dirty="0" smtClean="0">
                <a:solidFill>
                  <a:srgbClr val="000000"/>
                </a:solidFill>
              </a:rPr>
              <a:t>Need support for grammar, vocabulary, spelling, pronunciation</a:t>
            </a:r>
            <a:endParaRPr lang="en-US" dirty="0" smtClean="0">
              <a:solidFill>
                <a:srgbClr val="000000"/>
              </a:solidFill>
            </a:endParaRPr>
          </a:p>
          <a:p>
            <a:pPr>
              <a:buNone/>
            </a:pPr>
            <a:endParaRPr lang="en-US" dirty="0" smtClean="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change</a:t>
            </a:r>
            <a:endParaRPr lang="en-US" dirty="0"/>
          </a:p>
        </p:txBody>
      </p:sp>
      <p:sp>
        <p:nvSpPr>
          <p:cNvPr id="3" name="Content Placeholder 2"/>
          <p:cNvSpPr>
            <a:spLocks noGrp="1"/>
          </p:cNvSpPr>
          <p:nvPr>
            <p:ph sz="quarter" idx="1"/>
          </p:nvPr>
        </p:nvSpPr>
        <p:spPr>
          <a:xfrm>
            <a:off x="762000" y="1676400"/>
            <a:ext cx="7772400" cy="4572000"/>
          </a:xfrm>
        </p:spPr>
        <p:txBody>
          <a:bodyPr/>
          <a:lstStyle/>
          <a:p>
            <a:r>
              <a:rPr lang="en-US" dirty="0" smtClean="0"/>
              <a:t>Informal registers change more quickly than formal</a:t>
            </a:r>
          </a:p>
          <a:p>
            <a:pPr lvl="1"/>
            <a:r>
              <a:rPr lang="en-US" dirty="0" smtClean="0"/>
              <a:t>English: </a:t>
            </a:r>
            <a:r>
              <a:rPr lang="en-US" dirty="0" err="1" smtClean="0"/>
              <a:t>pwned</a:t>
            </a:r>
            <a:r>
              <a:rPr lang="en-US" dirty="0" smtClean="0"/>
              <a:t> </a:t>
            </a:r>
          </a:p>
          <a:p>
            <a:pPr lvl="2"/>
            <a:r>
              <a:rPr lang="en-US" dirty="0" smtClean="0"/>
              <a:t>pronounced “</a:t>
            </a:r>
            <a:r>
              <a:rPr lang="en-US" dirty="0" err="1" smtClean="0"/>
              <a:t>poned</a:t>
            </a:r>
            <a:r>
              <a:rPr lang="en-US" dirty="0" smtClean="0"/>
              <a:t>”; typo for “owned”</a:t>
            </a:r>
          </a:p>
          <a:p>
            <a:pPr lvl="2"/>
            <a:r>
              <a:rPr lang="en-US" dirty="0" smtClean="0"/>
              <a:t>Utterly defeated (in World of </a:t>
            </a:r>
            <a:r>
              <a:rPr lang="en-US" dirty="0" err="1" smtClean="0"/>
              <a:t>Warcraft</a:t>
            </a:r>
            <a:r>
              <a:rPr lang="en-US" dirty="0" smtClean="0"/>
              <a:t>)</a:t>
            </a:r>
          </a:p>
          <a:p>
            <a:pPr lvl="2"/>
            <a:r>
              <a:rPr lang="en-US" dirty="0" smtClean="0"/>
              <a:t>Also in active voice and intransitive:</a:t>
            </a:r>
          </a:p>
          <a:p>
            <a:pPr lvl="3"/>
            <a:r>
              <a:rPr lang="en-US" dirty="0" smtClean="0"/>
              <a:t>“Don’t bother him now.  He’s </a:t>
            </a:r>
            <a:r>
              <a:rPr lang="en-US" dirty="0" err="1" smtClean="0"/>
              <a:t>pwning</a:t>
            </a:r>
            <a:r>
              <a:rPr lang="en-US" dirty="0" smtClean="0"/>
              <a:t>.”</a:t>
            </a:r>
          </a:p>
          <a:p>
            <a:pPr lvl="1"/>
            <a:r>
              <a:rPr lang="en-US" dirty="0" smtClean="0"/>
              <a:t>English:  We were leaving-</a:t>
            </a:r>
            <a:r>
              <a:rPr lang="en-US" dirty="0" err="1" smtClean="0"/>
              <a:t>ish</a:t>
            </a:r>
            <a:r>
              <a:rPr lang="en-US" dirty="0" smtClean="0"/>
              <a:t>.</a:t>
            </a:r>
          </a:p>
          <a:p>
            <a:pPr lvl="2"/>
            <a:r>
              <a:rPr lang="en-US" dirty="0" smtClean="0"/>
              <a:t>We were sort of leaving.</a:t>
            </a:r>
          </a:p>
          <a:p>
            <a:pPr lvl="2"/>
            <a:r>
              <a:rPr lang="en-US" sz="1800" dirty="0" smtClean="0"/>
              <a:t>Nathan Schneider, unpublished term paper</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84238"/>
          </a:xfrm>
        </p:spPr>
        <p:txBody>
          <a:bodyPr/>
          <a:lstStyle/>
          <a:p>
            <a:r>
              <a:rPr lang="en-US" dirty="0" smtClean="0"/>
              <a:t>Rapid change</a:t>
            </a:r>
            <a:endParaRPr lang="en-US" dirty="0"/>
          </a:p>
        </p:txBody>
      </p:sp>
      <p:sp>
        <p:nvSpPr>
          <p:cNvPr id="3" name="Content Placeholder 2"/>
          <p:cNvSpPr>
            <a:spLocks noGrp="1"/>
          </p:cNvSpPr>
          <p:nvPr>
            <p:ph sz="quarter" idx="1"/>
          </p:nvPr>
        </p:nvSpPr>
        <p:spPr>
          <a:xfrm>
            <a:off x="533400" y="1752600"/>
            <a:ext cx="8382000" cy="4114800"/>
          </a:xfrm>
        </p:spPr>
        <p:txBody>
          <a:bodyPr/>
          <a:lstStyle/>
          <a:p>
            <a:r>
              <a:rPr lang="en-US" dirty="0" smtClean="0"/>
              <a:t>Reconstruction of lost or missing vocabulary:</a:t>
            </a:r>
          </a:p>
          <a:p>
            <a:pPr lvl="1"/>
            <a:r>
              <a:rPr lang="en-US" dirty="0" err="1" smtClean="0"/>
              <a:t>Ojibwe</a:t>
            </a:r>
            <a:r>
              <a:rPr lang="en-US" dirty="0" smtClean="0"/>
              <a:t> (USA Today, May 11, 2008)</a:t>
            </a:r>
          </a:p>
          <a:p>
            <a:pPr lvl="2"/>
            <a:r>
              <a:rPr lang="en-US" dirty="0" smtClean="0"/>
              <a:t>Black person:  </a:t>
            </a:r>
            <a:r>
              <a:rPr lang="en-US" dirty="0" err="1" smtClean="0"/>
              <a:t>mkade-aase</a:t>
            </a:r>
            <a:r>
              <a:rPr lang="en-US" dirty="0" smtClean="0"/>
              <a:t> (black skin)</a:t>
            </a:r>
          </a:p>
          <a:p>
            <a:pPr lvl="3"/>
            <a:r>
              <a:rPr lang="en-US" dirty="0" smtClean="0"/>
              <a:t>Similar to the offensive reference to Native Americans as redskins</a:t>
            </a:r>
          </a:p>
          <a:p>
            <a:pPr lvl="2"/>
            <a:r>
              <a:rPr lang="en-US" dirty="0" smtClean="0"/>
              <a:t>Make a new word incorporating “</a:t>
            </a:r>
            <a:r>
              <a:rPr lang="en-US" dirty="0" err="1" smtClean="0"/>
              <a:t>chimookiman</a:t>
            </a:r>
            <a:r>
              <a:rPr lang="en-US" dirty="0" smtClean="0"/>
              <a:t>” (American)</a:t>
            </a:r>
          </a:p>
          <a:p>
            <a:pPr lvl="3"/>
            <a:r>
              <a:rPr lang="en-US" dirty="0" smtClean="0"/>
              <a:t>That means “the ones with long knives.”   Mixed race people didn’t want to identify themselves that way.</a:t>
            </a:r>
          </a:p>
          <a:p>
            <a:pPr lvl="2"/>
            <a:r>
              <a:rPr lang="en-US" dirty="0" smtClean="0"/>
              <a:t>Settled on:  </a:t>
            </a:r>
            <a:r>
              <a:rPr lang="en-US" dirty="0" err="1" smtClean="0"/>
              <a:t>mkade-bmizidjig</a:t>
            </a:r>
            <a:r>
              <a:rPr lang="en-US" dirty="0" smtClean="0"/>
              <a:t> (the ones who live in a black way)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Attitudes toward change</a:t>
            </a:r>
            <a:br>
              <a:rPr lang="en-US" dirty="0" smtClean="0"/>
            </a:br>
            <a:r>
              <a:rPr lang="en-US" sz="3200" dirty="0" smtClean="0"/>
              <a:t>Examples from </a:t>
            </a:r>
            <a:r>
              <a:rPr lang="en-US" sz="3200" dirty="0" err="1" smtClean="0"/>
              <a:t>Ojibwe</a:t>
            </a:r>
            <a:endParaRPr lang="en-US" dirty="0"/>
          </a:p>
        </p:txBody>
      </p:sp>
      <p:sp>
        <p:nvSpPr>
          <p:cNvPr id="3" name="Content Placeholder 2"/>
          <p:cNvSpPr>
            <a:spLocks noGrp="1"/>
          </p:cNvSpPr>
          <p:nvPr>
            <p:ph sz="quarter" idx="1"/>
          </p:nvPr>
        </p:nvSpPr>
        <p:spPr>
          <a:xfrm>
            <a:off x="381000" y="1524000"/>
            <a:ext cx="8305800" cy="4830763"/>
          </a:xfrm>
        </p:spPr>
        <p:txBody>
          <a:bodyPr/>
          <a:lstStyle/>
          <a:p>
            <a:r>
              <a:rPr lang="en-US" sz="2400" dirty="0" smtClean="0"/>
              <a:t>There is documentation of change in Native American languages during early colonization.</a:t>
            </a:r>
          </a:p>
          <a:p>
            <a:pPr lvl="1"/>
            <a:r>
              <a:rPr lang="en-US" sz="2000" dirty="0" err="1" smtClean="0"/>
              <a:t>Ojibwe</a:t>
            </a:r>
            <a:r>
              <a:rPr lang="en-US" sz="2000" dirty="0" smtClean="0"/>
              <a:t> (</a:t>
            </a:r>
            <a:r>
              <a:rPr lang="en-US" sz="2000" dirty="0" err="1" smtClean="0"/>
              <a:t>Noori</a:t>
            </a:r>
            <a:r>
              <a:rPr lang="en-US" sz="2000" dirty="0" smtClean="0"/>
              <a:t> p.c.):</a:t>
            </a:r>
          </a:p>
          <a:p>
            <a:pPr lvl="2"/>
            <a:r>
              <a:rPr lang="en-US" sz="1800" dirty="0" smtClean="0"/>
              <a:t>Priests: ones who wear black </a:t>
            </a:r>
            <a:r>
              <a:rPr lang="en-US" sz="1800" dirty="0" smtClean="0">
                <a:sym typeface="Wingdings" pitchFamily="2" charset="2"/>
              </a:rPr>
              <a:t> ones who carry crosses  ones who pray</a:t>
            </a:r>
          </a:p>
          <a:p>
            <a:r>
              <a:rPr lang="en-US" sz="2400" dirty="0" smtClean="0">
                <a:sym typeface="Wingdings" pitchFamily="2" charset="2"/>
              </a:rPr>
              <a:t>In the 18</a:t>
            </a:r>
            <a:r>
              <a:rPr lang="en-US" sz="2400" baseline="30000" dirty="0" smtClean="0">
                <a:sym typeface="Wingdings" pitchFamily="2" charset="2"/>
              </a:rPr>
              <a:t>th</a:t>
            </a:r>
            <a:r>
              <a:rPr lang="en-US" sz="2400" dirty="0" smtClean="0">
                <a:sym typeface="Wingdings" pitchFamily="2" charset="2"/>
              </a:rPr>
              <a:t> to 20</a:t>
            </a:r>
            <a:r>
              <a:rPr lang="en-US" sz="2400" baseline="30000" dirty="0" smtClean="0">
                <a:sym typeface="Wingdings" pitchFamily="2" charset="2"/>
              </a:rPr>
              <a:t>th</a:t>
            </a:r>
            <a:r>
              <a:rPr lang="en-US" sz="2400" dirty="0" smtClean="0">
                <a:sym typeface="Wingdings" pitchFamily="2" charset="2"/>
              </a:rPr>
              <a:t> centuries, Native American communities were separated and children were taken to boarding schools.  </a:t>
            </a:r>
          </a:p>
          <a:p>
            <a:pPr lvl="1"/>
            <a:r>
              <a:rPr lang="en-US" sz="2000" dirty="0" smtClean="0">
                <a:sym typeface="Wingdings" pitchFamily="2" charset="2"/>
              </a:rPr>
              <a:t>Corporal punishment for speaking Native American languages</a:t>
            </a:r>
          </a:p>
          <a:p>
            <a:r>
              <a:rPr lang="en-US" sz="2400" dirty="0" smtClean="0">
                <a:sym typeface="Wingdings" pitchFamily="2" charset="2"/>
              </a:rPr>
              <a:t>Resulted in language stasis and inability to communicate across dialects.</a:t>
            </a:r>
            <a:endParaRPr lang="en-US" sz="2400"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Attitudes toward change</a:t>
            </a:r>
            <a:br>
              <a:rPr lang="en-US" dirty="0" smtClean="0"/>
            </a:br>
            <a:r>
              <a:rPr lang="en-US" sz="3200" dirty="0" smtClean="0"/>
              <a:t>Examples from </a:t>
            </a:r>
            <a:r>
              <a:rPr lang="en-US" sz="3200" dirty="0" err="1" smtClean="0"/>
              <a:t>Ojibwe</a:t>
            </a:r>
            <a:endParaRPr lang="en-US" dirty="0"/>
          </a:p>
        </p:txBody>
      </p:sp>
      <p:sp>
        <p:nvSpPr>
          <p:cNvPr id="3" name="Content Placeholder 2"/>
          <p:cNvSpPr>
            <a:spLocks noGrp="1"/>
          </p:cNvSpPr>
          <p:nvPr>
            <p:ph sz="quarter" idx="1"/>
          </p:nvPr>
        </p:nvSpPr>
        <p:spPr/>
        <p:txBody>
          <a:bodyPr/>
          <a:lstStyle/>
          <a:p>
            <a:r>
              <a:rPr lang="en-US" dirty="0" smtClean="0"/>
              <a:t>Native speakers</a:t>
            </a:r>
          </a:p>
          <a:p>
            <a:pPr lvl="1"/>
            <a:r>
              <a:rPr lang="en-US" dirty="0" smtClean="0"/>
              <a:t>Elders may not change their speech</a:t>
            </a:r>
          </a:p>
          <a:p>
            <a:pPr lvl="1"/>
            <a:r>
              <a:rPr lang="en-US" dirty="0" smtClean="0"/>
              <a:t>More likely to use English words if they are not involved in revitalization</a:t>
            </a:r>
          </a:p>
          <a:p>
            <a:r>
              <a:rPr lang="en-US" dirty="0" smtClean="0"/>
              <a:t>Second language speakers</a:t>
            </a:r>
          </a:p>
          <a:p>
            <a:pPr lvl="1"/>
            <a:r>
              <a:rPr lang="en-US" dirty="0" smtClean="0"/>
              <a:t>Leading revitalization</a:t>
            </a:r>
          </a:p>
          <a:p>
            <a:pPr lvl="1"/>
            <a:r>
              <a:rPr lang="en-US" dirty="0" smtClean="0"/>
              <a:t>Promoting artistic use of the language</a:t>
            </a:r>
          </a:p>
          <a:p>
            <a:pPr lvl="1"/>
            <a:r>
              <a:rPr lang="en-US" dirty="0" smtClean="0"/>
              <a:t>Using the language in electronic media</a:t>
            </a:r>
          </a:p>
          <a:p>
            <a:pPr lvl="1"/>
            <a:r>
              <a:rPr lang="en-US" dirty="0" smtClean="0"/>
              <a:t>Tolerant of innovation and dialect mixing</a:t>
            </a:r>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 change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2400" dirty="0" smtClean="0"/>
              <a:t>From Richard </a:t>
            </a:r>
            <a:r>
              <a:rPr lang="en-US" sz="2400" dirty="0" err="1" smtClean="0"/>
              <a:t>Littlebear</a:t>
            </a:r>
            <a:r>
              <a:rPr lang="en-US" sz="2400" dirty="0" smtClean="0"/>
              <a:t>. 1999. “Some Rare and Radical Ideas for Keeping Indigenous Languages Alive”, in Revitalizing Endangered Languages, </a:t>
            </a:r>
            <a:r>
              <a:rPr lang="en-US" sz="2400" dirty="0" err="1" smtClean="0"/>
              <a:t>Reyner</a:t>
            </a:r>
            <a:r>
              <a:rPr lang="en-US" sz="2400" dirty="0" smtClean="0"/>
              <a:t> et al. </a:t>
            </a:r>
            <a:r>
              <a:rPr lang="en-US" sz="2400" dirty="0" err="1" smtClean="0"/>
              <a:t>eds</a:t>
            </a:r>
            <a:r>
              <a:rPr lang="en-US" sz="2400" dirty="0" smtClean="0"/>
              <a:t> (web publication) </a:t>
            </a:r>
          </a:p>
          <a:p>
            <a:endParaRPr lang="en-US" sz="2400" dirty="0" smtClean="0"/>
          </a:p>
          <a:p>
            <a:r>
              <a:rPr lang="en-US" sz="2400" dirty="0" smtClean="0"/>
              <a:t>“A fifth radical idea is that we must inform our elders and our fluent speakers that they must be more accepting of those people who are just now learning our languages….Words change, cultures change, social situations change.   Consequently, one generation does not speak the same language as the preceding generation.   Languages are living, not static.  If they are static, they are beginning to die.  When I first heard young </a:t>
            </a:r>
            <a:r>
              <a:rPr lang="en-US" sz="2400" dirty="0" err="1" smtClean="0"/>
              <a:t>Cheyennes</a:t>
            </a:r>
            <a:r>
              <a:rPr lang="en-US" sz="2400" dirty="0" smtClean="0"/>
              <a:t> speaking Cheyenne a little differently from the way my generation did, I was upset.   One little added glottal stop here and there and I thought my whole world was falling apart.   It wasn’t, and it still hasn’t fallen apart.  So we must welcome new speakers of our languages to our languages, especially young ones, and recognize they will continue to shape our languages as they see fit, just as my generation and the generation before mine did.” </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 change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Stephen </a:t>
            </a:r>
            <a:r>
              <a:rPr lang="en-US" dirty="0" err="1" smtClean="0"/>
              <a:t>Greymorning</a:t>
            </a:r>
            <a:r>
              <a:rPr lang="en-US" dirty="0" smtClean="0"/>
              <a:t>. 1999.  “Running the Gauntlet of an Indigenous Language Program.” In </a:t>
            </a:r>
            <a:r>
              <a:rPr lang="en-US" dirty="0" err="1" smtClean="0"/>
              <a:t>Revitalizating</a:t>
            </a:r>
            <a:r>
              <a:rPr lang="en-US" dirty="0" smtClean="0"/>
              <a:t> Endangered Languages.</a:t>
            </a:r>
          </a:p>
          <a:p>
            <a:endParaRPr lang="en-US" dirty="0" smtClean="0"/>
          </a:p>
          <a:p>
            <a:pPr>
              <a:buNone/>
            </a:pPr>
            <a:r>
              <a:rPr lang="en-US" dirty="0" smtClean="0"/>
              <a:t>“It is interesting how some of our strongest efforts can at times bring about opposition from our own people.  As our language efforts intensified so did the criticism.  I frequently heard comments about the sacredness of the language and that it should not be in a cartoon, in books, or on a computer.  Comments like these made me wonder what benefit could come by keeping language locked away as though it was in a closet.”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 change</a:t>
            </a:r>
            <a:endParaRPr lang="en-US" dirty="0"/>
          </a:p>
        </p:txBody>
      </p:sp>
      <p:sp>
        <p:nvSpPr>
          <p:cNvPr id="3" name="Content Placeholder 2"/>
          <p:cNvSpPr>
            <a:spLocks noGrp="1"/>
          </p:cNvSpPr>
          <p:nvPr>
            <p:ph sz="quarter" idx="1"/>
          </p:nvPr>
        </p:nvSpPr>
        <p:spPr>
          <a:xfrm>
            <a:off x="838200" y="1828800"/>
            <a:ext cx="7772400" cy="4114800"/>
          </a:xfrm>
        </p:spPr>
        <p:txBody>
          <a:bodyPr/>
          <a:lstStyle/>
          <a:p>
            <a:r>
              <a:rPr lang="en-US" dirty="0" smtClean="0"/>
              <a:t>Revitalized languages are not the same as the originals.   However, many speakers would rather keep the language alive with contact-induced scars and amputations than let it die.</a:t>
            </a:r>
          </a:p>
          <a:p>
            <a:r>
              <a:rPr lang="en-US" dirty="0" smtClean="0"/>
              <a:t>Revitalization involves rapid change.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dirty="0" smtClean="0"/>
              <a:t>Many small varieties</a:t>
            </a:r>
          </a:p>
        </p:txBody>
      </p:sp>
      <p:sp>
        <p:nvSpPr>
          <p:cNvPr id="19459" name="Content Placeholder 2"/>
          <p:cNvSpPr>
            <a:spLocks noGrp="1"/>
          </p:cNvSpPr>
          <p:nvPr>
            <p:ph sz="quarter" idx="1"/>
          </p:nvPr>
        </p:nvSpPr>
        <p:spPr>
          <a:xfrm>
            <a:off x="381000" y="1600200"/>
            <a:ext cx="8305800" cy="4724400"/>
          </a:xfrm>
        </p:spPr>
        <p:txBody>
          <a:bodyPr/>
          <a:lstStyle/>
          <a:p>
            <a:endParaRPr lang="en-US" sz="2800" dirty="0" smtClean="0"/>
          </a:p>
          <a:p>
            <a:r>
              <a:rPr lang="en-US" sz="2400" dirty="0" smtClean="0"/>
              <a:t>Against standardization: </a:t>
            </a:r>
          </a:p>
          <a:p>
            <a:pPr lvl="1"/>
            <a:r>
              <a:rPr lang="en-US" dirty="0" err="1" smtClean="0"/>
              <a:t>Ojibwe</a:t>
            </a:r>
            <a:r>
              <a:rPr lang="en-US" dirty="0" smtClean="0"/>
              <a:t> speakers with geographic ties like to preserve dialect differences for very small geographic areas.  (</a:t>
            </a:r>
            <a:r>
              <a:rPr lang="en-US" dirty="0" err="1" smtClean="0"/>
              <a:t>Noori</a:t>
            </a:r>
            <a:r>
              <a:rPr lang="en-US" dirty="0" smtClean="0"/>
              <a:t> p.c.)</a:t>
            </a:r>
          </a:p>
          <a:p>
            <a:pPr lvl="1"/>
            <a:r>
              <a:rPr lang="en-US" dirty="0" err="1" smtClean="0"/>
              <a:t>Iñupiaq</a:t>
            </a:r>
            <a:r>
              <a:rPr lang="en-US" dirty="0" smtClean="0"/>
              <a:t> speakers would like to preserve differences between North Slope and Kobuk Pass varieties.  (Kaplan p.c.)</a:t>
            </a:r>
          </a:p>
          <a:p>
            <a:pPr lvl="1"/>
            <a:endParaRPr lang="en-US" sz="3200" dirty="0" smtClean="0"/>
          </a:p>
          <a:p>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many small varieties</a:t>
            </a:r>
            <a:endParaRPr lang="en-US" dirty="0"/>
          </a:p>
        </p:txBody>
      </p:sp>
      <p:sp>
        <p:nvSpPr>
          <p:cNvPr id="3" name="Content Placeholder 2"/>
          <p:cNvSpPr>
            <a:spLocks noGrp="1"/>
          </p:cNvSpPr>
          <p:nvPr>
            <p:ph sz="quarter" idx="1"/>
          </p:nvPr>
        </p:nvSpPr>
        <p:spPr>
          <a:xfrm>
            <a:off x="381000" y="1600200"/>
            <a:ext cx="8305800" cy="4800600"/>
          </a:xfrm>
        </p:spPr>
        <p:txBody>
          <a:bodyPr/>
          <a:lstStyle/>
          <a:p>
            <a:r>
              <a:rPr lang="en-US" sz="2400" dirty="0" smtClean="0"/>
              <a:t>Against standardization</a:t>
            </a:r>
          </a:p>
          <a:p>
            <a:r>
              <a:rPr lang="en-US" sz="2000" dirty="0" err="1" smtClean="0"/>
              <a:t>Amith</a:t>
            </a:r>
            <a:r>
              <a:rPr lang="en-US" sz="2000" dirty="0" smtClean="0"/>
              <a:t> (2009) argues against a Mexican government proposal to standardize </a:t>
            </a:r>
            <a:r>
              <a:rPr lang="en-US" sz="2000" dirty="0" err="1" smtClean="0"/>
              <a:t>Nahuatl</a:t>
            </a:r>
            <a:r>
              <a:rPr lang="en-US" sz="2000" dirty="0" smtClean="0"/>
              <a:t>.  Citing Rice and Saxon:</a:t>
            </a:r>
          </a:p>
          <a:p>
            <a:pPr lvl="1"/>
            <a:endParaRPr lang="en-US" sz="1800" dirty="0" smtClean="0">
              <a:solidFill>
                <a:schemeClr val="tx1"/>
              </a:solidFill>
              <a:latin typeface="+mn-lt"/>
              <a:cs typeface="+mn-cs"/>
            </a:endParaRPr>
          </a:p>
          <a:p>
            <a:pPr lvl="1"/>
            <a:r>
              <a:rPr lang="en-US" sz="1800" dirty="0" smtClean="0"/>
              <a:t>“</a:t>
            </a:r>
            <a:r>
              <a:rPr lang="en-US" sz="1800" dirty="0" smtClean="0">
                <a:solidFill>
                  <a:schemeClr val="tx1"/>
                </a:solidFill>
                <a:latin typeface="+mn-lt"/>
                <a:cs typeface="+mn-cs"/>
              </a:rPr>
              <a:t>Rather than see dictionaries of First Nations languages as </a:t>
            </a:r>
            <a:r>
              <a:rPr lang="en-US" sz="1800" dirty="0" err="1" smtClean="0">
                <a:solidFill>
                  <a:schemeClr val="tx1"/>
                </a:solidFill>
                <a:latin typeface="+mn-lt"/>
                <a:cs typeface="+mn-cs"/>
              </a:rPr>
              <a:t>deficiente</a:t>
            </a:r>
            <a:r>
              <a:rPr lang="en-US" sz="1800" dirty="0" smtClean="0">
                <a:solidFill>
                  <a:schemeClr val="tx1"/>
                </a:solidFill>
                <a:latin typeface="+mn-lt"/>
                <a:cs typeface="+mn-cs"/>
              </a:rPr>
              <a:t> [sic] in being unable to reach standardization in spelling, we might view many Western dictionaries as deficient in not recognizing the full range of pronunciations that a word can have but hiding them with a common spelling. Standardization of spelling may emerge in these </a:t>
            </a:r>
            <a:r>
              <a:rPr lang="en-US" sz="1800" dirty="0" err="1" smtClean="0">
                <a:solidFill>
                  <a:schemeClr val="tx1"/>
                </a:solidFill>
                <a:latin typeface="+mn-lt"/>
                <a:cs typeface="+mn-cs"/>
              </a:rPr>
              <a:t>langauges</a:t>
            </a:r>
            <a:r>
              <a:rPr lang="en-US" sz="1800" dirty="0" smtClean="0">
                <a:solidFill>
                  <a:schemeClr val="tx1"/>
                </a:solidFill>
                <a:latin typeface="+mn-lt"/>
                <a:cs typeface="+mn-cs"/>
              </a:rPr>
              <a:t> [sic] or it may not, depending on many factors, and standardization might be at a community level or at a regional level. Nevertheless, standardization of spelling should not necessarily be taken as a factor in dictionary making. Dictionaries should represent the fullness of what a </a:t>
            </a:r>
            <a:r>
              <a:rPr lang="en-US" sz="1800" dirty="0" err="1" smtClean="0">
                <a:solidFill>
                  <a:schemeClr val="tx1"/>
                </a:solidFill>
                <a:latin typeface="+mn-lt"/>
                <a:cs typeface="+mn-cs"/>
              </a:rPr>
              <a:t>lnaguage</a:t>
            </a:r>
            <a:r>
              <a:rPr lang="en-US" sz="1800" dirty="0" smtClean="0">
                <a:solidFill>
                  <a:schemeClr val="tx1"/>
                </a:solidFill>
                <a:latin typeface="+mn-lt"/>
                <a:cs typeface="+mn-cs"/>
              </a:rPr>
              <a:t> [sic]  is </a:t>
            </a:r>
            <a:r>
              <a:rPr lang="en-US" sz="1800" dirty="0" err="1" smtClean="0">
                <a:solidFill>
                  <a:schemeClr val="tx1"/>
                </a:solidFill>
                <a:latin typeface="+mn-lt"/>
                <a:cs typeface="+mn-cs"/>
              </a:rPr>
              <a:t>rther</a:t>
            </a:r>
            <a:r>
              <a:rPr lang="en-US" sz="1800" dirty="0" smtClean="0">
                <a:solidFill>
                  <a:schemeClr val="tx1"/>
                </a:solidFill>
                <a:latin typeface="+mn-lt"/>
                <a:cs typeface="+mn-cs"/>
              </a:rPr>
              <a:t> [sic] than be a straightjacket, turning it into something less than it 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Research Program</a:t>
            </a:r>
            <a:endParaRPr lang="en-US" dirty="0"/>
          </a:p>
        </p:txBody>
      </p:sp>
      <p:sp>
        <p:nvSpPr>
          <p:cNvPr id="3" name="Content Placeholder 2"/>
          <p:cNvSpPr>
            <a:spLocks noGrp="1"/>
          </p:cNvSpPr>
          <p:nvPr>
            <p:ph sz="quarter" idx="1"/>
          </p:nvPr>
        </p:nvSpPr>
        <p:spPr/>
        <p:txBody>
          <a:bodyPr/>
          <a:lstStyle/>
          <a:p>
            <a:r>
              <a:rPr lang="en-US" dirty="0" smtClean="0"/>
              <a:t>Beyond bootstrapping from low resources</a:t>
            </a:r>
          </a:p>
          <a:p>
            <a:pPr lvl="2"/>
            <a:r>
              <a:rPr lang="en-US" dirty="0" smtClean="0"/>
              <a:t>Genre and register adaptation</a:t>
            </a:r>
          </a:p>
          <a:p>
            <a:pPr lvl="2"/>
            <a:r>
              <a:rPr lang="en-US" dirty="0" smtClean="0"/>
              <a:t>Translation between related languages and dialects</a:t>
            </a:r>
          </a:p>
          <a:p>
            <a:pPr lvl="2"/>
            <a:r>
              <a:rPr lang="en-US" dirty="0" smtClean="0"/>
              <a:t>Non-synchronous grammars in order to handle extreme agglutination and </a:t>
            </a:r>
            <a:r>
              <a:rPr lang="en-US" dirty="0" err="1" smtClean="0"/>
              <a:t>polysynthesis</a:t>
            </a:r>
            <a:endParaRPr lang="en-US" dirty="0" smtClean="0"/>
          </a:p>
          <a:p>
            <a:pPr lvl="2"/>
            <a:r>
              <a:rPr lang="en-US" dirty="0" smtClean="0"/>
              <a:t>Technologies based on mobile phones</a:t>
            </a:r>
          </a:p>
          <a:p>
            <a:pPr lvl="2"/>
            <a:r>
              <a:rPr lang="en-US" dirty="0" smtClean="0"/>
              <a:t>New techniques: Learning in the wild (in the context of use), active learning, self training, etc.</a:t>
            </a:r>
          </a:p>
          <a:p>
            <a:pPr lvl="2"/>
            <a:endParaRPr lang="en-US" sz="2000"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small varieties</a:t>
            </a:r>
            <a:endParaRPr lang="en-US" dirty="0"/>
          </a:p>
        </p:txBody>
      </p:sp>
      <p:sp>
        <p:nvSpPr>
          <p:cNvPr id="3" name="Content Placeholder 2"/>
          <p:cNvSpPr>
            <a:spLocks noGrp="1"/>
          </p:cNvSpPr>
          <p:nvPr>
            <p:ph sz="quarter" idx="1"/>
          </p:nvPr>
        </p:nvSpPr>
        <p:spPr>
          <a:xfrm>
            <a:off x="762000" y="1981200"/>
            <a:ext cx="7924800" cy="3581400"/>
          </a:xfrm>
        </p:spPr>
        <p:txBody>
          <a:bodyPr/>
          <a:lstStyle/>
          <a:p>
            <a:r>
              <a:rPr lang="en-US" dirty="0" smtClean="0"/>
              <a:t>In favor of variety through mixing dialects</a:t>
            </a:r>
          </a:p>
          <a:p>
            <a:pPr lvl="1"/>
            <a:r>
              <a:rPr lang="en-US" dirty="0" err="1" smtClean="0"/>
              <a:t>Ojibwe</a:t>
            </a:r>
            <a:r>
              <a:rPr lang="en-US" dirty="0" smtClean="0"/>
              <a:t> </a:t>
            </a:r>
            <a:r>
              <a:rPr lang="en-US" dirty="0" err="1" smtClean="0"/>
              <a:t>revitalists</a:t>
            </a:r>
            <a:r>
              <a:rPr lang="en-US" dirty="0" smtClean="0"/>
              <a:t> and </a:t>
            </a:r>
            <a:r>
              <a:rPr lang="en-US" dirty="0" err="1" smtClean="0"/>
              <a:t>diaspora</a:t>
            </a:r>
            <a:r>
              <a:rPr lang="en-US" dirty="0" smtClean="0"/>
              <a:t> speakers like to choose from among words from different geographic dialects (</a:t>
            </a:r>
            <a:r>
              <a:rPr lang="en-US" dirty="0" err="1" smtClean="0"/>
              <a:t>Noori</a:t>
            </a:r>
            <a:r>
              <a:rPr lang="en-US" dirty="0" smtClean="0"/>
              <a:t> p.c.)</a:t>
            </a:r>
          </a:p>
          <a:p>
            <a:pPr lvl="2"/>
            <a:r>
              <a:rPr lang="en-US" dirty="0" smtClean="0"/>
              <a:t>“</a:t>
            </a:r>
            <a:r>
              <a:rPr lang="en-US" dirty="0" err="1" smtClean="0"/>
              <a:t>niishin</a:t>
            </a:r>
            <a:r>
              <a:rPr lang="en-US" dirty="0" smtClean="0"/>
              <a:t>”, “</a:t>
            </a:r>
            <a:r>
              <a:rPr lang="en-US" dirty="0" err="1" smtClean="0"/>
              <a:t>giiyak</a:t>
            </a:r>
            <a:r>
              <a:rPr lang="en-US" dirty="0" smtClean="0"/>
              <a:t>”  (good)</a:t>
            </a:r>
          </a:p>
          <a:p>
            <a:pPr lvl="2"/>
            <a:r>
              <a:rPr lang="en-US" dirty="0" smtClean="0"/>
              <a:t>“</a:t>
            </a:r>
            <a:r>
              <a:rPr lang="en-US" dirty="0" err="1" smtClean="0"/>
              <a:t>zigwan</a:t>
            </a:r>
            <a:r>
              <a:rPr lang="en-US" dirty="0" smtClean="0"/>
              <a:t>”, “</a:t>
            </a:r>
            <a:r>
              <a:rPr lang="en-US" dirty="0" err="1" smtClean="0"/>
              <a:t>minokamig</a:t>
            </a:r>
            <a:r>
              <a:rPr lang="en-US" dirty="0" smtClean="0"/>
              <a:t>” (Spring)</a:t>
            </a:r>
          </a:p>
          <a:p>
            <a:pPr lvl="3"/>
            <a:r>
              <a:rPr lang="en-US" sz="1800" dirty="0" smtClean="0"/>
              <a:t>Period of melting, or good early time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small varieties</a:t>
            </a:r>
            <a:endParaRPr lang="en-US" dirty="0"/>
          </a:p>
        </p:txBody>
      </p:sp>
      <p:sp>
        <p:nvSpPr>
          <p:cNvPr id="3" name="Content Placeholder 2"/>
          <p:cNvSpPr>
            <a:spLocks noGrp="1"/>
          </p:cNvSpPr>
          <p:nvPr>
            <p:ph sz="quarter" idx="1"/>
          </p:nvPr>
        </p:nvSpPr>
        <p:spPr>
          <a:xfrm>
            <a:off x="762000" y="1905000"/>
            <a:ext cx="7772400" cy="3124200"/>
          </a:xfrm>
        </p:spPr>
        <p:txBody>
          <a:bodyPr/>
          <a:lstStyle/>
          <a:p>
            <a:r>
              <a:rPr lang="en-US" dirty="0" smtClean="0"/>
              <a:t>Advantages of standardization</a:t>
            </a:r>
          </a:p>
          <a:p>
            <a:pPr lvl="1"/>
            <a:r>
              <a:rPr lang="en-US" dirty="0" smtClean="0"/>
              <a:t>Three dialects of Cornish agreed on a standard for the purpose of making textbooks.</a:t>
            </a:r>
          </a:p>
          <a:p>
            <a:pPr lvl="2"/>
            <a:r>
              <a:rPr lang="en-US" dirty="0" err="1" smtClean="0"/>
              <a:t>Prys</a:t>
            </a:r>
            <a:r>
              <a:rPr lang="en-US" dirty="0" smtClean="0"/>
              <a:t> p.c.</a:t>
            </a:r>
          </a:p>
          <a:p>
            <a:pPr lvl="1"/>
            <a:r>
              <a:rPr lang="en-US" dirty="0" smtClean="0"/>
              <a:t>Standard Greenlandic has been used in Education and government for many years.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err="1" smtClean="0"/>
              <a:t>Morphosyntactic</a:t>
            </a:r>
            <a:r>
              <a:rPr lang="en-US" dirty="0" smtClean="0"/>
              <a:t> </a:t>
            </a:r>
            <a:r>
              <a:rPr lang="en-US" dirty="0" err="1" smtClean="0"/>
              <a:t>divrgences</a:t>
            </a:r>
            <a:endParaRPr lang="en-US" dirty="0" smtClean="0"/>
          </a:p>
        </p:txBody>
      </p:sp>
      <p:sp>
        <p:nvSpPr>
          <p:cNvPr id="20483" name="Content Placeholder 2"/>
          <p:cNvSpPr>
            <a:spLocks noGrp="1"/>
          </p:cNvSpPr>
          <p:nvPr>
            <p:ph sz="quarter" idx="1"/>
          </p:nvPr>
        </p:nvSpPr>
        <p:spPr>
          <a:xfrm>
            <a:off x="381000" y="1981200"/>
            <a:ext cx="8305800" cy="2590800"/>
          </a:xfrm>
        </p:spPr>
        <p:txBody>
          <a:bodyPr/>
          <a:lstStyle/>
          <a:p>
            <a:r>
              <a:rPr lang="en-US" dirty="0" smtClean="0"/>
              <a:t>Highly agglutinating and polysynthetic languages are not synchronous with isolating and </a:t>
            </a:r>
            <a:r>
              <a:rPr lang="en-US" dirty="0" err="1" smtClean="0"/>
              <a:t>fusional</a:t>
            </a:r>
            <a:r>
              <a:rPr lang="en-US" dirty="0" smtClean="0"/>
              <a:t> languages.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sz="4000" dirty="0" smtClean="0"/>
              <a:t>What Language technologies are useful?</a:t>
            </a:r>
          </a:p>
        </p:txBody>
      </p:sp>
      <p:sp>
        <p:nvSpPr>
          <p:cNvPr id="39939" name="Rectangle 3"/>
          <p:cNvSpPr>
            <a:spLocks noGrp="1" noChangeArrowheads="1"/>
          </p:cNvSpPr>
          <p:nvPr>
            <p:ph sz="quarter" idx="1"/>
          </p:nvPr>
        </p:nvSpPr>
        <p:spPr>
          <a:xfrm>
            <a:off x="457200" y="1600200"/>
            <a:ext cx="8229600" cy="4800600"/>
          </a:xfrm>
        </p:spPr>
        <p:txBody>
          <a:bodyPr/>
          <a:lstStyle/>
          <a:p>
            <a:pPr eaLnBrk="1" hangingPunct="1"/>
            <a:r>
              <a:rPr lang="en-US" sz="2800" smtClean="0"/>
              <a:t>Localization of software</a:t>
            </a:r>
          </a:p>
          <a:p>
            <a:pPr eaLnBrk="1" hangingPunct="1"/>
            <a:r>
              <a:rPr lang="en-US" sz="2800" smtClean="0"/>
              <a:t>OCR</a:t>
            </a:r>
          </a:p>
          <a:p>
            <a:pPr eaLnBrk="1" hangingPunct="1"/>
            <a:r>
              <a:rPr lang="en-US" sz="2800" smtClean="0"/>
              <a:t>Morphological analyzer</a:t>
            </a:r>
          </a:p>
          <a:p>
            <a:pPr eaLnBrk="1" hangingPunct="1"/>
            <a:r>
              <a:rPr lang="en-US" sz="2800" smtClean="0"/>
              <a:t>Spell checker</a:t>
            </a:r>
          </a:p>
          <a:p>
            <a:pPr eaLnBrk="1" hangingPunct="1"/>
            <a:r>
              <a:rPr lang="en-US" sz="2800" smtClean="0"/>
              <a:t>Speech recognition: say a word to see how to spell it.</a:t>
            </a:r>
          </a:p>
          <a:p>
            <a:pPr eaLnBrk="1" hangingPunct="1"/>
            <a:r>
              <a:rPr lang="en-US" sz="2800" smtClean="0"/>
              <a:t>Speech synthesis:  how to pronounce a word.</a:t>
            </a:r>
          </a:p>
          <a:p>
            <a:pPr eaLnBrk="1" hangingPunct="1"/>
            <a:r>
              <a:rPr lang="en-US" sz="2800" smtClean="0"/>
              <a:t>Everything needs to work on a mobile phone.</a:t>
            </a:r>
          </a:p>
          <a:p>
            <a:pPr lvl="1" eaLnBrk="1" hangingPunct="1"/>
            <a:r>
              <a:rPr lang="en-US" sz="2400" smtClean="0"/>
              <a:t>Example:  Welsh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 language communities want?</a:t>
            </a:r>
            <a:endParaRPr lang="en-US" dirty="0"/>
          </a:p>
        </p:txBody>
      </p:sp>
      <p:sp>
        <p:nvSpPr>
          <p:cNvPr id="3" name="Content Placeholder 2"/>
          <p:cNvSpPr>
            <a:spLocks noGrp="1"/>
          </p:cNvSpPr>
          <p:nvPr>
            <p:ph sz="quarter" idx="1"/>
          </p:nvPr>
        </p:nvSpPr>
        <p:spPr>
          <a:xfrm>
            <a:off x="762000" y="1905000"/>
            <a:ext cx="7772400" cy="3352800"/>
          </a:xfrm>
        </p:spPr>
        <p:txBody>
          <a:bodyPr/>
          <a:lstStyle/>
          <a:p>
            <a:r>
              <a:rPr lang="en-US" dirty="0" err="1" smtClean="0"/>
              <a:t>Noori</a:t>
            </a:r>
            <a:r>
              <a:rPr lang="en-US" dirty="0" smtClean="0"/>
              <a:t>:  </a:t>
            </a:r>
          </a:p>
          <a:p>
            <a:pPr lvl="1"/>
            <a:r>
              <a:rPr lang="en-US" dirty="0" smtClean="0"/>
              <a:t>Aid for transcription of the speech of elders.</a:t>
            </a:r>
          </a:p>
          <a:p>
            <a:pPr lvl="2"/>
            <a:r>
              <a:rPr lang="en-US" dirty="0" smtClean="0"/>
              <a:t>Adult second language learners benefit from explicit instruction in addition to immersion</a:t>
            </a:r>
          </a:p>
          <a:p>
            <a:pPr lvl="1"/>
            <a:r>
              <a:rPr lang="en-US" dirty="0" smtClean="0"/>
              <a:t>Dictionary with morphological analysis and links to examples</a:t>
            </a:r>
          </a:p>
          <a:p>
            <a:pPr lvl="1"/>
            <a:r>
              <a:rPr lang="en-US" dirty="0" smtClean="0"/>
              <a:t>Video games that level up based on your use of verb forms (as opposed to experience on quests, etc.)</a:t>
            </a:r>
          </a:p>
          <a:p>
            <a:pPr lvl="1"/>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 language communities want?</a:t>
            </a:r>
            <a:endParaRPr lang="en-US" sz="3600" dirty="0"/>
          </a:p>
        </p:txBody>
      </p:sp>
      <p:sp>
        <p:nvSpPr>
          <p:cNvPr id="3" name="Content Placeholder 2"/>
          <p:cNvSpPr>
            <a:spLocks noGrp="1"/>
          </p:cNvSpPr>
          <p:nvPr>
            <p:ph sz="quarter" idx="1"/>
          </p:nvPr>
        </p:nvSpPr>
        <p:spPr>
          <a:xfrm>
            <a:off x="838200" y="2209800"/>
            <a:ext cx="7772400" cy="2133600"/>
          </a:xfrm>
        </p:spPr>
        <p:txBody>
          <a:bodyPr/>
          <a:lstStyle/>
          <a:p>
            <a:r>
              <a:rPr lang="en-US" dirty="0" err="1" smtClean="0"/>
              <a:t>Prys</a:t>
            </a:r>
            <a:r>
              <a:rPr lang="en-US" dirty="0" smtClean="0"/>
              <a:t>:</a:t>
            </a:r>
          </a:p>
          <a:p>
            <a:pPr lvl="1"/>
            <a:r>
              <a:rPr lang="en-US" dirty="0" smtClean="0"/>
              <a:t>A framework for modular, reusable components (dictionaries, etc.) that can be configured into different language technologies.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 language </a:t>
            </a:r>
            <a:r>
              <a:rPr lang="en-US" sz="3600" dirty="0" err="1" smtClean="0"/>
              <a:t>communites</a:t>
            </a:r>
            <a:r>
              <a:rPr lang="en-US" sz="3600" dirty="0" smtClean="0"/>
              <a:t> want?</a:t>
            </a:r>
            <a:endParaRPr lang="en-US" sz="3600" dirty="0"/>
          </a:p>
        </p:txBody>
      </p:sp>
      <p:sp>
        <p:nvSpPr>
          <p:cNvPr id="3" name="Content Placeholder 2"/>
          <p:cNvSpPr>
            <a:spLocks noGrp="1"/>
          </p:cNvSpPr>
          <p:nvPr>
            <p:ph sz="quarter" idx="1"/>
          </p:nvPr>
        </p:nvSpPr>
        <p:spPr>
          <a:xfrm>
            <a:off x="838200" y="2057400"/>
            <a:ext cx="7848600" cy="2667000"/>
          </a:xfrm>
        </p:spPr>
        <p:txBody>
          <a:bodyPr/>
          <a:lstStyle/>
          <a:p>
            <a:r>
              <a:rPr lang="en-US" dirty="0" smtClean="0"/>
              <a:t>Kaplan:</a:t>
            </a:r>
          </a:p>
          <a:p>
            <a:pPr lvl="1"/>
            <a:r>
              <a:rPr lang="en-US" dirty="0" smtClean="0"/>
              <a:t>Attach sound and video to written words</a:t>
            </a:r>
          </a:p>
          <a:p>
            <a:pPr lvl="1"/>
            <a:r>
              <a:rPr lang="en-US" dirty="0" smtClean="0"/>
              <a:t>Anything that will give the message that these languages belong in the 21</a:t>
            </a:r>
            <a:r>
              <a:rPr lang="en-US" baseline="30000" dirty="0" smtClean="0"/>
              <a:t>st</a:t>
            </a:r>
            <a:r>
              <a:rPr lang="en-US" dirty="0" smtClean="0"/>
              <a:t> century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MT?</a:t>
            </a:r>
            <a:endParaRPr lang="en-US" dirty="0"/>
          </a:p>
        </p:txBody>
      </p:sp>
      <p:sp>
        <p:nvSpPr>
          <p:cNvPr id="3" name="Content Placeholder 2"/>
          <p:cNvSpPr>
            <a:spLocks noGrp="1"/>
          </p:cNvSpPr>
          <p:nvPr>
            <p:ph sz="quarter" idx="1"/>
          </p:nvPr>
        </p:nvSpPr>
        <p:spPr/>
        <p:txBody>
          <a:bodyPr>
            <a:normAutofit/>
          </a:bodyPr>
          <a:lstStyle/>
          <a:p>
            <a:r>
              <a:rPr lang="en-US" sz="2800" dirty="0" smtClean="0"/>
              <a:t>Useful for bigger languages like Welsh and Mapudungun, with education and government recognition.</a:t>
            </a:r>
          </a:p>
          <a:p>
            <a:r>
              <a:rPr lang="en-US" sz="2800" dirty="0" smtClean="0"/>
              <a:t>Difficult for Mapudungun because of differences from European languages.</a:t>
            </a:r>
          </a:p>
          <a:p>
            <a:r>
              <a:rPr lang="en-US" sz="2800" dirty="0" smtClean="0"/>
              <a:t>Not very useful for smaller languages like </a:t>
            </a:r>
            <a:r>
              <a:rPr lang="en-US" sz="2800" dirty="0" err="1" smtClean="0"/>
              <a:t>Iñupiaq</a:t>
            </a:r>
            <a:r>
              <a:rPr lang="en-US" sz="2800" dirty="0" smtClean="0"/>
              <a:t> and </a:t>
            </a:r>
            <a:r>
              <a:rPr lang="en-US" sz="2800" dirty="0" err="1" smtClean="0"/>
              <a:t>Ojibwe</a:t>
            </a:r>
            <a:r>
              <a:rPr lang="en-US" sz="2800" dirty="0" smtClean="0"/>
              <a:t>.  </a:t>
            </a:r>
          </a:p>
          <a:p>
            <a:pPr lvl="1"/>
            <a:r>
              <a:rPr lang="en-US" sz="2400" dirty="0" smtClean="0"/>
              <a:t>However, if post-edited, it could be useful for converting teaching materials </a:t>
            </a:r>
            <a:r>
              <a:rPr lang="en-US" sz="2400" b="1" dirty="0" smtClean="0"/>
              <a:t>between varieties of the language.</a:t>
            </a:r>
          </a:p>
          <a:p>
            <a:pPr lvl="2"/>
            <a:r>
              <a:rPr lang="en-US" sz="2000" b="1" dirty="0" smtClean="0"/>
              <a:t>Research challenge:  Usually no parallel corpus or bilingual speakers</a:t>
            </a:r>
            <a:endParaRPr lang="en-US" sz="2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Research Program</a:t>
            </a:r>
            <a:endParaRPr lang="en-US" dirty="0"/>
          </a:p>
        </p:txBody>
      </p:sp>
      <p:sp>
        <p:nvSpPr>
          <p:cNvPr id="3" name="Content Placeholder 2"/>
          <p:cNvSpPr>
            <a:spLocks noGrp="1"/>
          </p:cNvSpPr>
          <p:nvPr>
            <p:ph sz="quarter" idx="1"/>
          </p:nvPr>
        </p:nvSpPr>
        <p:spPr>
          <a:xfrm>
            <a:off x="838200" y="1981200"/>
            <a:ext cx="7772400" cy="3276600"/>
          </a:xfrm>
        </p:spPr>
        <p:txBody>
          <a:bodyPr/>
          <a:lstStyle/>
          <a:p>
            <a:r>
              <a:rPr lang="en-US" dirty="0" smtClean="0"/>
              <a:t>Beyond bootstrapping from low resources</a:t>
            </a:r>
          </a:p>
          <a:p>
            <a:pPr lvl="2"/>
            <a:r>
              <a:rPr lang="en-US" dirty="0" smtClean="0"/>
              <a:t>Genre and register adaptation</a:t>
            </a:r>
          </a:p>
          <a:p>
            <a:pPr lvl="2"/>
            <a:r>
              <a:rPr lang="en-US" dirty="0" smtClean="0"/>
              <a:t>Translation between related languages and dialects</a:t>
            </a:r>
          </a:p>
          <a:p>
            <a:pPr lvl="2"/>
            <a:r>
              <a:rPr lang="en-US" dirty="0" smtClean="0"/>
              <a:t>Non-synchronous grammars in order to handle extreme agglutination and </a:t>
            </a:r>
            <a:r>
              <a:rPr lang="en-US" dirty="0" err="1" smtClean="0"/>
              <a:t>polysynthesis</a:t>
            </a:r>
            <a:endParaRPr lang="en-US" dirty="0" smtClean="0"/>
          </a:p>
          <a:p>
            <a:pPr lvl="2"/>
            <a:r>
              <a:rPr lang="en-US" dirty="0" smtClean="0"/>
              <a:t>Technologies based on mobile phones</a:t>
            </a:r>
          </a:p>
          <a:p>
            <a:pPr lvl="2"/>
            <a:r>
              <a:rPr lang="en-US" dirty="0" smtClean="0"/>
              <a:t>New techniques: Learning in the wild (in the context of use), active learning, self training, etc.</a:t>
            </a:r>
          </a:p>
          <a:p>
            <a:pPr lvl="2"/>
            <a:endParaRPr lang="en-US" sz="2000"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dirty="0" smtClean="0"/>
              <a:t>AVENUE Mapudungun and </a:t>
            </a:r>
            <a:r>
              <a:rPr lang="en-US" sz="4000" dirty="0" err="1" smtClean="0"/>
              <a:t>Iñupiaq</a:t>
            </a:r>
            <a:endParaRPr lang="en-US" sz="4000" dirty="0" smtClean="0"/>
          </a:p>
        </p:txBody>
      </p:sp>
      <p:sp>
        <p:nvSpPr>
          <p:cNvPr id="21507" name="Content Placeholder 2"/>
          <p:cNvSpPr>
            <a:spLocks noGrp="1"/>
          </p:cNvSpPr>
          <p:nvPr>
            <p:ph sz="quarter" idx="1"/>
          </p:nvPr>
        </p:nvSpPr>
        <p:spPr>
          <a:xfrm>
            <a:off x="533400" y="1524000"/>
            <a:ext cx="8153400" cy="3581400"/>
          </a:xfrm>
        </p:spPr>
        <p:txBody>
          <a:bodyPr/>
          <a:lstStyle/>
          <a:p>
            <a:r>
              <a:rPr lang="en-US" dirty="0" smtClean="0"/>
              <a:t>AVENUE project</a:t>
            </a:r>
          </a:p>
          <a:p>
            <a:pPr lvl="1"/>
            <a:r>
              <a:rPr lang="en-US" dirty="0" smtClean="0"/>
              <a:t>Language Technologies Institute</a:t>
            </a:r>
          </a:p>
          <a:p>
            <a:pPr lvl="1"/>
            <a:r>
              <a:rPr lang="en-US" dirty="0" smtClean="0"/>
              <a:t>Carnegie Mellon University</a:t>
            </a:r>
          </a:p>
          <a:p>
            <a:pPr lvl="1"/>
            <a:r>
              <a:rPr lang="en-US" dirty="0" smtClean="0"/>
              <a:t>Jaime </a:t>
            </a:r>
            <a:r>
              <a:rPr lang="en-US" dirty="0" err="1" smtClean="0"/>
              <a:t>Carbonell</a:t>
            </a:r>
            <a:r>
              <a:rPr lang="en-US" dirty="0" smtClean="0"/>
              <a:t>, </a:t>
            </a:r>
            <a:r>
              <a:rPr lang="en-US" dirty="0" err="1" smtClean="0"/>
              <a:t>Alon</a:t>
            </a:r>
            <a:r>
              <a:rPr lang="en-US" dirty="0" smtClean="0"/>
              <a:t> </a:t>
            </a:r>
            <a:r>
              <a:rPr lang="en-US" dirty="0" err="1" smtClean="0"/>
              <a:t>Lavie</a:t>
            </a:r>
            <a:r>
              <a:rPr lang="en-US" dirty="0" smtClean="0"/>
              <a:t>, Lori Levin</a:t>
            </a:r>
          </a:p>
          <a:p>
            <a:r>
              <a:rPr lang="en-US" dirty="0" smtClean="0"/>
              <a:t>Evolution of the project</a:t>
            </a:r>
          </a:p>
          <a:p>
            <a:pPr lvl="1"/>
            <a:r>
              <a:rPr lang="en-US" dirty="0" smtClean="0"/>
              <a:t>MT for low resource languages</a:t>
            </a:r>
          </a:p>
          <a:p>
            <a:pPr lvl="1"/>
            <a:r>
              <a:rPr lang="en-US" dirty="0" smtClean="0"/>
              <a:t>Omnivorous MT for any kind of language</a:t>
            </a:r>
          </a:p>
          <a:p>
            <a:pPr lvl="1"/>
            <a:r>
              <a:rPr lang="en-US" dirty="0" smtClean="0"/>
              <a:t>Statistical Transfer (</a:t>
            </a:r>
            <a:r>
              <a:rPr lang="en-US" dirty="0" err="1" smtClean="0"/>
              <a:t>Lavie</a:t>
            </a:r>
            <a:r>
              <a:rPr lang="en-US" dirty="0" smtClean="0"/>
              <a:t>)</a:t>
            </a:r>
          </a:p>
        </p:txBody>
      </p:sp>
      <p:pic>
        <p:nvPicPr>
          <p:cNvPr id="4" name="Picture 2" descr="F:\Documents\Papers\EAMT-09\Temuco.01.JPG"/>
          <p:cNvPicPr>
            <a:picLocks noChangeAspect="1" noChangeArrowheads="1"/>
          </p:cNvPicPr>
          <p:nvPr/>
        </p:nvPicPr>
        <p:blipFill>
          <a:blip r:embed="rId2" cstate="print"/>
          <a:srcRect/>
          <a:stretch>
            <a:fillRect/>
          </a:stretch>
        </p:blipFill>
        <p:spPr bwMode="auto">
          <a:xfrm>
            <a:off x="381000" y="5181600"/>
            <a:ext cx="1600200" cy="1066800"/>
          </a:xfrm>
          <a:prstGeom prst="rect">
            <a:avLst/>
          </a:prstGeom>
          <a:noFill/>
        </p:spPr>
      </p:pic>
      <p:pic>
        <p:nvPicPr>
          <p:cNvPr id="5" name="Picture 2" descr="F:\Documents\Papers\EAMT-09\Temuco.02.jpg"/>
          <p:cNvPicPr>
            <a:picLocks noChangeAspect="1" noChangeArrowheads="1"/>
          </p:cNvPicPr>
          <p:nvPr/>
        </p:nvPicPr>
        <p:blipFill>
          <a:blip r:embed="rId3" cstate="print"/>
          <a:srcRect/>
          <a:stretch>
            <a:fillRect/>
          </a:stretch>
        </p:blipFill>
        <p:spPr bwMode="auto">
          <a:xfrm>
            <a:off x="2438400" y="5181600"/>
            <a:ext cx="1638300" cy="1092200"/>
          </a:xfrm>
          <a:prstGeom prst="rect">
            <a:avLst/>
          </a:prstGeom>
          <a:noFill/>
        </p:spPr>
      </p:pic>
      <p:pic>
        <p:nvPicPr>
          <p:cNvPr id="6" name="Picture 2" descr="F:\Documents\Papers\EAMT-09\New Image.JPG"/>
          <p:cNvPicPr>
            <a:picLocks noChangeAspect="1" noChangeArrowheads="1"/>
          </p:cNvPicPr>
          <p:nvPr/>
        </p:nvPicPr>
        <p:blipFill>
          <a:blip r:embed="rId4" cstate="print"/>
          <a:srcRect/>
          <a:stretch>
            <a:fillRect/>
          </a:stretch>
        </p:blipFill>
        <p:spPr bwMode="auto">
          <a:xfrm>
            <a:off x="4572000" y="5015349"/>
            <a:ext cx="990600" cy="1590979"/>
          </a:xfrm>
          <a:prstGeom prst="rect">
            <a:avLst/>
          </a:prstGeom>
          <a:noFill/>
        </p:spPr>
      </p:pic>
      <p:pic>
        <p:nvPicPr>
          <p:cNvPr id="7" name="Picture 2" descr="D:\iPhoto Library\Originals\2009\Mar 14, 2009_2\P1010410.JPG"/>
          <p:cNvPicPr>
            <a:picLocks noChangeAspect="1" noChangeArrowheads="1"/>
          </p:cNvPicPr>
          <p:nvPr/>
        </p:nvPicPr>
        <p:blipFill>
          <a:blip r:embed="rId5" cstate="print"/>
          <a:srcRect/>
          <a:stretch>
            <a:fillRect/>
          </a:stretch>
        </p:blipFill>
        <p:spPr bwMode="auto">
          <a:xfrm>
            <a:off x="5791200" y="5410200"/>
            <a:ext cx="1241934" cy="1006525"/>
          </a:xfrm>
          <a:prstGeom prst="rect">
            <a:avLst/>
          </a:prstGeom>
          <a:noFill/>
        </p:spPr>
      </p:pic>
      <p:pic>
        <p:nvPicPr>
          <p:cNvPr id="8" name="Picture 2" descr="D:\iPhoto Library\Originals\2009\Mar 14, 2009\P1010442.JPG"/>
          <p:cNvPicPr>
            <a:picLocks noChangeAspect="1" noChangeArrowheads="1"/>
          </p:cNvPicPr>
          <p:nvPr/>
        </p:nvPicPr>
        <p:blipFill>
          <a:blip r:embed="rId6" cstate="print"/>
          <a:srcRect/>
          <a:stretch>
            <a:fillRect/>
          </a:stretch>
        </p:blipFill>
        <p:spPr bwMode="auto">
          <a:xfrm>
            <a:off x="7391400" y="5181600"/>
            <a:ext cx="1351313" cy="11925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Endangered Languages</a:t>
            </a:r>
          </a:p>
        </p:txBody>
      </p:sp>
      <p:sp>
        <p:nvSpPr>
          <p:cNvPr id="7171" name="Content Placeholder 2"/>
          <p:cNvSpPr>
            <a:spLocks noGrp="1"/>
          </p:cNvSpPr>
          <p:nvPr>
            <p:ph sz="quarter" idx="1"/>
          </p:nvPr>
        </p:nvSpPr>
        <p:spPr>
          <a:xfrm>
            <a:off x="381000" y="1828800"/>
            <a:ext cx="8305800" cy="4495800"/>
          </a:xfrm>
        </p:spPr>
        <p:txBody>
          <a:bodyPr/>
          <a:lstStyle/>
          <a:p>
            <a:r>
              <a:rPr lang="en-US" sz="2800" dirty="0" smtClean="0"/>
              <a:t>Around 6000 human languages are currently spoken</a:t>
            </a:r>
          </a:p>
          <a:p>
            <a:r>
              <a:rPr lang="en-US" sz="2800" dirty="0" smtClean="0"/>
              <a:t>90% are not expected to survive the next century</a:t>
            </a:r>
          </a:p>
          <a:p>
            <a:pPr lvl="1"/>
            <a:r>
              <a:rPr lang="en-US" sz="2400" dirty="0" smtClean="0"/>
              <a:t>In the US, about 200 indigenous languages are still spoken</a:t>
            </a:r>
          </a:p>
          <a:p>
            <a:pPr lvl="1"/>
            <a:r>
              <a:rPr lang="en-US" sz="2400" dirty="0" smtClean="0"/>
              <a:t>Only a few will survive the next 30 years (</a:t>
            </a:r>
            <a:r>
              <a:rPr lang="en-US" sz="2400" dirty="0" err="1" smtClean="0"/>
              <a:t>Noori</a:t>
            </a:r>
            <a:r>
              <a:rPr lang="en-US" sz="2400" dirty="0" smtClean="0"/>
              <a:t> p.c.)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3600">
                <a:solidFill>
                  <a:schemeClr val="accent2"/>
                </a:solidFill>
              </a:rPr>
              <a:t>Avenue Architecture</a:t>
            </a:r>
          </a:p>
        </p:txBody>
      </p:sp>
      <p:sp>
        <p:nvSpPr>
          <p:cNvPr id="66" name="Date Placeholder 3"/>
          <p:cNvSpPr>
            <a:spLocks noGrp="1"/>
          </p:cNvSpPr>
          <p:nvPr>
            <p:ph type="dt" sz="half" idx="10"/>
          </p:nvPr>
        </p:nvSpPr>
        <p:spPr/>
        <p:txBody>
          <a:bodyPr/>
          <a:lstStyle/>
          <a:p>
            <a:r>
              <a:rPr lang="en-US"/>
              <a:t>Mar 1, 2006</a:t>
            </a:r>
          </a:p>
        </p:txBody>
      </p:sp>
      <p:sp>
        <p:nvSpPr>
          <p:cNvPr id="67" name="Footer Placeholder 4"/>
          <p:cNvSpPr>
            <a:spLocks noGrp="1"/>
          </p:cNvSpPr>
          <p:nvPr>
            <p:ph type="ftr" sz="quarter" idx="11"/>
          </p:nvPr>
        </p:nvSpPr>
        <p:spPr/>
        <p:txBody>
          <a:bodyPr/>
          <a:lstStyle/>
          <a:p>
            <a:r>
              <a:rPr lang="en-US"/>
              <a:t>AVENUE/LETRAS</a:t>
            </a:r>
          </a:p>
        </p:txBody>
      </p:sp>
      <p:sp>
        <p:nvSpPr>
          <p:cNvPr id="68" name="Slide Number Placeholder 5"/>
          <p:cNvSpPr>
            <a:spLocks noGrp="1"/>
          </p:cNvSpPr>
          <p:nvPr>
            <p:ph type="sldNum" sz="quarter" idx="12"/>
          </p:nvPr>
        </p:nvSpPr>
        <p:spPr/>
        <p:txBody>
          <a:bodyPr/>
          <a:lstStyle/>
          <a:p>
            <a:fld id="{2E9F752F-EFB1-4C79-BC66-0AD28C7B672E}" type="slidenum">
              <a:rPr lang="en-US"/>
              <a:pPr/>
              <a:t>50</a:t>
            </a:fld>
            <a:endParaRPr lang="en-US"/>
          </a:p>
        </p:txBody>
      </p:sp>
      <p:sp>
        <p:nvSpPr>
          <p:cNvPr id="317443" name="Rectangle 3"/>
          <p:cNvSpPr>
            <a:spLocks noChangeArrowheads="1"/>
          </p:cNvSpPr>
          <p:nvPr/>
        </p:nvSpPr>
        <p:spPr bwMode="auto">
          <a:xfrm>
            <a:off x="838200" y="4267200"/>
            <a:ext cx="1143000" cy="15240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3657600" y="2743200"/>
            <a:ext cx="990600" cy="1665288"/>
            <a:chOff x="2304" y="1856"/>
            <a:chExt cx="624" cy="1049"/>
          </a:xfrm>
        </p:grpSpPr>
        <p:sp>
          <p:nvSpPr>
            <p:cNvPr id="317445" name="Text Box 5"/>
            <p:cNvSpPr txBox="1">
              <a:spLocks noChangeArrowheads="1"/>
            </p:cNvSpPr>
            <p:nvPr/>
          </p:nvSpPr>
          <p:spPr bwMode="auto">
            <a:xfrm>
              <a:off x="2352" y="1856"/>
              <a:ext cx="576" cy="352"/>
            </a:xfrm>
            <a:prstGeom prst="rect">
              <a:avLst/>
            </a:prstGeom>
            <a:noFill/>
            <a:ln w="9525">
              <a:solidFill>
                <a:schemeClr val="tx1"/>
              </a:solidFill>
              <a:miter lim="800000"/>
              <a:headEnd/>
              <a:tailEnd/>
            </a:ln>
            <a:effectLst/>
          </p:spPr>
          <p:txBody>
            <a:bodyPr>
              <a:spAutoFit/>
            </a:bodyPr>
            <a:lstStyle/>
            <a:p>
              <a:pPr>
                <a:spcBef>
                  <a:spcPct val="50000"/>
                </a:spcBef>
              </a:pPr>
              <a:r>
                <a:rPr lang="en-US" sz="1200"/>
                <a:t>Learning </a:t>
              </a:r>
            </a:p>
            <a:p>
              <a:pPr>
                <a:spcBef>
                  <a:spcPct val="50000"/>
                </a:spcBef>
              </a:pPr>
              <a:r>
                <a:rPr lang="en-US" sz="1200"/>
                <a:t>Module</a:t>
              </a:r>
            </a:p>
          </p:txBody>
        </p:sp>
        <p:sp>
          <p:nvSpPr>
            <p:cNvPr id="317446" name="Text Box 6"/>
            <p:cNvSpPr txBox="1">
              <a:spLocks noChangeArrowheads="1"/>
            </p:cNvSpPr>
            <p:nvPr/>
          </p:nvSpPr>
          <p:spPr bwMode="auto">
            <a:xfrm>
              <a:off x="2304" y="2496"/>
              <a:ext cx="624" cy="409"/>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Learned Transfer Rules</a:t>
              </a:r>
            </a:p>
          </p:txBody>
        </p:sp>
        <p:sp>
          <p:nvSpPr>
            <p:cNvPr id="317447" name="Line 7"/>
            <p:cNvSpPr>
              <a:spLocks noChangeShapeType="1"/>
            </p:cNvSpPr>
            <p:nvPr/>
          </p:nvSpPr>
          <p:spPr bwMode="auto">
            <a:xfrm>
              <a:off x="2640" y="2208"/>
              <a:ext cx="0" cy="288"/>
            </a:xfrm>
            <a:prstGeom prst="line">
              <a:avLst/>
            </a:prstGeom>
            <a:noFill/>
            <a:ln w="9525">
              <a:solidFill>
                <a:schemeClr val="tx1"/>
              </a:solidFill>
              <a:round/>
              <a:headEnd/>
              <a:tailEnd type="triangle" w="med" len="med"/>
            </a:ln>
            <a:effectLst/>
          </p:spPr>
          <p:txBody>
            <a:bodyPr/>
            <a:lstStyle/>
            <a:p>
              <a:endParaRPr lang="en-US"/>
            </a:p>
          </p:txBody>
        </p:sp>
      </p:grpSp>
      <p:sp>
        <p:nvSpPr>
          <p:cNvPr id="317448" name="Text Box 8"/>
          <p:cNvSpPr txBox="1">
            <a:spLocks noChangeArrowheads="1"/>
          </p:cNvSpPr>
          <p:nvPr/>
        </p:nvSpPr>
        <p:spPr bwMode="auto">
          <a:xfrm>
            <a:off x="3733800" y="5181600"/>
            <a:ext cx="990600" cy="466725"/>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Lexical Resources</a:t>
            </a:r>
          </a:p>
        </p:txBody>
      </p:sp>
      <p:sp>
        <p:nvSpPr>
          <p:cNvPr id="317449" name="Text Box 9"/>
          <p:cNvSpPr txBox="1">
            <a:spLocks noChangeArrowheads="1"/>
          </p:cNvSpPr>
          <p:nvPr/>
        </p:nvSpPr>
        <p:spPr bwMode="auto">
          <a:xfrm>
            <a:off x="5105400" y="3657600"/>
            <a:ext cx="1066800" cy="649288"/>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Run Time Transfer System</a:t>
            </a:r>
          </a:p>
        </p:txBody>
      </p:sp>
      <p:sp>
        <p:nvSpPr>
          <p:cNvPr id="317450" name="Line 10"/>
          <p:cNvSpPr>
            <a:spLocks noChangeShapeType="1"/>
          </p:cNvSpPr>
          <p:nvPr/>
        </p:nvSpPr>
        <p:spPr bwMode="auto">
          <a:xfrm>
            <a:off x="4648200" y="4038600"/>
            <a:ext cx="457200" cy="0"/>
          </a:xfrm>
          <a:prstGeom prst="line">
            <a:avLst/>
          </a:prstGeom>
          <a:noFill/>
          <a:ln w="9525">
            <a:solidFill>
              <a:schemeClr val="tx1"/>
            </a:solidFill>
            <a:round/>
            <a:headEnd/>
            <a:tailEnd type="triangle" w="med" len="med"/>
          </a:ln>
          <a:effectLst/>
        </p:spPr>
        <p:txBody>
          <a:bodyPr/>
          <a:lstStyle/>
          <a:p>
            <a:endParaRPr lang="en-US"/>
          </a:p>
        </p:txBody>
      </p:sp>
      <p:sp>
        <p:nvSpPr>
          <p:cNvPr id="317451" name="Text Box 11"/>
          <p:cNvSpPr txBox="1">
            <a:spLocks noChangeArrowheads="1"/>
          </p:cNvSpPr>
          <p:nvPr/>
        </p:nvSpPr>
        <p:spPr bwMode="auto">
          <a:xfrm>
            <a:off x="5181600" y="4876800"/>
            <a:ext cx="914400" cy="284163"/>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Decoder</a:t>
            </a:r>
          </a:p>
        </p:txBody>
      </p:sp>
      <p:sp>
        <p:nvSpPr>
          <p:cNvPr id="317452" name="Text Box 12"/>
          <p:cNvSpPr txBox="1">
            <a:spLocks noChangeArrowheads="1"/>
          </p:cNvSpPr>
          <p:nvPr/>
        </p:nvSpPr>
        <p:spPr bwMode="auto">
          <a:xfrm>
            <a:off x="6553200" y="2895600"/>
            <a:ext cx="1219200" cy="833438"/>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Translation </a:t>
            </a:r>
          </a:p>
          <a:p>
            <a:pPr algn="ctr">
              <a:spcBef>
                <a:spcPct val="50000"/>
              </a:spcBef>
            </a:pPr>
            <a:r>
              <a:rPr lang="en-US" sz="1200"/>
              <a:t>Correction </a:t>
            </a:r>
          </a:p>
          <a:p>
            <a:pPr algn="ctr">
              <a:spcBef>
                <a:spcPct val="50000"/>
              </a:spcBef>
            </a:pPr>
            <a:r>
              <a:rPr lang="en-US" sz="1200"/>
              <a:t>Tool</a:t>
            </a:r>
          </a:p>
        </p:txBody>
      </p:sp>
      <p:sp>
        <p:nvSpPr>
          <p:cNvPr id="317453" name="Line 13"/>
          <p:cNvSpPr>
            <a:spLocks noChangeShapeType="1"/>
          </p:cNvSpPr>
          <p:nvPr/>
        </p:nvSpPr>
        <p:spPr bwMode="auto">
          <a:xfrm>
            <a:off x="4876800" y="2209800"/>
            <a:ext cx="0" cy="3505200"/>
          </a:xfrm>
          <a:prstGeom prst="line">
            <a:avLst/>
          </a:prstGeom>
          <a:noFill/>
          <a:ln w="9525">
            <a:solidFill>
              <a:schemeClr val="tx1"/>
            </a:solidFill>
            <a:prstDash val="dash"/>
            <a:round/>
            <a:headEnd/>
            <a:tailEnd/>
          </a:ln>
          <a:effectLst/>
        </p:spPr>
        <p:txBody>
          <a:bodyPr/>
          <a:lstStyle/>
          <a:p>
            <a:endParaRPr lang="en-US"/>
          </a:p>
        </p:txBody>
      </p:sp>
      <p:sp>
        <p:nvSpPr>
          <p:cNvPr id="317454" name="Line 14"/>
          <p:cNvSpPr>
            <a:spLocks noChangeShapeType="1"/>
          </p:cNvSpPr>
          <p:nvPr/>
        </p:nvSpPr>
        <p:spPr bwMode="auto">
          <a:xfrm>
            <a:off x="6400800" y="2209800"/>
            <a:ext cx="0" cy="3505200"/>
          </a:xfrm>
          <a:prstGeom prst="line">
            <a:avLst/>
          </a:prstGeom>
          <a:noFill/>
          <a:ln w="9525">
            <a:solidFill>
              <a:schemeClr val="tx1"/>
            </a:solidFill>
            <a:prstDash val="dash"/>
            <a:round/>
            <a:headEnd/>
            <a:tailEnd/>
          </a:ln>
          <a:effectLst/>
        </p:spPr>
        <p:txBody>
          <a:bodyPr/>
          <a:lstStyle/>
          <a:p>
            <a:endParaRPr lang="en-US"/>
          </a:p>
        </p:txBody>
      </p:sp>
      <p:sp>
        <p:nvSpPr>
          <p:cNvPr id="317455" name="Line 15"/>
          <p:cNvSpPr>
            <a:spLocks noChangeShapeType="1"/>
          </p:cNvSpPr>
          <p:nvPr/>
        </p:nvSpPr>
        <p:spPr bwMode="auto">
          <a:xfrm>
            <a:off x="3505200" y="2209800"/>
            <a:ext cx="0" cy="3505200"/>
          </a:xfrm>
          <a:prstGeom prst="line">
            <a:avLst/>
          </a:prstGeom>
          <a:noFill/>
          <a:ln w="9525">
            <a:solidFill>
              <a:schemeClr val="tx1"/>
            </a:solidFill>
            <a:prstDash val="dash"/>
            <a:round/>
            <a:headEnd/>
            <a:tailEnd/>
          </a:ln>
          <a:effectLst/>
        </p:spPr>
        <p:txBody>
          <a:bodyPr/>
          <a:lstStyle/>
          <a:p>
            <a:endParaRPr lang="en-US"/>
          </a:p>
        </p:txBody>
      </p:sp>
      <p:sp>
        <p:nvSpPr>
          <p:cNvPr id="317456" name="Text Box 16"/>
          <p:cNvSpPr txBox="1">
            <a:spLocks noChangeArrowheads="1"/>
          </p:cNvSpPr>
          <p:nvPr/>
        </p:nvSpPr>
        <p:spPr bwMode="auto">
          <a:xfrm>
            <a:off x="838200" y="2901950"/>
            <a:ext cx="1066800" cy="831850"/>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Word-Aligned Parallel Corpus</a:t>
            </a:r>
          </a:p>
        </p:txBody>
      </p:sp>
      <p:sp>
        <p:nvSpPr>
          <p:cNvPr id="317457" name="Line 17"/>
          <p:cNvSpPr>
            <a:spLocks noChangeShapeType="1"/>
          </p:cNvSpPr>
          <p:nvPr/>
        </p:nvSpPr>
        <p:spPr bwMode="auto">
          <a:xfrm>
            <a:off x="1905000" y="3048000"/>
            <a:ext cx="1828800" cy="0"/>
          </a:xfrm>
          <a:prstGeom prst="line">
            <a:avLst/>
          </a:prstGeom>
          <a:noFill/>
          <a:ln w="9525">
            <a:solidFill>
              <a:schemeClr val="tx1"/>
            </a:solidFill>
            <a:round/>
            <a:headEnd/>
            <a:tailEnd type="triangle" w="med" len="med"/>
          </a:ln>
          <a:effectLst/>
        </p:spPr>
        <p:txBody>
          <a:bodyPr/>
          <a:lstStyle/>
          <a:p>
            <a:endParaRPr lang="en-US"/>
          </a:p>
        </p:txBody>
      </p:sp>
      <p:sp>
        <p:nvSpPr>
          <p:cNvPr id="317458" name="Text Box 18"/>
          <p:cNvSpPr txBox="1">
            <a:spLocks noChangeArrowheads="1"/>
          </p:cNvSpPr>
          <p:nvPr/>
        </p:nvSpPr>
        <p:spPr bwMode="auto">
          <a:xfrm>
            <a:off x="914400" y="5172075"/>
            <a:ext cx="990600" cy="466725"/>
          </a:xfrm>
          <a:prstGeom prst="rect">
            <a:avLst/>
          </a:prstGeom>
          <a:noFill/>
          <a:ln w="9525">
            <a:solidFill>
              <a:schemeClr val="tx1"/>
            </a:solidFill>
            <a:miter lim="800000"/>
            <a:headEnd/>
            <a:tailEnd/>
          </a:ln>
          <a:effectLst/>
        </p:spPr>
        <p:txBody>
          <a:bodyPr>
            <a:spAutoFit/>
          </a:bodyPr>
          <a:lstStyle/>
          <a:p>
            <a:pPr algn="ctr"/>
            <a:r>
              <a:rPr lang="en-US" sz="1200"/>
              <a:t>Elicitation Tool</a:t>
            </a:r>
          </a:p>
        </p:txBody>
      </p:sp>
      <p:sp>
        <p:nvSpPr>
          <p:cNvPr id="317459" name="Text Box 19"/>
          <p:cNvSpPr txBox="1">
            <a:spLocks noChangeArrowheads="1"/>
          </p:cNvSpPr>
          <p:nvPr/>
        </p:nvSpPr>
        <p:spPr bwMode="auto">
          <a:xfrm>
            <a:off x="898525" y="4410075"/>
            <a:ext cx="1006475" cy="466725"/>
          </a:xfrm>
          <a:prstGeom prst="rect">
            <a:avLst/>
          </a:prstGeom>
          <a:noFill/>
          <a:ln w="9525">
            <a:solidFill>
              <a:schemeClr val="tx1"/>
            </a:solidFill>
            <a:miter lim="800000"/>
            <a:headEnd/>
            <a:tailEnd/>
          </a:ln>
          <a:effectLst/>
        </p:spPr>
        <p:txBody>
          <a:bodyPr>
            <a:spAutoFit/>
          </a:bodyPr>
          <a:lstStyle/>
          <a:p>
            <a:pPr algn="ctr"/>
            <a:r>
              <a:rPr lang="en-US" sz="1200"/>
              <a:t>Elicitation Corpus</a:t>
            </a:r>
          </a:p>
        </p:txBody>
      </p:sp>
      <p:sp>
        <p:nvSpPr>
          <p:cNvPr id="317460" name="Text Box 20"/>
          <p:cNvSpPr txBox="1">
            <a:spLocks noChangeArrowheads="1"/>
          </p:cNvSpPr>
          <p:nvPr/>
        </p:nvSpPr>
        <p:spPr bwMode="auto">
          <a:xfrm>
            <a:off x="838200" y="2209800"/>
            <a:ext cx="1295400" cy="274638"/>
          </a:xfrm>
          <a:prstGeom prst="rect">
            <a:avLst/>
          </a:prstGeom>
          <a:noFill/>
          <a:ln w="9525">
            <a:noFill/>
            <a:miter lim="800000"/>
            <a:headEnd/>
            <a:tailEnd/>
          </a:ln>
          <a:effectLst/>
        </p:spPr>
        <p:txBody>
          <a:bodyPr>
            <a:spAutoFit/>
          </a:bodyPr>
          <a:lstStyle/>
          <a:p>
            <a:pPr>
              <a:spcBef>
                <a:spcPct val="50000"/>
              </a:spcBef>
            </a:pPr>
            <a:r>
              <a:rPr lang="en-US" sz="1200" b="1"/>
              <a:t>Elicitation</a:t>
            </a:r>
          </a:p>
        </p:txBody>
      </p:sp>
      <p:sp>
        <p:nvSpPr>
          <p:cNvPr id="317461" name="Text Box 21"/>
          <p:cNvSpPr txBox="1">
            <a:spLocks noChangeArrowheads="1"/>
          </p:cNvSpPr>
          <p:nvPr/>
        </p:nvSpPr>
        <p:spPr bwMode="auto">
          <a:xfrm>
            <a:off x="3505200" y="2209800"/>
            <a:ext cx="1295400" cy="457200"/>
          </a:xfrm>
          <a:prstGeom prst="rect">
            <a:avLst/>
          </a:prstGeom>
          <a:noFill/>
          <a:ln w="9525">
            <a:noFill/>
            <a:miter lim="800000"/>
            <a:headEnd/>
            <a:tailEnd/>
          </a:ln>
          <a:effectLst/>
        </p:spPr>
        <p:txBody>
          <a:bodyPr>
            <a:spAutoFit/>
          </a:bodyPr>
          <a:lstStyle/>
          <a:p>
            <a:pPr algn="ctr">
              <a:spcBef>
                <a:spcPct val="50000"/>
              </a:spcBef>
            </a:pPr>
            <a:r>
              <a:rPr lang="en-US" sz="1200" b="1"/>
              <a:t>Rule Learning</a:t>
            </a:r>
          </a:p>
        </p:txBody>
      </p:sp>
      <p:sp>
        <p:nvSpPr>
          <p:cNvPr id="317462" name="Text Box 22"/>
          <p:cNvSpPr txBox="1">
            <a:spLocks noChangeArrowheads="1"/>
          </p:cNvSpPr>
          <p:nvPr/>
        </p:nvSpPr>
        <p:spPr bwMode="auto">
          <a:xfrm>
            <a:off x="4953000" y="2209800"/>
            <a:ext cx="1295400" cy="457200"/>
          </a:xfrm>
          <a:prstGeom prst="rect">
            <a:avLst/>
          </a:prstGeom>
          <a:noFill/>
          <a:ln w="9525">
            <a:noFill/>
            <a:miter lim="800000"/>
            <a:headEnd/>
            <a:tailEnd/>
          </a:ln>
          <a:effectLst/>
        </p:spPr>
        <p:txBody>
          <a:bodyPr>
            <a:spAutoFit/>
          </a:bodyPr>
          <a:lstStyle/>
          <a:p>
            <a:pPr algn="ctr">
              <a:spcBef>
                <a:spcPct val="50000"/>
              </a:spcBef>
            </a:pPr>
            <a:r>
              <a:rPr lang="en-US" sz="1200" b="1"/>
              <a:t>Run-Time System</a:t>
            </a:r>
          </a:p>
        </p:txBody>
      </p:sp>
      <p:sp>
        <p:nvSpPr>
          <p:cNvPr id="317463" name="Text Box 23"/>
          <p:cNvSpPr txBox="1">
            <a:spLocks noChangeArrowheads="1"/>
          </p:cNvSpPr>
          <p:nvPr/>
        </p:nvSpPr>
        <p:spPr bwMode="auto">
          <a:xfrm>
            <a:off x="6781800" y="2209800"/>
            <a:ext cx="1295400" cy="457200"/>
          </a:xfrm>
          <a:prstGeom prst="rect">
            <a:avLst/>
          </a:prstGeom>
          <a:noFill/>
          <a:ln w="9525">
            <a:noFill/>
            <a:miter lim="800000"/>
            <a:headEnd/>
            <a:tailEnd/>
          </a:ln>
          <a:effectLst/>
        </p:spPr>
        <p:txBody>
          <a:bodyPr>
            <a:spAutoFit/>
          </a:bodyPr>
          <a:lstStyle/>
          <a:p>
            <a:pPr algn="ctr">
              <a:spcBef>
                <a:spcPct val="50000"/>
              </a:spcBef>
            </a:pPr>
            <a:r>
              <a:rPr lang="en-US" sz="1200" b="1"/>
              <a:t>Rule</a:t>
            </a:r>
            <a:r>
              <a:rPr lang="en-US" sz="1200" b="1">
                <a:solidFill>
                  <a:schemeClr val="accent2"/>
                </a:solidFill>
              </a:rPr>
              <a:t> </a:t>
            </a:r>
            <a:r>
              <a:rPr lang="en-US" sz="1200" b="1"/>
              <a:t>Refinement</a:t>
            </a:r>
          </a:p>
        </p:txBody>
      </p:sp>
      <p:sp>
        <p:nvSpPr>
          <p:cNvPr id="317464" name="Rectangle 24"/>
          <p:cNvSpPr>
            <a:spLocks noChangeArrowheads="1"/>
          </p:cNvSpPr>
          <p:nvPr/>
        </p:nvSpPr>
        <p:spPr bwMode="auto">
          <a:xfrm>
            <a:off x="685800" y="1905000"/>
            <a:ext cx="7772400" cy="4038600"/>
          </a:xfrm>
          <a:prstGeom prst="rect">
            <a:avLst/>
          </a:prstGeom>
          <a:noFill/>
          <a:ln w="9525">
            <a:solidFill>
              <a:schemeClr val="tx1"/>
            </a:solidFill>
            <a:miter lim="800000"/>
            <a:headEnd/>
            <a:tailEnd/>
          </a:ln>
          <a:effectLst/>
        </p:spPr>
        <p:txBody>
          <a:bodyPr wrap="none" anchor="ctr"/>
          <a:lstStyle/>
          <a:p>
            <a:endParaRPr lang="en-US"/>
          </a:p>
        </p:txBody>
      </p:sp>
      <p:sp>
        <p:nvSpPr>
          <p:cNvPr id="317465" name="Line 25"/>
          <p:cNvSpPr>
            <a:spLocks noChangeShapeType="1"/>
          </p:cNvSpPr>
          <p:nvPr/>
        </p:nvSpPr>
        <p:spPr bwMode="auto">
          <a:xfrm flipV="1">
            <a:off x="1371600" y="3733800"/>
            <a:ext cx="0" cy="533400"/>
          </a:xfrm>
          <a:prstGeom prst="line">
            <a:avLst/>
          </a:prstGeom>
          <a:noFill/>
          <a:ln w="9525">
            <a:solidFill>
              <a:schemeClr val="tx1"/>
            </a:solidFill>
            <a:round/>
            <a:headEnd/>
            <a:tailEnd type="triangle" w="med" len="med"/>
          </a:ln>
          <a:effectLst/>
        </p:spPr>
        <p:txBody>
          <a:bodyPr/>
          <a:lstStyle/>
          <a:p>
            <a:endParaRPr lang="en-US"/>
          </a:p>
        </p:txBody>
      </p:sp>
      <p:sp>
        <p:nvSpPr>
          <p:cNvPr id="317466" name="Text Box 26"/>
          <p:cNvSpPr txBox="1">
            <a:spLocks noChangeArrowheads="1"/>
          </p:cNvSpPr>
          <p:nvPr/>
        </p:nvSpPr>
        <p:spPr bwMode="auto">
          <a:xfrm>
            <a:off x="6553200" y="4114800"/>
            <a:ext cx="1219200" cy="1382713"/>
          </a:xfrm>
          <a:prstGeom prst="rect">
            <a:avLst/>
          </a:prstGeom>
          <a:noFill/>
          <a:ln w="9525">
            <a:solidFill>
              <a:schemeClr val="tx1"/>
            </a:solidFill>
            <a:miter lim="800000"/>
            <a:headEnd/>
            <a:tailEnd/>
          </a:ln>
          <a:effectLst/>
        </p:spPr>
        <p:txBody>
          <a:bodyPr>
            <a:spAutoFit/>
          </a:bodyPr>
          <a:lstStyle/>
          <a:p>
            <a:pPr algn="ctr">
              <a:spcBef>
                <a:spcPct val="50000"/>
              </a:spcBef>
            </a:pPr>
            <a:endParaRPr lang="en-US" sz="1200"/>
          </a:p>
          <a:p>
            <a:pPr algn="ctr">
              <a:spcBef>
                <a:spcPct val="50000"/>
              </a:spcBef>
            </a:pPr>
            <a:r>
              <a:rPr lang="en-US" sz="1200"/>
              <a:t>Rule </a:t>
            </a:r>
          </a:p>
          <a:p>
            <a:pPr algn="ctr">
              <a:spcBef>
                <a:spcPct val="50000"/>
              </a:spcBef>
            </a:pPr>
            <a:r>
              <a:rPr lang="en-US" sz="1200"/>
              <a:t>Refinement </a:t>
            </a:r>
          </a:p>
          <a:p>
            <a:pPr algn="ctr">
              <a:spcBef>
                <a:spcPct val="50000"/>
              </a:spcBef>
            </a:pPr>
            <a:r>
              <a:rPr lang="en-US" sz="1200"/>
              <a:t>Module</a:t>
            </a:r>
          </a:p>
          <a:p>
            <a:pPr algn="ctr">
              <a:spcBef>
                <a:spcPct val="50000"/>
              </a:spcBef>
            </a:pPr>
            <a:endParaRPr lang="en-US" sz="1200"/>
          </a:p>
        </p:txBody>
      </p:sp>
      <p:grpSp>
        <p:nvGrpSpPr>
          <p:cNvPr id="3" name="Group 27"/>
          <p:cNvGrpSpPr>
            <a:grpSpLocks/>
          </p:cNvGrpSpPr>
          <p:nvPr/>
        </p:nvGrpSpPr>
        <p:grpSpPr bwMode="auto">
          <a:xfrm>
            <a:off x="8001000" y="2754313"/>
            <a:ext cx="366713" cy="827087"/>
            <a:chOff x="192" y="1200"/>
            <a:chExt cx="288" cy="720"/>
          </a:xfrm>
        </p:grpSpPr>
        <p:sp>
          <p:nvSpPr>
            <p:cNvPr id="317468" name="Oval 28"/>
            <p:cNvSpPr>
              <a:spLocks noChangeArrowheads="1"/>
            </p:cNvSpPr>
            <p:nvPr/>
          </p:nvSpPr>
          <p:spPr bwMode="auto">
            <a:xfrm>
              <a:off x="240" y="1200"/>
              <a:ext cx="192" cy="192"/>
            </a:xfrm>
            <a:prstGeom prst="ellipse">
              <a:avLst/>
            </a:prstGeom>
            <a:noFill/>
            <a:ln w="9525">
              <a:solidFill>
                <a:schemeClr val="tx1"/>
              </a:solidFill>
              <a:round/>
              <a:headEnd/>
              <a:tailEnd/>
            </a:ln>
            <a:effectLst/>
          </p:spPr>
          <p:txBody>
            <a:bodyPr wrap="none" anchor="ctr"/>
            <a:lstStyle/>
            <a:p>
              <a:endParaRPr lang="en-US"/>
            </a:p>
          </p:txBody>
        </p:sp>
        <p:sp>
          <p:nvSpPr>
            <p:cNvPr id="317469" name="Line 29"/>
            <p:cNvSpPr>
              <a:spLocks noChangeShapeType="1"/>
            </p:cNvSpPr>
            <p:nvPr/>
          </p:nvSpPr>
          <p:spPr bwMode="auto">
            <a:xfrm>
              <a:off x="336" y="1392"/>
              <a:ext cx="0" cy="336"/>
            </a:xfrm>
            <a:prstGeom prst="line">
              <a:avLst/>
            </a:prstGeom>
            <a:noFill/>
            <a:ln w="9525">
              <a:solidFill>
                <a:schemeClr val="tx1"/>
              </a:solidFill>
              <a:round/>
              <a:headEnd/>
              <a:tailEnd/>
            </a:ln>
            <a:effectLst/>
          </p:spPr>
          <p:txBody>
            <a:bodyPr/>
            <a:lstStyle/>
            <a:p>
              <a:endParaRPr lang="en-US"/>
            </a:p>
          </p:txBody>
        </p:sp>
        <p:sp>
          <p:nvSpPr>
            <p:cNvPr id="317470" name="Line 30"/>
            <p:cNvSpPr>
              <a:spLocks noChangeShapeType="1"/>
            </p:cNvSpPr>
            <p:nvPr/>
          </p:nvSpPr>
          <p:spPr bwMode="auto">
            <a:xfrm flipV="1">
              <a:off x="192" y="1536"/>
              <a:ext cx="288" cy="96"/>
            </a:xfrm>
            <a:prstGeom prst="line">
              <a:avLst/>
            </a:prstGeom>
            <a:noFill/>
            <a:ln w="9525">
              <a:solidFill>
                <a:schemeClr val="tx1"/>
              </a:solidFill>
              <a:round/>
              <a:headEnd/>
              <a:tailEnd/>
            </a:ln>
            <a:effectLst/>
          </p:spPr>
          <p:txBody>
            <a:bodyPr/>
            <a:lstStyle/>
            <a:p>
              <a:endParaRPr lang="en-US"/>
            </a:p>
          </p:txBody>
        </p:sp>
        <p:sp>
          <p:nvSpPr>
            <p:cNvPr id="317471" name="Line 31"/>
            <p:cNvSpPr>
              <a:spLocks noChangeShapeType="1"/>
            </p:cNvSpPr>
            <p:nvPr/>
          </p:nvSpPr>
          <p:spPr bwMode="auto">
            <a:xfrm flipH="1">
              <a:off x="192" y="1728"/>
              <a:ext cx="144" cy="192"/>
            </a:xfrm>
            <a:prstGeom prst="line">
              <a:avLst/>
            </a:prstGeom>
            <a:noFill/>
            <a:ln w="9525">
              <a:solidFill>
                <a:schemeClr val="tx1"/>
              </a:solidFill>
              <a:round/>
              <a:headEnd/>
              <a:tailEnd/>
            </a:ln>
            <a:effectLst/>
          </p:spPr>
          <p:txBody>
            <a:bodyPr/>
            <a:lstStyle/>
            <a:p>
              <a:endParaRPr lang="en-US"/>
            </a:p>
          </p:txBody>
        </p:sp>
        <p:sp>
          <p:nvSpPr>
            <p:cNvPr id="317472" name="Line 32"/>
            <p:cNvSpPr>
              <a:spLocks noChangeShapeType="1"/>
            </p:cNvSpPr>
            <p:nvPr/>
          </p:nvSpPr>
          <p:spPr bwMode="auto">
            <a:xfrm>
              <a:off x="336" y="1728"/>
              <a:ext cx="144" cy="192"/>
            </a:xfrm>
            <a:prstGeom prst="line">
              <a:avLst/>
            </a:prstGeom>
            <a:noFill/>
            <a:ln w="9525">
              <a:solidFill>
                <a:schemeClr val="tx1"/>
              </a:solidFill>
              <a:round/>
              <a:headEnd/>
              <a:tailEnd/>
            </a:ln>
            <a:effectLst/>
          </p:spPr>
          <p:txBody>
            <a:bodyPr/>
            <a:lstStyle/>
            <a:p>
              <a:endParaRPr lang="en-US"/>
            </a:p>
          </p:txBody>
        </p:sp>
      </p:grpSp>
      <p:sp>
        <p:nvSpPr>
          <p:cNvPr id="317473" name="Line 33"/>
          <p:cNvSpPr>
            <a:spLocks noChangeShapeType="1"/>
          </p:cNvSpPr>
          <p:nvPr/>
        </p:nvSpPr>
        <p:spPr bwMode="auto">
          <a:xfrm>
            <a:off x="7772400" y="33528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17474" name="Line 34"/>
          <p:cNvSpPr>
            <a:spLocks noChangeShapeType="1"/>
          </p:cNvSpPr>
          <p:nvPr/>
        </p:nvSpPr>
        <p:spPr bwMode="auto">
          <a:xfrm>
            <a:off x="7162800" y="3733800"/>
            <a:ext cx="0" cy="381000"/>
          </a:xfrm>
          <a:prstGeom prst="line">
            <a:avLst/>
          </a:prstGeom>
          <a:noFill/>
          <a:ln w="9525">
            <a:solidFill>
              <a:schemeClr val="tx1"/>
            </a:solidFill>
            <a:round/>
            <a:headEnd/>
            <a:tailEnd type="triangle" w="med" len="med"/>
          </a:ln>
          <a:effectLst/>
        </p:spPr>
        <p:txBody>
          <a:bodyPr/>
          <a:lstStyle/>
          <a:p>
            <a:endParaRPr lang="en-US"/>
          </a:p>
        </p:txBody>
      </p:sp>
      <p:grpSp>
        <p:nvGrpSpPr>
          <p:cNvPr id="4" name="Group 35"/>
          <p:cNvGrpSpPr>
            <a:grpSpLocks/>
          </p:cNvGrpSpPr>
          <p:nvPr/>
        </p:nvGrpSpPr>
        <p:grpSpPr bwMode="auto">
          <a:xfrm>
            <a:off x="228600" y="4876800"/>
            <a:ext cx="366713" cy="827088"/>
            <a:chOff x="192" y="1200"/>
            <a:chExt cx="288" cy="720"/>
          </a:xfrm>
        </p:grpSpPr>
        <p:sp>
          <p:nvSpPr>
            <p:cNvPr id="317476" name="Oval 36"/>
            <p:cNvSpPr>
              <a:spLocks noChangeArrowheads="1"/>
            </p:cNvSpPr>
            <p:nvPr/>
          </p:nvSpPr>
          <p:spPr bwMode="auto">
            <a:xfrm>
              <a:off x="240" y="1200"/>
              <a:ext cx="192" cy="192"/>
            </a:xfrm>
            <a:prstGeom prst="ellipse">
              <a:avLst/>
            </a:prstGeom>
            <a:noFill/>
            <a:ln w="9525">
              <a:solidFill>
                <a:schemeClr val="tx1"/>
              </a:solidFill>
              <a:round/>
              <a:headEnd/>
              <a:tailEnd/>
            </a:ln>
            <a:effectLst/>
          </p:spPr>
          <p:txBody>
            <a:bodyPr wrap="none" anchor="ctr"/>
            <a:lstStyle/>
            <a:p>
              <a:endParaRPr lang="en-US"/>
            </a:p>
          </p:txBody>
        </p:sp>
        <p:sp>
          <p:nvSpPr>
            <p:cNvPr id="317477" name="Line 37"/>
            <p:cNvSpPr>
              <a:spLocks noChangeShapeType="1"/>
            </p:cNvSpPr>
            <p:nvPr/>
          </p:nvSpPr>
          <p:spPr bwMode="auto">
            <a:xfrm>
              <a:off x="336" y="1392"/>
              <a:ext cx="0" cy="336"/>
            </a:xfrm>
            <a:prstGeom prst="line">
              <a:avLst/>
            </a:prstGeom>
            <a:noFill/>
            <a:ln w="9525">
              <a:solidFill>
                <a:schemeClr val="tx1"/>
              </a:solidFill>
              <a:round/>
              <a:headEnd/>
              <a:tailEnd/>
            </a:ln>
            <a:effectLst/>
          </p:spPr>
          <p:txBody>
            <a:bodyPr/>
            <a:lstStyle/>
            <a:p>
              <a:endParaRPr lang="en-US"/>
            </a:p>
          </p:txBody>
        </p:sp>
        <p:sp>
          <p:nvSpPr>
            <p:cNvPr id="317478" name="Line 38"/>
            <p:cNvSpPr>
              <a:spLocks noChangeShapeType="1"/>
            </p:cNvSpPr>
            <p:nvPr/>
          </p:nvSpPr>
          <p:spPr bwMode="auto">
            <a:xfrm flipV="1">
              <a:off x="192" y="1536"/>
              <a:ext cx="288" cy="96"/>
            </a:xfrm>
            <a:prstGeom prst="line">
              <a:avLst/>
            </a:prstGeom>
            <a:noFill/>
            <a:ln w="9525">
              <a:solidFill>
                <a:schemeClr val="tx1"/>
              </a:solidFill>
              <a:round/>
              <a:headEnd/>
              <a:tailEnd/>
            </a:ln>
            <a:effectLst/>
          </p:spPr>
          <p:txBody>
            <a:bodyPr/>
            <a:lstStyle/>
            <a:p>
              <a:endParaRPr lang="en-US"/>
            </a:p>
          </p:txBody>
        </p:sp>
        <p:sp>
          <p:nvSpPr>
            <p:cNvPr id="317479" name="Line 39"/>
            <p:cNvSpPr>
              <a:spLocks noChangeShapeType="1"/>
            </p:cNvSpPr>
            <p:nvPr/>
          </p:nvSpPr>
          <p:spPr bwMode="auto">
            <a:xfrm flipH="1">
              <a:off x="192" y="1728"/>
              <a:ext cx="144" cy="192"/>
            </a:xfrm>
            <a:prstGeom prst="line">
              <a:avLst/>
            </a:prstGeom>
            <a:noFill/>
            <a:ln w="9525">
              <a:solidFill>
                <a:schemeClr val="tx1"/>
              </a:solidFill>
              <a:round/>
              <a:headEnd/>
              <a:tailEnd/>
            </a:ln>
            <a:effectLst/>
          </p:spPr>
          <p:txBody>
            <a:bodyPr/>
            <a:lstStyle/>
            <a:p>
              <a:endParaRPr lang="en-US"/>
            </a:p>
          </p:txBody>
        </p:sp>
        <p:sp>
          <p:nvSpPr>
            <p:cNvPr id="317480" name="Line 40"/>
            <p:cNvSpPr>
              <a:spLocks noChangeShapeType="1"/>
            </p:cNvSpPr>
            <p:nvPr/>
          </p:nvSpPr>
          <p:spPr bwMode="auto">
            <a:xfrm>
              <a:off x="336" y="1728"/>
              <a:ext cx="144" cy="192"/>
            </a:xfrm>
            <a:prstGeom prst="line">
              <a:avLst/>
            </a:prstGeom>
            <a:noFill/>
            <a:ln w="9525">
              <a:solidFill>
                <a:schemeClr val="tx1"/>
              </a:solidFill>
              <a:round/>
              <a:headEnd/>
              <a:tailEnd/>
            </a:ln>
            <a:effectLst/>
          </p:spPr>
          <p:txBody>
            <a:bodyPr/>
            <a:lstStyle/>
            <a:p>
              <a:endParaRPr lang="en-US"/>
            </a:p>
          </p:txBody>
        </p:sp>
      </p:grpSp>
      <p:sp>
        <p:nvSpPr>
          <p:cNvPr id="317481" name="Line 41"/>
          <p:cNvSpPr>
            <a:spLocks noChangeShapeType="1"/>
          </p:cNvSpPr>
          <p:nvPr/>
        </p:nvSpPr>
        <p:spPr bwMode="auto">
          <a:xfrm flipV="1">
            <a:off x="6096000" y="3733800"/>
            <a:ext cx="457200" cy="1316038"/>
          </a:xfrm>
          <a:prstGeom prst="line">
            <a:avLst/>
          </a:prstGeom>
          <a:noFill/>
          <a:ln w="9525">
            <a:solidFill>
              <a:schemeClr val="tx1"/>
            </a:solidFill>
            <a:round/>
            <a:headEnd/>
            <a:tailEnd type="triangle" w="med" len="med"/>
          </a:ln>
          <a:effectLst/>
        </p:spPr>
        <p:txBody>
          <a:bodyPr/>
          <a:lstStyle/>
          <a:p>
            <a:endParaRPr lang="en-US"/>
          </a:p>
        </p:txBody>
      </p:sp>
      <p:sp>
        <p:nvSpPr>
          <p:cNvPr id="317482" name="Line 42"/>
          <p:cNvSpPr>
            <a:spLocks noChangeShapeType="1"/>
          </p:cNvSpPr>
          <p:nvPr/>
        </p:nvSpPr>
        <p:spPr bwMode="auto">
          <a:xfrm>
            <a:off x="2133600" y="2209800"/>
            <a:ext cx="0" cy="3505200"/>
          </a:xfrm>
          <a:prstGeom prst="line">
            <a:avLst/>
          </a:prstGeom>
          <a:noFill/>
          <a:ln w="9525">
            <a:solidFill>
              <a:schemeClr val="tx1"/>
            </a:solidFill>
            <a:prstDash val="dash"/>
            <a:round/>
            <a:headEnd/>
            <a:tailEnd/>
          </a:ln>
          <a:effectLst/>
        </p:spPr>
        <p:txBody>
          <a:bodyPr/>
          <a:lstStyle/>
          <a:p>
            <a:endParaRPr lang="en-US"/>
          </a:p>
        </p:txBody>
      </p:sp>
      <p:sp>
        <p:nvSpPr>
          <p:cNvPr id="317483" name="Text Box 43"/>
          <p:cNvSpPr txBox="1">
            <a:spLocks noChangeArrowheads="1"/>
          </p:cNvSpPr>
          <p:nvPr/>
        </p:nvSpPr>
        <p:spPr bwMode="auto">
          <a:xfrm>
            <a:off x="2209800" y="2209800"/>
            <a:ext cx="1295400" cy="274638"/>
          </a:xfrm>
          <a:prstGeom prst="rect">
            <a:avLst/>
          </a:prstGeom>
          <a:noFill/>
          <a:ln w="9525">
            <a:noFill/>
            <a:miter lim="800000"/>
            <a:headEnd/>
            <a:tailEnd/>
          </a:ln>
          <a:effectLst/>
        </p:spPr>
        <p:txBody>
          <a:bodyPr>
            <a:spAutoFit/>
          </a:bodyPr>
          <a:lstStyle/>
          <a:p>
            <a:pPr algn="ctr">
              <a:spcBef>
                <a:spcPct val="50000"/>
              </a:spcBef>
            </a:pPr>
            <a:r>
              <a:rPr lang="en-US" sz="1200" b="1"/>
              <a:t>Morphology</a:t>
            </a:r>
          </a:p>
        </p:txBody>
      </p:sp>
      <p:sp>
        <p:nvSpPr>
          <p:cNvPr id="317484" name="Line 44"/>
          <p:cNvSpPr>
            <a:spLocks noChangeShapeType="1"/>
          </p:cNvSpPr>
          <p:nvPr/>
        </p:nvSpPr>
        <p:spPr bwMode="auto">
          <a:xfrm>
            <a:off x="1371600" y="4876800"/>
            <a:ext cx="0" cy="3048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17485" name="Line 45"/>
          <p:cNvSpPr>
            <a:spLocks noChangeShapeType="1"/>
          </p:cNvSpPr>
          <p:nvPr/>
        </p:nvSpPr>
        <p:spPr bwMode="auto">
          <a:xfrm>
            <a:off x="457200" y="5410200"/>
            <a:ext cx="457200" cy="0"/>
          </a:xfrm>
          <a:prstGeom prst="line">
            <a:avLst/>
          </a:prstGeom>
          <a:noFill/>
          <a:ln w="9525">
            <a:solidFill>
              <a:schemeClr val="tx1"/>
            </a:solidFill>
            <a:round/>
            <a:headEnd type="triangle" w="med" len="med"/>
            <a:tailEnd type="triangle" w="med" len="med"/>
          </a:ln>
          <a:effectLst/>
        </p:spPr>
        <p:txBody>
          <a:bodyPr/>
          <a:lstStyle/>
          <a:p>
            <a:endParaRPr lang="en-US"/>
          </a:p>
        </p:txBody>
      </p:sp>
      <p:cxnSp>
        <p:nvCxnSpPr>
          <p:cNvPr id="317486" name="AutoShape 46"/>
          <p:cNvCxnSpPr>
            <a:cxnSpLocks noChangeShapeType="1"/>
          </p:cNvCxnSpPr>
          <p:nvPr/>
        </p:nvCxnSpPr>
        <p:spPr bwMode="auto">
          <a:xfrm>
            <a:off x="6553200" y="4953000"/>
            <a:ext cx="0" cy="0"/>
          </a:xfrm>
          <a:prstGeom prst="straightConnector1">
            <a:avLst/>
          </a:prstGeom>
          <a:noFill/>
          <a:ln w="9525">
            <a:solidFill>
              <a:schemeClr val="tx1"/>
            </a:solidFill>
            <a:round/>
            <a:headEnd/>
            <a:tailEnd type="triangle" w="med" len="med"/>
          </a:ln>
          <a:effectLst/>
        </p:spPr>
      </p:cxnSp>
      <p:grpSp>
        <p:nvGrpSpPr>
          <p:cNvPr id="5" name="Group 47"/>
          <p:cNvGrpSpPr>
            <a:grpSpLocks/>
          </p:cNvGrpSpPr>
          <p:nvPr/>
        </p:nvGrpSpPr>
        <p:grpSpPr bwMode="auto">
          <a:xfrm>
            <a:off x="2209800" y="4367213"/>
            <a:ext cx="1143000" cy="1281112"/>
            <a:chOff x="1416" y="2438"/>
            <a:chExt cx="720" cy="807"/>
          </a:xfrm>
        </p:grpSpPr>
        <p:sp>
          <p:nvSpPr>
            <p:cNvPr id="317488" name="Text Box 48"/>
            <p:cNvSpPr txBox="1">
              <a:spLocks noChangeArrowheads="1"/>
            </p:cNvSpPr>
            <p:nvPr/>
          </p:nvSpPr>
          <p:spPr bwMode="auto">
            <a:xfrm>
              <a:off x="1416" y="2951"/>
              <a:ext cx="720" cy="294"/>
            </a:xfrm>
            <a:prstGeom prst="rect">
              <a:avLst/>
            </a:prstGeom>
            <a:noFill/>
            <a:ln w="9525">
              <a:solidFill>
                <a:schemeClr val="tx1"/>
              </a:solidFill>
              <a:miter lim="800000"/>
              <a:headEnd/>
              <a:tailEnd/>
            </a:ln>
            <a:effectLst/>
          </p:spPr>
          <p:txBody>
            <a:bodyPr rIns="0">
              <a:spAutoFit/>
            </a:bodyPr>
            <a:lstStyle/>
            <a:p>
              <a:r>
                <a:rPr lang="en-US" sz="1200"/>
                <a:t>Morphology </a:t>
              </a:r>
            </a:p>
            <a:p>
              <a:r>
                <a:rPr lang="en-US" sz="1200"/>
                <a:t>Analyzer</a:t>
              </a:r>
              <a:endParaRPr lang="en-GB" sz="1200"/>
            </a:p>
          </p:txBody>
        </p:sp>
        <p:sp>
          <p:nvSpPr>
            <p:cNvPr id="317489" name="Text Box 49"/>
            <p:cNvSpPr txBox="1">
              <a:spLocks noChangeArrowheads="1"/>
            </p:cNvSpPr>
            <p:nvPr/>
          </p:nvSpPr>
          <p:spPr bwMode="auto">
            <a:xfrm>
              <a:off x="1501" y="2438"/>
              <a:ext cx="576" cy="294"/>
            </a:xfrm>
            <a:prstGeom prst="rect">
              <a:avLst/>
            </a:prstGeom>
            <a:noFill/>
            <a:ln w="9525">
              <a:solidFill>
                <a:schemeClr val="tx1"/>
              </a:solidFill>
              <a:miter lim="800000"/>
              <a:headEnd/>
              <a:tailEnd/>
            </a:ln>
            <a:effectLst/>
          </p:spPr>
          <p:txBody>
            <a:bodyPr rIns="0">
              <a:spAutoFit/>
            </a:bodyPr>
            <a:lstStyle/>
            <a:p>
              <a:pPr>
                <a:spcBef>
                  <a:spcPct val="50000"/>
                </a:spcBef>
              </a:pPr>
              <a:r>
                <a:rPr lang="en-US" sz="1200"/>
                <a:t>Learning Module</a:t>
              </a:r>
            </a:p>
          </p:txBody>
        </p:sp>
        <p:sp>
          <p:nvSpPr>
            <p:cNvPr id="317490" name="Line 50"/>
            <p:cNvSpPr>
              <a:spLocks noChangeShapeType="1"/>
            </p:cNvSpPr>
            <p:nvPr/>
          </p:nvSpPr>
          <p:spPr bwMode="auto">
            <a:xfrm>
              <a:off x="1776" y="2732"/>
              <a:ext cx="0" cy="219"/>
            </a:xfrm>
            <a:prstGeom prst="line">
              <a:avLst/>
            </a:prstGeom>
            <a:noFill/>
            <a:ln w="9525">
              <a:solidFill>
                <a:schemeClr val="tx1"/>
              </a:solidFill>
              <a:round/>
              <a:headEnd/>
              <a:tailEnd type="triangle" w="med" len="med"/>
            </a:ln>
            <a:effectLst/>
          </p:spPr>
          <p:txBody>
            <a:bodyPr/>
            <a:lstStyle/>
            <a:p>
              <a:endParaRPr lang="en-US"/>
            </a:p>
          </p:txBody>
        </p:sp>
      </p:grpSp>
      <p:grpSp>
        <p:nvGrpSpPr>
          <p:cNvPr id="6" name="Group 51"/>
          <p:cNvGrpSpPr>
            <a:grpSpLocks/>
          </p:cNvGrpSpPr>
          <p:nvPr/>
        </p:nvGrpSpPr>
        <p:grpSpPr bwMode="auto">
          <a:xfrm>
            <a:off x="3657600" y="4572000"/>
            <a:ext cx="1173163" cy="457200"/>
            <a:chOff x="2256" y="2928"/>
            <a:chExt cx="739" cy="288"/>
          </a:xfrm>
        </p:grpSpPr>
        <p:sp>
          <p:nvSpPr>
            <p:cNvPr id="317492" name="Text Box 52"/>
            <p:cNvSpPr txBox="1">
              <a:spLocks noChangeArrowheads="1"/>
            </p:cNvSpPr>
            <p:nvPr/>
          </p:nvSpPr>
          <p:spPr bwMode="auto">
            <a:xfrm>
              <a:off x="2256" y="2928"/>
              <a:ext cx="739" cy="288"/>
            </a:xfrm>
            <a:prstGeom prst="rect">
              <a:avLst/>
            </a:prstGeom>
            <a:noFill/>
            <a:ln w="9525">
              <a:noFill/>
              <a:miter lim="800000"/>
              <a:headEnd/>
              <a:tailEnd/>
            </a:ln>
            <a:effectLst/>
          </p:spPr>
          <p:txBody>
            <a:bodyPr wrap="none">
              <a:spAutoFit/>
            </a:bodyPr>
            <a:lstStyle/>
            <a:p>
              <a:pPr algn="ctr"/>
              <a:r>
                <a:rPr lang="en-GB" sz="1200"/>
                <a:t>Handcrafted </a:t>
              </a:r>
            </a:p>
            <a:p>
              <a:pPr algn="ctr"/>
              <a:r>
                <a:rPr lang="en-GB" sz="1200"/>
                <a:t>rules</a:t>
              </a:r>
            </a:p>
          </p:txBody>
        </p:sp>
        <p:sp>
          <p:nvSpPr>
            <p:cNvPr id="317493" name="Rectangle 53"/>
            <p:cNvSpPr>
              <a:spLocks noChangeArrowheads="1"/>
            </p:cNvSpPr>
            <p:nvPr/>
          </p:nvSpPr>
          <p:spPr bwMode="auto">
            <a:xfrm>
              <a:off x="2256" y="2928"/>
              <a:ext cx="672" cy="288"/>
            </a:xfrm>
            <a:prstGeom prst="rect">
              <a:avLst/>
            </a:prstGeom>
            <a:noFill/>
            <a:ln w="9525">
              <a:solidFill>
                <a:schemeClr val="tx1"/>
              </a:solidFill>
              <a:miter lim="800000"/>
              <a:headEnd/>
              <a:tailEnd/>
            </a:ln>
            <a:effectLst/>
          </p:spPr>
          <p:txBody>
            <a:bodyPr wrap="none" anchor="ctr"/>
            <a:lstStyle/>
            <a:p>
              <a:endParaRPr lang="en-US"/>
            </a:p>
          </p:txBody>
        </p:sp>
      </p:grpSp>
      <p:sp>
        <p:nvSpPr>
          <p:cNvPr id="317494" name="Text Box 54"/>
          <p:cNvSpPr txBox="1">
            <a:spLocks noChangeArrowheads="1"/>
          </p:cNvSpPr>
          <p:nvPr/>
        </p:nvSpPr>
        <p:spPr bwMode="auto">
          <a:xfrm>
            <a:off x="5032375" y="2949575"/>
            <a:ext cx="1212850" cy="274638"/>
          </a:xfrm>
          <a:prstGeom prst="rect">
            <a:avLst/>
          </a:prstGeom>
          <a:solidFill>
            <a:srgbClr val="C0C0C0"/>
          </a:solidFill>
          <a:ln w="9525">
            <a:noFill/>
            <a:miter lim="800000"/>
            <a:headEnd/>
            <a:tailEnd/>
          </a:ln>
          <a:effectLst/>
        </p:spPr>
        <p:txBody>
          <a:bodyPr wrap="none">
            <a:spAutoFit/>
          </a:bodyPr>
          <a:lstStyle/>
          <a:p>
            <a:r>
              <a:rPr lang="en-US" sz="1200" b="1"/>
              <a:t>INPUT TEXT</a:t>
            </a:r>
          </a:p>
        </p:txBody>
      </p:sp>
      <p:sp>
        <p:nvSpPr>
          <p:cNvPr id="317495" name="Line 55"/>
          <p:cNvSpPr>
            <a:spLocks noChangeShapeType="1"/>
          </p:cNvSpPr>
          <p:nvPr/>
        </p:nvSpPr>
        <p:spPr bwMode="auto">
          <a:xfrm>
            <a:off x="3352800" y="5410200"/>
            <a:ext cx="381000" cy="0"/>
          </a:xfrm>
          <a:prstGeom prst="line">
            <a:avLst/>
          </a:prstGeom>
          <a:noFill/>
          <a:ln w="9525">
            <a:solidFill>
              <a:schemeClr val="tx1"/>
            </a:solidFill>
            <a:round/>
            <a:headEnd/>
            <a:tailEnd type="triangle" w="med" len="med"/>
          </a:ln>
          <a:effectLst/>
        </p:spPr>
        <p:txBody>
          <a:bodyPr/>
          <a:lstStyle/>
          <a:p>
            <a:endParaRPr lang="en-US"/>
          </a:p>
        </p:txBody>
      </p:sp>
      <p:sp>
        <p:nvSpPr>
          <p:cNvPr id="317496" name="Line 56"/>
          <p:cNvSpPr>
            <a:spLocks noChangeShapeType="1"/>
          </p:cNvSpPr>
          <p:nvPr/>
        </p:nvSpPr>
        <p:spPr bwMode="auto">
          <a:xfrm flipV="1">
            <a:off x="4724400" y="4267200"/>
            <a:ext cx="381000" cy="533400"/>
          </a:xfrm>
          <a:prstGeom prst="line">
            <a:avLst/>
          </a:prstGeom>
          <a:noFill/>
          <a:ln w="9525">
            <a:solidFill>
              <a:schemeClr val="tx1"/>
            </a:solidFill>
            <a:round/>
            <a:headEnd/>
            <a:tailEnd type="triangle" w="med" len="med"/>
          </a:ln>
          <a:effectLst/>
        </p:spPr>
        <p:txBody>
          <a:bodyPr/>
          <a:lstStyle/>
          <a:p>
            <a:endParaRPr lang="en-US"/>
          </a:p>
        </p:txBody>
      </p:sp>
      <p:sp>
        <p:nvSpPr>
          <p:cNvPr id="317497" name="Text Box 57"/>
          <p:cNvSpPr txBox="1">
            <a:spLocks noChangeArrowheads="1"/>
          </p:cNvSpPr>
          <p:nvPr/>
        </p:nvSpPr>
        <p:spPr bwMode="auto">
          <a:xfrm>
            <a:off x="4959350" y="5540375"/>
            <a:ext cx="1358900" cy="274638"/>
          </a:xfrm>
          <a:prstGeom prst="rect">
            <a:avLst/>
          </a:prstGeom>
          <a:solidFill>
            <a:srgbClr val="C0C0C0"/>
          </a:solidFill>
          <a:ln w="9525">
            <a:noFill/>
            <a:miter lim="800000"/>
            <a:headEnd/>
            <a:tailEnd/>
          </a:ln>
          <a:effectLst/>
        </p:spPr>
        <p:txBody>
          <a:bodyPr wrap="none">
            <a:spAutoFit/>
          </a:bodyPr>
          <a:lstStyle/>
          <a:p>
            <a:r>
              <a:rPr lang="en-US" sz="1200" b="1"/>
              <a:t>OUTPUT TEXT</a:t>
            </a:r>
          </a:p>
        </p:txBody>
      </p:sp>
      <p:sp>
        <p:nvSpPr>
          <p:cNvPr id="317498" name="Line 58"/>
          <p:cNvSpPr>
            <a:spLocks noChangeShapeType="1"/>
          </p:cNvSpPr>
          <p:nvPr/>
        </p:nvSpPr>
        <p:spPr bwMode="auto">
          <a:xfrm>
            <a:off x="5638800" y="4343400"/>
            <a:ext cx="0" cy="533400"/>
          </a:xfrm>
          <a:prstGeom prst="line">
            <a:avLst/>
          </a:prstGeom>
          <a:noFill/>
          <a:ln w="9525">
            <a:solidFill>
              <a:schemeClr val="tx1"/>
            </a:solidFill>
            <a:round/>
            <a:headEnd/>
            <a:tailEnd type="triangle" w="med" len="med"/>
          </a:ln>
          <a:effectLst/>
        </p:spPr>
        <p:txBody>
          <a:bodyPr/>
          <a:lstStyle/>
          <a:p>
            <a:endParaRPr lang="en-US"/>
          </a:p>
        </p:txBody>
      </p:sp>
      <p:sp>
        <p:nvSpPr>
          <p:cNvPr id="317499" name="Line 59"/>
          <p:cNvSpPr>
            <a:spLocks noChangeShapeType="1"/>
          </p:cNvSpPr>
          <p:nvPr/>
        </p:nvSpPr>
        <p:spPr bwMode="auto">
          <a:xfrm flipV="1">
            <a:off x="4724400" y="4343400"/>
            <a:ext cx="457200" cy="1066800"/>
          </a:xfrm>
          <a:prstGeom prst="line">
            <a:avLst/>
          </a:prstGeom>
          <a:noFill/>
          <a:ln w="9525">
            <a:solidFill>
              <a:schemeClr val="tx1"/>
            </a:solidFill>
            <a:round/>
            <a:headEnd/>
            <a:tailEnd type="triangle" w="med" len="med"/>
          </a:ln>
          <a:effectLst/>
        </p:spPr>
        <p:txBody>
          <a:bodyPr/>
          <a:lstStyle/>
          <a:p>
            <a:endParaRPr lang="en-US"/>
          </a:p>
        </p:txBody>
      </p:sp>
      <p:sp>
        <p:nvSpPr>
          <p:cNvPr id="317500" name="Line 60"/>
          <p:cNvSpPr>
            <a:spLocks noChangeShapeType="1"/>
          </p:cNvSpPr>
          <p:nvPr/>
        </p:nvSpPr>
        <p:spPr bwMode="auto">
          <a:xfrm>
            <a:off x="4648200" y="4343400"/>
            <a:ext cx="1905000" cy="38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17501" name="Line 61"/>
          <p:cNvSpPr>
            <a:spLocks noChangeShapeType="1"/>
          </p:cNvSpPr>
          <p:nvPr/>
        </p:nvSpPr>
        <p:spPr bwMode="auto">
          <a:xfrm>
            <a:off x="4724400" y="4648200"/>
            <a:ext cx="1752600" cy="762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17502" name="Line 62"/>
          <p:cNvSpPr>
            <a:spLocks noChangeShapeType="1"/>
          </p:cNvSpPr>
          <p:nvPr/>
        </p:nvSpPr>
        <p:spPr bwMode="auto">
          <a:xfrm flipV="1">
            <a:off x="4724400" y="5181600"/>
            <a:ext cx="1828800" cy="2286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17503" name="Line 63"/>
          <p:cNvSpPr>
            <a:spLocks noChangeShapeType="1"/>
          </p:cNvSpPr>
          <p:nvPr/>
        </p:nvSpPr>
        <p:spPr bwMode="auto">
          <a:xfrm>
            <a:off x="5638800" y="3200400"/>
            <a:ext cx="0" cy="457200"/>
          </a:xfrm>
          <a:prstGeom prst="line">
            <a:avLst/>
          </a:prstGeom>
          <a:noFill/>
          <a:ln w="9525">
            <a:solidFill>
              <a:schemeClr val="tx1"/>
            </a:solidFill>
            <a:round/>
            <a:headEnd/>
            <a:tailEnd type="triangle" w="med" len="med"/>
          </a:ln>
          <a:effectLst/>
        </p:spPr>
        <p:txBody>
          <a:bodyPr/>
          <a:lstStyle/>
          <a:p>
            <a:endParaRPr lang="en-US"/>
          </a:p>
        </p:txBody>
      </p:sp>
      <p:sp>
        <p:nvSpPr>
          <p:cNvPr id="317504" name="Line 64"/>
          <p:cNvSpPr>
            <a:spLocks noChangeShapeType="1"/>
          </p:cNvSpPr>
          <p:nvPr/>
        </p:nvSpPr>
        <p:spPr bwMode="auto">
          <a:xfrm>
            <a:off x="5638800" y="5181600"/>
            <a:ext cx="0" cy="381000"/>
          </a:xfrm>
          <a:prstGeom prst="line">
            <a:avLst/>
          </a:prstGeom>
          <a:noFill/>
          <a:ln w="9525">
            <a:solidFill>
              <a:schemeClr val="tx1"/>
            </a:solidFill>
            <a:round/>
            <a:headEnd/>
            <a:tailEnd type="triangle" w="med" len="med"/>
          </a:ln>
          <a:effectLst/>
        </p:spPr>
        <p:txBody>
          <a:bodyPr/>
          <a:lstStyle/>
          <a:p>
            <a:endParaRPr lang="en-US"/>
          </a:p>
        </p:txBody>
      </p:sp>
      <p:sp>
        <p:nvSpPr>
          <p:cNvPr id="317505" name="Line 65"/>
          <p:cNvSpPr>
            <a:spLocks noChangeShapeType="1"/>
          </p:cNvSpPr>
          <p:nvPr/>
        </p:nvSpPr>
        <p:spPr bwMode="auto">
          <a:xfrm>
            <a:off x="6096000" y="5029200"/>
            <a:ext cx="4572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304800"/>
            <a:ext cx="7772400" cy="1143000"/>
          </a:xfrm>
        </p:spPr>
        <p:txBody>
          <a:bodyPr/>
          <a:lstStyle/>
          <a:p>
            <a:r>
              <a:rPr lang="en-US" sz="3600">
                <a:solidFill>
                  <a:schemeClr val="accent2"/>
                </a:solidFill>
              </a:rPr>
              <a:t>Transfer Rule Formalism</a:t>
            </a:r>
          </a:p>
        </p:txBody>
      </p:sp>
      <p:sp>
        <p:nvSpPr>
          <p:cNvPr id="10" name="Date Placeholder 4"/>
          <p:cNvSpPr>
            <a:spLocks noGrp="1"/>
          </p:cNvSpPr>
          <p:nvPr>
            <p:ph type="dt" sz="half" idx="10"/>
          </p:nvPr>
        </p:nvSpPr>
        <p:spPr/>
        <p:txBody>
          <a:bodyPr/>
          <a:lstStyle/>
          <a:p>
            <a:r>
              <a:rPr lang="en-US"/>
              <a:t>Mar 1, 2006</a:t>
            </a:r>
          </a:p>
        </p:txBody>
      </p:sp>
      <p:sp>
        <p:nvSpPr>
          <p:cNvPr id="11" name="Footer Placeholder 5"/>
          <p:cNvSpPr>
            <a:spLocks noGrp="1"/>
          </p:cNvSpPr>
          <p:nvPr>
            <p:ph type="ftr" sz="quarter" idx="11"/>
          </p:nvPr>
        </p:nvSpPr>
        <p:spPr/>
        <p:txBody>
          <a:bodyPr/>
          <a:lstStyle/>
          <a:p>
            <a:r>
              <a:rPr lang="en-US"/>
              <a:t>AVENUE/LETRAS</a:t>
            </a:r>
          </a:p>
        </p:txBody>
      </p:sp>
      <p:sp>
        <p:nvSpPr>
          <p:cNvPr id="12" name="Slide Number Placeholder 6"/>
          <p:cNvSpPr>
            <a:spLocks noGrp="1"/>
          </p:cNvSpPr>
          <p:nvPr>
            <p:ph type="sldNum" sz="quarter" idx="12"/>
          </p:nvPr>
        </p:nvSpPr>
        <p:spPr/>
        <p:txBody>
          <a:bodyPr/>
          <a:lstStyle/>
          <a:p>
            <a:fld id="{B07C126E-47AF-4C2D-A013-B98B5047AADA}" type="slidenum">
              <a:rPr lang="en-US"/>
              <a:pPr/>
              <a:t>51</a:t>
            </a:fld>
            <a:endParaRPr lang="en-US"/>
          </a:p>
        </p:txBody>
      </p:sp>
      <p:sp>
        <p:nvSpPr>
          <p:cNvPr id="142339" name="Rectangle 3"/>
          <p:cNvSpPr>
            <a:spLocks noGrp="1" noChangeArrowheads="1"/>
          </p:cNvSpPr>
          <p:nvPr>
            <p:ph sz="quarter" idx="1"/>
          </p:nvPr>
        </p:nvSpPr>
        <p:spPr>
          <a:xfrm>
            <a:off x="685800" y="1905000"/>
            <a:ext cx="3814763" cy="3976688"/>
          </a:xfrm>
        </p:spPr>
        <p:txBody>
          <a:bodyPr/>
          <a:lstStyle/>
          <a:p>
            <a:pPr>
              <a:buFontTx/>
              <a:buNone/>
            </a:pPr>
            <a:r>
              <a:rPr lang="en-US" sz="1800"/>
              <a:t>Type information</a:t>
            </a:r>
          </a:p>
          <a:p>
            <a:pPr>
              <a:buFontTx/>
              <a:buNone/>
            </a:pPr>
            <a:r>
              <a:rPr lang="en-US" sz="1800"/>
              <a:t>Part-of-speech/constituent information</a:t>
            </a:r>
          </a:p>
          <a:p>
            <a:pPr>
              <a:buFontTx/>
              <a:buNone/>
            </a:pPr>
            <a:r>
              <a:rPr lang="en-US" sz="1800"/>
              <a:t>Alignments</a:t>
            </a:r>
          </a:p>
          <a:p>
            <a:pPr>
              <a:buFontTx/>
              <a:buNone/>
            </a:pPr>
            <a:endParaRPr lang="en-US" sz="1800"/>
          </a:p>
          <a:p>
            <a:pPr>
              <a:buFontTx/>
              <a:buNone/>
            </a:pPr>
            <a:r>
              <a:rPr lang="en-US" sz="1800"/>
              <a:t>x-side constraints</a:t>
            </a:r>
          </a:p>
          <a:p>
            <a:pPr>
              <a:buFontTx/>
              <a:buNone/>
            </a:pPr>
            <a:endParaRPr lang="en-US" sz="1800"/>
          </a:p>
          <a:p>
            <a:pPr>
              <a:buFontTx/>
              <a:buNone/>
            </a:pPr>
            <a:endParaRPr lang="en-US" sz="1800"/>
          </a:p>
          <a:p>
            <a:pPr>
              <a:buFontTx/>
              <a:buNone/>
            </a:pPr>
            <a:r>
              <a:rPr lang="en-US" sz="1800"/>
              <a:t>y-side constraints</a:t>
            </a:r>
          </a:p>
          <a:p>
            <a:pPr>
              <a:buFontTx/>
              <a:buNone/>
            </a:pPr>
            <a:endParaRPr lang="en-US" sz="1800"/>
          </a:p>
          <a:p>
            <a:pPr>
              <a:buFontTx/>
              <a:buNone/>
            </a:pPr>
            <a:r>
              <a:rPr lang="en-US" sz="1800"/>
              <a:t>xy-constraints, </a:t>
            </a:r>
          </a:p>
          <a:p>
            <a:pPr>
              <a:buFontTx/>
              <a:buNone/>
            </a:pPr>
            <a:r>
              <a:rPr lang="en-US" sz="1800"/>
              <a:t>	e.g. ((Y1 AGR) = (X1 AGR))</a:t>
            </a:r>
          </a:p>
        </p:txBody>
      </p:sp>
      <p:sp>
        <p:nvSpPr>
          <p:cNvPr id="142340" name="Rectangle 4"/>
          <p:cNvSpPr>
            <a:spLocks noChangeArrowheads="1"/>
          </p:cNvSpPr>
          <p:nvPr/>
        </p:nvSpPr>
        <p:spPr bwMode="auto">
          <a:xfrm>
            <a:off x="4724400" y="1447800"/>
            <a:ext cx="4114800" cy="4267200"/>
          </a:xfrm>
          <a:prstGeom prst="rect">
            <a:avLst/>
          </a:prstGeom>
          <a:solidFill>
            <a:srgbClr val="FFFF00"/>
          </a:solidFill>
          <a:ln w="9525">
            <a:solidFill>
              <a:schemeClr val="tx1"/>
            </a:solidFill>
            <a:miter lim="800000"/>
            <a:headEnd/>
            <a:tailEnd/>
          </a:ln>
          <a:effectLst/>
        </p:spPr>
        <p:txBody>
          <a:bodyPr wrap="none" anchor="ctr"/>
          <a:lstStyle/>
          <a:p>
            <a:r>
              <a:rPr lang="en-US" sz="1800">
                <a:latin typeface="Arial" charset="0"/>
              </a:rPr>
              <a:t>;</a:t>
            </a:r>
            <a:r>
              <a:rPr lang="en-US" sz="1400">
                <a:latin typeface="Arial" charset="0"/>
              </a:rPr>
              <a:t>SL: the old man, TL: ha-ish ha-zaqen</a:t>
            </a:r>
          </a:p>
          <a:p>
            <a:endParaRPr lang="en-US" sz="1400">
              <a:latin typeface="Arial" charset="0"/>
            </a:endParaRPr>
          </a:p>
          <a:p>
            <a:r>
              <a:rPr lang="en-US" sz="1400">
                <a:latin typeface="Arial" charset="0"/>
              </a:rPr>
              <a:t>NP::NP     [DET ADJ N] -&gt;</a:t>
            </a:r>
            <a:r>
              <a:rPr lang="en-US" sz="1400">
                <a:latin typeface="Arial" charset="0"/>
                <a:cs typeface="Arial" charset="0"/>
              </a:rPr>
              <a:t> [DET N DET ADJ]</a:t>
            </a:r>
          </a:p>
          <a:p>
            <a:r>
              <a:rPr lang="en-US" sz="1400">
                <a:latin typeface="Arial" charset="0"/>
                <a:cs typeface="Arial" charset="0"/>
              </a:rPr>
              <a:t>(</a:t>
            </a:r>
          </a:p>
          <a:p>
            <a:r>
              <a:rPr lang="en-US" sz="1400">
                <a:latin typeface="Arial" charset="0"/>
                <a:cs typeface="Arial" charset="0"/>
              </a:rPr>
              <a:t>(X1::Y1)</a:t>
            </a:r>
          </a:p>
          <a:p>
            <a:r>
              <a:rPr lang="en-US" sz="1400">
                <a:latin typeface="Arial" charset="0"/>
                <a:cs typeface="Arial" charset="0"/>
              </a:rPr>
              <a:t>(X1::Y3)</a:t>
            </a:r>
          </a:p>
          <a:p>
            <a:r>
              <a:rPr lang="en-US" sz="1400">
                <a:latin typeface="Arial" charset="0"/>
                <a:cs typeface="Arial" charset="0"/>
              </a:rPr>
              <a:t>(X2::Y4)</a:t>
            </a:r>
          </a:p>
          <a:p>
            <a:r>
              <a:rPr lang="en-US" sz="1400">
                <a:latin typeface="Arial" charset="0"/>
                <a:cs typeface="Arial" charset="0"/>
              </a:rPr>
              <a:t>(X3::Y2)</a:t>
            </a:r>
          </a:p>
          <a:p>
            <a:endParaRPr lang="en-US" sz="1400">
              <a:latin typeface="Arial" charset="0"/>
              <a:cs typeface="Arial" charset="0"/>
            </a:endParaRPr>
          </a:p>
          <a:p>
            <a:r>
              <a:rPr lang="en-US" sz="1400">
                <a:latin typeface="Arial" charset="0"/>
                <a:cs typeface="Arial" charset="0"/>
              </a:rPr>
              <a:t>((X1 AGR) = *3-SING)</a:t>
            </a:r>
          </a:p>
          <a:p>
            <a:r>
              <a:rPr lang="en-US" sz="1400">
                <a:latin typeface="Arial" charset="0"/>
                <a:cs typeface="Arial" charset="0"/>
              </a:rPr>
              <a:t>((X1 DEF = *DEF)</a:t>
            </a:r>
          </a:p>
          <a:p>
            <a:r>
              <a:rPr lang="en-US" sz="1400">
                <a:latin typeface="Arial" charset="0"/>
                <a:cs typeface="Arial" charset="0"/>
              </a:rPr>
              <a:t>((X3 AGR) = *3-SING)</a:t>
            </a:r>
          </a:p>
          <a:p>
            <a:r>
              <a:rPr lang="en-US" sz="1400">
                <a:latin typeface="Arial" charset="0"/>
                <a:cs typeface="Arial" charset="0"/>
              </a:rPr>
              <a:t>((X3 COUNT) = +)</a:t>
            </a:r>
          </a:p>
          <a:p>
            <a:endParaRPr lang="en-US" sz="1400">
              <a:latin typeface="Arial" charset="0"/>
              <a:cs typeface="Arial" charset="0"/>
            </a:endParaRPr>
          </a:p>
          <a:p>
            <a:r>
              <a:rPr lang="en-US" sz="1400">
                <a:latin typeface="Arial" charset="0"/>
                <a:cs typeface="Arial" charset="0"/>
              </a:rPr>
              <a:t>((Y1 DEF) = *DEF)</a:t>
            </a:r>
          </a:p>
          <a:p>
            <a:r>
              <a:rPr lang="en-US" sz="1400">
                <a:latin typeface="Arial" charset="0"/>
              </a:rPr>
              <a:t>((Y3 DEF) = *DEF)</a:t>
            </a:r>
            <a:endParaRPr lang="en-US" sz="1400">
              <a:latin typeface="Arial" charset="0"/>
              <a:cs typeface="Arial" charset="0"/>
            </a:endParaRPr>
          </a:p>
          <a:p>
            <a:r>
              <a:rPr lang="en-US" sz="1400">
                <a:latin typeface="Arial" charset="0"/>
                <a:cs typeface="Arial" charset="0"/>
              </a:rPr>
              <a:t>((Y2 AGR) = *3-SING)</a:t>
            </a:r>
          </a:p>
          <a:p>
            <a:r>
              <a:rPr lang="en-US" sz="1400">
                <a:latin typeface="Arial" charset="0"/>
                <a:cs typeface="Arial" charset="0"/>
              </a:rPr>
              <a:t>((Y2 GENDER) = (Y4 GENDER))</a:t>
            </a:r>
          </a:p>
          <a:p>
            <a:r>
              <a:rPr lang="en-US" sz="1400">
                <a:latin typeface="Arial" charset="0"/>
                <a:cs typeface="Arial" charset="0"/>
              </a:rPr>
              <a:t>)</a:t>
            </a:r>
          </a:p>
        </p:txBody>
      </p:sp>
      <p:sp>
        <p:nvSpPr>
          <p:cNvPr id="142341" name="Line 5"/>
          <p:cNvSpPr>
            <a:spLocks noChangeShapeType="1"/>
          </p:cNvSpPr>
          <p:nvPr/>
        </p:nvSpPr>
        <p:spPr bwMode="auto">
          <a:xfrm>
            <a:off x="2895600" y="2133600"/>
            <a:ext cx="2209800" cy="0"/>
          </a:xfrm>
          <a:prstGeom prst="line">
            <a:avLst/>
          </a:prstGeom>
          <a:noFill/>
          <a:ln w="9525">
            <a:solidFill>
              <a:schemeClr val="tx1"/>
            </a:solidFill>
            <a:round/>
            <a:headEnd/>
            <a:tailEnd type="triangle" w="med" len="med"/>
          </a:ln>
          <a:effectLst/>
        </p:spPr>
        <p:txBody>
          <a:bodyPr/>
          <a:lstStyle/>
          <a:p>
            <a:endParaRPr lang="en-US"/>
          </a:p>
        </p:txBody>
      </p:sp>
      <p:sp>
        <p:nvSpPr>
          <p:cNvPr id="142342" name="Line 6"/>
          <p:cNvSpPr>
            <a:spLocks noChangeShapeType="1"/>
          </p:cNvSpPr>
          <p:nvPr/>
        </p:nvSpPr>
        <p:spPr bwMode="auto">
          <a:xfrm flipV="1">
            <a:off x="2133600" y="2667000"/>
            <a:ext cx="2819400" cy="381000"/>
          </a:xfrm>
          <a:prstGeom prst="line">
            <a:avLst/>
          </a:prstGeom>
          <a:noFill/>
          <a:ln w="9525">
            <a:solidFill>
              <a:schemeClr val="tx1"/>
            </a:solidFill>
            <a:round/>
            <a:headEnd/>
            <a:tailEnd type="triangle" w="med" len="med"/>
          </a:ln>
          <a:effectLst/>
        </p:spPr>
        <p:txBody>
          <a:bodyPr/>
          <a:lstStyle/>
          <a:p>
            <a:endParaRPr lang="en-US"/>
          </a:p>
        </p:txBody>
      </p:sp>
      <p:sp>
        <p:nvSpPr>
          <p:cNvPr id="142343" name="Line 7"/>
          <p:cNvSpPr>
            <a:spLocks noChangeShapeType="1"/>
          </p:cNvSpPr>
          <p:nvPr/>
        </p:nvSpPr>
        <p:spPr bwMode="auto">
          <a:xfrm>
            <a:off x="2971800" y="3733800"/>
            <a:ext cx="2057400" cy="0"/>
          </a:xfrm>
          <a:prstGeom prst="line">
            <a:avLst/>
          </a:prstGeom>
          <a:noFill/>
          <a:ln w="9525">
            <a:solidFill>
              <a:schemeClr val="tx1"/>
            </a:solidFill>
            <a:round/>
            <a:headEnd/>
            <a:tailEnd type="triangle" w="med" len="med"/>
          </a:ln>
          <a:effectLst/>
        </p:spPr>
        <p:txBody>
          <a:bodyPr/>
          <a:lstStyle/>
          <a:p>
            <a:endParaRPr lang="en-US"/>
          </a:p>
        </p:txBody>
      </p:sp>
      <p:sp>
        <p:nvSpPr>
          <p:cNvPr id="142344" name="Line 8"/>
          <p:cNvSpPr>
            <a:spLocks noChangeShapeType="1"/>
          </p:cNvSpPr>
          <p:nvPr/>
        </p:nvSpPr>
        <p:spPr bwMode="auto">
          <a:xfrm>
            <a:off x="2971800" y="4724400"/>
            <a:ext cx="1981200" cy="304800"/>
          </a:xfrm>
          <a:prstGeom prst="line">
            <a:avLst/>
          </a:prstGeom>
          <a:noFill/>
          <a:ln w="9525">
            <a:solidFill>
              <a:schemeClr val="tx1"/>
            </a:solidFill>
            <a:round/>
            <a:headEnd/>
            <a:tailEnd type="triangle" w="med" len="med"/>
          </a:ln>
          <a:effectLst/>
        </p:spPr>
        <p:txBody>
          <a:bodyPr/>
          <a:lstStyle/>
          <a:p>
            <a:endParaRPr lang="en-US"/>
          </a:p>
        </p:txBody>
      </p:sp>
      <p:sp>
        <p:nvSpPr>
          <p:cNvPr id="142345" name="Line 9"/>
          <p:cNvSpPr>
            <a:spLocks noChangeShapeType="1"/>
          </p:cNvSpPr>
          <p:nvPr/>
        </p:nvSpPr>
        <p:spPr bwMode="auto">
          <a:xfrm flipV="1">
            <a:off x="4038600" y="2286000"/>
            <a:ext cx="19812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152400"/>
            <a:ext cx="7772400" cy="1143000"/>
          </a:xfrm>
        </p:spPr>
        <p:txBody>
          <a:bodyPr/>
          <a:lstStyle/>
          <a:p>
            <a:r>
              <a:rPr lang="en-US" sz="3600">
                <a:solidFill>
                  <a:schemeClr val="accent2"/>
                </a:solidFill>
              </a:rPr>
              <a:t>Transfer Rule Formalism (II)</a:t>
            </a:r>
          </a:p>
        </p:txBody>
      </p:sp>
      <p:sp>
        <p:nvSpPr>
          <p:cNvPr id="14" name="Date Placeholder 4"/>
          <p:cNvSpPr>
            <a:spLocks noGrp="1"/>
          </p:cNvSpPr>
          <p:nvPr>
            <p:ph type="dt" sz="half" idx="10"/>
          </p:nvPr>
        </p:nvSpPr>
        <p:spPr/>
        <p:txBody>
          <a:bodyPr/>
          <a:lstStyle/>
          <a:p>
            <a:r>
              <a:rPr lang="en-US"/>
              <a:t>Mar 1, 2006</a:t>
            </a:r>
          </a:p>
        </p:txBody>
      </p:sp>
      <p:sp>
        <p:nvSpPr>
          <p:cNvPr id="15" name="Footer Placeholder 5"/>
          <p:cNvSpPr>
            <a:spLocks noGrp="1"/>
          </p:cNvSpPr>
          <p:nvPr>
            <p:ph type="ftr" sz="quarter" idx="11"/>
          </p:nvPr>
        </p:nvSpPr>
        <p:spPr/>
        <p:txBody>
          <a:bodyPr/>
          <a:lstStyle/>
          <a:p>
            <a:r>
              <a:rPr lang="en-US"/>
              <a:t>AVENUE/LETRAS</a:t>
            </a:r>
          </a:p>
        </p:txBody>
      </p:sp>
      <p:sp>
        <p:nvSpPr>
          <p:cNvPr id="16" name="Slide Number Placeholder 6"/>
          <p:cNvSpPr>
            <a:spLocks noGrp="1"/>
          </p:cNvSpPr>
          <p:nvPr>
            <p:ph type="sldNum" sz="quarter" idx="12"/>
          </p:nvPr>
        </p:nvSpPr>
        <p:spPr/>
        <p:txBody>
          <a:bodyPr/>
          <a:lstStyle/>
          <a:p>
            <a:fld id="{F72059F5-C35F-4DB2-8F10-E0C9137A3642}" type="slidenum">
              <a:rPr lang="en-US"/>
              <a:pPr/>
              <a:t>52</a:t>
            </a:fld>
            <a:endParaRPr lang="en-US"/>
          </a:p>
        </p:txBody>
      </p:sp>
      <p:sp>
        <p:nvSpPr>
          <p:cNvPr id="143363" name="Rectangle 3"/>
          <p:cNvSpPr>
            <a:spLocks noGrp="1" noChangeArrowheads="1"/>
          </p:cNvSpPr>
          <p:nvPr>
            <p:ph sz="quarter" idx="1"/>
          </p:nvPr>
        </p:nvSpPr>
        <p:spPr>
          <a:xfrm>
            <a:off x="381000" y="1981200"/>
            <a:ext cx="3814763" cy="3976688"/>
          </a:xfrm>
        </p:spPr>
        <p:txBody>
          <a:bodyPr/>
          <a:lstStyle/>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r>
              <a:rPr lang="en-US" sz="1800"/>
              <a:t>Value constraints	</a:t>
            </a:r>
          </a:p>
          <a:p>
            <a:pPr>
              <a:buFontTx/>
              <a:buNone/>
            </a:pPr>
            <a:r>
              <a:rPr lang="en-US" sz="1800"/>
              <a:t>				    </a:t>
            </a:r>
          </a:p>
          <a:p>
            <a:pPr>
              <a:buFontTx/>
              <a:buNone/>
            </a:pPr>
            <a:endParaRPr lang="en-US" sz="1800"/>
          </a:p>
          <a:p>
            <a:pPr>
              <a:buFontTx/>
              <a:buNone/>
            </a:pPr>
            <a:endParaRPr lang="en-US" sz="1800"/>
          </a:p>
          <a:p>
            <a:pPr>
              <a:buFontTx/>
              <a:buNone/>
            </a:pPr>
            <a:r>
              <a:rPr lang="en-US" sz="1800"/>
              <a:t>Agreement constraints</a:t>
            </a:r>
          </a:p>
        </p:txBody>
      </p:sp>
      <p:sp>
        <p:nvSpPr>
          <p:cNvPr id="143364" name="Rectangle 4"/>
          <p:cNvSpPr>
            <a:spLocks noGrp="1" noChangeArrowheads="1"/>
          </p:cNvSpPr>
          <p:nvPr>
            <p:ph sz="quarter" idx="2"/>
          </p:nvPr>
        </p:nvSpPr>
        <p:spPr/>
        <p:txBody>
          <a:bodyPr/>
          <a:lstStyle/>
          <a:p>
            <a:endParaRPr lang="en-US"/>
          </a:p>
        </p:txBody>
      </p:sp>
      <p:sp>
        <p:nvSpPr>
          <p:cNvPr id="143365" name="Rectangle 5"/>
          <p:cNvSpPr>
            <a:spLocks noChangeArrowheads="1"/>
          </p:cNvSpPr>
          <p:nvPr/>
        </p:nvSpPr>
        <p:spPr bwMode="auto">
          <a:xfrm>
            <a:off x="4648200" y="1143000"/>
            <a:ext cx="4267200" cy="5105400"/>
          </a:xfrm>
          <a:prstGeom prst="rect">
            <a:avLst/>
          </a:prstGeom>
          <a:solidFill>
            <a:srgbClr val="FFFF00"/>
          </a:solidFill>
          <a:ln w="9525">
            <a:solidFill>
              <a:schemeClr val="tx1"/>
            </a:solidFill>
            <a:miter lim="800000"/>
            <a:headEnd/>
            <a:tailEnd/>
          </a:ln>
          <a:effectLst/>
        </p:spPr>
        <p:txBody>
          <a:bodyPr wrap="none" anchor="ctr"/>
          <a:lstStyle/>
          <a:p>
            <a:r>
              <a:rPr lang="en-US" sz="1600">
                <a:latin typeface="Arial" charset="0"/>
              </a:rPr>
              <a:t>;SL: the old man, TL: ha-ish ha-zaqen</a:t>
            </a:r>
          </a:p>
          <a:p>
            <a:endParaRPr lang="en-US" sz="1600">
              <a:latin typeface="Arial" charset="0"/>
            </a:endParaRPr>
          </a:p>
          <a:p>
            <a:r>
              <a:rPr lang="en-US" sz="1600">
                <a:latin typeface="Arial" charset="0"/>
              </a:rPr>
              <a:t>NP::NP     [DET ADJ N] -&gt; [DET N DET ADJ]</a:t>
            </a:r>
          </a:p>
          <a:p>
            <a:r>
              <a:rPr lang="en-US" sz="1600">
                <a:latin typeface="Arial" charset="0"/>
              </a:rPr>
              <a:t>(</a:t>
            </a:r>
          </a:p>
          <a:p>
            <a:r>
              <a:rPr lang="en-US" sz="1600">
                <a:latin typeface="Arial" charset="0"/>
              </a:rPr>
              <a:t>(X1::Y1)</a:t>
            </a:r>
          </a:p>
          <a:p>
            <a:r>
              <a:rPr lang="en-US" sz="1600">
                <a:latin typeface="Arial" charset="0"/>
              </a:rPr>
              <a:t>(X1::Y3)</a:t>
            </a:r>
          </a:p>
          <a:p>
            <a:r>
              <a:rPr lang="en-US" sz="1600">
                <a:latin typeface="Arial" charset="0"/>
              </a:rPr>
              <a:t>(X2::Y4)</a:t>
            </a:r>
          </a:p>
          <a:p>
            <a:r>
              <a:rPr lang="en-US" sz="1600">
                <a:latin typeface="Arial" charset="0"/>
              </a:rPr>
              <a:t>(X3::Y2)</a:t>
            </a:r>
          </a:p>
          <a:p>
            <a:endParaRPr lang="en-US" sz="1600">
              <a:latin typeface="Arial" charset="0"/>
            </a:endParaRPr>
          </a:p>
          <a:p>
            <a:r>
              <a:rPr lang="en-US" sz="1600">
                <a:latin typeface="Arial" charset="0"/>
              </a:rPr>
              <a:t>((X1 AGR) = *3-SING)</a:t>
            </a:r>
          </a:p>
          <a:p>
            <a:r>
              <a:rPr lang="en-US" sz="1600">
                <a:latin typeface="Arial" charset="0"/>
              </a:rPr>
              <a:t>((X1 DEF = *DEF)</a:t>
            </a:r>
          </a:p>
          <a:p>
            <a:r>
              <a:rPr lang="en-US" sz="1600">
                <a:latin typeface="Arial" charset="0"/>
              </a:rPr>
              <a:t>((X3 AGR) = *3-SING)</a:t>
            </a:r>
          </a:p>
          <a:p>
            <a:r>
              <a:rPr lang="en-US" sz="1600">
                <a:latin typeface="Arial" charset="0"/>
              </a:rPr>
              <a:t>((X3 COUNT) = +)</a:t>
            </a:r>
          </a:p>
          <a:p>
            <a:endParaRPr lang="en-US" sz="1600">
              <a:latin typeface="Arial" charset="0"/>
            </a:endParaRPr>
          </a:p>
          <a:p>
            <a:r>
              <a:rPr lang="en-US" sz="1600">
                <a:latin typeface="Arial" charset="0"/>
              </a:rPr>
              <a:t>((Y1 DEF) = *DEF)</a:t>
            </a:r>
          </a:p>
          <a:p>
            <a:r>
              <a:rPr lang="en-US" sz="1600">
                <a:latin typeface="Arial" charset="0"/>
              </a:rPr>
              <a:t>((Y3 DEF) = *DEF)</a:t>
            </a:r>
          </a:p>
          <a:p>
            <a:r>
              <a:rPr lang="en-US" sz="1600">
                <a:latin typeface="Arial" charset="0"/>
              </a:rPr>
              <a:t>((Y2 AGR) = *3-SING)</a:t>
            </a:r>
          </a:p>
          <a:p>
            <a:r>
              <a:rPr lang="en-US" sz="1600">
                <a:latin typeface="Arial" charset="0"/>
              </a:rPr>
              <a:t>((Y2 GENDER) = (Y4 GENDER))</a:t>
            </a:r>
          </a:p>
          <a:p>
            <a:r>
              <a:rPr lang="en-US" sz="1600">
                <a:latin typeface="Arial" charset="0"/>
              </a:rPr>
              <a:t>)</a:t>
            </a:r>
          </a:p>
          <a:p>
            <a:pPr>
              <a:lnSpc>
                <a:spcPct val="110000"/>
              </a:lnSpc>
            </a:pPr>
            <a:endParaRPr lang="en-US" sz="1600">
              <a:latin typeface="Arial" charset="0"/>
              <a:cs typeface="Arial" charset="0"/>
            </a:endParaRPr>
          </a:p>
        </p:txBody>
      </p:sp>
      <p:sp>
        <p:nvSpPr>
          <p:cNvPr id="143366" name="Line 6"/>
          <p:cNvSpPr>
            <a:spLocks noChangeShapeType="1"/>
          </p:cNvSpPr>
          <p:nvPr/>
        </p:nvSpPr>
        <p:spPr bwMode="auto">
          <a:xfrm flipV="1">
            <a:off x="2590800" y="3581400"/>
            <a:ext cx="2057400" cy="228600"/>
          </a:xfrm>
          <a:prstGeom prst="line">
            <a:avLst/>
          </a:prstGeom>
          <a:noFill/>
          <a:ln w="9525">
            <a:solidFill>
              <a:schemeClr val="tx1"/>
            </a:solidFill>
            <a:round/>
            <a:headEnd/>
            <a:tailEnd type="triangle" w="med" len="med"/>
          </a:ln>
          <a:effectLst/>
        </p:spPr>
        <p:txBody>
          <a:bodyPr/>
          <a:lstStyle/>
          <a:p>
            <a:endParaRPr lang="en-US"/>
          </a:p>
        </p:txBody>
      </p:sp>
      <p:sp>
        <p:nvSpPr>
          <p:cNvPr id="143367" name="Line 7"/>
          <p:cNvSpPr>
            <a:spLocks noChangeShapeType="1"/>
          </p:cNvSpPr>
          <p:nvPr/>
        </p:nvSpPr>
        <p:spPr bwMode="auto">
          <a:xfrm>
            <a:off x="3124200" y="5257800"/>
            <a:ext cx="1524000" cy="228600"/>
          </a:xfrm>
          <a:prstGeom prst="line">
            <a:avLst/>
          </a:prstGeom>
          <a:noFill/>
          <a:ln w="9525">
            <a:solidFill>
              <a:schemeClr val="tx1"/>
            </a:solidFill>
            <a:round/>
            <a:headEnd/>
            <a:tailEnd type="triangle" w="med" len="med"/>
          </a:ln>
          <a:effectLst/>
        </p:spPr>
        <p:txBody>
          <a:bodyPr/>
          <a:lstStyle/>
          <a:p>
            <a:endParaRPr lang="en-US"/>
          </a:p>
        </p:txBody>
      </p:sp>
      <p:sp>
        <p:nvSpPr>
          <p:cNvPr id="143368" name="Line 8"/>
          <p:cNvSpPr>
            <a:spLocks noChangeShapeType="1"/>
          </p:cNvSpPr>
          <p:nvPr/>
        </p:nvSpPr>
        <p:spPr bwMode="auto">
          <a:xfrm>
            <a:off x="2590800" y="3810000"/>
            <a:ext cx="2057400" cy="1447800"/>
          </a:xfrm>
          <a:prstGeom prst="line">
            <a:avLst/>
          </a:prstGeom>
          <a:noFill/>
          <a:ln w="9525">
            <a:solidFill>
              <a:schemeClr val="tx1"/>
            </a:solidFill>
            <a:round/>
            <a:headEnd/>
            <a:tailEnd type="triangle" w="med" len="med"/>
          </a:ln>
          <a:effectLst/>
        </p:spPr>
        <p:txBody>
          <a:bodyPr/>
          <a:lstStyle/>
          <a:p>
            <a:endParaRPr lang="en-US"/>
          </a:p>
        </p:txBody>
      </p:sp>
      <p:sp>
        <p:nvSpPr>
          <p:cNvPr id="143369" name="Line 9"/>
          <p:cNvSpPr>
            <a:spLocks noChangeShapeType="1"/>
          </p:cNvSpPr>
          <p:nvPr/>
        </p:nvSpPr>
        <p:spPr bwMode="auto">
          <a:xfrm>
            <a:off x="2590800" y="3810000"/>
            <a:ext cx="2057400" cy="914400"/>
          </a:xfrm>
          <a:prstGeom prst="line">
            <a:avLst/>
          </a:prstGeom>
          <a:noFill/>
          <a:ln w="9525">
            <a:solidFill>
              <a:schemeClr val="tx1"/>
            </a:solidFill>
            <a:round/>
            <a:headEnd/>
            <a:tailEnd type="triangle" w="med" len="med"/>
          </a:ln>
          <a:effectLst/>
        </p:spPr>
        <p:txBody>
          <a:bodyPr/>
          <a:lstStyle/>
          <a:p>
            <a:endParaRPr lang="en-US"/>
          </a:p>
        </p:txBody>
      </p:sp>
      <p:sp>
        <p:nvSpPr>
          <p:cNvPr id="143370" name="Line 10"/>
          <p:cNvSpPr>
            <a:spLocks noChangeShapeType="1"/>
          </p:cNvSpPr>
          <p:nvPr/>
        </p:nvSpPr>
        <p:spPr bwMode="auto">
          <a:xfrm>
            <a:off x="2590800" y="3810000"/>
            <a:ext cx="2057400" cy="1143000"/>
          </a:xfrm>
          <a:prstGeom prst="line">
            <a:avLst/>
          </a:prstGeom>
          <a:noFill/>
          <a:ln w="9525">
            <a:solidFill>
              <a:schemeClr val="tx1"/>
            </a:solidFill>
            <a:round/>
            <a:headEnd/>
            <a:tailEnd type="triangle" w="med" len="med"/>
          </a:ln>
          <a:effectLst/>
        </p:spPr>
        <p:txBody>
          <a:bodyPr/>
          <a:lstStyle/>
          <a:p>
            <a:endParaRPr lang="en-US"/>
          </a:p>
        </p:txBody>
      </p:sp>
      <p:sp>
        <p:nvSpPr>
          <p:cNvPr id="143371" name="Line 11"/>
          <p:cNvSpPr>
            <a:spLocks noChangeShapeType="1"/>
          </p:cNvSpPr>
          <p:nvPr/>
        </p:nvSpPr>
        <p:spPr bwMode="auto">
          <a:xfrm>
            <a:off x="2590800" y="3810000"/>
            <a:ext cx="2057400" cy="0"/>
          </a:xfrm>
          <a:prstGeom prst="line">
            <a:avLst/>
          </a:prstGeom>
          <a:noFill/>
          <a:ln w="9525">
            <a:solidFill>
              <a:schemeClr val="tx1"/>
            </a:solidFill>
            <a:round/>
            <a:headEnd/>
            <a:tailEnd type="triangle" w="med" len="med"/>
          </a:ln>
          <a:effectLst/>
        </p:spPr>
        <p:txBody>
          <a:bodyPr/>
          <a:lstStyle/>
          <a:p>
            <a:endParaRPr lang="en-US"/>
          </a:p>
        </p:txBody>
      </p:sp>
      <p:sp>
        <p:nvSpPr>
          <p:cNvPr id="143372" name="Line 12"/>
          <p:cNvSpPr>
            <a:spLocks noChangeShapeType="1"/>
          </p:cNvSpPr>
          <p:nvPr/>
        </p:nvSpPr>
        <p:spPr bwMode="auto">
          <a:xfrm>
            <a:off x="2590800" y="3810000"/>
            <a:ext cx="2057400" cy="228600"/>
          </a:xfrm>
          <a:prstGeom prst="line">
            <a:avLst/>
          </a:prstGeom>
          <a:noFill/>
          <a:ln w="9525">
            <a:solidFill>
              <a:schemeClr val="tx1"/>
            </a:solidFill>
            <a:round/>
            <a:headEnd/>
            <a:tailEnd type="triangle" w="med" len="med"/>
          </a:ln>
          <a:effectLst/>
        </p:spPr>
        <p:txBody>
          <a:bodyPr/>
          <a:lstStyle/>
          <a:p>
            <a:endParaRPr lang="en-US"/>
          </a:p>
        </p:txBody>
      </p:sp>
      <p:sp>
        <p:nvSpPr>
          <p:cNvPr id="143373" name="Line 13"/>
          <p:cNvSpPr>
            <a:spLocks noChangeShapeType="1"/>
          </p:cNvSpPr>
          <p:nvPr/>
        </p:nvSpPr>
        <p:spPr bwMode="auto">
          <a:xfrm>
            <a:off x="2590800" y="3810000"/>
            <a:ext cx="20574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Mapudungun</a:t>
            </a:r>
            <a:endParaRPr lang="en-US" dirty="0"/>
          </a:p>
        </p:txBody>
      </p:sp>
      <p:sp>
        <p:nvSpPr>
          <p:cNvPr id="5" name="Content Placeholder 4"/>
          <p:cNvSpPr>
            <a:spLocks noGrp="1"/>
          </p:cNvSpPr>
          <p:nvPr>
            <p:ph sz="quarter" idx="1"/>
          </p:nvPr>
        </p:nvSpPr>
        <p:spPr>
          <a:xfrm>
            <a:off x="381000" y="1295400"/>
            <a:ext cx="8382000" cy="5257800"/>
          </a:xfrm>
        </p:spPr>
        <p:txBody>
          <a:bodyPr/>
          <a:lstStyle/>
          <a:p>
            <a:r>
              <a:rPr lang="en-US" sz="2400" dirty="0" smtClean="0"/>
              <a:t>There was no corpus when we started</a:t>
            </a:r>
          </a:p>
          <a:p>
            <a:r>
              <a:rPr lang="en-US" sz="2400" dirty="0" smtClean="0"/>
              <a:t>Some historic texts were typed by a team in Chile</a:t>
            </a:r>
          </a:p>
          <a:p>
            <a:r>
              <a:rPr lang="en-US" sz="2400" dirty="0" smtClean="0"/>
              <a:t>A corpus of 170 hours of spoken language was recorded and transcribed</a:t>
            </a:r>
          </a:p>
          <a:p>
            <a:pPr lvl="1"/>
            <a:r>
              <a:rPr lang="en-US" sz="2400" dirty="0" smtClean="0"/>
              <a:t>Partnership between CMU, Universidad de la </a:t>
            </a:r>
            <a:r>
              <a:rPr lang="en-US" sz="2400" dirty="0" err="1" smtClean="0"/>
              <a:t>Frontera</a:t>
            </a:r>
            <a:r>
              <a:rPr lang="en-US" sz="2400" dirty="0" smtClean="0"/>
              <a:t>, Chilean Ministry of Education</a:t>
            </a:r>
          </a:p>
          <a:p>
            <a:pPr lvl="1"/>
            <a:r>
              <a:rPr lang="en-US" sz="2400" dirty="0" smtClean="0"/>
              <a:t>Conversations about health problems and what kind of care was sought (doctor or traditional healer).</a:t>
            </a:r>
          </a:p>
          <a:p>
            <a:pPr lvl="2"/>
            <a:r>
              <a:rPr lang="en-US" dirty="0" smtClean="0"/>
              <a:t>See Monson et al. LREC 2004 </a:t>
            </a:r>
          </a:p>
          <a:p>
            <a:r>
              <a:rPr lang="en-US" sz="2400" dirty="0" smtClean="0"/>
              <a:t>The corpus was sorted by frequency of stems and suffix strings in order to prioritize MT coverage.</a:t>
            </a:r>
          </a:p>
          <a:p>
            <a:pPr lvl="1">
              <a:buNone/>
            </a:pPr>
            <a:endParaRPr lang="en-US" dirty="0"/>
          </a:p>
        </p:txBody>
      </p:sp>
      <p:pic>
        <p:nvPicPr>
          <p:cNvPr id="4" name="Picture 2" descr="F:\Documents\Papers\EAMT-09\Temuco.02.jpg"/>
          <p:cNvPicPr>
            <a:picLocks noChangeAspect="1" noChangeArrowheads="1"/>
          </p:cNvPicPr>
          <p:nvPr/>
        </p:nvPicPr>
        <p:blipFill>
          <a:blip r:embed="rId2" cstate="print"/>
          <a:srcRect/>
          <a:stretch>
            <a:fillRect/>
          </a:stretch>
        </p:blipFill>
        <p:spPr bwMode="auto">
          <a:xfrm>
            <a:off x="6477000" y="381000"/>
            <a:ext cx="2171700" cy="1447800"/>
          </a:xfrm>
          <a:prstGeom prst="rect">
            <a:avLst/>
          </a:prstGeom>
          <a:noFill/>
        </p:spPr>
      </p:pic>
      <p:pic>
        <p:nvPicPr>
          <p:cNvPr id="6" name="Picture 2" descr="F:\Documents\Papers\EAMT-09\Temuco.01.JPG"/>
          <p:cNvPicPr>
            <a:picLocks noChangeAspect="1" noChangeArrowheads="1"/>
          </p:cNvPicPr>
          <p:nvPr/>
        </p:nvPicPr>
        <p:blipFill>
          <a:blip r:embed="rId3" cstate="print"/>
          <a:srcRect/>
          <a:stretch>
            <a:fillRect/>
          </a:stretch>
        </p:blipFill>
        <p:spPr bwMode="auto">
          <a:xfrm>
            <a:off x="4800600" y="5105400"/>
            <a:ext cx="1943100" cy="1295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Mapudungun-to-Spanish</a:t>
            </a:r>
            <a:endParaRPr lang="en-US" dirty="0"/>
          </a:p>
        </p:txBody>
      </p:sp>
      <p:sp>
        <p:nvSpPr>
          <p:cNvPr id="3" name="Content Placeholder 2"/>
          <p:cNvSpPr>
            <a:spLocks noGrp="1"/>
          </p:cNvSpPr>
          <p:nvPr>
            <p:ph sz="quarter" idx="1"/>
          </p:nvPr>
        </p:nvSpPr>
        <p:spPr>
          <a:xfrm>
            <a:off x="533400" y="1447800"/>
            <a:ext cx="8229600" cy="4525963"/>
          </a:xfrm>
        </p:spPr>
        <p:txBody>
          <a:bodyPr/>
          <a:lstStyle/>
          <a:p>
            <a:r>
              <a:rPr lang="en-US" sz="2800" dirty="0" smtClean="0"/>
              <a:t>Morphological Analysis</a:t>
            </a:r>
          </a:p>
          <a:p>
            <a:pPr lvl="1"/>
            <a:r>
              <a:rPr lang="en-US" sz="2400" dirty="0" smtClean="0"/>
              <a:t>Carlos </a:t>
            </a:r>
            <a:r>
              <a:rPr lang="en-US" sz="2400" dirty="0" err="1" smtClean="0"/>
              <a:t>Fasola</a:t>
            </a:r>
            <a:r>
              <a:rPr lang="en-US" sz="2400" dirty="0" smtClean="0"/>
              <a:t> and Roberto </a:t>
            </a:r>
            <a:r>
              <a:rPr lang="en-US" sz="2400" dirty="0" err="1" smtClean="0"/>
              <a:t>Aranovich</a:t>
            </a:r>
            <a:endParaRPr lang="en-US" sz="2400" dirty="0" smtClean="0"/>
          </a:p>
          <a:p>
            <a:pPr lvl="2"/>
            <a:r>
              <a:rPr lang="en-US" sz="2000" dirty="0" err="1" smtClean="0">
                <a:solidFill>
                  <a:schemeClr val="tx1"/>
                </a:solidFill>
                <a:latin typeface="+mn-lt"/>
                <a:ea typeface="+mn-ea"/>
                <a:cs typeface="+mn-cs"/>
              </a:rPr>
              <a:t>kofketu</a:t>
            </a:r>
            <a:r>
              <a:rPr lang="en-US" sz="2000" dirty="0" smtClean="0">
                <a:solidFill>
                  <a:schemeClr val="tx1"/>
                </a:solidFill>
                <a:latin typeface="+mn-lt"/>
                <a:ea typeface="+mn-ea"/>
                <a:cs typeface="+mn-cs"/>
              </a:rPr>
              <a:t>- {V, non-</a:t>
            </a:r>
            <a:r>
              <a:rPr lang="en-US" sz="2000" dirty="0" err="1" smtClean="0">
                <a:solidFill>
                  <a:schemeClr val="tx1"/>
                </a:solidFill>
                <a:latin typeface="+mn-lt"/>
                <a:ea typeface="+mn-ea"/>
                <a:cs typeface="+mn-cs"/>
              </a:rPr>
              <a:t>stative</a:t>
            </a:r>
            <a:r>
              <a:rPr lang="en-US" sz="2000" dirty="0" smtClean="0">
                <a:solidFill>
                  <a:schemeClr val="tx1"/>
                </a:solidFill>
                <a:latin typeface="+mn-lt"/>
                <a:ea typeface="+mn-ea"/>
                <a:cs typeface="+mn-cs"/>
              </a:rPr>
              <a:t>}</a:t>
            </a:r>
          </a:p>
          <a:p>
            <a:pPr lvl="2"/>
            <a:r>
              <a:rPr lang="en-US" sz="2000" dirty="0" smtClean="0">
                <a:solidFill>
                  <a:schemeClr val="tx1"/>
                </a:solidFill>
                <a:latin typeface="+mn-lt"/>
                <a:ea typeface="+mn-ea"/>
                <a:cs typeface="+mn-cs"/>
              </a:rPr>
              <a:t>-n           {</a:t>
            </a:r>
            <a:r>
              <a:rPr lang="en-US" sz="2000" dirty="0" err="1" smtClean="0">
                <a:solidFill>
                  <a:schemeClr val="tx1"/>
                </a:solidFill>
                <a:latin typeface="+mn-lt"/>
                <a:ea typeface="+mn-ea"/>
                <a:cs typeface="+mn-cs"/>
              </a:rPr>
              <a:t>VSuff</a:t>
            </a:r>
            <a:r>
              <a:rPr lang="en-US" sz="2000" dirty="0" smtClean="0">
                <a:solidFill>
                  <a:schemeClr val="tx1"/>
                </a:solidFill>
                <a:latin typeface="+mn-lt"/>
                <a:ea typeface="+mn-ea"/>
                <a:cs typeface="+mn-cs"/>
              </a:rPr>
              <a:t>, 1</a:t>
            </a:r>
            <a:r>
              <a:rPr lang="en-US" sz="2000" baseline="30000" dirty="0" smtClean="0">
                <a:solidFill>
                  <a:schemeClr val="tx1"/>
                </a:solidFill>
                <a:latin typeface="+mn-lt"/>
                <a:ea typeface="+mn-ea"/>
                <a:cs typeface="+mn-cs"/>
              </a:rPr>
              <a:t>st</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sg</a:t>
            </a:r>
            <a:r>
              <a:rPr lang="en-US" sz="2000" dirty="0" smtClean="0">
                <a:solidFill>
                  <a:schemeClr val="tx1"/>
                </a:solidFill>
                <a:latin typeface="+mn-lt"/>
                <a:ea typeface="+mn-ea"/>
                <a:cs typeface="+mn-cs"/>
              </a:rPr>
              <a:t>, indicative}</a:t>
            </a:r>
          </a:p>
          <a:p>
            <a:pPr lvl="1"/>
            <a:r>
              <a:rPr lang="en-US" sz="2400" dirty="0" smtClean="0">
                <a:ea typeface="+mn-ea"/>
              </a:rPr>
              <a:t>Spaces were inserted between morphemes</a:t>
            </a:r>
            <a:endParaRPr lang="en-US" sz="2400" dirty="0" smtClean="0">
              <a:solidFill>
                <a:schemeClr val="tx1"/>
              </a:solidFill>
              <a:latin typeface="+mn-lt"/>
              <a:ea typeface="+mn-ea"/>
              <a:cs typeface="+mn-cs"/>
            </a:endParaRPr>
          </a:p>
          <a:p>
            <a:r>
              <a:rPr lang="en-US" sz="2800" dirty="0" smtClean="0"/>
              <a:t>Transfer</a:t>
            </a:r>
          </a:p>
          <a:p>
            <a:pPr lvl="1"/>
            <a:r>
              <a:rPr lang="en-US" sz="2400" dirty="0" smtClean="0"/>
              <a:t>130 rules, 2100 lexical entries</a:t>
            </a:r>
          </a:p>
          <a:p>
            <a:pPr lvl="1"/>
            <a:r>
              <a:rPr lang="en-US" sz="2400" dirty="0" smtClean="0"/>
              <a:t>Roberto </a:t>
            </a:r>
            <a:r>
              <a:rPr lang="en-US" sz="2400" dirty="0" err="1" smtClean="0"/>
              <a:t>Aranovich</a:t>
            </a:r>
            <a:r>
              <a:rPr lang="en-US" sz="2400" dirty="0" smtClean="0"/>
              <a:t> and Christian Monson</a:t>
            </a:r>
          </a:p>
          <a:p>
            <a:r>
              <a:rPr lang="en-US" sz="2800" dirty="0" smtClean="0"/>
              <a:t>Morphological Generation</a:t>
            </a:r>
          </a:p>
          <a:p>
            <a:pPr lvl="1"/>
            <a:r>
              <a:rPr lang="en-US" sz="2400" dirty="0" smtClean="0"/>
              <a:t>From someone in Barcelona.   Raise your hand if it was you.</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Mapudungun-to-Spanish</a:t>
            </a:r>
            <a:endParaRPr lang="en-US" dirty="0"/>
          </a:p>
        </p:txBody>
      </p:sp>
      <p:sp>
        <p:nvSpPr>
          <p:cNvPr id="3" name="Content Placeholder 2"/>
          <p:cNvSpPr>
            <a:spLocks noGrp="1"/>
          </p:cNvSpPr>
          <p:nvPr>
            <p:ph sz="quarter" idx="1"/>
          </p:nvPr>
        </p:nvSpPr>
        <p:spPr>
          <a:xfrm>
            <a:off x="381000" y="1371600"/>
            <a:ext cx="8305800" cy="4572000"/>
          </a:xfrm>
        </p:spPr>
        <p:txBody>
          <a:bodyPr/>
          <a:lstStyle/>
          <a:p>
            <a:r>
              <a:rPr lang="en-US" sz="2800" dirty="0" smtClean="0"/>
              <a:t>Mapudungun suffixes need to be turned into separate words in Spanish:</a:t>
            </a:r>
          </a:p>
          <a:p>
            <a:pPr lvl="1"/>
            <a:r>
              <a:rPr lang="en-US" sz="2400" dirty="0" err="1" smtClean="0"/>
              <a:t>Hacer</a:t>
            </a:r>
            <a:r>
              <a:rPr lang="en-US" sz="2400" dirty="0" smtClean="0"/>
              <a:t>, no, lo, </a:t>
            </a:r>
            <a:r>
              <a:rPr lang="en-US" sz="2400" dirty="0" err="1" smtClean="0"/>
              <a:t>fue</a:t>
            </a:r>
            <a:r>
              <a:rPr lang="en-US" sz="2400" dirty="0" smtClean="0"/>
              <a:t>, etc.	</a:t>
            </a:r>
          </a:p>
          <a:p>
            <a:r>
              <a:rPr lang="en-US" sz="2800" dirty="0" smtClean="0"/>
              <a:t>Dual number needs to be turned into plural number without doubling the number of transfer rules.</a:t>
            </a:r>
          </a:p>
          <a:p>
            <a:r>
              <a:rPr lang="en-US" sz="2800" dirty="0" smtClean="0"/>
              <a:t>Verb agreement needs to be reversed for inverse agreement.  </a:t>
            </a:r>
          </a:p>
          <a:p>
            <a:r>
              <a:rPr lang="en-US" sz="2800" dirty="0" smtClean="0"/>
              <a:t>The correlate of Spanish tense is either not expressed in Mapudungun or is expressed by two morphemes that are not contiguous.</a:t>
            </a:r>
            <a:endParaRPr lang="en-US" sz="24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Mapudungun-to-Spanish</a:t>
            </a:r>
            <a:endParaRPr lang="en-US" dirty="0"/>
          </a:p>
        </p:txBody>
      </p:sp>
      <p:sp>
        <p:nvSpPr>
          <p:cNvPr id="3" name="Content Placeholder 2"/>
          <p:cNvSpPr>
            <a:spLocks noGrp="1"/>
          </p:cNvSpPr>
          <p:nvPr>
            <p:ph sz="quarter" idx="1"/>
          </p:nvPr>
        </p:nvSpPr>
        <p:spPr>
          <a:xfrm>
            <a:off x="685800" y="1752600"/>
            <a:ext cx="8001000" cy="3048000"/>
          </a:xfrm>
        </p:spPr>
        <p:txBody>
          <a:bodyPr/>
          <a:lstStyle/>
          <a:p>
            <a:r>
              <a:rPr lang="en-US" dirty="0" smtClean="0"/>
              <a:t>There are 2</a:t>
            </a:r>
            <a:r>
              <a:rPr lang="en-US" baseline="30000" dirty="0" smtClean="0"/>
              <a:t>30 </a:t>
            </a:r>
            <a:r>
              <a:rPr lang="en-US" dirty="0" smtClean="0"/>
              <a:t>possible combinations of verb suffixes in Mapudungun.   Can’t write a transfer rule for each of them.</a:t>
            </a:r>
          </a:p>
          <a:p>
            <a:r>
              <a:rPr lang="en-US" dirty="0" smtClean="0"/>
              <a:t>Lock-step synchronous rules do not work for this language pair.</a:t>
            </a:r>
          </a:p>
          <a:p>
            <a:r>
              <a:rPr lang="en-US" dirty="0" smtClean="0"/>
              <a:t>We used feature structures to store and calculate features in order to override synchrony of the transfer rule formalism.</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808038"/>
          </a:xfrm>
        </p:spPr>
        <p:txBody>
          <a:bodyPr>
            <a:normAutofit/>
          </a:bodyPr>
          <a:lstStyle/>
          <a:p>
            <a:r>
              <a:rPr lang="en-US" sz="3200" dirty="0" smtClean="0"/>
              <a:t>Mapudungun morphemes </a:t>
            </a:r>
            <a:r>
              <a:rPr lang="en-US" sz="3200" dirty="0" smtClean="0">
                <a:sym typeface="Wingdings" pitchFamily="2" charset="2"/>
              </a:rPr>
              <a:t> Spanish words</a:t>
            </a:r>
            <a:endParaRPr lang="en-US" sz="3200" dirty="0"/>
          </a:p>
        </p:txBody>
      </p:sp>
      <p:sp>
        <p:nvSpPr>
          <p:cNvPr id="3" name="Content Placeholder 2"/>
          <p:cNvSpPr>
            <a:spLocks noGrp="1"/>
          </p:cNvSpPr>
          <p:nvPr>
            <p:ph sz="quarter" idx="1"/>
          </p:nvPr>
        </p:nvSpPr>
        <p:spPr/>
        <p:txBody>
          <a:bodyPr/>
          <a:lstStyle/>
          <a:p>
            <a:r>
              <a:rPr lang="en-US" dirty="0" smtClean="0">
                <a:solidFill>
                  <a:schemeClr val="tx1"/>
                </a:solidFill>
                <a:latin typeface="+mn-lt"/>
                <a:ea typeface="+mn-ea"/>
                <a:cs typeface="+mn-cs"/>
              </a:rPr>
              <a:t>Mapudungun</a:t>
            </a:r>
          </a:p>
          <a:p>
            <a:pPr lvl="1"/>
            <a:r>
              <a:rPr lang="en-US" i="1" dirty="0" err="1" smtClean="0">
                <a:solidFill>
                  <a:schemeClr val="tx1"/>
                </a:solidFill>
                <a:latin typeface="+mn-lt"/>
                <a:ea typeface="+mn-ea"/>
                <a:cs typeface="+mn-cs"/>
              </a:rPr>
              <a:t>treka</a:t>
            </a:r>
            <a:r>
              <a:rPr lang="en-US" i="1" dirty="0" smtClean="0">
                <a:solidFill>
                  <a:schemeClr val="tx1"/>
                </a:solidFill>
                <a:latin typeface="+mn-lt"/>
                <a:ea typeface="+mn-ea"/>
                <a:cs typeface="+mn-cs"/>
              </a:rPr>
              <a:t>-</a:t>
            </a:r>
            <a:r>
              <a:rPr lang="en-US" i="1" dirty="0" err="1" smtClean="0">
                <a:solidFill>
                  <a:schemeClr val="tx1"/>
                </a:solidFill>
                <a:latin typeface="+mn-lt"/>
                <a:ea typeface="+mn-ea"/>
                <a:cs typeface="+mn-cs"/>
              </a:rPr>
              <a:t>lü</a:t>
            </a:r>
            <a:r>
              <a:rPr lang="en-US" i="1" dirty="0" smtClean="0">
                <a:solidFill>
                  <a:schemeClr val="tx1"/>
                </a:solidFill>
                <a:latin typeface="+mn-lt"/>
                <a:ea typeface="+mn-ea"/>
                <a:cs typeface="+mn-cs"/>
              </a:rPr>
              <a:t>-la-n</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walk-CAUS-NEG-1.sg.IND</a:t>
            </a:r>
          </a:p>
          <a:p>
            <a:pPr lvl="1"/>
            <a:r>
              <a:rPr lang="en-US" dirty="0" smtClean="0">
                <a:solidFill>
                  <a:schemeClr val="tx1"/>
                </a:solidFill>
                <a:latin typeface="+mn-lt"/>
                <a:ea typeface="+mn-ea"/>
                <a:cs typeface="+mn-cs"/>
              </a:rPr>
              <a:t>‘I didn’t make someone walk’</a:t>
            </a:r>
          </a:p>
          <a:p>
            <a:r>
              <a:rPr lang="en-US" dirty="0" smtClean="0">
                <a:solidFill>
                  <a:schemeClr val="tx1"/>
                </a:solidFill>
                <a:latin typeface="+mn-lt"/>
                <a:ea typeface="+mn-ea"/>
                <a:cs typeface="+mn-cs"/>
              </a:rPr>
              <a:t>Spanish</a:t>
            </a:r>
          </a:p>
          <a:p>
            <a:pPr lvl="1"/>
            <a:r>
              <a:rPr lang="en-US" i="1" dirty="0" smtClean="0">
                <a:solidFill>
                  <a:schemeClr val="tx1"/>
                </a:solidFill>
                <a:latin typeface="+mn-lt"/>
                <a:ea typeface="+mn-ea"/>
                <a:cs typeface="+mn-cs"/>
              </a:rPr>
              <a:t>no </a:t>
            </a:r>
            <a:r>
              <a:rPr lang="en-US" i="1" dirty="0" err="1" smtClean="0">
                <a:solidFill>
                  <a:schemeClr val="tx1"/>
                </a:solidFill>
                <a:latin typeface="+mn-lt"/>
                <a:ea typeface="+mn-ea"/>
                <a:cs typeface="+mn-cs"/>
              </a:rPr>
              <a:t>hice</a:t>
            </a:r>
            <a:r>
              <a:rPr lang="en-US" i="1" dirty="0" smtClean="0">
                <a:solidFill>
                  <a:schemeClr val="tx1"/>
                </a:solidFill>
                <a:latin typeface="+mn-lt"/>
                <a:ea typeface="+mn-ea"/>
                <a:cs typeface="+mn-cs"/>
              </a:rPr>
              <a:t> </a:t>
            </a:r>
            <a:r>
              <a:rPr lang="en-US" i="1" dirty="0" err="1" smtClean="0">
                <a:solidFill>
                  <a:schemeClr val="tx1"/>
                </a:solidFill>
                <a:latin typeface="+mn-lt"/>
                <a:ea typeface="+mn-ea"/>
                <a:cs typeface="+mn-cs"/>
              </a:rPr>
              <a:t>caminar</a:t>
            </a:r>
            <a:r>
              <a:rPr lang="en-US" i="1" dirty="0" smtClean="0">
                <a:solidFill>
                  <a:schemeClr val="tx1"/>
                </a:solidFill>
                <a:latin typeface="+mn-lt"/>
                <a:ea typeface="+mn-ea"/>
                <a:cs typeface="+mn-cs"/>
              </a:rPr>
              <a:t> </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not made walk</a:t>
            </a:r>
          </a:p>
          <a:p>
            <a:pPr lvl="1"/>
            <a:r>
              <a:rPr lang="en-US" dirty="0" smtClean="0">
                <a:solidFill>
                  <a:schemeClr val="tx1"/>
                </a:solidFill>
                <a:latin typeface="+mn-lt"/>
                <a:ea typeface="+mn-ea"/>
                <a:cs typeface="+mn-cs"/>
              </a:rPr>
              <a:t>‘I didn’t make someone walk’</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Mapudungun morphemes </a:t>
            </a:r>
            <a:r>
              <a:rPr lang="en-US" sz="2400" dirty="0" smtClean="0">
                <a:sym typeface="Wingdings" pitchFamily="2" charset="2"/>
              </a:rPr>
              <a:t> Spanish words</a:t>
            </a:r>
            <a:br>
              <a:rPr lang="en-US" sz="2400" dirty="0" smtClean="0">
                <a:sym typeface="Wingdings" pitchFamily="2" charset="2"/>
              </a:rPr>
            </a:br>
            <a:r>
              <a:rPr lang="en-US" sz="2400" dirty="0" smtClean="0">
                <a:sym typeface="Wingdings" pitchFamily="2" charset="2"/>
              </a:rPr>
              <a:t>Tense unmarked in Mapudungun, marked in Spanish</a:t>
            </a:r>
            <a:endParaRPr lang="en-US" sz="2400" dirty="0"/>
          </a:p>
        </p:txBody>
      </p:sp>
      <p:sp>
        <p:nvSpPr>
          <p:cNvPr id="3" name="Content Placeholder 2"/>
          <p:cNvSpPr>
            <a:spLocks noGrp="1"/>
          </p:cNvSpPr>
          <p:nvPr>
            <p:ph sz="quarter" idx="1"/>
          </p:nvPr>
        </p:nvSpPr>
        <p:spPr/>
        <p:txBody>
          <a:bodyPr/>
          <a:lstStyle/>
          <a:p>
            <a:r>
              <a:rPr lang="en-US" dirty="0" smtClean="0">
                <a:solidFill>
                  <a:schemeClr val="tx1"/>
                </a:solidFill>
                <a:latin typeface="+mn-lt"/>
                <a:ea typeface="+mn-ea"/>
                <a:cs typeface="+mn-cs"/>
              </a:rPr>
              <a:t>Mapudungun</a:t>
            </a:r>
          </a:p>
          <a:p>
            <a:pPr lvl="1"/>
            <a:r>
              <a:rPr lang="en-US" i="1" dirty="0" err="1" smtClean="0">
                <a:solidFill>
                  <a:schemeClr val="tx1"/>
                </a:solidFill>
                <a:latin typeface="+mn-lt"/>
                <a:ea typeface="+mn-ea"/>
                <a:cs typeface="+mn-cs"/>
              </a:rPr>
              <a:t>pe</a:t>
            </a:r>
            <a:r>
              <a:rPr lang="en-US" i="1" dirty="0" smtClean="0">
                <a:solidFill>
                  <a:schemeClr val="tx1"/>
                </a:solidFill>
                <a:latin typeface="+mn-lt"/>
                <a:ea typeface="+mn-ea"/>
                <a:cs typeface="+mn-cs"/>
              </a:rPr>
              <a:t>-</a:t>
            </a:r>
            <a:r>
              <a:rPr lang="en-US" i="1" dirty="0" err="1" smtClean="0">
                <a:solidFill>
                  <a:schemeClr val="tx1"/>
                </a:solidFill>
                <a:latin typeface="+mn-lt"/>
                <a:ea typeface="+mn-ea"/>
                <a:cs typeface="+mn-cs"/>
              </a:rPr>
              <a:t>fi</a:t>
            </a:r>
            <a:r>
              <a:rPr lang="en-US" i="1" dirty="0" smtClean="0">
                <a:solidFill>
                  <a:schemeClr val="tx1"/>
                </a:solidFill>
                <a:latin typeface="+mn-lt"/>
                <a:ea typeface="+mn-ea"/>
                <a:cs typeface="+mn-cs"/>
              </a:rPr>
              <a:t>-ñ</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see-3OBJ-1.sg.IND</a:t>
            </a:r>
          </a:p>
          <a:p>
            <a:pPr lvl="1"/>
            <a:r>
              <a:rPr lang="en-US" dirty="0" smtClean="0">
                <a:solidFill>
                  <a:schemeClr val="tx1"/>
                </a:solidFill>
                <a:latin typeface="+mn-lt"/>
                <a:ea typeface="+mn-ea"/>
                <a:cs typeface="+mn-cs"/>
              </a:rPr>
              <a:t>‘I saw he/she/them/it’</a:t>
            </a:r>
          </a:p>
          <a:p>
            <a:r>
              <a:rPr lang="en-US" dirty="0" smtClean="0">
                <a:solidFill>
                  <a:schemeClr val="tx1"/>
                </a:solidFill>
                <a:latin typeface="+mn-lt"/>
                <a:ea typeface="+mn-ea"/>
                <a:cs typeface="+mn-cs"/>
              </a:rPr>
              <a:t>Spanish </a:t>
            </a:r>
          </a:p>
          <a:p>
            <a:pPr lvl="1"/>
            <a:r>
              <a:rPr lang="en-US" i="1" dirty="0" smtClean="0">
                <a:solidFill>
                  <a:schemeClr val="tx1"/>
                </a:solidFill>
                <a:latin typeface="+mn-lt"/>
                <a:ea typeface="+mn-ea"/>
                <a:cs typeface="+mn-cs"/>
              </a:rPr>
              <a:t>lo/la/los/</a:t>
            </a:r>
            <a:r>
              <a:rPr lang="en-US" i="1" dirty="0" err="1" smtClean="0">
                <a:solidFill>
                  <a:schemeClr val="tx1"/>
                </a:solidFill>
                <a:latin typeface="+mn-lt"/>
                <a:ea typeface="+mn-ea"/>
                <a:cs typeface="+mn-cs"/>
              </a:rPr>
              <a:t>las</a:t>
            </a:r>
            <a:r>
              <a:rPr lang="en-US" i="1" dirty="0" smtClean="0">
                <a:solidFill>
                  <a:schemeClr val="tx1"/>
                </a:solidFill>
                <a:latin typeface="+mn-lt"/>
                <a:ea typeface="+mn-ea"/>
                <a:cs typeface="+mn-cs"/>
              </a:rPr>
              <a:t> vi</a:t>
            </a:r>
            <a:endParaRPr lang="en-US" dirty="0" smtClean="0">
              <a:solidFill>
                <a:schemeClr val="tx1"/>
              </a:solidFill>
              <a:latin typeface="+mn-lt"/>
              <a:ea typeface="+mn-ea"/>
              <a:cs typeface="+mn-cs"/>
            </a:endParaRPr>
          </a:p>
          <a:p>
            <a:pPr lvl="1"/>
            <a:r>
              <a:rPr lang="en-US" dirty="0" err="1" smtClean="0">
                <a:solidFill>
                  <a:schemeClr val="tx1"/>
                </a:solidFill>
                <a:latin typeface="+mn-lt"/>
                <a:ea typeface="+mn-ea"/>
                <a:cs typeface="+mn-cs"/>
              </a:rPr>
              <a:t>clitic</a:t>
            </a:r>
            <a:r>
              <a:rPr lang="en-US" dirty="0" smtClean="0">
                <a:solidFill>
                  <a:schemeClr val="tx1"/>
                </a:solidFill>
                <a:latin typeface="+mn-lt"/>
                <a:ea typeface="+mn-ea"/>
                <a:cs typeface="+mn-cs"/>
              </a:rPr>
              <a:t>             see.1.Sg.PAST.IND</a:t>
            </a:r>
          </a:p>
          <a:p>
            <a:pPr lvl="1"/>
            <a:r>
              <a:rPr lang="en-US" dirty="0" smtClean="0">
                <a:solidFill>
                  <a:schemeClr val="tx1"/>
                </a:solidFill>
                <a:latin typeface="+mn-lt"/>
                <a:ea typeface="+mn-ea"/>
                <a:cs typeface="+mn-cs"/>
              </a:rPr>
              <a:t>‘I saw he/she/them/it’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Mapudungun verb agrees with first person;  Spanish verb agrees with third person</a:t>
            </a:r>
            <a:endParaRPr lang="en-US" sz="2400" dirty="0"/>
          </a:p>
        </p:txBody>
      </p:sp>
      <p:sp>
        <p:nvSpPr>
          <p:cNvPr id="3" name="Content Placeholder 2"/>
          <p:cNvSpPr>
            <a:spLocks noGrp="1"/>
          </p:cNvSpPr>
          <p:nvPr>
            <p:ph sz="quarter" idx="1"/>
          </p:nvPr>
        </p:nvSpPr>
        <p:spPr>
          <a:xfrm>
            <a:off x="762000" y="1981200"/>
            <a:ext cx="7848600" cy="3810000"/>
          </a:xfrm>
        </p:spPr>
        <p:txBody>
          <a:bodyPr/>
          <a:lstStyle/>
          <a:p>
            <a:r>
              <a:rPr lang="en-US" dirty="0" smtClean="0">
                <a:solidFill>
                  <a:schemeClr val="tx1"/>
                </a:solidFill>
                <a:latin typeface="+mn-lt"/>
                <a:ea typeface="+mn-ea"/>
                <a:cs typeface="+mn-cs"/>
              </a:rPr>
              <a:t>Mapudungun</a:t>
            </a:r>
          </a:p>
          <a:p>
            <a:pPr lvl="1"/>
            <a:r>
              <a:rPr lang="en-US" i="1" dirty="0" err="1" smtClean="0">
                <a:solidFill>
                  <a:schemeClr val="tx1"/>
                </a:solidFill>
                <a:latin typeface="+mn-lt"/>
                <a:ea typeface="+mn-ea"/>
                <a:cs typeface="+mn-cs"/>
              </a:rPr>
              <a:t>pe-enew</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see-1SgSUBJ.3OBJ.INV.IND</a:t>
            </a:r>
          </a:p>
          <a:p>
            <a:pPr lvl="1"/>
            <a:r>
              <a:rPr lang="en-US" dirty="0" smtClean="0">
                <a:solidFill>
                  <a:schemeClr val="tx1"/>
                </a:solidFill>
                <a:latin typeface="+mn-lt"/>
                <a:ea typeface="+mn-ea"/>
                <a:cs typeface="+mn-cs"/>
              </a:rPr>
              <a:t>‘He/she saw me’</a:t>
            </a:r>
          </a:p>
          <a:p>
            <a:r>
              <a:rPr lang="en-US" dirty="0" smtClean="0">
                <a:solidFill>
                  <a:schemeClr val="tx1"/>
                </a:solidFill>
                <a:latin typeface="+mn-lt"/>
                <a:ea typeface="+mn-ea"/>
                <a:cs typeface="+mn-cs"/>
              </a:rPr>
              <a:t>Spanish </a:t>
            </a:r>
          </a:p>
          <a:p>
            <a:pPr lvl="1"/>
            <a:r>
              <a:rPr lang="en-US" i="1" dirty="0" smtClean="0">
                <a:solidFill>
                  <a:schemeClr val="tx1"/>
                </a:solidFill>
                <a:latin typeface="+mn-lt"/>
                <a:ea typeface="+mn-ea"/>
                <a:cs typeface="+mn-cs"/>
              </a:rPr>
              <a:t>me                   </a:t>
            </a:r>
            <a:r>
              <a:rPr lang="en-US" i="1" dirty="0" err="1" smtClean="0">
                <a:solidFill>
                  <a:schemeClr val="tx1"/>
                </a:solidFill>
                <a:latin typeface="+mn-lt"/>
                <a:ea typeface="+mn-ea"/>
                <a:cs typeface="+mn-cs"/>
              </a:rPr>
              <a:t>vio</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1.Sg.Acc.Cl    see.3.Sg.PAST.IND</a:t>
            </a:r>
          </a:p>
          <a:p>
            <a:pPr lvl="1"/>
            <a:r>
              <a:rPr lang="en-US" dirty="0" smtClean="0">
                <a:solidFill>
                  <a:schemeClr val="tx1"/>
                </a:solidFill>
                <a:latin typeface="+mn-lt"/>
                <a:ea typeface="+mn-ea"/>
                <a:cs typeface="+mn-cs"/>
              </a:rPr>
              <a:t>‘He/she saw me’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smtClean="0"/>
              <a:t>Importance of Endangered Languages</a:t>
            </a:r>
          </a:p>
        </p:txBody>
      </p:sp>
      <p:sp>
        <p:nvSpPr>
          <p:cNvPr id="8195" name="Content Placeholder 2"/>
          <p:cNvSpPr>
            <a:spLocks noGrp="1"/>
          </p:cNvSpPr>
          <p:nvPr>
            <p:ph sz="quarter" idx="1"/>
          </p:nvPr>
        </p:nvSpPr>
        <p:spPr>
          <a:xfrm>
            <a:off x="457200" y="1600200"/>
            <a:ext cx="8382000" cy="4724400"/>
          </a:xfrm>
        </p:spPr>
        <p:txBody>
          <a:bodyPr/>
          <a:lstStyle/>
          <a:p>
            <a:r>
              <a:rPr lang="en-US" smtClean="0"/>
              <a:t>Cultural loss</a:t>
            </a:r>
          </a:p>
          <a:p>
            <a:pPr lvl="1"/>
            <a:r>
              <a:rPr lang="en-US" smtClean="0"/>
              <a:t>Stories, songs, ethnic identity</a:t>
            </a:r>
          </a:p>
          <a:p>
            <a:r>
              <a:rPr lang="en-US" smtClean="0"/>
              <a:t>Scientific loss</a:t>
            </a:r>
          </a:p>
          <a:p>
            <a:pPr lvl="1"/>
            <a:r>
              <a:rPr lang="en-US" smtClean="0"/>
              <a:t>The study of human language will suffer from losing 90% of the samples</a:t>
            </a:r>
          </a:p>
          <a:p>
            <a:r>
              <a:rPr lang="en-US" smtClean="0"/>
              <a:t>Another kind of scientific loss</a:t>
            </a:r>
          </a:p>
          <a:p>
            <a:pPr lvl="1"/>
            <a:r>
              <a:rPr lang="en-US" smtClean="0"/>
              <a:t>Names of places, geological formations, plants, animals, etc.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Mapudungun dual </a:t>
            </a:r>
            <a:r>
              <a:rPr lang="en-US" sz="2400" dirty="0" smtClean="0">
                <a:sym typeface="Wingdings" pitchFamily="2" charset="2"/>
              </a:rPr>
              <a:t> Spanish Plural</a:t>
            </a:r>
            <a:endParaRPr lang="en-US" sz="2400" dirty="0"/>
          </a:p>
        </p:txBody>
      </p:sp>
      <p:sp>
        <p:nvSpPr>
          <p:cNvPr id="3" name="Content Placeholder 2"/>
          <p:cNvSpPr>
            <a:spLocks noGrp="1"/>
          </p:cNvSpPr>
          <p:nvPr>
            <p:ph sz="quarter" idx="1"/>
          </p:nvPr>
        </p:nvSpPr>
        <p:spPr>
          <a:xfrm>
            <a:off x="685800" y="2057400"/>
            <a:ext cx="8001000" cy="3810000"/>
          </a:xfrm>
        </p:spPr>
        <p:txBody>
          <a:bodyPr/>
          <a:lstStyle/>
          <a:p>
            <a:r>
              <a:rPr lang="en-US" dirty="0" smtClean="0">
                <a:solidFill>
                  <a:schemeClr val="tx1"/>
                </a:solidFill>
                <a:latin typeface="+mn-lt"/>
                <a:ea typeface="+mn-ea"/>
                <a:cs typeface="+mn-cs"/>
              </a:rPr>
              <a:t>Mapudungun</a:t>
            </a:r>
          </a:p>
          <a:p>
            <a:pPr lvl="1"/>
            <a:r>
              <a:rPr lang="en-US" i="1" dirty="0" err="1" smtClean="0">
                <a:solidFill>
                  <a:schemeClr val="tx1"/>
                </a:solidFill>
                <a:latin typeface="+mn-lt"/>
                <a:ea typeface="+mn-ea"/>
                <a:cs typeface="+mn-cs"/>
              </a:rPr>
              <a:t>treka-yu</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walk-IND-1.dual</a:t>
            </a:r>
          </a:p>
          <a:p>
            <a:pPr lvl="1"/>
            <a:r>
              <a:rPr lang="en-US" dirty="0" smtClean="0">
                <a:solidFill>
                  <a:schemeClr val="tx1"/>
                </a:solidFill>
                <a:latin typeface="+mn-lt"/>
                <a:ea typeface="+mn-ea"/>
                <a:cs typeface="+mn-cs"/>
              </a:rPr>
              <a:t>‘We (the two of us) walked’</a:t>
            </a:r>
          </a:p>
          <a:p>
            <a:r>
              <a:rPr lang="en-US" dirty="0" smtClean="0">
                <a:solidFill>
                  <a:schemeClr val="tx1"/>
                </a:solidFill>
                <a:latin typeface="+mn-lt"/>
                <a:ea typeface="+mn-ea"/>
                <a:cs typeface="+mn-cs"/>
              </a:rPr>
              <a:t>Spanish </a:t>
            </a:r>
          </a:p>
          <a:p>
            <a:pPr lvl="1"/>
            <a:r>
              <a:rPr lang="en-US" i="1" dirty="0" err="1" smtClean="0">
                <a:solidFill>
                  <a:schemeClr val="tx1"/>
                </a:solidFill>
                <a:latin typeface="+mn-lt"/>
                <a:ea typeface="+mn-ea"/>
                <a:cs typeface="+mn-cs"/>
              </a:rPr>
              <a:t>camin</a:t>
            </a:r>
            <a:r>
              <a:rPr lang="en-US" i="1" dirty="0" smtClean="0">
                <a:solidFill>
                  <a:schemeClr val="tx1"/>
                </a:solidFill>
                <a:latin typeface="+mn-lt"/>
                <a:ea typeface="+mn-ea"/>
                <a:cs typeface="+mn-cs"/>
              </a:rPr>
              <a:t>-a-</a:t>
            </a:r>
            <a:r>
              <a:rPr lang="en-US" i="1" dirty="0" err="1" smtClean="0">
                <a:solidFill>
                  <a:schemeClr val="tx1"/>
                </a:solidFill>
                <a:latin typeface="+mn-lt"/>
                <a:ea typeface="+mn-ea"/>
                <a:cs typeface="+mn-cs"/>
              </a:rPr>
              <a:t>mos</a:t>
            </a:r>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walk-thematic vowel-1.pl.IND</a:t>
            </a:r>
          </a:p>
          <a:p>
            <a:pPr lvl="1"/>
            <a:r>
              <a:rPr lang="en-US" dirty="0" smtClean="0">
                <a:solidFill>
                  <a:schemeClr val="tx1"/>
                </a:solidFill>
                <a:latin typeface="+mn-lt"/>
                <a:ea typeface="+mn-ea"/>
                <a:cs typeface="+mn-cs"/>
              </a:rPr>
              <a:t>‘We (the two of us) walked’</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Kofketun</a:t>
            </a:r>
            <a:r>
              <a:rPr lang="en-US" sz="3600" dirty="0" smtClean="0"/>
              <a:t> </a:t>
            </a:r>
            <a:r>
              <a:rPr lang="en-US" sz="3600" dirty="0" smtClean="0">
                <a:sym typeface="Wingdings" pitchFamily="2" charset="2"/>
              </a:rPr>
              <a:t> I eat bread</a:t>
            </a:r>
            <a:endParaRPr lang="en-US" sz="3600" dirty="0"/>
          </a:p>
        </p:txBody>
      </p:sp>
      <p:sp>
        <p:nvSpPr>
          <p:cNvPr id="3" name="Content Placeholder 2"/>
          <p:cNvSpPr>
            <a:spLocks noGrp="1"/>
          </p:cNvSpPr>
          <p:nvPr>
            <p:ph sz="quarter" idx="1"/>
          </p:nvPr>
        </p:nvSpPr>
        <p:spPr>
          <a:xfrm>
            <a:off x="838200" y="2362200"/>
            <a:ext cx="7696200" cy="3124200"/>
          </a:xfrm>
        </p:spPr>
        <p:txBody>
          <a:bodyPr/>
          <a:lstStyle/>
          <a:p>
            <a:pPr lvl="1"/>
            <a:r>
              <a:rPr lang="en-US" sz="2800" dirty="0" smtClean="0">
                <a:solidFill>
                  <a:schemeClr val="tx1"/>
                </a:solidFill>
                <a:latin typeface="+mn-lt"/>
                <a:ea typeface="+mn-ea"/>
                <a:cs typeface="+mn-cs"/>
              </a:rPr>
              <a:t>Mapudungun</a:t>
            </a:r>
          </a:p>
          <a:p>
            <a:pPr lvl="2"/>
            <a:r>
              <a:rPr lang="en-US" i="1" dirty="0" err="1" smtClean="0">
                <a:solidFill>
                  <a:schemeClr val="tx1"/>
                </a:solidFill>
                <a:latin typeface="+mn-lt"/>
                <a:ea typeface="+mn-ea"/>
                <a:cs typeface="+mn-cs"/>
              </a:rPr>
              <a:t>iñche</a:t>
            </a:r>
            <a:r>
              <a:rPr lang="en-US" i="1" dirty="0" smtClean="0">
                <a:solidFill>
                  <a:schemeClr val="tx1"/>
                </a:solidFill>
                <a:latin typeface="+mn-lt"/>
                <a:ea typeface="+mn-ea"/>
                <a:cs typeface="+mn-cs"/>
              </a:rPr>
              <a:t> </a:t>
            </a:r>
            <a:r>
              <a:rPr lang="en-US" i="1" dirty="0" err="1" smtClean="0">
                <a:solidFill>
                  <a:schemeClr val="tx1"/>
                </a:solidFill>
                <a:latin typeface="+mn-lt"/>
                <a:ea typeface="+mn-ea"/>
                <a:cs typeface="+mn-cs"/>
              </a:rPr>
              <a:t>kofke</a:t>
            </a:r>
            <a:r>
              <a:rPr lang="en-US" i="1" dirty="0" smtClean="0">
                <a:solidFill>
                  <a:schemeClr val="tx1"/>
                </a:solidFill>
                <a:latin typeface="+mn-lt"/>
                <a:ea typeface="+mn-ea"/>
                <a:cs typeface="+mn-cs"/>
              </a:rPr>
              <a:t>-</a:t>
            </a:r>
            <a:r>
              <a:rPr lang="en-US" i="1" dirty="0" err="1" smtClean="0">
                <a:solidFill>
                  <a:schemeClr val="tx1"/>
                </a:solidFill>
                <a:latin typeface="+mn-lt"/>
                <a:ea typeface="+mn-ea"/>
                <a:cs typeface="+mn-cs"/>
              </a:rPr>
              <a:t>tu</a:t>
            </a:r>
            <a:r>
              <a:rPr lang="en-US" i="1" dirty="0" smtClean="0">
                <a:solidFill>
                  <a:schemeClr val="tx1"/>
                </a:solidFill>
                <a:latin typeface="+mn-lt"/>
                <a:ea typeface="+mn-ea"/>
                <a:cs typeface="+mn-cs"/>
              </a:rPr>
              <a:t>-n</a:t>
            </a:r>
            <a:endParaRPr lang="en-US" dirty="0" smtClean="0">
              <a:solidFill>
                <a:schemeClr val="tx1"/>
              </a:solidFill>
              <a:latin typeface="+mn-lt"/>
              <a:ea typeface="+mn-ea"/>
              <a:cs typeface="+mn-cs"/>
            </a:endParaRPr>
          </a:p>
          <a:p>
            <a:pPr lvl="2"/>
            <a:r>
              <a:rPr lang="en-US" dirty="0" smtClean="0">
                <a:solidFill>
                  <a:schemeClr val="tx1"/>
                </a:solidFill>
                <a:latin typeface="+mn-lt"/>
                <a:ea typeface="+mn-ea"/>
                <a:cs typeface="+mn-cs"/>
              </a:rPr>
              <a:t>I        bread-VERB-1.sg.IND</a:t>
            </a:r>
          </a:p>
          <a:p>
            <a:pPr lvl="2"/>
            <a:r>
              <a:rPr lang="en-US" dirty="0" smtClean="0">
                <a:solidFill>
                  <a:schemeClr val="tx1"/>
                </a:solidFill>
                <a:latin typeface="+mn-lt"/>
                <a:ea typeface="+mn-ea"/>
                <a:cs typeface="+mn-cs"/>
              </a:rPr>
              <a:t>‘I ate bread’</a:t>
            </a:r>
          </a:p>
          <a:p>
            <a:pPr lvl="1"/>
            <a:endParaRPr lang="en-US" i="1" dirty="0" smtClean="0">
              <a:solidFill>
                <a:schemeClr val="tx1"/>
              </a:solidFill>
              <a:latin typeface="+mn-lt"/>
              <a:ea typeface="+mn-ea"/>
              <a:cs typeface="+mn-cs"/>
            </a:endParaRPr>
          </a:p>
          <a:p>
            <a:pPr lvl="1"/>
            <a:r>
              <a:rPr lang="en-US" dirty="0" smtClean="0">
                <a:solidFill>
                  <a:schemeClr val="tx1"/>
                </a:solidFill>
                <a:latin typeface="+mn-lt"/>
                <a:ea typeface="+mn-ea"/>
                <a:cs typeface="+mn-cs"/>
              </a:rPr>
              <a:t>Spanish</a:t>
            </a:r>
          </a:p>
          <a:p>
            <a:pPr lvl="1"/>
            <a:r>
              <a:rPr lang="en-US" i="1" dirty="0" err="1" smtClean="0">
                <a:solidFill>
                  <a:schemeClr val="tx1"/>
                </a:solidFill>
                <a:latin typeface="+mn-lt"/>
                <a:ea typeface="+mn-ea"/>
                <a:cs typeface="+mn-cs"/>
              </a:rPr>
              <a:t>yo</a:t>
            </a:r>
            <a:r>
              <a:rPr lang="en-US" i="1" dirty="0" smtClean="0">
                <a:solidFill>
                  <a:schemeClr val="tx1"/>
                </a:solidFill>
                <a:latin typeface="+mn-lt"/>
                <a:ea typeface="+mn-ea"/>
                <a:cs typeface="+mn-cs"/>
              </a:rPr>
              <a:t>    com-í   pan</a:t>
            </a:r>
            <a:r>
              <a:rPr lang="en-US" dirty="0" smtClean="0">
                <a:solidFill>
                  <a:schemeClr val="tx1"/>
                </a:solidFill>
                <a:latin typeface="+mn-lt"/>
                <a:ea typeface="+mn-ea"/>
                <a:cs typeface="+mn-cs"/>
              </a:rPr>
              <a: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Morphemes that correspond to Spanish tense, aspect, and mood</a:t>
            </a:r>
            <a:endParaRPr lang="en-US" sz="3200" dirty="0"/>
          </a:p>
        </p:txBody>
      </p:sp>
      <p:sp>
        <p:nvSpPr>
          <p:cNvPr id="3" name="Content Placeholder 2"/>
          <p:cNvSpPr>
            <a:spLocks noGrp="1"/>
          </p:cNvSpPr>
          <p:nvPr>
            <p:ph sz="quarter" idx="1"/>
          </p:nvPr>
        </p:nvSpPr>
        <p:spPr>
          <a:xfrm>
            <a:off x="914400" y="1447800"/>
            <a:ext cx="7772400" cy="4572000"/>
          </a:xfrm>
        </p:spPr>
        <p:txBody>
          <a:bodyPr>
            <a:normAutofit lnSpcReduction="10000"/>
          </a:bodyPr>
          <a:lstStyle/>
          <a:p>
            <a:r>
              <a:rPr lang="en-US" sz="2400" dirty="0" smtClean="0">
                <a:solidFill>
                  <a:schemeClr val="tx1"/>
                </a:solidFill>
                <a:latin typeface="+mn-lt"/>
                <a:ea typeface="+mn-ea"/>
                <a:cs typeface="+mn-cs"/>
              </a:rPr>
              <a:t>Future  (unreal)</a:t>
            </a:r>
          </a:p>
          <a:p>
            <a:pPr lvl="1"/>
            <a:r>
              <a:rPr lang="en-US" sz="2000" i="1" dirty="0" err="1" smtClean="0">
                <a:solidFill>
                  <a:schemeClr val="tx1"/>
                </a:solidFill>
                <a:latin typeface="+mn-lt"/>
                <a:ea typeface="+mn-ea"/>
                <a:cs typeface="+mn-cs"/>
              </a:rPr>
              <a:t>pe</a:t>
            </a:r>
            <a:r>
              <a:rPr lang="en-US" sz="2000" i="1" dirty="0" smtClean="0">
                <a:solidFill>
                  <a:schemeClr val="tx1"/>
                </a:solidFill>
                <a:latin typeface="+mn-lt"/>
                <a:ea typeface="+mn-ea"/>
                <a:cs typeface="+mn-cs"/>
              </a:rPr>
              <a:t>-a-n</a:t>
            </a:r>
            <a:r>
              <a:rPr lang="en-US" sz="2000" dirty="0" smtClean="0">
                <a:solidFill>
                  <a:schemeClr val="tx1"/>
                </a:solidFill>
                <a:latin typeface="+mn-lt"/>
                <a:ea typeface="+mn-ea"/>
                <a:cs typeface="+mn-cs"/>
              </a:rPr>
              <a:t> </a:t>
            </a:r>
          </a:p>
          <a:p>
            <a:pPr lvl="1"/>
            <a:r>
              <a:rPr lang="en-US" sz="2000" dirty="0" smtClean="0">
                <a:solidFill>
                  <a:schemeClr val="tx1"/>
                </a:solidFill>
                <a:latin typeface="+mn-lt"/>
                <a:ea typeface="+mn-ea"/>
                <a:cs typeface="+mn-cs"/>
              </a:rPr>
              <a:t>see-FUT-1.sg.IND</a:t>
            </a:r>
          </a:p>
          <a:p>
            <a:pPr lvl="1"/>
            <a:r>
              <a:rPr lang="en-US" sz="2000" dirty="0" smtClean="0">
                <a:solidFill>
                  <a:schemeClr val="tx1"/>
                </a:solidFill>
                <a:latin typeface="+mn-lt"/>
                <a:ea typeface="+mn-ea"/>
                <a:cs typeface="+mn-cs"/>
              </a:rPr>
              <a:t>‘I will see’</a:t>
            </a:r>
            <a:endParaRPr lang="en-US" dirty="0" smtClean="0">
              <a:solidFill>
                <a:schemeClr val="tx1"/>
              </a:solidFill>
              <a:latin typeface="+mn-lt"/>
              <a:ea typeface="+mn-ea"/>
              <a:cs typeface="+mn-cs"/>
            </a:endParaRPr>
          </a:p>
          <a:p>
            <a:r>
              <a:rPr lang="en-US" sz="2400" dirty="0" smtClean="0">
                <a:solidFill>
                  <a:schemeClr val="tx1"/>
                </a:solidFill>
                <a:latin typeface="+mn-lt"/>
                <a:ea typeface="+mn-ea"/>
                <a:cs typeface="+mn-cs"/>
              </a:rPr>
              <a:t>past (imperfective) (unexpected </a:t>
            </a:r>
            <a:r>
              <a:rPr lang="en-US" sz="2400" dirty="0" err="1" smtClean="0">
                <a:solidFill>
                  <a:schemeClr val="tx1"/>
                </a:solidFill>
                <a:latin typeface="+mn-lt"/>
                <a:ea typeface="+mn-ea"/>
                <a:cs typeface="+mn-cs"/>
              </a:rPr>
              <a:t>implicature</a:t>
            </a:r>
            <a:r>
              <a:rPr lang="en-US" sz="2400" dirty="0" smtClean="0">
                <a:solidFill>
                  <a:schemeClr val="tx1"/>
                </a:solidFill>
                <a:latin typeface="+mn-lt"/>
                <a:ea typeface="+mn-ea"/>
                <a:cs typeface="+mn-cs"/>
              </a:rPr>
              <a:t>: to no avail)</a:t>
            </a:r>
          </a:p>
          <a:p>
            <a:pPr lvl="1"/>
            <a:r>
              <a:rPr lang="en-US" sz="2000" i="1" dirty="0" err="1" smtClean="0">
                <a:solidFill>
                  <a:schemeClr val="tx1"/>
                </a:solidFill>
                <a:latin typeface="+mn-lt"/>
                <a:ea typeface="+mn-ea"/>
                <a:cs typeface="+mn-cs"/>
              </a:rPr>
              <a:t>pe</a:t>
            </a:r>
            <a:r>
              <a:rPr lang="en-US" sz="2000" i="1" dirty="0" smtClean="0">
                <a:solidFill>
                  <a:schemeClr val="tx1"/>
                </a:solidFill>
                <a:latin typeface="+mn-lt"/>
                <a:ea typeface="+mn-ea"/>
                <a:cs typeface="+mn-cs"/>
              </a:rPr>
              <a:t>-fu-n</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see-PAST-1.sg.IND</a:t>
            </a:r>
          </a:p>
          <a:p>
            <a:pPr lvl="1"/>
            <a:r>
              <a:rPr lang="en-US" sz="2000" dirty="0" smtClean="0">
                <a:solidFill>
                  <a:schemeClr val="tx1"/>
                </a:solidFill>
                <a:latin typeface="+mn-lt"/>
                <a:ea typeface="+mn-ea"/>
                <a:cs typeface="+mn-cs"/>
              </a:rPr>
              <a:t>‘I saw/I was seeing’</a:t>
            </a:r>
            <a:r>
              <a:rPr lang="en-US" dirty="0" smtClean="0">
                <a:solidFill>
                  <a:schemeClr val="tx1"/>
                </a:solidFill>
                <a:latin typeface="+mn-lt"/>
                <a:ea typeface="+mn-ea"/>
                <a:cs typeface="+mn-cs"/>
              </a:rPr>
              <a:t> </a:t>
            </a:r>
          </a:p>
          <a:p>
            <a:r>
              <a:rPr lang="en-US" sz="2400" dirty="0" smtClean="0">
                <a:solidFill>
                  <a:schemeClr val="tx1"/>
                </a:solidFill>
                <a:latin typeface="+mn-lt"/>
                <a:ea typeface="+mn-ea"/>
                <a:cs typeface="+mn-cs"/>
              </a:rPr>
              <a:t>conditional</a:t>
            </a:r>
          </a:p>
          <a:p>
            <a:pPr lvl="1"/>
            <a:r>
              <a:rPr lang="en-US" sz="2000" i="1" dirty="0" err="1" smtClean="0">
                <a:solidFill>
                  <a:schemeClr val="tx1"/>
                </a:solidFill>
                <a:latin typeface="+mn-lt"/>
                <a:ea typeface="+mn-ea"/>
                <a:cs typeface="+mn-cs"/>
              </a:rPr>
              <a:t>pe</a:t>
            </a:r>
            <a:r>
              <a:rPr lang="en-US" sz="2000" i="1" dirty="0" smtClean="0">
                <a:solidFill>
                  <a:schemeClr val="tx1"/>
                </a:solidFill>
                <a:latin typeface="+mn-lt"/>
                <a:ea typeface="+mn-ea"/>
                <a:cs typeface="+mn-cs"/>
              </a:rPr>
              <a:t>-</a:t>
            </a:r>
            <a:r>
              <a:rPr lang="en-US" sz="2000" i="1" dirty="0" err="1" smtClean="0">
                <a:solidFill>
                  <a:schemeClr val="tx1"/>
                </a:solidFill>
                <a:latin typeface="+mn-lt"/>
                <a:ea typeface="+mn-ea"/>
                <a:cs typeface="+mn-cs"/>
              </a:rPr>
              <a:t>afu</a:t>
            </a:r>
            <a:r>
              <a:rPr lang="en-US" sz="2000" i="1" dirty="0" smtClean="0">
                <a:solidFill>
                  <a:schemeClr val="tx1"/>
                </a:solidFill>
                <a:latin typeface="+mn-lt"/>
                <a:ea typeface="+mn-ea"/>
                <a:cs typeface="+mn-cs"/>
              </a:rPr>
              <a:t>-n</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see-COND-1.sg.IND</a:t>
            </a:r>
          </a:p>
          <a:p>
            <a:pPr lvl="1"/>
            <a:r>
              <a:rPr lang="en-US" sz="2000" dirty="0" smtClean="0">
                <a:solidFill>
                  <a:schemeClr val="tx1"/>
                </a:solidFill>
                <a:latin typeface="+mn-lt"/>
                <a:ea typeface="+mn-ea"/>
                <a:cs typeface="+mn-cs"/>
              </a:rPr>
              <a:t>‘I would see’</a:t>
            </a:r>
          </a:p>
          <a:p>
            <a:endParaRPr lang="en-US"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Correspondences between Mapudungun and Spanish expression of tense</a:t>
            </a:r>
            <a:endParaRPr lang="en-US" sz="2000" dirty="0"/>
          </a:p>
        </p:txBody>
      </p:sp>
      <p:sp>
        <p:nvSpPr>
          <p:cNvPr id="3" name="Content Placeholder 2"/>
          <p:cNvSpPr>
            <a:spLocks noGrp="1"/>
          </p:cNvSpPr>
          <p:nvPr>
            <p:ph sz="quarter" idx="1"/>
          </p:nvPr>
        </p:nvSpPr>
        <p:spPr/>
        <p:txBody>
          <a:bodyPr>
            <a:noAutofit/>
          </a:bodyPr>
          <a:lstStyle/>
          <a:p>
            <a:r>
              <a:rPr lang="en-US" sz="2000" dirty="0" smtClean="0">
                <a:solidFill>
                  <a:schemeClr val="tx1"/>
                </a:solidFill>
                <a:latin typeface="+mn-lt"/>
                <a:ea typeface="+mn-ea"/>
                <a:cs typeface="+mn-cs"/>
              </a:rPr>
              <a:t>Unmarked tense + non-</a:t>
            </a:r>
            <a:r>
              <a:rPr lang="en-US" sz="2000" dirty="0" err="1" smtClean="0">
                <a:solidFill>
                  <a:schemeClr val="tx1"/>
                </a:solidFill>
                <a:latin typeface="+mn-lt"/>
                <a:ea typeface="+mn-ea"/>
                <a:cs typeface="+mn-cs"/>
              </a:rPr>
              <a:t>stative</a:t>
            </a:r>
            <a:r>
              <a:rPr lang="en-US" sz="2000" dirty="0" smtClean="0">
                <a:solidFill>
                  <a:schemeClr val="tx1"/>
                </a:solidFill>
                <a:latin typeface="+mn-lt"/>
                <a:ea typeface="+mn-ea"/>
                <a:cs typeface="+mn-cs"/>
              </a:rPr>
              <a:t> lexical aspect + unmarked grammatical aspect </a:t>
            </a:r>
            <a:r>
              <a:rPr lang="en-US" sz="2000" dirty="0" smtClean="0">
                <a:solidFill>
                  <a:schemeClr val="tx1"/>
                </a:solidFill>
                <a:latin typeface="+mn-lt"/>
                <a:ea typeface="+mn-ea"/>
                <a:cs typeface="+mn-cs"/>
                <a:sym typeface="Wingdings" pitchFamily="2" charset="2"/>
              </a:rPr>
              <a:t> </a:t>
            </a:r>
            <a:r>
              <a:rPr lang="en-US" sz="2000" dirty="0" smtClean="0">
                <a:solidFill>
                  <a:schemeClr val="tx1"/>
                </a:solidFill>
                <a:latin typeface="+mn-lt"/>
                <a:ea typeface="+mn-ea"/>
                <a:cs typeface="+mn-cs"/>
              </a:rPr>
              <a:t>past interpretation. </a:t>
            </a:r>
          </a:p>
          <a:p>
            <a:pPr lvl="1"/>
            <a:r>
              <a:rPr lang="en-US" sz="2000" i="1" dirty="0" err="1" smtClean="0">
                <a:solidFill>
                  <a:schemeClr val="tx1"/>
                </a:solidFill>
                <a:latin typeface="+mn-lt"/>
                <a:ea typeface="+mn-ea"/>
                <a:cs typeface="+mn-cs"/>
              </a:rPr>
              <a:t>kellu</a:t>
            </a:r>
            <a:r>
              <a:rPr lang="en-US" sz="2000" i="1" dirty="0" smtClean="0">
                <a:solidFill>
                  <a:schemeClr val="tx1"/>
                </a:solidFill>
                <a:latin typeface="+mn-lt"/>
                <a:ea typeface="+mn-ea"/>
                <a:cs typeface="+mn-cs"/>
              </a:rPr>
              <a:t>-n </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help-1.sg.IND</a:t>
            </a:r>
            <a:endParaRPr lang="en-US" sz="2000" dirty="0" smtClean="0"/>
          </a:p>
          <a:p>
            <a:pPr lvl="1"/>
            <a:r>
              <a:rPr lang="en-US" sz="2000" dirty="0" smtClean="0">
                <a:solidFill>
                  <a:schemeClr val="tx1"/>
                </a:solidFill>
                <a:latin typeface="+mn-lt"/>
                <a:ea typeface="+mn-ea"/>
                <a:cs typeface="+mn-cs"/>
              </a:rPr>
              <a:t>‘I helped’ </a:t>
            </a:r>
          </a:p>
          <a:p>
            <a:r>
              <a:rPr lang="en-US" sz="2000" dirty="0" smtClean="0">
                <a:solidFill>
                  <a:schemeClr val="tx1"/>
                </a:solidFill>
                <a:latin typeface="+mn-lt"/>
                <a:ea typeface="+mn-ea"/>
                <a:cs typeface="+mn-cs"/>
              </a:rPr>
              <a:t>Unmarked tense + </a:t>
            </a:r>
            <a:r>
              <a:rPr lang="en-US" sz="2000" dirty="0" err="1" smtClean="0">
                <a:solidFill>
                  <a:schemeClr val="tx1"/>
                </a:solidFill>
                <a:latin typeface="+mn-lt"/>
                <a:ea typeface="+mn-ea"/>
                <a:cs typeface="+mn-cs"/>
              </a:rPr>
              <a:t>stative</a:t>
            </a:r>
            <a:r>
              <a:rPr lang="en-US" sz="2000" dirty="0" smtClean="0">
                <a:solidFill>
                  <a:schemeClr val="tx1"/>
                </a:solidFill>
                <a:latin typeface="+mn-lt"/>
                <a:ea typeface="+mn-ea"/>
                <a:cs typeface="+mn-cs"/>
              </a:rPr>
              <a:t> lexical aspect </a:t>
            </a:r>
            <a:r>
              <a:rPr lang="en-US" sz="2000" dirty="0" smtClean="0">
                <a:solidFill>
                  <a:schemeClr val="tx1"/>
                </a:solidFill>
                <a:latin typeface="+mn-lt"/>
                <a:ea typeface="+mn-ea"/>
                <a:cs typeface="+mn-cs"/>
                <a:sym typeface="Wingdings" pitchFamily="2" charset="2"/>
              </a:rPr>
              <a:t></a:t>
            </a:r>
            <a:r>
              <a:rPr lang="en-US" sz="2000" dirty="0" smtClean="0">
                <a:solidFill>
                  <a:schemeClr val="tx1"/>
                </a:solidFill>
                <a:latin typeface="+mn-lt"/>
                <a:ea typeface="+mn-ea"/>
                <a:cs typeface="+mn-cs"/>
              </a:rPr>
              <a:t> present interpretation. </a:t>
            </a:r>
          </a:p>
          <a:p>
            <a:pPr lvl="1"/>
            <a:r>
              <a:rPr lang="en-US" sz="2000" i="1" dirty="0" err="1" smtClean="0">
                <a:solidFill>
                  <a:schemeClr val="tx1"/>
                </a:solidFill>
                <a:latin typeface="+mn-lt"/>
                <a:ea typeface="+mn-ea"/>
                <a:cs typeface="+mn-cs"/>
              </a:rPr>
              <a:t>niye</a:t>
            </a:r>
            <a:r>
              <a:rPr lang="en-US" sz="2000" i="1" dirty="0" smtClean="0">
                <a:solidFill>
                  <a:schemeClr val="tx1"/>
                </a:solidFill>
                <a:latin typeface="+mn-lt"/>
                <a:ea typeface="+mn-ea"/>
                <a:cs typeface="+mn-cs"/>
              </a:rPr>
              <a:t>-n</a:t>
            </a:r>
            <a:endParaRPr lang="en-US" sz="20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 own-1.sg.IND</a:t>
            </a:r>
          </a:p>
          <a:p>
            <a:pPr lvl="1"/>
            <a:r>
              <a:rPr lang="en-US" sz="2000" dirty="0" smtClean="0">
                <a:solidFill>
                  <a:schemeClr val="tx1"/>
                </a:solidFill>
                <a:latin typeface="+mn-lt"/>
                <a:ea typeface="+mn-ea"/>
                <a:cs typeface="+mn-cs"/>
              </a:rPr>
              <a:t>‘I own’</a:t>
            </a:r>
          </a:p>
        </p:txBody>
      </p:sp>
      <p:sp>
        <p:nvSpPr>
          <p:cNvPr id="4" name="Content Placeholder 3"/>
          <p:cNvSpPr>
            <a:spLocks noGrp="1"/>
          </p:cNvSpPr>
          <p:nvPr>
            <p:ph sz="quarter" idx="2"/>
          </p:nvPr>
        </p:nvSpPr>
        <p:spPr/>
        <p:txBody>
          <a:bodyPr>
            <a:normAutofit lnSpcReduction="10000"/>
          </a:bodyPr>
          <a:lstStyle/>
          <a:p>
            <a:r>
              <a:rPr lang="en-US" sz="2000" dirty="0" smtClean="0"/>
              <a:t> Unmarked tense + non-</a:t>
            </a:r>
            <a:r>
              <a:rPr lang="en-US" sz="2000" dirty="0" err="1" smtClean="0"/>
              <a:t>stative</a:t>
            </a:r>
            <a:r>
              <a:rPr lang="en-US" sz="2000" dirty="0" smtClean="0"/>
              <a:t> lexical aspect   + habitual grammatical aspect </a:t>
            </a:r>
            <a:r>
              <a:rPr lang="en-US" sz="2000" dirty="0" smtClean="0">
                <a:sym typeface="Wingdings" pitchFamily="2" charset="2"/>
              </a:rPr>
              <a:t></a:t>
            </a:r>
            <a:r>
              <a:rPr lang="en-US" sz="2000" dirty="0" smtClean="0"/>
              <a:t>  present interpretation. </a:t>
            </a:r>
          </a:p>
          <a:p>
            <a:pPr lvl="1"/>
            <a:r>
              <a:rPr lang="en-US" sz="2000" i="1" dirty="0" err="1" smtClean="0"/>
              <a:t>kellu</a:t>
            </a:r>
            <a:r>
              <a:rPr lang="en-US" sz="2000" i="1" dirty="0" smtClean="0"/>
              <a:t>-</a:t>
            </a:r>
            <a:r>
              <a:rPr lang="en-US" sz="2000" i="1" dirty="0" err="1" smtClean="0"/>
              <a:t>ke</a:t>
            </a:r>
            <a:r>
              <a:rPr lang="en-US" sz="2000" i="1" dirty="0" smtClean="0"/>
              <a:t>-n</a:t>
            </a:r>
            <a:endParaRPr lang="en-US" sz="2000" dirty="0" smtClean="0"/>
          </a:p>
          <a:p>
            <a:pPr lvl="1"/>
            <a:r>
              <a:rPr lang="en-US" sz="2000" dirty="0" smtClean="0"/>
              <a:t>help-HAB-1.sg.IND</a:t>
            </a:r>
          </a:p>
          <a:p>
            <a:pPr lvl="1"/>
            <a:r>
              <a:rPr lang="en-US" sz="2000" dirty="0" smtClean="0"/>
              <a:t> ‘I help’</a:t>
            </a:r>
          </a:p>
          <a:p>
            <a:r>
              <a:rPr lang="en-US" sz="2000" dirty="0" smtClean="0"/>
              <a:t>Unmarked tense + non-</a:t>
            </a:r>
            <a:r>
              <a:rPr lang="en-US" sz="2000" dirty="0" err="1" smtClean="0"/>
              <a:t>stative</a:t>
            </a:r>
            <a:r>
              <a:rPr lang="en-US" sz="2000" dirty="0" smtClean="0"/>
              <a:t> lexical aspect   + progressive lexical aspect </a:t>
            </a:r>
            <a:r>
              <a:rPr lang="en-US" sz="2000" dirty="0" smtClean="0">
                <a:sym typeface="Wingdings" pitchFamily="2" charset="2"/>
              </a:rPr>
              <a:t></a:t>
            </a:r>
            <a:r>
              <a:rPr lang="en-US" sz="2000" dirty="0" smtClean="0"/>
              <a:t> present progressive interpretation. </a:t>
            </a:r>
          </a:p>
          <a:p>
            <a:pPr lvl="1"/>
            <a:r>
              <a:rPr lang="en-US" sz="2000" i="1" dirty="0" err="1" smtClean="0"/>
              <a:t>kellu</a:t>
            </a:r>
            <a:r>
              <a:rPr lang="en-US" sz="2000" i="1" dirty="0" smtClean="0"/>
              <a:t>-le-n</a:t>
            </a:r>
            <a:endParaRPr lang="en-US" sz="2000" dirty="0" smtClean="0"/>
          </a:p>
          <a:p>
            <a:pPr lvl="1"/>
            <a:r>
              <a:rPr lang="en-US" sz="2000" dirty="0" smtClean="0"/>
              <a:t>help-PROGR-1.sg.IND</a:t>
            </a:r>
          </a:p>
          <a:p>
            <a:pPr lvl="1"/>
            <a:r>
              <a:rPr lang="en-US" sz="2000" dirty="0" smtClean="0"/>
              <a:t>‘I am helping’</a:t>
            </a:r>
          </a:p>
          <a:p>
            <a:endParaRPr lang="en-US" sz="1400"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Feature manipulation before transfer</a:t>
            </a:r>
            <a:endParaRPr lang="en-US" sz="3600" dirty="0"/>
          </a:p>
        </p:txBody>
      </p:sp>
      <p:sp>
        <p:nvSpPr>
          <p:cNvPr id="7" name="Content Placeholder 6"/>
          <p:cNvSpPr>
            <a:spLocks noGrp="1"/>
          </p:cNvSpPr>
          <p:nvPr>
            <p:ph sz="quarter" idx="1"/>
          </p:nvPr>
        </p:nvSpPr>
        <p:spPr>
          <a:xfrm>
            <a:off x="381000" y="1676400"/>
            <a:ext cx="4038600" cy="4525963"/>
          </a:xfrm>
        </p:spPr>
        <p:txBody>
          <a:bodyPr/>
          <a:lstStyle/>
          <a:p>
            <a:r>
              <a:rPr lang="en-US" sz="2400" dirty="0" smtClean="0"/>
              <a:t>Mapudungun</a:t>
            </a:r>
          </a:p>
          <a:p>
            <a:pPr lvl="1"/>
            <a:r>
              <a:rPr lang="en-US" sz="2000" i="1" dirty="0" err="1" smtClean="0"/>
              <a:t>pe-wiyu</a:t>
            </a:r>
            <a:endParaRPr lang="en-US" sz="2000" dirty="0" smtClean="0"/>
          </a:p>
          <a:p>
            <a:pPr lvl="1"/>
            <a:r>
              <a:rPr lang="en-US" sz="2000" dirty="0" smtClean="0"/>
              <a:t>see-1DualSUB.1DualOBJ.IND</a:t>
            </a:r>
          </a:p>
          <a:p>
            <a:pPr lvl="1"/>
            <a:r>
              <a:rPr lang="en-US" sz="2000" dirty="0" smtClean="0"/>
              <a:t>‘We (two) saw you (two)’</a:t>
            </a:r>
          </a:p>
          <a:p>
            <a:r>
              <a:rPr lang="en-US" sz="2400" dirty="0" smtClean="0"/>
              <a:t>Spanish </a:t>
            </a:r>
          </a:p>
          <a:p>
            <a:pPr lvl="1"/>
            <a:r>
              <a:rPr lang="en-US" sz="2000" i="1" dirty="0" smtClean="0"/>
              <a:t>los/ </a:t>
            </a:r>
            <a:r>
              <a:rPr lang="en-US" sz="2000" i="1" dirty="0" err="1" smtClean="0"/>
              <a:t>las</a:t>
            </a:r>
            <a:r>
              <a:rPr lang="en-US" sz="2000" i="1" dirty="0" smtClean="0"/>
              <a:t> </a:t>
            </a:r>
            <a:r>
              <a:rPr lang="en-US" sz="2000" i="1" dirty="0" err="1" smtClean="0"/>
              <a:t>vimos</a:t>
            </a:r>
            <a:endParaRPr lang="en-US" sz="2000" dirty="0" smtClean="0"/>
          </a:p>
          <a:p>
            <a:pPr lvl="1"/>
            <a:r>
              <a:rPr lang="en-US" sz="2000" dirty="0" err="1" smtClean="0"/>
              <a:t>clitic</a:t>
            </a:r>
            <a:r>
              <a:rPr lang="en-US" sz="2000" dirty="0" smtClean="0"/>
              <a:t>      see.1.Pl.PAST.IND</a:t>
            </a:r>
          </a:p>
          <a:p>
            <a:pPr lvl="1"/>
            <a:r>
              <a:rPr lang="en-US" sz="2000" dirty="0" smtClean="0"/>
              <a:t>‘We (two) saw you (two)’</a:t>
            </a:r>
          </a:p>
          <a:p>
            <a:endParaRPr lang="en-US" dirty="0"/>
          </a:p>
        </p:txBody>
      </p:sp>
      <p:sp>
        <p:nvSpPr>
          <p:cNvPr id="8" name="Content Placeholder 7"/>
          <p:cNvSpPr>
            <a:spLocks noGrp="1"/>
          </p:cNvSpPr>
          <p:nvPr>
            <p:ph sz="quarter" idx="2"/>
          </p:nvPr>
        </p:nvSpPr>
        <p:spPr>
          <a:xfrm>
            <a:off x="4648200" y="1676400"/>
            <a:ext cx="4038600" cy="4525963"/>
          </a:xfrm>
        </p:spPr>
        <p:txBody>
          <a:bodyPr/>
          <a:lstStyle/>
          <a:p>
            <a:r>
              <a:rPr lang="en-US" sz="2400" dirty="0" err="1" smtClean="0"/>
              <a:t>wiyu</a:t>
            </a:r>
            <a:r>
              <a:rPr lang="en-US" sz="2400" dirty="0" smtClean="0"/>
              <a:t> [1du.subj, 1du.obj]</a:t>
            </a:r>
          </a:p>
          <a:p>
            <a:r>
              <a:rPr lang="en-US" sz="2400" dirty="0" smtClean="0"/>
              <a:t>Subject agreement rule</a:t>
            </a:r>
          </a:p>
          <a:p>
            <a:pPr lvl="1"/>
            <a:r>
              <a:rPr lang="en-US" sz="2000" dirty="0" smtClean="0"/>
              <a:t>[1pl.subj, 1du.obj]</a:t>
            </a:r>
          </a:p>
          <a:p>
            <a:r>
              <a:rPr lang="en-US" sz="2400" dirty="0" smtClean="0"/>
              <a:t>Object agreement rule</a:t>
            </a:r>
          </a:p>
          <a:p>
            <a:pPr lvl="1"/>
            <a:r>
              <a:rPr lang="en-US" sz="2000" dirty="0" smtClean="0"/>
              <a:t>[1pl.subj, 1pl.obj]</a:t>
            </a:r>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Feature manipulation before transfer</a:t>
            </a:r>
            <a:endParaRPr lang="en-US" sz="3600" dirty="0"/>
          </a:p>
        </p:txBody>
      </p:sp>
      <p:sp>
        <p:nvSpPr>
          <p:cNvPr id="3" name="Content Placeholder 2"/>
          <p:cNvSpPr>
            <a:spLocks noGrp="1"/>
          </p:cNvSpPr>
          <p:nvPr>
            <p:ph sz="quarter" idx="1"/>
          </p:nvPr>
        </p:nvSpPr>
        <p:spPr/>
        <p:txBody>
          <a:bodyPr/>
          <a:lstStyle/>
          <a:p>
            <a:r>
              <a:rPr lang="en-US" dirty="0" smtClean="0"/>
              <a:t>Mapudungun</a:t>
            </a:r>
          </a:p>
          <a:p>
            <a:pPr lvl="1"/>
            <a:r>
              <a:rPr lang="en-US" i="1" dirty="0" err="1" smtClean="0"/>
              <a:t>treka</a:t>
            </a:r>
            <a:r>
              <a:rPr lang="en-US" i="1" dirty="0" smtClean="0"/>
              <a:t>-la-n</a:t>
            </a:r>
            <a:endParaRPr lang="en-US" dirty="0" smtClean="0"/>
          </a:p>
          <a:p>
            <a:pPr lvl="1"/>
            <a:r>
              <a:rPr lang="en-US" dirty="0" smtClean="0"/>
              <a:t>see-NEG-1.Sg.IND</a:t>
            </a:r>
          </a:p>
          <a:p>
            <a:pPr lvl="1"/>
            <a:r>
              <a:rPr lang="en-US" dirty="0" smtClean="0"/>
              <a:t>‘I didn’t walk’</a:t>
            </a:r>
          </a:p>
          <a:p>
            <a:r>
              <a:rPr lang="en-US" dirty="0" smtClean="0"/>
              <a:t>Spanish </a:t>
            </a:r>
          </a:p>
          <a:p>
            <a:pPr lvl="1"/>
            <a:r>
              <a:rPr lang="en-US" i="1" dirty="0" smtClean="0"/>
              <a:t>no         </a:t>
            </a:r>
            <a:r>
              <a:rPr lang="en-US" i="1" dirty="0" err="1" smtClean="0"/>
              <a:t>caminé</a:t>
            </a:r>
            <a:r>
              <a:rPr lang="en-US" i="1" dirty="0" smtClean="0"/>
              <a:t> </a:t>
            </a:r>
            <a:endParaRPr lang="en-US" dirty="0" smtClean="0"/>
          </a:p>
          <a:p>
            <a:pPr lvl="1"/>
            <a:r>
              <a:rPr lang="en-US" sz="1800" dirty="0" smtClean="0"/>
              <a:t>NEG    walk.1.Sg.PAST.IND</a:t>
            </a:r>
          </a:p>
          <a:p>
            <a:pPr lvl="1"/>
            <a:r>
              <a:rPr lang="en-US" dirty="0" smtClean="0"/>
              <a:t>‘I didn’t walk’</a:t>
            </a:r>
          </a:p>
          <a:p>
            <a:endParaRPr lang="en-US" dirty="0"/>
          </a:p>
        </p:txBody>
      </p:sp>
      <p:sp>
        <p:nvSpPr>
          <p:cNvPr id="4" name="Content Placeholder 3"/>
          <p:cNvSpPr>
            <a:spLocks noGrp="1"/>
          </p:cNvSpPr>
          <p:nvPr>
            <p:ph sz="quarter" idx="2"/>
          </p:nvPr>
        </p:nvSpPr>
        <p:spPr>
          <a:xfrm>
            <a:off x="4572000" y="1600200"/>
            <a:ext cx="4114800" cy="4953000"/>
          </a:xfrm>
        </p:spPr>
        <p:txBody>
          <a:bodyPr/>
          <a:lstStyle/>
          <a:p>
            <a:r>
              <a:rPr lang="en-US" sz="2000" dirty="0" smtClean="0"/>
              <a:t>-la:  </a:t>
            </a:r>
            <a:r>
              <a:rPr lang="en-US" sz="1800" dirty="0" smtClean="0"/>
              <a:t>[</a:t>
            </a:r>
            <a:r>
              <a:rPr lang="en-US" sz="1800" dirty="0" err="1" smtClean="0"/>
              <a:t>neg</a:t>
            </a:r>
            <a:r>
              <a:rPr lang="en-US" sz="1800" dirty="0" smtClean="0"/>
              <a:t>]</a:t>
            </a:r>
          </a:p>
          <a:p>
            <a:r>
              <a:rPr lang="en-US" sz="2000" dirty="0" smtClean="0"/>
              <a:t>-n:  </a:t>
            </a:r>
            <a:r>
              <a:rPr lang="en-US" sz="1800" dirty="0" smtClean="0"/>
              <a:t>[1sg.subj.indic]</a:t>
            </a:r>
          </a:p>
          <a:p>
            <a:r>
              <a:rPr lang="en-US" sz="2000" dirty="0" smtClean="0"/>
              <a:t>-</a:t>
            </a:r>
            <a:r>
              <a:rPr lang="en-US" sz="2000" dirty="0" err="1" smtClean="0"/>
              <a:t>lan</a:t>
            </a:r>
            <a:r>
              <a:rPr lang="en-US" sz="2000" dirty="0" smtClean="0"/>
              <a:t>:  </a:t>
            </a:r>
            <a:r>
              <a:rPr lang="en-US" sz="1800" dirty="0" smtClean="0"/>
              <a:t>[neg,1sg.subj.indic]</a:t>
            </a:r>
          </a:p>
          <a:p>
            <a:r>
              <a:rPr lang="en-US" sz="2000" dirty="0" smtClean="0"/>
              <a:t>Tense interpretation</a:t>
            </a:r>
          </a:p>
          <a:p>
            <a:pPr lvl="1"/>
            <a:r>
              <a:rPr lang="en-US" sz="1800" dirty="0" smtClean="0"/>
              <a:t>[</a:t>
            </a:r>
            <a:r>
              <a:rPr lang="en-US" sz="1800" dirty="0" err="1" smtClean="0"/>
              <a:t>neg</a:t>
            </a:r>
            <a:r>
              <a:rPr lang="en-US" sz="1800" dirty="0" smtClean="0"/>
              <a:t>, 1.sg.subj.indic,</a:t>
            </a:r>
          </a:p>
          <a:p>
            <a:pPr lvl="1">
              <a:buNone/>
            </a:pPr>
            <a:r>
              <a:rPr lang="en-US" sz="1800" dirty="0" smtClean="0"/>
              <a:t>     past, non-</a:t>
            </a:r>
            <a:r>
              <a:rPr lang="en-US" sz="1800" dirty="0" err="1" smtClean="0"/>
              <a:t>stative</a:t>
            </a:r>
            <a:r>
              <a:rPr lang="en-US" sz="1800" dirty="0" smtClean="0"/>
              <a:t>]</a:t>
            </a:r>
          </a:p>
          <a:p>
            <a:pPr lvl="1"/>
            <a:r>
              <a:rPr lang="en-US" sz="1800" dirty="0" smtClean="0"/>
              <a:t>[</a:t>
            </a:r>
            <a:r>
              <a:rPr lang="en-US" sz="1800" dirty="0" err="1" smtClean="0"/>
              <a:t>neg</a:t>
            </a:r>
            <a:r>
              <a:rPr lang="en-US" sz="1800" dirty="0" smtClean="0"/>
              <a:t>, 1.sg.subj.indic,</a:t>
            </a:r>
          </a:p>
          <a:p>
            <a:pPr lvl="1">
              <a:buNone/>
            </a:pPr>
            <a:r>
              <a:rPr lang="en-US" sz="1800" dirty="0" smtClean="0"/>
              <a:t>     pres, </a:t>
            </a:r>
            <a:r>
              <a:rPr lang="en-US" sz="1800" dirty="0" err="1" smtClean="0"/>
              <a:t>stative</a:t>
            </a:r>
            <a:r>
              <a:rPr lang="en-US" sz="1800" dirty="0" smtClean="0"/>
              <a:t>]</a:t>
            </a:r>
          </a:p>
          <a:p>
            <a:r>
              <a:rPr lang="en-US" sz="2000" dirty="0" err="1" smtClean="0"/>
              <a:t>treka</a:t>
            </a:r>
            <a:r>
              <a:rPr lang="en-US" sz="2000" dirty="0" smtClean="0"/>
              <a:t>: </a:t>
            </a:r>
            <a:r>
              <a:rPr lang="en-US" sz="1800" dirty="0" smtClean="0"/>
              <a:t>[non-stat]</a:t>
            </a:r>
          </a:p>
          <a:p>
            <a:r>
              <a:rPr lang="en-US" sz="2000" dirty="0" err="1" smtClean="0"/>
              <a:t>Trekalan</a:t>
            </a:r>
            <a:r>
              <a:rPr lang="en-US" sz="2000" dirty="0" smtClean="0"/>
              <a:t>:[</a:t>
            </a:r>
            <a:r>
              <a:rPr lang="en-US" sz="2000" dirty="0" err="1" smtClean="0"/>
              <a:t>neg</a:t>
            </a:r>
            <a:r>
              <a:rPr lang="en-US" sz="2000" dirty="0" smtClean="0"/>
              <a:t>, 1.sg.subj.indic,</a:t>
            </a:r>
          </a:p>
          <a:p>
            <a:pPr>
              <a:buNone/>
            </a:pPr>
            <a:r>
              <a:rPr lang="en-US" sz="2000" dirty="0" smtClean="0"/>
              <a:t>                     past, non-stat]</a:t>
            </a:r>
          </a:p>
          <a:p>
            <a:pPr lvl="1"/>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suite</a:t>
            </a:r>
            <a:endParaRPr lang="en-US" dirty="0"/>
          </a:p>
        </p:txBody>
      </p:sp>
      <p:sp>
        <p:nvSpPr>
          <p:cNvPr id="6" name="Content Placeholder 5"/>
          <p:cNvSpPr>
            <a:spLocks noGrp="1"/>
          </p:cNvSpPr>
          <p:nvPr>
            <p:ph sz="quarter" idx="1"/>
          </p:nvPr>
        </p:nvSpPr>
        <p:spPr/>
        <p:txBody>
          <a:bodyPr/>
          <a:lstStyle/>
          <a:p>
            <a:pPr>
              <a:buNone/>
            </a:pPr>
            <a:r>
              <a:rPr lang="en-US" sz="2000" dirty="0" smtClean="0">
                <a:solidFill>
                  <a:schemeClr val="tx1"/>
                </a:solidFill>
                <a:latin typeface="+mn-lt"/>
                <a:ea typeface="+mn-ea"/>
                <a:cs typeface="+mn-cs"/>
              </a:rPr>
              <a:t>a. </a:t>
            </a:r>
            <a:r>
              <a:rPr lang="en-US" sz="2000" i="1" dirty="0" smtClean="0">
                <a:solidFill>
                  <a:schemeClr val="tx1"/>
                </a:solidFill>
                <a:latin typeface="+mn-lt"/>
                <a:ea typeface="+mn-ea"/>
                <a:cs typeface="+mn-cs"/>
              </a:rPr>
              <a:t>¿</a:t>
            </a:r>
            <a:r>
              <a:rPr lang="en-US" sz="2000" i="1" dirty="0" err="1" smtClean="0">
                <a:solidFill>
                  <a:schemeClr val="tx1"/>
                </a:solidFill>
                <a:latin typeface="+mn-lt"/>
                <a:ea typeface="+mn-ea"/>
                <a:cs typeface="+mn-cs"/>
              </a:rPr>
              <a:t>Iney</a:t>
            </a:r>
            <a:r>
              <a:rPr lang="en-US" sz="2000" i="1" dirty="0" smtClean="0">
                <a:solidFill>
                  <a:schemeClr val="tx1"/>
                </a:solidFill>
                <a:latin typeface="+mn-lt"/>
                <a:ea typeface="+mn-ea"/>
                <a:cs typeface="+mn-cs"/>
              </a:rPr>
              <a:t> am </a:t>
            </a:r>
            <a:r>
              <a:rPr lang="en-US" sz="2000" i="1" dirty="0" err="1" smtClean="0">
                <a:solidFill>
                  <a:schemeClr val="tx1"/>
                </a:solidFill>
                <a:latin typeface="+mn-lt"/>
                <a:ea typeface="+mn-ea"/>
                <a:cs typeface="+mn-cs"/>
              </a:rPr>
              <a:t>kutran</a:t>
            </a:r>
            <a:r>
              <a:rPr lang="en-US" sz="2000" i="1" dirty="0" smtClean="0">
                <a:solidFill>
                  <a:schemeClr val="tx1"/>
                </a:solidFill>
                <a:latin typeface="+mn-lt"/>
                <a:ea typeface="+mn-ea"/>
                <a:cs typeface="+mn-cs"/>
              </a:rPr>
              <a:t>-</a:t>
            </a:r>
            <a:r>
              <a:rPr lang="en-US" sz="2000" i="1" dirty="0" err="1" smtClean="0">
                <a:solidFill>
                  <a:schemeClr val="tx1"/>
                </a:solidFill>
                <a:latin typeface="+mn-lt"/>
                <a:ea typeface="+mn-ea"/>
                <a:cs typeface="+mn-cs"/>
              </a:rPr>
              <a:t>küle</a:t>
            </a:r>
            <a:r>
              <a:rPr lang="en-US" sz="2000" i="1" dirty="0" smtClean="0">
                <a:solidFill>
                  <a:schemeClr val="tx1"/>
                </a:solidFill>
                <a:latin typeface="+mn-lt"/>
                <a:ea typeface="+mn-ea"/>
                <a:cs typeface="+mn-cs"/>
              </a:rPr>
              <a:t>-y?</a:t>
            </a:r>
            <a:r>
              <a:rPr lang="en-US" sz="2000" dirty="0" smtClean="0">
                <a:solidFill>
                  <a:schemeClr val="tx1"/>
                </a:solidFill>
                <a:latin typeface="+mn-lt"/>
                <a:ea typeface="+mn-ea"/>
                <a:cs typeface="+mn-cs"/>
              </a:rPr>
              <a:t> </a:t>
            </a:r>
          </a:p>
          <a:p>
            <a:pPr>
              <a:buNone/>
            </a:pPr>
            <a:r>
              <a:rPr lang="en-US" sz="2000" dirty="0" smtClean="0">
                <a:solidFill>
                  <a:schemeClr val="tx1"/>
                </a:solidFill>
                <a:latin typeface="+mn-lt"/>
                <a:ea typeface="+mn-ea"/>
                <a:cs typeface="+mn-cs"/>
              </a:rPr>
              <a:t>   who INT sick-DUR-IND	</a:t>
            </a:r>
          </a:p>
          <a:p>
            <a:pPr>
              <a:buNone/>
            </a:pPr>
            <a:r>
              <a:rPr lang="en-US" sz="2000" dirty="0" smtClean="0">
                <a:solidFill>
                  <a:schemeClr val="tx1"/>
                </a:solidFill>
                <a:latin typeface="+mn-lt"/>
                <a:ea typeface="+mn-ea"/>
                <a:cs typeface="+mn-cs"/>
              </a:rPr>
              <a:t>    </a:t>
            </a:r>
            <a:r>
              <a:rPr lang="es-ES" sz="2000" dirty="0" smtClean="0">
                <a:solidFill>
                  <a:schemeClr val="tx1"/>
                </a:solidFill>
                <a:latin typeface="+mn-lt"/>
                <a:ea typeface="+mn-ea"/>
                <a:cs typeface="+mn-cs"/>
              </a:rPr>
              <a:t>‘</a:t>
            </a:r>
            <a:r>
              <a:rPr lang="es-ES" sz="2000" dirty="0" err="1" smtClean="0">
                <a:solidFill>
                  <a:schemeClr val="tx1"/>
                </a:solidFill>
                <a:latin typeface="+mn-lt"/>
                <a:ea typeface="+mn-ea"/>
                <a:cs typeface="+mn-cs"/>
              </a:rPr>
              <a:t>Who</a:t>
            </a:r>
            <a:r>
              <a:rPr lang="es-ES" sz="2000" dirty="0" smtClean="0">
                <a:solidFill>
                  <a:schemeClr val="tx1"/>
                </a:solidFill>
                <a:latin typeface="+mn-lt"/>
                <a:ea typeface="+mn-ea"/>
                <a:cs typeface="+mn-cs"/>
              </a:rPr>
              <a:t> </a:t>
            </a:r>
            <a:r>
              <a:rPr lang="es-ES" sz="2000" dirty="0" err="1" smtClean="0">
                <a:solidFill>
                  <a:schemeClr val="tx1"/>
                </a:solidFill>
                <a:latin typeface="+mn-lt"/>
                <a:ea typeface="+mn-ea"/>
                <a:cs typeface="+mn-cs"/>
              </a:rPr>
              <a:t>is</a:t>
            </a:r>
            <a:r>
              <a:rPr lang="es-ES" sz="2000" dirty="0" smtClean="0">
                <a:solidFill>
                  <a:schemeClr val="tx1"/>
                </a:solidFill>
                <a:latin typeface="+mn-lt"/>
                <a:ea typeface="+mn-ea"/>
                <a:cs typeface="+mn-cs"/>
              </a:rPr>
              <a:t> </a:t>
            </a:r>
            <a:r>
              <a:rPr lang="es-ES" sz="2000" dirty="0" err="1" smtClean="0">
                <a:solidFill>
                  <a:schemeClr val="tx1"/>
                </a:solidFill>
                <a:latin typeface="+mn-lt"/>
                <a:ea typeface="+mn-ea"/>
                <a:cs typeface="+mn-cs"/>
              </a:rPr>
              <a:t>sick</a:t>
            </a:r>
            <a:r>
              <a:rPr lang="es-ES" sz="2000" dirty="0" smtClean="0">
                <a:solidFill>
                  <a:schemeClr val="tx1"/>
                </a:solidFill>
                <a:latin typeface="+mn-lt"/>
                <a:ea typeface="+mn-ea"/>
                <a:cs typeface="+mn-cs"/>
              </a:rPr>
              <a:t>?’ (</a:t>
            </a:r>
            <a:r>
              <a:rPr lang="es-ES" sz="2000" dirty="0" err="1" smtClean="0">
                <a:solidFill>
                  <a:schemeClr val="tx1"/>
                </a:solidFill>
                <a:latin typeface="+mn-lt"/>
                <a:ea typeface="+mn-ea"/>
                <a:cs typeface="+mn-cs"/>
              </a:rPr>
              <a:t>Spanish</a:t>
            </a:r>
            <a:r>
              <a:rPr lang="es-ES" sz="2000" dirty="0" smtClean="0">
                <a:solidFill>
                  <a:schemeClr val="tx1"/>
                </a:solidFill>
                <a:latin typeface="+mn-lt"/>
                <a:ea typeface="+mn-ea"/>
                <a:cs typeface="+mn-cs"/>
              </a:rPr>
              <a:t>: ‘¿Quién está enfermo?’) </a:t>
            </a:r>
            <a:endParaRPr lang="en-US" sz="2000" dirty="0" smtClean="0">
              <a:solidFill>
                <a:schemeClr val="tx1"/>
              </a:solidFill>
              <a:latin typeface="+mn-lt"/>
              <a:ea typeface="+mn-ea"/>
              <a:cs typeface="+mn-cs"/>
            </a:endParaRPr>
          </a:p>
          <a:p>
            <a:pPr>
              <a:buNone/>
            </a:pPr>
            <a:r>
              <a:rPr lang="es-ES" sz="2000" dirty="0" smtClean="0">
                <a:solidFill>
                  <a:schemeClr val="tx1"/>
                </a:solidFill>
                <a:latin typeface="+mn-lt"/>
                <a:ea typeface="+mn-ea"/>
                <a:cs typeface="+mn-cs"/>
              </a:rPr>
              <a:t> </a:t>
            </a:r>
            <a:endParaRPr lang="en-US"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b. </a:t>
            </a:r>
            <a:r>
              <a:rPr lang="en-US" sz="2000" i="1" dirty="0" err="1" smtClean="0">
                <a:solidFill>
                  <a:schemeClr val="tx1"/>
                </a:solidFill>
                <a:latin typeface="+mn-lt"/>
                <a:ea typeface="+mn-ea"/>
                <a:cs typeface="+mn-cs"/>
              </a:rPr>
              <a:t>Petu</a:t>
            </a:r>
            <a:r>
              <a:rPr lang="en-US" sz="2000" i="1" dirty="0" smtClean="0">
                <a:solidFill>
                  <a:schemeClr val="tx1"/>
                </a:solidFill>
                <a:latin typeface="+mn-lt"/>
                <a:ea typeface="+mn-ea"/>
                <a:cs typeface="+mn-cs"/>
              </a:rPr>
              <a:t> </a:t>
            </a:r>
            <a:r>
              <a:rPr lang="en-US" sz="2000" i="1" dirty="0" err="1" smtClean="0">
                <a:solidFill>
                  <a:schemeClr val="tx1"/>
                </a:solidFill>
                <a:latin typeface="+mn-lt"/>
                <a:ea typeface="+mn-ea"/>
                <a:cs typeface="+mn-cs"/>
              </a:rPr>
              <a:t>kure</a:t>
            </a:r>
            <a:r>
              <a:rPr lang="en-US" sz="2000" i="1" dirty="0" smtClean="0">
                <a:solidFill>
                  <a:schemeClr val="tx1"/>
                </a:solidFill>
                <a:latin typeface="+mn-lt"/>
                <a:ea typeface="+mn-ea"/>
                <a:cs typeface="+mn-cs"/>
              </a:rPr>
              <a:t>-</a:t>
            </a:r>
            <a:r>
              <a:rPr lang="en-US" sz="2000" i="1" dirty="0" err="1" smtClean="0">
                <a:solidFill>
                  <a:schemeClr val="tx1"/>
                </a:solidFill>
                <a:latin typeface="+mn-lt"/>
                <a:ea typeface="+mn-ea"/>
                <a:cs typeface="+mn-cs"/>
              </a:rPr>
              <a:t>nge</a:t>
            </a:r>
            <a:r>
              <a:rPr lang="en-US" sz="2000" i="1" dirty="0" smtClean="0">
                <a:solidFill>
                  <a:schemeClr val="tx1"/>
                </a:solidFill>
                <a:latin typeface="+mn-lt"/>
                <a:ea typeface="+mn-ea"/>
                <a:cs typeface="+mn-cs"/>
              </a:rPr>
              <a:t>-la-n</a:t>
            </a:r>
            <a:r>
              <a:rPr lang="en-US" sz="2000" dirty="0" smtClean="0">
                <a:solidFill>
                  <a:schemeClr val="tx1"/>
                </a:solidFill>
                <a:latin typeface="+mn-lt"/>
                <a:ea typeface="+mn-ea"/>
                <a:cs typeface="+mn-cs"/>
              </a:rPr>
              <a:t>.</a:t>
            </a:r>
          </a:p>
          <a:p>
            <a:pPr>
              <a:buNone/>
            </a:pPr>
            <a:r>
              <a:rPr lang="en-US" sz="2000" dirty="0" smtClean="0"/>
              <a:t>  </a:t>
            </a:r>
            <a:r>
              <a:rPr lang="en-US" sz="2000" dirty="0" smtClean="0">
                <a:solidFill>
                  <a:schemeClr val="tx1"/>
                </a:solidFill>
                <a:latin typeface="+mn-lt"/>
                <a:ea typeface="+mn-ea"/>
                <a:cs typeface="+mn-cs"/>
              </a:rPr>
              <a:t> still  wife-VERB-NEG-1.sg.IND</a:t>
            </a:r>
          </a:p>
          <a:p>
            <a:pPr>
              <a:buNone/>
            </a:pPr>
            <a:r>
              <a:rPr lang="en-US" sz="2000" dirty="0" smtClean="0">
                <a:solidFill>
                  <a:schemeClr val="tx1"/>
                </a:solidFill>
                <a:latin typeface="+mn-lt"/>
                <a:ea typeface="+mn-ea"/>
                <a:cs typeface="+mn-cs"/>
              </a:rPr>
              <a:t> ‘I´m still not married’ (Spanish: ‘No </a:t>
            </a:r>
            <a:r>
              <a:rPr lang="en-US" sz="2000" dirty="0" err="1" smtClean="0">
                <a:solidFill>
                  <a:schemeClr val="tx1"/>
                </a:solidFill>
                <a:latin typeface="+mn-lt"/>
                <a:ea typeface="+mn-ea"/>
                <a:cs typeface="+mn-cs"/>
              </a:rPr>
              <a:t>estoy</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casado</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todavía</a:t>
            </a:r>
            <a:r>
              <a:rPr lang="en-US"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	</a:t>
            </a:r>
          </a:p>
          <a:p>
            <a:pPr>
              <a:buNone/>
            </a:pPr>
            <a:r>
              <a:rPr lang="en-US" sz="2000" dirty="0" smtClean="0">
                <a:solidFill>
                  <a:schemeClr val="tx1"/>
                </a:solidFill>
                <a:latin typeface="+mn-lt"/>
                <a:ea typeface="+mn-ea"/>
                <a:cs typeface="+mn-cs"/>
              </a:rPr>
              <a:t>c. </a:t>
            </a:r>
            <a:r>
              <a:rPr lang="en-US" sz="2000" i="1" dirty="0" smtClean="0">
                <a:solidFill>
                  <a:schemeClr val="tx1"/>
                </a:solidFill>
                <a:latin typeface="+mn-lt"/>
                <a:ea typeface="+mn-ea"/>
                <a:cs typeface="+mn-cs"/>
              </a:rPr>
              <a:t>Fill           </a:t>
            </a:r>
            <a:r>
              <a:rPr lang="en-US" sz="2000" i="1" dirty="0" err="1" smtClean="0">
                <a:solidFill>
                  <a:schemeClr val="tx1"/>
                </a:solidFill>
                <a:latin typeface="+mn-lt"/>
                <a:ea typeface="+mn-ea"/>
                <a:cs typeface="+mn-cs"/>
              </a:rPr>
              <a:t>ant´u</a:t>
            </a:r>
            <a:r>
              <a:rPr lang="en-US" sz="2000" i="1" dirty="0" smtClean="0">
                <a:solidFill>
                  <a:schemeClr val="tx1"/>
                </a:solidFill>
                <a:latin typeface="+mn-lt"/>
                <a:ea typeface="+mn-ea"/>
                <a:cs typeface="+mn-cs"/>
              </a:rPr>
              <a:t> </a:t>
            </a:r>
            <a:r>
              <a:rPr lang="en-US" sz="2000" i="1" dirty="0" err="1" smtClean="0">
                <a:solidFill>
                  <a:schemeClr val="tx1"/>
                </a:solidFill>
                <a:latin typeface="+mn-lt"/>
                <a:ea typeface="+mn-ea"/>
                <a:cs typeface="+mn-cs"/>
              </a:rPr>
              <a:t>rume</a:t>
            </a:r>
            <a:r>
              <a:rPr lang="en-US" sz="2000" i="1" dirty="0" smtClean="0">
                <a:solidFill>
                  <a:schemeClr val="tx1"/>
                </a:solidFill>
                <a:latin typeface="+mn-lt"/>
                <a:ea typeface="+mn-ea"/>
                <a:cs typeface="+mn-cs"/>
              </a:rPr>
              <a:t>     are-</a:t>
            </a:r>
            <a:r>
              <a:rPr lang="en-US" sz="2000" i="1" dirty="0" err="1" smtClean="0">
                <a:solidFill>
                  <a:schemeClr val="tx1"/>
                </a:solidFill>
                <a:latin typeface="+mn-lt"/>
                <a:ea typeface="+mn-ea"/>
                <a:cs typeface="+mn-cs"/>
              </a:rPr>
              <a:t>nge</a:t>
            </a:r>
            <a:r>
              <a:rPr lang="en-US" sz="2000" i="1" dirty="0" smtClean="0">
                <a:solidFill>
                  <a:schemeClr val="tx1"/>
                </a:solidFill>
                <a:latin typeface="+mn-lt"/>
                <a:ea typeface="+mn-ea"/>
                <a:cs typeface="+mn-cs"/>
              </a:rPr>
              <a:t>-y.</a:t>
            </a:r>
            <a:endParaRPr lang="en-US"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    QUANT  day     much    hot-VERB-IND</a:t>
            </a:r>
          </a:p>
          <a:p>
            <a:pPr>
              <a:buNone/>
            </a:pPr>
            <a:r>
              <a:rPr lang="en-US" sz="2000" dirty="0" smtClean="0">
                <a:solidFill>
                  <a:schemeClr val="tx1"/>
                </a:solidFill>
                <a:latin typeface="+mn-lt"/>
                <a:ea typeface="+mn-ea"/>
                <a:cs typeface="+mn-cs"/>
              </a:rPr>
              <a:t>‘It´s very hot every day’ (Spanish: ‘</a:t>
            </a:r>
            <a:r>
              <a:rPr lang="en-US" sz="2000" dirty="0" err="1" smtClean="0">
                <a:solidFill>
                  <a:schemeClr val="tx1"/>
                </a:solidFill>
                <a:latin typeface="+mn-lt"/>
                <a:ea typeface="+mn-ea"/>
                <a:cs typeface="+mn-cs"/>
              </a:rPr>
              <a:t>Hace</a:t>
            </a:r>
            <a:r>
              <a:rPr lang="en-US" sz="2000" dirty="0" smtClean="0">
                <a:solidFill>
                  <a:schemeClr val="tx1"/>
                </a:solidFill>
                <a:latin typeface="+mn-lt"/>
                <a:ea typeface="+mn-ea"/>
                <a:cs typeface="+mn-cs"/>
              </a:rPr>
              <a:t> mucho </a:t>
            </a:r>
            <a:r>
              <a:rPr lang="en-US" sz="2000" dirty="0" err="1" smtClean="0">
                <a:solidFill>
                  <a:schemeClr val="tx1"/>
                </a:solidFill>
                <a:latin typeface="+mn-lt"/>
                <a:ea typeface="+mn-ea"/>
                <a:cs typeface="+mn-cs"/>
              </a:rPr>
              <a:t>calor</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todos</a:t>
            </a:r>
            <a:r>
              <a:rPr lang="en-US" sz="2000" dirty="0" smtClean="0">
                <a:solidFill>
                  <a:schemeClr val="tx1"/>
                </a:solidFill>
                <a:latin typeface="+mn-lt"/>
                <a:ea typeface="+mn-ea"/>
                <a:cs typeface="+mn-cs"/>
              </a:rPr>
              <a:t> los </a:t>
            </a:r>
            <a:r>
              <a:rPr lang="en-US" sz="2000" dirty="0" err="1" smtClean="0">
                <a:solidFill>
                  <a:schemeClr val="tx1"/>
                </a:solidFill>
                <a:latin typeface="+mn-lt"/>
                <a:ea typeface="+mn-ea"/>
                <a:cs typeface="+mn-cs"/>
              </a:rPr>
              <a:t>días</a:t>
            </a:r>
            <a:r>
              <a:rPr lang="en-US" sz="2000" dirty="0" smtClean="0">
                <a:solidFill>
                  <a:schemeClr val="tx1"/>
                </a:solidFill>
                <a:latin typeface="+mn-lt"/>
                <a:ea typeface="+mn-ea"/>
                <a:cs typeface="+mn-cs"/>
              </a:rPr>
              <a:t>’)</a:t>
            </a:r>
          </a:p>
          <a:p>
            <a:endParaRPr lang="en-US"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116 unseen sentences</a:t>
            </a:r>
          </a:p>
          <a:p>
            <a:r>
              <a:rPr lang="en-US" sz="2800" dirty="0" err="1" smtClean="0"/>
              <a:t>Harmalink</a:t>
            </a:r>
            <a:r>
              <a:rPr lang="en-US" sz="2800" dirty="0" smtClean="0"/>
              <a:t> (1996) textbook</a:t>
            </a:r>
          </a:p>
          <a:p>
            <a:r>
              <a:rPr lang="en-US" sz="2800" dirty="0" smtClean="0"/>
              <a:t>Greetings, health, family</a:t>
            </a:r>
          </a:p>
          <a:p>
            <a:r>
              <a:rPr lang="en-US" sz="2800" dirty="0" smtClean="0"/>
              <a:t>Criterion:  full parse of source sentence</a:t>
            </a:r>
          </a:p>
          <a:p>
            <a:pPr lvl="1"/>
            <a:r>
              <a:rPr lang="en-US" sz="2400" dirty="0" smtClean="0"/>
              <a:t>Two conditions</a:t>
            </a:r>
          </a:p>
          <a:p>
            <a:pPr lvl="2"/>
            <a:r>
              <a:rPr lang="en-US" sz="2000" dirty="0" smtClean="0"/>
              <a:t>Out of vocabulary  (35%)</a:t>
            </a:r>
          </a:p>
          <a:p>
            <a:pPr lvl="2"/>
            <a:r>
              <a:rPr lang="en-US" sz="2000" dirty="0" smtClean="0"/>
              <a:t>No out of vocabulary (51%)</a:t>
            </a:r>
          </a:p>
          <a:p>
            <a:r>
              <a:rPr lang="en-US" sz="2800" dirty="0" smtClean="0"/>
              <a:t>Criterion:  partial parse of source sentence</a:t>
            </a:r>
          </a:p>
          <a:p>
            <a:pPr lvl="1"/>
            <a:r>
              <a:rPr lang="en-US" sz="2400" dirty="0" smtClean="0"/>
              <a:t>Conditions</a:t>
            </a:r>
          </a:p>
          <a:p>
            <a:pPr lvl="2"/>
            <a:r>
              <a:rPr lang="en-US" sz="2000" dirty="0" smtClean="0"/>
              <a:t>OOV: 37%</a:t>
            </a:r>
          </a:p>
          <a:p>
            <a:pPr lvl="2"/>
            <a:r>
              <a:rPr lang="en-US" sz="2000" dirty="0" smtClean="0"/>
              <a:t>No OOV: 65%</a:t>
            </a:r>
            <a:endParaRPr lang="en-US"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Output</a:t>
            </a:r>
            <a:endParaRPr lang="en-US" dirty="0"/>
          </a:p>
        </p:txBody>
      </p:sp>
      <p:sp>
        <p:nvSpPr>
          <p:cNvPr id="3" name="Content Placeholder 2"/>
          <p:cNvSpPr>
            <a:spLocks noGrp="1"/>
          </p:cNvSpPr>
          <p:nvPr>
            <p:ph sz="quarter" idx="1"/>
          </p:nvPr>
        </p:nvSpPr>
        <p:spPr/>
        <p:txBody>
          <a:bodyPr/>
          <a:lstStyle/>
          <a:p>
            <a:r>
              <a:rPr lang="en-US" sz="2000" dirty="0" smtClean="0">
                <a:solidFill>
                  <a:schemeClr val="tx1"/>
                </a:solidFill>
                <a:latin typeface="+mn-lt"/>
                <a:ea typeface="+mn-ea"/>
                <a:cs typeface="+mn-cs"/>
              </a:rPr>
              <a:t>Full parse: </a:t>
            </a:r>
          </a:p>
          <a:p>
            <a:pPr lvl="1">
              <a:buNone/>
            </a:pPr>
            <a:r>
              <a:rPr lang="en-US" sz="1800" dirty="0" err="1" smtClean="0">
                <a:solidFill>
                  <a:schemeClr val="tx1"/>
                </a:solidFill>
                <a:latin typeface="+mn-lt"/>
                <a:ea typeface="+mn-ea"/>
                <a:cs typeface="+mn-cs"/>
              </a:rPr>
              <a:t>sl</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tami</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kure</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küme</a:t>
            </a:r>
            <a:r>
              <a:rPr lang="en-US" sz="1800" dirty="0" smtClean="0">
                <a:solidFill>
                  <a:schemeClr val="tx1"/>
                </a:solidFill>
                <a:latin typeface="+mn-lt"/>
                <a:ea typeface="+mn-ea"/>
                <a:cs typeface="+mn-cs"/>
              </a:rPr>
              <a:t>-le-y (your wife good-VERB-3.IND)</a:t>
            </a:r>
          </a:p>
          <a:p>
            <a:pPr lvl="1">
              <a:buNone/>
            </a:pPr>
            <a:r>
              <a:rPr lang="en-US" sz="1800" dirty="0" err="1" smtClean="0">
                <a:solidFill>
                  <a:schemeClr val="tx1"/>
                </a:solidFill>
                <a:latin typeface="+mn-lt"/>
                <a:ea typeface="+mn-ea"/>
                <a:cs typeface="+mn-cs"/>
              </a:rPr>
              <a:t>tl</a:t>
            </a:r>
            <a:r>
              <a:rPr lang="en-US" sz="1800" dirty="0" smtClean="0">
                <a:solidFill>
                  <a:schemeClr val="tx1"/>
                </a:solidFill>
                <a:latin typeface="+mn-lt"/>
                <a:ea typeface="+mn-ea"/>
                <a:cs typeface="+mn-cs"/>
              </a:rPr>
              <a:t>: TU ESPOSA ESTÁ BIEN (‘your wife is fine’)</a:t>
            </a:r>
          </a:p>
          <a:p>
            <a:pPr lvl="1">
              <a:buNone/>
            </a:pPr>
            <a:r>
              <a:rPr lang="en-US" sz="1800" dirty="0" smtClean="0">
                <a:solidFill>
                  <a:schemeClr val="tx1"/>
                </a:solidFill>
                <a:latin typeface="+mn-lt"/>
                <a:ea typeface="+mn-ea"/>
                <a:cs typeface="+mn-cs"/>
              </a:rPr>
              <a:t>tree: &lt;((S (NP (DET 'TU') (NBAR (N 'ESPOSA') ) ) (VPBAR (VP (POLP (VBAR (AUX 'ESTÁ') (V 'BIEN') ) ) ) ) ) )&gt;</a:t>
            </a:r>
          </a:p>
          <a:p>
            <a:pPr>
              <a:buNone/>
            </a:pPr>
            <a:r>
              <a:rPr lang="en-US" sz="2000" dirty="0" smtClean="0">
                <a:solidFill>
                  <a:schemeClr val="tx1"/>
                </a:solidFill>
                <a:latin typeface="+mn-lt"/>
                <a:ea typeface="+mn-ea"/>
                <a:cs typeface="+mn-cs"/>
              </a:rPr>
              <a:t> </a:t>
            </a:r>
          </a:p>
          <a:p>
            <a:r>
              <a:rPr lang="en-US" sz="2000" dirty="0" smtClean="0">
                <a:solidFill>
                  <a:schemeClr val="tx1"/>
                </a:solidFill>
                <a:latin typeface="+mn-lt"/>
                <a:ea typeface="+mn-ea"/>
                <a:cs typeface="+mn-cs"/>
              </a:rPr>
              <a:t> Partial parse:</a:t>
            </a:r>
          </a:p>
          <a:p>
            <a:pPr lvl="1">
              <a:buNone/>
            </a:pPr>
            <a:r>
              <a:rPr lang="en-US" sz="1800" dirty="0" err="1" smtClean="0">
                <a:solidFill>
                  <a:schemeClr val="tx1"/>
                </a:solidFill>
                <a:latin typeface="+mn-lt"/>
                <a:ea typeface="+mn-ea"/>
                <a:cs typeface="+mn-cs"/>
              </a:rPr>
              <a:t>sl</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tami</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pu</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che</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küme</a:t>
            </a:r>
            <a:r>
              <a:rPr lang="en-US" sz="1800" dirty="0" smtClean="0">
                <a:solidFill>
                  <a:schemeClr val="tx1"/>
                </a:solidFill>
                <a:latin typeface="+mn-lt"/>
                <a:ea typeface="+mn-ea"/>
                <a:cs typeface="+mn-cs"/>
              </a:rPr>
              <a:t>-le-y </a:t>
            </a:r>
            <a:r>
              <a:rPr lang="en-US" sz="1800" dirty="0" err="1" smtClean="0">
                <a:solidFill>
                  <a:schemeClr val="tx1"/>
                </a:solidFill>
                <a:latin typeface="+mn-lt"/>
                <a:ea typeface="+mn-ea"/>
                <a:cs typeface="+mn-cs"/>
              </a:rPr>
              <a:t>kom</a:t>
            </a:r>
            <a:r>
              <a:rPr lang="en-US" sz="1800" dirty="0" smtClean="0">
                <a:solidFill>
                  <a:schemeClr val="tx1"/>
                </a:solidFill>
                <a:latin typeface="+mn-lt"/>
                <a:ea typeface="+mn-ea"/>
                <a:cs typeface="+mn-cs"/>
              </a:rPr>
              <a:t> (your PL people good-VERB-3.IND QUANT)</a:t>
            </a:r>
          </a:p>
          <a:p>
            <a:pPr lvl="1">
              <a:buNone/>
            </a:pPr>
            <a:r>
              <a:rPr lang="en-US" sz="1800" dirty="0" err="1" smtClean="0">
                <a:solidFill>
                  <a:schemeClr val="tx1"/>
                </a:solidFill>
                <a:latin typeface="+mn-lt"/>
                <a:ea typeface="+mn-ea"/>
                <a:cs typeface="+mn-cs"/>
              </a:rPr>
              <a:t>tl</a:t>
            </a:r>
            <a:r>
              <a:rPr lang="en-US" sz="1800" dirty="0" smtClean="0">
                <a:solidFill>
                  <a:schemeClr val="tx1"/>
                </a:solidFill>
                <a:latin typeface="+mn-lt"/>
                <a:ea typeface="+mn-ea"/>
                <a:cs typeface="+mn-cs"/>
              </a:rPr>
              <a:t>: TUS PERSONAS ESTÁN BIEN TODO (‘your people are all fine’)</a:t>
            </a:r>
          </a:p>
          <a:p>
            <a:pPr lvl="1">
              <a:buNone/>
            </a:pPr>
            <a:r>
              <a:rPr lang="en-US" sz="1800" dirty="0" smtClean="0">
                <a:solidFill>
                  <a:schemeClr val="tx1"/>
                </a:solidFill>
                <a:latin typeface="+mn-lt"/>
                <a:ea typeface="+mn-ea"/>
                <a:cs typeface="+mn-cs"/>
              </a:rPr>
              <a:t>tree: &lt;((S (NP (DET 'TUS') (NBAR (N 'PERSONAS') ) ) (VPBAR (VP (POLP (VBAR (AUX 'ESTÁN') (V 'BIEN') ) ) ) ) ) )&gt; &lt;(DET 'TODO')&gt;</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Iñupiaq</a:t>
            </a:r>
            <a:endParaRPr lang="en-US" dirty="0"/>
          </a:p>
        </p:txBody>
      </p:sp>
      <p:pic>
        <p:nvPicPr>
          <p:cNvPr id="56323" name="Picture 3"/>
          <p:cNvPicPr>
            <a:picLocks noGrp="1" noChangeAspect="1" noChangeArrowheads="1"/>
          </p:cNvPicPr>
          <p:nvPr>
            <p:ph sz="quarter" idx="1"/>
          </p:nvPr>
        </p:nvPicPr>
        <p:blipFill>
          <a:blip r:embed="rId2" cstate="print"/>
          <a:srcRect/>
          <a:stretch>
            <a:fillRect/>
          </a:stretch>
        </p:blipFill>
        <p:spPr bwMode="auto">
          <a:xfrm>
            <a:off x="381000" y="1752600"/>
            <a:ext cx="3746341" cy="4525963"/>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cstate="print"/>
          <a:srcRect/>
          <a:stretch>
            <a:fillRect/>
          </a:stretch>
        </p:blipFill>
        <p:spPr bwMode="auto">
          <a:xfrm>
            <a:off x="4267200" y="1447800"/>
            <a:ext cx="4717257" cy="5105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Three Language Communities</a:t>
            </a:r>
          </a:p>
        </p:txBody>
      </p:sp>
      <p:sp>
        <p:nvSpPr>
          <p:cNvPr id="9219" name="Content Placeholder 2"/>
          <p:cNvSpPr>
            <a:spLocks noGrp="1"/>
          </p:cNvSpPr>
          <p:nvPr>
            <p:ph sz="quarter" idx="1"/>
          </p:nvPr>
        </p:nvSpPr>
        <p:spPr>
          <a:xfrm>
            <a:off x="304800" y="1981200"/>
            <a:ext cx="8305800" cy="4267200"/>
          </a:xfrm>
        </p:spPr>
        <p:txBody>
          <a:bodyPr/>
          <a:lstStyle/>
          <a:p>
            <a:r>
              <a:rPr lang="en-US" sz="2400" dirty="0" smtClean="0"/>
              <a:t>North Slope </a:t>
            </a:r>
            <a:r>
              <a:rPr lang="en-US" sz="2400" dirty="0" err="1" smtClean="0"/>
              <a:t>Iñupiat</a:t>
            </a:r>
            <a:r>
              <a:rPr lang="en-US" sz="2400" dirty="0" smtClean="0"/>
              <a:t> (Alaska)</a:t>
            </a:r>
          </a:p>
          <a:p>
            <a:pPr lvl="1"/>
            <a:r>
              <a:rPr lang="en-US" sz="2000" dirty="0" smtClean="0"/>
              <a:t>Edna MacLean (linguist, lexicographer, native speaker)</a:t>
            </a:r>
          </a:p>
          <a:p>
            <a:pPr lvl="1"/>
            <a:r>
              <a:rPr lang="en-US" sz="2000" dirty="0" smtClean="0"/>
              <a:t>Larry Kaplan (linguist, Alaska  Native Language Center, University of Alaska, Fairbanks)</a:t>
            </a:r>
          </a:p>
          <a:p>
            <a:pPr lvl="1"/>
            <a:r>
              <a:rPr lang="en-US" sz="2000" dirty="0" err="1" smtClean="0"/>
              <a:t>Aric</a:t>
            </a:r>
            <a:r>
              <a:rPr lang="en-US" sz="2000" dirty="0" smtClean="0"/>
              <a:t> Bills (linguistics student, UAF)</a:t>
            </a:r>
          </a:p>
          <a:p>
            <a:r>
              <a:rPr lang="en-US" sz="2400" dirty="0" err="1" smtClean="0"/>
              <a:t>Mapuche</a:t>
            </a:r>
            <a:r>
              <a:rPr lang="en-US" sz="2400" dirty="0" smtClean="0"/>
              <a:t> (Chile, Argentina)</a:t>
            </a:r>
          </a:p>
          <a:p>
            <a:pPr lvl="1"/>
            <a:r>
              <a:rPr lang="en-US" sz="2000" dirty="0" err="1" smtClean="0"/>
              <a:t>Rosendo</a:t>
            </a:r>
            <a:r>
              <a:rPr lang="en-US" sz="2000" dirty="0" smtClean="0"/>
              <a:t> </a:t>
            </a:r>
            <a:r>
              <a:rPr lang="en-US" sz="2000" dirty="0" err="1" smtClean="0"/>
              <a:t>Huisca</a:t>
            </a:r>
            <a:r>
              <a:rPr lang="en-US" sz="2000" dirty="0" smtClean="0"/>
              <a:t> (language expert, lexicographer, native speaker)</a:t>
            </a:r>
          </a:p>
          <a:p>
            <a:pPr lvl="1"/>
            <a:r>
              <a:rPr lang="en-US" sz="2000" dirty="0" err="1" smtClean="0"/>
              <a:t>Eliseo</a:t>
            </a:r>
            <a:r>
              <a:rPr lang="en-US" sz="2000" dirty="0" smtClean="0"/>
              <a:t> </a:t>
            </a:r>
            <a:r>
              <a:rPr lang="en-US" sz="2000" dirty="0" err="1" smtClean="0"/>
              <a:t>Cañulef</a:t>
            </a:r>
            <a:r>
              <a:rPr lang="en-US" sz="2000" dirty="0" smtClean="0"/>
              <a:t> (bilingual education and language maintenance)</a:t>
            </a:r>
          </a:p>
          <a:p>
            <a:r>
              <a:rPr lang="en-US" sz="2400" dirty="0" err="1" smtClean="0"/>
              <a:t>Anishinaabe</a:t>
            </a:r>
            <a:r>
              <a:rPr lang="en-US" sz="2400" dirty="0" smtClean="0"/>
              <a:t> (</a:t>
            </a:r>
            <a:r>
              <a:rPr lang="en-US" sz="2400" dirty="0" err="1" smtClean="0"/>
              <a:t>Ojibwe</a:t>
            </a:r>
            <a:r>
              <a:rPr lang="en-US" sz="2400" dirty="0" smtClean="0"/>
              <a:t>, </a:t>
            </a:r>
            <a:r>
              <a:rPr lang="en-US" sz="2400" dirty="0" err="1" smtClean="0">
                <a:solidFill>
                  <a:srgbClr val="000000"/>
                </a:solidFill>
              </a:rPr>
              <a:t>Potawatame</a:t>
            </a:r>
            <a:r>
              <a:rPr lang="en-US" sz="2400" dirty="0" smtClean="0">
                <a:solidFill>
                  <a:srgbClr val="000000"/>
                </a:solidFill>
              </a:rPr>
              <a:t>, Odawa) </a:t>
            </a:r>
            <a:r>
              <a:rPr lang="en-US" sz="2400" dirty="0" smtClean="0"/>
              <a:t>(Great Lakes)</a:t>
            </a:r>
          </a:p>
          <a:p>
            <a:pPr lvl="1"/>
            <a:r>
              <a:rPr lang="en-US" sz="2000" dirty="0" smtClean="0"/>
              <a:t>Margaret </a:t>
            </a:r>
            <a:r>
              <a:rPr lang="en-US" sz="2000" dirty="0" err="1" smtClean="0"/>
              <a:t>Noori</a:t>
            </a:r>
            <a:r>
              <a:rPr lang="en-US" sz="2000" dirty="0" smtClean="0"/>
              <a:t> (linguist, language revitalization)</a:t>
            </a:r>
          </a:p>
        </p:txBody>
      </p:sp>
      <p:pic>
        <p:nvPicPr>
          <p:cNvPr id="4" name="Picture 2"/>
          <p:cNvPicPr>
            <a:picLocks noChangeAspect="1" noChangeArrowheads="1"/>
          </p:cNvPicPr>
          <p:nvPr/>
        </p:nvPicPr>
        <p:blipFill>
          <a:blip r:embed="rId2" cstate="print"/>
          <a:srcRect/>
          <a:stretch>
            <a:fillRect/>
          </a:stretch>
        </p:blipFill>
        <p:spPr bwMode="auto">
          <a:xfrm>
            <a:off x="7696200" y="3276600"/>
            <a:ext cx="1080103" cy="1706563"/>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172201" y="5373809"/>
            <a:ext cx="1371600" cy="1256386"/>
          </a:xfrm>
          <a:prstGeom prst="rect">
            <a:avLst/>
          </a:prstGeom>
          <a:noFill/>
          <a:ln w="9525">
            <a:noFill/>
            <a:miter lim="800000"/>
            <a:headEnd/>
            <a:tailEnd/>
          </a:ln>
          <a:effectLst/>
        </p:spPr>
      </p:pic>
      <p:pic>
        <p:nvPicPr>
          <p:cNvPr id="6" name="Content Placeholder 3" descr="eskimo-aleut-map.bmp"/>
          <p:cNvPicPr>
            <a:picLocks noChangeAspect="1"/>
          </p:cNvPicPr>
          <p:nvPr/>
        </p:nvPicPr>
        <p:blipFill>
          <a:blip r:embed="rId4"/>
          <a:srcRect/>
          <a:stretch>
            <a:fillRect/>
          </a:stretch>
        </p:blipFill>
        <p:spPr>
          <a:xfrm>
            <a:off x="6553200" y="1447800"/>
            <a:ext cx="1669679" cy="117316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Iñupiaq</a:t>
            </a:r>
            <a:r>
              <a:rPr lang="en-US" dirty="0" smtClean="0"/>
              <a:t> resources</a:t>
            </a:r>
            <a:endParaRPr lang="en-US" dirty="0"/>
          </a:p>
        </p:txBody>
      </p:sp>
      <p:sp>
        <p:nvSpPr>
          <p:cNvPr id="3" name="Content Placeholder 2"/>
          <p:cNvSpPr>
            <a:spLocks noGrp="1"/>
          </p:cNvSpPr>
          <p:nvPr>
            <p:ph sz="quarter" idx="1"/>
          </p:nvPr>
        </p:nvSpPr>
        <p:spPr/>
        <p:txBody>
          <a:bodyPr/>
          <a:lstStyle/>
          <a:p>
            <a:r>
              <a:rPr lang="en-US" sz="2800" dirty="0" smtClean="0"/>
              <a:t>Larry Kaplan and </a:t>
            </a:r>
            <a:r>
              <a:rPr lang="en-US" sz="2800" dirty="0" err="1" smtClean="0"/>
              <a:t>Aric</a:t>
            </a:r>
            <a:r>
              <a:rPr lang="en-US" sz="2800" dirty="0" smtClean="0"/>
              <a:t> Bills collected stories from the Alaska Native Language Center</a:t>
            </a:r>
          </a:p>
          <a:p>
            <a:r>
              <a:rPr lang="en-US" sz="2800" dirty="0" smtClean="0"/>
              <a:t>CMU undergraduates typed them.</a:t>
            </a:r>
          </a:p>
          <a:p>
            <a:r>
              <a:rPr lang="en-US" sz="2800" dirty="0" err="1" smtClean="0"/>
              <a:t>Aric</a:t>
            </a:r>
            <a:r>
              <a:rPr lang="en-US" sz="2800" dirty="0" smtClean="0"/>
              <a:t> Bills proofread.</a:t>
            </a:r>
          </a:p>
          <a:p>
            <a:r>
              <a:rPr lang="en-US" sz="2800" dirty="0" smtClean="0"/>
              <a:t>Total number of tokens:  around 10K.</a:t>
            </a:r>
          </a:p>
          <a:p>
            <a:r>
              <a:rPr lang="en-US" sz="2800" dirty="0" smtClean="0"/>
              <a:t>Some words were taken from Alaskool.org, but many lexical items were typed by </a:t>
            </a:r>
            <a:r>
              <a:rPr lang="en-US" sz="2800" dirty="0" err="1" smtClean="0"/>
              <a:t>Aric</a:t>
            </a:r>
            <a:r>
              <a:rPr lang="en-US" sz="2800" dirty="0" smtClean="0"/>
              <a:t> and CMU </a:t>
            </a:r>
            <a:r>
              <a:rPr lang="en-US" sz="2800" dirty="0" err="1" smtClean="0"/>
              <a:t>unergraduates</a:t>
            </a:r>
            <a:r>
              <a:rPr lang="en-US" sz="2800" dirty="0" smtClean="0"/>
              <a:t> </a:t>
            </a:r>
          </a:p>
          <a:p>
            <a:pPr lvl="1"/>
            <a:r>
              <a:rPr lang="en-US" sz="2400" dirty="0" smtClean="0"/>
              <a:t>Based on a paper lexicon by Edna MacLean</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Iñupiaq</a:t>
            </a:r>
            <a:r>
              <a:rPr lang="en-US" dirty="0" smtClean="0"/>
              <a:t> XFST transducer</a:t>
            </a:r>
            <a:endParaRPr lang="en-US" dirty="0"/>
          </a:p>
        </p:txBody>
      </p:sp>
      <p:sp>
        <p:nvSpPr>
          <p:cNvPr id="3" name="Content Placeholder 2"/>
          <p:cNvSpPr>
            <a:spLocks noGrp="1"/>
          </p:cNvSpPr>
          <p:nvPr>
            <p:ph sz="quarter" idx="1"/>
          </p:nvPr>
        </p:nvSpPr>
        <p:spPr/>
        <p:txBody>
          <a:bodyPr/>
          <a:lstStyle/>
          <a:p>
            <a:r>
              <a:rPr lang="en-US" sz="2800" dirty="0" smtClean="0"/>
              <a:t>Implemented by </a:t>
            </a:r>
            <a:r>
              <a:rPr lang="en-US" sz="2800" dirty="0" err="1" smtClean="0"/>
              <a:t>Aric</a:t>
            </a:r>
            <a:r>
              <a:rPr lang="en-US" sz="2800" dirty="0" smtClean="0"/>
              <a:t> Bills.</a:t>
            </a:r>
          </a:p>
          <a:p>
            <a:r>
              <a:rPr lang="en-US" sz="2800" dirty="0" smtClean="0"/>
              <a:t>Inspired by Per </a:t>
            </a:r>
            <a:r>
              <a:rPr lang="en-US" sz="2800" dirty="0" err="1" smtClean="0"/>
              <a:t>Langaard’s</a:t>
            </a:r>
            <a:r>
              <a:rPr lang="en-US" sz="2800" dirty="0" smtClean="0"/>
              <a:t> </a:t>
            </a:r>
            <a:r>
              <a:rPr lang="en-US" sz="2800" dirty="0" err="1" smtClean="0"/>
              <a:t>Kalaallisut</a:t>
            </a:r>
            <a:r>
              <a:rPr lang="en-US" sz="2800" dirty="0" smtClean="0"/>
              <a:t> spelling checker</a:t>
            </a:r>
          </a:p>
          <a:p>
            <a:endParaRPr lang="en-US" dirty="0"/>
          </a:p>
        </p:txBody>
      </p:sp>
      <p:pic>
        <p:nvPicPr>
          <p:cNvPr id="4" name="Picture 2"/>
          <p:cNvPicPr>
            <a:picLocks noChangeAspect="1" noChangeArrowheads="1"/>
          </p:cNvPicPr>
          <p:nvPr/>
        </p:nvPicPr>
        <p:blipFill>
          <a:blip r:embed="rId2"/>
          <a:srcRect/>
          <a:stretch>
            <a:fillRect/>
          </a:stretch>
        </p:blipFill>
        <p:spPr bwMode="auto">
          <a:xfrm>
            <a:off x="228600" y="3962400"/>
            <a:ext cx="8534401" cy="1095375"/>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90512" y="1143000"/>
            <a:ext cx="8853488" cy="4829175"/>
          </a:xfrm>
          <a:prstGeom prst="rect">
            <a:avLst/>
          </a:prstGeom>
          <a:noFill/>
          <a:ln w="9525">
            <a:noFill/>
            <a:miter lim="800000"/>
            <a:headEnd/>
            <a:tailEnd/>
          </a:ln>
          <a:effectLst/>
        </p:spPr>
      </p:pic>
      <p:sp>
        <p:nvSpPr>
          <p:cNvPr id="5" name="TextBox 4"/>
          <p:cNvSpPr txBox="1"/>
          <p:nvPr/>
        </p:nvSpPr>
        <p:spPr>
          <a:xfrm>
            <a:off x="304800" y="533400"/>
            <a:ext cx="3657600" cy="369332"/>
          </a:xfrm>
          <a:prstGeom prst="rect">
            <a:avLst/>
          </a:prstGeom>
          <a:noFill/>
        </p:spPr>
        <p:txBody>
          <a:bodyPr wrap="square" rtlCol="0">
            <a:spAutoFit/>
          </a:bodyPr>
          <a:lstStyle/>
          <a:p>
            <a:r>
              <a:rPr lang="en-US" dirty="0" err="1" smtClean="0"/>
              <a:t>Morphotactics</a:t>
            </a:r>
            <a:endParaRPr lang="en-US" dirty="0"/>
          </a:p>
        </p:txBody>
      </p:sp>
      <p:pic>
        <p:nvPicPr>
          <p:cNvPr id="58371" name="Picture 3"/>
          <p:cNvPicPr>
            <a:picLocks noChangeAspect="1" noChangeArrowheads="1"/>
          </p:cNvPicPr>
          <p:nvPr/>
        </p:nvPicPr>
        <p:blipFill>
          <a:blip r:embed="rId3"/>
          <a:srcRect/>
          <a:stretch>
            <a:fillRect/>
          </a:stretch>
        </p:blipFill>
        <p:spPr bwMode="auto">
          <a:xfrm>
            <a:off x="457200" y="1143000"/>
            <a:ext cx="4210050" cy="11811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229600" cy="1143000"/>
          </a:xfrm>
        </p:spPr>
        <p:txBody>
          <a:bodyPr/>
          <a:lstStyle/>
          <a:p>
            <a:r>
              <a:rPr lang="en-US" dirty="0" err="1" smtClean="0"/>
              <a:t>Morphophonemics</a:t>
            </a:r>
            <a:endParaRPr lang="en-US" dirty="0"/>
          </a:p>
        </p:txBody>
      </p:sp>
      <p:sp>
        <p:nvSpPr>
          <p:cNvPr id="4" name="Content Placeholder 3"/>
          <p:cNvSpPr>
            <a:spLocks noGrp="1"/>
          </p:cNvSpPr>
          <p:nvPr>
            <p:ph sz="quarter" idx="1"/>
          </p:nvPr>
        </p:nvSpPr>
        <p:spPr>
          <a:xfrm>
            <a:off x="381000" y="1676400"/>
            <a:ext cx="8229600" cy="4525963"/>
          </a:xfrm>
        </p:spPr>
        <p:txBody>
          <a:bodyPr/>
          <a:lstStyle/>
          <a:p>
            <a:r>
              <a:rPr lang="en-US" dirty="0" smtClean="0"/>
              <a:t>Assimilation</a:t>
            </a:r>
          </a:p>
          <a:p>
            <a:r>
              <a:rPr lang="en-US" dirty="0" err="1" smtClean="0"/>
              <a:t>Palatalization</a:t>
            </a:r>
            <a:endParaRPr lang="en-US" dirty="0" smtClean="0"/>
          </a:p>
          <a:p>
            <a:r>
              <a:rPr lang="en-US" dirty="0" err="1" smtClean="0"/>
              <a:t>Gemination</a:t>
            </a:r>
            <a:endParaRPr lang="en-US" dirty="0" smtClean="0"/>
          </a:p>
          <a:p>
            <a:r>
              <a:rPr lang="en-US" dirty="0" smtClean="0"/>
              <a:t>Etc.</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28600" y="838200"/>
            <a:ext cx="8526365" cy="3647878"/>
          </a:xfrm>
          <a:prstGeom prst="rect">
            <a:avLst/>
          </a:prstGeom>
          <a:noFill/>
          <a:ln w="9525">
            <a:noFill/>
            <a:miter lim="800000"/>
            <a:headEnd/>
            <a:tailEnd/>
          </a:ln>
          <a:effectLst/>
        </p:spPr>
      </p:pic>
      <p:sp>
        <p:nvSpPr>
          <p:cNvPr id="5" name="TextBox 4"/>
          <p:cNvSpPr txBox="1"/>
          <p:nvPr/>
        </p:nvSpPr>
        <p:spPr>
          <a:xfrm>
            <a:off x="990600" y="4648200"/>
            <a:ext cx="3429000" cy="646331"/>
          </a:xfrm>
          <a:prstGeom prst="rect">
            <a:avLst/>
          </a:prstGeom>
          <a:noFill/>
        </p:spPr>
        <p:txBody>
          <a:bodyPr wrap="square" rtlCol="0">
            <a:spAutoFit/>
          </a:bodyPr>
          <a:lstStyle/>
          <a:p>
            <a:r>
              <a:rPr lang="en-US" dirty="0" smtClean="0"/>
              <a:t>Red: not covered</a:t>
            </a:r>
          </a:p>
          <a:p>
            <a:r>
              <a:rPr lang="en-US" dirty="0" smtClean="0"/>
              <a:t>Black: covered</a:t>
            </a:r>
            <a:endParaRPr lang="en-US" dirty="0"/>
          </a:p>
        </p:txBody>
      </p:sp>
      <p:sp>
        <p:nvSpPr>
          <p:cNvPr id="6" name="TextBox 5"/>
          <p:cNvSpPr txBox="1"/>
          <p:nvPr/>
        </p:nvSpPr>
        <p:spPr>
          <a:xfrm>
            <a:off x="4267200" y="5638800"/>
            <a:ext cx="4267200" cy="646331"/>
          </a:xfrm>
          <a:prstGeom prst="rect">
            <a:avLst/>
          </a:prstGeom>
          <a:noFill/>
        </p:spPr>
        <p:txBody>
          <a:bodyPr wrap="square" rtlCol="0">
            <a:spAutoFit/>
          </a:bodyPr>
          <a:lstStyle/>
          <a:p>
            <a:r>
              <a:rPr lang="en-US" dirty="0" smtClean="0"/>
              <a:t>Currently creating gold standard output for automatic testing.</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action</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Find an endangered language community and offer your services.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74638"/>
            <a:ext cx="8305800" cy="868362"/>
          </a:xfrm>
        </p:spPr>
        <p:txBody>
          <a:bodyPr/>
          <a:lstStyle/>
          <a:p>
            <a:r>
              <a:rPr lang="en-US" smtClean="0"/>
              <a:t>Other sources of information</a:t>
            </a:r>
          </a:p>
        </p:txBody>
      </p:sp>
      <p:sp>
        <p:nvSpPr>
          <p:cNvPr id="10243" name="Content Placeholder 2"/>
          <p:cNvSpPr>
            <a:spLocks noGrp="1"/>
          </p:cNvSpPr>
          <p:nvPr>
            <p:ph sz="quarter" idx="1"/>
          </p:nvPr>
        </p:nvSpPr>
        <p:spPr>
          <a:xfrm>
            <a:off x="304800" y="1447800"/>
            <a:ext cx="8229600" cy="4953000"/>
          </a:xfrm>
        </p:spPr>
        <p:txBody>
          <a:bodyPr/>
          <a:lstStyle/>
          <a:p>
            <a:r>
              <a:rPr lang="en-US" sz="2800" dirty="0" err="1" smtClean="0"/>
              <a:t>Delyth</a:t>
            </a:r>
            <a:r>
              <a:rPr lang="en-US" sz="2800" dirty="0" smtClean="0"/>
              <a:t> </a:t>
            </a:r>
            <a:r>
              <a:rPr lang="en-US" sz="2800" dirty="0" err="1" smtClean="0"/>
              <a:t>Prys</a:t>
            </a:r>
            <a:r>
              <a:rPr lang="en-US" sz="2800" dirty="0" smtClean="0"/>
              <a:t> </a:t>
            </a:r>
          </a:p>
          <a:p>
            <a:pPr lvl="1"/>
            <a:r>
              <a:rPr lang="en-US" sz="2400" dirty="0" smtClean="0"/>
              <a:t>Welsh, Native speaker</a:t>
            </a:r>
          </a:p>
          <a:p>
            <a:pPr lvl="1"/>
            <a:r>
              <a:rPr lang="en-US" sz="2400" dirty="0" smtClean="0"/>
              <a:t>Language technologies developer, terminologist, language revitalization</a:t>
            </a:r>
          </a:p>
          <a:p>
            <a:r>
              <a:rPr lang="en-US" sz="2800" dirty="0" smtClean="0"/>
              <a:t>Jonathan </a:t>
            </a:r>
            <a:r>
              <a:rPr lang="en-US" sz="2800" dirty="0" err="1" smtClean="0"/>
              <a:t>Amith</a:t>
            </a:r>
            <a:endParaRPr lang="en-US" sz="2800" dirty="0" smtClean="0"/>
          </a:p>
          <a:p>
            <a:pPr lvl="1"/>
            <a:r>
              <a:rPr lang="en-US" sz="2400" dirty="0" err="1" smtClean="0"/>
              <a:t>Nahuatl</a:t>
            </a:r>
            <a:r>
              <a:rPr lang="en-US" sz="2400" dirty="0" smtClean="0"/>
              <a:t> (Mexico), Anthropologist, linguist</a:t>
            </a:r>
          </a:p>
          <a:p>
            <a:pPr lvl="1"/>
            <a:r>
              <a:rPr lang="en-US" sz="2400" dirty="0" smtClean="0"/>
              <a:t>Language technologies developer</a:t>
            </a:r>
          </a:p>
          <a:p>
            <a:r>
              <a:rPr lang="en-US" sz="2800" dirty="0" smtClean="0"/>
              <a:t>Per </a:t>
            </a:r>
            <a:r>
              <a:rPr lang="en-US" sz="2800" dirty="0" err="1" smtClean="0">
                <a:solidFill>
                  <a:srgbClr val="000000"/>
                </a:solidFill>
              </a:rPr>
              <a:t>Langgaard</a:t>
            </a:r>
            <a:endParaRPr lang="en-US" sz="2800" dirty="0" smtClean="0">
              <a:solidFill>
                <a:srgbClr val="000000"/>
              </a:solidFill>
            </a:endParaRPr>
          </a:p>
          <a:p>
            <a:pPr lvl="1"/>
            <a:r>
              <a:rPr lang="en-US" sz="2400" dirty="0" err="1" smtClean="0">
                <a:solidFill>
                  <a:srgbClr val="000000"/>
                </a:solidFill>
              </a:rPr>
              <a:t>Kalaallisut</a:t>
            </a:r>
            <a:r>
              <a:rPr lang="en-US" sz="2400" dirty="0" smtClean="0">
                <a:solidFill>
                  <a:srgbClr val="000000"/>
                </a:solidFill>
              </a:rPr>
              <a:t> (Greenland), Greenlandic Government</a:t>
            </a:r>
          </a:p>
          <a:p>
            <a:pPr lvl="1"/>
            <a:r>
              <a:rPr lang="en-US" sz="2400" dirty="0" smtClean="0">
                <a:solidFill>
                  <a:srgbClr val="000000"/>
                </a:solidFill>
              </a:rPr>
              <a:t>Language technologies developer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533400"/>
            <a:ext cx="7772400" cy="655638"/>
          </a:xfrm>
        </p:spPr>
        <p:txBody>
          <a:bodyPr>
            <a:normAutofit fontScale="90000"/>
          </a:bodyPr>
          <a:lstStyle/>
          <a:p>
            <a:r>
              <a:rPr lang="en-US" dirty="0" smtClean="0"/>
              <a:t>North Slope </a:t>
            </a:r>
            <a:r>
              <a:rPr lang="en-US" dirty="0" err="1" smtClean="0"/>
              <a:t>Iñupiat</a:t>
            </a:r>
            <a:endParaRPr lang="en-US" dirty="0" smtClean="0"/>
          </a:p>
        </p:txBody>
      </p:sp>
      <p:sp>
        <p:nvSpPr>
          <p:cNvPr id="11267" name="Content Placeholder 2"/>
          <p:cNvSpPr>
            <a:spLocks noGrp="1"/>
          </p:cNvSpPr>
          <p:nvPr>
            <p:ph sz="quarter" idx="1"/>
          </p:nvPr>
        </p:nvSpPr>
        <p:spPr>
          <a:xfrm>
            <a:off x="457200" y="1371600"/>
            <a:ext cx="8305800" cy="5181600"/>
          </a:xfrm>
        </p:spPr>
        <p:txBody>
          <a:bodyPr/>
          <a:lstStyle/>
          <a:p>
            <a:r>
              <a:rPr lang="en-US" sz="2800" dirty="0" smtClean="0"/>
              <a:t>Language:  North Slope </a:t>
            </a:r>
            <a:r>
              <a:rPr lang="en-US" sz="2800" dirty="0" err="1" smtClean="0"/>
              <a:t>Iñupiaq</a:t>
            </a:r>
            <a:endParaRPr lang="en-US" sz="2800" dirty="0" smtClean="0"/>
          </a:p>
          <a:p>
            <a:r>
              <a:rPr lang="en-US" sz="2800" dirty="0" smtClean="0"/>
              <a:t>About 5000 people</a:t>
            </a:r>
          </a:p>
          <a:p>
            <a:r>
              <a:rPr lang="en-US" sz="2800" dirty="0" smtClean="0"/>
              <a:t>Almost all native speakers are over 40 years old</a:t>
            </a:r>
          </a:p>
          <a:p>
            <a:r>
              <a:rPr lang="en-US" sz="2800" dirty="0" smtClean="0"/>
              <a:t>Some bilingual education and second language education	</a:t>
            </a:r>
          </a:p>
          <a:p>
            <a:r>
              <a:rPr lang="en-US" sz="2800" dirty="0" smtClean="0"/>
              <a:t>Status: endangered</a:t>
            </a:r>
          </a:p>
          <a:p>
            <a:pPr lvl="1"/>
            <a:r>
              <a:rPr lang="en-US" sz="2400" dirty="0" smtClean="0"/>
              <a:t>Related to languages whose status is better:   Inuktitut (Canada), </a:t>
            </a:r>
            <a:r>
              <a:rPr lang="en-US" sz="2400" dirty="0" err="1" smtClean="0"/>
              <a:t>Kalaallisut</a:t>
            </a:r>
            <a:r>
              <a:rPr lang="en-US" sz="2400" dirty="0" smtClean="0"/>
              <a:t> (Greenland)</a:t>
            </a:r>
          </a:p>
          <a:p>
            <a:pPr lvl="1"/>
            <a:r>
              <a:rPr lang="en-US" sz="2400" dirty="0" smtClean="0"/>
              <a:t>Related to languages that are also endangered: </a:t>
            </a:r>
            <a:r>
              <a:rPr lang="en-US" sz="2400" dirty="0" smtClean="0">
                <a:solidFill>
                  <a:srgbClr val="000000"/>
                </a:solidFill>
              </a:rPr>
              <a:t>Kobuk Pass Inupiaq.</a:t>
            </a:r>
          </a:p>
        </p:txBody>
      </p:sp>
      <p:pic>
        <p:nvPicPr>
          <p:cNvPr id="4" name="Content Placeholder 3" descr="eskimo-aleut-map.bmp"/>
          <p:cNvPicPr>
            <a:picLocks noChangeAspect="1"/>
          </p:cNvPicPr>
          <p:nvPr/>
        </p:nvPicPr>
        <p:blipFill>
          <a:blip r:embed="rId2"/>
          <a:srcRect/>
          <a:stretch>
            <a:fillRect/>
          </a:stretch>
        </p:blipFill>
        <p:spPr>
          <a:xfrm>
            <a:off x="6248400" y="609600"/>
            <a:ext cx="2209800" cy="155266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1361</TotalTime>
  <Words>3464</Words>
  <Application>Microsoft Office PowerPoint</Application>
  <PresentationFormat>On-screen Show (4:3)</PresentationFormat>
  <Paragraphs>696</Paragraphs>
  <Slides>75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Equity</vt:lpstr>
      <vt:lpstr>Chart</vt:lpstr>
      <vt:lpstr>Adaptable, Community Controlled Language Technologies</vt:lpstr>
      <vt:lpstr>The double life of an endangered language researcher</vt:lpstr>
      <vt:lpstr>Outline</vt:lpstr>
      <vt:lpstr>Suggested Research Program</vt:lpstr>
      <vt:lpstr>Endangered Languages</vt:lpstr>
      <vt:lpstr>Importance of Endangered Languages</vt:lpstr>
      <vt:lpstr>Three Language Communities</vt:lpstr>
      <vt:lpstr>Other sources of information</vt:lpstr>
      <vt:lpstr>North Slope Iñupiat</vt:lpstr>
      <vt:lpstr>Properties of Iñupiaq (From notes by Lawrence Kaplan)</vt:lpstr>
      <vt:lpstr>Properties of Iñupiaq</vt:lpstr>
      <vt:lpstr>Properties of Iñupiaq</vt:lpstr>
      <vt:lpstr>Properties of Iñupiaq</vt:lpstr>
      <vt:lpstr>Properties of Iñupiaq</vt:lpstr>
      <vt:lpstr>Properties of Iñupiaq</vt:lpstr>
      <vt:lpstr>Type token curves</vt:lpstr>
      <vt:lpstr>Type token ratio curves</vt:lpstr>
      <vt:lpstr>Iñupiaq Orthography and Fonts</vt:lpstr>
      <vt:lpstr>Mapuche</vt:lpstr>
      <vt:lpstr>Properties of Mapudungun (Zúñiga 2000)</vt:lpstr>
      <vt:lpstr>Properties of Mapudungun</vt:lpstr>
      <vt:lpstr>Properties of Mapudungun</vt:lpstr>
      <vt:lpstr>Properties of Mapudungun</vt:lpstr>
      <vt:lpstr>Properties of Mapudungun</vt:lpstr>
      <vt:lpstr>Type Token Curve</vt:lpstr>
      <vt:lpstr>Mapudungun Orthography</vt:lpstr>
      <vt:lpstr>Anishinaabe</vt:lpstr>
      <vt:lpstr>Low (Digital) Resources</vt:lpstr>
      <vt:lpstr>Beyond Low Resources</vt:lpstr>
      <vt:lpstr>Language technologies in informal registers (language styles)</vt:lpstr>
      <vt:lpstr>Rapid change</vt:lpstr>
      <vt:lpstr>Rapid change</vt:lpstr>
      <vt:lpstr>Attitudes toward change Examples from Ojibwe</vt:lpstr>
      <vt:lpstr>Attitudes toward change Examples from Ojibwe</vt:lpstr>
      <vt:lpstr>Attitudes toward change</vt:lpstr>
      <vt:lpstr>Attitudes toward change</vt:lpstr>
      <vt:lpstr>Attitudes toward change</vt:lpstr>
      <vt:lpstr>Many small varieties</vt:lpstr>
      <vt:lpstr>Support for many small varieties</vt:lpstr>
      <vt:lpstr>Many small varieties</vt:lpstr>
      <vt:lpstr>Many small varieties</vt:lpstr>
      <vt:lpstr>Morphosyntactic divrgences</vt:lpstr>
      <vt:lpstr>What Language technologies are useful?</vt:lpstr>
      <vt:lpstr>What do language communities want?</vt:lpstr>
      <vt:lpstr>What do language communities want?</vt:lpstr>
      <vt:lpstr>What do language communites want?</vt:lpstr>
      <vt:lpstr>What about MT?</vt:lpstr>
      <vt:lpstr>Suggested Research Program</vt:lpstr>
      <vt:lpstr>AVENUE Mapudungun and Iñupiaq</vt:lpstr>
      <vt:lpstr>Avenue Architecture</vt:lpstr>
      <vt:lpstr>Transfer Rule Formalism</vt:lpstr>
      <vt:lpstr>Transfer Rule Formalism (II)</vt:lpstr>
      <vt:lpstr>Mapudungun</vt:lpstr>
      <vt:lpstr>Mapudungun-to-Spanish</vt:lpstr>
      <vt:lpstr>Mapudungun-to-Spanish</vt:lpstr>
      <vt:lpstr>Mapudungun-to-Spanish</vt:lpstr>
      <vt:lpstr>Mapudungun morphemes  Spanish words</vt:lpstr>
      <vt:lpstr>Mapudungun morphemes  Spanish words Tense unmarked in Mapudungun, marked in Spanish</vt:lpstr>
      <vt:lpstr>Mapudungun verb agrees with first person;  Spanish verb agrees with third person</vt:lpstr>
      <vt:lpstr>Mapudungun dual  Spanish Plural</vt:lpstr>
      <vt:lpstr>Kofketun  I eat bread</vt:lpstr>
      <vt:lpstr>Morphemes that correspond to Spanish tense, aspect, and mood</vt:lpstr>
      <vt:lpstr>Correspondences between Mapudungun and Spanish expression of tense</vt:lpstr>
      <vt:lpstr>Feature manipulation before transfer</vt:lpstr>
      <vt:lpstr>Feature manipulation before transfer</vt:lpstr>
      <vt:lpstr>Test suite</vt:lpstr>
      <vt:lpstr>Evaluation</vt:lpstr>
      <vt:lpstr>Sample Output</vt:lpstr>
      <vt:lpstr>Iñupiaq</vt:lpstr>
      <vt:lpstr>Iñupiaq resources</vt:lpstr>
      <vt:lpstr>Iñupiaq XFST transducer</vt:lpstr>
      <vt:lpstr>Slide 72</vt:lpstr>
      <vt:lpstr>Morphophonemics</vt:lpstr>
      <vt:lpstr>Slide 74</vt:lpstr>
      <vt:lpstr>A call to action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Community Controlled Language Technologies</dc:title>
  <dc:creator>lsl</dc:creator>
  <cp:lastModifiedBy>SCS</cp:lastModifiedBy>
  <cp:revision>220</cp:revision>
  <dcterms:created xsi:type="dcterms:W3CDTF">2009-05-01T04:19:20Z</dcterms:created>
  <dcterms:modified xsi:type="dcterms:W3CDTF">2010-11-15T21:34:40Z</dcterms:modified>
</cp:coreProperties>
</file>