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  <Default Extension="pict" ContentType="image/pict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8"/>
  </p:notesMasterIdLst>
  <p:sldIdLst>
    <p:sldId id="262" r:id="rId2"/>
    <p:sldId id="258" r:id="rId3"/>
    <p:sldId id="259" r:id="rId4"/>
    <p:sldId id="260" r:id="rId5"/>
    <p:sldId id="261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snapVertSplitter="1" vertBarState="minimized">
    <p:restoredLeft sz="15620"/>
    <p:restoredTop sz="94660"/>
  </p:normalViewPr>
  <p:slideViewPr>
    <p:cSldViewPr snapToObjects="1">
      <p:cViewPr varScale="1">
        <p:scale>
          <a:sx n="66" d="100"/>
          <a:sy n="66" d="100"/>
        </p:scale>
        <p:origin x="-20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CE6DB-43C0-D84B-9FD7-4CB2047AB19E}" type="datetimeFigureOut">
              <a:rPr lang="en-US" smtClean="0"/>
              <a:pPr/>
              <a:t>3/22/11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E133B-2C95-634F-BAD2-9FE9F85C07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BB80A-53F9-6947-842F-D1898EFA97E2}" type="datetimeFigureOut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???" TargetMode="Externa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???" TargetMode="Externa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???" TargetMode="Externa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???" TargetMode="Externa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val 38"/>
          <p:cNvSpPr/>
          <p:nvPr/>
        </p:nvSpPr>
        <p:spPr>
          <a:xfrm>
            <a:off x="152400" y="1667708"/>
            <a:ext cx="1828800" cy="914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Rider/Driver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Modules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7696200" y="85944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Cloud</a:t>
            </a:r>
            <a:endParaRPr lang="en-US" dirty="0"/>
          </a:p>
        </p:txBody>
      </p:sp>
      <p:sp>
        <p:nvSpPr>
          <p:cNvPr id="60" name="Magnetic Disk 59"/>
          <p:cNvSpPr/>
          <p:nvPr/>
        </p:nvSpPr>
        <p:spPr>
          <a:xfrm>
            <a:off x="4114800" y="1267402"/>
            <a:ext cx="1219201" cy="1143000"/>
          </a:xfrm>
          <a:prstGeom prst="flowChartMagneticDisk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Personal Data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" name="Magnetic Disk 60"/>
          <p:cNvSpPr/>
          <p:nvPr/>
        </p:nvSpPr>
        <p:spPr>
          <a:xfrm>
            <a:off x="6934200" y="1417638"/>
            <a:ext cx="1219201" cy="882361"/>
          </a:xfrm>
          <a:prstGeom prst="flowChartMagneticDisk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Routing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00"/>
                </a:solidFill>
              </a:rPr>
              <a:t>Data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4876800" y="1044109"/>
            <a:ext cx="4114800" cy="3075998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0" name="Straight Arrow Connector 69"/>
          <p:cNvCxnSpPr>
            <a:endCxn id="61" idx="2"/>
          </p:cNvCxnSpPr>
          <p:nvPr/>
        </p:nvCxnSpPr>
        <p:spPr>
          <a:xfrm flipV="1">
            <a:off x="5334001" y="1858819"/>
            <a:ext cx="1600199" cy="28878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33"/>
          <p:cNvGrpSpPr/>
          <p:nvPr/>
        </p:nvGrpSpPr>
        <p:grpSpPr>
          <a:xfrm>
            <a:off x="2133603" y="1281401"/>
            <a:ext cx="1828800" cy="2009198"/>
            <a:chOff x="2438400" y="1267402"/>
            <a:chExt cx="1828800" cy="2009198"/>
          </a:xfrm>
        </p:grpSpPr>
        <p:sp>
          <p:nvSpPr>
            <p:cNvPr id="53" name="Rectangle 52"/>
            <p:cNvSpPr/>
            <p:nvPr/>
          </p:nvSpPr>
          <p:spPr>
            <a:xfrm>
              <a:off x="2590801" y="1417638"/>
              <a:ext cx="1371602" cy="71596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/>
                <a:t>Phone Interfaces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590801" y="2286000"/>
              <a:ext cx="1371602" cy="71596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/>
                <a:t>Browser Interface</a:t>
              </a:r>
              <a:endParaRPr lang="en-US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438400" y="1267402"/>
              <a:ext cx="1828800" cy="2009198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27" name="Straight Arrow Connector 26"/>
          <p:cNvCxnSpPr/>
          <p:nvPr/>
        </p:nvCxnSpPr>
        <p:spPr>
          <a:xfrm>
            <a:off x="1981200" y="1993902"/>
            <a:ext cx="15240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3962403" y="2410402"/>
            <a:ext cx="457197" cy="1717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 flipV="1">
            <a:off x="3657606" y="1995489"/>
            <a:ext cx="3276594" cy="15211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1600200" y="228600"/>
          <a:ext cx="6858000" cy="9969610"/>
        </p:xfrm>
        <a:graphic>
          <a:graphicData uri="http://schemas.openxmlformats.org/presentationml/2006/ole">
            <p:oleObj spid="_x0000_s15362" name="Document" r:id="rId3" imgW="5626100" imgH="8178800" progId="Word.Document.12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1828800" y="228600"/>
          <a:ext cx="5486400" cy="6159500"/>
        </p:xfrm>
        <a:graphic>
          <a:graphicData uri="http://schemas.openxmlformats.org/presentationml/2006/ole">
            <p:oleObj spid="_x0000_s16387" name="Document" r:id="rId3" imgW="5486400" imgH="6159500" progId="Word.Document.12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819912" y="741402"/>
            <a:ext cx="2667000" cy="5486400"/>
          </a:xfrm>
          <a:prstGeom prst="roundRect">
            <a:avLst/>
          </a:prstGeom>
          <a:solidFill>
            <a:srgbClr val="FFFFFF"/>
          </a:solidFill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/>
          </a:p>
        </p:txBody>
      </p:sp>
      <p:grpSp>
        <p:nvGrpSpPr>
          <p:cNvPr id="4" name="Group 3"/>
          <p:cNvGrpSpPr/>
          <p:nvPr/>
        </p:nvGrpSpPr>
        <p:grpSpPr>
          <a:xfrm>
            <a:off x="1002788" y="1797943"/>
            <a:ext cx="2209796" cy="369332"/>
            <a:chOff x="5562600" y="2209800"/>
            <a:chExt cx="1347437" cy="369332"/>
          </a:xfrm>
        </p:grpSpPr>
        <p:sp>
          <p:nvSpPr>
            <p:cNvPr id="30" name="TextBox 5"/>
            <p:cNvSpPr txBox="1"/>
            <p:nvPr/>
          </p:nvSpPr>
          <p:spPr>
            <a:xfrm>
              <a:off x="5562600" y="2209800"/>
              <a:ext cx="8363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/>
                <a:t>Start time:</a:t>
              </a:r>
              <a:endParaRPr lang="en-US" sz="1600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248399" y="2209800"/>
              <a:ext cx="661638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dirty="0" smtClean="0">
                  <a:solidFill>
                    <a:srgbClr val="000000"/>
                  </a:solidFill>
                </a:rPr>
                <a:t>(now)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002792" y="1394936"/>
            <a:ext cx="1905000" cy="369332"/>
            <a:chOff x="5562600" y="2209800"/>
            <a:chExt cx="1905000" cy="369332"/>
          </a:xfrm>
        </p:grpSpPr>
        <p:sp>
          <p:nvSpPr>
            <p:cNvPr id="28" name="TextBox 9"/>
            <p:cNvSpPr txBox="1"/>
            <p:nvPr/>
          </p:nvSpPr>
          <p:spPr>
            <a:xfrm>
              <a:off x="5562600" y="2209800"/>
              <a:ext cx="685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/>
                <a:t>Date:</a:t>
              </a:r>
              <a:endParaRPr lang="en-US" sz="1600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248400" y="2209800"/>
              <a:ext cx="1219200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dirty="0" smtClean="0">
                  <a:solidFill>
                    <a:srgbClr val="000000"/>
                  </a:solidFill>
                </a:rPr>
                <a:t>(today)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002792" y="2603956"/>
            <a:ext cx="1923287" cy="369332"/>
            <a:chOff x="3832303" y="2971800"/>
            <a:chExt cx="1172736" cy="369332"/>
          </a:xfrm>
        </p:grpSpPr>
        <p:sp>
          <p:nvSpPr>
            <p:cNvPr id="26" name="TextBox 15"/>
            <p:cNvSpPr txBox="1"/>
            <p:nvPr/>
          </p:nvSpPr>
          <p:spPr>
            <a:xfrm>
              <a:off x="3832303" y="2971800"/>
              <a:ext cx="8363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/>
                <a:t>End place:</a:t>
              </a:r>
              <a:endParaRPr lang="en-US" sz="16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529254" y="2971800"/>
              <a:ext cx="475785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002792" y="2200950"/>
            <a:ext cx="2417063" cy="369332"/>
            <a:chOff x="5715000" y="2895600"/>
            <a:chExt cx="2417063" cy="369332"/>
          </a:xfrm>
        </p:grpSpPr>
        <p:sp>
          <p:nvSpPr>
            <p:cNvPr id="24" name="TextBox 17"/>
            <p:cNvSpPr txBox="1"/>
            <p:nvPr/>
          </p:nvSpPr>
          <p:spPr>
            <a:xfrm>
              <a:off x="5715000" y="2895600"/>
              <a:ext cx="2286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/>
                <a:t>Start place:</a:t>
              </a:r>
              <a:endParaRPr lang="en-US" sz="16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028688" y="2895600"/>
              <a:ext cx="1103375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dirty="0" smtClean="0">
                  <a:solidFill>
                    <a:srgbClr val="000000"/>
                  </a:solidFill>
                </a:rPr>
                <a:t>(here)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068324" y="3440429"/>
            <a:ext cx="2286001" cy="584776"/>
            <a:chOff x="5562600" y="2209800"/>
            <a:chExt cx="1161584" cy="584776"/>
          </a:xfrm>
        </p:grpSpPr>
        <p:sp>
          <p:nvSpPr>
            <p:cNvPr id="22" name="TextBox 21"/>
            <p:cNvSpPr txBox="1"/>
            <p:nvPr/>
          </p:nvSpPr>
          <p:spPr>
            <a:xfrm>
              <a:off x="5562600" y="2209800"/>
              <a:ext cx="836341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/>
                <a:t>Return start </a:t>
              </a:r>
            </a:p>
            <a:p>
              <a:r>
                <a:rPr lang="en-US" sz="1600" dirty="0" smtClean="0"/>
                <a:t>    time:*</a:t>
              </a:r>
              <a:endParaRPr lang="en-US" sz="16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248399" y="2209800"/>
              <a:ext cx="475785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sp>
        <p:nvSpPr>
          <p:cNvPr id="9" name="TextBox 23"/>
          <p:cNvSpPr txBox="1"/>
          <p:nvPr/>
        </p:nvSpPr>
        <p:spPr>
          <a:xfrm>
            <a:off x="1086615" y="4371201"/>
            <a:ext cx="1055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Repeat*</a:t>
            </a:r>
            <a:endParaRPr lang="en-US" sz="1600" dirty="0"/>
          </a:p>
        </p:txBody>
      </p:sp>
      <p:sp>
        <p:nvSpPr>
          <p:cNvPr id="10" name="TextBox 24"/>
          <p:cNvSpPr txBox="1"/>
          <p:nvPr/>
        </p:nvSpPr>
        <p:spPr>
          <a:xfrm>
            <a:off x="2458213" y="4306669"/>
            <a:ext cx="838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Daily</a:t>
            </a:r>
            <a:endParaRPr lang="en-US" sz="1600" dirty="0"/>
          </a:p>
        </p:txBody>
      </p:sp>
      <p:sp>
        <p:nvSpPr>
          <p:cNvPr id="11" name="TextBox 25"/>
          <p:cNvSpPr txBox="1"/>
          <p:nvPr/>
        </p:nvSpPr>
        <p:spPr>
          <a:xfrm>
            <a:off x="2382013" y="4643735"/>
            <a:ext cx="9905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MTWTF</a:t>
            </a:r>
            <a:endParaRPr lang="en-US" sz="1600" dirty="0"/>
          </a:p>
        </p:txBody>
      </p:sp>
      <p:sp>
        <p:nvSpPr>
          <p:cNvPr id="12" name="TextBox 26"/>
          <p:cNvSpPr txBox="1"/>
          <p:nvPr/>
        </p:nvSpPr>
        <p:spPr>
          <a:xfrm>
            <a:off x="2439924" y="5013067"/>
            <a:ext cx="972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Weekly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2141745" y="5142131"/>
            <a:ext cx="240268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/>
          </a:p>
        </p:txBody>
      </p:sp>
      <p:sp>
        <p:nvSpPr>
          <p:cNvPr id="14" name="Rectangle 13"/>
          <p:cNvSpPr/>
          <p:nvPr/>
        </p:nvSpPr>
        <p:spPr>
          <a:xfrm>
            <a:off x="2141745" y="4740533"/>
            <a:ext cx="240268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/>
          </a:p>
        </p:txBody>
      </p:sp>
      <p:sp>
        <p:nvSpPr>
          <p:cNvPr id="15" name="Rectangle 14"/>
          <p:cNvSpPr/>
          <p:nvPr/>
        </p:nvSpPr>
        <p:spPr>
          <a:xfrm>
            <a:off x="2153412" y="4435733"/>
            <a:ext cx="240268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/>
          </a:p>
        </p:txBody>
      </p:sp>
      <p:sp>
        <p:nvSpPr>
          <p:cNvPr id="16" name="TextBox 30"/>
          <p:cNvSpPr txBox="1"/>
          <p:nvPr/>
        </p:nvSpPr>
        <p:spPr>
          <a:xfrm>
            <a:off x="1467615" y="797004"/>
            <a:ext cx="1523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Ride Offer</a:t>
            </a:r>
            <a:endParaRPr lang="en-US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1429512" y="5549205"/>
            <a:ext cx="1447800" cy="369332"/>
          </a:xfrm>
          <a:prstGeom prst="round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rPr>
              <a:t>Make Offer</a:t>
            </a:r>
            <a:endParaRPr lang="en-US" sz="1600" dirty="0">
              <a:ln>
                <a:solidFill>
                  <a:srgbClr val="000000"/>
                </a:solidFill>
              </a:ln>
              <a:solidFill>
                <a:srgbClr val="FFFFFF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429512" y="2986206"/>
            <a:ext cx="1752599" cy="369332"/>
          </a:xfrm>
          <a:prstGeom prst="round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rPr>
              <a:t>Specify Route</a:t>
            </a:r>
            <a:endParaRPr lang="en-US" sz="1600" dirty="0">
              <a:ln>
                <a:solidFill>
                  <a:srgbClr val="000000"/>
                </a:solidFill>
              </a:ln>
              <a:solidFill>
                <a:srgbClr val="FFFFFF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002791" y="4001869"/>
            <a:ext cx="2369818" cy="369332"/>
            <a:chOff x="3802925" y="2971800"/>
            <a:chExt cx="1202114" cy="369332"/>
          </a:xfrm>
        </p:grpSpPr>
        <p:sp>
          <p:nvSpPr>
            <p:cNvPr id="20" name="TextBox 34"/>
            <p:cNvSpPr txBox="1"/>
            <p:nvPr/>
          </p:nvSpPr>
          <p:spPr>
            <a:xfrm>
              <a:off x="3802925" y="2971800"/>
              <a:ext cx="8657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/>
                <a:t>Ask per trip: $</a:t>
              </a:r>
              <a:endParaRPr lang="en-US" sz="16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469306" y="2971800"/>
              <a:ext cx="535733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3886200" y="0"/>
          <a:ext cx="5029200" cy="7298612"/>
        </p:xfrm>
        <a:graphic>
          <a:graphicData uri="http://schemas.openxmlformats.org/presentationml/2006/ole">
            <p:oleObj spid="_x0000_s17411" name="Document" r:id="rId3" imgW="5626100" imgH="8166100" progId="Word.Document.12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1758950" y="539749"/>
          <a:ext cx="6013450" cy="6176343"/>
        </p:xfrm>
        <a:graphic>
          <a:graphicData uri="http://schemas.openxmlformats.org/presentationml/2006/ole">
            <p:oleObj spid="_x0000_s18437" name="Document" r:id="rId3" imgW="5626100" imgH="5778500" progId="Word.Document.12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val 38"/>
          <p:cNvSpPr/>
          <p:nvPr/>
        </p:nvSpPr>
        <p:spPr>
          <a:xfrm>
            <a:off x="152400" y="1667708"/>
            <a:ext cx="1828800" cy="914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Rider/Driver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Modules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7696200" y="85944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Cloud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5867407" y="3078164"/>
            <a:ext cx="800102" cy="4571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1400" i="1" dirty="0" smtClean="0"/>
              <a:t>Google Maps</a:t>
            </a:r>
            <a:endParaRPr lang="en-US" sz="1400" i="1" dirty="0"/>
          </a:p>
        </p:txBody>
      </p:sp>
      <p:sp>
        <p:nvSpPr>
          <p:cNvPr id="60" name="Magnetic Disk 59"/>
          <p:cNvSpPr/>
          <p:nvPr/>
        </p:nvSpPr>
        <p:spPr>
          <a:xfrm>
            <a:off x="4114800" y="1267402"/>
            <a:ext cx="1219201" cy="1143000"/>
          </a:xfrm>
          <a:prstGeom prst="flowChartMagneticDisk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Personal Data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" name="Magnetic Disk 60"/>
          <p:cNvSpPr/>
          <p:nvPr/>
        </p:nvSpPr>
        <p:spPr>
          <a:xfrm>
            <a:off x="6934200" y="1417638"/>
            <a:ext cx="1219201" cy="882361"/>
          </a:xfrm>
          <a:prstGeom prst="flowChartMagneticDisk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Routing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00"/>
                </a:solidFill>
              </a:rPr>
              <a:t>Data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4876800" y="1044109"/>
            <a:ext cx="4114800" cy="3075998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0" name="Straight Arrow Connector 69"/>
          <p:cNvCxnSpPr>
            <a:endCxn id="61" idx="2"/>
          </p:cNvCxnSpPr>
          <p:nvPr/>
        </p:nvCxnSpPr>
        <p:spPr>
          <a:xfrm flipV="1">
            <a:off x="5334001" y="1858819"/>
            <a:ext cx="1600199" cy="28878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59" idx="1"/>
          </p:cNvCxnSpPr>
          <p:nvPr/>
        </p:nvCxnSpPr>
        <p:spPr>
          <a:xfrm>
            <a:off x="3962403" y="3078164"/>
            <a:ext cx="1905004" cy="228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2133603" y="1281401"/>
            <a:ext cx="1828800" cy="2009198"/>
            <a:chOff x="2438400" y="1267402"/>
            <a:chExt cx="1828800" cy="2009198"/>
          </a:xfrm>
        </p:grpSpPr>
        <p:sp>
          <p:nvSpPr>
            <p:cNvPr id="53" name="Rectangle 52"/>
            <p:cNvSpPr/>
            <p:nvPr/>
          </p:nvSpPr>
          <p:spPr>
            <a:xfrm>
              <a:off x="2590801" y="1417638"/>
              <a:ext cx="1371602" cy="71596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/>
                <a:t>Phone Interfaces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590801" y="2286000"/>
              <a:ext cx="1371602" cy="71596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/>
                <a:t>Browser Interface</a:t>
              </a:r>
              <a:endParaRPr lang="en-US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438400" y="1267402"/>
              <a:ext cx="1828800" cy="2009198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533400" y="4180344"/>
            <a:ext cx="84582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/>
              <a:buChar char="•"/>
            </a:pPr>
            <a:r>
              <a:rPr lang="en-US" sz="1400" dirty="0" smtClean="0"/>
              <a:t>Drivers and Riders use a common interface that can run on either a phone (</a:t>
            </a:r>
            <a:r>
              <a:rPr lang="en-US" sz="1400" dirty="0" err="1" smtClean="0"/>
              <a:t>iPhone</a:t>
            </a:r>
            <a:r>
              <a:rPr lang="en-US" sz="1400" dirty="0" smtClean="0"/>
              <a:t>, Android, SMS) or a browser (</a:t>
            </a:r>
            <a:r>
              <a:rPr lang="en-US" sz="1400" dirty="0" err="1" smtClean="0"/>
              <a:t>Firefox</a:t>
            </a:r>
            <a:r>
              <a:rPr lang="en-US" sz="1400" dirty="0" smtClean="0"/>
              <a:t>, Explorer, Chrome). We can start with just a browser, usable on smart phones.</a:t>
            </a:r>
          </a:p>
          <a:p>
            <a:pPr marL="114300" indent="-114300">
              <a:buFont typeface="Arial"/>
              <a:buChar char="•"/>
            </a:pPr>
            <a:r>
              <a:rPr lang="en-US" sz="1400" dirty="0" smtClean="0"/>
              <a:t>Requests for service and profile modification are recorded in the personal data base which is kept synchronized between the interface device and the cloud.</a:t>
            </a:r>
          </a:p>
          <a:p>
            <a:pPr marL="114300" indent="-114300">
              <a:buFont typeface="Arial"/>
              <a:buChar char="•"/>
            </a:pPr>
            <a:r>
              <a:rPr lang="en-US" sz="1400" dirty="0" smtClean="0"/>
              <a:t>The Trip Manager is communicates with all active users, receiving location information and coordinating real-time communication.</a:t>
            </a:r>
          </a:p>
          <a:p>
            <a:pPr marL="114300" indent="-114300">
              <a:buFont typeface="Arial"/>
              <a:buChar char="•"/>
            </a:pPr>
            <a:r>
              <a:rPr lang="en-US" sz="1400" dirty="0" smtClean="0"/>
              <a:t>Matches are performed in the Routing Data module which uses Google Maps for basic services but maintains a large graph of all trips planned or requested.</a:t>
            </a:r>
          </a:p>
          <a:p>
            <a:pPr marL="114300" indent="-114300">
              <a:buFont typeface="Arial"/>
              <a:buChar char="•"/>
            </a:pPr>
            <a:r>
              <a:rPr lang="en-US" sz="1400" dirty="0" smtClean="0"/>
              <a:t>Google Maps is also used to create presentations for the interfaces.</a:t>
            </a:r>
          </a:p>
          <a:p>
            <a:pPr marL="114300" indent="-114300">
              <a:buFont typeface="Arial"/>
              <a:buChar char="•"/>
            </a:pPr>
            <a:r>
              <a:rPr lang="en-US" sz="1400" dirty="0" smtClean="0"/>
              <a:t>Italics designates outsourced modules.</a:t>
            </a:r>
          </a:p>
          <a:p>
            <a:pPr marL="114300" indent="-114300">
              <a:buFont typeface="Arial"/>
              <a:buChar char="•"/>
            </a:pPr>
            <a:r>
              <a:rPr lang="en-US" sz="1400" dirty="0" smtClean="0"/>
              <a:t>Not all connections are shown. 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7734301" y="2468274"/>
            <a:ext cx="838199" cy="5035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1400" dirty="0" smtClean="0"/>
              <a:t>Billing System</a:t>
            </a:r>
            <a:endParaRPr lang="en-US" sz="1400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981200" y="1993902"/>
            <a:ext cx="15240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3962403" y="2410402"/>
            <a:ext cx="457197" cy="1717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667509" y="2971801"/>
            <a:ext cx="762000" cy="51038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1400" i="1" dirty="0" smtClean="0"/>
              <a:t>SMS Service</a:t>
            </a:r>
            <a:endParaRPr lang="en-US" sz="1400" i="1" dirty="0"/>
          </a:p>
        </p:txBody>
      </p:sp>
      <p:sp>
        <p:nvSpPr>
          <p:cNvPr id="33" name="Rectangle 32"/>
          <p:cNvSpPr/>
          <p:nvPr/>
        </p:nvSpPr>
        <p:spPr>
          <a:xfrm>
            <a:off x="6667509" y="3482182"/>
            <a:ext cx="762000" cy="4362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1400" i="1" dirty="0" smtClean="0"/>
              <a:t>Mail Service</a:t>
            </a:r>
            <a:endParaRPr lang="en-US" sz="1400" i="1" dirty="0"/>
          </a:p>
        </p:txBody>
      </p:sp>
      <p:sp>
        <p:nvSpPr>
          <p:cNvPr id="38" name="Rectangle 37"/>
          <p:cNvSpPr/>
          <p:nvPr/>
        </p:nvSpPr>
        <p:spPr>
          <a:xfrm>
            <a:off x="5600702" y="2202655"/>
            <a:ext cx="1066800" cy="7159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Trip Manager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 rot="10800000">
            <a:off x="3657606" y="2147606"/>
            <a:ext cx="1943096" cy="4345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667502" y="2461420"/>
            <a:ext cx="952498" cy="51038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1400" i="1" dirty="0" smtClean="0"/>
              <a:t>Traffic Monitor</a:t>
            </a:r>
            <a:endParaRPr lang="en-US" sz="1400" i="1" dirty="0"/>
          </a:p>
        </p:txBody>
      </p:sp>
      <p:cxnSp>
        <p:nvCxnSpPr>
          <p:cNvPr id="56" name="Straight Arrow Connector 55"/>
          <p:cNvCxnSpPr/>
          <p:nvPr/>
        </p:nvCxnSpPr>
        <p:spPr>
          <a:xfrm flipV="1">
            <a:off x="6667502" y="2202655"/>
            <a:ext cx="266698" cy="2077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4458</TotalTime>
  <Words>222</Words>
  <Application>Microsoft Macintosh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Links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Office Theme</vt:lpstr>
      <vt:lpstr>???</vt:lpstr>
      <vt:lpstr>???</vt:lpstr>
      <vt:lpstr>???</vt:lpstr>
      <vt:lpstr>???</vt:lpstr>
      <vt:lpstr>Major Modules</vt:lpstr>
      <vt:lpstr>Slide 2</vt:lpstr>
      <vt:lpstr>Slide 3</vt:lpstr>
      <vt:lpstr>Slide 4</vt:lpstr>
      <vt:lpstr>Slide 5</vt:lpstr>
      <vt:lpstr>Major Modules</vt:lpstr>
    </vt:vector>
  </TitlesOfParts>
  <Company>CM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 Diagrams</dc:title>
  <dc:creator>Jim</dc:creator>
  <cp:lastModifiedBy>Jim</cp:lastModifiedBy>
  <cp:revision>179</cp:revision>
  <dcterms:created xsi:type="dcterms:W3CDTF">2011-03-22T15:48:37Z</dcterms:created>
  <dcterms:modified xsi:type="dcterms:W3CDTF">2011-03-22T19:26:02Z</dcterms:modified>
</cp:coreProperties>
</file>