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18"/>
  </p:notesMasterIdLst>
  <p:sldIdLst>
    <p:sldId id="256" r:id="rId2"/>
    <p:sldId id="257" r:id="rId3"/>
    <p:sldId id="258" r:id="rId4"/>
    <p:sldId id="259" r:id="rId5"/>
    <p:sldId id="273" r:id="rId6"/>
    <p:sldId id="269" r:id="rId7"/>
    <p:sldId id="264" r:id="rId8"/>
    <p:sldId id="270" r:id="rId9"/>
    <p:sldId id="271" r:id="rId10"/>
    <p:sldId id="265" r:id="rId11"/>
    <p:sldId id="274" r:id="rId12"/>
    <p:sldId id="275" r:id="rId13"/>
    <p:sldId id="278" r:id="rId14"/>
    <p:sldId id="276" r:id="rId15"/>
    <p:sldId id="277"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6" d="100"/>
          <a:sy n="116" d="100"/>
        </p:scale>
        <p:origin x="-14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slide" Target="../slides/slide7.xml"/><Relationship Id="rId3" Type="http://schemas.openxmlformats.org/officeDocument/2006/relationships/slide" Target="../slides/slide8.xml"/></Relationships>
</file>

<file path=ppt/diagrams/_rels/data2.xml.rels><?xml version="1.0" encoding="UTF-8" standalone="yes"?>
<Relationships xmlns="http://schemas.openxmlformats.org/package/2006/relationships"><Relationship Id="rId1"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EBD57-FB13-3C41-ABB8-01EC54AF2273}" type="doc">
      <dgm:prSet loTypeId="urn:microsoft.com/office/officeart/2005/8/layout/cycle8" loCatId="" qsTypeId="urn:microsoft.com/office/officeart/2005/8/quickstyle/simple4" qsCatId="simple" csTypeId="urn:microsoft.com/office/officeart/2005/8/colors/colorful1" csCatId="colorful" phldr="1"/>
      <dgm:spPr/>
    </dgm:pt>
    <dgm:pt modelId="{BEECC318-AA35-DD4E-986A-0FF737EE111D}">
      <dgm:prSet phldrT="[Text]"/>
      <dgm:spPr/>
      <dgm:t>
        <a:bodyPr/>
        <a:lstStyle/>
        <a:p>
          <a:r>
            <a:rPr lang="en-US" dirty="0" smtClean="0"/>
            <a:t>TECHNOLOGY</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6106E9F-E5C0-1D4E-B61A-5F94AC044A25}" type="parTrans" cxnId="{7654CC3C-29EE-1045-8674-E15EB60D12C4}">
      <dgm:prSet/>
      <dgm:spPr/>
      <dgm:t>
        <a:bodyPr/>
        <a:lstStyle/>
        <a:p>
          <a:endParaRPr lang="en-US"/>
        </a:p>
      </dgm:t>
    </dgm:pt>
    <dgm:pt modelId="{71CD8A0D-7123-774E-9D02-9D8CA604C0B1}" type="sibTrans" cxnId="{7654CC3C-29EE-1045-8674-E15EB60D12C4}">
      <dgm:prSet/>
      <dgm:spPr/>
      <dgm:t>
        <a:bodyPr/>
        <a:lstStyle/>
        <a:p>
          <a:endParaRPr lang="en-US"/>
        </a:p>
      </dgm:t>
    </dgm:pt>
    <dgm:pt modelId="{B44C70D8-5550-344E-8728-F8D7E2C1E5C6}">
      <dgm:prSet phldrT="[Text]"/>
      <dgm:spPr/>
      <dgm:t>
        <a:bodyPr/>
        <a:lstStyle/>
        <a:p>
          <a:r>
            <a:rPr lang="en-US" dirty="0" smtClean="0"/>
            <a:t>SOCIAL</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16D4281-027E-6F42-AEBA-DD598CB9021C}" type="parTrans" cxnId="{1C5A1929-2CB6-534F-9A98-CCB233FDFCFE}">
      <dgm:prSet/>
      <dgm:spPr/>
      <dgm:t>
        <a:bodyPr/>
        <a:lstStyle/>
        <a:p>
          <a:endParaRPr lang="en-US"/>
        </a:p>
      </dgm:t>
    </dgm:pt>
    <dgm:pt modelId="{8D271A68-34C2-304F-9384-E06E4FE421FF}" type="sibTrans" cxnId="{1C5A1929-2CB6-534F-9A98-CCB233FDFCFE}">
      <dgm:prSet/>
      <dgm:spPr/>
      <dgm:t>
        <a:bodyPr/>
        <a:lstStyle/>
        <a:p>
          <a:endParaRPr lang="en-US"/>
        </a:p>
      </dgm:t>
    </dgm:pt>
    <dgm:pt modelId="{038A76ED-A577-C340-92D1-657E42463289}">
      <dgm:prSet phldrT="[Text]"/>
      <dgm:spPr/>
      <dgm:t>
        <a:bodyPr/>
        <a:lstStyle/>
        <a:p>
          <a:r>
            <a:rPr lang="en-US" dirty="0" smtClean="0"/>
            <a:t>ECONOMIC</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8707E40-2265-774B-8D89-C548E001E0D4}" type="sibTrans" cxnId="{D4C242AF-AFED-5548-92F5-120721BDD978}">
      <dgm:prSet/>
      <dgm:spPr/>
      <dgm:t>
        <a:bodyPr/>
        <a:lstStyle/>
        <a:p>
          <a:endParaRPr lang="en-US"/>
        </a:p>
      </dgm:t>
    </dgm:pt>
    <dgm:pt modelId="{D8B19CCC-D748-BA43-8A41-60499C9D87AE}" type="parTrans" cxnId="{D4C242AF-AFED-5548-92F5-120721BDD978}">
      <dgm:prSet/>
      <dgm:spPr/>
      <dgm:t>
        <a:bodyPr/>
        <a:lstStyle/>
        <a:p>
          <a:endParaRPr lang="en-US"/>
        </a:p>
      </dgm:t>
    </dgm:pt>
    <dgm:pt modelId="{641F73BE-E977-454B-877E-5B42F872EB2A}" type="pres">
      <dgm:prSet presAssocID="{C39EBD57-FB13-3C41-ABB8-01EC54AF2273}" presName="compositeShape" presStyleCnt="0">
        <dgm:presLayoutVars>
          <dgm:chMax val="7"/>
          <dgm:dir/>
          <dgm:resizeHandles val="exact"/>
        </dgm:presLayoutVars>
      </dgm:prSet>
      <dgm:spPr/>
    </dgm:pt>
    <dgm:pt modelId="{D5E498FF-DD7F-6246-99E6-610836783C59}" type="pres">
      <dgm:prSet presAssocID="{C39EBD57-FB13-3C41-ABB8-01EC54AF2273}" presName="wedge1" presStyleLbl="node1" presStyleIdx="0" presStyleCnt="3"/>
      <dgm:spPr/>
      <dgm:t>
        <a:bodyPr/>
        <a:lstStyle/>
        <a:p>
          <a:endParaRPr lang="en-US"/>
        </a:p>
      </dgm:t>
    </dgm:pt>
    <dgm:pt modelId="{DBBDA424-D8F9-9F49-98B1-6AC51E67B1A5}" type="pres">
      <dgm:prSet presAssocID="{C39EBD57-FB13-3C41-ABB8-01EC54AF2273}" presName="dummy1a" presStyleCnt="0"/>
      <dgm:spPr/>
    </dgm:pt>
    <dgm:pt modelId="{FB596149-CB98-1F46-8C60-3F270D39A14C}" type="pres">
      <dgm:prSet presAssocID="{C39EBD57-FB13-3C41-ABB8-01EC54AF2273}" presName="dummy1b" presStyleCnt="0"/>
      <dgm:spPr/>
    </dgm:pt>
    <dgm:pt modelId="{85DB8798-A869-314D-B627-4BD605930E74}" type="pres">
      <dgm:prSet presAssocID="{C39EBD57-FB13-3C41-ABB8-01EC54AF2273}" presName="wedge1Tx" presStyleLbl="node1" presStyleIdx="0" presStyleCnt="3">
        <dgm:presLayoutVars>
          <dgm:chMax val="0"/>
          <dgm:chPref val="0"/>
          <dgm:bulletEnabled val="1"/>
        </dgm:presLayoutVars>
      </dgm:prSet>
      <dgm:spPr/>
      <dgm:t>
        <a:bodyPr/>
        <a:lstStyle/>
        <a:p>
          <a:endParaRPr lang="en-US"/>
        </a:p>
      </dgm:t>
    </dgm:pt>
    <dgm:pt modelId="{1A0B9E9A-9871-0842-8185-63B1EBE7AA61}" type="pres">
      <dgm:prSet presAssocID="{C39EBD57-FB13-3C41-ABB8-01EC54AF2273}" presName="wedge2" presStyleLbl="node1" presStyleIdx="1" presStyleCnt="3"/>
      <dgm:spPr/>
      <dgm:t>
        <a:bodyPr/>
        <a:lstStyle/>
        <a:p>
          <a:endParaRPr lang="en-US"/>
        </a:p>
      </dgm:t>
    </dgm:pt>
    <dgm:pt modelId="{6FB6F57C-C9D4-AD44-90EF-FAB294CC2CE5}" type="pres">
      <dgm:prSet presAssocID="{C39EBD57-FB13-3C41-ABB8-01EC54AF2273}" presName="dummy2a" presStyleCnt="0"/>
      <dgm:spPr/>
    </dgm:pt>
    <dgm:pt modelId="{CA28B1D3-4CFC-A84F-9815-1149B1A66E0A}" type="pres">
      <dgm:prSet presAssocID="{C39EBD57-FB13-3C41-ABB8-01EC54AF2273}" presName="dummy2b" presStyleCnt="0"/>
      <dgm:spPr/>
    </dgm:pt>
    <dgm:pt modelId="{B3821226-BE80-2E4A-8515-B0222CCD487B}" type="pres">
      <dgm:prSet presAssocID="{C39EBD57-FB13-3C41-ABB8-01EC54AF2273}" presName="wedge2Tx" presStyleLbl="node1" presStyleIdx="1" presStyleCnt="3">
        <dgm:presLayoutVars>
          <dgm:chMax val="0"/>
          <dgm:chPref val="0"/>
          <dgm:bulletEnabled val="1"/>
        </dgm:presLayoutVars>
      </dgm:prSet>
      <dgm:spPr/>
      <dgm:t>
        <a:bodyPr/>
        <a:lstStyle/>
        <a:p>
          <a:endParaRPr lang="en-US"/>
        </a:p>
      </dgm:t>
    </dgm:pt>
    <dgm:pt modelId="{46F6C4E0-E1D2-DF45-964D-62A6AAF27E87}" type="pres">
      <dgm:prSet presAssocID="{C39EBD57-FB13-3C41-ABB8-01EC54AF2273}" presName="wedge3" presStyleLbl="node1" presStyleIdx="2" presStyleCnt="3"/>
      <dgm:spPr/>
      <dgm:t>
        <a:bodyPr/>
        <a:lstStyle/>
        <a:p>
          <a:endParaRPr lang="en-US"/>
        </a:p>
      </dgm:t>
    </dgm:pt>
    <dgm:pt modelId="{F971AFF4-45C0-F243-942C-AD8592EA5383}" type="pres">
      <dgm:prSet presAssocID="{C39EBD57-FB13-3C41-ABB8-01EC54AF2273}" presName="dummy3a" presStyleCnt="0"/>
      <dgm:spPr/>
    </dgm:pt>
    <dgm:pt modelId="{4404AC63-63E0-1442-BE28-27EE8F6BB576}" type="pres">
      <dgm:prSet presAssocID="{C39EBD57-FB13-3C41-ABB8-01EC54AF2273}" presName="dummy3b" presStyleCnt="0"/>
      <dgm:spPr/>
    </dgm:pt>
    <dgm:pt modelId="{1E263F36-BFE9-5F47-B5C9-C88A51FA4B4C}" type="pres">
      <dgm:prSet presAssocID="{C39EBD57-FB13-3C41-ABB8-01EC54AF2273}" presName="wedge3Tx" presStyleLbl="node1" presStyleIdx="2" presStyleCnt="3">
        <dgm:presLayoutVars>
          <dgm:chMax val="0"/>
          <dgm:chPref val="0"/>
          <dgm:bulletEnabled val="1"/>
        </dgm:presLayoutVars>
      </dgm:prSet>
      <dgm:spPr/>
      <dgm:t>
        <a:bodyPr/>
        <a:lstStyle/>
        <a:p>
          <a:endParaRPr lang="en-US"/>
        </a:p>
      </dgm:t>
    </dgm:pt>
    <dgm:pt modelId="{4085025E-DCF8-6146-BC8C-5DA98789B0F0}" type="pres">
      <dgm:prSet presAssocID="{C8707E40-2265-774B-8D89-C548E001E0D4}" presName="arrowWedge1" presStyleLbl="fgSibTrans2D1" presStyleIdx="0" presStyleCnt="3"/>
      <dgm:spPr/>
      <dgm:t>
        <a:bodyPr/>
        <a:lstStyle/>
        <a:p>
          <a:endParaRPr lang="en-US"/>
        </a:p>
      </dgm:t>
    </dgm:pt>
    <dgm:pt modelId="{445AB39F-A767-2649-976E-A2C0003A0466}" type="pres">
      <dgm:prSet presAssocID="{71CD8A0D-7123-774E-9D02-9D8CA604C0B1}" presName="arrowWedge2" presStyleLbl="fgSibTrans2D1" presStyleIdx="1" presStyleCnt="3"/>
      <dgm:spPr/>
    </dgm:pt>
    <dgm:pt modelId="{B671A304-076A-5544-A237-2C4728088F3E}" type="pres">
      <dgm:prSet presAssocID="{8D271A68-34C2-304F-9384-E06E4FE421FF}" presName="arrowWedge3" presStyleLbl="fgSibTrans2D1" presStyleIdx="2" presStyleCnt="3"/>
      <dgm:spPr/>
    </dgm:pt>
  </dgm:ptLst>
  <dgm:cxnLst>
    <dgm:cxn modelId="{6071002B-5A23-E043-9689-2F137CE9269B}" type="presOf" srcId="{BEECC318-AA35-DD4E-986A-0FF737EE111D}" destId="{B3821226-BE80-2E4A-8515-B0222CCD487B}" srcOrd="1" destOrd="0" presId="urn:microsoft.com/office/officeart/2005/8/layout/cycle8"/>
    <dgm:cxn modelId="{8819DE0C-37B5-1E4A-B301-5B975B9E7DB5}" type="presOf" srcId="{B44C70D8-5550-344E-8728-F8D7E2C1E5C6}" destId="{1E263F36-BFE9-5F47-B5C9-C88A51FA4B4C}" srcOrd="1" destOrd="0" presId="urn:microsoft.com/office/officeart/2005/8/layout/cycle8"/>
    <dgm:cxn modelId="{FDC0D361-5ED0-CE47-8CF2-2ACC4FB7DAC0}" type="presOf" srcId="{BEECC318-AA35-DD4E-986A-0FF737EE111D}" destId="{1A0B9E9A-9871-0842-8185-63B1EBE7AA61}" srcOrd="0" destOrd="0" presId="urn:microsoft.com/office/officeart/2005/8/layout/cycle8"/>
    <dgm:cxn modelId="{D4C242AF-AFED-5548-92F5-120721BDD978}" srcId="{C39EBD57-FB13-3C41-ABB8-01EC54AF2273}" destId="{038A76ED-A577-C340-92D1-657E42463289}" srcOrd="0" destOrd="0" parTransId="{D8B19CCC-D748-BA43-8A41-60499C9D87AE}" sibTransId="{C8707E40-2265-774B-8D89-C548E001E0D4}"/>
    <dgm:cxn modelId="{453D6EA8-D51B-6E42-ABB6-35041609A96C}" type="presOf" srcId="{B44C70D8-5550-344E-8728-F8D7E2C1E5C6}" destId="{46F6C4E0-E1D2-DF45-964D-62A6AAF27E87}" srcOrd="0" destOrd="0" presId="urn:microsoft.com/office/officeart/2005/8/layout/cycle8"/>
    <dgm:cxn modelId="{4898F2FF-0BD8-9248-BB83-0E2A71F6236B}" type="presOf" srcId="{C39EBD57-FB13-3C41-ABB8-01EC54AF2273}" destId="{641F73BE-E977-454B-877E-5B42F872EB2A}" srcOrd="0" destOrd="0" presId="urn:microsoft.com/office/officeart/2005/8/layout/cycle8"/>
    <dgm:cxn modelId="{1EBC4632-799D-E848-A032-5C9309987E7E}" type="presOf" srcId="{038A76ED-A577-C340-92D1-657E42463289}" destId="{D5E498FF-DD7F-6246-99E6-610836783C59}" srcOrd="0" destOrd="0" presId="urn:microsoft.com/office/officeart/2005/8/layout/cycle8"/>
    <dgm:cxn modelId="{7654CC3C-29EE-1045-8674-E15EB60D12C4}" srcId="{C39EBD57-FB13-3C41-ABB8-01EC54AF2273}" destId="{BEECC318-AA35-DD4E-986A-0FF737EE111D}" srcOrd="1" destOrd="0" parTransId="{C6106E9F-E5C0-1D4E-B61A-5F94AC044A25}" sibTransId="{71CD8A0D-7123-774E-9D02-9D8CA604C0B1}"/>
    <dgm:cxn modelId="{996EE822-9385-D24F-AA28-B265DE5E5CA3}" type="presOf" srcId="{038A76ED-A577-C340-92D1-657E42463289}" destId="{85DB8798-A869-314D-B627-4BD605930E74}" srcOrd="1" destOrd="0" presId="urn:microsoft.com/office/officeart/2005/8/layout/cycle8"/>
    <dgm:cxn modelId="{1C5A1929-2CB6-534F-9A98-CCB233FDFCFE}" srcId="{C39EBD57-FB13-3C41-ABB8-01EC54AF2273}" destId="{B44C70D8-5550-344E-8728-F8D7E2C1E5C6}" srcOrd="2" destOrd="0" parTransId="{C16D4281-027E-6F42-AEBA-DD598CB9021C}" sibTransId="{8D271A68-34C2-304F-9384-E06E4FE421FF}"/>
    <dgm:cxn modelId="{10FE196C-F7C5-DD4E-9020-51BEBD2B07A7}" type="presParOf" srcId="{641F73BE-E977-454B-877E-5B42F872EB2A}" destId="{D5E498FF-DD7F-6246-99E6-610836783C59}" srcOrd="0" destOrd="0" presId="urn:microsoft.com/office/officeart/2005/8/layout/cycle8"/>
    <dgm:cxn modelId="{A973FF6E-122A-774D-A930-FBD9D9156A15}" type="presParOf" srcId="{641F73BE-E977-454B-877E-5B42F872EB2A}" destId="{DBBDA424-D8F9-9F49-98B1-6AC51E67B1A5}" srcOrd="1" destOrd="0" presId="urn:microsoft.com/office/officeart/2005/8/layout/cycle8"/>
    <dgm:cxn modelId="{5AF3E2CE-0D25-E64E-AB73-3ED54DA7D5DF}" type="presParOf" srcId="{641F73BE-E977-454B-877E-5B42F872EB2A}" destId="{FB596149-CB98-1F46-8C60-3F270D39A14C}" srcOrd="2" destOrd="0" presId="urn:microsoft.com/office/officeart/2005/8/layout/cycle8"/>
    <dgm:cxn modelId="{E6F7C56D-F886-F146-B474-ED603317A6BF}" type="presParOf" srcId="{641F73BE-E977-454B-877E-5B42F872EB2A}" destId="{85DB8798-A869-314D-B627-4BD605930E74}" srcOrd="3" destOrd="0" presId="urn:microsoft.com/office/officeart/2005/8/layout/cycle8"/>
    <dgm:cxn modelId="{E4FD34AA-FB42-6648-BAB1-EA45B4E54834}" type="presParOf" srcId="{641F73BE-E977-454B-877E-5B42F872EB2A}" destId="{1A0B9E9A-9871-0842-8185-63B1EBE7AA61}" srcOrd="4" destOrd="0" presId="urn:microsoft.com/office/officeart/2005/8/layout/cycle8"/>
    <dgm:cxn modelId="{F0C85F3B-083F-7248-9DAC-1A40B0165FFA}" type="presParOf" srcId="{641F73BE-E977-454B-877E-5B42F872EB2A}" destId="{6FB6F57C-C9D4-AD44-90EF-FAB294CC2CE5}" srcOrd="5" destOrd="0" presId="urn:microsoft.com/office/officeart/2005/8/layout/cycle8"/>
    <dgm:cxn modelId="{857703CD-3B97-0E41-A6DB-E9DF110A26A3}" type="presParOf" srcId="{641F73BE-E977-454B-877E-5B42F872EB2A}" destId="{CA28B1D3-4CFC-A84F-9815-1149B1A66E0A}" srcOrd="6" destOrd="0" presId="urn:microsoft.com/office/officeart/2005/8/layout/cycle8"/>
    <dgm:cxn modelId="{48A5F57C-7377-894F-AE90-71011AF6B817}" type="presParOf" srcId="{641F73BE-E977-454B-877E-5B42F872EB2A}" destId="{B3821226-BE80-2E4A-8515-B0222CCD487B}" srcOrd="7" destOrd="0" presId="urn:microsoft.com/office/officeart/2005/8/layout/cycle8"/>
    <dgm:cxn modelId="{783CEDB6-3BE3-C547-8178-D0D41B5C39A3}" type="presParOf" srcId="{641F73BE-E977-454B-877E-5B42F872EB2A}" destId="{46F6C4E0-E1D2-DF45-964D-62A6AAF27E87}" srcOrd="8" destOrd="0" presId="urn:microsoft.com/office/officeart/2005/8/layout/cycle8"/>
    <dgm:cxn modelId="{CC2E714E-FD9A-CB49-8B79-3820F5FA3C39}" type="presParOf" srcId="{641F73BE-E977-454B-877E-5B42F872EB2A}" destId="{F971AFF4-45C0-F243-942C-AD8592EA5383}" srcOrd="9" destOrd="0" presId="urn:microsoft.com/office/officeart/2005/8/layout/cycle8"/>
    <dgm:cxn modelId="{C87FE11A-A87F-A24D-B6A6-8AADB1627F50}" type="presParOf" srcId="{641F73BE-E977-454B-877E-5B42F872EB2A}" destId="{4404AC63-63E0-1442-BE28-27EE8F6BB576}" srcOrd="10" destOrd="0" presId="urn:microsoft.com/office/officeart/2005/8/layout/cycle8"/>
    <dgm:cxn modelId="{B1E1B544-8471-0445-A4F3-1A296E532093}" type="presParOf" srcId="{641F73BE-E977-454B-877E-5B42F872EB2A}" destId="{1E263F36-BFE9-5F47-B5C9-C88A51FA4B4C}" srcOrd="11" destOrd="0" presId="urn:microsoft.com/office/officeart/2005/8/layout/cycle8"/>
    <dgm:cxn modelId="{C13AB2E6-E3D0-2941-ABBA-EEAB0E533E4C}" type="presParOf" srcId="{641F73BE-E977-454B-877E-5B42F872EB2A}" destId="{4085025E-DCF8-6146-BC8C-5DA98789B0F0}" srcOrd="12" destOrd="0" presId="urn:microsoft.com/office/officeart/2005/8/layout/cycle8"/>
    <dgm:cxn modelId="{587C6256-0CB9-4348-BA8D-5F78524CB39A}" type="presParOf" srcId="{641F73BE-E977-454B-877E-5B42F872EB2A}" destId="{445AB39F-A767-2649-976E-A2C0003A0466}" srcOrd="13" destOrd="0" presId="urn:microsoft.com/office/officeart/2005/8/layout/cycle8"/>
    <dgm:cxn modelId="{F48653AF-9E56-CF4F-8017-61AB4F26E4D2}" type="presParOf" srcId="{641F73BE-E977-454B-877E-5B42F872EB2A}" destId="{B671A304-076A-5544-A237-2C4728088F3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EBD57-FB13-3C41-ABB8-01EC54AF2273}" type="doc">
      <dgm:prSet loTypeId="urn:microsoft.com/office/officeart/2005/8/layout/cycle8" loCatId="" qsTypeId="urn:microsoft.com/office/officeart/2005/8/quickstyle/simple4" qsCatId="simple" csTypeId="urn:microsoft.com/office/officeart/2005/8/colors/colorful1" csCatId="colorful" phldr="1"/>
      <dgm:spPr/>
    </dgm:pt>
    <dgm:pt modelId="{BEECC318-AA35-DD4E-986A-0FF737EE111D}">
      <dgm:prSet phldrT="[Text]"/>
      <dgm:spPr/>
      <dgm:t>
        <a:bodyPr/>
        <a:lstStyle/>
        <a:p>
          <a:r>
            <a:rPr lang="en-US" dirty="0" smtClean="0">
              <a:solidFill>
                <a:srgbClr val="BFBFBF"/>
              </a:solidFill>
            </a:rPr>
            <a:t>TECHNOLOGY</a:t>
          </a:r>
          <a:endParaRPr lang="en-US" dirty="0">
            <a:solidFill>
              <a:srgbClr val="BFBFBF"/>
            </a:solidFill>
          </a:endParaRPr>
        </a:p>
      </dgm:t>
    </dgm:pt>
    <dgm:pt modelId="{C6106E9F-E5C0-1D4E-B61A-5F94AC044A25}" type="parTrans" cxnId="{7654CC3C-29EE-1045-8674-E15EB60D12C4}">
      <dgm:prSet/>
      <dgm:spPr/>
      <dgm:t>
        <a:bodyPr/>
        <a:lstStyle/>
        <a:p>
          <a:endParaRPr lang="en-US"/>
        </a:p>
      </dgm:t>
    </dgm:pt>
    <dgm:pt modelId="{71CD8A0D-7123-774E-9D02-9D8CA604C0B1}" type="sibTrans" cxnId="{7654CC3C-29EE-1045-8674-E15EB60D12C4}">
      <dgm:prSet/>
      <dgm:spPr/>
      <dgm:t>
        <a:bodyPr/>
        <a:lstStyle/>
        <a:p>
          <a:endParaRPr lang="en-US"/>
        </a:p>
      </dgm:t>
    </dgm:pt>
    <dgm:pt modelId="{B44C70D8-5550-344E-8728-F8D7E2C1E5C6}">
      <dgm:prSet phldrT="[Text]"/>
      <dgm:spPr/>
      <dgm:t>
        <a:bodyPr/>
        <a:lstStyle/>
        <a:p>
          <a:r>
            <a:rPr lang="en-US" dirty="0" smtClean="0"/>
            <a:t>social</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D4281-027E-6F42-AEBA-DD598CB9021C}" type="parTrans" cxnId="{1C5A1929-2CB6-534F-9A98-CCB233FDFCFE}">
      <dgm:prSet/>
      <dgm:spPr/>
      <dgm:t>
        <a:bodyPr/>
        <a:lstStyle/>
        <a:p>
          <a:endParaRPr lang="en-US"/>
        </a:p>
      </dgm:t>
    </dgm:pt>
    <dgm:pt modelId="{8D271A68-34C2-304F-9384-E06E4FE421FF}" type="sibTrans" cxnId="{1C5A1929-2CB6-534F-9A98-CCB233FDFCFE}">
      <dgm:prSet/>
      <dgm:spPr/>
      <dgm:t>
        <a:bodyPr/>
        <a:lstStyle/>
        <a:p>
          <a:endParaRPr lang="en-US"/>
        </a:p>
      </dgm:t>
    </dgm:pt>
    <dgm:pt modelId="{038A76ED-A577-C340-92D1-657E42463289}">
      <dgm:prSet phldrT="[Text]"/>
      <dgm:spPr/>
      <dgm:t>
        <a:bodyPr/>
        <a:lstStyle/>
        <a:p>
          <a:r>
            <a:rPr lang="en-US" dirty="0" smtClean="0">
              <a:solidFill>
                <a:schemeClr val="tx1">
                  <a:lumMod val="75000"/>
                </a:schemeClr>
              </a:solidFill>
            </a:rPr>
            <a:t>ECONOMIC</a:t>
          </a:r>
          <a:endParaRPr lang="en-US" dirty="0">
            <a:solidFill>
              <a:schemeClr val="tx1">
                <a:lumMod val="75000"/>
              </a:schemeClr>
            </a:solidFill>
          </a:endParaRPr>
        </a:p>
      </dgm:t>
    </dgm:pt>
    <dgm:pt modelId="{C8707E40-2265-774B-8D89-C548E001E0D4}" type="sibTrans" cxnId="{D4C242AF-AFED-5548-92F5-120721BDD978}">
      <dgm:prSet/>
      <dgm:spPr/>
      <dgm:t>
        <a:bodyPr/>
        <a:lstStyle/>
        <a:p>
          <a:endParaRPr lang="en-US"/>
        </a:p>
      </dgm:t>
    </dgm:pt>
    <dgm:pt modelId="{D8B19CCC-D748-BA43-8A41-60499C9D87AE}" type="parTrans" cxnId="{D4C242AF-AFED-5548-92F5-120721BDD978}">
      <dgm:prSet/>
      <dgm:spPr/>
      <dgm:t>
        <a:bodyPr/>
        <a:lstStyle/>
        <a:p>
          <a:endParaRPr lang="en-US"/>
        </a:p>
      </dgm:t>
    </dgm:pt>
    <dgm:pt modelId="{641F73BE-E977-454B-877E-5B42F872EB2A}" type="pres">
      <dgm:prSet presAssocID="{C39EBD57-FB13-3C41-ABB8-01EC54AF2273}" presName="compositeShape" presStyleCnt="0">
        <dgm:presLayoutVars>
          <dgm:chMax val="7"/>
          <dgm:dir/>
          <dgm:resizeHandles val="exact"/>
        </dgm:presLayoutVars>
      </dgm:prSet>
      <dgm:spPr/>
    </dgm:pt>
    <dgm:pt modelId="{D5E498FF-DD7F-6246-99E6-610836783C59}" type="pres">
      <dgm:prSet presAssocID="{C39EBD57-FB13-3C41-ABB8-01EC54AF2273}" presName="wedge1" presStyleLbl="node1" presStyleIdx="0" presStyleCnt="3"/>
      <dgm:spPr/>
      <dgm:t>
        <a:bodyPr/>
        <a:lstStyle/>
        <a:p>
          <a:endParaRPr lang="en-US"/>
        </a:p>
      </dgm:t>
    </dgm:pt>
    <dgm:pt modelId="{DBBDA424-D8F9-9F49-98B1-6AC51E67B1A5}" type="pres">
      <dgm:prSet presAssocID="{C39EBD57-FB13-3C41-ABB8-01EC54AF2273}" presName="dummy1a" presStyleCnt="0"/>
      <dgm:spPr/>
    </dgm:pt>
    <dgm:pt modelId="{FB596149-CB98-1F46-8C60-3F270D39A14C}" type="pres">
      <dgm:prSet presAssocID="{C39EBD57-FB13-3C41-ABB8-01EC54AF2273}" presName="dummy1b" presStyleCnt="0"/>
      <dgm:spPr/>
    </dgm:pt>
    <dgm:pt modelId="{85DB8798-A869-314D-B627-4BD605930E74}" type="pres">
      <dgm:prSet presAssocID="{C39EBD57-FB13-3C41-ABB8-01EC54AF2273}" presName="wedge1Tx" presStyleLbl="node1" presStyleIdx="0" presStyleCnt="3">
        <dgm:presLayoutVars>
          <dgm:chMax val="0"/>
          <dgm:chPref val="0"/>
          <dgm:bulletEnabled val="1"/>
        </dgm:presLayoutVars>
      </dgm:prSet>
      <dgm:spPr/>
      <dgm:t>
        <a:bodyPr/>
        <a:lstStyle/>
        <a:p>
          <a:endParaRPr lang="en-US"/>
        </a:p>
      </dgm:t>
    </dgm:pt>
    <dgm:pt modelId="{1A0B9E9A-9871-0842-8185-63B1EBE7AA61}" type="pres">
      <dgm:prSet presAssocID="{C39EBD57-FB13-3C41-ABB8-01EC54AF2273}" presName="wedge2" presStyleLbl="node1" presStyleIdx="1" presStyleCnt="3"/>
      <dgm:spPr/>
      <dgm:t>
        <a:bodyPr/>
        <a:lstStyle/>
        <a:p>
          <a:endParaRPr lang="en-US"/>
        </a:p>
      </dgm:t>
    </dgm:pt>
    <dgm:pt modelId="{6FB6F57C-C9D4-AD44-90EF-FAB294CC2CE5}" type="pres">
      <dgm:prSet presAssocID="{C39EBD57-FB13-3C41-ABB8-01EC54AF2273}" presName="dummy2a" presStyleCnt="0"/>
      <dgm:spPr/>
    </dgm:pt>
    <dgm:pt modelId="{CA28B1D3-4CFC-A84F-9815-1149B1A66E0A}" type="pres">
      <dgm:prSet presAssocID="{C39EBD57-FB13-3C41-ABB8-01EC54AF2273}" presName="dummy2b" presStyleCnt="0"/>
      <dgm:spPr/>
    </dgm:pt>
    <dgm:pt modelId="{B3821226-BE80-2E4A-8515-B0222CCD487B}" type="pres">
      <dgm:prSet presAssocID="{C39EBD57-FB13-3C41-ABB8-01EC54AF2273}" presName="wedge2Tx" presStyleLbl="node1" presStyleIdx="1" presStyleCnt="3">
        <dgm:presLayoutVars>
          <dgm:chMax val="0"/>
          <dgm:chPref val="0"/>
          <dgm:bulletEnabled val="1"/>
        </dgm:presLayoutVars>
      </dgm:prSet>
      <dgm:spPr/>
      <dgm:t>
        <a:bodyPr/>
        <a:lstStyle/>
        <a:p>
          <a:endParaRPr lang="en-US"/>
        </a:p>
      </dgm:t>
    </dgm:pt>
    <dgm:pt modelId="{46F6C4E0-E1D2-DF45-964D-62A6AAF27E87}" type="pres">
      <dgm:prSet presAssocID="{C39EBD57-FB13-3C41-ABB8-01EC54AF2273}" presName="wedge3" presStyleLbl="node1" presStyleIdx="2" presStyleCnt="3"/>
      <dgm:spPr/>
      <dgm:t>
        <a:bodyPr/>
        <a:lstStyle/>
        <a:p>
          <a:endParaRPr lang="en-US"/>
        </a:p>
      </dgm:t>
    </dgm:pt>
    <dgm:pt modelId="{F971AFF4-45C0-F243-942C-AD8592EA5383}" type="pres">
      <dgm:prSet presAssocID="{C39EBD57-FB13-3C41-ABB8-01EC54AF2273}" presName="dummy3a" presStyleCnt="0"/>
      <dgm:spPr/>
    </dgm:pt>
    <dgm:pt modelId="{4404AC63-63E0-1442-BE28-27EE8F6BB576}" type="pres">
      <dgm:prSet presAssocID="{C39EBD57-FB13-3C41-ABB8-01EC54AF2273}" presName="dummy3b" presStyleCnt="0"/>
      <dgm:spPr/>
    </dgm:pt>
    <dgm:pt modelId="{1E263F36-BFE9-5F47-B5C9-C88A51FA4B4C}" type="pres">
      <dgm:prSet presAssocID="{C39EBD57-FB13-3C41-ABB8-01EC54AF2273}" presName="wedge3Tx" presStyleLbl="node1" presStyleIdx="2" presStyleCnt="3">
        <dgm:presLayoutVars>
          <dgm:chMax val="0"/>
          <dgm:chPref val="0"/>
          <dgm:bulletEnabled val="1"/>
        </dgm:presLayoutVars>
      </dgm:prSet>
      <dgm:spPr/>
      <dgm:t>
        <a:bodyPr/>
        <a:lstStyle/>
        <a:p>
          <a:endParaRPr lang="en-US"/>
        </a:p>
      </dgm:t>
    </dgm:pt>
    <dgm:pt modelId="{4085025E-DCF8-6146-BC8C-5DA98789B0F0}" type="pres">
      <dgm:prSet presAssocID="{C8707E40-2265-774B-8D89-C548E001E0D4}" presName="arrowWedge1" presStyleLbl="fgSibTrans2D1" presStyleIdx="0" presStyleCnt="3"/>
      <dgm:spPr/>
      <dgm:t>
        <a:bodyPr/>
        <a:lstStyle/>
        <a:p>
          <a:endParaRPr lang="en-US"/>
        </a:p>
      </dgm:t>
    </dgm:pt>
    <dgm:pt modelId="{445AB39F-A767-2649-976E-A2C0003A0466}" type="pres">
      <dgm:prSet presAssocID="{71CD8A0D-7123-774E-9D02-9D8CA604C0B1}" presName="arrowWedge2" presStyleLbl="fgSibTrans2D1" presStyleIdx="1" presStyleCnt="3"/>
      <dgm:spPr/>
    </dgm:pt>
    <dgm:pt modelId="{B671A304-076A-5544-A237-2C4728088F3E}" type="pres">
      <dgm:prSet presAssocID="{8D271A68-34C2-304F-9384-E06E4FE421FF}" presName="arrowWedge3" presStyleLbl="fgSibTrans2D1" presStyleIdx="2" presStyleCnt="3"/>
      <dgm:spPr/>
    </dgm:pt>
  </dgm:ptLst>
  <dgm:cxnLst>
    <dgm:cxn modelId="{E9D70442-8133-1043-B874-C5C84289691C}" type="presOf" srcId="{038A76ED-A577-C340-92D1-657E42463289}" destId="{D5E498FF-DD7F-6246-99E6-610836783C59}" srcOrd="0" destOrd="0" presId="urn:microsoft.com/office/officeart/2005/8/layout/cycle8"/>
    <dgm:cxn modelId="{5E2FBEAB-D007-A948-A13E-D78909CB7808}" type="presOf" srcId="{B44C70D8-5550-344E-8728-F8D7E2C1E5C6}" destId="{46F6C4E0-E1D2-DF45-964D-62A6AAF27E87}" srcOrd="0" destOrd="0" presId="urn:microsoft.com/office/officeart/2005/8/layout/cycle8"/>
    <dgm:cxn modelId="{D8ED2C19-0C4E-2D4D-8874-B36231BAD50E}" type="presOf" srcId="{B44C70D8-5550-344E-8728-F8D7E2C1E5C6}" destId="{1E263F36-BFE9-5F47-B5C9-C88A51FA4B4C}" srcOrd="1" destOrd="0" presId="urn:microsoft.com/office/officeart/2005/8/layout/cycle8"/>
    <dgm:cxn modelId="{AAF77E27-ED20-224E-A7E8-CBEE7CD6DAEC}" type="presOf" srcId="{BEECC318-AA35-DD4E-986A-0FF737EE111D}" destId="{B3821226-BE80-2E4A-8515-B0222CCD487B}" srcOrd="1" destOrd="0" presId="urn:microsoft.com/office/officeart/2005/8/layout/cycle8"/>
    <dgm:cxn modelId="{7C9E70DE-85A7-254E-9A69-7CD1CE1BF689}" type="presOf" srcId="{BEECC318-AA35-DD4E-986A-0FF737EE111D}" destId="{1A0B9E9A-9871-0842-8185-63B1EBE7AA61}" srcOrd="0" destOrd="0" presId="urn:microsoft.com/office/officeart/2005/8/layout/cycle8"/>
    <dgm:cxn modelId="{C4B2191C-B101-8B45-B3CA-4034C0554EC1}" type="presOf" srcId="{038A76ED-A577-C340-92D1-657E42463289}" destId="{85DB8798-A869-314D-B627-4BD605930E74}" srcOrd="1" destOrd="0" presId="urn:microsoft.com/office/officeart/2005/8/layout/cycle8"/>
    <dgm:cxn modelId="{D4C242AF-AFED-5548-92F5-120721BDD978}" srcId="{C39EBD57-FB13-3C41-ABB8-01EC54AF2273}" destId="{038A76ED-A577-C340-92D1-657E42463289}" srcOrd="0" destOrd="0" parTransId="{D8B19CCC-D748-BA43-8A41-60499C9D87AE}" sibTransId="{C8707E40-2265-774B-8D89-C548E001E0D4}"/>
    <dgm:cxn modelId="{C8D5A67B-1572-E944-B7DA-FA4114D1DD23}" type="presOf" srcId="{C39EBD57-FB13-3C41-ABB8-01EC54AF2273}" destId="{641F73BE-E977-454B-877E-5B42F872EB2A}" srcOrd="0" destOrd="0" presId="urn:microsoft.com/office/officeart/2005/8/layout/cycle8"/>
    <dgm:cxn modelId="{7654CC3C-29EE-1045-8674-E15EB60D12C4}" srcId="{C39EBD57-FB13-3C41-ABB8-01EC54AF2273}" destId="{BEECC318-AA35-DD4E-986A-0FF737EE111D}" srcOrd="1" destOrd="0" parTransId="{C6106E9F-E5C0-1D4E-B61A-5F94AC044A25}" sibTransId="{71CD8A0D-7123-774E-9D02-9D8CA604C0B1}"/>
    <dgm:cxn modelId="{1C5A1929-2CB6-534F-9A98-CCB233FDFCFE}" srcId="{C39EBD57-FB13-3C41-ABB8-01EC54AF2273}" destId="{B44C70D8-5550-344E-8728-F8D7E2C1E5C6}" srcOrd="2" destOrd="0" parTransId="{C16D4281-027E-6F42-AEBA-DD598CB9021C}" sibTransId="{8D271A68-34C2-304F-9384-E06E4FE421FF}"/>
    <dgm:cxn modelId="{5FB27518-DBE7-5043-A61A-55A0A3E1999A}" type="presParOf" srcId="{641F73BE-E977-454B-877E-5B42F872EB2A}" destId="{D5E498FF-DD7F-6246-99E6-610836783C59}" srcOrd="0" destOrd="0" presId="urn:microsoft.com/office/officeart/2005/8/layout/cycle8"/>
    <dgm:cxn modelId="{EAB39087-F161-B743-8B4B-2E6B7A23FAB3}" type="presParOf" srcId="{641F73BE-E977-454B-877E-5B42F872EB2A}" destId="{DBBDA424-D8F9-9F49-98B1-6AC51E67B1A5}" srcOrd="1" destOrd="0" presId="urn:microsoft.com/office/officeart/2005/8/layout/cycle8"/>
    <dgm:cxn modelId="{04D1C93C-1226-6D4D-A1E6-44859424AFCC}" type="presParOf" srcId="{641F73BE-E977-454B-877E-5B42F872EB2A}" destId="{FB596149-CB98-1F46-8C60-3F270D39A14C}" srcOrd="2" destOrd="0" presId="urn:microsoft.com/office/officeart/2005/8/layout/cycle8"/>
    <dgm:cxn modelId="{764F0F27-52DB-674C-BF13-F1F8DD82E4A7}" type="presParOf" srcId="{641F73BE-E977-454B-877E-5B42F872EB2A}" destId="{85DB8798-A869-314D-B627-4BD605930E74}" srcOrd="3" destOrd="0" presId="urn:microsoft.com/office/officeart/2005/8/layout/cycle8"/>
    <dgm:cxn modelId="{24A0ED26-6C23-F04D-A279-B4C2987874AF}" type="presParOf" srcId="{641F73BE-E977-454B-877E-5B42F872EB2A}" destId="{1A0B9E9A-9871-0842-8185-63B1EBE7AA61}" srcOrd="4" destOrd="0" presId="urn:microsoft.com/office/officeart/2005/8/layout/cycle8"/>
    <dgm:cxn modelId="{4367BBF6-A591-574F-8A4A-DA1F09451DEA}" type="presParOf" srcId="{641F73BE-E977-454B-877E-5B42F872EB2A}" destId="{6FB6F57C-C9D4-AD44-90EF-FAB294CC2CE5}" srcOrd="5" destOrd="0" presId="urn:microsoft.com/office/officeart/2005/8/layout/cycle8"/>
    <dgm:cxn modelId="{EDB1B406-CE74-ED4D-8C5F-AACEC7D0ABCE}" type="presParOf" srcId="{641F73BE-E977-454B-877E-5B42F872EB2A}" destId="{CA28B1D3-4CFC-A84F-9815-1149B1A66E0A}" srcOrd="6" destOrd="0" presId="urn:microsoft.com/office/officeart/2005/8/layout/cycle8"/>
    <dgm:cxn modelId="{DCCB8B8E-6ABC-B145-819F-082BDE94A6AC}" type="presParOf" srcId="{641F73BE-E977-454B-877E-5B42F872EB2A}" destId="{B3821226-BE80-2E4A-8515-B0222CCD487B}" srcOrd="7" destOrd="0" presId="urn:microsoft.com/office/officeart/2005/8/layout/cycle8"/>
    <dgm:cxn modelId="{B762BB17-7BA7-8D44-BA9E-C50148970CB2}" type="presParOf" srcId="{641F73BE-E977-454B-877E-5B42F872EB2A}" destId="{46F6C4E0-E1D2-DF45-964D-62A6AAF27E87}" srcOrd="8" destOrd="0" presId="urn:microsoft.com/office/officeart/2005/8/layout/cycle8"/>
    <dgm:cxn modelId="{6ADEABC3-2C20-D145-8CCE-28A31AD98D7D}" type="presParOf" srcId="{641F73BE-E977-454B-877E-5B42F872EB2A}" destId="{F971AFF4-45C0-F243-942C-AD8592EA5383}" srcOrd="9" destOrd="0" presId="urn:microsoft.com/office/officeart/2005/8/layout/cycle8"/>
    <dgm:cxn modelId="{C2AA4894-9D56-8D49-9C54-2D1444AD8F1B}" type="presParOf" srcId="{641F73BE-E977-454B-877E-5B42F872EB2A}" destId="{4404AC63-63E0-1442-BE28-27EE8F6BB576}" srcOrd="10" destOrd="0" presId="urn:microsoft.com/office/officeart/2005/8/layout/cycle8"/>
    <dgm:cxn modelId="{349981CD-7C4C-634C-9BA1-4270596FE608}" type="presParOf" srcId="{641F73BE-E977-454B-877E-5B42F872EB2A}" destId="{1E263F36-BFE9-5F47-B5C9-C88A51FA4B4C}" srcOrd="11" destOrd="0" presId="urn:microsoft.com/office/officeart/2005/8/layout/cycle8"/>
    <dgm:cxn modelId="{C387E09A-CC21-CF4C-90D5-A57CEF6CB2D2}" type="presParOf" srcId="{641F73BE-E977-454B-877E-5B42F872EB2A}" destId="{4085025E-DCF8-6146-BC8C-5DA98789B0F0}" srcOrd="12" destOrd="0" presId="urn:microsoft.com/office/officeart/2005/8/layout/cycle8"/>
    <dgm:cxn modelId="{B09CDA35-9C97-CF41-A56C-2CBFB559497C}" type="presParOf" srcId="{641F73BE-E977-454B-877E-5B42F872EB2A}" destId="{445AB39F-A767-2649-976E-A2C0003A0466}" srcOrd="13" destOrd="0" presId="urn:microsoft.com/office/officeart/2005/8/layout/cycle8"/>
    <dgm:cxn modelId="{17AA59FE-5260-D941-AC3B-EE8678F2B587}" type="presParOf" srcId="{641F73BE-E977-454B-877E-5B42F872EB2A}" destId="{B671A304-076A-5544-A237-2C4728088F3E}" srcOrd="14" destOrd="0" presId="urn:microsoft.com/office/officeart/2005/8/layout/cycle8"/>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9EBD57-FB13-3C41-ABB8-01EC54AF2273}" type="doc">
      <dgm:prSet loTypeId="urn:microsoft.com/office/officeart/2005/8/layout/cycle8" loCatId="" qsTypeId="urn:microsoft.com/office/officeart/2005/8/quickstyle/simple4" qsCatId="simple" csTypeId="urn:microsoft.com/office/officeart/2005/8/colors/colorful1" csCatId="colorful" phldr="1"/>
      <dgm:spPr/>
    </dgm:pt>
    <dgm:pt modelId="{BEECC318-AA35-DD4E-986A-0FF737EE111D}">
      <dgm:prSet phldrT="[Text]"/>
      <dgm:spPr/>
      <dgm:t>
        <a:bodyPr/>
        <a:lstStyle/>
        <a:p>
          <a:r>
            <a:rPr lang="en-US" dirty="0" smtClean="0">
              <a:solidFill>
                <a:srgbClr val="BFBFBF"/>
              </a:solidFill>
            </a:rPr>
            <a:t>TECHNOLOGY</a:t>
          </a:r>
          <a:endParaRPr lang="en-US" dirty="0">
            <a:solidFill>
              <a:srgbClr val="BFBFBF"/>
            </a:solidFill>
          </a:endParaRPr>
        </a:p>
      </dgm:t>
    </dgm:pt>
    <dgm:pt modelId="{C6106E9F-E5C0-1D4E-B61A-5F94AC044A25}" type="parTrans" cxnId="{7654CC3C-29EE-1045-8674-E15EB60D12C4}">
      <dgm:prSet/>
      <dgm:spPr/>
      <dgm:t>
        <a:bodyPr/>
        <a:lstStyle/>
        <a:p>
          <a:endParaRPr lang="en-US"/>
        </a:p>
      </dgm:t>
    </dgm:pt>
    <dgm:pt modelId="{71CD8A0D-7123-774E-9D02-9D8CA604C0B1}" type="sibTrans" cxnId="{7654CC3C-29EE-1045-8674-E15EB60D12C4}">
      <dgm:prSet/>
      <dgm:spPr/>
      <dgm:t>
        <a:bodyPr/>
        <a:lstStyle/>
        <a:p>
          <a:endParaRPr lang="en-US"/>
        </a:p>
      </dgm:t>
    </dgm:pt>
    <dgm:pt modelId="{B44C70D8-5550-344E-8728-F8D7E2C1E5C6}">
      <dgm:prSet phldrT="[Text]"/>
      <dgm:spPr/>
      <dgm:t>
        <a:bodyPr/>
        <a:lstStyle/>
        <a:p>
          <a:r>
            <a:rPr lang="en-US" dirty="0" smtClean="0">
              <a:solidFill>
                <a:srgbClr val="BFBFBF"/>
              </a:solidFill>
            </a:rPr>
            <a:t>SOCIAL</a:t>
          </a:r>
          <a:endParaRPr lang="en-US" dirty="0">
            <a:solidFill>
              <a:srgbClr val="BFBFBF"/>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D4281-027E-6F42-AEBA-DD598CB9021C}" type="parTrans" cxnId="{1C5A1929-2CB6-534F-9A98-CCB233FDFCFE}">
      <dgm:prSet/>
      <dgm:spPr/>
      <dgm:t>
        <a:bodyPr/>
        <a:lstStyle/>
        <a:p>
          <a:endParaRPr lang="en-US"/>
        </a:p>
      </dgm:t>
    </dgm:pt>
    <dgm:pt modelId="{8D271A68-34C2-304F-9384-E06E4FE421FF}" type="sibTrans" cxnId="{1C5A1929-2CB6-534F-9A98-CCB233FDFCFE}">
      <dgm:prSet/>
      <dgm:spPr/>
      <dgm:t>
        <a:bodyPr/>
        <a:lstStyle/>
        <a:p>
          <a:endParaRPr lang="en-US"/>
        </a:p>
      </dgm:t>
    </dgm:pt>
    <dgm:pt modelId="{038A76ED-A577-C340-92D1-657E42463289}">
      <dgm:prSet phldrT="[Text]"/>
      <dgm:spPr/>
      <dgm:t>
        <a:bodyPr/>
        <a:lstStyle/>
        <a:p>
          <a:r>
            <a:rPr lang="en-US" dirty="0" smtClean="0">
              <a:solidFill>
                <a:schemeClr val="tx1">
                  <a:lumMod val="75000"/>
                </a:schemeClr>
              </a:solidFill>
            </a:rPr>
            <a:t>ECONOMIC</a:t>
          </a:r>
          <a:endParaRPr lang="en-US" dirty="0">
            <a:solidFill>
              <a:schemeClr val="tx1">
                <a:lumMod val="75000"/>
              </a:schemeClr>
            </a:solidFill>
          </a:endParaRPr>
        </a:p>
      </dgm:t>
    </dgm:pt>
    <dgm:pt modelId="{C8707E40-2265-774B-8D89-C548E001E0D4}" type="sibTrans" cxnId="{D4C242AF-AFED-5548-92F5-120721BDD978}">
      <dgm:prSet/>
      <dgm:spPr/>
      <dgm:t>
        <a:bodyPr/>
        <a:lstStyle/>
        <a:p>
          <a:endParaRPr lang="en-US"/>
        </a:p>
      </dgm:t>
    </dgm:pt>
    <dgm:pt modelId="{D8B19CCC-D748-BA43-8A41-60499C9D87AE}" type="parTrans" cxnId="{D4C242AF-AFED-5548-92F5-120721BDD978}">
      <dgm:prSet/>
      <dgm:spPr/>
      <dgm:t>
        <a:bodyPr/>
        <a:lstStyle/>
        <a:p>
          <a:endParaRPr lang="en-US"/>
        </a:p>
      </dgm:t>
    </dgm:pt>
    <dgm:pt modelId="{641F73BE-E977-454B-877E-5B42F872EB2A}" type="pres">
      <dgm:prSet presAssocID="{C39EBD57-FB13-3C41-ABB8-01EC54AF2273}" presName="compositeShape" presStyleCnt="0">
        <dgm:presLayoutVars>
          <dgm:chMax val="7"/>
          <dgm:dir/>
          <dgm:resizeHandles val="exact"/>
        </dgm:presLayoutVars>
      </dgm:prSet>
      <dgm:spPr/>
    </dgm:pt>
    <dgm:pt modelId="{D5E498FF-DD7F-6246-99E6-610836783C59}" type="pres">
      <dgm:prSet presAssocID="{C39EBD57-FB13-3C41-ABB8-01EC54AF2273}" presName="wedge1" presStyleLbl="node1" presStyleIdx="0" presStyleCnt="3"/>
      <dgm:spPr/>
      <dgm:t>
        <a:bodyPr/>
        <a:lstStyle/>
        <a:p>
          <a:endParaRPr lang="en-US"/>
        </a:p>
      </dgm:t>
    </dgm:pt>
    <dgm:pt modelId="{DBBDA424-D8F9-9F49-98B1-6AC51E67B1A5}" type="pres">
      <dgm:prSet presAssocID="{C39EBD57-FB13-3C41-ABB8-01EC54AF2273}" presName="dummy1a" presStyleCnt="0"/>
      <dgm:spPr/>
    </dgm:pt>
    <dgm:pt modelId="{FB596149-CB98-1F46-8C60-3F270D39A14C}" type="pres">
      <dgm:prSet presAssocID="{C39EBD57-FB13-3C41-ABB8-01EC54AF2273}" presName="dummy1b" presStyleCnt="0"/>
      <dgm:spPr/>
    </dgm:pt>
    <dgm:pt modelId="{85DB8798-A869-314D-B627-4BD605930E74}" type="pres">
      <dgm:prSet presAssocID="{C39EBD57-FB13-3C41-ABB8-01EC54AF2273}" presName="wedge1Tx" presStyleLbl="node1" presStyleIdx="0" presStyleCnt="3">
        <dgm:presLayoutVars>
          <dgm:chMax val="0"/>
          <dgm:chPref val="0"/>
          <dgm:bulletEnabled val="1"/>
        </dgm:presLayoutVars>
      </dgm:prSet>
      <dgm:spPr/>
      <dgm:t>
        <a:bodyPr/>
        <a:lstStyle/>
        <a:p>
          <a:endParaRPr lang="en-US"/>
        </a:p>
      </dgm:t>
    </dgm:pt>
    <dgm:pt modelId="{1A0B9E9A-9871-0842-8185-63B1EBE7AA61}" type="pres">
      <dgm:prSet presAssocID="{C39EBD57-FB13-3C41-ABB8-01EC54AF2273}" presName="wedge2" presStyleLbl="node1" presStyleIdx="1" presStyleCnt="3"/>
      <dgm:spPr/>
      <dgm:t>
        <a:bodyPr/>
        <a:lstStyle/>
        <a:p>
          <a:endParaRPr lang="en-US"/>
        </a:p>
      </dgm:t>
    </dgm:pt>
    <dgm:pt modelId="{6FB6F57C-C9D4-AD44-90EF-FAB294CC2CE5}" type="pres">
      <dgm:prSet presAssocID="{C39EBD57-FB13-3C41-ABB8-01EC54AF2273}" presName="dummy2a" presStyleCnt="0"/>
      <dgm:spPr/>
    </dgm:pt>
    <dgm:pt modelId="{CA28B1D3-4CFC-A84F-9815-1149B1A66E0A}" type="pres">
      <dgm:prSet presAssocID="{C39EBD57-FB13-3C41-ABB8-01EC54AF2273}" presName="dummy2b" presStyleCnt="0"/>
      <dgm:spPr/>
    </dgm:pt>
    <dgm:pt modelId="{B3821226-BE80-2E4A-8515-B0222CCD487B}" type="pres">
      <dgm:prSet presAssocID="{C39EBD57-FB13-3C41-ABB8-01EC54AF2273}" presName="wedge2Tx" presStyleLbl="node1" presStyleIdx="1" presStyleCnt="3">
        <dgm:presLayoutVars>
          <dgm:chMax val="0"/>
          <dgm:chPref val="0"/>
          <dgm:bulletEnabled val="1"/>
        </dgm:presLayoutVars>
      </dgm:prSet>
      <dgm:spPr/>
      <dgm:t>
        <a:bodyPr/>
        <a:lstStyle/>
        <a:p>
          <a:endParaRPr lang="en-US"/>
        </a:p>
      </dgm:t>
    </dgm:pt>
    <dgm:pt modelId="{46F6C4E0-E1D2-DF45-964D-62A6AAF27E87}" type="pres">
      <dgm:prSet presAssocID="{C39EBD57-FB13-3C41-ABB8-01EC54AF2273}" presName="wedge3" presStyleLbl="node1" presStyleIdx="2" presStyleCnt="3"/>
      <dgm:spPr/>
      <dgm:t>
        <a:bodyPr/>
        <a:lstStyle/>
        <a:p>
          <a:endParaRPr lang="en-US"/>
        </a:p>
      </dgm:t>
    </dgm:pt>
    <dgm:pt modelId="{F971AFF4-45C0-F243-942C-AD8592EA5383}" type="pres">
      <dgm:prSet presAssocID="{C39EBD57-FB13-3C41-ABB8-01EC54AF2273}" presName="dummy3a" presStyleCnt="0"/>
      <dgm:spPr/>
    </dgm:pt>
    <dgm:pt modelId="{4404AC63-63E0-1442-BE28-27EE8F6BB576}" type="pres">
      <dgm:prSet presAssocID="{C39EBD57-FB13-3C41-ABB8-01EC54AF2273}" presName="dummy3b" presStyleCnt="0"/>
      <dgm:spPr/>
    </dgm:pt>
    <dgm:pt modelId="{1E263F36-BFE9-5F47-B5C9-C88A51FA4B4C}" type="pres">
      <dgm:prSet presAssocID="{C39EBD57-FB13-3C41-ABB8-01EC54AF2273}" presName="wedge3Tx" presStyleLbl="node1" presStyleIdx="2" presStyleCnt="3">
        <dgm:presLayoutVars>
          <dgm:chMax val="0"/>
          <dgm:chPref val="0"/>
          <dgm:bulletEnabled val="1"/>
        </dgm:presLayoutVars>
      </dgm:prSet>
      <dgm:spPr/>
      <dgm:t>
        <a:bodyPr/>
        <a:lstStyle/>
        <a:p>
          <a:endParaRPr lang="en-US"/>
        </a:p>
      </dgm:t>
    </dgm:pt>
    <dgm:pt modelId="{4085025E-DCF8-6146-BC8C-5DA98789B0F0}" type="pres">
      <dgm:prSet presAssocID="{C8707E40-2265-774B-8D89-C548E001E0D4}" presName="arrowWedge1" presStyleLbl="fgSibTrans2D1" presStyleIdx="0" presStyleCnt="3"/>
      <dgm:spPr/>
      <dgm:t>
        <a:bodyPr/>
        <a:lstStyle/>
        <a:p>
          <a:endParaRPr lang="en-US"/>
        </a:p>
      </dgm:t>
    </dgm:pt>
    <dgm:pt modelId="{445AB39F-A767-2649-976E-A2C0003A0466}" type="pres">
      <dgm:prSet presAssocID="{71CD8A0D-7123-774E-9D02-9D8CA604C0B1}" presName="arrowWedge2" presStyleLbl="fgSibTrans2D1" presStyleIdx="1" presStyleCnt="3"/>
      <dgm:spPr/>
    </dgm:pt>
    <dgm:pt modelId="{B671A304-076A-5544-A237-2C4728088F3E}" type="pres">
      <dgm:prSet presAssocID="{8D271A68-34C2-304F-9384-E06E4FE421FF}" presName="arrowWedge3" presStyleLbl="fgSibTrans2D1" presStyleIdx="2" presStyleCnt="3"/>
      <dgm:spPr/>
    </dgm:pt>
  </dgm:ptLst>
  <dgm:cxnLst>
    <dgm:cxn modelId="{56A15E67-2D26-E247-8716-DD7DEA1FF5C4}" type="presOf" srcId="{038A76ED-A577-C340-92D1-657E42463289}" destId="{85DB8798-A869-314D-B627-4BD605930E74}" srcOrd="1" destOrd="0" presId="urn:microsoft.com/office/officeart/2005/8/layout/cycle8"/>
    <dgm:cxn modelId="{01D5680F-0B77-804D-9F67-751D315092CD}" type="presOf" srcId="{BEECC318-AA35-DD4E-986A-0FF737EE111D}" destId="{1A0B9E9A-9871-0842-8185-63B1EBE7AA61}" srcOrd="0" destOrd="0" presId="urn:microsoft.com/office/officeart/2005/8/layout/cycle8"/>
    <dgm:cxn modelId="{C00EC4FB-BC84-1347-A376-A3167CE4498E}" type="presOf" srcId="{BEECC318-AA35-DD4E-986A-0FF737EE111D}" destId="{B3821226-BE80-2E4A-8515-B0222CCD487B}" srcOrd="1" destOrd="0" presId="urn:microsoft.com/office/officeart/2005/8/layout/cycle8"/>
    <dgm:cxn modelId="{5F4CCA95-C3DA-4347-AB4D-CB005CDB768E}" type="presOf" srcId="{B44C70D8-5550-344E-8728-F8D7E2C1E5C6}" destId="{1E263F36-BFE9-5F47-B5C9-C88A51FA4B4C}" srcOrd="1" destOrd="0" presId="urn:microsoft.com/office/officeart/2005/8/layout/cycle8"/>
    <dgm:cxn modelId="{6FC22E34-14D9-444A-9F72-4CBD163B814B}" type="presOf" srcId="{C39EBD57-FB13-3C41-ABB8-01EC54AF2273}" destId="{641F73BE-E977-454B-877E-5B42F872EB2A}" srcOrd="0" destOrd="0" presId="urn:microsoft.com/office/officeart/2005/8/layout/cycle8"/>
    <dgm:cxn modelId="{2B4ADE27-915A-A044-AFB9-7A304D6372EE}" type="presOf" srcId="{038A76ED-A577-C340-92D1-657E42463289}" destId="{D5E498FF-DD7F-6246-99E6-610836783C59}" srcOrd="0" destOrd="0" presId="urn:microsoft.com/office/officeart/2005/8/layout/cycle8"/>
    <dgm:cxn modelId="{D4C242AF-AFED-5548-92F5-120721BDD978}" srcId="{C39EBD57-FB13-3C41-ABB8-01EC54AF2273}" destId="{038A76ED-A577-C340-92D1-657E42463289}" srcOrd="0" destOrd="0" parTransId="{D8B19CCC-D748-BA43-8A41-60499C9D87AE}" sibTransId="{C8707E40-2265-774B-8D89-C548E001E0D4}"/>
    <dgm:cxn modelId="{5CA95ABA-131B-A843-89DA-261726E428AF}" type="presOf" srcId="{B44C70D8-5550-344E-8728-F8D7E2C1E5C6}" destId="{46F6C4E0-E1D2-DF45-964D-62A6AAF27E87}" srcOrd="0" destOrd="0" presId="urn:microsoft.com/office/officeart/2005/8/layout/cycle8"/>
    <dgm:cxn modelId="{7654CC3C-29EE-1045-8674-E15EB60D12C4}" srcId="{C39EBD57-FB13-3C41-ABB8-01EC54AF2273}" destId="{BEECC318-AA35-DD4E-986A-0FF737EE111D}" srcOrd="1" destOrd="0" parTransId="{C6106E9F-E5C0-1D4E-B61A-5F94AC044A25}" sibTransId="{71CD8A0D-7123-774E-9D02-9D8CA604C0B1}"/>
    <dgm:cxn modelId="{1C5A1929-2CB6-534F-9A98-CCB233FDFCFE}" srcId="{C39EBD57-FB13-3C41-ABB8-01EC54AF2273}" destId="{B44C70D8-5550-344E-8728-F8D7E2C1E5C6}" srcOrd="2" destOrd="0" parTransId="{C16D4281-027E-6F42-AEBA-DD598CB9021C}" sibTransId="{8D271A68-34C2-304F-9384-E06E4FE421FF}"/>
    <dgm:cxn modelId="{81C24DE3-E8C2-FF4D-B888-1F8AF6EBA87D}" type="presParOf" srcId="{641F73BE-E977-454B-877E-5B42F872EB2A}" destId="{D5E498FF-DD7F-6246-99E6-610836783C59}" srcOrd="0" destOrd="0" presId="urn:microsoft.com/office/officeart/2005/8/layout/cycle8"/>
    <dgm:cxn modelId="{0F9BCEA4-936A-CF49-9EAF-802FB3E11A1E}" type="presParOf" srcId="{641F73BE-E977-454B-877E-5B42F872EB2A}" destId="{DBBDA424-D8F9-9F49-98B1-6AC51E67B1A5}" srcOrd="1" destOrd="0" presId="urn:microsoft.com/office/officeart/2005/8/layout/cycle8"/>
    <dgm:cxn modelId="{FFD0DEFF-BC3E-9A46-B338-BCAE5604A9FE}" type="presParOf" srcId="{641F73BE-E977-454B-877E-5B42F872EB2A}" destId="{FB596149-CB98-1F46-8C60-3F270D39A14C}" srcOrd="2" destOrd="0" presId="urn:microsoft.com/office/officeart/2005/8/layout/cycle8"/>
    <dgm:cxn modelId="{D30E6260-65DC-664A-A613-188B446B5CC1}" type="presParOf" srcId="{641F73BE-E977-454B-877E-5B42F872EB2A}" destId="{85DB8798-A869-314D-B627-4BD605930E74}" srcOrd="3" destOrd="0" presId="urn:microsoft.com/office/officeart/2005/8/layout/cycle8"/>
    <dgm:cxn modelId="{F85BB81E-4327-664C-8A67-A2031EFCADF7}" type="presParOf" srcId="{641F73BE-E977-454B-877E-5B42F872EB2A}" destId="{1A0B9E9A-9871-0842-8185-63B1EBE7AA61}" srcOrd="4" destOrd="0" presId="urn:microsoft.com/office/officeart/2005/8/layout/cycle8"/>
    <dgm:cxn modelId="{18FF3049-130A-294D-BAFB-5FA27B9EB726}" type="presParOf" srcId="{641F73BE-E977-454B-877E-5B42F872EB2A}" destId="{6FB6F57C-C9D4-AD44-90EF-FAB294CC2CE5}" srcOrd="5" destOrd="0" presId="urn:microsoft.com/office/officeart/2005/8/layout/cycle8"/>
    <dgm:cxn modelId="{117AD880-917F-0348-B85C-54B2A2B26FEC}" type="presParOf" srcId="{641F73BE-E977-454B-877E-5B42F872EB2A}" destId="{CA28B1D3-4CFC-A84F-9815-1149B1A66E0A}" srcOrd="6" destOrd="0" presId="urn:microsoft.com/office/officeart/2005/8/layout/cycle8"/>
    <dgm:cxn modelId="{E9BAE194-2057-B24B-A942-8799E1290A32}" type="presParOf" srcId="{641F73BE-E977-454B-877E-5B42F872EB2A}" destId="{B3821226-BE80-2E4A-8515-B0222CCD487B}" srcOrd="7" destOrd="0" presId="urn:microsoft.com/office/officeart/2005/8/layout/cycle8"/>
    <dgm:cxn modelId="{91CFAD6B-FC5E-024A-B4B7-F1BB925A8CA4}" type="presParOf" srcId="{641F73BE-E977-454B-877E-5B42F872EB2A}" destId="{46F6C4E0-E1D2-DF45-964D-62A6AAF27E87}" srcOrd="8" destOrd="0" presId="urn:microsoft.com/office/officeart/2005/8/layout/cycle8"/>
    <dgm:cxn modelId="{4EF98407-908A-3B41-8990-B1BDFF88787B}" type="presParOf" srcId="{641F73BE-E977-454B-877E-5B42F872EB2A}" destId="{F971AFF4-45C0-F243-942C-AD8592EA5383}" srcOrd="9" destOrd="0" presId="urn:microsoft.com/office/officeart/2005/8/layout/cycle8"/>
    <dgm:cxn modelId="{80CAF67A-3DDB-184A-9043-F12F5F1B98D1}" type="presParOf" srcId="{641F73BE-E977-454B-877E-5B42F872EB2A}" destId="{4404AC63-63E0-1442-BE28-27EE8F6BB576}" srcOrd="10" destOrd="0" presId="urn:microsoft.com/office/officeart/2005/8/layout/cycle8"/>
    <dgm:cxn modelId="{99C8679E-815A-A147-AC4D-63AD9B27D223}" type="presParOf" srcId="{641F73BE-E977-454B-877E-5B42F872EB2A}" destId="{1E263F36-BFE9-5F47-B5C9-C88A51FA4B4C}" srcOrd="11" destOrd="0" presId="urn:microsoft.com/office/officeart/2005/8/layout/cycle8"/>
    <dgm:cxn modelId="{7D684903-6672-114A-A672-DC55D3254E3E}" type="presParOf" srcId="{641F73BE-E977-454B-877E-5B42F872EB2A}" destId="{4085025E-DCF8-6146-BC8C-5DA98789B0F0}" srcOrd="12" destOrd="0" presId="urn:microsoft.com/office/officeart/2005/8/layout/cycle8"/>
    <dgm:cxn modelId="{7092A26D-172F-6F41-928C-2FBA2964471F}" type="presParOf" srcId="{641F73BE-E977-454B-877E-5B42F872EB2A}" destId="{445AB39F-A767-2649-976E-A2C0003A0466}" srcOrd="13" destOrd="0" presId="urn:microsoft.com/office/officeart/2005/8/layout/cycle8"/>
    <dgm:cxn modelId="{3B6A080D-75B0-9F47-A42E-D63ADC724CC2}" type="presParOf" srcId="{641F73BE-E977-454B-877E-5B42F872EB2A}" destId="{B671A304-076A-5544-A237-2C4728088F3E}" srcOrd="14" destOrd="0" presId="urn:microsoft.com/office/officeart/2005/8/layout/cycle8"/>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9EBD57-FB13-3C41-ABB8-01EC54AF2273}" type="doc">
      <dgm:prSet loTypeId="urn:microsoft.com/office/officeart/2005/8/layout/cycle8" loCatId="" qsTypeId="urn:microsoft.com/office/officeart/2005/8/quickstyle/simple4" qsCatId="simple" csTypeId="urn:microsoft.com/office/officeart/2005/8/colors/colorful1" csCatId="colorful" phldr="1"/>
      <dgm:spPr/>
    </dgm:pt>
    <dgm:pt modelId="{BEECC318-AA35-DD4E-986A-0FF737EE111D}">
      <dgm:prSet phldrT="[Text]"/>
      <dgm:spPr/>
      <dgm:t>
        <a:bodyPr/>
        <a:lstStyle/>
        <a:p>
          <a:r>
            <a:rPr lang="en-US" dirty="0" smtClean="0">
              <a:solidFill>
                <a:srgbClr val="BFBFBF"/>
              </a:solidFill>
            </a:rPr>
            <a:t>TECHNOLOGY</a:t>
          </a:r>
          <a:endParaRPr lang="en-US" dirty="0">
            <a:solidFill>
              <a:srgbClr val="BFBFBF"/>
            </a:solidFill>
          </a:endParaRPr>
        </a:p>
      </dgm:t>
    </dgm:pt>
    <dgm:pt modelId="{C6106E9F-E5C0-1D4E-B61A-5F94AC044A25}" type="parTrans" cxnId="{7654CC3C-29EE-1045-8674-E15EB60D12C4}">
      <dgm:prSet/>
      <dgm:spPr/>
      <dgm:t>
        <a:bodyPr/>
        <a:lstStyle/>
        <a:p>
          <a:endParaRPr lang="en-US"/>
        </a:p>
      </dgm:t>
    </dgm:pt>
    <dgm:pt modelId="{71CD8A0D-7123-774E-9D02-9D8CA604C0B1}" type="sibTrans" cxnId="{7654CC3C-29EE-1045-8674-E15EB60D12C4}">
      <dgm:prSet/>
      <dgm:spPr/>
      <dgm:t>
        <a:bodyPr/>
        <a:lstStyle/>
        <a:p>
          <a:endParaRPr lang="en-US"/>
        </a:p>
      </dgm:t>
    </dgm:pt>
    <dgm:pt modelId="{B44C70D8-5550-344E-8728-F8D7E2C1E5C6}">
      <dgm:prSet phldrT="[Text]"/>
      <dgm:spPr/>
      <dgm:t>
        <a:bodyPr/>
        <a:lstStyle/>
        <a:p>
          <a:r>
            <a:rPr lang="en-US" dirty="0" smtClean="0">
              <a:solidFill>
                <a:srgbClr val="BFBFBF"/>
              </a:solidFill>
            </a:rPr>
            <a:t>SOCIAL</a:t>
          </a:r>
          <a:endParaRPr lang="en-US" dirty="0">
            <a:solidFill>
              <a:srgbClr val="BFBFBF"/>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6D4281-027E-6F42-AEBA-DD598CB9021C}" type="parTrans" cxnId="{1C5A1929-2CB6-534F-9A98-CCB233FDFCFE}">
      <dgm:prSet/>
      <dgm:spPr/>
      <dgm:t>
        <a:bodyPr/>
        <a:lstStyle/>
        <a:p>
          <a:endParaRPr lang="en-US"/>
        </a:p>
      </dgm:t>
    </dgm:pt>
    <dgm:pt modelId="{8D271A68-34C2-304F-9384-E06E4FE421FF}" type="sibTrans" cxnId="{1C5A1929-2CB6-534F-9A98-CCB233FDFCFE}">
      <dgm:prSet/>
      <dgm:spPr/>
      <dgm:t>
        <a:bodyPr/>
        <a:lstStyle/>
        <a:p>
          <a:endParaRPr lang="en-US"/>
        </a:p>
      </dgm:t>
    </dgm:pt>
    <dgm:pt modelId="{038A76ED-A577-C340-92D1-657E42463289}">
      <dgm:prSet phldrT="[Text]"/>
      <dgm:spPr/>
      <dgm:t>
        <a:bodyPr/>
        <a:lstStyle/>
        <a:p>
          <a:r>
            <a:rPr lang="en-US" dirty="0" smtClean="0">
              <a:solidFill>
                <a:schemeClr val="tx1">
                  <a:lumMod val="75000"/>
                </a:schemeClr>
              </a:solidFill>
            </a:rPr>
            <a:t>ECONOMIC</a:t>
          </a:r>
          <a:endParaRPr lang="en-US" dirty="0">
            <a:solidFill>
              <a:schemeClr val="tx1">
                <a:lumMod val="75000"/>
              </a:schemeClr>
            </a:solidFill>
          </a:endParaRPr>
        </a:p>
      </dgm:t>
    </dgm:pt>
    <dgm:pt modelId="{C8707E40-2265-774B-8D89-C548E001E0D4}" type="sibTrans" cxnId="{D4C242AF-AFED-5548-92F5-120721BDD978}">
      <dgm:prSet/>
      <dgm:spPr/>
      <dgm:t>
        <a:bodyPr/>
        <a:lstStyle/>
        <a:p>
          <a:endParaRPr lang="en-US"/>
        </a:p>
      </dgm:t>
    </dgm:pt>
    <dgm:pt modelId="{D8B19CCC-D748-BA43-8A41-60499C9D87AE}" type="parTrans" cxnId="{D4C242AF-AFED-5548-92F5-120721BDD978}">
      <dgm:prSet/>
      <dgm:spPr/>
      <dgm:t>
        <a:bodyPr/>
        <a:lstStyle/>
        <a:p>
          <a:endParaRPr lang="en-US"/>
        </a:p>
      </dgm:t>
    </dgm:pt>
    <dgm:pt modelId="{641F73BE-E977-454B-877E-5B42F872EB2A}" type="pres">
      <dgm:prSet presAssocID="{C39EBD57-FB13-3C41-ABB8-01EC54AF2273}" presName="compositeShape" presStyleCnt="0">
        <dgm:presLayoutVars>
          <dgm:chMax val="7"/>
          <dgm:dir/>
          <dgm:resizeHandles val="exact"/>
        </dgm:presLayoutVars>
      </dgm:prSet>
      <dgm:spPr/>
    </dgm:pt>
    <dgm:pt modelId="{D5E498FF-DD7F-6246-99E6-610836783C59}" type="pres">
      <dgm:prSet presAssocID="{C39EBD57-FB13-3C41-ABB8-01EC54AF2273}" presName="wedge1" presStyleLbl="node1" presStyleIdx="0" presStyleCnt="3"/>
      <dgm:spPr/>
      <dgm:t>
        <a:bodyPr/>
        <a:lstStyle/>
        <a:p>
          <a:endParaRPr lang="en-US"/>
        </a:p>
      </dgm:t>
    </dgm:pt>
    <dgm:pt modelId="{DBBDA424-D8F9-9F49-98B1-6AC51E67B1A5}" type="pres">
      <dgm:prSet presAssocID="{C39EBD57-FB13-3C41-ABB8-01EC54AF2273}" presName="dummy1a" presStyleCnt="0"/>
      <dgm:spPr/>
    </dgm:pt>
    <dgm:pt modelId="{FB596149-CB98-1F46-8C60-3F270D39A14C}" type="pres">
      <dgm:prSet presAssocID="{C39EBD57-FB13-3C41-ABB8-01EC54AF2273}" presName="dummy1b" presStyleCnt="0"/>
      <dgm:spPr/>
    </dgm:pt>
    <dgm:pt modelId="{85DB8798-A869-314D-B627-4BD605930E74}" type="pres">
      <dgm:prSet presAssocID="{C39EBD57-FB13-3C41-ABB8-01EC54AF2273}" presName="wedge1Tx" presStyleLbl="node1" presStyleIdx="0" presStyleCnt="3">
        <dgm:presLayoutVars>
          <dgm:chMax val="0"/>
          <dgm:chPref val="0"/>
          <dgm:bulletEnabled val="1"/>
        </dgm:presLayoutVars>
      </dgm:prSet>
      <dgm:spPr/>
      <dgm:t>
        <a:bodyPr/>
        <a:lstStyle/>
        <a:p>
          <a:endParaRPr lang="en-US"/>
        </a:p>
      </dgm:t>
    </dgm:pt>
    <dgm:pt modelId="{1A0B9E9A-9871-0842-8185-63B1EBE7AA61}" type="pres">
      <dgm:prSet presAssocID="{C39EBD57-FB13-3C41-ABB8-01EC54AF2273}" presName="wedge2" presStyleLbl="node1" presStyleIdx="1" presStyleCnt="3"/>
      <dgm:spPr/>
      <dgm:t>
        <a:bodyPr/>
        <a:lstStyle/>
        <a:p>
          <a:endParaRPr lang="en-US"/>
        </a:p>
      </dgm:t>
    </dgm:pt>
    <dgm:pt modelId="{6FB6F57C-C9D4-AD44-90EF-FAB294CC2CE5}" type="pres">
      <dgm:prSet presAssocID="{C39EBD57-FB13-3C41-ABB8-01EC54AF2273}" presName="dummy2a" presStyleCnt="0"/>
      <dgm:spPr/>
    </dgm:pt>
    <dgm:pt modelId="{CA28B1D3-4CFC-A84F-9815-1149B1A66E0A}" type="pres">
      <dgm:prSet presAssocID="{C39EBD57-FB13-3C41-ABB8-01EC54AF2273}" presName="dummy2b" presStyleCnt="0"/>
      <dgm:spPr/>
    </dgm:pt>
    <dgm:pt modelId="{B3821226-BE80-2E4A-8515-B0222CCD487B}" type="pres">
      <dgm:prSet presAssocID="{C39EBD57-FB13-3C41-ABB8-01EC54AF2273}" presName="wedge2Tx" presStyleLbl="node1" presStyleIdx="1" presStyleCnt="3">
        <dgm:presLayoutVars>
          <dgm:chMax val="0"/>
          <dgm:chPref val="0"/>
          <dgm:bulletEnabled val="1"/>
        </dgm:presLayoutVars>
      </dgm:prSet>
      <dgm:spPr/>
      <dgm:t>
        <a:bodyPr/>
        <a:lstStyle/>
        <a:p>
          <a:endParaRPr lang="en-US"/>
        </a:p>
      </dgm:t>
    </dgm:pt>
    <dgm:pt modelId="{46F6C4E0-E1D2-DF45-964D-62A6AAF27E87}" type="pres">
      <dgm:prSet presAssocID="{C39EBD57-FB13-3C41-ABB8-01EC54AF2273}" presName="wedge3" presStyleLbl="node1" presStyleIdx="2" presStyleCnt="3"/>
      <dgm:spPr/>
      <dgm:t>
        <a:bodyPr/>
        <a:lstStyle/>
        <a:p>
          <a:endParaRPr lang="en-US"/>
        </a:p>
      </dgm:t>
    </dgm:pt>
    <dgm:pt modelId="{F971AFF4-45C0-F243-942C-AD8592EA5383}" type="pres">
      <dgm:prSet presAssocID="{C39EBD57-FB13-3C41-ABB8-01EC54AF2273}" presName="dummy3a" presStyleCnt="0"/>
      <dgm:spPr/>
    </dgm:pt>
    <dgm:pt modelId="{4404AC63-63E0-1442-BE28-27EE8F6BB576}" type="pres">
      <dgm:prSet presAssocID="{C39EBD57-FB13-3C41-ABB8-01EC54AF2273}" presName="dummy3b" presStyleCnt="0"/>
      <dgm:spPr/>
    </dgm:pt>
    <dgm:pt modelId="{1E263F36-BFE9-5F47-B5C9-C88A51FA4B4C}" type="pres">
      <dgm:prSet presAssocID="{C39EBD57-FB13-3C41-ABB8-01EC54AF2273}" presName="wedge3Tx" presStyleLbl="node1" presStyleIdx="2" presStyleCnt="3">
        <dgm:presLayoutVars>
          <dgm:chMax val="0"/>
          <dgm:chPref val="0"/>
          <dgm:bulletEnabled val="1"/>
        </dgm:presLayoutVars>
      </dgm:prSet>
      <dgm:spPr/>
      <dgm:t>
        <a:bodyPr/>
        <a:lstStyle/>
        <a:p>
          <a:endParaRPr lang="en-US"/>
        </a:p>
      </dgm:t>
    </dgm:pt>
    <dgm:pt modelId="{4085025E-DCF8-6146-BC8C-5DA98789B0F0}" type="pres">
      <dgm:prSet presAssocID="{C8707E40-2265-774B-8D89-C548E001E0D4}" presName="arrowWedge1" presStyleLbl="fgSibTrans2D1" presStyleIdx="0" presStyleCnt="3"/>
      <dgm:spPr/>
      <dgm:t>
        <a:bodyPr/>
        <a:lstStyle/>
        <a:p>
          <a:endParaRPr lang="en-US"/>
        </a:p>
      </dgm:t>
    </dgm:pt>
    <dgm:pt modelId="{445AB39F-A767-2649-976E-A2C0003A0466}" type="pres">
      <dgm:prSet presAssocID="{71CD8A0D-7123-774E-9D02-9D8CA604C0B1}" presName="arrowWedge2" presStyleLbl="fgSibTrans2D1" presStyleIdx="1" presStyleCnt="3"/>
      <dgm:spPr/>
    </dgm:pt>
    <dgm:pt modelId="{B671A304-076A-5544-A237-2C4728088F3E}" type="pres">
      <dgm:prSet presAssocID="{8D271A68-34C2-304F-9384-E06E4FE421FF}" presName="arrowWedge3" presStyleLbl="fgSibTrans2D1" presStyleIdx="2" presStyleCnt="3"/>
      <dgm:spPr/>
    </dgm:pt>
  </dgm:ptLst>
  <dgm:cxnLst>
    <dgm:cxn modelId="{BA508998-347C-D64D-BAC7-4E3C36C17621}" type="presOf" srcId="{B44C70D8-5550-344E-8728-F8D7E2C1E5C6}" destId="{1E263F36-BFE9-5F47-B5C9-C88A51FA4B4C}" srcOrd="1" destOrd="0" presId="urn:microsoft.com/office/officeart/2005/8/layout/cycle8"/>
    <dgm:cxn modelId="{501E0A45-DBD9-8E4A-9DA8-4D5563419C4E}" type="presOf" srcId="{C39EBD57-FB13-3C41-ABB8-01EC54AF2273}" destId="{641F73BE-E977-454B-877E-5B42F872EB2A}" srcOrd="0" destOrd="0" presId="urn:microsoft.com/office/officeart/2005/8/layout/cycle8"/>
    <dgm:cxn modelId="{47DDE13A-7131-B540-845E-188749F46354}" type="presOf" srcId="{BEECC318-AA35-DD4E-986A-0FF737EE111D}" destId="{1A0B9E9A-9871-0842-8185-63B1EBE7AA61}" srcOrd="0" destOrd="0" presId="urn:microsoft.com/office/officeart/2005/8/layout/cycle8"/>
    <dgm:cxn modelId="{28CC4EEA-AC13-A24E-ABA7-04F841A92AED}" type="presOf" srcId="{B44C70D8-5550-344E-8728-F8D7E2C1E5C6}" destId="{46F6C4E0-E1D2-DF45-964D-62A6AAF27E87}" srcOrd="0" destOrd="0" presId="urn:microsoft.com/office/officeart/2005/8/layout/cycle8"/>
    <dgm:cxn modelId="{A66A53BA-0D70-794D-9F9C-540FD5B1C655}" type="presOf" srcId="{038A76ED-A577-C340-92D1-657E42463289}" destId="{D5E498FF-DD7F-6246-99E6-610836783C59}" srcOrd="0" destOrd="0" presId="urn:microsoft.com/office/officeart/2005/8/layout/cycle8"/>
    <dgm:cxn modelId="{4AFED79F-7E60-4840-9959-E2EA53C3E71E}" type="presOf" srcId="{038A76ED-A577-C340-92D1-657E42463289}" destId="{85DB8798-A869-314D-B627-4BD605930E74}" srcOrd="1" destOrd="0" presId="urn:microsoft.com/office/officeart/2005/8/layout/cycle8"/>
    <dgm:cxn modelId="{D4C242AF-AFED-5548-92F5-120721BDD978}" srcId="{C39EBD57-FB13-3C41-ABB8-01EC54AF2273}" destId="{038A76ED-A577-C340-92D1-657E42463289}" srcOrd="0" destOrd="0" parTransId="{D8B19CCC-D748-BA43-8A41-60499C9D87AE}" sibTransId="{C8707E40-2265-774B-8D89-C548E001E0D4}"/>
    <dgm:cxn modelId="{7654CC3C-29EE-1045-8674-E15EB60D12C4}" srcId="{C39EBD57-FB13-3C41-ABB8-01EC54AF2273}" destId="{BEECC318-AA35-DD4E-986A-0FF737EE111D}" srcOrd="1" destOrd="0" parTransId="{C6106E9F-E5C0-1D4E-B61A-5F94AC044A25}" sibTransId="{71CD8A0D-7123-774E-9D02-9D8CA604C0B1}"/>
    <dgm:cxn modelId="{0A23A8DF-0633-1542-84EA-2A73E5489D6A}" type="presOf" srcId="{BEECC318-AA35-DD4E-986A-0FF737EE111D}" destId="{B3821226-BE80-2E4A-8515-B0222CCD487B}" srcOrd="1" destOrd="0" presId="urn:microsoft.com/office/officeart/2005/8/layout/cycle8"/>
    <dgm:cxn modelId="{1C5A1929-2CB6-534F-9A98-CCB233FDFCFE}" srcId="{C39EBD57-FB13-3C41-ABB8-01EC54AF2273}" destId="{B44C70D8-5550-344E-8728-F8D7E2C1E5C6}" srcOrd="2" destOrd="0" parTransId="{C16D4281-027E-6F42-AEBA-DD598CB9021C}" sibTransId="{8D271A68-34C2-304F-9384-E06E4FE421FF}"/>
    <dgm:cxn modelId="{AF1832BB-7448-7140-92BB-C7206453B711}" type="presParOf" srcId="{641F73BE-E977-454B-877E-5B42F872EB2A}" destId="{D5E498FF-DD7F-6246-99E6-610836783C59}" srcOrd="0" destOrd="0" presId="urn:microsoft.com/office/officeart/2005/8/layout/cycle8"/>
    <dgm:cxn modelId="{297563B4-DA2C-4D44-BA5F-94DA8EBF0B63}" type="presParOf" srcId="{641F73BE-E977-454B-877E-5B42F872EB2A}" destId="{DBBDA424-D8F9-9F49-98B1-6AC51E67B1A5}" srcOrd="1" destOrd="0" presId="urn:microsoft.com/office/officeart/2005/8/layout/cycle8"/>
    <dgm:cxn modelId="{07A0E278-FA3D-3E4A-8373-F69865267F33}" type="presParOf" srcId="{641F73BE-E977-454B-877E-5B42F872EB2A}" destId="{FB596149-CB98-1F46-8C60-3F270D39A14C}" srcOrd="2" destOrd="0" presId="urn:microsoft.com/office/officeart/2005/8/layout/cycle8"/>
    <dgm:cxn modelId="{678D7277-BBC6-BE4E-B14E-C86268ED4E6E}" type="presParOf" srcId="{641F73BE-E977-454B-877E-5B42F872EB2A}" destId="{85DB8798-A869-314D-B627-4BD605930E74}" srcOrd="3" destOrd="0" presId="urn:microsoft.com/office/officeart/2005/8/layout/cycle8"/>
    <dgm:cxn modelId="{4DD3C313-5CA6-4248-9155-BB13C02CF2DB}" type="presParOf" srcId="{641F73BE-E977-454B-877E-5B42F872EB2A}" destId="{1A0B9E9A-9871-0842-8185-63B1EBE7AA61}" srcOrd="4" destOrd="0" presId="urn:microsoft.com/office/officeart/2005/8/layout/cycle8"/>
    <dgm:cxn modelId="{0718CC5E-5047-9C4A-810B-A83A40A47043}" type="presParOf" srcId="{641F73BE-E977-454B-877E-5B42F872EB2A}" destId="{6FB6F57C-C9D4-AD44-90EF-FAB294CC2CE5}" srcOrd="5" destOrd="0" presId="urn:microsoft.com/office/officeart/2005/8/layout/cycle8"/>
    <dgm:cxn modelId="{B1771DC3-4D36-EE44-BF94-033968B03416}" type="presParOf" srcId="{641F73BE-E977-454B-877E-5B42F872EB2A}" destId="{CA28B1D3-4CFC-A84F-9815-1149B1A66E0A}" srcOrd="6" destOrd="0" presId="urn:microsoft.com/office/officeart/2005/8/layout/cycle8"/>
    <dgm:cxn modelId="{4431A226-3476-3448-B4B4-36D6773630DD}" type="presParOf" srcId="{641F73BE-E977-454B-877E-5B42F872EB2A}" destId="{B3821226-BE80-2E4A-8515-B0222CCD487B}" srcOrd="7" destOrd="0" presId="urn:microsoft.com/office/officeart/2005/8/layout/cycle8"/>
    <dgm:cxn modelId="{044E7986-3C6E-0F41-ACFB-E2ED20942646}" type="presParOf" srcId="{641F73BE-E977-454B-877E-5B42F872EB2A}" destId="{46F6C4E0-E1D2-DF45-964D-62A6AAF27E87}" srcOrd="8" destOrd="0" presId="urn:microsoft.com/office/officeart/2005/8/layout/cycle8"/>
    <dgm:cxn modelId="{8BCDAFB3-1F6D-2F4B-94E9-57BCAA1657DD}" type="presParOf" srcId="{641F73BE-E977-454B-877E-5B42F872EB2A}" destId="{F971AFF4-45C0-F243-942C-AD8592EA5383}" srcOrd="9" destOrd="0" presId="urn:microsoft.com/office/officeart/2005/8/layout/cycle8"/>
    <dgm:cxn modelId="{9554D3B2-35C2-9E4B-9B80-A01DED5822EB}" type="presParOf" srcId="{641F73BE-E977-454B-877E-5B42F872EB2A}" destId="{4404AC63-63E0-1442-BE28-27EE8F6BB576}" srcOrd="10" destOrd="0" presId="urn:microsoft.com/office/officeart/2005/8/layout/cycle8"/>
    <dgm:cxn modelId="{880F38B9-CBDF-CA42-8A20-B6EF6F881F17}" type="presParOf" srcId="{641F73BE-E977-454B-877E-5B42F872EB2A}" destId="{1E263F36-BFE9-5F47-B5C9-C88A51FA4B4C}" srcOrd="11" destOrd="0" presId="urn:microsoft.com/office/officeart/2005/8/layout/cycle8"/>
    <dgm:cxn modelId="{7EA1CA07-2346-C441-9871-DAF600B91BEB}" type="presParOf" srcId="{641F73BE-E977-454B-877E-5B42F872EB2A}" destId="{4085025E-DCF8-6146-BC8C-5DA98789B0F0}" srcOrd="12" destOrd="0" presId="urn:microsoft.com/office/officeart/2005/8/layout/cycle8"/>
    <dgm:cxn modelId="{B43E9F18-8C8C-484D-8615-1C7E974F3381}" type="presParOf" srcId="{641F73BE-E977-454B-877E-5B42F872EB2A}" destId="{445AB39F-A767-2649-976E-A2C0003A0466}" srcOrd="13" destOrd="0" presId="urn:microsoft.com/office/officeart/2005/8/layout/cycle8"/>
    <dgm:cxn modelId="{99F33823-4DAA-A843-83F5-6631E53CDDE7}" type="presParOf" srcId="{641F73BE-E977-454B-877E-5B42F872EB2A}" destId="{B671A304-076A-5544-A237-2C4728088F3E}" srcOrd="14" destOrd="0" presId="urn:microsoft.com/office/officeart/2005/8/layout/cycle8"/>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F12AC2-6EDA-3046-9937-2F636A745D15}" type="doc">
      <dgm:prSet loTypeId="urn:microsoft.com/office/officeart/2009/3/layout/CircleRelationship" loCatId="" qsTypeId="urn:microsoft.com/office/officeart/2005/8/quickstyle/simple2" qsCatId="simple" csTypeId="urn:microsoft.com/office/officeart/2005/8/colors/accent0_3" csCatId="mainScheme" phldr="1"/>
      <dgm:spPr/>
      <dgm:t>
        <a:bodyPr/>
        <a:lstStyle/>
        <a:p>
          <a:endParaRPr lang="en-US"/>
        </a:p>
      </dgm:t>
    </dgm:pt>
    <dgm:pt modelId="{CEC41EE2-A185-F345-B1AB-09F58C84A553}">
      <dgm:prSet phldrT="[Text]"/>
      <dgm:spPr/>
      <dgm:t>
        <a:bodyPr/>
        <a:lstStyle/>
        <a:p>
          <a:r>
            <a:rPr lang="en-US" dirty="0" smtClean="0"/>
            <a:t>A secure and automated service that delivers patients’ medical and contact information in an emergency.</a:t>
          </a:r>
          <a:endParaRPr lang="en-US" dirty="0"/>
        </a:p>
      </dgm:t>
    </dgm:pt>
    <dgm:pt modelId="{68410D75-1FD0-0B4A-8156-0ED66744B5FA}" type="parTrans" cxnId="{B9536198-D298-524D-9EB1-34337331033B}">
      <dgm:prSet/>
      <dgm:spPr/>
      <dgm:t>
        <a:bodyPr/>
        <a:lstStyle/>
        <a:p>
          <a:endParaRPr lang="en-US"/>
        </a:p>
      </dgm:t>
    </dgm:pt>
    <dgm:pt modelId="{FBF4F608-5028-E149-94E6-CAE6510DCAAE}" type="sibTrans" cxnId="{B9536198-D298-524D-9EB1-34337331033B}">
      <dgm:prSet/>
      <dgm:spPr/>
      <dgm:t>
        <a:bodyPr/>
        <a:lstStyle/>
        <a:p>
          <a:endParaRPr lang="en-US"/>
        </a:p>
      </dgm:t>
    </dgm:pt>
    <dgm:pt modelId="{23D45335-6BFC-F548-9B98-BA1788BC0749}">
      <dgm:prSet phldrT="[Text]" phldr="1"/>
      <dgm:spPr/>
      <dgm:t>
        <a:bodyPr/>
        <a:lstStyle/>
        <a:p>
          <a:endParaRPr lang="en-US" dirty="0"/>
        </a:p>
      </dgm:t>
    </dgm:pt>
    <dgm:pt modelId="{FBC5BAB7-C525-7549-8804-212CB277927E}" type="sibTrans" cxnId="{E8544B49-BF54-8B4C-BF20-69327385EA43}">
      <dgm:prSet/>
      <dgm:spPr/>
      <dgm:t>
        <a:bodyPr/>
        <a:lstStyle/>
        <a:p>
          <a:endParaRPr lang="en-US"/>
        </a:p>
      </dgm:t>
    </dgm:pt>
    <dgm:pt modelId="{2A9793F6-96C9-0C4D-9EDC-58B60E404985}" type="parTrans" cxnId="{E8544B49-BF54-8B4C-BF20-69327385EA43}">
      <dgm:prSet/>
      <dgm:spPr/>
      <dgm:t>
        <a:bodyPr/>
        <a:lstStyle/>
        <a:p>
          <a:endParaRPr lang="en-US"/>
        </a:p>
      </dgm:t>
    </dgm:pt>
    <dgm:pt modelId="{7053CF89-A3E9-414E-A736-508784E3C393}">
      <dgm:prSet phldrT="[Text]"/>
      <dgm:spPr/>
      <dgm:t>
        <a:bodyPr/>
        <a:lstStyle/>
        <a:p>
          <a:endParaRPr lang="en-US" dirty="0"/>
        </a:p>
      </dgm:t>
    </dgm:pt>
    <dgm:pt modelId="{F5B89E39-D10C-5246-89F7-2E3A857D39D4}" type="sibTrans" cxnId="{22B7BF6C-6CD4-9D4B-A4F2-4A9E91713572}">
      <dgm:prSet/>
      <dgm:spPr/>
      <dgm:t>
        <a:bodyPr/>
        <a:lstStyle/>
        <a:p>
          <a:endParaRPr lang="en-US"/>
        </a:p>
      </dgm:t>
    </dgm:pt>
    <dgm:pt modelId="{3E30E729-0D85-2647-A3A9-6B584C32BB25}" type="parTrans" cxnId="{22B7BF6C-6CD4-9D4B-A4F2-4A9E91713572}">
      <dgm:prSet/>
      <dgm:spPr/>
      <dgm:t>
        <a:bodyPr/>
        <a:lstStyle/>
        <a:p>
          <a:endParaRPr lang="en-US"/>
        </a:p>
      </dgm:t>
    </dgm:pt>
    <dgm:pt modelId="{E57731B9-FF79-9A45-8ABE-6C9AEB76C56D}" type="pres">
      <dgm:prSet presAssocID="{CFF12AC2-6EDA-3046-9937-2F636A745D15}" presName="Name0" presStyleCnt="0">
        <dgm:presLayoutVars>
          <dgm:chMax val="1"/>
          <dgm:chPref val="1"/>
        </dgm:presLayoutVars>
      </dgm:prSet>
      <dgm:spPr/>
      <dgm:t>
        <a:bodyPr/>
        <a:lstStyle/>
        <a:p>
          <a:endParaRPr lang="en-US"/>
        </a:p>
      </dgm:t>
    </dgm:pt>
    <dgm:pt modelId="{378F8628-227E-7741-AF71-E2B7E818CC78}" type="pres">
      <dgm:prSet presAssocID="{CEC41EE2-A185-F345-B1AB-09F58C84A553}" presName="Parent" presStyleLbl="node0" presStyleIdx="0" presStyleCnt="1">
        <dgm:presLayoutVars>
          <dgm:chMax val="5"/>
          <dgm:chPref val="5"/>
        </dgm:presLayoutVars>
      </dgm:prSet>
      <dgm:spPr/>
      <dgm:t>
        <a:bodyPr/>
        <a:lstStyle/>
        <a:p>
          <a:endParaRPr lang="en-US"/>
        </a:p>
      </dgm:t>
    </dgm:pt>
    <dgm:pt modelId="{2515E7BB-B2E9-894B-97FA-8CCA1796652B}" type="pres">
      <dgm:prSet presAssocID="{CEC41EE2-A185-F345-B1AB-09F58C84A553}" presName="Accent1" presStyleLbl="node1" presStyleIdx="0" presStyleCnt="9"/>
      <dgm:spPr/>
    </dgm:pt>
    <dgm:pt modelId="{AB61D474-B715-9D47-A970-2C8F136AFE10}" type="pres">
      <dgm:prSet presAssocID="{CEC41EE2-A185-F345-B1AB-09F58C84A553}" presName="Accent2" presStyleLbl="node1" presStyleIdx="1" presStyleCnt="9"/>
      <dgm:spPr/>
    </dgm:pt>
    <dgm:pt modelId="{14E5D870-FCFF-C544-B742-26BBF6186AC3}" type="pres">
      <dgm:prSet presAssocID="{CEC41EE2-A185-F345-B1AB-09F58C84A553}" presName="Accent3" presStyleLbl="node1" presStyleIdx="2" presStyleCnt="9"/>
      <dgm:spPr/>
    </dgm:pt>
    <dgm:pt modelId="{A68C48F7-A7D1-0F43-AD47-F979EAEAAAB6}" type="pres">
      <dgm:prSet presAssocID="{CEC41EE2-A185-F345-B1AB-09F58C84A553}" presName="Accent4" presStyleLbl="node1" presStyleIdx="3" presStyleCnt="9"/>
      <dgm:spPr/>
    </dgm:pt>
    <dgm:pt modelId="{50496BEC-7C8B-364C-A1F1-78D9876FC334}" type="pres">
      <dgm:prSet presAssocID="{CEC41EE2-A185-F345-B1AB-09F58C84A553}" presName="Accent5" presStyleLbl="node1" presStyleIdx="4" presStyleCnt="9" custLinFactX="-40192" custLinFactNeighborX="-100000" custLinFactNeighborY="-87406"/>
      <dgm:spPr/>
    </dgm:pt>
    <dgm:pt modelId="{BEC60281-FE90-FD40-9321-65E6F152AC5A}" type="pres">
      <dgm:prSet presAssocID="{CEC41EE2-A185-F345-B1AB-09F58C84A553}" presName="Accent6" presStyleLbl="node1" presStyleIdx="5" presStyleCnt="9"/>
      <dgm:spPr/>
    </dgm:pt>
    <dgm:pt modelId="{C0F8569B-E1EB-1E4F-BCCD-A15CE6AEDBCD}" type="pres">
      <dgm:prSet presAssocID="{23D45335-6BFC-F548-9B98-BA1788BC0749}" presName="Child1" presStyleLbl="node1" presStyleIdx="6" presStyleCnt="9" custScaleX="77666" custScaleY="77666" custLinFactNeighborX="9820" custLinFactNeighborY="-5892">
        <dgm:presLayoutVars>
          <dgm:chMax val="0"/>
          <dgm:chPref val="0"/>
        </dgm:presLayoutVars>
      </dgm:prSet>
      <dgm:spPr/>
      <dgm:t>
        <a:bodyPr/>
        <a:lstStyle/>
        <a:p>
          <a:endParaRPr lang="en-US"/>
        </a:p>
      </dgm:t>
    </dgm:pt>
    <dgm:pt modelId="{369C6BCE-B864-F243-B22A-1739BA380086}" type="pres">
      <dgm:prSet presAssocID="{23D45335-6BFC-F548-9B98-BA1788BC0749}" presName="Accent7" presStyleCnt="0"/>
      <dgm:spPr/>
    </dgm:pt>
    <dgm:pt modelId="{2A4A7852-51F0-9744-8588-B2F09BDC389B}" type="pres">
      <dgm:prSet presAssocID="{23D45335-6BFC-F548-9B98-BA1788BC0749}" presName="AccentHold1" presStyleLbl="node1" presStyleIdx="7" presStyleCnt="9" custLinFactNeighborY="-57134"/>
      <dgm:spPr/>
    </dgm:pt>
    <dgm:pt modelId="{BE551344-D8E0-E94E-B27B-084B9243A8D5}" type="pres">
      <dgm:prSet presAssocID="{23D45335-6BFC-F548-9B98-BA1788BC0749}" presName="Accent8" presStyleCnt="0"/>
      <dgm:spPr/>
    </dgm:pt>
    <dgm:pt modelId="{EA61026E-1FFB-1641-860D-F7806819F4DC}" type="pres">
      <dgm:prSet presAssocID="{23D45335-6BFC-F548-9B98-BA1788BC0749}" presName="AccentHold2" presStyleLbl="node1" presStyleIdx="8" presStyleCnt="9"/>
      <dgm:spPr/>
    </dgm:pt>
  </dgm:ptLst>
  <dgm:cxnLst>
    <dgm:cxn modelId="{E8544B49-BF54-8B4C-BF20-69327385EA43}" srcId="{CEC41EE2-A185-F345-B1AB-09F58C84A553}" destId="{23D45335-6BFC-F548-9B98-BA1788BC0749}" srcOrd="0" destOrd="0" parTransId="{2A9793F6-96C9-0C4D-9EDC-58B60E404985}" sibTransId="{FBC5BAB7-C525-7549-8804-212CB277927E}"/>
    <dgm:cxn modelId="{22B7BF6C-6CD4-9D4B-A4F2-4A9E91713572}" srcId="{CFF12AC2-6EDA-3046-9937-2F636A745D15}" destId="{7053CF89-A3E9-414E-A736-508784E3C393}" srcOrd="1" destOrd="0" parTransId="{3E30E729-0D85-2647-A3A9-6B584C32BB25}" sibTransId="{F5B89E39-D10C-5246-89F7-2E3A857D39D4}"/>
    <dgm:cxn modelId="{B892A46A-3FB3-8A4F-82B7-EA6058C4D4BF}" type="presOf" srcId="{23D45335-6BFC-F548-9B98-BA1788BC0749}" destId="{C0F8569B-E1EB-1E4F-BCCD-A15CE6AEDBCD}" srcOrd="0" destOrd="0" presId="urn:microsoft.com/office/officeart/2009/3/layout/CircleRelationship"/>
    <dgm:cxn modelId="{A2F71887-376D-1148-BE65-B1A236861132}" type="presOf" srcId="{CEC41EE2-A185-F345-B1AB-09F58C84A553}" destId="{378F8628-227E-7741-AF71-E2B7E818CC78}" srcOrd="0" destOrd="0" presId="urn:microsoft.com/office/officeart/2009/3/layout/CircleRelationship"/>
    <dgm:cxn modelId="{9D944736-8D49-5042-AD86-6CC638DCDA6E}" type="presOf" srcId="{CFF12AC2-6EDA-3046-9937-2F636A745D15}" destId="{E57731B9-FF79-9A45-8ABE-6C9AEB76C56D}" srcOrd="0" destOrd="0" presId="urn:microsoft.com/office/officeart/2009/3/layout/CircleRelationship"/>
    <dgm:cxn modelId="{B9536198-D298-524D-9EB1-34337331033B}" srcId="{CFF12AC2-6EDA-3046-9937-2F636A745D15}" destId="{CEC41EE2-A185-F345-B1AB-09F58C84A553}" srcOrd="0" destOrd="0" parTransId="{68410D75-1FD0-0B4A-8156-0ED66744B5FA}" sibTransId="{FBF4F608-5028-E149-94E6-CAE6510DCAAE}"/>
    <dgm:cxn modelId="{7D2D3F18-0865-4747-8EC5-2610F96F0D3C}" type="presParOf" srcId="{E57731B9-FF79-9A45-8ABE-6C9AEB76C56D}" destId="{378F8628-227E-7741-AF71-E2B7E818CC78}" srcOrd="0" destOrd="0" presId="urn:microsoft.com/office/officeart/2009/3/layout/CircleRelationship"/>
    <dgm:cxn modelId="{638D3715-816E-1C46-AE34-AD4A14F5BC75}" type="presParOf" srcId="{E57731B9-FF79-9A45-8ABE-6C9AEB76C56D}" destId="{2515E7BB-B2E9-894B-97FA-8CCA1796652B}" srcOrd="1" destOrd="0" presId="urn:microsoft.com/office/officeart/2009/3/layout/CircleRelationship"/>
    <dgm:cxn modelId="{0A49E223-EFE8-F145-B39D-CC67A465D14C}" type="presParOf" srcId="{E57731B9-FF79-9A45-8ABE-6C9AEB76C56D}" destId="{AB61D474-B715-9D47-A970-2C8F136AFE10}" srcOrd="2" destOrd="0" presId="urn:microsoft.com/office/officeart/2009/3/layout/CircleRelationship"/>
    <dgm:cxn modelId="{D670731E-2169-684A-B831-8B4252F72428}" type="presParOf" srcId="{E57731B9-FF79-9A45-8ABE-6C9AEB76C56D}" destId="{14E5D870-FCFF-C544-B742-26BBF6186AC3}" srcOrd="3" destOrd="0" presId="urn:microsoft.com/office/officeart/2009/3/layout/CircleRelationship"/>
    <dgm:cxn modelId="{B44B52DB-CDC1-404E-A955-6D41C9087BE1}" type="presParOf" srcId="{E57731B9-FF79-9A45-8ABE-6C9AEB76C56D}" destId="{A68C48F7-A7D1-0F43-AD47-F979EAEAAAB6}" srcOrd="4" destOrd="0" presId="urn:microsoft.com/office/officeart/2009/3/layout/CircleRelationship"/>
    <dgm:cxn modelId="{B9200544-9D9C-A949-94B1-E30ADD69B272}" type="presParOf" srcId="{E57731B9-FF79-9A45-8ABE-6C9AEB76C56D}" destId="{50496BEC-7C8B-364C-A1F1-78D9876FC334}" srcOrd="5" destOrd="0" presId="urn:microsoft.com/office/officeart/2009/3/layout/CircleRelationship"/>
    <dgm:cxn modelId="{1DB01DB6-19F9-FC4A-9291-91BCE30B1445}" type="presParOf" srcId="{E57731B9-FF79-9A45-8ABE-6C9AEB76C56D}" destId="{BEC60281-FE90-FD40-9321-65E6F152AC5A}" srcOrd="6" destOrd="0" presId="urn:microsoft.com/office/officeart/2009/3/layout/CircleRelationship"/>
    <dgm:cxn modelId="{465B4F15-2D14-594E-9964-1C0F1E2DEE7A}" type="presParOf" srcId="{E57731B9-FF79-9A45-8ABE-6C9AEB76C56D}" destId="{C0F8569B-E1EB-1E4F-BCCD-A15CE6AEDBCD}" srcOrd="7" destOrd="0" presId="urn:microsoft.com/office/officeart/2009/3/layout/CircleRelationship"/>
    <dgm:cxn modelId="{F8AF4608-D185-B84D-9280-A0B7A24985EE}" type="presParOf" srcId="{E57731B9-FF79-9A45-8ABE-6C9AEB76C56D}" destId="{369C6BCE-B864-F243-B22A-1739BA380086}" srcOrd="8" destOrd="0" presId="urn:microsoft.com/office/officeart/2009/3/layout/CircleRelationship"/>
    <dgm:cxn modelId="{B258CFF4-6FC6-CD48-B07C-B7111B05A31E}" type="presParOf" srcId="{369C6BCE-B864-F243-B22A-1739BA380086}" destId="{2A4A7852-51F0-9744-8588-B2F09BDC389B}" srcOrd="0" destOrd="0" presId="urn:microsoft.com/office/officeart/2009/3/layout/CircleRelationship"/>
    <dgm:cxn modelId="{4E73EAFD-54CA-5D42-8FF8-C8D5644D59ED}" type="presParOf" srcId="{E57731B9-FF79-9A45-8ABE-6C9AEB76C56D}" destId="{BE551344-D8E0-E94E-B27B-084B9243A8D5}" srcOrd="9" destOrd="0" presId="urn:microsoft.com/office/officeart/2009/3/layout/CircleRelationship"/>
    <dgm:cxn modelId="{3021E276-E93E-9B41-941C-C318D8465B4E}" type="presParOf" srcId="{BE551344-D8E0-E94E-B27B-084B9243A8D5}" destId="{EA61026E-1FFB-1641-860D-F7806819F4D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0F2409-9580-B146-9457-15D1BAB123C4}" type="doc">
      <dgm:prSet loTypeId="urn:microsoft.com/office/officeart/2009/3/layout/DescendingProcess" loCatId="" qsTypeId="urn:microsoft.com/office/officeart/2005/8/quickstyle/simple4" qsCatId="simple" csTypeId="urn:microsoft.com/office/officeart/2005/8/colors/accent1_2" csCatId="accent1" phldr="1"/>
      <dgm:spPr/>
      <dgm:t>
        <a:bodyPr/>
        <a:lstStyle/>
        <a:p>
          <a:endParaRPr lang="en-US"/>
        </a:p>
      </dgm:t>
    </dgm:pt>
    <dgm:pt modelId="{050BE12A-155E-6E4E-B9F7-296D2787B6D1}">
      <dgm:prSet phldrT="[Text]"/>
      <dgm:spPr/>
      <dgm:t>
        <a:bodyPr/>
        <a:lstStyle/>
        <a:p>
          <a:r>
            <a:rPr lang="en-US" dirty="0" smtClean="0">
              <a:solidFill>
                <a:schemeClr val="tx2"/>
              </a:solidFill>
            </a:rPr>
            <a:t>5:00AM: </a:t>
          </a:r>
          <a:r>
            <a:rPr lang="en-US" dirty="0" smtClean="0"/>
            <a:t>Michael Wakes up</a:t>
          </a:r>
          <a:endParaRPr lang="en-US" dirty="0"/>
        </a:p>
      </dgm:t>
    </dgm:pt>
    <dgm:pt modelId="{B531C0ED-C9EB-A14A-ABC1-3ED3050F10D6}" type="parTrans" cxnId="{2C89332B-BA04-9B44-AA22-74FE635D0A03}">
      <dgm:prSet/>
      <dgm:spPr/>
      <dgm:t>
        <a:bodyPr/>
        <a:lstStyle/>
        <a:p>
          <a:endParaRPr lang="en-US"/>
        </a:p>
      </dgm:t>
    </dgm:pt>
    <dgm:pt modelId="{F4E320E9-62D9-E24A-841F-4B3F27375ED5}" type="sibTrans" cxnId="{2C89332B-BA04-9B44-AA22-74FE635D0A03}">
      <dgm:prSet/>
      <dgm:spPr/>
      <dgm:t>
        <a:bodyPr/>
        <a:lstStyle/>
        <a:p>
          <a:endParaRPr lang="en-US"/>
        </a:p>
      </dgm:t>
    </dgm:pt>
    <dgm:pt modelId="{7D0AF6F4-5C37-4D47-ADFE-562A166C1069}">
      <dgm:prSet phldrT="[Text]"/>
      <dgm:spPr/>
      <dgm:t>
        <a:bodyPr/>
        <a:lstStyle/>
        <a:p>
          <a:r>
            <a:rPr lang="en-US" dirty="0" smtClean="0">
              <a:solidFill>
                <a:srgbClr val="FF8600"/>
              </a:solidFill>
            </a:rPr>
            <a:t>10:00AM: </a:t>
          </a:r>
          <a:r>
            <a:rPr lang="en-US" dirty="0" smtClean="0"/>
            <a:t>drinks coffee and sleeps in the lounge </a:t>
          </a:r>
          <a:endParaRPr lang="en-US" dirty="0"/>
        </a:p>
      </dgm:t>
    </dgm:pt>
    <dgm:pt modelId="{8F127725-E514-B74F-8F37-4013E8D0DAB6}" type="parTrans" cxnId="{6E7C562B-BAE3-5748-A6A4-8BE4F41106D6}">
      <dgm:prSet/>
      <dgm:spPr/>
      <dgm:t>
        <a:bodyPr/>
        <a:lstStyle/>
        <a:p>
          <a:endParaRPr lang="en-US"/>
        </a:p>
      </dgm:t>
    </dgm:pt>
    <dgm:pt modelId="{B0448303-A3E4-294C-88CE-05710EAF2C90}" type="sibTrans" cxnId="{6E7C562B-BAE3-5748-A6A4-8BE4F41106D6}">
      <dgm:prSet/>
      <dgm:spPr/>
      <dgm:t>
        <a:bodyPr/>
        <a:lstStyle/>
        <a:p>
          <a:endParaRPr lang="en-US"/>
        </a:p>
      </dgm:t>
    </dgm:pt>
    <dgm:pt modelId="{83C19A16-4218-4D45-A030-3D66A454D691}">
      <dgm:prSet phldrT="[Text]"/>
      <dgm:spPr/>
      <dgm:t>
        <a:bodyPr/>
        <a:lstStyle/>
        <a:p>
          <a:r>
            <a:rPr lang="en-US" dirty="0" smtClean="0">
              <a:solidFill>
                <a:srgbClr val="FF8600"/>
              </a:solidFill>
            </a:rPr>
            <a:t>1:00PM: </a:t>
          </a:r>
          <a:r>
            <a:rPr lang="en-US" dirty="0" smtClean="0">
              <a:solidFill>
                <a:schemeClr val="tx1"/>
              </a:solidFill>
            </a:rPr>
            <a:t>R</a:t>
          </a:r>
          <a:r>
            <a:rPr lang="en-US" dirty="0" smtClean="0"/>
            <a:t>eceives dispatch for an unconscious high school girl (Jessica)</a:t>
          </a:r>
          <a:endParaRPr lang="en-US" dirty="0"/>
        </a:p>
      </dgm:t>
    </dgm:pt>
    <dgm:pt modelId="{0D11AE3C-9C1A-724E-B42F-484ED4865DCB}" type="parTrans" cxnId="{12DE8E96-7BC9-384F-9D6B-7CC4B4AB88CC}">
      <dgm:prSet/>
      <dgm:spPr/>
      <dgm:t>
        <a:bodyPr/>
        <a:lstStyle/>
        <a:p>
          <a:endParaRPr lang="en-US"/>
        </a:p>
      </dgm:t>
    </dgm:pt>
    <dgm:pt modelId="{2508C6CC-526B-C449-93AC-32D0699EB3B1}" type="sibTrans" cxnId="{12DE8E96-7BC9-384F-9D6B-7CC4B4AB88CC}">
      <dgm:prSet/>
      <dgm:spPr/>
      <dgm:t>
        <a:bodyPr/>
        <a:lstStyle/>
        <a:p>
          <a:endParaRPr lang="en-US"/>
        </a:p>
      </dgm:t>
    </dgm:pt>
    <dgm:pt modelId="{7CEBDF4F-1D25-1945-9F55-64FF7EA0A9A2}">
      <dgm:prSet phldrT="[Text]"/>
      <dgm:spPr/>
      <dgm:t>
        <a:bodyPr/>
        <a:lstStyle/>
        <a:p>
          <a:r>
            <a:rPr lang="en-US" dirty="0" smtClean="0">
              <a:solidFill>
                <a:srgbClr val="FF8600"/>
              </a:solidFill>
            </a:rPr>
            <a:t>1:30PM: </a:t>
          </a:r>
          <a:r>
            <a:rPr lang="en-US" dirty="0" smtClean="0"/>
            <a:t>Utilizes the emergency service on his way back to the hospital to retrieve the girls medical records </a:t>
          </a:r>
          <a:endParaRPr lang="en-US" dirty="0"/>
        </a:p>
      </dgm:t>
    </dgm:pt>
    <dgm:pt modelId="{39BB095F-FEAF-554A-8C35-8F04B1C46A7E}" type="parTrans" cxnId="{BD1D2808-827D-FC49-B175-B3AA1A46401A}">
      <dgm:prSet/>
      <dgm:spPr/>
      <dgm:t>
        <a:bodyPr/>
        <a:lstStyle/>
        <a:p>
          <a:endParaRPr lang="en-US"/>
        </a:p>
      </dgm:t>
    </dgm:pt>
    <dgm:pt modelId="{A415B4F3-2416-A949-9338-93BFFFC161E7}" type="sibTrans" cxnId="{BD1D2808-827D-FC49-B175-B3AA1A46401A}">
      <dgm:prSet/>
      <dgm:spPr/>
      <dgm:t>
        <a:bodyPr/>
        <a:lstStyle/>
        <a:p>
          <a:endParaRPr lang="en-US"/>
        </a:p>
      </dgm:t>
    </dgm:pt>
    <dgm:pt modelId="{3FADD0BF-E44A-4F43-8229-E6433306998F}">
      <dgm:prSet phldrT="[Text]"/>
      <dgm:spPr/>
      <dgm:t>
        <a:bodyPr/>
        <a:lstStyle/>
        <a:p>
          <a:r>
            <a:rPr lang="en-US" dirty="0" smtClean="0">
              <a:solidFill>
                <a:srgbClr val="FF8600"/>
              </a:solidFill>
            </a:rPr>
            <a:t>6:00AM: </a:t>
          </a:r>
          <a:r>
            <a:rPr lang="en-US" dirty="0" smtClean="0"/>
            <a:t>Arrive at hospital and checks ambulance</a:t>
          </a:r>
          <a:endParaRPr lang="en-US" dirty="0"/>
        </a:p>
      </dgm:t>
    </dgm:pt>
    <dgm:pt modelId="{02FF65EF-D293-F644-A221-0890A50790E5}" type="sibTrans" cxnId="{2007C23E-F922-6E4F-B5C7-B91360688BCC}">
      <dgm:prSet/>
      <dgm:spPr/>
      <dgm:t>
        <a:bodyPr/>
        <a:lstStyle/>
        <a:p>
          <a:endParaRPr lang="en-US"/>
        </a:p>
      </dgm:t>
    </dgm:pt>
    <dgm:pt modelId="{AF2BBB10-97D0-1944-8968-F562D33CE36E}" type="parTrans" cxnId="{2007C23E-F922-6E4F-B5C7-B91360688BCC}">
      <dgm:prSet/>
      <dgm:spPr/>
      <dgm:t>
        <a:bodyPr/>
        <a:lstStyle/>
        <a:p>
          <a:endParaRPr lang="en-US"/>
        </a:p>
      </dgm:t>
    </dgm:pt>
    <dgm:pt modelId="{7E58035C-9F9E-314A-963E-FCD39FF1B186}">
      <dgm:prSet/>
      <dgm:spPr/>
      <dgm:t>
        <a:bodyPr/>
        <a:lstStyle/>
        <a:p>
          <a:r>
            <a:rPr lang="en-US" dirty="0" smtClean="0">
              <a:solidFill>
                <a:srgbClr val="FF8600"/>
              </a:solidFill>
            </a:rPr>
            <a:t>1:40PM: </a:t>
          </a:r>
          <a:r>
            <a:rPr lang="en-US" dirty="0" smtClean="0"/>
            <a:t>Her family arrives at the hospital notified by the service </a:t>
          </a:r>
          <a:endParaRPr lang="en-US" dirty="0"/>
        </a:p>
      </dgm:t>
    </dgm:pt>
    <dgm:pt modelId="{3B081F08-333A-6241-B305-29505984BE01}" type="parTrans" cxnId="{55BF5D89-F706-E14F-812D-395FC1F4AB87}">
      <dgm:prSet/>
      <dgm:spPr/>
      <dgm:t>
        <a:bodyPr/>
        <a:lstStyle/>
        <a:p>
          <a:endParaRPr lang="en-US"/>
        </a:p>
      </dgm:t>
    </dgm:pt>
    <dgm:pt modelId="{7BC1E843-194A-134B-8509-F8D55267E38E}" type="sibTrans" cxnId="{55BF5D89-F706-E14F-812D-395FC1F4AB87}">
      <dgm:prSet/>
      <dgm:spPr/>
      <dgm:t>
        <a:bodyPr/>
        <a:lstStyle/>
        <a:p>
          <a:endParaRPr lang="en-US"/>
        </a:p>
      </dgm:t>
    </dgm:pt>
    <dgm:pt modelId="{CF89D92E-D43E-2F41-87D3-2E6A2538BE61}">
      <dgm:prSet/>
      <dgm:spPr/>
      <dgm:t>
        <a:bodyPr/>
        <a:lstStyle/>
        <a:p>
          <a:endParaRPr lang="en-US" dirty="0"/>
        </a:p>
      </dgm:t>
    </dgm:pt>
    <dgm:pt modelId="{E2CDC6FF-D436-3544-B289-B17B8EEDDADD}" type="sibTrans" cxnId="{0CF92943-E359-4F48-A42F-0211DACA4EB4}">
      <dgm:prSet/>
      <dgm:spPr/>
      <dgm:t>
        <a:bodyPr/>
        <a:lstStyle/>
        <a:p>
          <a:endParaRPr lang="en-US"/>
        </a:p>
      </dgm:t>
    </dgm:pt>
    <dgm:pt modelId="{EE828DD6-047E-904E-A10B-490D79EA885C}" type="parTrans" cxnId="{0CF92943-E359-4F48-A42F-0211DACA4EB4}">
      <dgm:prSet/>
      <dgm:spPr/>
      <dgm:t>
        <a:bodyPr/>
        <a:lstStyle/>
        <a:p>
          <a:endParaRPr lang="en-US"/>
        </a:p>
      </dgm:t>
    </dgm:pt>
    <dgm:pt modelId="{EA57F660-0283-6943-8182-CB99EF6E3E23}" type="pres">
      <dgm:prSet presAssocID="{9A0F2409-9580-B146-9457-15D1BAB123C4}" presName="Name0" presStyleCnt="0">
        <dgm:presLayoutVars>
          <dgm:chMax val="7"/>
          <dgm:chPref val="5"/>
        </dgm:presLayoutVars>
      </dgm:prSet>
      <dgm:spPr/>
    </dgm:pt>
    <dgm:pt modelId="{BB6186B5-DCE9-ED42-A962-702E18587AAC}" type="pres">
      <dgm:prSet presAssocID="{9A0F2409-9580-B146-9457-15D1BAB123C4}" presName="arrowNode" presStyleLbl="node1" presStyleIdx="0" presStyleCnt="1"/>
      <dgm:spPr/>
    </dgm:pt>
    <dgm:pt modelId="{8DC6B58C-4836-F546-B1D7-ED98B79EE64F}" type="pres">
      <dgm:prSet presAssocID="{050BE12A-155E-6E4E-B9F7-296D2787B6D1}" presName="txNode1" presStyleLbl="revTx" presStyleIdx="0" presStyleCnt="7">
        <dgm:presLayoutVars>
          <dgm:bulletEnabled val="1"/>
        </dgm:presLayoutVars>
      </dgm:prSet>
      <dgm:spPr/>
      <dgm:t>
        <a:bodyPr/>
        <a:lstStyle/>
        <a:p>
          <a:endParaRPr lang="en-US"/>
        </a:p>
      </dgm:t>
    </dgm:pt>
    <dgm:pt modelId="{524C7A73-DD66-A343-BCFC-583ED096E39F}" type="pres">
      <dgm:prSet presAssocID="{3FADD0BF-E44A-4F43-8229-E6433306998F}" presName="txNode2" presStyleLbl="revTx" presStyleIdx="1" presStyleCnt="7" custScaleX="58734" custScaleY="110311" custLinFactNeighborX="-33381" custLinFactNeighborY="-30887">
        <dgm:presLayoutVars>
          <dgm:bulletEnabled val="1"/>
        </dgm:presLayoutVars>
      </dgm:prSet>
      <dgm:spPr/>
      <dgm:t>
        <a:bodyPr/>
        <a:lstStyle/>
        <a:p>
          <a:endParaRPr lang="en-US"/>
        </a:p>
      </dgm:t>
    </dgm:pt>
    <dgm:pt modelId="{B27B386D-DA67-F14C-9421-D44209688A81}" type="pres">
      <dgm:prSet presAssocID="{02FF65EF-D293-F644-A221-0890A50790E5}" presName="dotNode2" presStyleCnt="0"/>
      <dgm:spPr/>
    </dgm:pt>
    <dgm:pt modelId="{40CB4639-1472-AC41-B3B9-E5C72528DDDB}" type="pres">
      <dgm:prSet presAssocID="{02FF65EF-D293-F644-A221-0890A50790E5}" presName="dotRepeatNode" presStyleLbl="fgShp" presStyleIdx="0" presStyleCnt="5"/>
      <dgm:spPr/>
    </dgm:pt>
    <dgm:pt modelId="{D9984834-CD7F-B049-BD0E-CC762377F6E4}" type="pres">
      <dgm:prSet presAssocID="{7D0AF6F4-5C37-4D47-ADFE-562A166C1069}" presName="txNode3" presStyleLbl="revTx" presStyleIdx="2" presStyleCnt="7" custScaleX="115476" custLinFactNeighborX="9718" custLinFactNeighborY="22014">
        <dgm:presLayoutVars>
          <dgm:bulletEnabled val="1"/>
        </dgm:presLayoutVars>
      </dgm:prSet>
      <dgm:spPr/>
      <dgm:t>
        <a:bodyPr/>
        <a:lstStyle/>
        <a:p>
          <a:endParaRPr lang="en-US"/>
        </a:p>
      </dgm:t>
    </dgm:pt>
    <dgm:pt modelId="{85649E6C-93C6-3D40-B7CF-C67369501F03}" type="pres">
      <dgm:prSet presAssocID="{B0448303-A3E4-294C-88CE-05710EAF2C90}" presName="dotNode3" presStyleCnt="0"/>
      <dgm:spPr/>
    </dgm:pt>
    <dgm:pt modelId="{3E54EE7F-1487-7840-9560-40C93E28E1C1}" type="pres">
      <dgm:prSet presAssocID="{B0448303-A3E4-294C-88CE-05710EAF2C90}" presName="dotRepeatNode" presStyleLbl="fgShp" presStyleIdx="1" presStyleCnt="5"/>
      <dgm:spPr/>
    </dgm:pt>
    <dgm:pt modelId="{58DE25C2-6BA9-2B4D-A2F8-EF24BDCBB714}" type="pres">
      <dgm:prSet presAssocID="{83C19A16-4218-4D45-A030-3D66A454D691}" presName="txNode4" presStyleLbl="revTx" presStyleIdx="3" presStyleCnt="7" custLinFactNeighborX="-17631" custLinFactNeighborY="-30308">
        <dgm:presLayoutVars>
          <dgm:bulletEnabled val="1"/>
        </dgm:presLayoutVars>
      </dgm:prSet>
      <dgm:spPr/>
      <dgm:t>
        <a:bodyPr/>
        <a:lstStyle/>
        <a:p>
          <a:endParaRPr lang="en-US"/>
        </a:p>
      </dgm:t>
    </dgm:pt>
    <dgm:pt modelId="{9D631AFC-DDC7-AB4C-9918-22D61E09F763}" type="pres">
      <dgm:prSet presAssocID="{2508C6CC-526B-C449-93AC-32D0699EB3B1}" presName="dotNode4" presStyleCnt="0"/>
      <dgm:spPr/>
    </dgm:pt>
    <dgm:pt modelId="{0FC2094C-2FB8-8D47-B389-61073AC27C20}" type="pres">
      <dgm:prSet presAssocID="{2508C6CC-526B-C449-93AC-32D0699EB3B1}" presName="dotRepeatNode" presStyleLbl="fgShp" presStyleIdx="2" presStyleCnt="5"/>
      <dgm:spPr/>
    </dgm:pt>
    <dgm:pt modelId="{0F06777D-5D75-E947-98D1-DF32B649961E}" type="pres">
      <dgm:prSet presAssocID="{7CEBDF4F-1D25-1945-9F55-64FF7EA0A9A2}" presName="txNode5" presStyleLbl="revTx" presStyleIdx="4" presStyleCnt="7" custScaleX="84482" custLinFactNeighborX="14908" custLinFactNeighborY="36444">
        <dgm:presLayoutVars>
          <dgm:bulletEnabled val="1"/>
        </dgm:presLayoutVars>
      </dgm:prSet>
      <dgm:spPr/>
      <dgm:t>
        <a:bodyPr/>
        <a:lstStyle/>
        <a:p>
          <a:endParaRPr lang="en-US"/>
        </a:p>
      </dgm:t>
    </dgm:pt>
    <dgm:pt modelId="{35152C9F-CDD7-E04D-8252-16D934A86BB3}" type="pres">
      <dgm:prSet presAssocID="{A415B4F3-2416-A949-9338-93BFFFC161E7}" presName="dotNode5" presStyleCnt="0"/>
      <dgm:spPr/>
    </dgm:pt>
    <dgm:pt modelId="{6515EC50-05DF-AA49-83E7-481342DA58DE}" type="pres">
      <dgm:prSet presAssocID="{A415B4F3-2416-A949-9338-93BFFFC161E7}" presName="dotRepeatNode" presStyleLbl="fgShp" presStyleIdx="3" presStyleCnt="5"/>
      <dgm:spPr/>
    </dgm:pt>
    <dgm:pt modelId="{3A01EADF-6775-E844-9A83-B106F9543932}" type="pres">
      <dgm:prSet presAssocID="{7E58035C-9F9E-314A-963E-FCD39FF1B186}" presName="txNode6" presStyleLbl="revTx" presStyleIdx="5" presStyleCnt="7" custScaleX="117957" custLinFactNeighborX="4489" custLinFactNeighborY="-10250">
        <dgm:presLayoutVars>
          <dgm:bulletEnabled val="1"/>
        </dgm:presLayoutVars>
      </dgm:prSet>
      <dgm:spPr/>
    </dgm:pt>
    <dgm:pt modelId="{C116E6FB-5831-E642-BD47-B697184856BC}" type="pres">
      <dgm:prSet presAssocID="{7BC1E843-194A-134B-8509-F8D55267E38E}" presName="dotNode6" presStyleCnt="0"/>
      <dgm:spPr/>
    </dgm:pt>
    <dgm:pt modelId="{78D651E3-1A71-3F47-9977-ABFD27EDD7F0}" type="pres">
      <dgm:prSet presAssocID="{7BC1E843-194A-134B-8509-F8D55267E38E}" presName="dotRepeatNode" presStyleLbl="fgShp" presStyleIdx="4" presStyleCnt="5"/>
      <dgm:spPr/>
    </dgm:pt>
    <dgm:pt modelId="{F432E4FD-EAA4-FF48-9FC2-DBA8C105C80C}" type="pres">
      <dgm:prSet presAssocID="{CF89D92E-D43E-2F41-87D3-2E6A2538BE61}" presName="txNode7" presStyleLbl="revTx" presStyleIdx="6" presStyleCnt="7">
        <dgm:presLayoutVars>
          <dgm:bulletEnabled val="1"/>
        </dgm:presLayoutVars>
      </dgm:prSet>
      <dgm:spPr/>
      <dgm:t>
        <a:bodyPr/>
        <a:lstStyle/>
        <a:p>
          <a:endParaRPr lang="en-US"/>
        </a:p>
      </dgm:t>
    </dgm:pt>
  </dgm:ptLst>
  <dgm:cxnLst>
    <dgm:cxn modelId="{2C89332B-BA04-9B44-AA22-74FE635D0A03}" srcId="{9A0F2409-9580-B146-9457-15D1BAB123C4}" destId="{050BE12A-155E-6E4E-B9F7-296D2787B6D1}" srcOrd="0" destOrd="0" parTransId="{B531C0ED-C9EB-A14A-ABC1-3ED3050F10D6}" sibTransId="{F4E320E9-62D9-E24A-841F-4B3F27375ED5}"/>
    <dgm:cxn modelId="{B74D29FE-22D2-8B4E-87CB-47DFE20E0565}" type="presOf" srcId="{7D0AF6F4-5C37-4D47-ADFE-562A166C1069}" destId="{D9984834-CD7F-B049-BD0E-CC762377F6E4}" srcOrd="0" destOrd="0" presId="urn:microsoft.com/office/officeart/2009/3/layout/DescendingProcess"/>
    <dgm:cxn modelId="{078F6BEE-1E0B-8D4A-B1FF-015CD46AAEEE}" type="presOf" srcId="{7CEBDF4F-1D25-1945-9F55-64FF7EA0A9A2}" destId="{0F06777D-5D75-E947-98D1-DF32B649961E}" srcOrd="0" destOrd="0" presId="urn:microsoft.com/office/officeart/2009/3/layout/DescendingProcess"/>
    <dgm:cxn modelId="{7A0CB0E7-A8BA-AA4A-A06D-E67EED9B925A}" type="presOf" srcId="{9A0F2409-9580-B146-9457-15D1BAB123C4}" destId="{EA57F660-0283-6943-8182-CB99EF6E3E23}" srcOrd="0" destOrd="0" presId="urn:microsoft.com/office/officeart/2009/3/layout/DescendingProcess"/>
    <dgm:cxn modelId="{0CF92943-E359-4F48-A42F-0211DACA4EB4}" srcId="{9A0F2409-9580-B146-9457-15D1BAB123C4}" destId="{CF89D92E-D43E-2F41-87D3-2E6A2538BE61}" srcOrd="6" destOrd="0" parTransId="{EE828DD6-047E-904E-A10B-490D79EA885C}" sibTransId="{E2CDC6FF-D436-3544-B289-B17B8EEDDADD}"/>
    <dgm:cxn modelId="{6554A667-287F-3F4D-8F01-DE5CD5E58068}" type="presOf" srcId="{050BE12A-155E-6E4E-B9F7-296D2787B6D1}" destId="{8DC6B58C-4836-F546-B1D7-ED98B79EE64F}" srcOrd="0" destOrd="0" presId="urn:microsoft.com/office/officeart/2009/3/layout/DescendingProcess"/>
    <dgm:cxn modelId="{C1573B73-DFF5-A543-80B2-F1C48DD77B15}" type="presOf" srcId="{B0448303-A3E4-294C-88CE-05710EAF2C90}" destId="{3E54EE7F-1487-7840-9560-40C93E28E1C1}" srcOrd="0" destOrd="0" presId="urn:microsoft.com/office/officeart/2009/3/layout/DescendingProcess"/>
    <dgm:cxn modelId="{B124CB21-48EA-0A43-A842-C12CE1E8B8C4}" type="presOf" srcId="{CF89D92E-D43E-2F41-87D3-2E6A2538BE61}" destId="{F432E4FD-EAA4-FF48-9FC2-DBA8C105C80C}" srcOrd="0" destOrd="0" presId="urn:microsoft.com/office/officeart/2009/3/layout/DescendingProcess"/>
    <dgm:cxn modelId="{E42DCD3A-FA86-854A-9886-A3D0A8D4143E}" type="presOf" srcId="{A415B4F3-2416-A949-9338-93BFFFC161E7}" destId="{6515EC50-05DF-AA49-83E7-481342DA58DE}" srcOrd="0" destOrd="0" presId="urn:microsoft.com/office/officeart/2009/3/layout/DescendingProcess"/>
    <dgm:cxn modelId="{E7410C38-C4D4-5342-ACD2-1609428BDBBB}" type="presOf" srcId="{3FADD0BF-E44A-4F43-8229-E6433306998F}" destId="{524C7A73-DD66-A343-BCFC-583ED096E39F}" srcOrd="0" destOrd="0" presId="urn:microsoft.com/office/officeart/2009/3/layout/DescendingProcess"/>
    <dgm:cxn modelId="{55BF5D89-F706-E14F-812D-395FC1F4AB87}" srcId="{9A0F2409-9580-B146-9457-15D1BAB123C4}" destId="{7E58035C-9F9E-314A-963E-FCD39FF1B186}" srcOrd="5" destOrd="0" parTransId="{3B081F08-333A-6241-B305-29505984BE01}" sibTransId="{7BC1E843-194A-134B-8509-F8D55267E38E}"/>
    <dgm:cxn modelId="{06C0B015-BB03-AE43-81FE-1D51FD4C7A5A}" type="presOf" srcId="{02FF65EF-D293-F644-A221-0890A50790E5}" destId="{40CB4639-1472-AC41-B3B9-E5C72528DDDB}" srcOrd="0" destOrd="0" presId="urn:microsoft.com/office/officeart/2009/3/layout/DescendingProcess"/>
    <dgm:cxn modelId="{12DE8E96-7BC9-384F-9D6B-7CC4B4AB88CC}" srcId="{9A0F2409-9580-B146-9457-15D1BAB123C4}" destId="{83C19A16-4218-4D45-A030-3D66A454D691}" srcOrd="3" destOrd="0" parTransId="{0D11AE3C-9C1A-724E-B42F-484ED4865DCB}" sibTransId="{2508C6CC-526B-C449-93AC-32D0699EB3B1}"/>
    <dgm:cxn modelId="{6E7C562B-BAE3-5748-A6A4-8BE4F41106D6}" srcId="{9A0F2409-9580-B146-9457-15D1BAB123C4}" destId="{7D0AF6F4-5C37-4D47-ADFE-562A166C1069}" srcOrd="2" destOrd="0" parTransId="{8F127725-E514-B74F-8F37-4013E8D0DAB6}" sibTransId="{B0448303-A3E4-294C-88CE-05710EAF2C90}"/>
    <dgm:cxn modelId="{BD1D2808-827D-FC49-B175-B3AA1A46401A}" srcId="{9A0F2409-9580-B146-9457-15D1BAB123C4}" destId="{7CEBDF4F-1D25-1945-9F55-64FF7EA0A9A2}" srcOrd="4" destOrd="0" parTransId="{39BB095F-FEAF-554A-8C35-8F04B1C46A7E}" sibTransId="{A415B4F3-2416-A949-9338-93BFFFC161E7}"/>
    <dgm:cxn modelId="{6539E09E-3E0D-6F40-B701-D1A1899ADF17}" type="presOf" srcId="{2508C6CC-526B-C449-93AC-32D0699EB3B1}" destId="{0FC2094C-2FB8-8D47-B389-61073AC27C20}" srcOrd="0" destOrd="0" presId="urn:microsoft.com/office/officeart/2009/3/layout/DescendingProcess"/>
    <dgm:cxn modelId="{2007C23E-F922-6E4F-B5C7-B91360688BCC}" srcId="{9A0F2409-9580-B146-9457-15D1BAB123C4}" destId="{3FADD0BF-E44A-4F43-8229-E6433306998F}" srcOrd="1" destOrd="0" parTransId="{AF2BBB10-97D0-1944-8968-F562D33CE36E}" sibTransId="{02FF65EF-D293-F644-A221-0890A50790E5}"/>
    <dgm:cxn modelId="{C06CC4BA-1B20-634F-983C-90B188FC5701}" type="presOf" srcId="{83C19A16-4218-4D45-A030-3D66A454D691}" destId="{58DE25C2-6BA9-2B4D-A2F8-EF24BDCBB714}" srcOrd="0" destOrd="0" presId="urn:microsoft.com/office/officeart/2009/3/layout/DescendingProcess"/>
    <dgm:cxn modelId="{CA0FA75D-C7EC-9E47-86D1-908FCA886583}" type="presOf" srcId="{7BC1E843-194A-134B-8509-F8D55267E38E}" destId="{78D651E3-1A71-3F47-9977-ABFD27EDD7F0}" srcOrd="0" destOrd="0" presId="urn:microsoft.com/office/officeart/2009/3/layout/DescendingProcess"/>
    <dgm:cxn modelId="{BDB8CB5A-F469-A346-8E12-DA140B2E35B2}" type="presOf" srcId="{7E58035C-9F9E-314A-963E-FCD39FF1B186}" destId="{3A01EADF-6775-E844-9A83-B106F9543932}" srcOrd="0" destOrd="0" presId="urn:microsoft.com/office/officeart/2009/3/layout/DescendingProcess"/>
    <dgm:cxn modelId="{218F4C8B-DDF3-5B4D-B7A1-72CE332E331E}" type="presParOf" srcId="{EA57F660-0283-6943-8182-CB99EF6E3E23}" destId="{BB6186B5-DCE9-ED42-A962-702E18587AAC}" srcOrd="0" destOrd="0" presId="urn:microsoft.com/office/officeart/2009/3/layout/DescendingProcess"/>
    <dgm:cxn modelId="{E5621B9D-E6A4-C343-A1DF-C02560DC4D62}" type="presParOf" srcId="{EA57F660-0283-6943-8182-CB99EF6E3E23}" destId="{8DC6B58C-4836-F546-B1D7-ED98B79EE64F}" srcOrd="1" destOrd="0" presId="urn:microsoft.com/office/officeart/2009/3/layout/DescendingProcess"/>
    <dgm:cxn modelId="{0EDDC9E9-9D84-174C-8C61-8AD474E259B1}" type="presParOf" srcId="{EA57F660-0283-6943-8182-CB99EF6E3E23}" destId="{524C7A73-DD66-A343-BCFC-583ED096E39F}" srcOrd="2" destOrd="0" presId="urn:microsoft.com/office/officeart/2009/3/layout/DescendingProcess"/>
    <dgm:cxn modelId="{72BF8EC8-7F60-B74E-8C6A-E9CBA6942213}" type="presParOf" srcId="{EA57F660-0283-6943-8182-CB99EF6E3E23}" destId="{B27B386D-DA67-F14C-9421-D44209688A81}" srcOrd="3" destOrd="0" presId="urn:microsoft.com/office/officeart/2009/3/layout/DescendingProcess"/>
    <dgm:cxn modelId="{60D4B596-35ED-E144-BD73-41F9AF99AE91}" type="presParOf" srcId="{B27B386D-DA67-F14C-9421-D44209688A81}" destId="{40CB4639-1472-AC41-B3B9-E5C72528DDDB}" srcOrd="0" destOrd="0" presId="urn:microsoft.com/office/officeart/2009/3/layout/DescendingProcess"/>
    <dgm:cxn modelId="{F09DEE2F-0A09-0142-8722-2BC837B76B65}" type="presParOf" srcId="{EA57F660-0283-6943-8182-CB99EF6E3E23}" destId="{D9984834-CD7F-B049-BD0E-CC762377F6E4}" srcOrd="4" destOrd="0" presId="urn:microsoft.com/office/officeart/2009/3/layout/DescendingProcess"/>
    <dgm:cxn modelId="{E125C4B9-FAB3-654B-8A8E-581237FDDCD1}" type="presParOf" srcId="{EA57F660-0283-6943-8182-CB99EF6E3E23}" destId="{85649E6C-93C6-3D40-B7CF-C67369501F03}" srcOrd="5" destOrd="0" presId="urn:microsoft.com/office/officeart/2009/3/layout/DescendingProcess"/>
    <dgm:cxn modelId="{469AE4D8-0D1D-D94B-967B-1B8EF90F9974}" type="presParOf" srcId="{85649E6C-93C6-3D40-B7CF-C67369501F03}" destId="{3E54EE7F-1487-7840-9560-40C93E28E1C1}" srcOrd="0" destOrd="0" presId="urn:microsoft.com/office/officeart/2009/3/layout/DescendingProcess"/>
    <dgm:cxn modelId="{4D9D3635-17FC-1E46-BD37-8B3B273903A3}" type="presParOf" srcId="{EA57F660-0283-6943-8182-CB99EF6E3E23}" destId="{58DE25C2-6BA9-2B4D-A2F8-EF24BDCBB714}" srcOrd="6" destOrd="0" presId="urn:microsoft.com/office/officeart/2009/3/layout/DescendingProcess"/>
    <dgm:cxn modelId="{D936E7D3-3FA9-8544-92C6-4F663E59151D}" type="presParOf" srcId="{EA57F660-0283-6943-8182-CB99EF6E3E23}" destId="{9D631AFC-DDC7-AB4C-9918-22D61E09F763}" srcOrd="7" destOrd="0" presId="urn:microsoft.com/office/officeart/2009/3/layout/DescendingProcess"/>
    <dgm:cxn modelId="{98248FC0-D900-634F-A0D4-74B94634E475}" type="presParOf" srcId="{9D631AFC-DDC7-AB4C-9918-22D61E09F763}" destId="{0FC2094C-2FB8-8D47-B389-61073AC27C20}" srcOrd="0" destOrd="0" presId="urn:microsoft.com/office/officeart/2009/3/layout/DescendingProcess"/>
    <dgm:cxn modelId="{5AF12B2E-3EAA-9148-80A7-4749048F55F7}" type="presParOf" srcId="{EA57F660-0283-6943-8182-CB99EF6E3E23}" destId="{0F06777D-5D75-E947-98D1-DF32B649961E}" srcOrd="8" destOrd="0" presId="urn:microsoft.com/office/officeart/2009/3/layout/DescendingProcess"/>
    <dgm:cxn modelId="{ECE73270-9D99-094F-B7CF-A1C165AEA6AD}" type="presParOf" srcId="{EA57F660-0283-6943-8182-CB99EF6E3E23}" destId="{35152C9F-CDD7-E04D-8252-16D934A86BB3}" srcOrd="9" destOrd="0" presId="urn:microsoft.com/office/officeart/2009/3/layout/DescendingProcess"/>
    <dgm:cxn modelId="{7C7919B9-FF9E-7845-9F69-A6B3D835BE8F}" type="presParOf" srcId="{35152C9F-CDD7-E04D-8252-16D934A86BB3}" destId="{6515EC50-05DF-AA49-83E7-481342DA58DE}" srcOrd="0" destOrd="0" presId="urn:microsoft.com/office/officeart/2009/3/layout/DescendingProcess"/>
    <dgm:cxn modelId="{059F37B4-CD89-A44A-9B65-FD16BAAEAF4E}" type="presParOf" srcId="{EA57F660-0283-6943-8182-CB99EF6E3E23}" destId="{3A01EADF-6775-E844-9A83-B106F9543932}" srcOrd="10" destOrd="0" presId="urn:microsoft.com/office/officeart/2009/3/layout/DescendingProcess"/>
    <dgm:cxn modelId="{127ADA72-31C7-B24F-AF61-A3A0C0BC4687}" type="presParOf" srcId="{EA57F660-0283-6943-8182-CB99EF6E3E23}" destId="{C116E6FB-5831-E642-BD47-B697184856BC}" srcOrd="11" destOrd="0" presId="urn:microsoft.com/office/officeart/2009/3/layout/DescendingProcess"/>
    <dgm:cxn modelId="{C17950F8-BFAC-2641-953E-5D2BA39B470A}" type="presParOf" srcId="{C116E6FB-5831-E642-BD47-B697184856BC}" destId="{78D651E3-1A71-3F47-9977-ABFD27EDD7F0}" srcOrd="0" destOrd="0" presId="urn:microsoft.com/office/officeart/2009/3/layout/DescendingProcess"/>
    <dgm:cxn modelId="{3B6DBE52-2A64-744E-B8EE-A347E014D6CB}" type="presParOf" srcId="{EA57F660-0283-6943-8182-CB99EF6E3E23}" destId="{F432E4FD-EAA4-FF48-9FC2-DBA8C105C80C}"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498FF-DD7F-6246-99E6-610836783C59}">
      <dsp:nvSpPr>
        <dsp:cNvPr id="0" name=""/>
        <dsp:cNvSpPr/>
      </dsp:nvSpPr>
      <dsp:spPr>
        <a:xfrm>
          <a:off x="1859280" y="347979"/>
          <a:ext cx="4496963" cy="4496963"/>
        </a:xfrm>
        <a:prstGeom prst="pie">
          <a:avLst>
            <a:gd name="adj1" fmla="val 16200000"/>
            <a:gd name="adj2" fmla="val 1800000"/>
          </a:avLst>
        </a:prstGeom>
        <a:gradFill rotWithShape="0">
          <a:gsLst>
            <a:gs pos="0">
              <a:schemeClr val="accent2">
                <a:hueOff val="0"/>
                <a:satOff val="0"/>
                <a:lumOff val="0"/>
                <a:alphaOff val="0"/>
                <a:tint val="96000"/>
                <a:satMod val="130000"/>
                <a:lumMod val="114000"/>
              </a:schemeClr>
            </a:gs>
            <a:gs pos="60000">
              <a:schemeClr val="accent2">
                <a:hueOff val="0"/>
                <a:satOff val="0"/>
                <a:lumOff val="0"/>
                <a:alphaOff val="0"/>
                <a:tint val="100000"/>
                <a:satMod val="106000"/>
                <a:lumMod val="110000"/>
              </a:schemeClr>
            </a:gs>
            <a:gs pos="100000">
              <a:schemeClr val="accent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ECONOMIC</a:t>
          </a:r>
          <a:endParaRPr lang="en-US" sz="2200" kern="1200" dirty="0"/>
        </a:p>
      </dsp:txBody>
      <dsp:txXfrm>
        <a:off x="4229287" y="1300907"/>
        <a:ext cx="1606058" cy="1338381"/>
      </dsp:txXfrm>
    </dsp:sp>
    <dsp:sp modelId="{1A0B9E9A-9871-0842-8185-63B1EBE7AA61}">
      <dsp:nvSpPr>
        <dsp:cNvPr id="0" name=""/>
        <dsp:cNvSpPr/>
      </dsp:nvSpPr>
      <dsp:spPr>
        <a:xfrm>
          <a:off x="1766664" y="508585"/>
          <a:ext cx="4496963" cy="4496963"/>
        </a:xfrm>
        <a:prstGeom prst="pie">
          <a:avLst>
            <a:gd name="adj1" fmla="val 1800000"/>
            <a:gd name="adj2" fmla="val 9000000"/>
          </a:avLst>
        </a:prstGeom>
        <a:gradFill rotWithShape="0">
          <a:gsLst>
            <a:gs pos="0">
              <a:schemeClr val="accent3">
                <a:hueOff val="0"/>
                <a:satOff val="0"/>
                <a:lumOff val="0"/>
                <a:alphaOff val="0"/>
                <a:tint val="96000"/>
                <a:satMod val="130000"/>
                <a:lumMod val="114000"/>
              </a:schemeClr>
            </a:gs>
            <a:gs pos="60000">
              <a:schemeClr val="accent3">
                <a:hueOff val="0"/>
                <a:satOff val="0"/>
                <a:lumOff val="0"/>
                <a:alphaOff val="0"/>
                <a:tint val="100000"/>
                <a:satMod val="106000"/>
                <a:lumMod val="110000"/>
              </a:schemeClr>
            </a:gs>
            <a:gs pos="100000">
              <a:schemeClr val="accent3">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TECHNOLOGY</a:t>
          </a:r>
          <a:endParaRPr lang="en-US" sz="2200" kern="1200" dirty="0"/>
        </a:p>
      </dsp:txBody>
      <dsp:txXfrm>
        <a:off x="2837369" y="3426257"/>
        <a:ext cx="2409087" cy="1177776"/>
      </dsp:txXfrm>
    </dsp:sp>
    <dsp:sp modelId="{46F6C4E0-E1D2-DF45-964D-62A6AAF27E87}">
      <dsp:nvSpPr>
        <dsp:cNvPr id="0" name=""/>
        <dsp:cNvSpPr/>
      </dsp:nvSpPr>
      <dsp:spPr>
        <a:xfrm>
          <a:off x="1674048" y="347979"/>
          <a:ext cx="4496963" cy="4496963"/>
        </a:xfrm>
        <a:prstGeom prst="pie">
          <a:avLst>
            <a:gd name="adj1" fmla="val 9000000"/>
            <a:gd name="adj2" fmla="val 16200000"/>
          </a:avLst>
        </a:prstGeom>
        <a:gradFill rotWithShape="0">
          <a:gsLst>
            <a:gs pos="0">
              <a:schemeClr val="accent4">
                <a:hueOff val="0"/>
                <a:satOff val="0"/>
                <a:lumOff val="0"/>
                <a:alphaOff val="0"/>
                <a:tint val="96000"/>
                <a:satMod val="130000"/>
                <a:lumMod val="114000"/>
              </a:schemeClr>
            </a:gs>
            <a:gs pos="60000">
              <a:schemeClr val="accent4">
                <a:hueOff val="0"/>
                <a:satOff val="0"/>
                <a:lumOff val="0"/>
                <a:alphaOff val="0"/>
                <a:tint val="100000"/>
                <a:satMod val="106000"/>
                <a:lumMod val="110000"/>
              </a:schemeClr>
            </a:gs>
            <a:gs pos="100000">
              <a:schemeClr val="accent4">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SOCIAL</a:t>
          </a:r>
          <a:endParaRPr lang="en-US" sz="2200" kern="1200" dirty="0"/>
        </a:p>
      </dsp:txBody>
      <dsp:txXfrm>
        <a:off x="2194946" y="1300907"/>
        <a:ext cx="1606058" cy="1338381"/>
      </dsp:txXfrm>
    </dsp:sp>
    <dsp:sp modelId="{4085025E-DCF8-6146-BC8C-5DA98789B0F0}">
      <dsp:nvSpPr>
        <dsp:cNvPr id="0" name=""/>
        <dsp:cNvSpPr/>
      </dsp:nvSpPr>
      <dsp:spPr>
        <a:xfrm>
          <a:off x="1581267" y="69595"/>
          <a:ext cx="5053730" cy="5053730"/>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tint val="96000"/>
                <a:satMod val="130000"/>
                <a:lumMod val="114000"/>
              </a:schemeClr>
            </a:gs>
            <a:gs pos="60000">
              <a:schemeClr val="accent2">
                <a:hueOff val="0"/>
                <a:satOff val="0"/>
                <a:lumOff val="0"/>
                <a:alphaOff val="0"/>
                <a:tint val="100000"/>
                <a:satMod val="106000"/>
                <a:lumMod val="110000"/>
              </a:schemeClr>
            </a:gs>
            <a:gs pos="100000">
              <a:schemeClr val="accent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445AB39F-A767-2649-976E-A2C0003A0466}">
      <dsp:nvSpPr>
        <dsp:cNvPr id="0" name=""/>
        <dsp:cNvSpPr/>
      </dsp:nvSpPr>
      <dsp:spPr>
        <a:xfrm>
          <a:off x="1488280" y="229917"/>
          <a:ext cx="5053730" cy="5053730"/>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tint val="96000"/>
                <a:satMod val="130000"/>
                <a:lumMod val="114000"/>
              </a:schemeClr>
            </a:gs>
            <a:gs pos="60000">
              <a:schemeClr val="accent3">
                <a:hueOff val="0"/>
                <a:satOff val="0"/>
                <a:lumOff val="0"/>
                <a:alphaOff val="0"/>
                <a:tint val="100000"/>
                <a:satMod val="106000"/>
                <a:lumMod val="110000"/>
              </a:schemeClr>
            </a:gs>
            <a:gs pos="100000">
              <a:schemeClr val="accent3">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B671A304-076A-5544-A237-2C4728088F3E}">
      <dsp:nvSpPr>
        <dsp:cNvPr id="0" name=""/>
        <dsp:cNvSpPr/>
      </dsp:nvSpPr>
      <dsp:spPr>
        <a:xfrm>
          <a:off x="1395293" y="69595"/>
          <a:ext cx="5053730" cy="5053730"/>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tint val="96000"/>
                <a:satMod val="130000"/>
                <a:lumMod val="114000"/>
              </a:schemeClr>
            </a:gs>
            <a:gs pos="60000">
              <a:schemeClr val="accent4">
                <a:hueOff val="0"/>
                <a:satOff val="0"/>
                <a:lumOff val="0"/>
                <a:alphaOff val="0"/>
                <a:tint val="100000"/>
                <a:satMod val="106000"/>
                <a:lumMod val="110000"/>
              </a:schemeClr>
            </a:gs>
            <a:gs pos="100000">
              <a:schemeClr val="accent4">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498FF-DD7F-6246-99E6-610836783C59}">
      <dsp:nvSpPr>
        <dsp:cNvPr id="0" name=""/>
        <dsp:cNvSpPr/>
      </dsp:nvSpPr>
      <dsp:spPr>
        <a:xfrm>
          <a:off x="1859280" y="347979"/>
          <a:ext cx="4496963" cy="4496963"/>
        </a:xfrm>
        <a:prstGeom prst="pie">
          <a:avLst>
            <a:gd name="adj1" fmla="val 16200000"/>
            <a:gd name="adj2" fmla="val 1800000"/>
          </a:avLst>
        </a:prstGeom>
        <a:gradFill rotWithShape="0">
          <a:gsLst>
            <a:gs pos="0">
              <a:schemeClr val="accent2">
                <a:hueOff val="0"/>
                <a:satOff val="0"/>
                <a:lumOff val="0"/>
                <a:alphaOff val="0"/>
                <a:tint val="96000"/>
                <a:satMod val="130000"/>
                <a:lumMod val="114000"/>
              </a:schemeClr>
            </a:gs>
            <a:gs pos="60000">
              <a:schemeClr val="accent2">
                <a:hueOff val="0"/>
                <a:satOff val="0"/>
                <a:lumOff val="0"/>
                <a:alphaOff val="0"/>
                <a:tint val="100000"/>
                <a:satMod val="106000"/>
                <a:lumMod val="110000"/>
              </a:schemeClr>
            </a:gs>
            <a:gs pos="100000">
              <a:schemeClr val="accent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75000"/>
                </a:schemeClr>
              </a:solidFill>
            </a:rPr>
            <a:t>ECONOMIC</a:t>
          </a:r>
          <a:endParaRPr lang="en-US" sz="2200" kern="1200" dirty="0">
            <a:solidFill>
              <a:schemeClr val="tx1">
                <a:lumMod val="75000"/>
              </a:schemeClr>
            </a:solidFill>
          </a:endParaRPr>
        </a:p>
      </dsp:txBody>
      <dsp:txXfrm>
        <a:off x="4229287" y="1300907"/>
        <a:ext cx="1606058" cy="1338381"/>
      </dsp:txXfrm>
    </dsp:sp>
    <dsp:sp modelId="{1A0B9E9A-9871-0842-8185-63B1EBE7AA61}">
      <dsp:nvSpPr>
        <dsp:cNvPr id="0" name=""/>
        <dsp:cNvSpPr/>
      </dsp:nvSpPr>
      <dsp:spPr>
        <a:xfrm>
          <a:off x="1766664" y="508585"/>
          <a:ext cx="4496963" cy="4496963"/>
        </a:xfrm>
        <a:prstGeom prst="pie">
          <a:avLst>
            <a:gd name="adj1" fmla="val 1800000"/>
            <a:gd name="adj2" fmla="val 9000000"/>
          </a:avLst>
        </a:prstGeom>
        <a:gradFill rotWithShape="0">
          <a:gsLst>
            <a:gs pos="0">
              <a:schemeClr val="accent3">
                <a:hueOff val="0"/>
                <a:satOff val="0"/>
                <a:lumOff val="0"/>
                <a:alphaOff val="0"/>
                <a:tint val="96000"/>
                <a:satMod val="130000"/>
                <a:lumMod val="114000"/>
              </a:schemeClr>
            </a:gs>
            <a:gs pos="60000">
              <a:schemeClr val="accent3">
                <a:hueOff val="0"/>
                <a:satOff val="0"/>
                <a:lumOff val="0"/>
                <a:alphaOff val="0"/>
                <a:tint val="100000"/>
                <a:satMod val="106000"/>
                <a:lumMod val="110000"/>
              </a:schemeClr>
            </a:gs>
            <a:gs pos="100000">
              <a:schemeClr val="accent3">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BFBFBF"/>
              </a:solidFill>
            </a:rPr>
            <a:t>TECHNOLOGY</a:t>
          </a:r>
          <a:endParaRPr lang="en-US" sz="2200" kern="1200" dirty="0">
            <a:solidFill>
              <a:srgbClr val="BFBFBF"/>
            </a:solidFill>
          </a:endParaRPr>
        </a:p>
      </dsp:txBody>
      <dsp:txXfrm>
        <a:off x="2837369" y="3426257"/>
        <a:ext cx="2409087" cy="1177776"/>
      </dsp:txXfrm>
    </dsp:sp>
    <dsp:sp modelId="{46F6C4E0-E1D2-DF45-964D-62A6AAF27E87}">
      <dsp:nvSpPr>
        <dsp:cNvPr id="0" name=""/>
        <dsp:cNvSpPr/>
      </dsp:nvSpPr>
      <dsp:spPr>
        <a:xfrm>
          <a:off x="1674048" y="347979"/>
          <a:ext cx="4496963" cy="4496963"/>
        </a:xfrm>
        <a:prstGeom prst="pie">
          <a:avLst>
            <a:gd name="adj1" fmla="val 9000000"/>
            <a:gd name="adj2" fmla="val 16200000"/>
          </a:avLst>
        </a:prstGeom>
        <a:gradFill rotWithShape="0">
          <a:gsLst>
            <a:gs pos="0">
              <a:schemeClr val="accent4">
                <a:hueOff val="0"/>
                <a:satOff val="0"/>
                <a:lumOff val="0"/>
                <a:alphaOff val="0"/>
                <a:tint val="96000"/>
                <a:satMod val="130000"/>
                <a:lumMod val="114000"/>
              </a:schemeClr>
            </a:gs>
            <a:gs pos="60000">
              <a:schemeClr val="accent4">
                <a:hueOff val="0"/>
                <a:satOff val="0"/>
                <a:lumOff val="0"/>
                <a:alphaOff val="0"/>
                <a:tint val="100000"/>
                <a:satMod val="106000"/>
                <a:lumMod val="110000"/>
              </a:schemeClr>
            </a:gs>
            <a:gs pos="100000">
              <a:schemeClr val="accent4">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social</a:t>
          </a:r>
          <a:endParaRPr lang="en-US" sz="2200" kern="1200" dirty="0"/>
        </a:p>
      </dsp:txBody>
      <dsp:txXfrm>
        <a:off x="2194946" y="1300907"/>
        <a:ext cx="1606058" cy="1338381"/>
      </dsp:txXfrm>
    </dsp:sp>
    <dsp:sp modelId="{4085025E-DCF8-6146-BC8C-5DA98789B0F0}">
      <dsp:nvSpPr>
        <dsp:cNvPr id="0" name=""/>
        <dsp:cNvSpPr/>
      </dsp:nvSpPr>
      <dsp:spPr>
        <a:xfrm>
          <a:off x="1581267" y="69595"/>
          <a:ext cx="5053730" cy="5053730"/>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tint val="96000"/>
                <a:satMod val="130000"/>
                <a:lumMod val="114000"/>
              </a:schemeClr>
            </a:gs>
            <a:gs pos="60000">
              <a:schemeClr val="accent2">
                <a:hueOff val="0"/>
                <a:satOff val="0"/>
                <a:lumOff val="0"/>
                <a:alphaOff val="0"/>
                <a:tint val="100000"/>
                <a:satMod val="106000"/>
                <a:lumMod val="110000"/>
              </a:schemeClr>
            </a:gs>
            <a:gs pos="100000">
              <a:schemeClr val="accent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445AB39F-A767-2649-976E-A2C0003A0466}">
      <dsp:nvSpPr>
        <dsp:cNvPr id="0" name=""/>
        <dsp:cNvSpPr/>
      </dsp:nvSpPr>
      <dsp:spPr>
        <a:xfrm>
          <a:off x="1488280" y="229917"/>
          <a:ext cx="5053730" cy="5053730"/>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tint val="96000"/>
                <a:satMod val="130000"/>
                <a:lumMod val="114000"/>
              </a:schemeClr>
            </a:gs>
            <a:gs pos="60000">
              <a:schemeClr val="accent3">
                <a:hueOff val="0"/>
                <a:satOff val="0"/>
                <a:lumOff val="0"/>
                <a:alphaOff val="0"/>
                <a:tint val="100000"/>
                <a:satMod val="106000"/>
                <a:lumMod val="110000"/>
              </a:schemeClr>
            </a:gs>
            <a:gs pos="100000">
              <a:schemeClr val="accent3">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B671A304-076A-5544-A237-2C4728088F3E}">
      <dsp:nvSpPr>
        <dsp:cNvPr id="0" name=""/>
        <dsp:cNvSpPr/>
      </dsp:nvSpPr>
      <dsp:spPr>
        <a:xfrm>
          <a:off x="1395293" y="69595"/>
          <a:ext cx="5053730" cy="5053730"/>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tint val="96000"/>
                <a:satMod val="130000"/>
                <a:lumMod val="114000"/>
              </a:schemeClr>
            </a:gs>
            <a:gs pos="60000">
              <a:schemeClr val="accent4">
                <a:hueOff val="0"/>
                <a:satOff val="0"/>
                <a:lumOff val="0"/>
                <a:alphaOff val="0"/>
                <a:tint val="100000"/>
                <a:satMod val="106000"/>
                <a:lumMod val="110000"/>
              </a:schemeClr>
            </a:gs>
            <a:gs pos="100000">
              <a:schemeClr val="accent4">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498FF-DD7F-6246-99E6-610836783C59}">
      <dsp:nvSpPr>
        <dsp:cNvPr id="0" name=""/>
        <dsp:cNvSpPr/>
      </dsp:nvSpPr>
      <dsp:spPr>
        <a:xfrm>
          <a:off x="1859280" y="347979"/>
          <a:ext cx="4496963" cy="4496963"/>
        </a:xfrm>
        <a:prstGeom prst="pie">
          <a:avLst>
            <a:gd name="adj1" fmla="val 16200000"/>
            <a:gd name="adj2" fmla="val 1800000"/>
          </a:avLst>
        </a:prstGeom>
        <a:gradFill rotWithShape="0">
          <a:gsLst>
            <a:gs pos="0">
              <a:schemeClr val="accent2">
                <a:hueOff val="0"/>
                <a:satOff val="0"/>
                <a:lumOff val="0"/>
                <a:alphaOff val="0"/>
                <a:tint val="96000"/>
                <a:satMod val="130000"/>
                <a:lumMod val="114000"/>
              </a:schemeClr>
            </a:gs>
            <a:gs pos="60000">
              <a:schemeClr val="accent2">
                <a:hueOff val="0"/>
                <a:satOff val="0"/>
                <a:lumOff val="0"/>
                <a:alphaOff val="0"/>
                <a:tint val="100000"/>
                <a:satMod val="106000"/>
                <a:lumMod val="110000"/>
              </a:schemeClr>
            </a:gs>
            <a:gs pos="100000">
              <a:schemeClr val="accent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75000"/>
                </a:schemeClr>
              </a:solidFill>
            </a:rPr>
            <a:t>ECONOMIC</a:t>
          </a:r>
          <a:endParaRPr lang="en-US" sz="2200" kern="1200" dirty="0">
            <a:solidFill>
              <a:schemeClr val="tx1">
                <a:lumMod val="75000"/>
              </a:schemeClr>
            </a:solidFill>
          </a:endParaRPr>
        </a:p>
      </dsp:txBody>
      <dsp:txXfrm>
        <a:off x="4229287" y="1300907"/>
        <a:ext cx="1606058" cy="1338381"/>
      </dsp:txXfrm>
    </dsp:sp>
    <dsp:sp modelId="{1A0B9E9A-9871-0842-8185-63B1EBE7AA61}">
      <dsp:nvSpPr>
        <dsp:cNvPr id="0" name=""/>
        <dsp:cNvSpPr/>
      </dsp:nvSpPr>
      <dsp:spPr>
        <a:xfrm>
          <a:off x="1766664" y="508585"/>
          <a:ext cx="4496963" cy="4496963"/>
        </a:xfrm>
        <a:prstGeom prst="pie">
          <a:avLst>
            <a:gd name="adj1" fmla="val 1800000"/>
            <a:gd name="adj2" fmla="val 9000000"/>
          </a:avLst>
        </a:prstGeom>
        <a:gradFill rotWithShape="0">
          <a:gsLst>
            <a:gs pos="0">
              <a:schemeClr val="accent3">
                <a:hueOff val="0"/>
                <a:satOff val="0"/>
                <a:lumOff val="0"/>
                <a:alphaOff val="0"/>
                <a:tint val="96000"/>
                <a:satMod val="130000"/>
                <a:lumMod val="114000"/>
              </a:schemeClr>
            </a:gs>
            <a:gs pos="60000">
              <a:schemeClr val="accent3">
                <a:hueOff val="0"/>
                <a:satOff val="0"/>
                <a:lumOff val="0"/>
                <a:alphaOff val="0"/>
                <a:tint val="100000"/>
                <a:satMod val="106000"/>
                <a:lumMod val="110000"/>
              </a:schemeClr>
            </a:gs>
            <a:gs pos="100000">
              <a:schemeClr val="accent3">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BFBFBF"/>
              </a:solidFill>
            </a:rPr>
            <a:t>TECHNOLOGY</a:t>
          </a:r>
          <a:endParaRPr lang="en-US" sz="2200" kern="1200" dirty="0">
            <a:solidFill>
              <a:srgbClr val="BFBFBF"/>
            </a:solidFill>
          </a:endParaRPr>
        </a:p>
      </dsp:txBody>
      <dsp:txXfrm>
        <a:off x="2837369" y="3426257"/>
        <a:ext cx="2409087" cy="1177776"/>
      </dsp:txXfrm>
    </dsp:sp>
    <dsp:sp modelId="{46F6C4E0-E1D2-DF45-964D-62A6AAF27E87}">
      <dsp:nvSpPr>
        <dsp:cNvPr id="0" name=""/>
        <dsp:cNvSpPr/>
      </dsp:nvSpPr>
      <dsp:spPr>
        <a:xfrm>
          <a:off x="1674048" y="347979"/>
          <a:ext cx="4496963" cy="4496963"/>
        </a:xfrm>
        <a:prstGeom prst="pie">
          <a:avLst>
            <a:gd name="adj1" fmla="val 9000000"/>
            <a:gd name="adj2" fmla="val 16200000"/>
          </a:avLst>
        </a:prstGeom>
        <a:gradFill rotWithShape="0">
          <a:gsLst>
            <a:gs pos="0">
              <a:schemeClr val="accent4">
                <a:hueOff val="0"/>
                <a:satOff val="0"/>
                <a:lumOff val="0"/>
                <a:alphaOff val="0"/>
                <a:tint val="96000"/>
                <a:satMod val="130000"/>
                <a:lumMod val="114000"/>
              </a:schemeClr>
            </a:gs>
            <a:gs pos="60000">
              <a:schemeClr val="accent4">
                <a:hueOff val="0"/>
                <a:satOff val="0"/>
                <a:lumOff val="0"/>
                <a:alphaOff val="0"/>
                <a:tint val="100000"/>
                <a:satMod val="106000"/>
                <a:lumMod val="110000"/>
              </a:schemeClr>
            </a:gs>
            <a:gs pos="100000">
              <a:schemeClr val="accent4">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BFBFBF"/>
              </a:solidFill>
            </a:rPr>
            <a:t>SOCIAL</a:t>
          </a:r>
          <a:endParaRPr lang="en-US" sz="2200" kern="1200" dirty="0">
            <a:solidFill>
              <a:srgbClr val="BFBFBF"/>
            </a:solidFill>
          </a:endParaRPr>
        </a:p>
      </dsp:txBody>
      <dsp:txXfrm>
        <a:off x="2194946" y="1300907"/>
        <a:ext cx="1606058" cy="1338381"/>
      </dsp:txXfrm>
    </dsp:sp>
    <dsp:sp modelId="{4085025E-DCF8-6146-BC8C-5DA98789B0F0}">
      <dsp:nvSpPr>
        <dsp:cNvPr id="0" name=""/>
        <dsp:cNvSpPr/>
      </dsp:nvSpPr>
      <dsp:spPr>
        <a:xfrm>
          <a:off x="1581267" y="69595"/>
          <a:ext cx="5053730" cy="5053730"/>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tint val="96000"/>
                <a:satMod val="130000"/>
                <a:lumMod val="114000"/>
              </a:schemeClr>
            </a:gs>
            <a:gs pos="60000">
              <a:schemeClr val="accent2">
                <a:hueOff val="0"/>
                <a:satOff val="0"/>
                <a:lumOff val="0"/>
                <a:alphaOff val="0"/>
                <a:tint val="100000"/>
                <a:satMod val="106000"/>
                <a:lumMod val="110000"/>
              </a:schemeClr>
            </a:gs>
            <a:gs pos="100000">
              <a:schemeClr val="accent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445AB39F-A767-2649-976E-A2C0003A0466}">
      <dsp:nvSpPr>
        <dsp:cNvPr id="0" name=""/>
        <dsp:cNvSpPr/>
      </dsp:nvSpPr>
      <dsp:spPr>
        <a:xfrm>
          <a:off x="1488280" y="229917"/>
          <a:ext cx="5053730" cy="5053730"/>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tint val="96000"/>
                <a:satMod val="130000"/>
                <a:lumMod val="114000"/>
              </a:schemeClr>
            </a:gs>
            <a:gs pos="60000">
              <a:schemeClr val="accent3">
                <a:hueOff val="0"/>
                <a:satOff val="0"/>
                <a:lumOff val="0"/>
                <a:alphaOff val="0"/>
                <a:tint val="100000"/>
                <a:satMod val="106000"/>
                <a:lumMod val="110000"/>
              </a:schemeClr>
            </a:gs>
            <a:gs pos="100000">
              <a:schemeClr val="accent3">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B671A304-076A-5544-A237-2C4728088F3E}">
      <dsp:nvSpPr>
        <dsp:cNvPr id="0" name=""/>
        <dsp:cNvSpPr/>
      </dsp:nvSpPr>
      <dsp:spPr>
        <a:xfrm>
          <a:off x="1395293" y="69595"/>
          <a:ext cx="5053730" cy="5053730"/>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tint val="96000"/>
                <a:satMod val="130000"/>
                <a:lumMod val="114000"/>
              </a:schemeClr>
            </a:gs>
            <a:gs pos="60000">
              <a:schemeClr val="accent4">
                <a:hueOff val="0"/>
                <a:satOff val="0"/>
                <a:lumOff val="0"/>
                <a:alphaOff val="0"/>
                <a:tint val="100000"/>
                <a:satMod val="106000"/>
                <a:lumMod val="110000"/>
              </a:schemeClr>
            </a:gs>
            <a:gs pos="100000">
              <a:schemeClr val="accent4">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498FF-DD7F-6246-99E6-610836783C59}">
      <dsp:nvSpPr>
        <dsp:cNvPr id="0" name=""/>
        <dsp:cNvSpPr/>
      </dsp:nvSpPr>
      <dsp:spPr>
        <a:xfrm>
          <a:off x="1859280" y="347979"/>
          <a:ext cx="4496963" cy="4496963"/>
        </a:xfrm>
        <a:prstGeom prst="pie">
          <a:avLst>
            <a:gd name="adj1" fmla="val 16200000"/>
            <a:gd name="adj2" fmla="val 1800000"/>
          </a:avLst>
        </a:prstGeom>
        <a:gradFill rotWithShape="0">
          <a:gsLst>
            <a:gs pos="0">
              <a:schemeClr val="accent2">
                <a:hueOff val="0"/>
                <a:satOff val="0"/>
                <a:lumOff val="0"/>
                <a:alphaOff val="0"/>
                <a:tint val="96000"/>
                <a:satMod val="130000"/>
                <a:lumMod val="114000"/>
              </a:schemeClr>
            </a:gs>
            <a:gs pos="60000">
              <a:schemeClr val="accent2">
                <a:hueOff val="0"/>
                <a:satOff val="0"/>
                <a:lumOff val="0"/>
                <a:alphaOff val="0"/>
                <a:tint val="100000"/>
                <a:satMod val="106000"/>
                <a:lumMod val="110000"/>
              </a:schemeClr>
            </a:gs>
            <a:gs pos="100000">
              <a:schemeClr val="accent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lumMod val="75000"/>
                </a:schemeClr>
              </a:solidFill>
            </a:rPr>
            <a:t>ECONOMIC</a:t>
          </a:r>
          <a:endParaRPr lang="en-US" sz="2200" kern="1200" dirty="0">
            <a:solidFill>
              <a:schemeClr val="tx1">
                <a:lumMod val="75000"/>
              </a:schemeClr>
            </a:solidFill>
          </a:endParaRPr>
        </a:p>
      </dsp:txBody>
      <dsp:txXfrm>
        <a:off x="4229287" y="1300907"/>
        <a:ext cx="1606058" cy="1338381"/>
      </dsp:txXfrm>
    </dsp:sp>
    <dsp:sp modelId="{1A0B9E9A-9871-0842-8185-63B1EBE7AA61}">
      <dsp:nvSpPr>
        <dsp:cNvPr id="0" name=""/>
        <dsp:cNvSpPr/>
      </dsp:nvSpPr>
      <dsp:spPr>
        <a:xfrm>
          <a:off x="1766664" y="508585"/>
          <a:ext cx="4496963" cy="4496963"/>
        </a:xfrm>
        <a:prstGeom prst="pie">
          <a:avLst>
            <a:gd name="adj1" fmla="val 1800000"/>
            <a:gd name="adj2" fmla="val 9000000"/>
          </a:avLst>
        </a:prstGeom>
        <a:gradFill rotWithShape="0">
          <a:gsLst>
            <a:gs pos="0">
              <a:schemeClr val="accent3">
                <a:hueOff val="0"/>
                <a:satOff val="0"/>
                <a:lumOff val="0"/>
                <a:alphaOff val="0"/>
                <a:tint val="96000"/>
                <a:satMod val="130000"/>
                <a:lumMod val="114000"/>
              </a:schemeClr>
            </a:gs>
            <a:gs pos="60000">
              <a:schemeClr val="accent3">
                <a:hueOff val="0"/>
                <a:satOff val="0"/>
                <a:lumOff val="0"/>
                <a:alphaOff val="0"/>
                <a:tint val="100000"/>
                <a:satMod val="106000"/>
                <a:lumMod val="110000"/>
              </a:schemeClr>
            </a:gs>
            <a:gs pos="100000">
              <a:schemeClr val="accent3">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BFBFBF"/>
              </a:solidFill>
            </a:rPr>
            <a:t>TECHNOLOGY</a:t>
          </a:r>
          <a:endParaRPr lang="en-US" sz="2200" kern="1200" dirty="0">
            <a:solidFill>
              <a:srgbClr val="BFBFBF"/>
            </a:solidFill>
          </a:endParaRPr>
        </a:p>
      </dsp:txBody>
      <dsp:txXfrm>
        <a:off x="2837369" y="3426257"/>
        <a:ext cx="2409087" cy="1177776"/>
      </dsp:txXfrm>
    </dsp:sp>
    <dsp:sp modelId="{46F6C4E0-E1D2-DF45-964D-62A6AAF27E87}">
      <dsp:nvSpPr>
        <dsp:cNvPr id="0" name=""/>
        <dsp:cNvSpPr/>
      </dsp:nvSpPr>
      <dsp:spPr>
        <a:xfrm>
          <a:off x="1674048" y="347979"/>
          <a:ext cx="4496963" cy="4496963"/>
        </a:xfrm>
        <a:prstGeom prst="pie">
          <a:avLst>
            <a:gd name="adj1" fmla="val 9000000"/>
            <a:gd name="adj2" fmla="val 16200000"/>
          </a:avLst>
        </a:prstGeom>
        <a:gradFill rotWithShape="0">
          <a:gsLst>
            <a:gs pos="0">
              <a:schemeClr val="accent4">
                <a:hueOff val="0"/>
                <a:satOff val="0"/>
                <a:lumOff val="0"/>
                <a:alphaOff val="0"/>
                <a:tint val="96000"/>
                <a:satMod val="130000"/>
                <a:lumMod val="114000"/>
              </a:schemeClr>
            </a:gs>
            <a:gs pos="60000">
              <a:schemeClr val="accent4">
                <a:hueOff val="0"/>
                <a:satOff val="0"/>
                <a:lumOff val="0"/>
                <a:alphaOff val="0"/>
                <a:tint val="100000"/>
                <a:satMod val="106000"/>
                <a:lumMod val="110000"/>
              </a:schemeClr>
            </a:gs>
            <a:gs pos="100000">
              <a:schemeClr val="accent4">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BFBFBF"/>
              </a:solidFill>
            </a:rPr>
            <a:t>SOCIAL</a:t>
          </a:r>
          <a:endParaRPr lang="en-US" sz="2200" kern="1200" dirty="0">
            <a:solidFill>
              <a:srgbClr val="BFBFBF"/>
            </a:solidFill>
          </a:endParaRPr>
        </a:p>
      </dsp:txBody>
      <dsp:txXfrm>
        <a:off x="2194946" y="1300907"/>
        <a:ext cx="1606058" cy="1338381"/>
      </dsp:txXfrm>
    </dsp:sp>
    <dsp:sp modelId="{4085025E-DCF8-6146-BC8C-5DA98789B0F0}">
      <dsp:nvSpPr>
        <dsp:cNvPr id="0" name=""/>
        <dsp:cNvSpPr/>
      </dsp:nvSpPr>
      <dsp:spPr>
        <a:xfrm>
          <a:off x="1581267" y="69595"/>
          <a:ext cx="5053730" cy="5053730"/>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tint val="96000"/>
                <a:satMod val="130000"/>
                <a:lumMod val="114000"/>
              </a:schemeClr>
            </a:gs>
            <a:gs pos="60000">
              <a:schemeClr val="accent2">
                <a:hueOff val="0"/>
                <a:satOff val="0"/>
                <a:lumOff val="0"/>
                <a:alphaOff val="0"/>
                <a:tint val="100000"/>
                <a:satMod val="106000"/>
                <a:lumMod val="110000"/>
              </a:schemeClr>
            </a:gs>
            <a:gs pos="100000">
              <a:schemeClr val="accent2">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445AB39F-A767-2649-976E-A2C0003A0466}">
      <dsp:nvSpPr>
        <dsp:cNvPr id="0" name=""/>
        <dsp:cNvSpPr/>
      </dsp:nvSpPr>
      <dsp:spPr>
        <a:xfrm>
          <a:off x="1488280" y="229917"/>
          <a:ext cx="5053730" cy="5053730"/>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tint val="96000"/>
                <a:satMod val="130000"/>
                <a:lumMod val="114000"/>
              </a:schemeClr>
            </a:gs>
            <a:gs pos="60000">
              <a:schemeClr val="accent3">
                <a:hueOff val="0"/>
                <a:satOff val="0"/>
                <a:lumOff val="0"/>
                <a:alphaOff val="0"/>
                <a:tint val="100000"/>
                <a:satMod val="106000"/>
                <a:lumMod val="110000"/>
              </a:schemeClr>
            </a:gs>
            <a:gs pos="100000">
              <a:schemeClr val="accent3">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B671A304-076A-5544-A237-2C4728088F3E}">
      <dsp:nvSpPr>
        <dsp:cNvPr id="0" name=""/>
        <dsp:cNvSpPr/>
      </dsp:nvSpPr>
      <dsp:spPr>
        <a:xfrm>
          <a:off x="1395293" y="69595"/>
          <a:ext cx="5053730" cy="5053730"/>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tint val="96000"/>
                <a:satMod val="130000"/>
                <a:lumMod val="114000"/>
              </a:schemeClr>
            </a:gs>
            <a:gs pos="60000">
              <a:schemeClr val="accent4">
                <a:hueOff val="0"/>
                <a:satOff val="0"/>
                <a:lumOff val="0"/>
                <a:alphaOff val="0"/>
                <a:tint val="100000"/>
                <a:satMod val="106000"/>
                <a:lumMod val="110000"/>
              </a:schemeClr>
            </a:gs>
            <a:gs pos="100000">
              <a:schemeClr val="accent4">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F8628-227E-7741-AF71-E2B7E818CC78}">
      <dsp:nvSpPr>
        <dsp:cNvPr id="0" name=""/>
        <dsp:cNvSpPr/>
      </dsp:nvSpPr>
      <dsp:spPr>
        <a:xfrm>
          <a:off x="2226822" y="230076"/>
          <a:ext cx="5049748" cy="5049876"/>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A secure and automated service that delivers patients’ medical and contact information in an emergency.</a:t>
          </a:r>
          <a:endParaRPr lang="en-US" sz="3200" kern="1200" dirty="0"/>
        </a:p>
      </dsp:txBody>
      <dsp:txXfrm>
        <a:off x="2966340" y="969613"/>
        <a:ext cx="3570712" cy="3570802"/>
      </dsp:txXfrm>
    </dsp:sp>
    <dsp:sp modelId="{2515E7BB-B2E9-894B-97FA-8CCA1796652B}">
      <dsp:nvSpPr>
        <dsp:cNvPr id="0" name=""/>
        <dsp:cNvSpPr/>
      </dsp:nvSpPr>
      <dsp:spPr>
        <a:xfrm>
          <a:off x="5107556" y="0"/>
          <a:ext cx="561573" cy="561621"/>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sp>
    <dsp:sp modelId="{AB61D474-B715-9D47-A970-2C8F136AFE10}">
      <dsp:nvSpPr>
        <dsp:cNvPr id="0" name=""/>
        <dsp:cNvSpPr/>
      </dsp:nvSpPr>
      <dsp:spPr>
        <a:xfrm>
          <a:off x="3778326" y="4904751"/>
          <a:ext cx="407012" cy="407057"/>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sp>
    <dsp:sp modelId="{14E5D870-FCFF-C544-B742-26BBF6186AC3}">
      <dsp:nvSpPr>
        <dsp:cNvPr id="0" name=""/>
        <dsp:cNvSpPr/>
      </dsp:nvSpPr>
      <dsp:spPr>
        <a:xfrm>
          <a:off x="7601150" y="2279523"/>
          <a:ext cx="407012" cy="407057"/>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sp>
    <dsp:sp modelId="{A68C48F7-A7D1-0F43-AD47-F979EAEAAAB6}">
      <dsp:nvSpPr>
        <dsp:cNvPr id="0" name=""/>
        <dsp:cNvSpPr/>
      </dsp:nvSpPr>
      <dsp:spPr>
        <a:xfrm>
          <a:off x="5655145" y="5337766"/>
          <a:ext cx="561573" cy="561621"/>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sp>
    <dsp:sp modelId="{50496BEC-7C8B-364C-A1F1-78D9876FC334}">
      <dsp:nvSpPr>
        <dsp:cNvPr id="0" name=""/>
        <dsp:cNvSpPr/>
      </dsp:nvSpPr>
      <dsp:spPr>
        <a:xfrm>
          <a:off x="3322544" y="442394"/>
          <a:ext cx="407012" cy="407057"/>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sp>
    <dsp:sp modelId="{BEC60281-FE90-FD40-9321-65E6F152AC5A}">
      <dsp:nvSpPr>
        <dsp:cNvPr id="0" name=""/>
        <dsp:cNvSpPr/>
      </dsp:nvSpPr>
      <dsp:spPr>
        <a:xfrm>
          <a:off x="2611754" y="3126675"/>
          <a:ext cx="407012" cy="407057"/>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sp>
    <dsp:sp modelId="{C0F8569B-E1EB-1E4F-BCCD-A15CE6AEDBCD}">
      <dsp:nvSpPr>
        <dsp:cNvPr id="0" name=""/>
        <dsp:cNvSpPr/>
      </dsp:nvSpPr>
      <dsp:spPr>
        <a:xfrm>
          <a:off x="1078891" y="1249795"/>
          <a:ext cx="1594269" cy="1594014"/>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US" sz="2900" kern="1200" dirty="0"/>
        </a:p>
      </dsp:txBody>
      <dsp:txXfrm>
        <a:off x="1312366" y="1483233"/>
        <a:ext cx="1127319" cy="1127138"/>
      </dsp:txXfrm>
    </dsp:sp>
    <dsp:sp modelId="{2A4A7852-51F0-9744-8588-B2F09BDC389B}">
      <dsp:nvSpPr>
        <dsp:cNvPr id="0" name=""/>
        <dsp:cNvSpPr/>
      </dsp:nvSpPr>
      <dsp:spPr>
        <a:xfrm>
          <a:off x="4539358" y="495008"/>
          <a:ext cx="561573" cy="561621"/>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sp>
    <dsp:sp modelId="{EA61026E-1FFB-1641-860D-F7806819F4DC}">
      <dsp:nvSpPr>
        <dsp:cNvPr id="0" name=""/>
        <dsp:cNvSpPr/>
      </dsp:nvSpPr>
      <dsp:spPr>
        <a:xfrm>
          <a:off x="840919" y="3795666"/>
          <a:ext cx="1015690" cy="1015284"/>
        </a:xfrm>
        <a:prstGeom prst="ellipse">
          <a:avLst/>
        </a:prstGeom>
        <a:solidFill>
          <a:schemeClr val="dk2">
            <a:hueOff val="0"/>
            <a:satOff val="0"/>
            <a:lumOff val="0"/>
            <a:alphaOff val="0"/>
          </a:schemeClr>
        </a:solidFill>
        <a:ln w="28575" cap="flat" cmpd="sng" algn="ctr">
          <a:solidFill>
            <a:schemeClr val="lt2">
              <a:hueOff val="0"/>
              <a:satOff val="0"/>
              <a:lumOff val="0"/>
              <a:alphaOff val="0"/>
            </a:schemeClr>
          </a:solidFill>
          <a:prstDash val="solid"/>
        </a:ln>
        <a:effectLst>
          <a:outerShdw blurRad="50800" dist="38100" dir="5400000" rotWithShape="0">
            <a:srgbClr val="000000">
              <a:alpha val="2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186B5-DCE9-ED42-A962-702E18587AAC}">
      <dsp:nvSpPr>
        <dsp:cNvPr id="0" name=""/>
        <dsp:cNvSpPr/>
      </dsp:nvSpPr>
      <dsp:spPr>
        <a:xfrm rot="4396374">
          <a:off x="1426607" y="1195631"/>
          <a:ext cx="5186838" cy="3617172"/>
        </a:xfrm>
        <a:prstGeom prst="swooshArrow">
          <a:avLst>
            <a:gd name="adj1" fmla="val 16310"/>
            <a:gd name="adj2" fmla="val 31370"/>
          </a:avLst>
        </a:prstGeom>
        <a:gradFill rotWithShape="0">
          <a:gsLst>
            <a:gs pos="0">
              <a:schemeClr val="accent1">
                <a:hueOff val="0"/>
                <a:satOff val="0"/>
                <a:lumOff val="0"/>
                <a:alphaOff val="0"/>
                <a:tint val="96000"/>
                <a:satMod val="130000"/>
                <a:lumMod val="114000"/>
              </a:schemeClr>
            </a:gs>
            <a:gs pos="60000">
              <a:schemeClr val="accent1">
                <a:hueOff val="0"/>
                <a:satOff val="0"/>
                <a:lumOff val="0"/>
                <a:alphaOff val="0"/>
                <a:tint val="100000"/>
                <a:satMod val="106000"/>
                <a:lumMod val="110000"/>
              </a:schemeClr>
            </a:gs>
            <a:gs pos="100000">
              <a:schemeClr val="accent1">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a:schemeClr val="lt1"/>
        </a:fontRef>
      </dsp:style>
    </dsp:sp>
    <dsp:sp modelId="{40CB4639-1472-AC41-B3B9-E5C72528DDDB}">
      <dsp:nvSpPr>
        <dsp:cNvPr id="0" name=""/>
        <dsp:cNvSpPr/>
      </dsp:nvSpPr>
      <dsp:spPr>
        <a:xfrm>
          <a:off x="3194467" y="1552579"/>
          <a:ext cx="130983" cy="130983"/>
        </a:xfrm>
        <a:prstGeom prst="ellips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dsp:style>
    </dsp:sp>
    <dsp:sp modelId="{3E54EE7F-1487-7840-9560-40C93E28E1C1}">
      <dsp:nvSpPr>
        <dsp:cNvPr id="0" name=""/>
        <dsp:cNvSpPr/>
      </dsp:nvSpPr>
      <dsp:spPr>
        <a:xfrm>
          <a:off x="3822349" y="1991796"/>
          <a:ext cx="130983" cy="130983"/>
        </a:xfrm>
        <a:prstGeom prst="ellips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dsp:style>
    </dsp:sp>
    <dsp:sp modelId="{0FC2094C-2FB8-8D47-B389-61073AC27C20}">
      <dsp:nvSpPr>
        <dsp:cNvPr id="0" name=""/>
        <dsp:cNvSpPr/>
      </dsp:nvSpPr>
      <dsp:spPr>
        <a:xfrm>
          <a:off x="4351091" y="2503715"/>
          <a:ext cx="130983" cy="130983"/>
        </a:xfrm>
        <a:prstGeom prst="ellips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dsp:style>
    </dsp:sp>
    <dsp:sp modelId="{8DC6B58C-4836-F546-B1D7-ED98B79EE64F}">
      <dsp:nvSpPr>
        <dsp:cNvPr id="0" name=""/>
        <dsp:cNvSpPr/>
      </dsp:nvSpPr>
      <dsp:spPr>
        <a:xfrm>
          <a:off x="1078897" y="0"/>
          <a:ext cx="2445433" cy="96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en-US" sz="1600" kern="1200" dirty="0" smtClean="0">
              <a:solidFill>
                <a:schemeClr val="tx2"/>
              </a:solidFill>
            </a:rPr>
            <a:t>5:00AM: </a:t>
          </a:r>
          <a:r>
            <a:rPr lang="en-US" sz="1600" kern="1200" dirty="0" smtClean="0"/>
            <a:t>Michael Wakes up</a:t>
          </a:r>
          <a:endParaRPr lang="en-US" sz="1600" kern="1200" dirty="0"/>
        </a:p>
      </dsp:txBody>
      <dsp:txXfrm>
        <a:off x="1078897" y="0"/>
        <a:ext cx="2445433" cy="961349"/>
      </dsp:txXfrm>
    </dsp:sp>
    <dsp:sp modelId="{524C7A73-DD66-A343-BCFC-583ED096E39F}">
      <dsp:nvSpPr>
        <dsp:cNvPr id="0" name=""/>
        <dsp:cNvSpPr/>
      </dsp:nvSpPr>
      <dsp:spPr>
        <a:xfrm>
          <a:off x="3515151" y="790902"/>
          <a:ext cx="2173860" cy="1060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solidFill>
                <a:srgbClr val="FF8600"/>
              </a:solidFill>
            </a:rPr>
            <a:t>6:00AM: </a:t>
          </a:r>
          <a:r>
            <a:rPr lang="en-US" sz="1600" kern="1200" dirty="0" smtClean="0"/>
            <a:t>Arrive at hospital and checks ambulance</a:t>
          </a:r>
          <a:endParaRPr lang="en-US" sz="1600" kern="1200" dirty="0"/>
        </a:p>
      </dsp:txBody>
      <dsp:txXfrm>
        <a:off x="3515151" y="790902"/>
        <a:ext cx="2173860" cy="1060474"/>
      </dsp:txXfrm>
    </dsp:sp>
    <dsp:sp modelId="{D9984834-CD7F-B049-BD0E-CC762377F6E4}">
      <dsp:nvSpPr>
        <dsp:cNvPr id="0" name=""/>
        <dsp:cNvSpPr/>
      </dsp:nvSpPr>
      <dsp:spPr>
        <a:xfrm>
          <a:off x="1122082" y="1788245"/>
          <a:ext cx="2518603" cy="96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en-US" sz="1600" kern="1200" dirty="0" smtClean="0">
              <a:solidFill>
                <a:srgbClr val="FF8600"/>
              </a:solidFill>
            </a:rPr>
            <a:t>10:00AM: </a:t>
          </a:r>
          <a:r>
            <a:rPr lang="en-US" sz="1600" kern="1200" dirty="0" smtClean="0"/>
            <a:t>drinks coffee and sleeps in the lounge </a:t>
          </a:r>
          <a:endParaRPr lang="en-US" sz="1600" kern="1200" dirty="0"/>
        </a:p>
      </dsp:txBody>
      <dsp:txXfrm>
        <a:off x="1122082" y="1788245"/>
        <a:ext cx="2518603" cy="961349"/>
      </dsp:txXfrm>
    </dsp:sp>
    <dsp:sp modelId="{6515EC50-05DF-AA49-83E7-481342DA58DE}">
      <dsp:nvSpPr>
        <dsp:cNvPr id="0" name=""/>
        <dsp:cNvSpPr/>
      </dsp:nvSpPr>
      <dsp:spPr>
        <a:xfrm>
          <a:off x="4808453" y="3069709"/>
          <a:ext cx="130983" cy="130983"/>
        </a:xfrm>
        <a:prstGeom prst="ellips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dsp:style>
    </dsp:sp>
    <dsp:sp modelId="{58DE25C2-6BA9-2B4D-A2F8-EF24BDCBB714}">
      <dsp:nvSpPr>
        <dsp:cNvPr id="0" name=""/>
        <dsp:cNvSpPr/>
      </dsp:nvSpPr>
      <dsp:spPr>
        <a:xfrm>
          <a:off x="4656097" y="1797166"/>
          <a:ext cx="2577619" cy="96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solidFill>
                <a:srgbClr val="FF8600"/>
              </a:solidFill>
            </a:rPr>
            <a:t>1:00PM: </a:t>
          </a:r>
          <a:r>
            <a:rPr lang="en-US" sz="1600" kern="1200" dirty="0" smtClean="0">
              <a:solidFill>
                <a:schemeClr val="tx1"/>
              </a:solidFill>
            </a:rPr>
            <a:t>R</a:t>
          </a:r>
          <a:r>
            <a:rPr lang="en-US" sz="1600" kern="1200" dirty="0" smtClean="0"/>
            <a:t>eceives dispatch for an unconscious high school girl (Jessica)</a:t>
          </a:r>
          <a:endParaRPr lang="en-US" sz="1600" kern="1200" dirty="0"/>
        </a:p>
      </dsp:txBody>
      <dsp:txXfrm>
        <a:off x="4656097" y="1797166"/>
        <a:ext cx="2577619" cy="961349"/>
      </dsp:txXfrm>
    </dsp:sp>
    <dsp:sp modelId="{0F06777D-5D75-E947-98D1-DF32B649961E}">
      <dsp:nvSpPr>
        <dsp:cNvPr id="0" name=""/>
        <dsp:cNvSpPr/>
      </dsp:nvSpPr>
      <dsp:spPr>
        <a:xfrm>
          <a:off x="1827960" y="3004881"/>
          <a:ext cx="2791825" cy="96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en-US" sz="1600" kern="1200" dirty="0" smtClean="0">
              <a:solidFill>
                <a:srgbClr val="FF8600"/>
              </a:solidFill>
            </a:rPr>
            <a:t>1:30PM: </a:t>
          </a:r>
          <a:r>
            <a:rPr lang="en-US" sz="1600" kern="1200" dirty="0" smtClean="0"/>
            <a:t>Utilizes the emergency service on his way back to the hospital to retrieve the girls medical records </a:t>
          </a:r>
          <a:endParaRPr lang="en-US" sz="1600" kern="1200" dirty="0"/>
        </a:p>
      </dsp:txBody>
      <dsp:txXfrm>
        <a:off x="1827960" y="3004881"/>
        <a:ext cx="2791825" cy="961349"/>
      </dsp:txXfrm>
    </dsp:sp>
    <dsp:sp modelId="{78D651E3-1A71-3F47-9977-ABFD27EDD7F0}">
      <dsp:nvSpPr>
        <dsp:cNvPr id="0" name=""/>
        <dsp:cNvSpPr/>
      </dsp:nvSpPr>
      <dsp:spPr>
        <a:xfrm>
          <a:off x="5177251" y="3647120"/>
          <a:ext cx="130983" cy="130983"/>
        </a:xfrm>
        <a:prstGeom prst="ellipse">
          <a:avLst/>
        </a:prstGeom>
        <a:gradFill rotWithShape="0">
          <a:gsLst>
            <a:gs pos="0">
              <a:schemeClr val="accent1">
                <a:tint val="60000"/>
                <a:hueOff val="0"/>
                <a:satOff val="0"/>
                <a:lumOff val="0"/>
                <a:alphaOff val="0"/>
                <a:tint val="96000"/>
                <a:satMod val="130000"/>
                <a:lumMod val="114000"/>
              </a:schemeClr>
            </a:gs>
            <a:gs pos="60000">
              <a:schemeClr val="accent1">
                <a:tint val="60000"/>
                <a:hueOff val="0"/>
                <a:satOff val="0"/>
                <a:lumOff val="0"/>
                <a:alphaOff val="0"/>
                <a:tint val="100000"/>
                <a:satMod val="106000"/>
                <a:lumMod val="110000"/>
              </a:schemeClr>
            </a:gs>
            <a:gs pos="100000">
              <a:schemeClr val="accent1">
                <a:tint val="60000"/>
                <a:hueOff val="0"/>
                <a:satOff val="0"/>
                <a:lumOff val="0"/>
                <a:alphaOff val="0"/>
              </a:schemeClr>
            </a:gs>
          </a:gsLst>
          <a:lin ang="5400000" scaled="0"/>
        </a:gradFill>
        <a:ln>
          <a:noFill/>
        </a:ln>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dsp:spPr>
      <dsp:style>
        <a:lnRef idx="0">
          <a:scrgbClr r="0" g="0" b="0"/>
        </a:lnRef>
        <a:fillRef idx="3">
          <a:scrgbClr r="0" g="0" b="0"/>
        </a:fillRef>
        <a:effectRef idx="2">
          <a:scrgbClr r="0" g="0" b="0"/>
        </a:effectRef>
        <a:fontRef idx="minor"/>
      </dsp:style>
    </dsp:sp>
    <dsp:sp modelId="{3A01EADF-6775-E844-9A83-B106F9543932}">
      <dsp:nvSpPr>
        <dsp:cNvPr id="0" name=""/>
        <dsp:cNvSpPr/>
      </dsp:nvSpPr>
      <dsp:spPr>
        <a:xfrm>
          <a:off x="5685436" y="3133399"/>
          <a:ext cx="2260871" cy="96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solidFill>
                <a:srgbClr val="FF8600"/>
              </a:solidFill>
            </a:rPr>
            <a:t>1:40PM: </a:t>
          </a:r>
          <a:r>
            <a:rPr lang="en-US" sz="1600" kern="1200" dirty="0" smtClean="0"/>
            <a:t>Her family arrives at the hospital notified by the service </a:t>
          </a:r>
          <a:endParaRPr lang="en-US" sz="1600" kern="1200" dirty="0"/>
        </a:p>
      </dsp:txBody>
      <dsp:txXfrm>
        <a:off x="5685436" y="3133399"/>
        <a:ext cx="2260871" cy="961349"/>
      </dsp:txXfrm>
    </dsp:sp>
    <dsp:sp modelId="{F432E4FD-EAA4-FF48-9FC2-DBA8C105C80C}">
      <dsp:nvSpPr>
        <dsp:cNvPr id="0" name=""/>
        <dsp:cNvSpPr/>
      </dsp:nvSpPr>
      <dsp:spPr>
        <a:xfrm>
          <a:off x="4383537" y="5047086"/>
          <a:ext cx="3304639" cy="96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endParaRPr lang="en-US" sz="1600" kern="1200" dirty="0"/>
        </a:p>
      </dsp:txBody>
      <dsp:txXfrm>
        <a:off x="4383537" y="5047086"/>
        <a:ext cx="3304639" cy="96134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CB69A-9C70-BF4C-BA05-7362F533395D}" type="datetimeFigureOut">
              <a:rPr lang="en-US" smtClean="0"/>
              <a:t>11-02-15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5BA3C-41AF-9B45-A293-8E54AFDA8592}" type="slidenum">
              <a:rPr lang="en-US" smtClean="0"/>
              <a:t>‹#›</a:t>
            </a:fld>
            <a:endParaRPr lang="en-US"/>
          </a:p>
        </p:txBody>
      </p:sp>
    </p:spTree>
    <p:extLst>
      <p:ext uri="{BB962C8B-B14F-4D97-AF65-F5344CB8AC3E}">
        <p14:creationId xmlns:p14="http://schemas.microsoft.com/office/powerpoint/2010/main" val="1027261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5</a:t>
            </a:fld>
            <a:endParaRPr lang="en-US"/>
          </a:p>
        </p:txBody>
      </p:sp>
    </p:spTree>
    <p:extLst>
      <p:ext uri="{BB962C8B-B14F-4D97-AF65-F5344CB8AC3E}">
        <p14:creationId xmlns:p14="http://schemas.microsoft.com/office/powerpoint/2010/main" val="100898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14</a:t>
            </a:fld>
            <a:endParaRPr lang="en-US"/>
          </a:p>
        </p:txBody>
      </p:sp>
    </p:spTree>
    <p:extLst>
      <p:ext uri="{BB962C8B-B14F-4D97-AF65-F5344CB8AC3E}">
        <p14:creationId xmlns:p14="http://schemas.microsoft.com/office/powerpoint/2010/main" val="1008983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15</a:t>
            </a:fld>
            <a:endParaRPr lang="en-US"/>
          </a:p>
        </p:txBody>
      </p:sp>
    </p:spTree>
    <p:extLst>
      <p:ext uri="{BB962C8B-B14F-4D97-AF65-F5344CB8AC3E}">
        <p14:creationId xmlns:p14="http://schemas.microsoft.com/office/powerpoint/2010/main" val="100898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service that keeps track of patients’ medical information (lab results, medication, operations, injuries, allergies…etc.),</a:t>
            </a:r>
            <a:r>
              <a:rPr lang="en-US" sz="1200" baseline="0" dirty="0" smtClean="0"/>
              <a:t> minimalizing patient intervention. A service that serves as a reminder of doctors’ advice, warnings, and medication intake. A service that patients can use to shares records between medical institutions.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16</a:t>
            </a:fld>
            <a:endParaRPr lang="en-US"/>
          </a:p>
        </p:txBody>
      </p:sp>
    </p:spTree>
    <p:extLst>
      <p:ext uri="{BB962C8B-B14F-4D97-AF65-F5344CB8AC3E}">
        <p14:creationId xmlns:p14="http://schemas.microsoft.com/office/powerpoint/2010/main" val="162110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6</a:t>
            </a:fld>
            <a:endParaRPr lang="en-US"/>
          </a:p>
        </p:txBody>
      </p:sp>
    </p:spTree>
    <p:extLst>
      <p:ext uri="{BB962C8B-B14F-4D97-AF65-F5344CB8AC3E}">
        <p14:creationId xmlns:p14="http://schemas.microsoft.com/office/powerpoint/2010/main" val="387917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7</a:t>
            </a:fld>
            <a:endParaRPr lang="en-US"/>
          </a:p>
        </p:txBody>
      </p:sp>
    </p:spTree>
    <p:extLst>
      <p:ext uri="{BB962C8B-B14F-4D97-AF65-F5344CB8AC3E}">
        <p14:creationId xmlns:p14="http://schemas.microsoft.com/office/powerpoint/2010/main" val="387917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8</a:t>
            </a:fld>
            <a:endParaRPr lang="en-US"/>
          </a:p>
        </p:txBody>
      </p:sp>
    </p:spTree>
    <p:extLst>
      <p:ext uri="{BB962C8B-B14F-4D97-AF65-F5344CB8AC3E}">
        <p14:creationId xmlns:p14="http://schemas.microsoft.com/office/powerpoint/2010/main" val="387917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Hospitals do not share records</a:t>
            </a:r>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9</a:t>
            </a:fld>
            <a:endParaRPr lang="en-US"/>
          </a:p>
        </p:txBody>
      </p:sp>
    </p:spTree>
    <p:extLst>
      <p:ext uri="{BB962C8B-B14F-4D97-AF65-F5344CB8AC3E}">
        <p14:creationId xmlns:p14="http://schemas.microsoft.com/office/powerpoint/2010/main" val="3879178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 secure, intuitive, and automated service that manages patients’ medical information while maximizing compatibility and accessibility for both patients and doctors. </a:t>
            </a:r>
          </a:p>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10</a:t>
            </a:fld>
            <a:endParaRPr lang="en-US"/>
          </a:p>
        </p:txBody>
      </p:sp>
    </p:spTree>
    <p:extLst>
      <p:ext uri="{BB962C8B-B14F-4D97-AF65-F5344CB8AC3E}">
        <p14:creationId xmlns:p14="http://schemas.microsoft.com/office/powerpoint/2010/main" val="162110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Married with two children</a:t>
            </a:r>
          </a:p>
          <a:p>
            <a:r>
              <a:rPr lang="en-US" sz="1200" dirty="0" smtClean="0"/>
              <a:t>Also cares for her elderly father</a:t>
            </a:r>
          </a:p>
          <a:p>
            <a:r>
              <a:rPr lang="en-US" sz="1200" dirty="0" smtClean="0"/>
              <a:t>Works full-time, often in meetings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11</a:t>
            </a:fld>
            <a:endParaRPr lang="en-US"/>
          </a:p>
        </p:txBody>
      </p:sp>
    </p:spTree>
    <p:extLst>
      <p:ext uri="{BB962C8B-B14F-4D97-AF65-F5344CB8AC3E}">
        <p14:creationId xmlns:p14="http://schemas.microsoft.com/office/powerpoint/2010/main" val="100898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12</a:t>
            </a:fld>
            <a:endParaRPr lang="en-US"/>
          </a:p>
        </p:txBody>
      </p:sp>
    </p:spTree>
    <p:extLst>
      <p:ext uri="{BB962C8B-B14F-4D97-AF65-F5344CB8AC3E}">
        <p14:creationId xmlns:p14="http://schemas.microsoft.com/office/powerpoint/2010/main" val="100898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BA3C-41AF-9B45-A293-8E54AFDA8592}" type="slidenum">
              <a:rPr lang="en-US" smtClean="0"/>
              <a:t>13</a:t>
            </a:fld>
            <a:endParaRPr lang="en-US"/>
          </a:p>
        </p:txBody>
      </p:sp>
    </p:spTree>
    <p:extLst>
      <p:ext uri="{BB962C8B-B14F-4D97-AF65-F5344CB8AC3E}">
        <p14:creationId xmlns:p14="http://schemas.microsoft.com/office/powerpoint/2010/main" val="100898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358161C-E7D4-104F-BDB9-2052E4C04BA1}" type="datetimeFigureOut">
              <a:rPr lang="en-US" smtClean="0"/>
              <a:t>11-02-15</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8161C-E7D4-104F-BDB9-2052E4C04BA1}" type="datetimeFigureOut">
              <a:rPr lang="en-US" smtClean="0"/>
              <a:t>11-02-15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4EEE1-F63B-694A-B32F-9E634B3256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8161C-E7D4-104F-BDB9-2052E4C04BA1}" type="datetimeFigureOut">
              <a:rPr lang="en-US" smtClean="0"/>
              <a:t>11-02-15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4EEE1-F63B-694A-B32F-9E634B3256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58161C-E7D4-104F-BDB9-2052E4C04BA1}" type="datetimeFigureOut">
              <a:rPr lang="en-US" smtClean="0"/>
              <a:t>11-02-15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4EEE1-F63B-694A-B32F-9E634B3256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8161C-E7D4-104F-BDB9-2052E4C04BA1}" type="datetimeFigureOut">
              <a:rPr lang="en-US" smtClean="0"/>
              <a:t>11-02-15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358161C-E7D4-104F-BDB9-2052E4C04BA1}" type="datetimeFigureOut">
              <a:rPr lang="en-US" smtClean="0"/>
              <a:t>11-02-15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4EEE1-F63B-694A-B32F-9E634B32563C}"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358161C-E7D4-104F-BDB9-2052E4C04BA1}" type="datetimeFigureOut">
              <a:rPr lang="en-US" smtClean="0"/>
              <a:t>11-02-15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4EEE1-F63B-694A-B32F-9E634B32563C}"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8161C-E7D4-104F-BDB9-2052E4C04BA1}" type="datetimeFigureOut">
              <a:rPr lang="en-US" smtClean="0"/>
              <a:t>11-02-15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4EEE1-F63B-694A-B32F-9E634B3256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8161C-E7D4-104F-BDB9-2052E4C04BA1}" type="datetimeFigureOut">
              <a:rPr lang="en-US" smtClean="0"/>
              <a:t>11-02-15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4EEE1-F63B-694A-B32F-9E634B3256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8161C-E7D4-104F-BDB9-2052E4C04BA1}" type="datetimeFigureOut">
              <a:rPr lang="en-US" smtClean="0"/>
              <a:t>11-02-15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4EEE1-F63B-694A-B32F-9E634B3256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8161C-E7D4-104F-BDB9-2052E4C04BA1}" type="datetimeFigureOut">
              <a:rPr lang="en-US" smtClean="0"/>
              <a:t>11-02-15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4EEE1-F63B-694A-B32F-9E634B3256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358161C-E7D4-104F-BDB9-2052E4C04BA1}" type="datetimeFigureOut">
              <a:rPr lang="en-US" smtClean="0"/>
              <a:t>11-02-15</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34C4EEE1-F63B-694A-B32F-9E634B32563C}"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slide" Target="slide6.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slide" Target="slide6.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slide" Target="slide6.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75791"/>
            <a:ext cx="7961820" cy="1665013"/>
          </a:xfrm>
        </p:spPr>
        <p:txBody>
          <a:bodyPr>
            <a:noAutofit/>
          </a:bodyPr>
          <a:lstStyle/>
          <a:p>
            <a:r>
              <a:rPr lang="en-US" sz="5500" b="1" dirty="0" err="1" smtClean="0">
                <a:effectLst>
                  <a:outerShdw blurRad="50800" dist="38100" dir="2700000" algn="tl" rotWithShape="0">
                    <a:prstClr val="black">
                      <a:alpha val="40000"/>
                    </a:prstClr>
                  </a:outerShdw>
                </a:effectLst>
                <a:latin typeface="Univers LT 47 CondensedLt"/>
                <a:cs typeface="Univers LT 47 CondensedLt"/>
              </a:rPr>
              <a:t>MediTRACK</a:t>
            </a:r>
            <a:endParaRPr lang="en-US" sz="5500" b="1" dirty="0">
              <a:effectLst>
                <a:outerShdw blurRad="50800" dist="38100" dir="2700000" algn="tl" rotWithShape="0">
                  <a:prstClr val="black">
                    <a:alpha val="40000"/>
                  </a:prstClr>
                </a:outerShdw>
              </a:effectLst>
              <a:latin typeface="Univers LT 47 CondensedLt"/>
              <a:cs typeface="Univers LT 47 CondensedLt"/>
            </a:endParaRPr>
          </a:p>
        </p:txBody>
      </p:sp>
      <p:sp>
        <p:nvSpPr>
          <p:cNvPr id="3" name="Subtitle 2"/>
          <p:cNvSpPr>
            <a:spLocks noGrp="1"/>
          </p:cNvSpPr>
          <p:nvPr>
            <p:ph type="subTitle" idx="1"/>
          </p:nvPr>
        </p:nvSpPr>
        <p:spPr>
          <a:xfrm>
            <a:off x="685799" y="4234857"/>
            <a:ext cx="5361486" cy="1752600"/>
          </a:xfrm>
        </p:spPr>
        <p:txBody>
          <a:bodyPr>
            <a:normAutofit/>
          </a:bodyPr>
          <a:lstStyle/>
          <a:p>
            <a:r>
              <a:rPr lang="en-US" sz="1800" dirty="0" smtClean="0">
                <a:solidFill>
                  <a:schemeClr val="tx1"/>
                </a:solidFill>
                <a:latin typeface="Arial (Body)"/>
                <a:cs typeface="Arial (Body)"/>
              </a:rPr>
              <a:t>Chung-Yi Chi, Jackson </a:t>
            </a:r>
            <a:r>
              <a:rPr lang="en-US" sz="1800" dirty="0">
                <a:latin typeface="Arial (Body)"/>
                <a:cs typeface="Arial (Body)"/>
              </a:rPr>
              <a:t>Chu, Eric </a:t>
            </a:r>
            <a:r>
              <a:rPr lang="en-US" sz="1800" dirty="0" err="1">
                <a:latin typeface="Arial (Body)"/>
                <a:cs typeface="Arial (Body)"/>
              </a:rPr>
              <a:t>Dudiak</a:t>
            </a:r>
            <a:r>
              <a:rPr lang="en-US" sz="1800" dirty="0">
                <a:latin typeface="Arial (Body)"/>
                <a:cs typeface="Arial (Body)"/>
              </a:rPr>
              <a:t>, Rami </a:t>
            </a:r>
            <a:r>
              <a:rPr lang="en-US" sz="1800" dirty="0" err="1">
                <a:latin typeface="Arial (Body)"/>
                <a:cs typeface="Arial (Body)"/>
              </a:rPr>
              <a:t>Shomali</a:t>
            </a:r>
            <a:r>
              <a:rPr lang="en-US" sz="1800" dirty="0">
                <a:latin typeface="Arial (Body)"/>
                <a:cs typeface="Arial (Body)"/>
              </a:rPr>
              <a:t>, </a:t>
            </a:r>
            <a:r>
              <a:rPr lang="en-US" sz="1800" dirty="0" err="1">
                <a:latin typeface="Arial (Body)"/>
                <a:cs typeface="Arial (Body)"/>
              </a:rPr>
              <a:t>Pallav</a:t>
            </a:r>
            <a:r>
              <a:rPr lang="en-US" sz="1800" dirty="0">
                <a:latin typeface="Arial (Body)"/>
                <a:cs typeface="Arial (Body)"/>
              </a:rPr>
              <a:t> </a:t>
            </a:r>
            <a:r>
              <a:rPr lang="en-US" sz="1800" dirty="0" err="1" smtClean="0">
                <a:latin typeface="Arial (Body)"/>
                <a:cs typeface="Arial (Body)"/>
              </a:rPr>
              <a:t>Vyas</a:t>
            </a:r>
            <a:endParaRPr lang="en-US" sz="1800" dirty="0">
              <a:solidFill>
                <a:schemeClr val="tx1"/>
              </a:solidFill>
              <a:latin typeface="Arial (Body)"/>
              <a:cs typeface="Arial (Body)"/>
            </a:endParaRPr>
          </a:p>
        </p:txBody>
      </p:sp>
      <p:sp>
        <p:nvSpPr>
          <p:cNvPr id="4" name="TextBox 3"/>
          <p:cNvSpPr txBox="1"/>
          <p:nvPr/>
        </p:nvSpPr>
        <p:spPr>
          <a:xfrm>
            <a:off x="685800" y="3395225"/>
            <a:ext cx="4693425" cy="477054"/>
          </a:xfrm>
          <a:prstGeom prst="rect">
            <a:avLst/>
          </a:prstGeom>
          <a:noFill/>
        </p:spPr>
        <p:txBody>
          <a:bodyPr wrap="none" rtlCol="0">
            <a:spAutoFit/>
          </a:bodyPr>
          <a:lstStyle/>
          <a:p>
            <a:r>
              <a:rPr lang="en-US" sz="2500" dirty="0" smtClean="0"/>
              <a:t>Exploratory Phase </a:t>
            </a:r>
            <a:r>
              <a:rPr lang="en-US" sz="2500" dirty="0" smtClean="0"/>
              <a:t>Presentation</a:t>
            </a:r>
            <a:endParaRPr lang="en-US" sz="2500" dirty="0"/>
          </a:p>
        </p:txBody>
      </p:sp>
    </p:spTree>
    <p:extLst>
      <p:ext uri="{BB962C8B-B14F-4D97-AF65-F5344CB8AC3E}">
        <p14:creationId xmlns:p14="http://schemas.microsoft.com/office/powerpoint/2010/main" val="24052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POG</a:t>
            </a:r>
            <a:endParaRPr lang="en-US" dirty="0"/>
          </a:p>
        </p:txBody>
      </p:sp>
      <p:graphicFrame>
        <p:nvGraphicFramePr>
          <p:cNvPr id="6" name="Diagram 5"/>
          <p:cNvGraphicFramePr/>
          <p:nvPr>
            <p:extLst>
              <p:ext uri="{D42A27DB-BD31-4B8C-83A1-F6EECF244321}">
                <p14:modId xmlns:p14="http://schemas.microsoft.com/office/powerpoint/2010/main" val="31542440"/>
              </p:ext>
            </p:extLst>
          </p:nvPr>
        </p:nvGraphicFramePr>
        <p:xfrm>
          <a:off x="-149083" y="489990"/>
          <a:ext cx="8849082" cy="589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16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Persona</a:t>
            </a:r>
            <a:endParaRPr lang="en-US" dirty="0"/>
          </a:p>
        </p:txBody>
      </p:sp>
      <p:sp>
        <p:nvSpPr>
          <p:cNvPr id="3" name="Content Placeholder 2"/>
          <p:cNvSpPr>
            <a:spLocks noGrp="1"/>
          </p:cNvSpPr>
          <p:nvPr>
            <p:ph idx="1"/>
          </p:nvPr>
        </p:nvSpPr>
        <p:spPr>
          <a:xfrm>
            <a:off x="632193" y="1202451"/>
            <a:ext cx="4896355" cy="1815207"/>
          </a:xfrm>
        </p:spPr>
        <p:txBody>
          <a:bodyPr>
            <a:normAutofit/>
          </a:bodyPr>
          <a:lstStyle/>
          <a:p>
            <a:r>
              <a:rPr lang="en-US" sz="3000" dirty="0" smtClean="0"/>
              <a:t>Laura Mellon, </a:t>
            </a:r>
            <a:r>
              <a:rPr lang="en-US" sz="3000" dirty="0" smtClean="0"/>
              <a:t>47</a:t>
            </a:r>
            <a:endParaRPr lang="en-US" sz="3000" dirty="0" smtClean="0"/>
          </a:p>
        </p:txBody>
      </p:sp>
      <p:pic>
        <p:nvPicPr>
          <p:cNvPr id="6" name="Picture 5"/>
          <p:cNvPicPr>
            <a:picLocks noChangeAspect="1"/>
          </p:cNvPicPr>
          <p:nvPr/>
        </p:nvPicPr>
        <p:blipFill rotWithShape="1">
          <a:blip r:embed="rId3"/>
          <a:srcRect l="29779" t="11481" r="18528"/>
          <a:stretch/>
        </p:blipFill>
        <p:spPr>
          <a:xfrm rot="217998">
            <a:off x="5931897" y="2224683"/>
            <a:ext cx="2837935" cy="3634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799175" y="1861280"/>
            <a:ext cx="5123487" cy="4524316"/>
          </a:xfrm>
          <a:prstGeom prst="rect">
            <a:avLst/>
          </a:prstGeom>
          <a:noFill/>
        </p:spPr>
        <p:txBody>
          <a:bodyPr wrap="square" rtlCol="0">
            <a:spAutoFit/>
          </a:bodyPr>
          <a:lstStyle/>
          <a:p>
            <a:r>
              <a:rPr lang="en-US" b="1" dirty="0" smtClean="0"/>
              <a:t>Experience </a:t>
            </a:r>
            <a:r>
              <a:rPr lang="en-US" b="1" dirty="0"/>
              <a:t>Goal</a:t>
            </a:r>
          </a:p>
          <a:p>
            <a:pPr marL="285750" indent="-285750">
              <a:buFont typeface="Arial"/>
              <a:buChar char="•"/>
            </a:pPr>
            <a:r>
              <a:rPr lang="en-US" dirty="0"/>
              <a:t>As a busy professional, Laura wants to avoid as much interaction with the service as possible, ideally using it in a “set and forget” manner.</a:t>
            </a:r>
          </a:p>
          <a:p>
            <a:r>
              <a:rPr lang="en-US" b="1" dirty="0"/>
              <a:t>End Goal</a:t>
            </a:r>
          </a:p>
          <a:p>
            <a:pPr marL="285750" indent="-285750">
              <a:buFont typeface="Arial"/>
              <a:buChar char="•"/>
            </a:pPr>
            <a:r>
              <a:rPr lang="en-US" dirty="0"/>
              <a:t>Laura wants to feel confident allowing her children and father to be outside her immediate supervision while at work. Additionally, she wants to be able to immediately know of any emergencies in her family.</a:t>
            </a:r>
          </a:p>
          <a:p>
            <a:r>
              <a:rPr lang="en-US" b="1" dirty="0"/>
              <a:t>Life Goal</a:t>
            </a:r>
          </a:p>
          <a:p>
            <a:pPr marL="285750" indent="-285750">
              <a:buFont typeface="Arial"/>
              <a:buChar char="•"/>
            </a:pPr>
            <a:r>
              <a:rPr lang="en-US" dirty="0"/>
              <a:t>As a mother, Laura wants to ensure the safety and health of her family while being able to maintain her career.</a:t>
            </a:r>
            <a:endParaRPr lang="en-US" dirty="0"/>
          </a:p>
        </p:txBody>
      </p:sp>
    </p:spTree>
    <p:extLst>
      <p:ext uri="{BB962C8B-B14F-4D97-AF65-F5344CB8AC3E}">
        <p14:creationId xmlns:p14="http://schemas.microsoft.com/office/powerpoint/2010/main" val="21168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Family Tree</a:t>
            </a:r>
            <a:endParaRPr lang="en-US" dirty="0"/>
          </a:p>
        </p:txBody>
      </p:sp>
      <p:pic>
        <p:nvPicPr>
          <p:cNvPr id="12" name="Picture 11"/>
          <p:cNvPicPr>
            <a:picLocks noChangeAspect="1"/>
          </p:cNvPicPr>
          <p:nvPr/>
        </p:nvPicPr>
        <p:blipFill>
          <a:blip r:embed="rId3"/>
          <a:stretch>
            <a:fillRect/>
          </a:stretch>
        </p:blipFill>
        <p:spPr>
          <a:xfrm>
            <a:off x="2089049" y="1154097"/>
            <a:ext cx="4965902" cy="5214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924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Persona</a:t>
            </a:r>
            <a:endParaRPr lang="en-US" dirty="0"/>
          </a:p>
        </p:txBody>
      </p:sp>
      <p:sp>
        <p:nvSpPr>
          <p:cNvPr id="3" name="Content Placeholder 2"/>
          <p:cNvSpPr>
            <a:spLocks noGrp="1"/>
          </p:cNvSpPr>
          <p:nvPr>
            <p:ph idx="1"/>
          </p:nvPr>
        </p:nvSpPr>
        <p:spPr>
          <a:xfrm>
            <a:off x="632193" y="1446369"/>
            <a:ext cx="4108127" cy="829822"/>
          </a:xfrm>
        </p:spPr>
        <p:txBody>
          <a:bodyPr>
            <a:normAutofit fontScale="85000" lnSpcReduction="20000"/>
          </a:bodyPr>
          <a:lstStyle/>
          <a:p>
            <a:r>
              <a:rPr lang="en-US" sz="3000" dirty="0" smtClean="0"/>
              <a:t>Michael </a:t>
            </a:r>
            <a:r>
              <a:rPr lang="en-US" sz="3200" dirty="0" err="1"/>
              <a:t>Chalkas</a:t>
            </a:r>
            <a:r>
              <a:rPr lang="en-US" sz="3000" dirty="0" smtClean="0"/>
              <a:t>, 31</a:t>
            </a:r>
          </a:p>
          <a:p>
            <a:r>
              <a:rPr lang="en-US" sz="3000" dirty="0" smtClean="0"/>
              <a:t>EMT</a:t>
            </a:r>
          </a:p>
        </p:txBody>
      </p:sp>
      <p:pic>
        <p:nvPicPr>
          <p:cNvPr id="4" name="Picture 3"/>
          <p:cNvPicPr>
            <a:picLocks noChangeAspect="1"/>
          </p:cNvPicPr>
          <p:nvPr/>
        </p:nvPicPr>
        <p:blipFill rotWithShape="1">
          <a:blip r:embed="rId3"/>
          <a:srcRect l="24663" r="19539"/>
          <a:stretch/>
        </p:blipFill>
        <p:spPr>
          <a:xfrm rot="180243">
            <a:off x="6008311" y="2038880"/>
            <a:ext cx="2799989" cy="3342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799175" y="2276191"/>
            <a:ext cx="5123487" cy="3693319"/>
          </a:xfrm>
          <a:prstGeom prst="rect">
            <a:avLst/>
          </a:prstGeom>
          <a:noFill/>
        </p:spPr>
        <p:txBody>
          <a:bodyPr wrap="square" rtlCol="0">
            <a:spAutoFit/>
          </a:bodyPr>
          <a:lstStyle/>
          <a:p>
            <a:r>
              <a:rPr lang="en-US" b="1" dirty="0" smtClean="0"/>
              <a:t>Experience </a:t>
            </a:r>
            <a:r>
              <a:rPr lang="en-US" b="1" dirty="0"/>
              <a:t>Goal</a:t>
            </a:r>
          </a:p>
          <a:p>
            <a:pPr marL="285750" indent="-285750">
              <a:buFont typeface="Arial"/>
              <a:buChar char="•"/>
            </a:pPr>
            <a:r>
              <a:rPr lang="en-US" dirty="0" smtClean="0"/>
              <a:t>Well trained to provide first aid procedures and handles emergency with confidence. Michael can use the history of a patient to better aid him, but knows that the current system cannot satisfy these needs</a:t>
            </a:r>
            <a:endParaRPr lang="en-US" dirty="0"/>
          </a:p>
          <a:p>
            <a:r>
              <a:rPr lang="en-US" b="1" dirty="0"/>
              <a:t>End Goal</a:t>
            </a:r>
          </a:p>
          <a:p>
            <a:pPr marL="285750" indent="-285750">
              <a:buFont typeface="Arial"/>
              <a:buChar char="•"/>
            </a:pPr>
            <a:r>
              <a:rPr lang="en-US" dirty="0" smtClean="0"/>
              <a:t>Michael wants to provide the best medical help to patients until they reach the hospital</a:t>
            </a:r>
          </a:p>
          <a:p>
            <a:r>
              <a:rPr lang="en-US" b="1" dirty="0" smtClean="0"/>
              <a:t>Life </a:t>
            </a:r>
            <a:r>
              <a:rPr lang="en-US" b="1" dirty="0"/>
              <a:t>Goal</a:t>
            </a:r>
          </a:p>
          <a:p>
            <a:pPr marL="285750" indent="-285750">
              <a:buFont typeface="Arial"/>
              <a:buChar char="•"/>
            </a:pPr>
            <a:r>
              <a:rPr lang="en-US" dirty="0" smtClean="0"/>
              <a:t>Michael is working hard to save enough money to start his own company in selling medical supplies.</a:t>
            </a:r>
            <a:endParaRPr lang="en-US" dirty="0"/>
          </a:p>
        </p:txBody>
      </p:sp>
    </p:spTree>
    <p:extLst>
      <p:ext uri="{BB962C8B-B14F-4D97-AF65-F5344CB8AC3E}">
        <p14:creationId xmlns:p14="http://schemas.microsoft.com/office/powerpoint/2010/main" val="40409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Scenario</a:t>
            </a:r>
            <a:endParaRPr lang="en-US" dirty="0"/>
          </a:p>
        </p:txBody>
      </p:sp>
      <p:graphicFrame>
        <p:nvGraphicFramePr>
          <p:cNvPr id="4" name="Diagram 3"/>
          <p:cNvGraphicFramePr/>
          <p:nvPr>
            <p:extLst>
              <p:ext uri="{D42A27DB-BD31-4B8C-83A1-F6EECF244321}">
                <p14:modId xmlns:p14="http://schemas.microsoft.com/office/powerpoint/2010/main" val="1990620963"/>
              </p:ext>
            </p:extLst>
          </p:nvPr>
        </p:nvGraphicFramePr>
        <p:xfrm>
          <a:off x="283288" y="849564"/>
          <a:ext cx="8770394" cy="6008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996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Challenges</a:t>
            </a:r>
            <a:endParaRPr lang="en-US" dirty="0"/>
          </a:p>
        </p:txBody>
      </p:sp>
      <p:sp>
        <p:nvSpPr>
          <p:cNvPr id="3" name="Content Placeholder 2"/>
          <p:cNvSpPr>
            <a:spLocks noGrp="1"/>
          </p:cNvSpPr>
          <p:nvPr>
            <p:ph idx="1"/>
          </p:nvPr>
        </p:nvSpPr>
        <p:spPr>
          <a:xfrm>
            <a:off x="632193" y="1666484"/>
            <a:ext cx="7315200" cy="4323241"/>
          </a:xfrm>
        </p:spPr>
        <p:txBody>
          <a:bodyPr>
            <a:normAutofit fontScale="92500"/>
          </a:bodyPr>
          <a:lstStyle/>
          <a:p>
            <a:r>
              <a:rPr lang="en-US" sz="3000" dirty="0" smtClean="0"/>
              <a:t>Scheduling </a:t>
            </a:r>
            <a:r>
              <a:rPr lang="en-US" sz="3000" dirty="0"/>
              <a:t>appointments with healthcare personnel takes time.</a:t>
            </a:r>
          </a:p>
          <a:p>
            <a:r>
              <a:rPr lang="en-US" sz="3000" dirty="0" smtClean="0"/>
              <a:t>There </a:t>
            </a:r>
            <a:r>
              <a:rPr lang="en-US" sz="3000" dirty="0"/>
              <a:t>exist wide range of healthcare issues which requires focused research to uncover. With limited time and resources, it is not feasible to research all opportunities.</a:t>
            </a:r>
          </a:p>
          <a:p>
            <a:r>
              <a:rPr lang="en-US" sz="3200" dirty="0"/>
              <a:t>Our competitive analysis showed that there has been lots of work in this field, but limited results.</a:t>
            </a:r>
            <a:endParaRPr lang="en-US" sz="3000" dirty="0" smtClean="0"/>
          </a:p>
        </p:txBody>
      </p:sp>
    </p:spTree>
    <p:extLst>
      <p:ext uri="{BB962C8B-B14F-4D97-AF65-F5344CB8AC3E}">
        <p14:creationId xmlns:p14="http://schemas.microsoft.com/office/powerpoint/2010/main" val="54429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Questions?</a:t>
            </a:r>
            <a:endParaRPr lang="en-US" dirty="0"/>
          </a:p>
        </p:txBody>
      </p:sp>
    </p:spTree>
    <p:extLst>
      <p:ext uri="{BB962C8B-B14F-4D97-AF65-F5344CB8AC3E}">
        <p14:creationId xmlns:p14="http://schemas.microsoft.com/office/powerpoint/2010/main" val="108351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TextBox 7"/>
          <p:cNvSpPr txBox="1"/>
          <p:nvPr/>
        </p:nvSpPr>
        <p:spPr>
          <a:xfrm>
            <a:off x="4178651" y="2138243"/>
            <a:ext cx="4400935" cy="2862322"/>
          </a:xfrm>
          <a:prstGeom prst="rect">
            <a:avLst/>
          </a:prstGeom>
          <a:noFill/>
        </p:spPr>
        <p:txBody>
          <a:bodyPr wrap="square" rtlCol="0">
            <a:spAutoFit/>
          </a:bodyPr>
          <a:lstStyle/>
          <a:p>
            <a:r>
              <a:rPr lang="en-US" sz="3000" dirty="0" smtClean="0">
                <a:solidFill>
                  <a:schemeClr val="tx1">
                    <a:lumMod val="50000"/>
                  </a:schemeClr>
                </a:solidFill>
              </a:rPr>
              <a:t>1. </a:t>
            </a:r>
            <a:r>
              <a:rPr lang="en-US" sz="3000" dirty="0" smtClean="0"/>
              <a:t>Tools</a:t>
            </a:r>
          </a:p>
          <a:p>
            <a:r>
              <a:rPr lang="en-US" sz="3000" dirty="0" smtClean="0">
                <a:solidFill>
                  <a:srgbClr val="7F7F7F"/>
                </a:solidFill>
              </a:rPr>
              <a:t>2. </a:t>
            </a:r>
            <a:r>
              <a:rPr lang="en-US" sz="3000" dirty="0" smtClean="0"/>
              <a:t>SET</a:t>
            </a:r>
          </a:p>
          <a:p>
            <a:r>
              <a:rPr lang="en-US" sz="3000" dirty="0" smtClean="0">
                <a:solidFill>
                  <a:srgbClr val="7F7F7F"/>
                </a:solidFill>
              </a:rPr>
              <a:t>3. </a:t>
            </a:r>
            <a:r>
              <a:rPr lang="en-US" sz="3000" dirty="0" smtClean="0"/>
              <a:t>POG</a:t>
            </a:r>
          </a:p>
          <a:p>
            <a:r>
              <a:rPr lang="en-US" sz="3000" dirty="0" smtClean="0">
                <a:solidFill>
                  <a:srgbClr val="7F7F7F"/>
                </a:solidFill>
              </a:rPr>
              <a:t>4. </a:t>
            </a:r>
            <a:r>
              <a:rPr lang="en-US" sz="3000" dirty="0" smtClean="0"/>
              <a:t>Persona</a:t>
            </a:r>
          </a:p>
          <a:p>
            <a:r>
              <a:rPr lang="en-US" sz="3000" dirty="0" smtClean="0">
                <a:solidFill>
                  <a:srgbClr val="7F7F7F"/>
                </a:solidFill>
              </a:rPr>
              <a:t>5. </a:t>
            </a:r>
            <a:r>
              <a:rPr lang="en-US" sz="3000" dirty="0" smtClean="0"/>
              <a:t>Scenario</a:t>
            </a:r>
          </a:p>
          <a:p>
            <a:r>
              <a:rPr lang="en-US" sz="3000" dirty="0" smtClean="0">
                <a:solidFill>
                  <a:srgbClr val="7F7F7F"/>
                </a:solidFill>
              </a:rPr>
              <a:t>6. </a:t>
            </a:r>
            <a:r>
              <a:rPr lang="en-US" sz="3000" dirty="0" smtClean="0"/>
              <a:t>Challenges</a:t>
            </a:r>
            <a:endParaRPr lang="en-US" sz="3000" dirty="0"/>
          </a:p>
        </p:txBody>
      </p:sp>
    </p:spTree>
    <p:extLst>
      <p:ext uri="{BB962C8B-B14F-4D97-AF65-F5344CB8AC3E}">
        <p14:creationId xmlns:p14="http://schemas.microsoft.com/office/powerpoint/2010/main" val="167402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877"/>
            <a:ext cx="7315200" cy="1154097"/>
          </a:xfrm>
        </p:spPr>
        <p:txBody>
          <a:bodyPr/>
          <a:lstStyle/>
          <a:p>
            <a:pPr algn="r"/>
            <a:r>
              <a:rPr lang="en-US" dirty="0" smtClean="0"/>
              <a:t>Tools: Affinity </a:t>
            </a:r>
            <a:r>
              <a:rPr lang="en-US" dirty="0" smtClean="0"/>
              <a:t>Diagram</a:t>
            </a:r>
            <a:endParaRPr lang="en-US" dirty="0"/>
          </a:p>
        </p:txBody>
      </p:sp>
      <p:sp>
        <p:nvSpPr>
          <p:cNvPr id="3" name="Content Placeholder 2"/>
          <p:cNvSpPr>
            <a:spLocks noGrp="1"/>
          </p:cNvSpPr>
          <p:nvPr>
            <p:ph idx="1"/>
          </p:nvPr>
        </p:nvSpPr>
        <p:spPr>
          <a:xfrm>
            <a:off x="672509" y="1472462"/>
            <a:ext cx="7315200" cy="4022661"/>
          </a:xfrm>
        </p:spPr>
        <p:txBody>
          <a:bodyPr>
            <a:noAutofit/>
          </a:bodyPr>
          <a:lstStyle/>
          <a:p>
            <a:r>
              <a:rPr lang="en-US" sz="3000" dirty="0" smtClean="0"/>
              <a:t>Identified issues related to </a:t>
            </a:r>
            <a:r>
              <a:rPr lang="en-US" sz="3000" dirty="0" smtClean="0">
                <a:solidFill>
                  <a:srgbClr val="FF8600"/>
                </a:solidFill>
              </a:rPr>
              <a:t>healthcare</a:t>
            </a:r>
          </a:p>
          <a:p>
            <a:r>
              <a:rPr lang="en-US" sz="3000" dirty="0" smtClean="0"/>
              <a:t>Focused on </a:t>
            </a:r>
            <a:r>
              <a:rPr lang="en-US" sz="3000" dirty="0" smtClean="0">
                <a:solidFill>
                  <a:schemeClr val="tx2"/>
                </a:solidFill>
              </a:rPr>
              <a:t>medical history</a:t>
            </a:r>
            <a:endParaRPr lang="en-US" sz="2100" dirty="0">
              <a:solidFill>
                <a:schemeClr val="tx2"/>
              </a:solidFill>
            </a:endParaRPr>
          </a:p>
        </p:txBody>
      </p:sp>
      <p:pic>
        <p:nvPicPr>
          <p:cNvPr id="5" name="Picture 4" descr="phot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80892">
            <a:off x="5087275" y="3010044"/>
            <a:ext cx="4292303" cy="5723070"/>
          </a:xfrm>
          <a:prstGeom prst="ellipse">
            <a:avLst/>
          </a:prstGeom>
          <a:ln>
            <a:noFill/>
          </a:ln>
          <a:effectLst>
            <a:softEdge rad="368300"/>
          </a:effectLst>
        </p:spPr>
      </p:pic>
    </p:spTree>
    <p:extLst>
      <p:ext uri="{BB962C8B-B14F-4D97-AF65-F5344CB8AC3E}">
        <p14:creationId xmlns:p14="http://schemas.microsoft.com/office/powerpoint/2010/main" val="32778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Tools: Field </a:t>
            </a:r>
            <a:r>
              <a:rPr lang="en-US" dirty="0" smtClean="0"/>
              <a:t>Research</a:t>
            </a:r>
            <a:endParaRPr lang="en-US" dirty="0"/>
          </a:p>
        </p:txBody>
      </p:sp>
      <p:sp>
        <p:nvSpPr>
          <p:cNvPr id="3" name="Content Placeholder 2"/>
          <p:cNvSpPr>
            <a:spLocks noGrp="1"/>
          </p:cNvSpPr>
          <p:nvPr>
            <p:ph idx="1"/>
          </p:nvPr>
        </p:nvSpPr>
        <p:spPr>
          <a:xfrm>
            <a:off x="632193" y="1666484"/>
            <a:ext cx="7315200" cy="4486693"/>
          </a:xfrm>
        </p:spPr>
        <p:txBody>
          <a:bodyPr>
            <a:noAutofit/>
          </a:bodyPr>
          <a:lstStyle/>
          <a:p>
            <a:r>
              <a:rPr lang="en-US" sz="3000" dirty="0" smtClean="0"/>
              <a:t>Conducted interviews with professionals, patients, and other healthcare related personnel</a:t>
            </a:r>
          </a:p>
          <a:p>
            <a:r>
              <a:rPr lang="en-US" sz="3000" dirty="0" smtClean="0"/>
              <a:t>Found histories were a complex area, doctors and patients used to current system</a:t>
            </a:r>
          </a:p>
          <a:p>
            <a:r>
              <a:rPr lang="en-US" sz="3000" dirty="0" smtClean="0"/>
              <a:t>Began to interview about more selective areas of medical </a:t>
            </a:r>
            <a:r>
              <a:rPr lang="en-US" sz="3000" dirty="0" smtClean="0"/>
              <a:t>history – mothers, paramedics</a:t>
            </a:r>
            <a:endParaRPr lang="en-US" sz="3000" dirty="0" smtClean="0"/>
          </a:p>
        </p:txBody>
      </p:sp>
    </p:spTree>
    <p:extLst>
      <p:ext uri="{BB962C8B-B14F-4D97-AF65-F5344CB8AC3E}">
        <p14:creationId xmlns:p14="http://schemas.microsoft.com/office/powerpoint/2010/main" val="4573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Tools: Competitive </a:t>
            </a:r>
            <a:r>
              <a:rPr lang="en-US" dirty="0" smtClean="0"/>
              <a:t>Analysis</a:t>
            </a:r>
            <a:endParaRPr lang="en-US" dirty="0"/>
          </a:p>
        </p:txBody>
      </p:sp>
      <p:sp>
        <p:nvSpPr>
          <p:cNvPr id="3" name="Content Placeholder 2"/>
          <p:cNvSpPr>
            <a:spLocks noGrp="1"/>
          </p:cNvSpPr>
          <p:nvPr>
            <p:ph idx="1"/>
          </p:nvPr>
        </p:nvSpPr>
        <p:spPr>
          <a:xfrm>
            <a:off x="632193" y="1666484"/>
            <a:ext cx="7315200" cy="4056683"/>
          </a:xfrm>
        </p:spPr>
        <p:txBody>
          <a:bodyPr>
            <a:normAutofit lnSpcReduction="10000"/>
          </a:bodyPr>
          <a:lstStyle/>
          <a:p>
            <a:r>
              <a:rPr lang="en-US" sz="3000" dirty="0" smtClean="0"/>
              <a:t>Found existing tools similar to original idea (but not mobile)</a:t>
            </a:r>
          </a:p>
          <a:p>
            <a:r>
              <a:rPr lang="en-US" sz="3000" dirty="0" smtClean="0"/>
              <a:t>Google Health</a:t>
            </a:r>
          </a:p>
          <a:p>
            <a:r>
              <a:rPr lang="en-US" sz="3000" dirty="0" smtClean="0"/>
              <a:t>Microsoft </a:t>
            </a:r>
            <a:r>
              <a:rPr lang="en-US" sz="3000" dirty="0" err="1" smtClean="0"/>
              <a:t>HealthVault</a:t>
            </a:r>
            <a:endParaRPr lang="en-US" sz="3000" dirty="0" smtClean="0"/>
          </a:p>
          <a:p>
            <a:r>
              <a:rPr lang="en-US" sz="3000" dirty="0" err="1" smtClean="0"/>
              <a:t>Dossia</a:t>
            </a:r>
            <a:endParaRPr lang="en-US" sz="3000" dirty="0" smtClean="0"/>
          </a:p>
          <a:p>
            <a:r>
              <a:rPr lang="en-US" sz="3000" dirty="0" smtClean="0"/>
              <a:t>Even </a:t>
            </a:r>
            <a:r>
              <a:rPr lang="en-US" sz="3000" dirty="0" smtClean="0"/>
              <a:t>with big names behind it, digitized medical records are not taking </a:t>
            </a:r>
            <a:r>
              <a:rPr lang="en-US" sz="3000" dirty="0" smtClean="0"/>
              <a:t>off</a:t>
            </a:r>
          </a:p>
          <a:p>
            <a:r>
              <a:rPr lang="en-US" sz="3000" dirty="0" err="1" smtClean="0"/>
              <a:t>MedicAlert</a:t>
            </a:r>
            <a:endParaRPr lang="en-US" sz="3000" dirty="0" smtClean="0"/>
          </a:p>
        </p:txBody>
      </p:sp>
    </p:spTree>
    <p:extLst>
      <p:ext uri="{BB962C8B-B14F-4D97-AF65-F5344CB8AC3E}">
        <p14:creationId xmlns:p14="http://schemas.microsoft.com/office/powerpoint/2010/main" val="205709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pPr algn="r"/>
            <a:r>
              <a:rPr lang="en-US" dirty="0" smtClean="0"/>
              <a:t>SET Factors</a:t>
            </a:r>
            <a:endParaRPr lang="en-US" dirty="0"/>
          </a:p>
        </p:txBody>
      </p:sp>
      <p:graphicFrame>
        <p:nvGraphicFramePr>
          <p:cNvPr id="5" name="Diagram 4"/>
          <p:cNvGraphicFramePr/>
          <p:nvPr>
            <p:extLst>
              <p:ext uri="{D42A27DB-BD31-4B8C-83A1-F6EECF244321}">
                <p14:modId xmlns:p14="http://schemas.microsoft.com/office/powerpoint/2010/main" val="824491914"/>
              </p:ext>
            </p:extLst>
          </p:nvPr>
        </p:nvGraphicFramePr>
        <p:xfrm>
          <a:off x="536696" y="1099923"/>
          <a:ext cx="8030292" cy="535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23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4162339619"/>
              </p:ext>
            </p:extLst>
          </p:nvPr>
        </p:nvGraphicFramePr>
        <p:xfrm>
          <a:off x="536696" y="1099923"/>
          <a:ext cx="8030292" cy="535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0"/>
            <a:ext cx="7315200" cy="1154097"/>
          </a:xfrm>
        </p:spPr>
        <p:txBody>
          <a:bodyPr/>
          <a:lstStyle/>
          <a:p>
            <a:pPr algn="r"/>
            <a:r>
              <a:rPr lang="en-US" dirty="0" smtClean="0"/>
              <a:t>SET Factors</a:t>
            </a:r>
            <a:endParaRPr lang="en-US" dirty="0"/>
          </a:p>
        </p:txBody>
      </p:sp>
      <p:grpSp>
        <p:nvGrpSpPr>
          <p:cNvPr id="6" name="Group 5"/>
          <p:cNvGrpSpPr/>
          <p:nvPr/>
        </p:nvGrpSpPr>
        <p:grpSpPr>
          <a:xfrm>
            <a:off x="751124" y="122478"/>
            <a:ext cx="8941465" cy="8941465"/>
            <a:chOff x="1674048" y="347979"/>
            <a:chExt cx="4496963" cy="4496963"/>
          </a:xfrm>
        </p:grpSpPr>
        <p:sp>
          <p:nvSpPr>
            <p:cNvPr id="7" name="Pie 6">
              <a:hlinkClick r:id="rId8" action="ppaction://hlinksldjump"/>
            </p:cNvPr>
            <p:cNvSpPr/>
            <p:nvPr/>
          </p:nvSpPr>
          <p:spPr>
            <a:xfrm>
              <a:off x="1674048" y="347979"/>
              <a:ext cx="4496963" cy="4496963"/>
            </a:xfrm>
            <a:prstGeom prst="pie">
              <a:avLst>
                <a:gd name="adj1" fmla="val 9000000"/>
                <a:gd name="adj2" fmla="val 1620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 name="Pie 4"/>
            <p:cNvSpPr/>
            <p:nvPr/>
          </p:nvSpPr>
          <p:spPr>
            <a:xfrm>
              <a:off x="2194946" y="1300907"/>
              <a:ext cx="1606058" cy="13383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9" name="TextBox 8"/>
          <p:cNvSpPr txBox="1"/>
          <p:nvPr/>
        </p:nvSpPr>
        <p:spPr>
          <a:xfrm>
            <a:off x="1498561" y="1960682"/>
            <a:ext cx="3644697" cy="2031325"/>
          </a:xfrm>
          <a:prstGeom prst="rect">
            <a:avLst/>
          </a:prstGeom>
          <a:noFill/>
        </p:spPr>
        <p:txBody>
          <a:bodyPr wrap="square" rtlCol="0">
            <a:spAutoFit/>
          </a:bodyPr>
          <a:lstStyle/>
          <a:p>
            <a:pPr marL="285750" indent="-285750">
              <a:buFont typeface="Arial"/>
              <a:buChar char="•"/>
            </a:pPr>
            <a:r>
              <a:rPr lang="en-US" dirty="0" smtClean="0"/>
              <a:t>Parents concerned about children</a:t>
            </a:r>
          </a:p>
          <a:p>
            <a:pPr marL="285750" indent="-285750">
              <a:buFont typeface="Arial"/>
              <a:buChar char="•"/>
            </a:pPr>
            <a:r>
              <a:rPr lang="en-US" dirty="0" smtClean="0"/>
              <a:t>Grown children concerned about aging parents</a:t>
            </a:r>
          </a:p>
          <a:p>
            <a:pPr marL="285750" indent="-285750">
              <a:buFont typeface="Arial"/>
              <a:buChar char="•"/>
            </a:pPr>
            <a:r>
              <a:rPr lang="en-US" dirty="0" smtClean="0"/>
              <a:t>People are increasingly busy and may be harder to contact by traditional means</a:t>
            </a:r>
            <a:endParaRPr lang="en-US" dirty="0"/>
          </a:p>
        </p:txBody>
      </p:sp>
      <p:sp>
        <p:nvSpPr>
          <p:cNvPr id="10" name="Rectangle 9"/>
          <p:cNvSpPr/>
          <p:nvPr/>
        </p:nvSpPr>
        <p:spPr>
          <a:xfrm>
            <a:off x="2538381" y="1428830"/>
            <a:ext cx="1631126" cy="553998"/>
          </a:xfrm>
          <a:prstGeom prst="rect">
            <a:avLst/>
          </a:prstGeom>
        </p:spPr>
        <p:txBody>
          <a:bodyPr wrap="none">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lvl="0"/>
            <a:r>
              <a:rPr lang="en-US" sz="3000" cap="all" dirty="0">
                <a:ln w="0">
                  <a:noFill/>
                </a:ln>
                <a:effectLst/>
              </a:rPr>
              <a:t>social</a:t>
            </a:r>
          </a:p>
        </p:txBody>
      </p:sp>
      <p:sp>
        <p:nvSpPr>
          <p:cNvPr id="12" name="Rectangle 11">
            <a:hlinkClick r:id="rId8" action="ppaction://hlinksldjump"/>
          </p:cNvPr>
          <p:cNvSpPr/>
          <p:nvPr/>
        </p:nvSpPr>
        <p:spPr>
          <a:xfrm>
            <a:off x="0" y="0"/>
            <a:ext cx="9144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6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468886769"/>
              </p:ext>
            </p:extLst>
          </p:nvPr>
        </p:nvGraphicFramePr>
        <p:xfrm>
          <a:off x="536696" y="1099923"/>
          <a:ext cx="8030292" cy="535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0"/>
            <a:ext cx="7315200" cy="1154097"/>
          </a:xfrm>
        </p:spPr>
        <p:txBody>
          <a:bodyPr/>
          <a:lstStyle/>
          <a:p>
            <a:pPr algn="r"/>
            <a:r>
              <a:rPr lang="en-US" dirty="0" smtClean="0"/>
              <a:t>SET Factors</a:t>
            </a:r>
            <a:endParaRPr lang="en-US" dirty="0"/>
          </a:p>
        </p:txBody>
      </p:sp>
      <p:sp>
        <p:nvSpPr>
          <p:cNvPr id="14" name="Pie 13"/>
          <p:cNvSpPr/>
          <p:nvPr/>
        </p:nvSpPr>
        <p:spPr>
          <a:xfrm>
            <a:off x="132564" y="131699"/>
            <a:ext cx="8886015" cy="8886015"/>
          </a:xfrm>
          <a:prstGeom prst="pie">
            <a:avLst>
              <a:gd name="adj1" fmla="val 16200000"/>
              <a:gd name="adj2" fmla="val 180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0" name="Rectangle 9"/>
          <p:cNvSpPr/>
          <p:nvPr/>
        </p:nvSpPr>
        <p:spPr>
          <a:xfrm>
            <a:off x="4890032" y="1208082"/>
            <a:ext cx="2300630" cy="553998"/>
          </a:xfrm>
          <a:prstGeom prst="rect">
            <a:avLst/>
          </a:prstGeom>
        </p:spPr>
        <p:txBody>
          <a:bodyPr wrap="none">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lvl="0"/>
            <a:r>
              <a:rPr lang="en-US" sz="3000" cap="all" dirty="0" smtClean="0">
                <a:ln w="0">
                  <a:noFill/>
                </a:ln>
                <a:effectLst/>
              </a:rPr>
              <a:t>ECONOMIC</a:t>
            </a:r>
            <a:endParaRPr lang="en-US" sz="3000" cap="all" dirty="0">
              <a:ln w="0">
                <a:noFill/>
              </a:ln>
              <a:effectLst/>
            </a:endParaRPr>
          </a:p>
        </p:txBody>
      </p:sp>
      <p:sp>
        <p:nvSpPr>
          <p:cNvPr id="9" name="TextBox 8"/>
          <p:cNvSpPr txBox="1"/>
          <p:nvPr/>
        </p:nvSpPr>
        <p:spPr>
          <a:xfrm>
            <a:off x="4617852" y="1801475"/>
            <a:ext cx="3684749" cy="2585323"/>
          </a:xfrm>
          <a:prstGeom prst="rect">
            <a:avLst/>
          </a:prstGeom>
          <a:noFill/>
        </p:spPr>
        <p:txBody>
          <a:bodyPr wrap="square" rtlCol="0">
            <a:spAutoFit/>
          </a:bodyPr>
          <a:lstStyle/>
          <a:p>
            <a:pPr marL="285750" indent="-285750">
              <a:buFont typeface="Arial"/>
              <a:buChar char="•"/>
            </a:pPr>
            <a:r>
              <a:rPr lang="en-US" dirty="0" smtClean="0"/>
              <a:t>Patients </a:t>
            </a:r>
            <a:r>
              <a:rPr lang="en-US" dirty="0"/>
              <a:t>willing to pay for medicine even without insurance </a:t>
            </a:r>
            <a:r>
              <a:rPr lang="en-US" dirty="0" smtClean="0"/>
              <a:t>coverage</a:t>
            </a:r>
            <a:endParaRPr lang="en-US" dirty="0"/>
          </a:p>
          <a:p>
            <a:pPr marL="285750" indent="-285750">
              <a:buFont typeface="Arial"/>
              <a:buChar char="•"/>
            </a:pPr>
            <a:r>
              <a:rPr lang="en-US" dirty="0"/>
              <a:t>Adult children buying aids for their aging parents</a:t>
            </a:r>
          </a:p>
          <a:p>
            <a:pPr marL="285750" indent="-285750">
              <a:buFont typeface="Arial"/>
              <a:buChar char="•"/>
            </a:pPr>
            <a:r>
              <a:rPr lang="en-US" dirty="0" smtClean="0"/>
              <a:t>High cost of mistakes (improper treatment of someone could easily result in death and/or lawsuits)</a:t>
            </a:r>
            <a:endParaRPr lang="en-US" dirty="0"/>
          </a:p>
        </p:txBody>
      </p:sp>
      <p:sp>
        <p:nvSpPr>
          <p:cNvPr id="12" name="Rectangle 11">
            <a:hlinkClick r:id="rId8" action="ppaction://hlinksldjump"/>
          </p:cNvPr>
          <p:cNvSpPr/>
          <p:nvPr/>
        </p:nvSpPr>
        <p:spPr>
          <a:xfrm>
            <a:off x="0" y="0"/>
            <a:ext cx="9144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987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668854025"/>
              </p:ext>
            </p:extLst>
          </p:nvPr>
        </p:nvGraphicFramePr>
        <p:xfrm>
          <a:off x="536696" y="1099923"/>
          <a:ext cx="8030292" cy="535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Pie 14"/>
          <p:cNvSpPr/>
          <p:nvPr/>
        </p:nvSpPr>
        <p:spPr>
          <a:xfrm>
            <a:off x="739240" y="-899223"/>
            <a:ext cx="7757223" cy="7757223"/>
          </a:xfrm>
          <a:prstGeom prst="pie">
            <a:avLst>
              <a:gd name="adj1" fmla="val 1800000"/>
              <a:gd name="adj2" fmla="val 9000000"/>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 name="Title 1"/>
          <p:cNvSpPr>
            <a:spLocks noGrp="1"/>
          </p:cNvSpPr>
          <p:nvPr>
            <p:ph type="title"/>
          </p:nvPr>
        </p:nvSpPr>
        <p:spPr>
          <a:xfrm>
            <a:off x="914400" y="0"/>
            <a:ext cx="7315200" cy="1154097"/>
          </a:xfrm>
        </p:spPr>
        <p:txBody>
          <a:bodyPr/>
          <a:lstStyle/>
          <a:p>
            <a:pPr algn="r"/>
            <a:r>
              <a:rPr lang="en-US" dirty="0" smtClean="0"/>
              <a:t>SET Factors</a:t>
            </a:r>
            <a:endParaRPr lang="en-US" dirty="0"/>
          </a:p>
        </p:txBody>
      </p:sp>
      <p:sp>
        <p:nvSpPr>
          <p:cNvPr id="10" name="Rectangle 9"/>
          <p:cNvSpPr/>
          <p:nvPr/>
        </p:nvSpPr>
        <p:spPr>
          <a:xfrm>
            <a:off x="3201014" y="3723228"/>
            <a:ext cx="2871136" cy="553998"/>
          </a:xfrm>
          <a:prstGeom prst="rect">
            <a:avLst/>
          </a:prstGeom>
        </p:spPr>
        <p:txBody>
          <a:bodyPr wrap="none">
            <a:sp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pPr lvl="0"/>
            <a:r>
              <a:rPr lang="en-US" sz="3000" cap="all" dirty="0" smtClean="0">
                <a:ln w="0">
                  <a:noFill/>
                </a:ln>
                <a:effectLst/>
              </a:rPr>
              <a:t>TECHNOLOGY</a:t>
            </a:r>
            <a:endParaRPr lang="en-US" sz="3000" cap="all" dirty="0">
              <a:ln w="0">
                <a:noFill/>
              </a:ln>
              <a:effectLst/>
            </a:endParaRPr>
          </a:p>
        </p:txBody>
      </p:sp>
      <p:sp>
        <p:nvSpPr>
          <p:cNvPr id="9" name="TextBox 8"/>
          <p:cNvSpPr txBox="1"/>
          <p:nvPr/>
        </p:nvSpPr>
        <p:spPr>
          <a:xfrm>
            <a:off x="2783565" y="4166737"/>
            <a:ext cx="4208675" cy="2031325"/>
          </a:xfrm>
          <a:prstGeom prst="rect">
            <a:avLst/>
          </a:prstGeom>
          <a:noFill/>
        </p:spPr>
        <p:txBody>
          <a:bodyPr wrap="square" rtlCol="0">
            <a:spAutoFit/>
          </a:bodyPr>
          <a:lstStyle/>
          <a:p>
            <a:pPr marL="285750" indent="-285750">
              <a:buFont typeface="Arial"/>
              <a:buChar char="•"/>
            </a:pPr>
            <a:r>
              <a:rPr lang="en-US" dirty="0" smtClean="0"/>
              <a:t>Near ubiquitous nature of mobile phones (not smartphones)</a:t>
            </a:r>
          </a:p>
          <a:p>
            <a:pPr marL="285750" indent="-285750">
              <a:buFont typeface="Arial"/>
              <a:buChar char="•"/>
            </a:pPr>
            <a:r>
              <a:rPr lang="en-US" dirty="0" smtClean="0"/>
              <a:t>Massive mobile communication networks</a:t>
            </a:r>
          </a:p>
          <a:p>
            <a:pPr marL="285750" indent="-285750">
              <a:buFont typeface="Arial"/>
              <a:buChar char="•"/>
            </a:pPr>
            <a:r>
              <a:rPr lang="en-US" dirty="0" smtClean="0"/>
              <a:t>Each device connected to network is uniquely identified and individually owned</a:t>
            </a:r>
            <a:endParaRPr lang="en-US" dirty="0"/>
          </a:p>
        </p:txBody>
      </p:sp>
      <p:sp>
        <p:nvSpPr>
          <p:cNvPr id="12" name="Rectangle 11">
            <a:hlinkClick r:id="rId8" action="ppaction://hlinksldjump"/>
          </p:cNvPr>
          <p:cNvSpPr/>
          <p:nvPr/>
        </p:nvSpPr>
        <p:spPr>
          <a:xfrm>
            <a:off x="0" y="0"/>
            <a:ext cx="9144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48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463</TotalTime>
  <Words>701</Words>
  <Application>Microsoft Macintosh PowerPoint</Application>
  <PresentationFormat>On-screen Show (4:3)</PresentationFormat>
  <Paragraphs>102</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Perspective</vt:lpstr>
      <vt:lpstr>MediTRACK</vt:lpstr>
      <vt:lpstr>Agenda</vt:lpstr>
      <vt:lpstr>Tools: Affinity Diagram</vt:lpstr>
      <vt:lpstr>Tools: Field Research</vt:lpstr>
      <vt:lpstr>Tools: Competitive Analysis</vt:lpstr>
      <vt:lpstr>SET Factors</vt:lpstr>
      <vt:lpstr>SET Factors</vt:lpstr>
      <vt:lpstr>SET Factors</vt:lpstr>
      <vt:lpstr>SET Factors</vt:lpstr>
      <vt:lpstr>POG</vt:lpstr>
      <vt:lpstr>Persona</vt:lpstr>
      <vt:lpstr>Family Tree</vt:lpstr>
      <vt:lpstr>Persona</vt:lpstr>
      <vt:lpstr>Scenario</vt:lpstr>
      <vt:lpstr>Challenges</vt:lpstr>
      <vt:lpstr>Questions?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Chu</dc:creator>
  <cp:lastModifiedBy>Jackson Chu</cp:lastModifiedBy>
  <cp:revision>41</cp:revision>
  <dcterms:created xsi:type="dcterms:W3CDTF">2011-02-01T00:32:58Z</dcterms:created>
  <dcterms:modified xsi:type="dcterms:W3CDTF">2011-02-15T19:58:35Z</dcterms:modified>
</cp:coreProperties>
</file>