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Default Extension="png" ContentType="image/png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notesSlides/notesSlide20.xml" ContentType="application/vnd.openxmlformats-officedocument.presentationml.notesSlid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notesSlides/notesSlide21.xml" ContentType="application/vnd.openxmlformats-officedocument.presentationml.notesSlide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notesSlides/notesSlide15.xml" ContentType="application/vnd.openxmlformats-officedocument.presentationml.notesSlide+xml"/>
  <Override PartName="/ppt/diagrams/quickStyle16.xml" ContentType="application/vnd.openxmlformats-officedocument.drawingml.diagramStyl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5" r:id="rId3"/>
    <p:sldId id="257" r:id="rId4"/>
    <p:sldId id="299" r:id="rId5"/>
    <p:sldId id="269" r:id="rId6"/>
    <p:sldId id="304" r:id="rId7"/>
    <p:sldId id="282" r:id="rId8"/>
    <p:sldId id="309" r:id="rId9"/>
    <p:sldId id="300" r:id="rId10"/>
    <p:sldId id="307" r:id="rId11"/>
    <p:sldId id="279" r:id="rId12"/>
    <p:sldId id="302" r:id="rId13"/>
    <p:sldId id="306" r:id="rId14"/>
    <p:sldId id="308" r:id="rId15"/>
    <p:sldId id="278" r:id="rId16"/>
    <p:sldId id="258" r:id="rId17"/>
    <p:sldId id="296" r:id="rId18"/>
    <p:sldId id="274" r:id="rId19"/>
    <p:sldId id="259" r:id="rId20"/>
    <p:sldId id="277" r:id="rId21"/>
    <p:sldId id="273" r:id="rId22"/>
    <p:sldId id="271" r:id="rId23"/>
    <p:sldId id="261" r:id="rId24"/>
    <p:sldId id="275" r:id="rId25"/>
    <p:sldId id="262" r:id="rId26"/>
    <p:sldId id="276" r:id="rId27"/>
    <p:sldId id="263" r:id="rId28"/>
    <p:sldId id="298" r:id="rId29"/>
    <p:sldId id="265" r:id="rId30"/>
    <p:sldId id="310" r:id="rId31"/>
    <p:sldId id="283" r:id="rId32"/>
    <p:sldId id="291" r:id="rId33"/>
    <p:sldId id="264" r:id="rId34"/>
    <p:sldId id="311" r:id="rId35"/>
    <p:sldId id="305" r:id="rId36"/>
    <p:sldId id="26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8F30D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2373" autoAdjust="0"/>
  </p:normalViewPr>
  <p:slideViewPr>
    <p:cSldViewPr>
      <p:cViewPr varScale="1">
        <p:scale>
          <a:sx n="63" d="100"/>
          <a:sy n="63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F63FE-E104-4E13-A679-7B722BC3D9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494903-B81F-4F73-8585-B0059B29B1CF}">
      <dgm:prSet/>
      <dgm:spPr/>
      <dgm:t>
        <a:bodyPr/>
        <a:lstStyle/>
        <a:p>
          <a:pPr rtl="0"/>
          <a:r>
            <a:rPr lang="en-US" b="0" dirty="0" smtClean="0"/>
            <a:t>Security Kernels</a:t>
          </a:r>
          <a:endParaRPr lang="en-US" b="0" dirty="0"/>
        </a:p>
      </dgm:t>
    </dgm:pt>
    <dgm:pt modelId="{6FA66189-6954-49A2-8AB2-7CEDF1F49765}" type="parTrans" cxnId="{3E75AD8B-E6BE-48E9-9810-B0E6D05F2007}">
      <dgm:prSet/>
      <dgm:spPr/>
      <dgm:t>
        <a:bodyPr/>
        <a:lstStyle/>
        <a:p>
          <a:endParaRPr lang="en-US"/>
        </a:p>
      </dgm:t>
    </dgm:pt>
    <dgm:pt modelId="{1FC60021-A1EE-482E-9A06-79AAC9DD4FD8}" type="sibTrans" cxnId="{3E75AD8B-E6BE-48E9-9810-B0E6D05F2007}">
      <dgm:prSet/>
      <dgm:spPr/>
      <dgm:t>
        <a:bodyPr/>
        <a:lstStyle/>
        <a:p>
          <a:endParaRPr lang="en-US"/>
        </a:p>
      </dgm:t>
    </dgm:pt>
    <dgm:pt modelId="{C269A4BC-4A20-4697-84FF-54EBF8568195}">
      <dgm:prSet/>
      <dgm:spPr/>
      <dgm:t>
        <a:bodyPr/>
        <a:lstStyle/>
        <a:p>
          <a:pPr rtl="0"/>
          <a:r>
            <a:rPr lang="en-US" b="1" dirty="0" smtClean="0"/>
            <a:t>Definition &amp; Importance</a:t>
          </a:r>
          <a:endParaRPr lang="en-US" b="1" dirty="0"/>
        </a:p>
      </dgm:t>
    </dgm:pt>
    <dgm:pt modelId="{74FB4E73-D522-41E9-ADCF-447344CB1842}" type="parTrans" cxnId="{C7E240A8-20C1-4096-99C9-EF2CCEDCA489}">
      <dgm:prSet/>
      <dgm:spPr/>
      <dgm:t>
        <a:bodyPr/>
        <a:lstStyle/>
        <a:p>
          <a:endParaRPr lang="en-US"/>
        </a:p>
      </dgm:t>
    </dgm:pt>
    <dgm:pt modelId="{5812872A-BE26-4F3D-9943-850522C69743}" type="sibTrans" cxnId="{C7E240A8-20C1-4096-99C9-EF2CCEDCA489}">
      <dgm:prSet/>
      <dgm:spPr/>
      <dgm:t>
        <a:bodyPr/>
        <a:lstStyle/>
        <a:p>
          <a:endParaRPr lang="en-US"/>
        </a:p>
      </dgm:t>
    </dgm:pt>
    <dgm:pt modelId="{11D6A55B-4E95-4E05-B5B4-39EC37D23A54}">
      <dgm:prSet/>
      <dgm:spPr/>
      <dgm:t>
        <a:bodyPr/>
        <a:lstStyle/>
        <a:p>
          <a:pPr rtl="0"/>
          <a:r>
            <a:rPr lang="en-US" dirty="0" smtClean="0"/>
            <a:t>Interfaces</a:t>
          </a:r>
          <a:endParaRPr lang="en-US" dirty="0"/>
        </a:p>
      </dgm:t>
    </dgm:pt>
    <dgm:pt modelId="{FA9039D2-E47A-496A-86E5-55B6C71132A1}" type="parTrans" cxnId="{EBB00C01-0468-46B4-912C-55E1053355F0}">
      <dgm:prSet/>
      <dgm:spPr/>
      <dgm:t>
        <a:bodyPr/>
        <a:lstStyle/>
        <a:p>
          <a:endParaRPr lang="en-US"/>
        </a:p>
      </dgm:t>
    </dgm:pt>
    <dgm:pt modelId="{302B29A2-86A8-477B-AA8A-8D888EE17DAC}" type="sibTrans" cxnId="{EBB00C01-0468-46B4-912C-55E1053355F0}">
      <dgm:prSet/>
      <dgm:spPr/>
      <dgm:t>
        <a:bodyPr/>
        <a:lstStyle/>
        <a:p>
          <a:endParaRPr lang="en-US"/>
        </a:p>
      </dgm:t>
    </dgm:pt>
    <dgm:pt modelId="{3BCBD20D-6B11-4F79-930C-EBA372C734A5}">
      <dgm:prSet/>
      <dgm:spPr/>
      <dgm:t>
        <a:bodyPr/>
        <a:lstStyle/>
        <a:p>
          <a:pPr rtl="0"/>
          <a:r>
            <a:rPr lang="en-US" dirty="0" smtClean="0"/>
            <a:t>Parametricity </a:t>
          </a:r>
          <a:endParaRPr lang="en-US" dirty="0"/>
        </a:p>
      </dgm:t>
    </dgm:pt>
    <dgm:pt modelId="{22567D4C-75EC-493F-A837-7D977EC186F4}" type="parTrans" cxnId="{00BB43A8-56A4-450A-9030-15DF7F1E0163}">
      <dgm:prSet/>
      <dgm:spPr/>
      <dgm:t>
        <a:bodyPr/>
        <a:lstStyle/>
        <a:p>
          <a:endParaRPr lang="en-US"/>
        </a:p>
      </dgm:t>
    </dgm:pt>
    <dgm:pt modelId="{5E48AA6A-70A7-4D44-A73F-1F3ABDDB764C}" type="sibTrans" cxnId="{00BB43A8-56A4-450A-9030-15DF7F1E0163}">
      <dgm:prSet/>
      <dgm:spPr/>
      <dgm:t>
        <a:bodyPr/>
        <a:lstStyle/>
        <a:p>
          <a:endParaRPr lang="en-US"/>
        </a:p>
      </dgm:t>
    </dgm:pt>
    <dgm:pt modelId="{4920F430-3A6F-4A0C-97C4-1C0E3EF5E076}">
      <dgm:prSet/>
      <dgm:spPr/>
      <dgm:t>
        <a:bodyPr/>
        <a:lstStyle/>
        <a:p>
          <a:pPr rtl="0"/>
          <a:r>
            <a:rPr lang="en-US" dirty="0" smtClean="0"/>
            <a:t>Refinement</a:t>
          </a:r>
          <a:endParaRPr lang="en-US" dirty="0"/>
        </a:p>
      </dgm:t>
    </dgm:pt>
    <dgm:pt modelId="{81D3130A-EF1D-4766-B49D-A2D507FE773F}" type="parTrans" cxnId="{E686BECB-9D3E-43FD-A166-9F01061E9D7B}">
      <dgm:prSet/>
      <dgm:spPr/>
      <dgm:t>
        <a:bodyPr/>
        <a:lstStyle/>
        <a:p>
          <a:endParaRPr lang="en-US"/>
        </a:p>
      </dgm:t>
    </dgm:pt>
    <dgm:pt modelId="{AD729D74-A438-47B4-AA05-937FACE27B88}" type="sibTrans" cxnId="{E686BECB-9D3E-43FD-A166-9F01061E9D7B}">
      <dgm:prSet/>
      <dgm:spPr/>
      <dgm:t>
        <a:bodyPr/>
        <a:lstStyle/>
        <a:p>
          <a:endParaRPr lang="en-US"/>
        </a:p>
      </dgm:t>
    </dgm:pt>
    <dgm:pt modelId="{A5754C1B-7EFA-4994-8C07-1659BA76B53A}">
      <dgm:prSet/>
      <dgm:spPr/>
      <dgm:t>
        <a:bodyPr/>
        <a:lstStyle/>
        <a:p>
          <a:pPr rtl="0"/>
          <a:r>
            <a:rPr lang="en-US" b="1" dirty="0" smtClean="0"/>
            <a:t>How we model adversaries</a:t>
          </a:r>
          <a:endParaRPr lang="en-US" dirty="0"/>
        </a:p>
      </dgm:t>
    </dgm:pt>
    <dgm:pt modelId="{9D45EC44-80CB-4D6F-9171-819B98BF415E}" type="parTrans" cxnId="{6C77C30B-D3FD-4100-B554-E90BA5BDC1DF}">
      <dgm:prSet/>
      <dgm:spPr/>
      <dgm:t>
        <a:bodyPr/>
        <a:lstStyle/>
        <a:p>
          <a:endParaRPr lang="en-US"/>
        </a:p>
      </dgm:t>
    </dgm:pt>
    <dgm:pt modelId="{A622EF9F-9733-4962-90AE-F4910E330CD3}" type="sibTrans" cxnId="{6C77C30B-D3FD-4100-B554-E90BA5BDC1DF}">
      <dgm:prSet/>
      <dgm:spPr/>
      <dgm:t>
        <a:bodyPr/>
        <a:lstStyle/>
        <a:p>
          <a:endParaRPr lang="en-US"/>
        </a:p>
      </dgm:t>
    </dgm:pt>
    <dgm:pt modelId="{87E729BC-9736-4B0A-A70C-16DE241091D5}">
      <dgm:prSet/>
      <dgm:spPr/>
      <dgm:t>
        <a:bodyPr/>
        <a:lstStyle/>
        <a:p>
          <a:pPr rtl="0"/>
          <a:r>
            <a:rPr lang="en-US" b="1" dirty="0" smtClean="0"/>
            <a:t>Data structure reduction</a:t>
          </a:r>
          <a:endParaRPr lang="en-US" dirty="0"/>
        </a:p>
      </dgm:t>
    </dgm:pt>
    <dgm:pt modelId="{39CA2836-5287-4B84-BF39-4E00EC1694EA}" type="parTrans" cxnId="{B4AACE90-92C1-45F9-B85B-E912A1F76CAE}">
      <dgm:prSet/>
      <dgm:spPr/>
      <dgm:t>
        <a:bodyPr/>
        <a:lstStyle/>
        <a:p>
          <a:endParaRPr lang="en-US"/>
        </a:p>
      </dgm:t>
    </dgm:pt>
    <dgm:pt modelId="{1F545F57-B072-469F-AD99-B8CD060E1240}" type="sibTrans" cxnId="{B4AACE90-92C1-45F9-B85B-E912A1F76CAE}">
      <dgm:prSet/>
      <dgm:spPr/>
      <dgm:t>
        <a:bodyPr/>
        <a:lstStyle/>
        <a:p>
          <a:endParaRPr lang="en-US"/>
        </a:p>
      </dgm:t>
    </dgm:pt>
    <dgm:pt modelId="{15659BE0-2C9C-4086-B204-402C3EA21E69}">
      <dgm:prSet/>
      <dgm:spPr/>
      <dgm:t>
        <a:bodyPr/>
        <a:lstStyle/>
        <a:p>
          <a:pPr rtl="0"/>
          <a:r>
            <a:rPr lang="en-US" b="1" baseline="0" dirty="0" smtClean="0"/>
            <a:t>Verification of source code</a:t>
          </a:r>
          <a:endParaRPr lang="en-US" b="1" dirty="0"/>
        </a:p>
      </dgm:t>
    </dgm:pt>
    <dgm:pt modelId="{7B850512-D73C-4725-B2E8-73E2B5723B13}" type="parTrans" cxnId="{F4A0F19E-D701-42CC-B7F3-C5139CB4D41F}">
      <dgm:prSet/>
      <dgm:spPr/>
      <dgm:t>
        <a:bodyPr/>
        <a:lstStyle/>
        <a:p>
          <a:endParaRPr lang="en-US"/>
        </a:p>
      </dgm:t>
    </dgm:pt>
    <dgm:pt modelId="{80FC06D3-813E-4D6E-B302-6096F32BAC78}" type="sibTrans" cxnId="{F4A0F19E-D701-42CC-B7F3-C5139CB4D41F}">
      <dgm:prSet/>
      <dgm:spPr/>
      <dgm:t>
        <a:bodyPr/>
        <a:lstStyle/>
        <a:p>
          <a:endParaRPr lang="en-US"/>
        </a:p>
      </dgm:t>
    </dgm:pt>
    <dgm:pt modelId="{EB52A280-E5C3-4411-BEDB-3180555C2A1B}" type="pres">
      <dgm:prSet presAssocID="{2F7F63FE-E104-4E13-A679-7B722BC3D9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AB9F7C-E2D7-4170-94DD-05E7D2166CA8}" type="pres">
      <dgm:prSet presAssocID="{63494903-B81F-4F73-8585-B0059B29B1CF}" presName="linNode" presStyleCnt="0"/>
      <dgm:spPr/>
    </dgm:pt>
    <dgm:pt modelId="{556E7BDF-6B15-432E-AA69-19175A65D881}" type="pres">
      <dgm:prSet presAssocID="{63494903-B81F-4F73-8585-B0059B29B1C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63ADB1-81AF-4C0C-A393-426B0DB394FC}" type="pres">
      <dgm:prSet presAssocID="{63494903-B81F-4F73-8585-B0059B29B1CF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FECEC-D48D-4012-9222-071031F5B4EE}" type="pres">
      <dgm:prSet presAssocID="{1FC60021-A1EE-482E-9A06-79AAC9DD4FD8}" presName="sp" presStyleCnt="0"/>
      <dgm:spPr/>
    </dgm:pt>
    <dgm:pt modelId="{DBDB5E2C-F20B-4630-81B0-B0C3AA8F2188}" type="pres">
      <dgm:prSet presAssocID="{11D6A55B-4E95-4E05-B5B4-39EC37D23A54}" presName="linNode" presStyleCnt="0"/>
      <dgm:spPr/>
    </dgm:pt>
    <dgm:pt modelId="{DCB1810F-D064-487D-AFCA-385EAB549541}" type="pres">
      <dgm:prSet presAssocID="{11D6A55B-4E95-4E05-B5B4-39EC37D23A5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452F2-8BBC-4A52-BE1D-52FEE22743D4}" type="pres">
      <dgm:prSet presAssocID="{11D6A55B-4E95-4E05-B5B4-39EC37D23A54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187CA-DA2B-46A7-8C5F-49D202176EF2}" type="pres">
      <dgm:prSet presAssocID="{302B29A2-86A8-477B-AA8A-8D888EE17DAC}" presName="sp" presStyleCnt="0"/>
      <dgm:spPr/>
    </dgm:pt>
    <dgm:pt modelId="{FCC666FC-138B-4806-97E9-462F775E6C40}" type="pres">
      <dgm:prSet presAssocID="{3BCBD20D-6B11-4F79-930C-EBA372C734A5}" presName="linNode" presStyleCnt="0"/>
      <dgm:spPr/>
    </dgm:pt>
    <dgm:pt modelId="{A2C15648-E75F-41C7-97F3-7E681DE293CF}" type="pres">
      <dgm:prSet presAssocID="{3BCBD20D-6B11-4F79-930C-EBA372C734A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1F38F5-2B1D-46AC-9BEF-4E36064DD684}" type="pres">
      <dgm:prSet presAssocID="{3BCBD20D-6B11-4F79-930C-EBA372C734A5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50660-B2EC-4122-B5E6-BFA6F2D4B2F4}" type="pres">
      <dgm:prSet presAssocID="{5E48AA6A-70A7-4D44-A73F-1F3ABDDB764C}" presName="sp" presStyleCnt="0"/>
      <dgm:spPr/>
    </dgm:pt>
    <dgm:pt modelId="{50A0C8EB-1B10-4DF2-8559-8F7E388BB9AF}" type="pres">
      <dgm:prSet presAssocID="{4920F430-3A6F-4A0C-97C4-1C0E3EF5E076}" presName="linNode" presStyleCnt="0"/>
      <dgm:spPr/>
    </dgm:pt>
    <dgm:pt modelId="{987A9D18-244F-414E-BE55-1873EE0C5AAE}" type="pres">
      <dgm:prSet presAssocID="{4920F430-3A6F-4A0C-97C4-1C0E3EF5E076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03F427-6934-46D9-BC2C-C1A09C4EE6A4}" type="pres">
      <dgm:prSet presAssocID="{4920F430-3A6F-4A0C-97C4-1C0E3EF5E076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85A175-A1C4-4751-BCE1-D9B676763D4F}" type="presOf" srcId="{2F7F63FE-E104-4E13-A679-7B722BC3D946}" destId="{EB52A280-E5C3-4411-BEDB-3180555C2A1B}" srcOrd="0" destOrd="0" presId="urn:microsoft.com/office/officeart/2005/8/layout/vList5"/>
    <dgm:cxn modelId="{8E842A11-CEA2-4CF3-A948-15064152E8AC}" type="presOf" srcId="{3BCBD20D-6B11-4F79-930C-EBA372C734A5}" destId="{A2C15648-E75F-41C7-97F3-7E681DE293CF}" srcOrd="0" destOrd="0" presId="urn:microsoft.com/office/officeart/2005/8/layout/vList5"/>
    <dgm:cxn modelId="{9930C9AF-22D1-4C73-8A07-BE8F518EAC69}" type="presOf" srcId="{15659BE0-2C9C-4086-B204-402C3EA21E69}" destId="{E703F427-6934-46D9-BC2C-C1A09C4EE6A4}" srcOrd="0" destOrd="0" presId="urn:microsoft.com/office/officeart/2005/8/layout/vList5"/>
    <dgm:cxn modelId="{F4A0F19E-D701-42CC-B7F3-C5139CB4D41F}" srcId="{4920F430-3A6F-4A0C-97C4-1C0E3EF5E076}" destId="{15659BE0-2C9C-4086-B204-402C3EA21E69}" srcOrd="0" destOrd="0" parTransId="{7B850512-D73C-4725-B2E8-73E2B5723B13}" sibTransId="{80FC06D3-813E-4D6E-B302-6096F32BAC78}"/>
    <dgm:cxn modelId="{3E75AD8B-E6BE-48E9-9810-B0E6D05F2007}" srcId="{2F7F63FE-E104-4E13-A679-7B722BC3D946}" destId="{63494903-B81F-4F73-8585-B0059B29B1CF}" srcOrd="0" destOrd="0" parTransId="{6FA66189-6954-49A2-8AB2-7CEDF1F49765}" sibTransId="{1FC60021-A1EE-482E-9A06-79AAC9DD4FD8}"/>
    <dgm:cxn modelId="{6C77C30B-D3FD-4100-B554-E90BA5BDC1DF}" srcId="{11D6A55B-4E95-4E05-B5B4-39EC37D23A54}" destId="{A5754C1B-7EFA-4994-8C07-1659BA76B53A}" srcOrd="0" destOrd="0" parTransId="{9D45EC44-80CB-4D6F-9171-819B98BF415E}" sibTransId="{A622EF9F-9733-4962-90AE-F4910E330CD3}"/>
    <dgm:cxn modelId="{72628BCB-D571-44E5-90C2-21B2242EB11A}" type="presOf" srcId="{A5754C1B-7EFA-4994-8C07-1659BA76B53A}" destId="{D7D452F2-8BBC-4A52-BE1D-52FEE22743D4}" srcOrd="0" destOrd="0" presId="urn:microsoft.com/office/officeart/2005/8/layout/vList5"/>
    <dgm:cxn modelId="{B449D131-9A2B-41B5-BE07-47F807CC0151}" type="presOf" srcId="{87E729BC-9736-4B0A-A70C-16DE241091D5}" destId="{DC1F38F5-2B1D-46AC-9BEF-4E36064DD684}" srcOrd="0" destOrd="0" presId="urn:microsoft.com/office/officeart/2005/8/layout/vList5"/>
    <dgm:cxn modelId="{D3EDCC60-05AC-45E2-A75C-2FD16F6D8F66}" type="presOf" srcId="{11D6A55B-4E95-4E05-B5B4-39EC37D23A54}" destId="{DCB1810F-D064-487D-AFCA-385EAB549541}" srcOrd="0" destOrd="0" presId="urn:microsoft.com/office/officeart/2005/8/layout/vList5"/>
    <dgm:cxn modelId="{00BB43A8-56A4-450A-9030-15DF7F1E0163}" srcId="{2F7F63FE-E104-4E13-A679-7B722BC3D946}" destId="{3BCBD20D-6B11-4F79-930C-EBA372C734A5}" srcOrd="2" destOrd="0" parTransId="{22567D4C-75EC-493F-A837-7D977EC186F4}" sibTransId="{5E48AA6A-70A7-4D44-A73F-1F3ABDDB764C}"/>
    <dgm:cxn modelId="{C7E240A8-20C1-4096-99C9-EF2CCEDCA489}" srcId="{63494903-B81F-4F73-8585-B0059B29B1CF}" destId="{C269A4BC-4A20-4697-84FF-54EBF8568195}" srcOrd="0" destOrd="0" parTransId="{74FB4E73-D522-41E9-ADCF-447344CB1842}" sibTransId="{5812872A-BE26-4F3D-9943-850522C69743}"/>
    <dgm:cxn modelId="{D823C696-535E-4478-9A2C-85B148D805E7}" type="presOf" srcId="{63494903-B81F-4F73-8585-B0059B29B1CF}" destId="{556E7BDF-6B15-432E-AA69-19175A65D881}" srcOrd="0" destOrd="0" presId="urn:microsoft.com/office/officeart/2005/8/layout/vList5"/>
    <dgm:cxn modelId="{B4AACE90-92C1-45F9-B85B-E912A1F76CAE}" srcId="{3BCBD20D-6B11-4F79-930C-EBA372C734A5}" destId="{87E729BC-9736-4B0A-A70C-16DE241091D5}" srcOrd="0" destOrd="0" parTransId="{39CA2836-5287-4B84-BF39-4E00EC1694EA}" sibTransId="{1F545F57-B072-469F-AD99-B8CD060E1240}"/>
    <dgm:cxn modelId="{A1E3C90C-6D54-4654-A921-7A89E7E64CF8}" type="presOf" srcId="{C269A4BC-4A20-4697-84FF-54EBF8568195}" destId="{DF63ADB1-81AF-4C0C-A393-426B0DB394FC}" srcOrd="0" destOrd="0" presId="urn:microsoft.com/office/officeart/2005/8/layout/vList5"/>
    <dgm:cxn modelId="{E686BECB-9D3E-43FD-A166-9F01061E9D7B}" srcId="{2F7F63FE-E104-4E13-A679-7B722BC3D946}" destId="{4920F430-3A6F-4A0C-97C4-1C0E3EF5E076}" srcOrd="3" destOrd="0" parTransId="{81D3130A-EF1D-4766-B49D-A2D507FE773F}" sibTransId="{AD729D74-A438-47B4-AA05-937FACE27B88}"/>
    <dgm:cxn modelId="{E86817D1-917C-479E-8827-59A4EDFBC949}" type="presOf" srcId="{4920F430-3A6F-4A0C-97C4-1C0E3EF5E076}" destId="{987A9D18-244F-414E-BE55-1873EE0C5AAE}" srcOrd="0" destOrd="0" presId="urn:microsoft.com/office/officeart/2005/8/layout/vList5"/>
    <dgm:cxn modelId="{EBB00C01-0468-46B4-912C-55E1053355F0}" srcId="{2F7F63FE-E104-4E13-A679-7B722BC3D946}" destId="{11D6A55B-4E95-4E05-B5B4-39EC37D23A54}" srcOrd="1" destOrd="0" parTransId="{FA9039D2-E47A-496A-86E5-55B6C71132A1}" sibTransId="{302B29A2-86A8-477B-AA8A-8D888EE17DAC}"/>
    <dgm:cxn modelId="{3EA90F3F-04D1-4E39-9022-33AC81300CDC}" type="presParOf" srcId="{EB52A280-E5C3-4411-BEDB-3180555C2A1B}" destId="{12AB9F7C-E2D7-4170-94DD-05E7D2166CA8}" srcOrd="0" destOrd="0" presId="urn:microsoft.com/office/officeart/2005/8/layout/vList5"/>
    <dgm:cxn modelId="{C969CD76-B359-49D6-A643-52AC21B4A4FD}" type="presParOf" srcId="{12AB9F7C-E2D7-4170-94DD-05E7D2166CA8}" destId="{556E7BDF-6B15-432E-AA69-19175A65D881}" srcOrd="0" destOrd="0" presId="urn:microsoft.com/office/officeart/2005/8/layout/vList5"/>
    <dgm:cxn modelId="{1BCC0569-F715-42E1-A28D-78B9A0AEC424}" type="presParOf" srcId="{12AB9F7C-E2D7-4170-94DD-05E7D2166CA8}" destId="{DF63ADB1-81AF-4C0C-A393-426B0DB394FC}" srcOrd="1" destOrd="0" presId="urn:microsoft.com/office/officeart/2005/8/layout/vList5"/>
    <dgm:cxn modelId="{4441EC9D-3FA8-49E9-93C3-8FDBB924776B}" type="presParOf" srcId="{EB52A280-E5C3-4411-BEDB-3180555C2A1B}" destId="{662FECEC-D48D-4012-9222-071031F5B4EE}" srcOrd="1" destOrd="0" presId="urn:microsoft.com/office/officeart/2005/8/layout/vList5"/>
    <dgm:cxn modelId="{DEFC6EF7-CBC0-49C0-A6A3-1CFC870E639E}" type="presParOf" srcId="{EB52A280-E5C3-4411-BEDB-3180555C2A1B}" destId="{DBDB5E2C-F20B-4630-81B0-B0C3AA8F2188}" srcOrd="2" destOrd="0" presId="urn:microsoft.com/office/officeart/2005/8/layout/vList5"/>
    <dgm:cxn modelId="{0B125C8E-1159-4EBF-9523-BC90C24A30CF}" type="presParOf" srcId="{DBDB5E2C-F20B-4630-81B0-B0C3AA8F2188}" destId="{DCB1810F-D064-487D-AFCA-385EAB549541}" srcOrd="0" destOrd="0" presId="urn:microsoft.com/office/officeart/2005/8/layout/vList5"/>
    <dgm:cxn modelId="{B306B923-AC28-4AE2-983A-494E4662152A}" type="presParOf" srcId="{DBDB5E2C-F20B-4630-81B0-B0C3AA8F2188}" destId="{D7D452F2-8BBC-4A52-BE1D-52FEE22743D4}" srcOrd="1" destOrd="0" presId="urn:microsoft.com/office/officeart/2005/8/layout/vList5"/>
    <dgm:cxn modelId="{BA6C43C7-0FCB-44CA-B470-84B5A58C9D05}" type="presParOf" srcId="{EB52A280-E5C3-4411-BEDB-3180555C2A1B}" destId="{F49187CA-DA2B-46A7-8C5F-49D202176EF2}" srcOrd="3" destOrd="0" presId="urn:microsoft.com/office/officeart/2005/8/layout/vList5"/>
    <dgm:cxn modelId="{F76990F8-4451-4E33-A805-BEEFC6B588F6}" type="presParOf" srcId="{EB52A280-E5C3-4411-BEDB-3180555C2A1B}" destId="{FCC666FC-138B-4806-97E9-462F775E6C40}" srcOrd="4" destOrd="0" presId="urn:microsoft.com/office/officeart/2005/8/layout/vList5"/>
    <dgm:cxn modelId="{DEC3E41F-2E87-4164-8D48-F7B2B1AB60C0}" type="presParOf" srcId="{FCC666FC-138B-4806-97E9-462F775E6C40}" destId="{A2C15648-E75F-41C7-97F3-7E681DE293CF}" srcOrd="0" destOrd="0" presId="urn:microsoft.com/office/officeart/2005/8/layout/vList5"/>
    <dgm:cxn modelId="{CF68A4A0-FADE-465F-8342-4E405EEFC1AA}" type="presParOf" srcId="{FCC666FC-138B-4806-97E9-462F775E6C40}" destId="{DC1F38F5-2B1D-46AC-9BEF-4E36064DD684}" srcOrd="1" destOrd="0" presId="urn:microsoft.com/office/officeart/2005/8/layout/vList5"/>
    <dgm:cxn modelId="{7BD7EFD8-DD79-4292-9D4E-C6957E9E688E}" type="presParOf" srcId="{EB52A280-E5C3-4411-BEDB-3180555C2A1B}" destId="{86B50660-B2EC-4122-B5E6-BFA6F2D4B2F4}" srcOrd="5" destOrd="0" presId="urn:microsoft.com/office/officeart/2005/8/layout/vList5"/>
    <dgm:cxn modelId="{48548984-A8CB-4A2A-AEF6-A0DF00523CD4}" type="presParOf" srcId="{EB52A280-E5C3-4411-BEDB-3180555C2A1B}" destId="{50A0C8EB-1B10-4DF2-8559-8F7E388BB9AF}" srcOrd="6" destOrd="0" presId="urn:microsoft.com/office/officeart/2005/8/layout/vList5"/>
    <dgm:cxn modelId="{16A25E61-CB31-4172-8817-C8C0463FD38A}" type="presParOf" srcId="{50A0C8EB-1B10-4DF2-8559-8F7E388BB9AF}" destId="{987A9D18-244F-414E-BE55-1873EE0C5AAE}" srcOrd="0" destOrd="0" presId="urn:microsoft.com/office/officeart/2005/8/layout/vList5"/>
    <dgm:cxn modelId="{7A9D60DD-49CF-4B04-BAEC-C5C1449383F9}" type="presParOf" srcId="{50A0C8EB-1B10-4DF2-8559-8F7E388BB9AF}" destId="{E703F427-6934-46D9-BC2C-C1A09C4EE6A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F8570CB-E3C3-46BC-A15C-9352711DBB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7576487-804A-4A1D-B6E8-DA26A076B3CF}">
      <dgm:prSet/>
      <dgm:spPr/>
      <dgm:t>
        <a:bodyPr/>
        <a:lstStyle/>
        <a:p>
          <a:pPr rtl="0"/>
          <a:r>
            <a:rPr lang="en-US" dirty="0" smtClean="0"/>
            <a:t>Reachability properties </a:t>
          </a:r>
          <a:endParaRPr lang="en-US" dirty="0"/>
        </a:p>
      </dgm:t>
    </dgm:pt>
    <dgm:pt modelId="{E75FE3BB-632F-44C7-8E29-142CDEB19924}" type="parTrans" cxnId="{9953057F-9911-4C99-9898-1818E2545B06}">
      <dgm:prSet/>
      <dgm:spPr/>
      <dgm:t>
        <a:bodyPr/>
        <a:lstStyle/>
        <a:p>
          <a:endParaRPr lang="en-US"/>
        </a:p>
      </dgm:t>
    </dgm:pt>
    <dgm:pt modelId="{43A1C882-798D-45A5-90B9-9AC8C78F2850}" type="sibTrans" cxnId="{9953057F-9911-4C99-9898-1818E2545B06}">
      <dgm:prSet/>
      <dgm:spPr/>
      <dgm:t>
        <a:bodyPr/>
        <a:lstStyle/>
        <a:p>
          <a:endParaRPr lang="en-US"/>
        </a:p>
      </dgm:t>
    </dgm:pt>
    <dgm:pt modelId="{245B241E-3597-4270-B663-ECE3384C2D12}">
      <dgm:prSet/>
      <dgm:spPr/>
      <dgm:t>
        <a:bodyPr/>
        <a:lstStyle/>
        <a:p>
          <a:pPr rtl="0"/>
          <a:r>
            <a:rPr lang="en-US" dirty="0" smtClean="0"/>
            <a:t>State formulas</a:t>
          </a:r>
          <a:endParaRPr lang="en-US" dirty="0"/>
        </a:p>
      </dgm:t>
    </dgm:pt>
    <dgm:pt modelId="{60BBE8CD-2906-49CD-AB10-C24D9E885F7B}" type="parTrans" cxnId="{28A62568-4F2F-45B8-901E-1CC1CE776572}">
      <dgm:prSet/>
      <dgm:spPr/>
      <dgm:t>
        <a:bodyPr/>
        <a:lstStyle/>
        <a:p>
          <a:endParaRPr lang="en-US"/>
        </a:p>
      </dgm:t>
    </dgm:pt>
    <dgm:pt modelId="{25978AFE-A302-41C9-8A4C-BA87D8655CBA}" type="sibTrans" cxnId="{28A62568-4F2F-45B8-901E-1CC1CE776572}">
      <dgm:prSet/>
      <dgm:spPr/>
      <dgm:t>
        <a:bodyPr/>
        <a:lstStyle/>
        <a:p>
          <a:endParaRPr lang="en-US"/>
        </a:p>
      </dgm:t>
    </dgm:pt>
    <dgm:pt modelId="{176094C8-FC66-405A-B3DD-51F7F41A9A0F}">
      <dgm:prSet/>
      <dgm:spPr/>
      <dgm:t>
        <a:bodyPr/>
        <a:lstStyle/>
        <a:p>
          <a:pPr rtl="0"/>
          <a:r>
            <a:rPr lang="en-US" dirty="0" smtClean="0"/>
            <a:t>Universal, existential, and generic </a:t>
          </a:r>
          <a:endParaRPr lang="en-US" dirty="0"/>
        </a:p>
      </dgm:t>
    </dgm:pt>
    <dgm:pt modelId="{337A83DC-F94D-493E-8EEF-7DF2FA6410D5}" type="parTrans" cxnId="{6DA27841-FA2A-45C6-BD11-EB634600AB12}">
      <dgm:prSet/>
      <dgm:spPr/>
      <dgm:t>
        <a:bodyPr/>
        <a:lstStyle/>
        <a:p>
          <a:endParaRPr lang="en-US"/>
        </a:p>
      </dgm:t>
    </dgm:pt>
    <dgm:pt modelId="{192CC9B5-2399-4BF9-A8B8-52009C272373}" type="sibTrans" cxnId="{6DA27841-FA2A-45C6-BD11-EB634600AB12}">
      <dgm:prSet/>
      <dgm:spPr/>
      <dgm:t>
        <a:bodyPr/>
        <a:lstStyle/>
        <a:p>
          <a:endParaRPr lang="en-US"/>
        </a:p>
      </dgm:t>
    </dgm:pt>
    <dgm:pt modelId="{BDA70E4C-691E-4ECA-B719-F5D7274D69B9}" type="pres">
      <dgm:prSet presAssocID="{6F8570CB-E3C3-46BC-A15C-9352711DBB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C0378C-ADE0-4A30-BD15-4E3047E060C4}" type="pres">
      <dgm:prSet presAssocID="{67576487-804A-4A1D-B6E8-DA26A076B3CF}" presName="parentText" presStyleLbl="node1" presStyleIdx="0" presStyleCnt="1" custLinFactNeighborY="-10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66840-8D49-4FEE-A9EA-DA00654F783D}" type="pres">
      <dgm:prSet presAssocID="{67576487-804A-4A1D-B6E8-DA26A076B3C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4FC269-A6D4-4AED-A9EE-DDBC9E766955}" type="presOf" srcId="{176094C8-FC66-405A-B3DD-51F7F41A9A0F}" destId="{1D966840-8D49-4FEE-A9EA-DA00654F783D}" srcOrd="0" destOrd="1" presId="urn:microsoft.com/office/officeart/2005/8/layout/vList2"/>
    <dgm:cxn modelId="{28A62568-4F2F-45B8-901E-1CC1CE776572}" srcId="{67576487-804A-4A1D-B6E8-DA26A076B3CF}" destId="{245B241E-3597-4270-B663-ECE3384C2D12}" srcOrd="0" destOrd="0" parTransId="{60BBE8CD-2906-49CD-AB10-C24D9E885F7B}" sibTransId="{25978AFE-A302-41C9-8A4C-BA87D8655CBA}"/>
    <dgm:cxn modelId="{7B885D67-EF25-4560-B22D-C14680C323C6}" type="presOf" srcId="{6F8570CB-E3C3-46BC-A15C-9352711DBB4F}" destId="{BDA70E4C-691E-4ECA-B719-F5D7274D69B9}" srcOrd="0" destOrd="0" presId="urn:microsoft.com/office/officeart/2005/8/layout/vList2"/>
    <dgm:cxn modelId="{9953057F-9911-4C99-9898-1818E2545B06}" srcId="{6F8570CB-E3C3-46BC-A15C-9352711DBB4F}" destId="{67576487-804A-4A1D-B6E8-DA26A076B3CF}" srcOrd="0" destOrd="0" parTransId="{E75FE3BB-632F-44C7-8E29-142CDEB19924}" sibTransId="{43A1C882-798D-45A5-90B9-9AC8C78F2850}"/>
    <dgm:cxn modelId="{6DA27841-FA2A-45C6-BD11-EB634600AB12}" srcId="{245B241E-3597-4270-B663-ECE3384C2D12}" destId="{176094C8-FC66-405A-B3DD-51F7F41A9A0F}" srcOrd="0" destOrd="0" parTransId="{337A83DC-F94D-493E-8EEF-7DF2FA6410D5}" sibTransId="{192CC9B5-2399-4BF9-A8B8-52009C272373}"/>
    <dgm:cxn modelId="{BDA7F78C-9C98-432F-A744-4C44F33BCA7E}" type="presOf" srcId="{67576487-804A-4A1D-B6E8-DA26A076B3CF}" destId="{AAC0378C-ADE0-4A30-BD15-4E3047E060C4}" srcOrd="0" destOrd="0" presId="urn:microsoft.com/office/officeart/2005/8/layout/vList2"/>
    <dgm:cxn modelId="{15FBE0CC-620C-4462-915D-3F23187B1EEB}" type="presOf" srcId="{245B241E-3597-4270-B663-ECE3384C2D12}" destId="{1D966840-8D49-4FEE-A9EA-DA00654F783D}" srcOrd="0" destOrd="0" presId="urn:microsoft.com/office/officeart/2005/8/layout/vList2"/>
    <dgm:cxn modelId="{28E1E0A4-1D39-4B4D-BA9E-B92159A79A33}" type="presParOf" srcId="{BDA70E4C-691E-4ECA-B719-F5D7274D69B9}" destId="{AAC0378C-ADE0-4A30-BD15-4E3047E060C4}" srcOrd="0" destOrd="0" presId="urn:microsoft.com/office/officeart/2005/8/layout/vList2"/>
    <dgm:cxn modelId="{2859AF00-1433-467F-8D38-7795C5F4FBD3}" type="presParOf" srcId="{BDA70E4C-691E-4ECA-B719-F5D7274D69B9}" destId="{1D966840-8D49-4FEE-A9EA-DA00654F78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AE375C-EFAF-44E1-9D22-A8D704C8BB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30BC80-8EC4-4B00-8C35-1918A8458C08}">
      <dgm:prSet/>
      <dgm:spPr/>
      <dgm:t>
        <a:bodyPr/>
        <a:lstStyle/>
        <a:p>
          <a:pPr rtl="0"/>
          <a:r>
            <a:rPr lang="en-US" b="0" i="0" baseline="0" dirty="0" smtClean="0"/>
            <a:t>Temporal logic specifications </a:t>
          </a:r>
          <a:endParaRPr lang="en-US" dirty="0"/>
        </a:p>
      </dgm:t>
    </dgm:pt>
    <dgm:pt modelId="{E3CD52FD-75D8-44C0-B124-AC58EC8C0C9D}" type="parTrans" cxnId="{5F5AA1AB-116C-4DB8-AA9C-A0BFBF0E88EC}">
      <dgm:prSet/>
      <dgm:spPr/>
      <dgm:t>
        <a:bodyPr/>
        <a:lstStyle/>
        <a:p>
          <a:endParaRPr lang="en-US"/>
        </a:p>
      </dgm:t>
    </dgm:pt>
    <dgm:pt modelId="{01365ACE-2BF3-46DE-9FC8-6B33B049C137}" type="sibTrans" cxnId="{5F5AA1AB-116C-4DB8-AA9C-A0BFBF0E88EC}">
      <dgm:prSet/>
      <dgm:spPr/>
      <dgm:t>
        <a:bodyPr/>
        <a:lstStyle/>
        <a:p>
          <a:endParaRPr lang="en-US"/>
        </a:p>
      </dgm:t>
    </dgm:pt>
    <dgm:pt modelId="{20E75A07-788D-4857-ABF9-43C021DF59A2}">
      <dgm:prSet/>
      <dgm:spPr/>
      <dgm:t>
        <a:bodyPr/>
        <a:lstStyle/>
        <a:p>
          <a:pPr rtl="0"/>
          <a:r>
            <a:rPr lang="en-US" b="0" i="0" baseline="0" dirty="0" smtClean="0"/>
            <a:t>Path formulas</a:t>
          </a:r>
          <a:endParaRPr lang="en-US" dirty="0"/>
        </a:p>
      </dgm:t>
    </dgm:pt>
    <dgm:pt modelId="{81F52689-910A-40DC-8F22-16213CB74FAD}" type="parTrans" cxnId="{6C40B715-0FFB-4CD2-9EAC-219EDF3F30B8}">
      <dgm:prSet/>
      <dgm:spPr/>
      <dgm:t>
        <a:bodyPr/>
        <a:lstStyle/>
        <a:p>
          <a:endParaRPr lang="en-US"/>
        </a:p>
      </dgm:t>
    </dgm:pt>
    <dgm:pt modelId="{E88BA03C-C399-4EB8-9E2D-D4DF30313AAA}" type="sibTrans" cxnId="{6C40B715-0FFB-4CD2-9EAC-219EDF3F30B8}">
      <dgm:prSet/>
      <dgm:spPr/>
      <dgm:t>
        <a:bodyPr/>
        <a:lstStyle/>
        <a:p>
          <a:endParaRPr lang="en-US"/>
        </a:p>
      </dgm:t>
    </dgm:pt>
    <dgm:pt modelId="{B671ECA0-9563-4DE8-B072-BE56C078CFB0}">
      <dgm:prSet/>
      <dgm:spPr/>
      <dgm:t>
        <a:bodyPr/>
        <a:lstStyle/>
        <a:p>
          <a:pPr rtl="0"/>
          <a:r>
            <a:rPr lang="en-US" b="0" i="0" baseline="0" dirty="0" smtClean="0"/>
            <a:t>Subset of ACTL* with USF as atomic propositions</a:t>
          </a:r>
          <a:endParaRPr lang="en-US" dirty="0"/>
        </a:p>
      </dgm:t>
    </dgm:pt>
    <dgm:pt modelId="{EFDC3E1F-CDC9-4107-A44B-E4A3A85EDF63}" type="parTrans" cxnId="{CA00AAAC-CF00-4FF4-8499-3294AB30DAE8}">
      <dgm:prSet/>
      <dgm:spPr/>
      <dgm:t>
        <a:bodyPr/>
        <a:lstStyle/>
        <a:p>
          <a:endParaRPr lang="en-US"/>
        </a:p>
      </dgm:t>
    </dgm:pt>
    <dgm:pt modelId="{E7A6505E-2724-43F0-A196-E1DA3C08D992}" type="sibTrans" cxnId="{CA00AAAC-CF00-4FF4-8499-3294AB30DAE8}">
      <dgm:prSet/>
      <dgm:spPr/>
      <dgm:t>
        <a:bodyPr/>
        <a:lstStyle/>
        <a:p>
          <a:endParaRPr lang="en-US"/>
        </a:p>
      </dgm:t>
    </dgm:pt>
    <dgm:pt modelId="{DE0D284B-D970-4D16-86B0-6E6F0D8DAA05}">
      <dgm:prSet/>
      <dgm:spPr/>
      <dgm:t>
        <a:bodyPr/>
        <a:lstStyle/>
        <a:p>
          <a:pPr rtl="0"/>
          <a:endParaRPr lang="en-US" b="0" i="0" baseline="0" dirty="0"/>
        </a:p>
      </dgm:t>
    </dgm:pt>
    <dgm:pt modelId="{A29D4456-966E-49D4-9D62-0E5B54061A0C}" type="parTrans" cxnId="{5F1C5993-0D70-451A-92B0-EC7B486665FE}">
      <dgm:prSet/>
      <dgm:spPr/>
      <dgm:t>
        <a:bodyPr/>
        <a:lstStyle/>
        <a:p>
          <a:endParaRPr lang="en-US"/>
        </a:p>
      </dgm:t>
    </dgm:pt>
    <dgm:pt modelId="{29375567-6972-42ED-846B-0F02A604B65C}" type="sibTrans" cxnId="{5F1C5993-0D70-451A-92B0-EC7B486665FE}">
      <dgm:prSet/>
      <dgm:spPr/>
      <dgm:t>
        <a:bodyPr/>
        <a:lstStyle/>
        <a:p>
          <a:endParaRPr lang="en-US"/>
        </a:p>
      </dgm:t>
    </dgm:pt>
    <dgm:pt modelId="{70B5DF6F-623B-4481-A096-CD35BDE5192F}" type="pres">
      <dgm:prSet presAssocID="{BDAE375C-EFAF-44E1-9D22-A8D704C8BB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F2C9AA-BE71-4EE4-A683-5C62B455F498}" type="pres">
      <dgm:prSet presAssocID="{C130BC80-8EC4-4B00-8C35-1918A8458C08}" presName="parentText" presStyleLbl="node1" presStyleIdx="0" presStyleCnt="1" custLinFactNeighborY="-68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F4A9C4-91C6-44A6-9744-7D696B9B4E50}" type="pres">
      <dgm:prSet presAssocID="{C130BC80-8EC4-4B00-8C35-1918A8458C0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5AA1AB-116C-4DB8-AA9C-A0BFBF0E88EC}" srcId="{BDAE375C-EFAF-44E1-9D22-A8D704C8BB4A}" destId="{C130BC80-8EC4-4B00-8C35-1918A8458C08}" srcOrd="0" destOrd="0" parTransId="{E3CD52FD-75D8-44C0-B124-AC58EC8C0C9D}" sibTransId="{01365ACE-2BF3-46DE-9FC8-6B33B049C137}"/>
    <dgm:cxn modelId="{17ECF86D-17AE-4535-ACE8-DF0B6294E7BA}" type="presOf" srcId="{DE0D284B-D970-4D16-86B0-6E6F0D8DAA05}" destId="{9CF4A9C4-91C6-44A6-9744-7D696B9B4E50}" srcOrd="0" destOrd="2" presId="urn:microsoft.com/office/officeart/2005/8/layout/vList2"/>
    <dgm:cxn modelId="{5F1C5993-0D70-451A-92B0-EC7B486665FE}" srcId="{C130BC80-8EC4-4B00-8C35-1918A8458C08}" destId="{DE0D284B-D970-4D16-86B0-6E6F0D8DAA05}" srcOrd="1" destOrd="0" parTransId="{A29D4456-966E-49D4-9D62-0E5B54061A0C}" sibTransId="{29375567-6972-42ED-846B-0F02A604B65C}"/>
    <dgm:cxn modelId="{85B73823-B164-4496-B196-12CE5BAF3A3C}" type="presOf" srcId="{B671ECA0-9563-4DE8-B072-BE56C078CFB0}" destId="{9CF4A9C4-91C6-44A6-9744-7D696B9B4E50}" srcOrd="0" destOrd="1" presId="urn:microsoft.com/office/officeart/2005/8/layout/vList2"/>
    <dgm:cxn modelId="{4C647F3D-D6BB-45B5-ABC1-6C4B3D5C03B0}" type="presOf" srcId="{20E75A07-788D-4857-ABF9-43C021DF59A2}" destId="{9CF4A9C4-91C6-44A6-9744-7D696B9B4E50}" srcOrd="0" destOrd="0" presId="urn:microsoft.com/office/officeart/2005/8/layout/vList2"/>
    <dgm:cxn modelId="{6C40B715-0FFB-4CD2-9EAC-219EDF3F30B8}" srcId="{C130BC80-8EC4-4B00-8C35-1918A8458C08}" destId="{20E75A07-788D-4857-ABF9-43C021DF59A2}" srcOrd="0" destOrd="0" parTransId="{81F52689-910A-40DC-8F22-16213CB74FAD}" sibTransId="{E88BA03C-C399-4EB8-9E2D-D4DF30313AAA}"/>
    <dgm:cxn modelId="{6EAD4D86-D9BF-41CD-9AED-FC452B335A7E}" type="presOf" srcId="{C130BC80-8EC4-4B00-8C35-1918A8458C08}" destId="{08F2C9AA-BE71-4EE4-A683-5C62B455F498}" srcOrd="0" destOrd="0" presId="urn:microsoft.com/office/officeart/2005/8/layout/vList2"/>
    <dgm:cxn modelId="{D5D03C7D-21CC-4214-BD28-BECB2285B6AF}" type="presOf" srcId="{BDAE375C-EFAF-44E1-9D22-A8D704C8BB4A}" destId="{70B5DF6F-623B-4481-A096-CD35BDE5192F}" srcOrd="0" destOrd="0" presId="urn:microsoft.com/office/officeart/2005/8/layout/vList2"/>
    <dgm:cxn modelId="{CA00AAAC-CF00-4FF4-8499-3294AB30DAE8}" srcId="{20E75A07-788D-4857-ABF9-43C021DF59A2}" destId="{B671ECA0-9563-4DE8-B072-BE56C078CFB0}" srcOrd="0" destOrd="0" parTransId="{EFDC3E1F-CDC9-4107-A44B-E4A3A85EDF63}" sibTransId="{E7A6505E-2724-43F0-A196-E1DA3C08D992}"/>
    <dgm:cxn modelId="{47A1E27C-42E9-49A8-AC54-16FA0335DEFE}" type="presParOf" srcId="{70B5DF6F-623B-4481-A096-CD35BDE5192F}" destId="{08F2C9AA-BE71-4EE4-A683-5C62B455F498}" srcOrd="0" destOrd="0" presId="urn:microsoft.com/office/officeart/2005/8/layout/vList2"/>
    <dgm:cxn modelId="{645FB940-F652-4579-A659-31D9F018E6F6}" type="presParOf" srcId="{70B5DF6F-623B-4481-A096-CD35BDE5192F}" destId="{9CF4A9C4-91C6-44A6-9744-7D696B9B4E5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F8570CB-E3C3-46BC-A15C-9352711DBB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576487-804A-4A1D-B6E8-DA26A076B3CF}">
      <dgm:prSet/>
      <dgm:spPr/>
      <dgm:t>
        <a:bodyPr/>
        <a:lstStyle/>
        <a:p>
          <a:pPr rtl="0"/>
          <a:r>
            <a:rPr lang="en-US" dirty="0" smtClean="0"/>
            <a:t>Propositions</a:t>
          </a:r>
          <a:endParaRPr lang="en-US" dirty="0"/>
        </a:p>
      </dgm:t>
    </dgm:pt>
    <dgm:pt modelId="{E75FE3BB-632F-44C7-8E29-142CDEB19924}" type="parTrans" cxnId="{9953057F-9911-4C99-9898-1818E2545B06}">
      <dgm:prSet/>
      <dgm:spPr/>
      <dgm:t>
        <a:bodyPr/>
        <a:lstStyle/>
        <a:p>
          <a:endParaRPr lang="en-US"/>
        </a:p>
      </dgm:t>
    </dgm:pt>
    <dgm:pt modelId="{43A1C882-798D-45A5-90B9-9AC8C78F2850}" type="sibTrans" cxnId="{9953057F-9911-4C99-9898-1818E2545B06}">
      <dgm:prSet/>
      <dgm:spPr/>
      <dgm:t>
        <a:bodyPr/>
        <a:lstStyle/>
        <a:p>
          <a:endParaRPr lang="en-US"/>
        </a:p>
      </dgm:t>
    </dgm:pt>
    <dgm:pt modelId="{245B241E-3597-4270-B663-ECE3384C2D12}">
      <dgm:prSet/>
      <dgm:spPr/>
      <dgm:t>
        <a:bodyPr/>
        <a:lstStyle/>
        <a:p>
          <a:pPr rtl="0"/>
          <a:r>
            <a:rPr lang="en-US" dirty="0" smtClean="0"/>
            <a:t>Basic range over Booleans</a:t>
          </a:r>
          <a:endParaRPr lang="en-US" dirty="0"/>
        </a:p>
      </dgm:t>
    </dgm:pt>
    <dgm:pt modelId="{60BBE8CD-2906-49CD-AB10-C24D9E885F7B}" type="parTrans" cxnId="{28A62568-4F2F-45B8-901E-1CC1CE776572}">
      <dgm:prSet/>
      <dgm:spPr/>
      <dgm:t>
        <a:bodyPr/>
        <a:lstStyle/>
        <a:p>
          <a:endParaRPr lang="en-US"/>
        </a:p>
      </dgm:t>
    </dgm:pt>
    <dgm:pt modelId="{25978AFE-A302-41C9-8A4C-BA87D8655CBA}" type="sibTrans" cxnId="{28A62568-4F2F-45B8-901E-1CC1CE776572}">
      <dgm:prSet/>
      <dgm:spPr/>
      <dgm:t>
        <a:bodyPr/>
        <a:lstStyle/>
        <a:p>
          <a:endParaRPr lang="en-US"/>
        </a:p>
      </dgm:t>
    </dgm:pt>
    <dgm:pt modelId="{3F1863F9-8809-4D90-9167-30B5BB2C3F4A}">
      <dgm:prSet/>
      <dgm:spPr/>
      <dgm:t>
        <a:bodyPr/>
        <a:lstStyle/>
        <a:p>
          <a:pPr rtl="0"/>
          <a:r>
            <a:rPr lang="en-US" dirty="0" smtClean="0"/>
            <a:t>Parametric range over  rows of parameterized  array</a:t>
          </a:r>
          <a:endParaRPr lang="en-US" dirty="0"/>
        </a:p>
      </dgm:t>
    </dgm:pt>
    <dgm:pt modelId="{B1ACE3CE-420C-4164-9714-31C651879066}" type="parTrans" cxnId="{62847A2E-EE15-4145-B2CA-85DF13CB268F}">
      <dgm:prSet/>
      <dgm:spPr/>
      <dgm:t>
        <a:bodyPr/>
        <a:lstStyle/>
        <a:p>
          <a:endParaRPr lang="en-US"/>
        </a:p>
      </dgm:t>
    </dgm:pt>
    <dgm:pt modelId="{4817D124-0314-45B9-A0FF-1999D6465EED}" type="sibTrans" cxnId="{62847A2E-EE15-4145-B2CA-85DF13CB268F}">
      <dgm:prSet/>
      <dgm:spPr/>
      <dgm:t>
        <a:bodyPr/>
        <a:lstStyle/>
        <a:p>
          <a:endParaRPr lang="en-US"/>
        </a:p>
      </dgm:t>
    </dgm:pt>
    <dgm:pt modelId="{BDA70E4C-691E-4ECA-B719-F5D7274D69B9}" type="pres">
      <dgm:prSet presAssocID="{6F8570CB-E3C3-46BC-A15C-9352711DBB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C0378C-ADE0-4A30-BD15-4E3047E060C4}" type="pres">
      <dgm:prSet presAssocID="{67576487-804A-4A1D-B6E8-DA26A076B3CF}" presName="parentText" presStyleLbl="node1" presStyleIdx="0" presStyleCnt="1" custLinFactNeighborY="-10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66840-8D49-4FEE-A9EA-DA00654F783D}" type="pres">
      <dgm:prSet presAssocID="{67576487-804A-4A1D-B6E8-DA26A076B3C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A62568-4F2F-45B8-901E-1CC1CE776572}" srcId="{67576487-804A-4A1D-B6E8-DA26A076B3CF}" destId="{245B241E-3597-4270-B663-ECE3384C2D12}" srcOrd="0" destOrd="0" parTransId="{60BBE8CD-2906-49CD-AB10-C24D9E885F7B}" sibTransId="{25978AFE-A302-41C9-8A4C-BA87D8655CBA}"/>
    <dgm:cxn modelId="{9953057F-9911-4C99-9898-1818E2545B06}" srcId="{6F8570CB-E3C3-46BC-A15C-9352711DBB4F}" destId="{67576487-804A-4A1D-B6E8-DA26A076B3CF}" srcOrd="0" destOrd="0" parTransId="{E75FE3BB-632F-44C7-8E29-142CDEB19924}" sibTransId="{43A1C882-798D-45A5-90B9-9AC8C78F2850}"/>
    <dgm:cxn modelId="{62847A2E-EE15-4145-B2CA-85DF13CB268F}" srcId="{67576487-804A-4A1D-B6E8-DA26A076B3CF}" destId="{3F1863F9-8809-4D90-9167-30B5BB2C3F4A}" srcOrd="1" destOrd="0" parTransId="{B1ACE3CE-420C-4164-9714-31C651879066}" sibTransId="{4817D124-0314-45B9-A0FF-1999D6465EED}"/>
    <dgm:cxn modelId="{B4DA932A-9368-4BB5-848C-40918145057C}" type="presOf" srcId="{3F1863F9-8809-4D90-9167-30B5BB2C3F4A}" destId="{1D966840-8D49-4FEE-A9EA-DA00654F783D}" srcOrd="0" destOrd="1" presId="urn:microsoft.com/office/officeart/2005/8/layout/vList2"/>
    <dgm:cxn modelId="{86C33FA0-A6F5-4DE8-98E9-E8610990E0AF}" type="presOf" srcId="{245B241E-3597-4270-B663-ECE3384C2D12}" destId="{1D966840-8D49-4FEE-A9EA-DA00654F783D}" srcOrd="0" destOrd="0" presId="urn:microsoft.com/office/officeart/2005/8/layout/vList2"/>
    <dgm:cxn modelId="{A6D3A098-78E1-46C4-8C1B-7C2B553190BD}" type="presOf" srcId="{67576487-804A-4A1D-B6E8-DA26A076B3CF}" destId="{AAC0378C-ADE0-4A30-BD15-4E3047E060C4}" srcOrd="0" destOrd="0" presId="urn:microsoft.com/office/officeart/2005/8/layout/vList2"/>
    <dgm:cxn modelId="{67C4E2B5-BECE-4F8F-BC86-785FA7D222D9}" type="presOf" srcId="{6F8570CB-E3C3-46BC-A15C-9352711DBB4F}" destId="{BDA70E4C-691E-4ECA-B719-F5D7274D69B9}" srcOrd="0" destOrd="0" presId="urn:microsoft.com/office/officeart/2005/8/layout/vList2"/>
    <dgm:cxn modelId="{91C15A1D-11E7-4373-B655-D8784D139FCF}" type="presParOf" srcId="{BDA70E4C-691E-4ECA-B719-F5D7274D69B9}" destId="{AAC0378C-ADE0-4A30-BD15-4E3047E060C4}" srcOrd="0" destOrd="0" presId="urn:microsoft.com/office/officeart/2005/8/layout/vList2"/>
    <dgm:cxn modelId="{169508B3-C3E6-4AEB-88DB-93B10120B1D0}" type="presParOf" srcId="{BDA70E4C-691E-4ECA-B719-F5D7274D69B9}" destId="{1D966840-8D49-4FEE-A9EA-DA00654F78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0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86C1ED0-4BCF-430C-8ED6-1AB5BAC918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D04845-E751-4F34-A105-FAF6740A6C9D}">
      <dgm:prSet/>
      <dgm:spPr/>
      <dgm:t>
        <a:bodyPr/>
        <a:lstStyle/>
        <a:p>
          <a:pPr rtl="0"/>
          <a:r>
            <a:rPr lang="en-US" dirty="0" smtClean="0"/>
            <a:t>Complexities and Solutions</a:t>
          </a:r>
          <a:endParaRPr lang="en-US" dirty="0"/>
        </a:p>
      </dgm:t>
    </dgm:pt>
    <dgm:pt modelId="{D4F89A77-F15E-407E-AF97-8467A5713F56}" type="parTrans" cxnId="{B7CA1E38-8572-49C8-A716-5C8A2572B899}">
      <dgm:prSet/>
      <dgm:spPr/>
      <dgm:t>
        <a:bodyPr/>
        <a:lstStyle/>
        <a:p>
          <a:endParaRPr lang="en-US"/>
        </a:p>
      </dgm:t>
    </dgm:pt>
    <dgm:pt modelId="{FFDFB4CC-BC85-4DD1-B43B-CED23C1CA562}" type="sibTrans" cxnId="{B7CA1E38-8572-49C8-A716-5C8A2572B899}">
      <dgm:prSet/>
      <dgm:spPr/>
      <dgm:t>
        <a:bodyPr/>
        <a:lstStyle/>
        <a:p>
          <a:endParaRPr lang="en-US"/>
        </a:p>
      </dgm:t>
    </dgm:pt>
    <dgm:pt modelId="{E4663BDF-5886-412D-BB09-2E9EA98DE623}">
      <dgm:prSet/>
      <dgm:spPr/>
      <dgm:t>
        <a:bodyPr/>
        <a:lstStyle/>
        <a:p>
          <a:pPr rtl="0"/>
          <a:r>
            <a:rPr lang="en-US" sz="2100" dirty="0" smtClean="0"/>
            <a:t>Multiple, linked, parametric arrays</a:t>
          </a:r>
          <a:endParaRPr lang="en-US" sz="2100" dirty="0"/>
        </a:p>
      </dgm:t>
    </dgm:pt>
    <dgm:pt modelId="{A06593E7-0337-4E36-935C-AAC6A012EEB9}" type="parTrans" cxnId="{91687660-002A-4BF7-A4EC-21F642A3FBE8}">
      <dgm:prSet/>
      <dgm:spPr/>
      <dgm:t>
        <a:bodyPr/>
        <a:lstStyle/>
        <a:p>
          <a:endParaRPr lang="en-US"/>
        </a:p>
      </dgm:t>
    </dgm:pt>
    <dgm:pt modelId="{BCF297D5-82DB-4A78-B73D-D34EC171FE68}" type="sibTrans" cxnId="{91687660-002A-4BF7-A4EC-21F642A3FBE8}">
      <dgm:prSet/>
      <dgm:spPr/>
      <dgm:t>
        <a:bodyPr/>
        <a:lstStyle/>
        <a:p>
          <a:endParaRPr lang="en-US"/>
        </a:p>
      </dgm:t>
    </dgm:pt>
    <dgm:pt modelId="{3497DEE6-E5E4-41FF-BA8A-7F47F9FF5879}">
      <dgm:prSet custT="1"/>
      <dgm:spPr/>
      <dgm:t>
        <a:bodyPr/>
        <a:lstStyle/>
        <a:p>
          <a:pPr rtl="0"/>
          <a:r>
            <a:rPr lang="en-US" sz="1800" dirty="0" smtClean="0"/>
            <a:t>Extended PGCL to handle multiple parametric arrays</a:t>
          </a:r>
          <a:endParaRPr lang="en-US" sz="1800" dirty="0"/>
        </a:p>
      </dgm:t>
    </dgm:pt>
    <dgm:pt modelId="{4789F0E8-88A1-4A16-8559-41590CB41982}" type="parTrans" cxnId="{EF8E03EB-8B00-4908-B5C4-2016CD3164BB}">
      <dgm:prSet/>
      <dgm:spPr/>
      <dgm:t>
        <a:bodyPr/>
        <a:lstStyle/>
        <a:p>
          <a:endParaRPr lang="en-US"/>
        </a:p>
      </dgm:t>
    </dgm:pt>
    <dgm:pt modelId="{D2282A5E-FF0E-4A39-B0D5-D8660A589B53}" type="sibTrans" cxnId="{EF8E03EB-8B00-4908-B5C4-2016CD3164BB}">
      <dgm:prSet/>
      <dgm:spPr/>
      <dgm:t>
        <a:bodyPr/>
        <a:lstStyle/>
        <a:p>
          <a:endParaRPr lang="en-US"/>
        </a:p>
      </dgm:t>
    </dgm:pt>
    <dgm:pt modelId="{62568D40-2F2D-43D0-B41F-DB86593CB76D}">
      <dgm:prSet custT="1"/>
      <dgm:spPr/>
      <dgm:t>
        <a:bodyPr/>
        <a:lstStyle/>
        <a:p>
          <a:pPr rtl="0"/>
          <a:r>
            <a:rPr lang="en-US" sz="1800" dirty="0" smtClean="0"/>
            <a:t>New small model theorems</a:t>
          </a:r>
          <a:endParaRPr lang="en-US" sz="1800" dirty="0"/>
        </a:p>
      </dgm:t>
    </dgm:pt>
    <dgm:pt modelId="{80A3F0DB-A591-4E17-A415-8F92383B40ED}" type="parTrans" cxnId="{14F95415-733E-4A32-ABF4-11B07CC67439}">
      <dgm:prSet/>
      <dgm:spPr/>
      <dgm:t>
        <a:bodyPr/>
        <a:lstStyle/>
        <a:p>
          <a:endParaRPr lang="en-US"/>
        </a:p>
      </dgm:t>
    </dgm:pt>
    <dgm:pt modelId="{176F0549-CB5B-481E-B3CC-CA1C787EC527}" type="sibTrans" cxnId="{14F95415-733E-4A32-ABF4-11B07CC67439}">
      <dgm:prSet/>
      <dgm:spPr/>
      <dgm:t>
        <a:bodyPr/>
        <a:lstStyle/>
        <a:p>
          <a:endParaRPr lang="en-US"/>
        </a:p>
      </dgm:t>
    </dgm:pt>
    <dgm:pt modelId="{BCBA3F5E-0C24-43B2-84AB-CB993DF8440D}">
      <dgm:prSet custT="1"/>
      <dgm:spPr/>
      <dgm:t>
        <a:bodyPr/>
        <a:lstStyle/>
        <a:p>
          <a:pPr rtl="0"/>
          <a:r>
            <a:rPr lang="en-US" sz="1800" dirty="0" smtClean="0"/>
            <a:t>Added nested quantifiers to PTSL</a:t>
          </a:r>
          <a:endParaRPr lang="en-US" sz="1800" dirty="0"/>
        </a:p>
      </dgm:t>
    </dgm:pt>
    <dgm:pt modelId="{09655FDA-05F0-49A6-9619-83E5B5268248}" type="parTrans" cxnId="{2BCC8589-3F9E-4E66-953A-0BE34B5508DC}">
      <dgm:prSet/>
      <dgm:spPr/>
    </dgm:pt>
    <dgm:pt modelId="{837B7290-3F2F-4B4B-BF72-05B539101E6D}" type="sibTrans" cxnId="{2BCC8589-3F9E-4E66-953A-0BE34B5508DC}">
      <dgm:prSet/>
      <dgm:spPr/>
    </dgm:pt>
    <dgm:pt modelId="{494244C8-C150-4994-A76A-37C038C228BB}" type="pres">
      <dgm:prSet presAssocID="{386C1ED0-4BCF-430C-8ED6-1AB5BAC918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EB6B68-1B15-4322-9026-8B987B06C110}" type="pres">
      <dgm:prSet presAssocID="{08D04845-E751-4F34-A105-FAF6740A6C9D}" presName="parentText" presStyleLbl="node1" presStyleIdx="0" presStyleCnt="1" custScaleY="24946" custLinFactNeighborY="-65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3273A-0CCA-43E9-820B-048C71A0C8C8}" type="pres">
      <dgm:prSet presAssocID="{08D04845-E751-4F34-A105-FAF6740A6C9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A703CE-85F9-4021-86B4-915A327B227E}" type="presOf" srcId="{386C1ED0-4BCF-430C-8ED6-1AB5BAC91854}" destId="{494244C8-C150-4994-A76A-37C038C228BB}" srcOrd="0" destOrd="0" presId="urn:microsoft.com/office/officeart/2005/8/layout/vList2"/>
    <dgm:cxn modelId="{B7CA1E38-8572-49C8-A716-5C8A2572B899}" srcId="{386C1ED0-4BCF-430C-8ED6-1AB5BAC91854}" destId="{08D04845-E751-4F34-A105-FAF6740A6C9D}" srcOrd="0" destOrd="0" parTransId="{D4F89A77-F15E-407E-AF97-8467A5713F56}" sibTransId="{FFDFB4CC-BC85-4DD1-B43B-CED23C1CA562}"/>
    <dgm:cxn modelId="{D44401B1-79ED-455F-8A81-9EA92F3CD203}" type="presOf" srcId="{BCBA3F5E-0C24-43B2-84AB-CB993DF8440D}" destId="{23F3273A-0CCA-43E9-820B-048C71A0C8C8}" srcOrd="0" destOrd="2" presId="urn:microsoft.com/office/officeart/2005/8/layout/vList2"/>
    <dgm:cxn modelId="{F35EEAB2-963E-496C-AA5E-35932AAE25CB}" type="presOf" srcId="{08D04845-E751-4F34-A105-FAF6740A6C9D}" destId="{43EB6B68-1B15-4322-9026-8B987B06C110}" srcOrd="0" destOrd="0" presId="urn:microsoft.com/office/officeart/2005/8/layout/vList2"/>
    <dgm:cxn modelId="{590C30CF-04B1-403F-AC87-580878306905}" type="presOf" srcId="{3497DEE6-E5E4-41FF-BA8A-7F47F9FF5879}" destId="{23F3273A-0CCA-43E9-820B-048C71A0C8C8}" srcOrd="0" destOrd="1" presId="urn:microsoft.com/office/officeart/2005/8/layout/vList2"/>
    <dgm:cxn modelId="{91687660-002A-4BF7-A4EC-21F642A3FBE8}" srcId="{08D04845-E751-4F34-A105-FAF6740A6C9D}" destId="{E4663BDF-5886-412D-BB09-2E9EA98DE623}" srcOrd="0" destOrd="0" parTransId="{A06593E7-0337-4E36-935C-AAC6A012EEB9}" sibTransId="{BCF297D5-82DB-4A78-B73D-D34EC171FE68}"/>
    <dgm:cxn modelId="{2BCC8589-3F9E-4E66-953A-0BE34B5508DC}" srcId="{E4663BDF-5886-412D-BB09-2E9EA98DE623}" destId="{BCBA3F5E-0C24-43B2-84AB-CB993DF8440D}" srcOrd="1" destOrd="0" parTransId="{09655FDA-05F0-49A6-9619-83E5B5268248}" sibTransId="{837B7290-3F2F-4B4B-BF72-05B539101E6D}"/>
    <dgm:cxn modelId="{CC4540E3-548E-4722-B9F5-1071FDE746A2}" type="presOf" srcId="{62568D40-2F2D-43D0-B41F-DB86593CB76D}" destId="{23F3273A-0CCA-43E9-820B-048C71A0C8C8}" srcOrd="0" destOrd="3" presId="urn:microsoft.com/office/officeart/2005/8/layout/vList2"/>
    <dgm:cxn modelId="{EF8E03EB-8B00-4908-B5C4-2016CD3164BB}" srcId="{E4663BDF-5886-412D-BB09-2E9EA98DE623}" destId="{3497DEE6-E5E4-41FF-BA8A-7F47F9FF5879}" srcOrd="0" destOrd="0" parTransId="{4789F0E8-88A1-4A16-8559-41590CB41982}" sibTransId="{D2282A5E-FF0E-4A39-B0D5-D8660A589B53}"/>
    <dgm:cxn modelId="{A4D2310F-8919-47F9-A2A0-857CCFFAC622}" type="presOf" srcId="{E4663BDF-5886-412D-BB09-2E9EA98DE623}" destId="{23F3273A-0CCA-43E9-820B-048C71A0C8C8}" srcOrd="0" destOrd="0" presId="urn:microsoft.com/office/officeart/2005/8/layout/vList2"/>
    <dgm:cxn modelId="{14F95415-733E-4A32-ABF4-11B07CC67439}" srcId="{E4663BDF-5886-412D-BB09-2E9EA98DE623}" destId="{62568D40-2F2D-43D0-B41F-DB86593CB76D}" srcOrd="2" destOrd="0" parTransId="{80A3F0DB-A591-4E17-A415-8F92383B40ED}" sibTransId="{176F0549-CB5B-481E-B3CC-CA1C787EC527}"/>
    <dgm:cxn modelId="{16A96D64-EEC6-445C-A3D5-E7CE9E14F9B2}" type="presParOf" srcId="{494244C8-C150-4994-A76A-37C038C228BB}" destId="{43EB6B68-1B15-4322-9026-8B987B06C110}" srcOrd="0" destOrd="0" presId="urn:microsoft.com/office/officeart/2005/8/layout/vList2"/>
    <dgm:cxn modelId="{40BAE050-1397-4785-ABE3-FB190CEC136A}" type="presParOf" srcId="{494244C8-C150-4994-A76A-37C038C228BB}" destId="{23F3273A-0CCA-43E9-820B-048C71A0C8C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F7F63FE-E104-4E13-A679-7B722BC3D9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494903-B81F-4F73-8585-B0059B29B1CF}">
      <dgm:prSet/>
      <dgm:spPr/>
      <dgm:t>
        <a:bodyPr/>
        <a:lstStyle/>
        <a:p>
          <a:pPr rtl="0"/>
          <a:r>
            <a:rPr lang="en-US" b="0" dirty="0" smtClean="0"/>
            <a:t>Security Kernels</a:t>
          </a:r>
          <a:endParaRPr lang="en-US" b="0" dirty="0"/>
        </a:p>
      </dgm:t>
    </dgm:pt>
    <dgm:pt modelId="{6FA66189-6954-49A2-8AB2-7CEDF1F49765}" type="parTrans" cxnId="{3E75AD8B-E6BE-48E9-9810-B0E6D05F2007}">
      <dgm:prSet/>
      <dgm:spPr/>
      <dgm:t>
        <a:bodyPr/>
        <a:lstStyle/>
        <a:p>
          <a:endParaRPr lang="en-US"/>
        </a:p>
      </dgm:t>
    </dgm:pt>
    <dgm:pt modelId="{1FC60021-A1EE-482E-9A06-79AAC9DD4FD8}" type="sibTrans" cxnId="{3E75AD8B-E6BE-48E9-9810-B0E6D05F2007}">
      <dgm:prSet/>
      <dgm:spPr/>
      <dgm:t>
        <a:bodyPr/>
        <a:lstStyle/>
        <a:p>
          <a:endParaRPr lang="en-US"/>
        </a:p>
      </dgm:t>
    </dgm:pt>
    <dgm:pt modelId="{11D6A55B-4E95-4E05-B5B4-39EC37D23A54}">
      <dgm:prSet/>
      <dgm:spPr/>
      <dgm:t>
        <a:bodyPr/>
        <a:lstStyle/>
        <a:p>
          <a:pPr rtl="0"/>
          <a:r>
            <a:rPr lang="en-US" dirty="0" smtClean="0"/>
            <a:t>Interfaces</a:t>
          </a:r>
          <a:endParaRPr lang="en-US" dirty="0"/>
        </a:p>
      </dgm:t>
    </dgm:pt>
    <dgm:pt modelId="{FA9039D2-E47A-496A-86E5-55B6C71132A1}" type="parTrans" cxnId="{EBB00C01-0468-46B4-912C-55E1053355F0}">
      <dgm:prSet/>
      <dgm:spPr/>
      <dgm:t>
        <a:bodyPr/>
        <a:lstStyle/>
        <a:p>
          <a:endParaRPr lang="en-US"/>
        </a:p>
      </dgm:t>
    </dgm:pt>
    <dgm:pt modelId="{302B29A2-86A8-477B-AA8A-8D888EE17DAC}" type="sibTrans" cxnId="{EBB00C01-0468-46B4-912C-55E1053355F0}">
      <dgm:prSet/>
      <dgm:spPr/>
      <dgm:t>
        <a:bodyPr/>
        <a:lstStyle/>
        <a:p>
          <a:endParaRPr lang="en-US"/>
        </a:p>
      </dgm:t>
    </dgm:pt>
    <dgm:pt modelId="{3BCBD20D-6B11-4F79-930C-EBA372C734A5}">
      <dgm:prSet/>
      <dgm:spPr/>
      <dgm:t>
        <a:bodyPr/>
        <a:lstStyle/>
        <a:p>
          <a:pPr rtl="0"/>
          <a:r>
            <a:rPr lang="en-US" dirty="0" smtClean="0"/>
            <a:t>Parametricity </a:t>
          </a:r>
          <a:endParaRPr lang="en-US" dirty="0"/>
        </a:p>
      </dgm:t>
    </dgm:pt>
    <dgm:pt modelId="{22567D4C-75EC-493F-A837-7D977EC186F4}" type="parTrans" cxnId="{00BB43A8-56A4-450A-9030-15DF7F1E0163}">
      <dgm:prSet/>
      <dgm:spPr/>
      <dgm:t>
        <a:bodyPr/>
        <a:lstStyle/>
        <a:p>
          <a:endParaRPr lang="en-US"/>
        </a:p>
      </dgm:t>
    </dgm:pt>
    <dgm:pt modelId="{5E48AA6A-70A7-4D44-A73F-1F3ABDDB764C}" type="sibTrans" cxnId="{00BB43A8-56A4-450A-9030-15DF7F1E0163}">
      <dgm:prSet/>
      <dgm:spPr/>
      <dgm:t>
        <a:bodyPr/>
        <a:lstStyle/>
        <a:p>
          <a:endParaRPr lang="en-US"/>
        </a:p>
      </dgm:t>
    </dgm:pt>
    <dgm:pt modelId="{4920F430-3A6F-4A0C-97C4-1C0E3EF5E076}">
      <dgm:prSet/>
      <dgm:spPr/>
      <dgm:t>
        <a:bodyPr/>
        <a:lstStyle/>
        <a:p>
          <a:pPr rtl="0"/>
          <a:r>
            <a:rPr lang="en-US" dirty="0" smtClean="0"/>
            <a:t>Refinement</a:t>
          </a:r>
          <a:endParaRPr lang="en-US" dirty="0"/>
        </a:p>
      </dgm:t>
    </dgm:pt>
    <dgm:pt modelId="{81D3130A-EF1D-4766-B49D-A2D507FE773F}" type="parTrans" cxnId="{E686BECB-9D3E-43FD-A166-9F01061E9D7B}">
      <dgm:prSet/>
      <dgm:spPr/>
      <dgm:t>
        <a:bodyPr/>
        <a:lstStyle/>
        <a:p>
          <a:endParaRPr lang="en-US"/>
        </a:p>
      </dgm:t>
    </dgm:pt>
    <dgm:pt modelId="{AD729D74-A438-47B4-AA05-937FACE27B88}" type="sibTrans" cxnId="{E686BECB-9D3E-43FD-A166-9F01061E9D7B}">
      <dgm:prSet/>
      <dgm:spPr/>
      <dgm:t>
        <a:bodyPr/>
        <a:lstStyle/>
        <a:p>
          <a:endParaRPr lang="en-US"/>
        </a:p>
      </dgm:t>
    </dgm:pt>
    <dgm:pt modelId="{15659BE0-2C9C-4086-B204-402C3EA21E69}">
      <dgm:prSet/>
      <dgm:spPr/>
      <dgm:t>
        <a:bodyPr/>
        <a:lstStyle/>
        <a:p>
          <a:pPr rtl="0"/>
          <a:r>
            <a:rPr lang="en-US" b="1" baseline="0" dirty="0" smtClean="0"/>
            <a:t>Verification of source code</a:t>
          </a:r>
          <a:endParaRPr lang="en-US" b="1" dirty="0"/>
        </a:p>
      </dgm:t>
    </dgm:pt>
    <dgm:pt modelId="{7B850512-D73C-4725-B2E8-73E2B5723B13}" type="parTrans" cxnId="{F4A0F19E-D701-42CC-B7F3-C5139CB4D41F}">
      <dgm:prSet/>
      <dgm:spPr/>
      <dgm:t>
        <a:bodyPr/>
        <a:lstStyle/>
        <a:p>
          <a:endParaRPr lang="en-US"/>
        </a:p>
      </dgm:t>
    </dgm:pt>
    <dgm:pt modelId="{80FC06D3-813E-4D6E-B302-6096F32BAC78}" type="sibTrans" cxnId="{F4A0F19E-D701-42CC-B7F3-C5139CB4D41F}">
      <dgm:prSet/>
      <dgm:spPr/>
      <dgm:t>
        <a:bodyPr/>
        <a:lstStyle/>
        <a:p>
          <a:endParaRPr lang="en-US"/>
        </a:p>
      </dgm:t>
    </dgm:pt>
    <dgm:pt modelId="{EB52A280-E5C3-4411-BEDB-3180555C2A1B}" type="pres">
      <dgm:prSet presAssocID="{2F7F63FE-E104-4E13-A679-7B722BC3D9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AB9F7C-E2D7-4170-94DD-05E7D2166CA8}" type="pres">
      <dgm:prSet presAssocID="{63494903-B81F-4F73-8585-B0059B29B1CF}" presName="linNode" presStyleCnt="0"/>
      <dgm:spPr/>
    </dgm:pt>
    <dgm:pt modelId="{556E7BDF-6B15-432E-AA69-19175A65D881}" type="pres">
      <dgm:prSet presAssocID="{63494903-B81F-4F73-8585-B0059B29B1C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FECEC-D48D-4012-9222-071031F5B4EE}" type="pres">
      <dgm:prSet presAssocID="{1FC60021-A1EE-482E-9A06-79AAC9DD4FD8}" presName="sp" presStyleCnt="0"/>
      <dgm:spPr/>
    </dgm:pt>
    <dgm:pt modelId="{DBDB5E2C-F20B-4630-81B0-B0C3AA8F2188}" type="pres">
      <dgm:prSet presAssocID="{11D6A55B-4E95-4E05-B5B4-39EC37D23A54}" presName="linNode" presStyleCnt="0"/>
      <dgm:spPr/>
    </dgm:pt>
    <dgm:pt modelId="{DCB1810F-D064-487D-AFCA-385EAB549541}" type="pres">
      <dgm:prSet presAssocID="{11D6A55B-4E95-4E05-B5B4-39EC37D23A5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187CA-DA2B-46A7-8C5F-49D202176EF2}" type="pres">
      <dgm:prSet presAssocID="{302B29A2-86A8-477B-AA8A-8D888EE17DAC}" presName="sp" presStyleCnt="0"/>
      <dgm:spPr/>
    </dgm:pt>
    <dgm:pt modelId="{FCC666FC-138B-4806-97E9-462F775E6C40}" type="pres">
      <dgm:prSet presAssocID="{3BCBD20D-6B11-4F79-930C-EBA372C734A5}" presName="linNode" presStyleCnt="0"/>
      <dgm:spPr/>
    </dgm:pt>
    <dgm:pt modelId="{A2C15648-E75F-41C7-97F3-7E681DE293CF}" type="pres">
      <dgm:prSet presAssocID="{3BCBD20D-6B11-4F79-930C-EBA372C734A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50660-B2EC-4122-B5E6-BFA6F2D4B2F4}" type="pres">
      <dgm:prSet presAssocID="{5E48AA6A-70A7-4D44-A73F-1F3ABDDB764C}" presName="sp" presStyleCnt="0"/>
      <dgm:spPr/>
    </dgm:pt>
    <dgm:pt modelId="{50A0C8EB-1B10-4DF2-8559-8F7E388BB9AF}" type="pres">
      <dgm:prSet presAssocID="{4920F430-3A6F-4A0C-97C4-1C0E3EF5E076}" presName="linNode" presStyleCnt="0"/>
      <dgm:spPr/>
    </dgm:pt>
    <dgm:pt modelId="{987A9D18-244F-414E-BE55-1873EE0C5AAE}" type="pres">
      <dgm:prSet presAssocID="{4920F430-3A6F-4A0C-97C4-1C0E3EF5E076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03F427-6934-46D9-BC2C-C1A09C4EE6A4}" type="pres">
      <dgm:prSet presAssocID="{4920F430-3A6F-4A0C-97C4-1C0E3EF5E076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B16E46-1C67-48CB-A8AC-124207FF3913}" type="presOf" srcId="{63494903-B81F-4F73-8585-B0059B29B1CF}" destId="{556E7BDF-6B15-432E-AA69-19175A65D881}" srcOrd="0" destOrd="0" presId="urn:microsoft.com/office/officeart/2005/8/layout/vList5"/>
    <dgm:cxn modelId="{E686BECB-9D3E-43FD-A166-9F01061E9D7B}" srcId="{2F7F63FE-E104-4E13-A679-7B722BC3D946}" destId="{4920F430-3A6F-4A0C-97C4-1C0E3EF5E076}" srcOrd="3" destOrd="0" parTransId="{81D3130A-EF1D-4766-B49D-A2D507FE773F}" sibTransId="{AD729D74-A438-47B4-AA05-937FACE27B88}"/>
    <dgm:cxn modelId="{3E75AD8B-E6BE-48E9-9810-B0E6D05F2007}" srcId="{2F7F63FE-E104-4E13-A679-7B722BC3D946}" destId="{63494903-B81F-4F73-8585-B0059B29B1CF}" srcOrd="0" destOrd="0" parTransId="{6FA66189-6954-49A2-8AB2-7CEDF1F49765}" sibTransId="{1FC60021-A1EE-482E-9A06-79AAC9DD4FD8}"/>
    <dgm:cxn modelId="{F200BE35-2611-4E8E-AF10-E3A1386515C1}" type="presOf" srcId="{15659BE0-2C9C-4086-B204-402C3EA21E69}" destId="{E703F427-6934-46D9-BC2C-C1A09C4EE6A4}" srcOrd="0" destOrd="0" presId="urn:microsoft.com/office/officeart/2005/8/layout/vList5"/>
    <dgm:cxn modelId="{00BB43A8-56A4-450A-9030-15DF7F1E0163}" srcId="{2F7F63FE-E104-4E13-A679-7B722BC3D946}" destId="{3BCBD20D-6B11-4F79-930C-EBA372C734A5}" srcOrd="2" destOrd="0" parTransId="{22567D4C-75EC-493F-A837-7D977EC186F4}" sibTransId="{5E48AA6A-70A7-4D44-A73F-1F3ABDDB764C}"/>
    <dgm:cxn modelId="{280EA30D-57E0-4170-A6DC-EADAD6E56509}" type="presOf" srcId="{11D6A55B-4E95-4E05-B5B4-39EC37D23A54}" destId="{DCB1810F-D064-487D-AFCA-385EAB549541}" srcOrd="0" destOrd="0" presId="urn:microsoft.com/office/officeart/2005/8/layout/vList5"/>
    <dgm:cxn modelId="{F4A0F19E-D701-42CC-B7F3-C5139CB4D41F}" srcId="{4920F430-3A6F-4A0C-97C4-1C0E3EF5E076}" destId="{15659BE0-2C9C-4086-B204-402C3EA21E69}" srcOrd="0" destOrd="0" parTransId="{7B850512-D73C-4725-B2E8-73E2B5723B13}" sibTransId="{80FC06D3-813E-4D6E-B302-6096F32BAC78}"/>
    <dgm:cxn modelId="{EBB00C01-0468-46B4-912C-55E1053355F0}" srcId="{2F7F63FE-E104-4E13-A679-7B722BC3D946}" destId="{11D6A55B-4E95-4E05-B5B4-39EC37D23A54}" srcOrd="1" destOrd="0" parTransId="{FA9039D2-E47A-496A-86E5-55B6C71132A1}" sibTransId="{302B29A2-86A8-477B-AA8A-8D888EE17DAC}"/>
    <dgm:cxn modelId="{8F9C37ED-FDD6-4992-919A-56C61768191C}" type="presOf" srcId="{2F7F63FE-E104-4E13-A679-7B722BC3D946}" destId="{EB52A280-E5C3-4411-BEDB-3180555C2A1B}" srcOrd="0" destOrd="0" presId="urn:microsoft.com/office/officeart/2005/8/layout/vList5"/>
    <dgm:cxn modelId="{7AA239A9-28F9-4B97-A2C2-E964233523E1}" type="presOf" srcId="{4920F430-3A6F-4A0C-97C4-1C0E3EF5E076}" destId="{987A9D18-244F-414E-BE55-1873EE0C5AAE}" srcOrd="0" destOrd="0" presId="urn:microsoft.com/office/officeart/2005/8/layout/vList5"/>
    <dgm:cxn modelId="{FC77CF1E-B434-431A-8B01-168BF892730C}" type="presOf" srcId="{3BCBD20D-6B11-4F79-930C-EBA372C734A5}" destId="{A2C15648-E75F-41C7-97F3-7E681DE293CF}" srcOrd="0" destOrd="0" presId="urn:microsoft.com/office/officeart/2005/8/layout/vList5"/>
    <dgm:cxn modelId="{8A6468A6-AC45-4D47-BB03-C3B09197FBC4}" type="presParOf" srcId="{EB52A280-E5C3-4411-BEDB-3180555C2A1B}" destId="{12AB9F7C-E2D7-4170-94DD-05E7D2166CA8}" srcOrd="0" destOrd="0" presId="urn:microsoft.com/office/officeart/2005/8/layout/vList5"/>
    <dgm:cxn modelId="{BECD08FB-5E72-4739-A5AC-A3479C5ED363}" type="presParOf" srcId="{12AB9F7C-E2D7-4170-94DD-05E7D2166CA8}" destId="{556E7BDF-6B15-432E-AA69-19175A65D881}" srcOrd="0" destOrd="0" presId="urn:microsoft.com/office/officeart/2005/8/layout/vList5"/>
    <dgm:cxn modelId="{E8EF4504-B170-4B97-B4BE-70885300D378}" type="presParOf" srcId="{EB52A280-E5C3-4411-BEDB-3180555C2A1B}" destId="{662FECEC-D48D-4012-9222-071031F5B4EE}" srcOrd="1" destOrd="0" presId="urn:microsoft.com/office/officeart/2005/8/layout/vList5"/>
    <dgm:cxn modelId="{6FFFB0C1-2492-4394-8483-35F0DC9095B2}" type="presParOf" srcId="{EB52A280-E5C3-4411-BEDB-3180555C2A1B}" destId="{DBDB5E2C-F20B-4630-81B0-B0C3AA8F2188}" srcOrd="2" destOrd="0" presId="urn:microsoft.com/office/officeart/2005/8/layout/vList5"/>
    <dgm:cxn modelId="{55954995-DFD5-429C-B1C8-CE22250D4E89}" type="presParOf" srcId="{DBDB5E2C-F20B-4630-81B0-B0C3AA8F2188}" destId="{DCB1810F-D064-487D-AFCA-385EAB549541}" srcOrd="0" destOrd="0" presId="urn:microsoft.com/office/officeart/2005/8/layout/vList5"/>
    <dgm:cxn modelId="{BB7447D9-44C8-4FE1-BDDB-9097C50AE016}" type="presParOf" srcId="{EB52A280-E5C3-4411-BEDB-3180555C2A1B}" destId="{F49187CA-DA2B-46A7-8C5F-49D202176EF2}" srcOrd="3" destOrd="0" presId="urn:microsoft.com/office/officeart/2005/8/layout/vList5"/>
    <dgm:cxn modelId="{E6FB3387-C3C0-4498-A2D0-8AE2430D68FC}" type="presParOf" srcId="{EB52A280-E5C3-4411-BEDB-3180555C2A1B}" destId="{FCC666FC-138B-4806-97E9-462F775E6C40}" srcOrd="4" destOrd="0" presId="urn:microsoft.com/office/officeart/2005/8/layout/vList5"/>
    <dgm:cxn modelId="{C2CBEACC-BE93-4B3D-8557-87827532A9CA}" type="presParOf" srcId="{FCC666FC-138B-4806-97E9-462F775E6C40}" destId="{A2C15648-E75F-41C7-97F3-7E681DE293CF}" srcOrd="0" destOrd="0" presId="urn:microsoft.com/office/officeart/2005/8/layout/vList5"/>
    <dgm:cxn modelId="{57003A73-D073-4834-B026-2A32DF0DD81B}" type="presParOf" srcId="{EB52A280-E5C3-4411-BEDB-3180555C2A1B}" destId="{86B50660-B2EC-4122-B5E6-BFA6F2D4B2F4}" srcOrd="5" destOrd="0" presId="urn:microsoft.com/office/officeart/2005/8/layout/vList5"/>
    <dgm:cxn modelId="{AF9A8390-4D17-40E2-BD14-89BD330F1F88}" type="presParOf" srcId="{EB52A280-E5C3-4411-BEDB-3180555C2A1B}" destId="{50A0C8EB-1B10-4DF2-8559-8F7E388BB9AF}" srcOrd="6" destOrd="0" presId="urn:microsoft.com/office/officeart/2005/8/layout/vList5"/>
    <dgm:cxn modelId="{89B5E171-6A0F-4C1C-BC19-1E05BE5A7F0B}" type="presParOf" srcId="{50A0C8EB-1B10-4DF2-8559-8F7E388BB9AF}" destId="{987A9D18-244F-414E-BE55-1873EE0C5AAE}" srcOrd="0" destOrd="0" presId="urn:microsoft.com/office/officeart/2005/8/layout/vList5"/>
    <dgm:cxn modelId="{65243CF8-8A67-4D75-9845-0FE00A43D82C}" type="presParOf" srcId="{50A0C8EB-1B10-4DF2-8559-8F7E388BB9AF}" destId="{E703F427-6934-46D9-BC2C-C1A09C4EE6A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A33CF06-19A1-4DD9-A26F-8CDDEC388DD7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EC76ED9F-98F2-4D3E-9344-227D16AF52E8}">
      <dgm:prSet/>
      <dgm:spPr/>
      <dgm:t>
        <a:bodyPr/>
        <a:lstStyle/>
        <a:p>
          <a:pPr rtl="0"/>
          <a:r>
            <a:rPr lang="en-US" dirty="0" smtClean="0"/>
            <a:t>Yes, results apply.</a:t>
          </a:r>
          <a:endParaRPr lang="en-US" dirty="0"/>
        </a:p>
      </dgm:t>
    </dgm:pt>
    <dgm:pt modelId="{D8F102EE-D782-4E4D-899F-0EF8BB76C988}" type="parTrans" cxnId="{15706824-C30E-45D4-9C2A-3C77ABB1FE81}">
      <dgm:prSet/>
      <dgm:spPr/>
      <dgm:t>
        <a:bodyPr/>
        <a:lstStyle/>
        <a:p>
          <a:endParaRPr lang="en-US"/>
        </a:p>
      </dgm:t>
    </dgm:pt>
    <dgm:pt modelId="{CD0F6B8E-3260-4AF2-8D7D-691E17E8A777}" type="sibTrans" cxnId="{15706824-C30E-45D4-9C2A-3C77ABB1FE81}">
      <dgm:prSet/>
      <dgm:spPr/>
      <dgm:t>
        <a:bodyPr/>
        <a:lstStyle/>
        <a:p>
          <a:endParaRPr lang="en-US"/>
        </a:p>
      </dgm:t>
    </dgm:pt>
    <dgm:pt modelId="{FF15A5AD-6577-4998-8A72-47EB8978A0A9}">
      <dgm:prSet/>
      <dgm:spPr/>
      <dgm:t>
        <a:bodyPr/>
        <a:lstStyle/>
        <a:p>
          <a:pPr rtl="0"/>
          <a:r>
            <a:rPr lang="en-US" dirty="0" smtClean="0"/>
            <a:t>No, modify or results do not apply.</a:t>
          </a:r>
          <a:endParaRPr lang="en-US" dirty="0"/>
        </a:p>
      </dgm:t>
    </dgm:pt>
    <dgm:pt modelId="{1F84B626-B6D1-4251-8324-DD728AB6B9E3}" type="parTrans" cxnId="{E787612C-CFB7-401F-9DBF-5692666E9DF1}">
      <dgm:prSet/>
      <dgm:spPr/>
      <dgm:t>
        <a:bodyPr/>
        <a:lstStyle/>
        <a:p>
          <a:endParaRPr lang="en-US"/>
        </a:p>
      </dgm:t>
    </dgm:pt>
    <dgm:pt modelId="{8047EE62-499A-4973-AAFE-235F10242A88}" type="sibTrans" cxnId="{E787612C-CFB7-401F-9DBF-5692666E9DF1}">
      <dgm:prSet/>
      <dgm:spPr/>
      <dgm:t>
        <a:bodyPr/>
        <a:lstStyle/>
        <a:p>
          <a:endParaRPr lang="en-US"/>
        </a:p>
      </dgm:t>
    </dgm:pt>
    <dgm:pt modelId="{9A4B6B1C-D865-4E5E-827A-83F34030B45A}">
      <dgm:prSet/>
      <dgm:spPr/>
      <dgm:t>
        <a:bodyPr/>
        <a:lstStyle/>
        <a:p>
          <a:pPr rtl="0"/>
          <a:r>
            <a:rPr lang="en-US" dirty="0" smtClean="0"/>
            <a:t>Language containment </a:t>
          </a:r>
          <a:r>
            <a:rPr lang="en-US" dirty="0" smtClean="0">
              <a:sym typeface="Wingdings" pitchFamily="2" charset="2"/>
            </a:rPr>
            <a:t></a:t>
          </a:r>
          <a:r>
            <a:rPr lang="en-US" dirty="0" smtClean="0"/>
            <a:t> refinement</a:t>
          </a:r>
          <a:endParaRPr lang="en-US" dirty="0"/>
        </a:p>
      </dgm:t>
    </dgm:pt>
    <dgm:pt modelId="{2536775E-1EBB-41AB-B08C-C48296860552}" type="sibTrans" cxnId="{4822F32A-57C9-4DB3-88A8-574B2000CEF0}">
      <dgm:prSet/>
      <dgm:spPr/>
      <dgm:t>
        <a:bodyPr/>
        <a:lstStyle/>
        <a:p>
          <a:endParaRPr lang="en-US"/>
        </a:p>
      </dgm:t>
    </dgm:pt>
    <dgm:pt modelId="{83815A8D-06DB-44AA-82AD-6648C6806A75}" type="parTrans" cxnId="{4822F32A-57C9-4DB3-88A8-574B2000CEF0}">
      <dgm:prSet/>
      <dgm:spPr/>
      <dgm:t>
        <a:bodyPr/>
        <a:lstStyle/>
        <a:p>
          <a:endParaRPr lang="en-US"/>
        </a:p>
      </dgm:t>
    </dgm:pt>
    <dgm:pt modelId="{50C87F37-2975-45A1-BA8D-996D8D2ADD11}">
      <dgm:prSet/>
      <dgm:spPr/>
      <dgm:t>
        <a:bodyPr/>
        <a:lstStyle/>
        <a:p>
          <a:pPr rtl="0"/>
          <a:r>
            <a:rPr lang="en-US" dirty="0" smtClean="0"/>
            <a:t>Check language containment to prove GC is in PGCL</a:t>
          </a:r>
          <a:endParaRPr lang="en-US" dirty="0"/>
        </a:p>
      </dgm:t>
    </dgm:pt>
    <dgm:pt modelId="{5E9AB026-091D-454C-9BB3-944F2B8CDAD8}" type="sibTrans" cxnId="{4035643C-5B32-4873-8413-C3136BE8BA3A}">
      <dgm:prSet/>
      <dgm:spPr/>
      <dgm:t>
        <a:bodyPr/>
        <a:lstStyle/>
        <a:p>
          <a:endParaRPr lang="en-US"/>
        </a:p>
      </dgm:t>
    </dgm:pt>
    <dgm:pt modelId="{880AE7C3-9DEA-4532-AA80-F586C79A6431}" type="parTrans" cxnId="{4035643C-5B32-4873-8413-C3136BE8BA3A}">
      <dgm:prSet/>
      <dgm:spPr/>
      <dgm:t>
        <a:bodyPr/>
        <a:lstStyle/>
        <a:p>
          <a:endParaRPr lang="en-US"/>
        </a:p>
      </dgm:t>
    </dgm:pt>
    <dgm:pt modelId="{9ECAAF0E-0273-4647-9670-3B9CE57572D3}">
      <dgm:prSet/>
      <dgm:spPr/>
      <dgm:t>
        <a:bodyPr/>
        <a:lstStyle/>
        <a:p>
          <a:pPr rtl="0"/>
          <a:r>
            <a:rPr lang="en-US" dirty="0" smtClean="0"/>
            <a:t>Convert C code to guarded commands (GC)</a:t>
          </a:r>
          <a:endParaRPr lang="en-US" dirty="0"/>
        </a:p>
      </dgm:t>
    </dgm:pt>
    <dgm:pt modelId="{CF124EAD-15BE-4339-AD1A-2A65D3F7BB39}" type="sibTrans" cxnId="{29041241-7A55-4317-8D3C-69928195E825}">
      <dgm:prSet/>
      <dgm:spPr/>
      <dgm:t>
        <a:bodyPr/>
        <a:lstStyle/>
        <a:p>
          <a:endParaRPr lang="en-US"/>
        </a:p>
      </dgm:t>
    </dgm:pt>
    <dgm:pt modelId="{8C138B88-FE79-4F7F-AFC2-9353817A04A3}" type="parTrans" cxnId="{29041241-7A55-4317-8D3C-69928195E825}">
      <dgm:prSet/>
      <dgm:spPr/>
      <dgm:t>
        <a:bodyPr/>
        <a:lstStyle/>
        <a:p>
          <a:endParaRPr lang="en-US"/>
        </a:p>
      </dgm:t>
    </dgm:pt>
    <dgm:pt modelId="{A5A965F5-4275-49AE-A0D8-1BF6B9D16309}" type="pres">
      <dgm:prSet presAssocID="{0A33CF06-19A1-4DD9-A26F-8CDDEC388DD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5199ED-19E5-4B10-A771-DDB1F3AB67B2}" type="pres">
      <dgm:prSet presAssocID="{9A4B6B1C-D865-4E5E-827A-83F34030B45A}" presName="root1" presStyleCnt="0"/>
      <dgm:spPr/>
    </dgm:pt>
    <dgm:pt modelId="{7C4ED096-1833-436D-9AB0-D8892301D500}" type="pres">
      <dgm:prSet presAssocID="{9A4B6B1C-D865-4E5E-827A-83F34030B45A}" presName="LevelOneTextNode" presStyleLbl="node0" presStyleIdx="0" presStyleCnt="2" custLinFactNeighborX="-9" custLinFactNeighborY="-19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553F2C-90A7-44DD-91FC-BB6542856C03}" type="pres">
      <dgm:prSet presAssocID="{9A4B6B1C-D865-4E5E-827A-83F34030B45A}" presName="level2hierChild" presStyleCnt="0"/>
      <dgm:spPr/>
    </dgm:pt>
    <dgm:pt modelId="{851B5264-CE7A-46E2-B408-016A5030712F}" type="pres">
      <dgm:prSet presAssocID="{9ECAAF0E-0273-4647-9670-3B9CE57572D3}" presName="root1" presStyleCnt="0"/>
      <dgm:spPr/>
    </dgm:pt>
    <dgm:pt modelId="{35458E99-ACB2-4C54-9A9F-5DE1C87EC1B9}" type="pres">
      <dgm:prSet presAssocID="{9ECAAF0E-0273-4647-9670-3B9CE57572D3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DEFE77-CE46-47FE-8CEC-C0DD185B7ED7}" type="pres">
      <dgm:prSet presAssocID="{9ECAAF0E-0273-4647-9670-3B9CE57572D3}" presName="level2hierChild" presStyleCnt="0"/>
      <dgm:spPr/>
    </dgm:pt>
    <dgm:pt modelId="{C3C6AAB4-FE97-415B-BD4A-94F121169877}" type="pres">
      <dgm:prSet presAssocID="{880AE7C3-9DEA-4532-AA80-F586C79A6431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07C83855-33EB-48B4-99F9-83896CEDF6FD}" type="pres">
      <dgm:prSet presAssocID="{880AE7C3-9DEA-4532-AA80-F586C79A6431}" presName="connTx" presStyleLbl="parChTrans1D2" presStyleIdx="0" presStyleCnt="1"/>
      <dgm:spPr/>
      <dgm:t>
        <a:bodyPr/>
        <a:lstStyle/>
        <a:p>
          <a:endParaRPr lang="en-US"/>
        </a:p>
      </dgm:t>
    </dgm:pt>
    <dgm:pt modelId="{FA9ED363-BA02-4770-9EAC-21DD814FCCB5}" type="pres">
      <dgm:prSet presAssocID="{50C87F37-2975-45A1-BA8D-996D8D2ADD11}" presName="root2" presStyleCnt="0"/>
      <dgm:spPr/>
    </dgm:pt>
    <dgm:pt modelId="{30D337C0-61DD-49DC-BFAB-15985237C636}" type="pres">
      <dgm:prSet presAssocID="{50C87F37-2975-45A1-BA8D-996D8D2ADD11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7A5392-52D0-418E-8141-1C14B6740D93}" type="pres">
      <dgm:prSet presAssocID="{50C87F37-2975-45A1-BA8D-996D8D2ADD11}" presName="level3hierChild" presStyleCnt="0"/>
      <dgm:spPr/>
    </dgm:pt>
    <dgm:pt modelId="{EA3A9F1A-D60B-425E-9A73-3DE568B10887}" type="pres">
      <dgm:prSet presAssocID="{D8F102EE-D782-4E4D-899F-0EF8BB76C988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A81F77F2-F410-400A-A772-88779B0BE565}" type="pres">
      <dgm:prSet presAssocID="{D8F102EE-D782-4E4D-899F-0EF8BB76C988}" presName="connTx" presStyleLbl="parChTrans1D3" presStyleIdx="0" presStyleCnt="2"/>
      <dgm:spPr/>
      <dgm:t>
        <a:bodyPr/>
        <a:lstStyle/>
        <a:p>
          <a:endParaRPr lang="en-US"/>
        </a:p>
      </dgm:t>
    </dgm:pt>
    <dgm:pt modelId="{899AFA4B-2F73-48B4-9AA8-F154511A0893}" type="pres">
      <dgm:prSet presAssocID="{EC76ED9F-98F2-4D3E-9344-227D16AF52E8}" presName="root2" presStyleCnt="0"/>
      <dgm:spPr/>
    </dgm:pt>
    <dgm:pt modelId="{C3410A64-5DAE-426B-AC59-58800133A941}" type="pres">
      <dgm:prSet presAssocID="{EC76ED9F-98F2-4D3E-9344-227D16AF52E8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D57013-7826-4566-9396-7F793D065336}" type="pres">
      <dgm:prSet presAssocID="{EC76ED9F-98F2-4D3E-9344-227D16AF52E8}" presName="level3hierChild" presStyleCnt="0"/>
      <dgm:spPr/>
    </dgm:pt>
    <dgm:pt modelId="{0EA920A8-F004-4885-909D-B523BC462DB6}" type="pres">
      <dgm:prSet presAssocID="{1F84B626-B6D1-4251-8324-DD728AB6B9E3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648B0B72-5F1C-422D-94A7-399F55FC2111}" type="pres">
      <dgm:prSet presAssocID="{1F84B626-B6D1-4251-8324-DD728AB6B9E3}" presName="connTx" presStyleLbl="parChTrans1D3" presStyleIdx="1" presStyleCnt="2"/>
      <dgm:spPr/>
      <dgm:t>
        <a:bodyPr/>
        <a:lstStyle/>
        <a:p>
          <a:endParaRPr lang="en-US"/>
        </a:p>
      </dgm:t>
    </dgm:pt>
    <dgm:pt modelId="{8F304267-0E93-4D59-BC8D-CC513551A1F6}" type="pres">
      <dgm:prSet presAssocID="{FF15A5AD-6577-4998-8A72-47EB8978A0A9}" presName="root2" presStyleCnt="0"/>
      <dgm:spPr/>
    </dgm:pt>
    <dgm:pt modelId="{193F8E29-3C2E-4318-938A-D50FC4657E64}" type="pres">
      <dgm:prSet presAssocID="{FF15A5AD-6577-4998-8A72-47EB8978A0A9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5F30B2-E200-4B32-99B8-4C17AD0788C2}" type="pres">
      <dgm:prSet presAssocID="{FF15A5AD-6577-4998-8A72-47EB8978A0A9}" presName="level3hierChild" presStyleCnt="0"/>
      <dgm:spPr/>
    </dgm:pt>
  </dgm:ptLst>
  <dgm:cxnLst>
    <dgm:cxn modelId="{394C5599-DC5D-4CB1-9B18-FB7933EEECB5}" type="presOf" srcId="{50C87F37-2975-45A1-BA8D-996D8D2ADD11}" destId="{30D337C0-61DD-49DC-BFAB-15985237C636}" srcOrd="0" destOrd="0" presId="urn:microsoft.com/office/officeart/2005/8/layout/hierarchy2"/>
    <dgm:cxn modelId="{4035643C-5B32-4873-8413-C3136BE8BA3A}" srcId="{9ECAAF0E-0273-4647-9670-3B9CE57572D3}" destId="{50C87F37-2975-45A1-BA8D-996D8D2ADD11}" srcOrd="0" destOrd="0" parTransId="{880AE7C3-9DEA-4532-AA80-F586C79A6431}" sibTransId="{5E9AB026-091D-454C-9BB3-944F2B8CDAD8}"/>
    <dgm:cxn modelId="{F5AB4D6E-2A4D-4AB7-B2A2-2CFB16DF8B95}" type="presOf" srcId="{9ECAAF0E-0273-4647-9670-3B9CE57572D3}" destId="{35458E99-ACB2-4C54-9A9F-5DE1C87EC1B9}" srcOrd="0" destOrd="0" presId="urn:microsoft.com/office/officeart/2005/8/layout/hierarchy2"/>
    <dgm:cxn modelId="{E787612C-CFB7-401F-9DBF-5692666E9DF1}" srcId="{50C87F37-2975-45A1-BA8D-996D8D2ADD11}" destId="{FF15A5AD-6577-4998-8A72-47EB8978A0A9}" srcOrd="1" destOrd="0" parTransId="{1F84B626-B6D1-4251-8324-DD728AB6B9E3}" sibTransId="{8047EE62-499A-4973-AAFE-235F10242A88}"/>
    <dgm:cxn modelId="{37EF3928-0034-47DD-9EAB-498A19B981C2}" type="presOf" srcId="{1F84B626-B6D1-4251-8324-DD728AB6B9E3}" destId="{648B0B72-5F1C-422D-94A7-399F55FC2111}" srcOrd="1" destOrd="0" presId="urn:microsoft.com/office/officeart/2005/8/layout/hierarchy2"/>
    <dgm:cxn modelId="{4822F32A-57C9-4DB3-88A8-574B2000CEF0}" srcId="{0A33CF06-19A1-4DD9-A26F-8CDDEC388DD7}" destId="{9A4B6B1C-D865-4E5E-827A-83F34030B45A}" srcOrd="0" destOrd="0" parTransId="{83815A8D-06DB-44AA-82AD-6648C6806A75}" sibTransId="{2536775E-1EBB-41AB-B08C-C48296860552}"/>
    <dgm:cxn modelId="{DD9FB7E9-8404-457A-842E-F006910718C2}" type="presOf" srcId="{9A4B6B1C-D865-4E5E-827A-83F34030B45A}" destId="{7C4ED096-1833-436D-9AB0-D8892301D500}" srcOrd="0" destOrd="0" presId="urn:microsoft.com/office/officeart/2005/8/layout/hierarchy2"/>
    <dgm:cxn modelId="{2FC1DE5B-64CF-43BF-9A12-36085E6DC485}" type="presOf" srcId="{EC76ED9F-98F2-4D3E-9344-227D16AF52E8}" destId="{C3410A64-5DAE-426B-AC59-58800133A941}" srcOrd="0" destOrd="0" presId="urn:microsoft.com/office/officeart/2005/8/layout/hierarchy2"/>
    <dgm:cxn modelId="{FD236F8A-CD83-496B-91ED-377448DA522D}" type="presOf" srcId="{0A33CF06-19A1-4DD9-A26F-8CDDEC388DD7}" destId="{A5A965F5-4275-49AE-A0D8-1BF6B9D16309}" srcOrd="0" destOrd="0" presId="urn:microsoft.com/office/officeart/2005/8/layout/hierarchy2"/>
    <dgm:cxn modelId="{5A005DC3-9D68-40BC-9035-4071EFC80ED5}" type="presOf" srcId="{1F84B626-B6D1-4251-8324-DD728AB6B9E3}" destId="{0EA920A8-F004-4885-909D-B523BC462DB6}" srcOrd="0" destOrd="0" presId="urn:microsoft.com/office/officeart/2005/8/layout/hierarchy2"/>
    <dgm:cxn modelId="{B25C8F23-0C9A-493F-B6E2-8F2D7357223F}" type="presOf" srcId="{880AE7C3-9DEA-4532-AA80-F586C79A6431}" destId="{07C83855-33EB-48B4-99F9-83896CEDF6FD}" srcOrd="1" destOrd="0" presId="urn:microsoft.com/office/officeart/2005/8/layout/hierarchy2"/>
    <dgm:cxn modelId="{15706824-C30E-45D4-9C2A-3C77ABB1FE81}" srcId="{50C87F37-2975-45A1-BA8D-996D8D2ADD11}" destId="{EC76ED9F-98F2-4D3E-9344-227D16AF52E8}" srcOrd="0" destOrd="0" parTransId="{D8F102EE-D782-4E4D-899F-0EF8BB76C988}" sibTransId="{CD0F6B8E-3260-4AF2-8D7D-691E17E8A777}"/>
    <dgm:cxn modelId="{9270B630-D26A-4C42-B820-BD2FDA26AF11}" type="presOf" srcId="{D8F102EE-D782-4E4D-899F-0EF8BB76C988}" destId="{EA3A9F1A-D60B-425E-9A73-3DE568B10887}" srcOrd="0" destOrd="0" presId="urn:microsoft.com/office/officeart/2005/8/layout/hierarchy2"/>
    <dgm:cxn modelId="{29041241-7A55-4317-8D3C-69928195E825}" srcId="{0A33CF06-19A1-4DD9-A26F-8CDDEC388DD7}" destId="{9ECAAF0E-0273-4647-9670-3B9CE57572D3}" srcOrd="1" destOrd="0" parTransId="{8C138B88-FE79-4F7F-AFC2-9353817A04A3}" sibTransId="{CF124EAD-15BE-4339-AD1A-2A65D3F7BB39}"/>
    <dgm:cxn modelId="{E456BB64-DA3F-428B-9796-5CA79B47E13E}" type="presOf" srcId="{D8F102EE-D782-4E4D-899F-0EF8BB76C988}" destId="{A81F77F2-F410-400A-A772-88779B0BE565}" srcOrd="1" destOrd="0" presId="urn:microsoft.com/office/officeart/2005/8/layout/hierarchy2"/>
    <dgm:cxn modelId="{7B452689-6BED-462A-85D6-718B6A097A24}" type="presOf" srcId="{FF15A5AD-6577-4998-8A72-47EB8978A0A9}" destId="{193F8E29-3C2E-4318-938A-D50FC4657E64}" srcOrd="0" destOrd="0" presId="urn:microsoft.com/office/officeart/2005/8/layout/hierarchy2"/>
    <dgm:cxn modelId="{09044E1A-8717-41D3-AC37-5622AAE3732A}" type="presOf" srcId="{880AE7C3-9DEA-4532-AA80-F586C79A6431}" destId="{C3C6AAB4-FE97-415B-BD4A-94F121169877}" srcOrd="0" destOrd="0" presId="urn:microsoft.com/office/officeart/2005/8/layout/hierarchy2"/>
    <dgm:cxn modelId="{6C712E73-D2B8-48A2-B5A0-23CAFFD198EE}" type="presParOf" srcId="{A5A965F5-4275-49AE-A0D8-1BF6B9D16309}" destId="{1E5199ED-19E5-4B10-A771-DDB1F3AB67B2}" srcOrd="0" destOrd="0" presId="urn:microsoft.com/office/officeart/2005/8/layout/hierarchy2"/>
    <dgm:cxn modelId="{829C801B-3A92-4897-97C3-4AFAE126AF1D}" type="presParOf" srcId="{1E5199ED-19E5-4B10-A771-DDB1F3AB67B2}" destId="{7C4ED096-1833-436D-9AB0-D8892301D500}" srcOrd="0" destOrd="0" presId="urn:microsoft.com/office/officeart/2005/8/layout/hierarchy2"/>
    <dgm:cxn modelId="{8EE7FE50-9A87-485F-BDCA-0F11681659B8}" type="presParOf" srcId="{1E5199ED-19E5-4B10-A771-DDB1F3AB67B2}" destId="{B1553F2C-90A7-44DD-91FC-BB6542856C03}" srcOrd="1" destOrd="0" presId="urn:microsoft.com/office/officeart/2005/8/layout/hierarchy2"/>
    <dgm:cxn modelId="{C19BD991-2F0C-4F59-8E82-B4E8FDC5F666}" type="presParOf" srcId="{A5A965F5-4275-49AE-A0D8-1BF6B9D16309}" destId="{851B5264-CE7A-46E2-B408-016A5030712F}" srcOrd="1" destOrd="0" presId="urn:microsoft.com/office/officeart/2005/8/layout/hierarchy2"/>
    <dgm:cxn modelId="{57441337-A505-43DC-89EB-F2DCCAA2F4CB}" type="presParOf" srcId="{851B5264-CE7A-46E2-B408-016A5030712F}" destId="{35458E99-ACB2-4C54-9A9F-5DE1C87EC1B9}" srcOrd="0" destOrd="0" presId="urn:microsoft.com/office/officeart/2005/8/layout/hierarchy2"/>
    <dgm:cxn modelId="{D21D957A-F4AF-432E-8001-5E08FEE646A9}" type="presParOf" srcId="{851B5264-CE7A-46E2-B408-016A5030712F}" destId="{D0DEFE77-CE46-47FE-8CEC-C0DD185B7ED7}" srcOrd="1" destOrd="0" presId="urn:microsoft.com/office/officeart/2005/8/layout/hierarchy2"/>
    <dgm:cxn modelId="{AA4728B4-EFCB-468E-A841-E527A5D7FBBE}" type="presParOf" srcId="{D0DEFE77-CE46-47FE-8CEC-C0DD185B7ED7}" destId="{C3C6AAB4-FE97-415B-BD4A-94F121169877}" srcOrd="0" destOrd="0" presId="urn:microsoft.com/office/officeart/2005/8/layout/hierarchy2"/>
    <dgm:cxn modelId="{91898064-F590-41EE-8B15-919BE6A4A30A}" type="presParOf" srcId="{C3C6AAB4-FE97-415B-BD4A-94F121169877}" destId="{07C83855-33EB-48B4-99F9-83896CEDF6FD}" srcOrd="0" destOrd="0" presId="urn:microsoft.com/office/officeart/2005/8/layout/hierarchy2"/>
    <dgm:cxn modelId="{9B47B02B-36E0-4615-ABB7-FE86B8C15A33}" type="presParOf" srcId="{D0DEFE77-CE46-47FE-8CEC-C0DD185B7ED7}" destId="{FA9ED363-BA02-4770-9EAC-21DD814FCCB5}" srcOrd="1" destOrd="0" presId="urn:microsoft.com/office/officeart/2005/8/layout/hierarchy2"/>
    <dgm:cxn modelId="{53FB0A23-9F19-4123-B082-2F6DA8D7F5D0}" type="presParOf" srcId="{FA9ED363-BA02-4770-9EAC-21DD814FCCB5}" destId="{30D337C0-61DD-49DC-BFAB-15985237C636}" srcOrd="0" destOrd="0" presId="urn:microsoft.com/office/officeart/2005/8/layout/hierarchy2"/>
    <dgm:cxn modelId="{1A2A559A-1FCF-48A6-9FC1-5ED06BA5FBF5}" type="presParOf" srcId="{FA9ED363-BA02-4770-9EAC-21DD814FCCB5}" destId="{717A5392-52D0-418E-8141-1C14B6740D93}" srcOrd="1" destOrd="0" presId="urn:microsoft.com/office/officeart/2005/8/layout/hierarchy2"/>
    <dgm:cxn modelId="{EB778215-9F53-43BD-8D74-19E80A4A9F6A}" type="presParOf" srcId="{717A5392-52D0-418E-8141-1C14B6740D93}" destId="{EA3A9F1A-D60B-425E-9A73-3DE568B10887}" srcOrd="0" destOrd="0" presId="urn:microsoft.com/office/officeart/2005/8/layout/hierarchy2"/>
    <dgm:cxn modelId="{511C0A86-4463-4582-8EA7-73E34E94395A}" type="presParOf" srcId="{EA3A9F1A-D60B-425E-9A73-3DE568B10887}" destId="{A81F77F2-F410-400A-A772-88779B0BE565}" srcOrd="0" destOrd="0" presId="urn:microsoft.com/office/officeart/2005/8/layout/hierarchy2"/>
    <dgm:cxn modelId="{92DF4D6B-0CE9-441C-BA1F-ABADC67A1BE5}" type="presParOf" srcId="{717A5392-52D0-418E-8141-1C14B6740D93}" destId="{899AFA4B-2F73-48B4-9AA8-F154511A0893}" srcOrd="1" destOrd="0" presId="urn:microsoft.com/office/officeart/2005/8/layout/hierarchy2"/>
    <dgm:cxn modelId="{8619A095-E30E-4599-8A81-C30829AE0C00}" type="presParOf" srcId="{899AFA4B-2F73-48B4-9AA8-F154511A0893}" destId="{C3410A64-5DAE-426B-AC59-58800133A941}" srcOrd="0" destOrd="0" presId="urn:microsoft.com/office/officeart/2005/8/layout/hierarchy2"/>
    <dgm:cxn modelId="{28ABA323-A28E-4730-855B-C5F0643A2F18}" type="presParOf" srcId="{899AFA4B-2F73-48B4-9AA8-F154511A0893}" destId="{34D57013-7826-4566-9396-7F793D065336}" srcOrd="1" destOrd="0" presId="urn:microsoft.com/office/officeart/2005/8/layout/hierarchy2"/>
    <dgm:cxn modelId="{0FE94943-EAC0-4A19-B011-8B7638673CF1}" type="presParOf" srcId="{717A5392-52D0-418E-8141-1C14B6740D93}" destId="{0EA920A8-F004-4885-909D-B523BC462DB6}" srcOrd="2" destOrd="0" presId="urn:microsoft.com/office/officeart/2005/8/layout/hierarchy2"/>
    <dgm:cxn modelId="{B975804D-1463-4487-88DD-49B3E3882246}" type="presParOf" srcId="{0EA920A8-F004-4885-909D-B523BC462DB6}" destId="{648B0B72-5F1C-422D-94A7-399F55FC2111}" srcOrd="0" destOrd="0" presId="urn:microsoft.com/office/officeart/2005/8/layout/hierarchy2"/>
    <dgm:cxn modelId="{BF38DBC4-3B68-4C51-B472-4A2F211BF829}" type="presParOf" srcId="{717A5392-52D0-418E-8141-1C14B6740D93}" destId="{8F304267-0E93-4D59-BC8D-CC513551A1F6}" srcOrd="3" destOrd="0" presId="urn:microsoft.com/office/officeart/2005/8/layout/hierarchy2"/>
    <dgm:cxn modelId="{5D09D7B6-D3B4-4F8B-843F-7C1BA54B858A}" type="presParOf" srcId="{8F304267-0E93-4D59-BC8D-CC513551A1F6}" destId="{193F8E29-3C2E-4318-938A-D50FC4657E64}" srcOrd="0" destOrd="0" presId="urn:microsoft.com/office/officeart/2005/8/layout/hierarchy2"/>
    <dgm:cxn modelId="{1A6ECC47-0E7F-4EC9-ABA8-551AD5CE0995}" type="presParOf" srcId="{8F304267-0E93-4D59-BC8D-CC513551A1F6}" destId="{775F30B2-E200-4B32-99B8-4C17AD0788C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98B1BEF-60A9-466A-BB58-9F2C7B8A431E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19B44A4-785B-4F27-87C4-7947C1FCFA4B}">
      <dgm:prSet custT="1"/>
      <dgm:spPr/>
      <dgm:t>
        <a:bodyPr/>
        <a:lstStyle/>
        <a:p>
          <a:pPr rtl="0"/>
          <a:r>
            <a:rPr lang="en-US" sz="2000" b="0" dirty="0" smtClean="0"/>
            <a:t>Verification</a:t>
          </a:r>
          <a:endParaRPr lang="en-US" sz="2000" b="0" dirty="0"/>
        </a:p>
      </dgm:t>
    </dgm:pt>
    <dgm:pt modelId="{0EAC7BB5-30F2-4212-B08D-0CD303AF4494}" type="parTrans" cxnId="{D587EC01-A6D8-4D66-8A17-24CFB77556E4}">
      <dgm:prSet/>
      <dgm:spPr/>
      <dgm:t>
        <a:bodyPr/>
        <a:lstStyle/>
        <a:p>
          <a:endParaRPr lang="en-US" sz="2000"/>
        </a:p>
      </dgm:t>
    </dgm:pt>
    <dgm:pt modelId="{D65BC2FB-0660-4A68-A059-2C51D5E8C63D}" type="sibTrans" cxnId="{D587EC01-A6D8-4D66-8A17-24CFB77556E4}">
      <dgm:prSet/>
      <dgm:spPr/>
      <dgm:t>
        <a:bodyPr/>
        <a:lstStyle/>
        <a:p>
          <a:endParaRPr lang="en-US" sz="2000"/>
        </a:p>
      </dgm:t>
    </dgm:pt>
    <dgm:pt modelId="{17EF4756-C685-4202-9BDA-BB9502047E91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en-US" sz="2000" dirty="0" smtClean="0">
              <a:solidFill>
                <a:schemeClr val="tx1"/>
              </a:solidFill>
            </a:rPr>
            <a:t>1. Model system &amp; property</a:t>
          </a:r>
          <a:endParaRPr lang="en-US" sz="2000" dirty="0">
            <a:solidFill>
              <a:schemeClr val="tx1"/>
            </a:solidFill>
          </a:endParaRPr>
        </a:p>
      </dgm:t>
    </dgm:pt>
    <dgm:pt modelId="{406A6125-0DED-4A1B-97A0-F5BD41B2E5A0}" type="parTrans" cxnId="{1FA9DC5E-9665-485B-89A9-4776347AF94D}">
      <dgm:prSet custT="1"/>
      <dgm:spPr/>
      <dgm:t>
        <a:bodyPr/>
        <a:lstStyle/>
        <a:p>
          <a:endParaRPr lang="en-US" sz="2000"/>
        </a:p>
      </dgm:t>
    </dgm:pt>
    <dgm:pt modelId="{AE5E798D-5568-4238-83C6-E11AC0B5EA18}" type="sibTrans" cxnId="{1FA9DC5E-9665-485B-89A9-4776347AF94D}">
      <dgm:prSet/>
      <dgm:spPr/>
      <dgm:t>
        <a:bodyPr/>
        <a:lstStyle/>
        <a:p>
          <a:endParaRPr lang="en-US" sz="2000"/>
        </a:p>
      </dgm:t>
    </dgm:pt>
    <dgm:pt modelId="{F8075962-EF91-43AB-BFB5-8B2375D73FA2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en-US" sz="2000" b="0" dirty="0" smtClean="0">
              <a:solidFill>
                <a:schemeClr val="tx1"/>
              </a:solidFill>
            </a:rPr>
            <a:t>Apply Parametricity to reduce data structure size</a:t>
          </a:r>
          <a:endParaRPr lang="en-US" sz="2000" b="0" dirty="0">
            <a:solidFill>
              <a:schemeClr val="tx1"/>
            </a:solidFill>
          </a:endParaRPr>
        </a:p>
      </dgm:t>
    </dgm:pt>
    <dgm:pt modelId="{5BD86B7E-53A5-482D-88FE-396C7CB4635F}" type="parTrans" cxnId="{3F2E7233-9FD5-4898-BD9F-4A683FFA0747}">
      <dgm:prSet custT="1"/>
      <dgm:spPr/>
      <dgm:t>
        <a:bodyPr/>
        <a:lstStyle/>
        <a:p>
          <a:endParaRPr lang="en-US" sz="2000"/>
        </a:p>
      </dgm:t>
    </dgm:pt>
    <dgm:pt modelId="{8E5E2D43-1601-42AD-A013-C35C4A166E96}" type="sibTrans" cxnId="{3F2E7233-9FD5-4898-BD9F-4A683FFA0747}">
      <dgm:prSet/>
      <dgm:spPr/>
      <dgm:t>
        <a:bodyPr/>
        <a:lstStyle/>
        <a:p>
          <a:endParaRPr lang="en-US" sz="2000"/>
        </a:p>
      </dgm:t>
    </dgm:pt>
    <dgm:pt modelId="{DF2FD42B-5B47-4931-8A8C-1ED9A09204F1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en-US" sz="2000" dirty="0" smtClean="0"/>
            <a:t>Relate abstract models and C code</a:t>
          </a:r>
          <a:endParaRPr lang="en-US" sz="2000" dirty="0"/>
        </a:p>
      </dgm:t>
    </dgm:pt>
    <dgm:pt modelId="{EBB8898A-3BFF-412D-AE8B-56CAD1DD53FE}" type="parTrans" cxnId="{DD8ABE43-F8C7-4D5E-9850-987F42200302}">
      <dgm:prSet custT="1"/>
      <dgm:spPr/>
      <dgm:t>
        <a:bodyPr/>
        <a:lstStyle/>
        <a:p>
          <a:endParaRPr lang="en-US" sz="2000"/>
        </a:p>
      </dgm:t>
    </dgm:pt>
    <dgm:pt modelId="{471C9316-E4A2-42B6-A295-10557C856A7F}" type="sibTrans" cxnId="{DD8ABE43-F8C7-4D5E-9850-987F42200302}">
      <dgm:prSet/>
      <dgm:spPr/>
      <dgm:t>
        <a:bodyPr/>
        <a:lstStyle/>
        <a:p>
          <a:endParaRPr lang="en-US" sz="2000"/>
        </a:p>
      </dgm:t>
    </dgm:pt>
    <dgm:pt modelId="{FE12133E-7993-4E35-94E0-B6580BB66DFB}">
      <dgm:prSet custT="1"/>
      <dgm:spPr>
        <a:solidFill>
          <a:schemeClr val="accent6"/>
        </a:solidFill>
      </dgm:spPr>
      <dgm:t>
        <a:bodyPr/>
        <a:lstStyle/>
        <a:p>
          <a:pPr rtl="0"/>
          <a:r>
            <a:rPr lang="en-US" sz="2000" dirty="0" smtClean="0">
              <a:solidFill>
                <a:schemeClr val="tx1"/>
              </a:solidFill>
            </a:rPr>
            <a:t>Prove soundness &amp; build abstractor</a:t>
          </a:r>
          <a:endParaRPr lang="en-US" sz="2000" dirty="0">
            <a:solidFill>
              <a:schemeClr val="tx1"/>
            </a:solidFill>
          </a:endParaRPr>
        </a:p>
      </dgm:t>
    </dgm:pt>
    <dgm:pt modelId="{1382A8B1-FB84-4FF0-8DAF-3C72F95F526B}" type="parTrans" cxnId="{01D0633E-E74F-43CB-8344-AF98CEEB5C1B}">
      <dgm:prSet custT="1"/>
      <dgm:spPr/>
      <dgm:t>
        <a:bodyPr/>
        <a:lstStyle/>
        <a:p>
          <a:endParaRPr lang="en-US" sz="2000"/>
        </a:p>
      </dgm:t>
    </dgm:pt>
    <dgm:pt modelId="{F139FF97-FE63-41D1-99C3-81A29E518031}" type="sibTrans" cxnId="{01D0633E-E74F-43CB-8344-AF98CEEB5C1B}">
      <dgm:prSet/>
      <dgm:spPr/>
      <dgm:t>
        <a:bodyPr/>
        <a:lstStyle/>
        <a:p>
          <a:endParaRPr lang="en-US" sz="2000"/>
        </a:p>
      </dgm:t>
    </dgm:pt>
    <dgm:pt modelId="{3A9D1A60-315A-4AE7-91EF-189FEA554517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en-US" sz="2000" dirty="0" smtClean="0">
              <a:solidFill>
                <a:schemeClr val="tx1"/>
              </a:solidFill>
            </a:rPr>
            <a:t>2. Source-level Verification</a:t>
          </a:r>
          <a:endParaRPr lang="en-US" sz="2000" dirty="0">
            <a:solidFill>
              <a:schemeClr val="tx1"/>
            </a:solidFill>
          </a:endParaRPr>
        </a:p>
      </dgm:t>
    </dgm:pt>
    <dgm:pt modelId="{057ADE1F-5712-4618-82CD-039B238421B3}" type="sibTrans" cxnId="{E5AAD7E3-9FC1-484C-BBF5-D719E0C66059}">
      <dgm:prSet/>
      <dgm:spPr/>
      <dgm:t>
        <a:bodyPr/>
        <a:lstStyle/>
        <a:p>
          <a:endParaRPr lang="en-US" sz="2000"/>
        </a:p>
      </dgm:t>
    </dgm:pt>
    <dgm:pt modelId="{9365E1F4-FA06-468E-951B-E00C35DDC830}" type="parTrans" cxnId="{E5AAD7E3-9FC1-484C-BBF5-D719E0C66059}">
      <dgm:prSet custT="1"/>
      <dgm:spPr/>
      <dgm:t>
        <a:bodyPr/>
        <a:lstStyle/>
        <a:p>
          <a:endParaRPr lang="en-US" sz="2000"/>
        </a:p>
      </dgm:t>
    </dgm:pt>
    <dgm:pt modelId="{1165A29C-5C25-4967-9BD9-E84982099FF3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en-US" sz="2000" b="0" dirty="0" smtClean="0">
              <a:solidFill>
                <a:schemeClr val="tx1"/>
              </a:solidFill>
            </a:rPr>
            <a:t>Adversary abstraction to identify security-relevant code</a:t>
          </a:r>
          <a:endParaRPr lang="en-US" sz="2000" b="0" dirty="0">
            <a:solidFill>
              <a:schemeClr val="tx1"/>
            </a:solidFill>
          </a:endParaRPr>
        </a:p>
      </dgm:t>
    </dgm:pt>
    <dgm:pt modelId="{D0457901-FC67-4FCA-B5AD-6658D809EB03}" type="parTrans" cxnId="{8400C686-D3C3-49B3-8AE5-134DDC801343}">
      <dgm:prSet custT="1"/>
      <dgm:spPr/>
      <dgm:t>
        <a:bodyPr/>
        <a:lstStyle/>
        <a:p>
          <a:endParaRPr lang="en-US" sz="2000"/>
        </a:p>
      </dgm:t>
    </dgm:pt>
    <dgm:pt modelId="{689DF892-3922-42BD-B52A-60A5B1A9652C}" type="sibTrans" cxnId="{8400C686-D3C3-49B3-8AE5-134DDC801343}">
      <dgm:prSet/>
      <dgm:spPr/>
      <dgm:t>
        <a:bodyPr/>
        <a:lstStyle/>
        <a:p>
          <a:endParaRPr lang="en-US" sz="2000"/>
        </a:p>
      </dgm:t>
    </dgm:pt>
    <dgm:pt modelId="{78559006-72EF-46C9-BEDF-05A7ACCFC07F}">
      <dgm:prSet custT="1"/>
      <dgm:spPr>
        <a:solidFill>
          <a:schemeClr val="accent6"/>
        </a:solidFill>
      </dgm:spPr>
      <dgm:t>
        <a:bodyPr/>
        <a:lstStyle/>
        <a:p>
          <a:pPr rtl="0"/>
          <a:r>
            <a:rPr lang="en-US" sz="2000" dirty="0" smtClean="0">
              <a:solidFill>
                <a:schemeClr val="tx1"/>
              </a:solidFill>
            </a:rPr>
            <a:t>Prove refinement &amp; build refinement checker</a:t>
          </a:r>
          <a:endParaRPr lang="en-US" sz="2000" dirty="0"/>
        </a:p>
      </dgm:t>
    </dgm:pt>
    <dgm:pt modelId="{226EBA17-57A8-4AC7-90AF-4300D134314E}" type="parTrans" cxnId="{4120643A-27EB-4D7C-87D5-7DDF30A92475}">
      <dgm:prSet custT="1"/>
      <dgm:spPr/>
      <dgm:t>
        <a:bodyPr/>
        <a:lstStyle/>
        <a:p>
          <a:endParaRPr lang="en-US" sz="2000"/>
        </a:p>
      </dgm:t>
    </dgm:pt>
    <dgm:pt modelId="{E92BAD00-1D38-45F1-BCBD-07FF5DC7CFEF}" type="sibTrans" cxnId="{4120643A-27EB-4D7C-87D5-7DDF30A92475}">
      <dgm:prSet/>
      <dgm:spPr/>
      <dgm:t>
        <a:bodyPr/>
        <a:lstStyle/>
        <a:p>
          <a:endParaRPr lang="en-US" sz="2000"/>
        </a:p>
      </dgm:t>
    </dgm:pt>
    <dgm:pt modelId="{9FFBC626-03E1-40B3-A519-54AE990BFB6B}" type="pres">
      <dgm:prSet presAssocID="{298B1BEF-60A9-466A-BB58-9F2C7B8A43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34D119-F5C7-4695-8510-E8370CA9C74A}" type="pres">
      <dgm:prSet presAssocID="{D19B44A4-785B-4F27-87C4-7947C1FCFA4B}" presName="root1" presStyleCnt="0"/>
      <dgm:spPr/>
    </dgm:pt>
    <dgm:pt modelId="{9C903083-B4D3-46E7-97C6-4361BB7DE311}" type="pres">
      <dgm:prSet presAssocID="{D19B44A4-785B-4F27-87C4-7947C1FCFA4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2E8D42-E10C-476B-82DD-70DDEF3BFDA7}" type="pres">
      <dgm:prSet presAssocID="{D19B44A4-785B-4F27-87C4-7947C1FCFA4B}" presName="level2hierChild" presStyleCnt="0"/>
      <dgm:spPr/>
    </dgm:pt>
    <dgm:pt modelId="{EE5D9EAE-2E5A-423B-A934-BE45F5BC0EA6}" type="pres">
      <dgm:prSet presAssocID="{406A6125-0DED-4A1B-97A0-F5BD41B2E5A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1BBF543-8FFE-482F-ACF0-AE552369C3F9}" type="pres">
      <dgm:prSet presAssocID="{406A6125-0DED-4A1B-97A0-F5BD41B2E5A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1E2D089-93FF-45C7-A419-1DBAFED47CFD}" type="pres">
      <dgm:prSet presAssocID="{17EF4756-C685-4202-9BDA-BB9502047E91}" presName="root2" presStyleCnt="0"/>
      <dgm:spPr/>
    </dgm:pt>
    <dgm:pt modelId="{8FA2F9EF-8149-4F74-A57D-D4CF3E051809}" type="pres">
      <dgm:prSet presAssocID="{17EF4756-C685-4202-9BDA-BB9502047E91}" presName="LevelTwoTextNode" presStyleLbl="node2" presStyleIdx="0" presStyleCnt="2" custScaleX="121591" custScaleY="1305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C584A4-6281-407B-AB16-341A362C84B3}" type="pres">
      <dgm:prSet presAssocID="{17EF4756-C685-4202-9BDA-BB9502047E91}" presName="level3hierChild" presStyleCnt="0"/>
      <dgm:spPr/>
    </dgm:pt>
    <dgm:pt modelId="{BA92F291-6496-490B-83A5-5257D7192D90}" type="pres">
      <dgm:prSet presAssocID="{5BD86B7E-53A5-482D-88FE-396C7CB4635F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6568BDF7-E7CF-4C5B-BCA5-40DF86213B0F}" type="pres">
      <dgm:prSet presAssocID="{5BD86B7E-53A5-482D-88FE-396C7CB4635F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A1450A8-1464-4B91-BF76-0D3F78519B69}" type="pres">
      <dgm:prSet presAssocID="{F8075962-EF91-43AB-BFB5-8B2375D73FA2}" presName="root2" presStyleCnt="0"/>
      <dgm:spPr/>
    </dgm:pt>
    <dgm:pt modelId="{98597317-FDF3-4593-B3D2-F28E0CC0621F}" type="pres">
      <dgm:prSet presAssocID="{F8075962-EF91-43AB-BFB5-8B2375D73FA2}" presName="LevelTwoTextNode" presStyleLbl="node3" presStyleIdx="0" presStyleCnt="3" custScaleX="154487" custScaleY="243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E8AFFF-EEE3-47DA-900C-B126621BFB59}" type="pres">
      <dgm:prSet presAssocID="{F8075962-EF91-43AB-BFB5-8B2375D73FA2}" presName="level3hierChild" presStyleCnt="0"/>
      <dgm:spPr/>
    </dgm:pt>
    <dgm:pt modelId="{2EA0C3BC-0368-4120-B014-1FA788E7DA56}" type="pres">
      <dgm:prSet presAssocID="{9365E1F4-FA06-468E-951B-E00C35DDC830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A0134003-5019-460A-A3AC-ED5C68872727}" type="pres">
      <dgm:prSet presAssocID="{9365E1F4-FA06-468E-951B-E00C35DDC830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71785CC-06C2-4838-AB07-4D90F5883F3B}" type="pres">
      <dgm:prSet presAssocID="{3A9D1A60-315A-4AE7-91EF-189FEA554517}" presName="root2" presStyleCnt="0"/>
      <dgm:spPr/>
    </dgm:pt>
    <dgm:pt modelId="{AE599ECF-A870-449E-A725-0ED533075F91}" type="pres">
      <dgm:prSet presAssocID="{3A9D1A60-315A-4AE7-91EF-189FEA554517}" presName="LevelTwoTextNode" presStyleLbl="node2" presStyleIdx="1" presStyleCnt="2" custScaleX="127553" custScaleY="145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A812CD-2778-4CF1-A76A-8A7364BC899B}" type="pres">
      <dgm:prSet presAssocID="{3A9D1A60-315A-4AE7-91EF-189FEA554517}" presName="level3hierChild" presStyleCnt="0"/>
      <dgm:spPr/>
    </dgm:pt>
    <dgm:pt modelId="{23F29DAC-2200-4793-A4DA-FA1C93CC4FA7}" type="pres">
      <dgm:prSet presAssocID="{EBB8898A-3BFF-412D-AE8B-56CAD1DD53FE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2D45B768-D630-4D2A-9EB4-FFE945904588}" type="pres">
      <dgm:prSet presAssocID="{EBB8898A-3BFF-412D-AE8B-56CAD1DD53FE}" presName="connTx" presStyleLbl="parChTrans1D3" presStyleIdx="1" presStyleCnt="3"/>
      <dgm:spPr/>
      <dgm:t>
        <a:bodyPr/>
        <a:lstStyle/>
        <a:p>
          <a:endParaRPr lang="en-US"/>
        </a:p>
      </dgm:t>
    </dgm:pt>
    <dgm:pt modelId="{6A53606B-5034-4D57-8E02-8338AB33FFF9}" type="pres">
      <dgm:prSet presAssocID="{DF2FD42B-5B47-4931-8A8C-1ED9A09204F1}" presName="root2" presStyleCnt="0"/>
      <dgm:spPr/>
    </dgm:pt>
    <dgm:pt modelId="{2074D6A0-0080-4613-9CCD-291DA0F31064}" type="pres">
      <dgm:prSet presAssocID="{DF2FD42B-5B47-4931-8A8C-1ED9A09204F1}" presName="LevelTwoTextNode" presStyleLbl="node3" presStyleIdx="1" presStyleCnt="3" custScaleX="146231" custScaleY="2389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14AD83-99AE-4504-8EC9-C991501B5971}" type="pres">
      <dgm:prSet presAssocID="{DF2FD42B-5B47-4931-8A8C-1ED9A09204F1}" presName="level3hierChild" presStyleCnt="0"/>
      <dgm:spPr/>
    </dgm:pt>
    <dgm:pt modelId="{7716B174-7CF2-4D50-AB31-87FD80553088}" type="pres">
      <dgm:prSet presAssocID="{226EBA17-57A8-4AC7-90AF-4300D134314E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E18E6962-7AEB-4D7D-8638-82BD0A151040}" type="pres">
      <dgm:prSet presAssocID="{226EBA17-57A8-4AC7-90AF-4300D134314E}" presName="connTx" presStyleLbl="parChTrans1D4" presStyleIdx="0" presStyleCnt="2"/>
      <dgm:spPr/>
      <dgm:t>
        <a:bodyPr/>
        <a:lstStyle/>
        <a:p>
          <a:endParaRPr lang="en-US"/>
        </a:p>
      </dgm:t>
    </dgm:pt>
    <dgm:pt modelId="{A13F8139-F728-4216-B40C-020CFDC4D011}" type="pres">
      <dgm:prSet presAssocID="{78559006-72EF-46C9-BEDF-05A7ACCFC07F}" presName="root2" presStyleCnt="0"/>
      <dgm:spPr/>
    </dgm:pt>
    <dgm:pt modelId="{923E7B50-6AAB-4E04-97FD-79FF05FDC62E}" type="pres">
      <dgm:prSet presAssocID="{78559006-72EF-46C9-BEDF-05A7ACCFC07F}" presName="LevelTwoTextNode" presStyleLbl="node4" presStyleIdx="0" presStyleCnt="2" custScaleX="101161" custScaleY="258515" custLinFactNeighborX="-82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36DABC-4943-4339-AC3D-B2BE2F0D4873}" type="pres">
      <dgm:prSet presAssocID="{78559006-72EF-46C9-BEDF-05A7ACCFC07F}" presName="level3hierChild" presStyleCnt="0"/>
      <dgm:spPr/>
    </dgm:pt>
    <dgm:pt modelId="{0BAF72CF-27A0-4456-B7EA-12A80F7CEB99}" type="pres">
      <dgm:prSet presAssocID="{D0457901-FC67-4FCA-B5AD-6658D809EB03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9FBE3615-DBDD-41B6-9A98-90E03403AC94}" type="pres">
      <dgm:prSet presAssocID="{D0457901-FC67-4FCA-B5AD-6658D809EB03}" presName="connTx" presStyleLbl="parChTrans1D3" presStyleIdx="2" presStyleCnt="3"/>
      <dgm:spPr/>
      <dgm:t>
        <a:bodyPr/>
        <a:lstStyle/>
        <a:p>
          <a:endParaRPr lang="en-US"/>
        </a:p>
      </dgm:t>
    </dgm:pt>
    <dgm:pt modelId="{A3D78628-E2E4-4E33-AE72-860600834A60}" type="pres">
      <dgm:prSet presAssocID="{1165A29C-5C25-4967-9BD9-E84982099FF3}" presName="root2" presStyleCnt="0"/>
      <dgm:spPr/>
    </dgm:pt>
    <dgm:pt modelId="{4299EEFC-3DCF-41A0-AEF4-58231FF2FD0C}" type="pres">
      <dgm:prSet presAssocID="{1165A29C-5C25-4967-9BD9-E84982099FF3}" presName="LevelTwoTextNode" presStyleLbl="node3" presStyleIdx="2" presStyleCnt="3" custScaleX="139225" custScaleY="2373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A63327-CF53-4274-A838-12CC9CADA62E}" type="pres">
      <dgm:prSet presAssocID="{1165A29C-5C25-4967-9BD9-E84982099FF3}" presName="level3hierChild" presStyleCnt="0"/>
      <dgm:spPr/>
    </dgm:pt>
    <dgm:pt modelId="{919C25F4-F2F4-462B-ACAB-A301C346F60A}" type="pres">
      <dgm:prSet presAssocID="{1382A8B1-FB84-4FF0-8DAF-3C72F95F526B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5F08895E-4759-4DC9-A59D-FB5CEF857290}" type="pres">
      <dgm:prSet presAssocID="{1382A8B1-FB84-4FF0-8DAF-3C72F95F526B}" presName="connTx" presStyleLbl="parChTrans1D4" presStyleIdx="1" presStyleCnt="2"/>
      <dgm:spPr/>
      <dgm:t>
        <a:bodyPr/>
        <a:lstStyle/>
        <a:p>
          <a:endParaRPr lang="en-US"/>
        </a:p>
      </dgm:t>
    </dgm:pt>
    <dgm:pt modelId="{892D87CC-3089-4108-B6FC-ACDED1967742}" type="pres">
      <dgm:prSet presAssocID="{FE12133E-7993-4E35-94E0-B6580BB66DFB}" presName="root2" presStyleCnt="0"/>
      <dgm:spPr/>
    </dgm:pt>
    <dgm:pt modelId="{162601EE-C654-439F-9543-B65067881D7F}" type="pres">
      <dgm:prSet presAssocID="{FE12133E-7993-4E35-94E0-B6580BB66DFB}" presName="LevelTwoTextNode" presStyleLbl="node4" presStyleIdx="1" presStyleCnt="2" custScaleX="98685" custScaleY="2902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44BD52-1502-41DC-9EE6-3234F3C5BF45}" type="pres">
      <dgm:prSet presAssocID="{FE12133E-7993-4E35-94E0-B6580BB66DFB}" presName="level3hierChild" presStyleCnt="0"/>
      <dgm:spPr/>
    </dgm:pt>
  </dgm:ptLst>
  <dgm:cxnLst>
    <dgm:cxn modelId="{0800791B-D230-4FF3-8256-48BBF3CE082F}" type="presOf" srcId="{F8075962-EF91-43AB-BFB5-8B2375D73FA2}" destId="{98597317-FDF3-4593-B3D2-F28E0CC0621F}" srcOrd="0" destOrd="0" presId="urn:microsoft.com/office/officeart/2005/8/layout/hierarchy2"/>
    <dgm:cxn modelId="{B39B1B4D-AFFF-4E9C-9DCB-5E4604C0E15C}" type="presOf" srcId="{D0457901-FC67-4FCA-B5AD-6658D809EB03}" destId="{0BAF72CF-27A0-4456-B7EA-12A80F7CEB99}" srcOrd="0" destOrd="0" presId="urn:microsoft.com/office/officeart/2005/8/layout/hierarchy2"/>
    <dgm:cxn modelId="{982A6853-4335-4D07-BA58-F856B518CF04}" type="presOf" srcId="{226EBA17-57A8-4AC7-90AF-4300D134314E}" destId="{E18E6962-7AEB-4D7D-8638-82BD0A151040}" srcOrd="1" destOrd="0" presId="urn:microsoft.com/office/officeart/2005/8/layout/hierarchy2"/>
    <dgm:cxn modelId="{3F2E7233-9FD5-4898-BD9F-4A683FFA0747}" srcId="{17EF4756-C685-4202-9BDA-BB9502047E91}" destId="{F8075962-EF91-43AB-BFB5-8B2375D73FA2}" srcOrd="0" destOrd="0" parTransId="{5BD86B7E-53A5-482D-88FE-396C7CB4635F}" sibTransId="{8E5E2D43-1601-42AD-A013-C35C4A166E96}"/>
    <dgm:cxn modelId="{AA082C10-3596-48AA-AA7C-0C746D9D67D1}" type="presOf" srcId="{406A6125-0DED-4A1B-97A0-F5BD41B2E5A0}" destId="{01BBF543-8FFE-482F-ACF0-AE552369C3F9}" srcOrd="1" destOrd="0" presId="urn:microsoft.com/office/officeart/2005/8/layout/hierarchy2"/>
    <dgm:cxn modelId="{BC383AD5-BE05-4F4F-81B6-60EF6EE5249F}" type="presOf" srcId="{D0457901-FC67-4FCA-B5AD-6658D809EB03}" destId="{9FBE3615-DBDD-41B6-9A98-90E03403AC94}" srcOrd="1" destOrd="0" presId="urn:microsoft.com/office/officeart/2005/8/layout/hierarchy2"/>
    <dgm:cxn modelId="{7C32AFD1-8B49-4AB8-9A33-35D8F8089E2E}" type="presOf" srcId="{1165A29C-5C25-4967-9BD9-E84982099FF3}" destId="{4299EEFC-3DCF-41A0-AEF4-58231FF2FD0C}" srcOrd="0" destOrd="0" presId="urn:microsoft.com/office/officeart/2005/8/layout/hierarchy2"/>
    <dgm:cxn modelId="{D4D28425-51EE-4255-ACE8-A34C6E45C7E7}" type="presOf" srcId="{5BD86B7E-53A5-482D-88FE-396C7CB4635F}" destId="{BA92F291-6496-490B-83A5-5257D7192D90}" srcOrd="0" destOrd="0" presId="urn:microsoft.com/office/officeart/2005/8/layout/hierarchy2"/>
    <dgm:cxn modelId="{438C970F-8DA2-41A8-AB34-F7BA4FFEAE00}" type="presOf" srcId="{D19B44A4-785B-4F27-87C4-7947C1FCFA4B}" destId="{9C903083-B4D3-46E7-97C6-4361BB7DE311}" srcOrd="0" destOrd="0" presId="urn:microsoft.com/office/officeart/2005/8/layout/hierarchy2"/>
    <dgm:cxn modelId="{7563E3F9-08D9-4253-A1CC-D300358E9EBD}" type="presOf" srcId="{17EF4756-C685-4202-9BDA-BB9502047E91}" destId="{8FA2F9EF-8149-4F74-A57D-D4CF3E051809}" srcOrd="0" destOrd="0" presId="urn:microsoft.com/office/officeart/2005/8/layout/hierarchy2"/>
    <dgm:cxn modelId="{69E359B7-4D60-47A2-919C-852CD744B9C6}" type="presOf" srcId="{406A6125-0DED-4A1B-97A0-F5BD41B2E5A0}" destId="{EE5D9EAE-2E5A-423B-A934-BE45F5BC0EA6}" srcOrd="0" destOrd="0" presId="urn:microsoft.com/office/officeart/2005/8/layout/hierarchy2"/>
    <dgm:cxn modelId="{58D0C735-2579-46B9-AE33-A9542F40782E}" type="presOf" srcId="{1382A8B1-FB84-4FF0-8DAF-3C72F95F526B}" destId="{5F08895E-4759-4DC9-A59D-FB5CEF857290}" srcOrd="1" destOrd="0" presId="urn:microsoft.com/office/officeart/2005/8/layout/hierarchy2"/>
    <dgm:cxn modelId="{4120643A-27EB-4D7C-87D5-7DDF30A92475}" srcId="{DF2FD42B-5B47-4931-8A8C-1ED9A09204F1}" destId="{78559006-72EF-46C9-BEDF-05A7ACCFC07F}" srcOrd="0" destOrd="0" parTransId="{226EBA17-57A8-4AC7-90AF-4300D134314E}" sibTransId="{E92BAD00-1D38-45F1-BCBD-07FF5DC7CFEF}"/>
    <dgm:cxn modelId="{8DD5CA82-9534-4D0E-B8A6-2B0788B77CF8}" type="presOf" srcId="{FE12133E-7993-4E35-94E0-B6580BB66DFB}" destId="{162601EE-C654-439F-9543-B65067881D7F}" srcOrd="0" destOrd="0" presId="urn:microsoft.com/office/officeart/2005/8/layout/hierarchy2"/>
    <dgm:cxn modelId="{A5DC7FE9-E6B8-45E3-94E1-D57397076986}" type="presOf" srcId="{EBB8898A-3BFF-412D-AE8B-56CAD1DD53FE}" destId="{23F29DAC-2200-4793-A4DA-FA1C93CC4FA7}" srcOrd="0" destOrd="0" presId="urn:microsoft.com/office/officeart/2005/8/layout/hierarchy2"/>
    <dgm:cxn modelId="{990F0325-466A-40CE-A8CC-0181A37218ED}" type="presOf" srcId="{1382A8B1-FB84-4FF0-8DAF-3C72F95F526B}" destId="{919C25F4-F2F4-462B-ACAB-A301C346F60A}" srcOrd="0" destOrd="0" presId="urn:microsoft.com/office/officeart/2005/8/layout/hierarchy2"/>
    <dgm:cxn modelId="{A5A3C35A-54B7-4493-8A76-6377B07DE105}" type="presOf" srcId="{298B1BEF-60A9-466A-BB58-9F2C7B8A431E}" destId="{9FFBC626-03E1-40B3-A519-54AE990BFB6B}" srcOrd="0" destOrd="0" presId="urn:microsoft.com/office/officeart/2005/8/layout/hierarchy2"/>
    <dgm:cxn modelId="{3195E885-EDBA-4940-A071-56E92636EFFD}" type="presOf" srcId="{3A9D1A60-315A-4AE7-91EF-189FEA554517}" destId="{AE599ECF-A870-449E-A725-0ED533075F91}" srcOrd="0" destOrd="0" presId="urn:microsoft.com/office/officeart/2005/8/layout/hierarchy2"/>
    <dgm:cxn modelId="{0BE95C8E-FD88-43D1-8926-0B92F763C4C8}" type="presOf" srcId="{78559006-72EF-46C9-BEDF-05A7ACCFC07F}" destId="{923E7B50-6AAB-4E04-97FD-79FF05FDC62E}" srcOrd="0" destOrd="0" presId="urn:microsoft.com/office/officeart/2005/8/layout/hierarchy2"/>
    <dgm:cxn modelId="{9E4C54AE-AA3A-45F4-BDE5-D79B962FE3FA}" type="presOf" srcId="{5BD86B7E-53A5-482D-88FE-396C7CB4635F}" destId="{6568BDF7-E7CF-4C5B-BCA5-40DF86213B0F}" srcOrd="1" destOrd="0" presId="urn:microsoft.com/office/officeart/2005/8/layout/hierarchy2"/>
    <dgm:cxn modelId="{C5529AE7-BFBA-41A4-8EA4-984894F1B966}" type="presOf" srcId="{9365E1F4-FA06-468E-951B-E00C35DDC830}" destId="{A0134003-5019-460A-A3AC-ED5C68872727}" srcOrd="1" destOrd="0" presId="urn:microsoft.com/office/officeart/2005/8/layout/hierarchy2"/>
    <dgm:cxn modelId="{8C0F872D-C06B-43B4-9BFE-BF466A45C7B5}" type="presOf" srcId="{DF2FD42B-5B47-4931-8A8C-1ED9A09204F1}" destId="{2074D6A0-0080-4613-9CCD-291DA0F31064}" srcOrd="0" destOrd="0" presId="urn:microsoft.com/office/officeart/2005/8/layout/hierarchy2"/>
    <dgm:cxn modelId="{E5AAD7E3-9FC1-484C-BBF5-D719E0C66059}" srcId="{D19B44A4-785B-4F27-87C4-7947C1FCFA4B}" destId="{3A9D1A60-315A-4AE7-91EF-189FEA554517}" srcOrd="1" destOrd="0" parTransId="{9365E1F4-FA06-468E-951B-E00C35DDC830}" sibTransId="{057ADE1F-5712-4618-82CD-039B238421B3}"/>
    <dgm:cxn modelId="{B23FEBEB-4E6B-443C-A80D-98C3F64D1768}" type="presOf" srcId="{EBB8898A-3BFF-412D-AE8B-56CAD1DD53FE}" destId="{2D45B768-D630-4D2A-9EB4-FFE945904588}" srcOrd="1" destOrd="0" presId="urn:microsoft.com/office/officeart/2005/8/layout/hierarchy2"/>
    <dgm:cxn modelId="{1FA9DC5E-9665-485B-89A9-4776347AF94D}" srcId="{D19B44A4-785B-4F27-87C4-7947C1FCFA4B}" destId="{17EF4756-C685-4202-9BDA-BB9502047E91}" srcOrd="0" destOrd="0" parTransId="{406A6125-0DED-4A1B-97A0-F5BD41B2E5A0}" sibTransId="{AE5E798D-5568-4238-83C6-E11AC0B5EA18}"/>
    <dgm:cxn modelId="{01D0633E-E74F-43CB-8344-AF98CEEB5C1B}" srcId="{1165A29C-5C25-4967-9BD9-E84982099FF3}" destId="{FE12133E-7993-4E35-94E0-B6580BB66DFB}" srcOrd="0" destOrd="0" parTransId="{1382A8B1-FB84-4FF0-8DAF-3C72F95F526B}" sibTransId="{F139FF97-FE63-41D1-99C3-81A29E518031}"/>
    <dgm:cxn modelId="{86029BB0-3597-4FEC-817D-F17711FE8EEC}" type="presOf" srcId="{226EBA17-57A8-4AC7-90AF-4300D134314E}" destId="{7716B174-7CF2-4D50-AB31-87FD80553088}" srcOrd="0" destOrd="0" presId="urn:microsoft.com/office/officeart/2005/8/layout/hierarchy2"/>
    <dgm:cxn modelId="{D587EC01-A6D8-4D66-8A17-24CFB77556E4}" srcId="{298B1BEF-60A9-466A-BB58-9F2C7B8A431E}" destId="{D19B44A4-785B-4F27-87C4-7947C1FCFA4B}" srcOrd="0" destOrd="0" parTransId="{0EAC7BB5-30F2-4212-B08D-0CD303AF4494}" sibTransId="{D65BC2FB-0660-4A68-A059-2C51D5E8C63D}"/>
    <dgm:cxn modelId="{8400C686-D3C3-49B3-8AE5-134DDC801343}" srcId="{3A9D1A60-315A-4AE7-91EF-189FEA554517}" destId="{1165A29C-5C25-4967-9BD9-E84982099FF3}" srcOrd="1" destOrd="0" parTransId="{D0457901-FC67-4FCA-B5AD-6658D809EB03}" sibTransId="{689DF892-3922-42BD-B52A-60A5B1A9652C}"/>
    <dgm:cxn modelId="{2511A8BE-4335-4B60-BAE7-CA304FC9FC09}" type="presOf" srcId="{9365E1F4-FA06-468E-951B-E00C35DDC830}" destId="{2EA0C3BC-0368-4120-B014-1FA788E7DA56}" srcOrd="0" destOrd="0" presId="urn:microsoft.com/office/officeart/2005/8/layout/hierarchy2"/>
    <dgm:cxn modelId="{DD8ABE43-F8C7-4D5E-9850-987F42200302}" srcId="{3A9D1A60-315A-4AE7-91EF-189FEA554517}" destId="{DF2FD42B-5B47-4931-8A8C-1ED9A09204F1}" srcOrd="0" destOrd="0" parTransId="{EBB8898A-3BFF-412D-AE8B-56CAD1DD53FE}" sibTransId="{471C9316-E4A2-42B6-A295-10557C856A7F}"/>
    <dgm:cxn modelId="{605F0E60-1D23-4D65-B2A8-1BDFC0FC9F22}" type="presParOf" srcId="{9FFBC626-03E1-40B3-A519-54AE990BFB6B}" destId="{8A34D119-F5C7-4695-8510-E8370CA9C74A}" srcOrd="0" destOrd="0" presId="urn:microsoft.com/office/officeart/2005/8/layout/hierarchy2"/>
    <dgm:cxn modelId="{D613F76E-C8AC-4281-B1E8-EFBED925A0B1}" type="presParOf" srcId="{8A34D119-F5C7-4695-8510-E8370CA9C74A}" destId="{9C903083-B4D3-46E7-97C6-4361BB7DE311}" srcOrd="0" destOrd="0" presId="urn:microsoft.com/office/officeart/2005/8/layout/hierarchy2"/>
    <dgm:cxn modelId="{7159234D-1C73-4D52-B0DC-02E745E68445}" type="presParOf" srcId="{8A34D119-F5C7-4695-8510-E8370CA9C74A}" destId="{892E8D42-E10C-476B-82DD-70DDEF3BFDA7}" srcOrd="1" destOrd="0" presId="urn:microsoft.com/office/officeart/2005/8/layout/hierarchy2"/>
    <dgm:cxn modelId="{56065D47-BED5-49E7-94EE-D5EC8105CC49}" type="presParOf" srcId="{892E8D42-E10C-476B-82DD-70DDEF3BFDA7}" destId="{EE5D9EAE-2E5A-423B-A934-BE45F5BC0EA6}" srcOrd="0" destOrd="0" presId="urn:microsoft.com/office/officeart/2005/8/layout/hierarchy2"/>
    <dgm:cxn modelId="{0D14EDC8-06D8-44F0-8969-7CBD20EE8DE6}" type="presParOf" srcId="{EE5D9EAE-2E5A-423B-A934-BE45F5BC0EA6}" destId="{01BBF543-8FFE-482F-ACF0-AE552369C3F9}" srcOrd="0" destOrd="0" presId="urn:microsoft.com/office/officeart/2005/8/layout/hierarchy2"/>
    <dgm:cxn modelId="{639D3FA3-843B-4969-A1D8-BC73555451A8}" type="presParOf" srcId="{892E8D42-E10C-476B-82DD-70DDEF3BFDA7}" destId="{D1E2D089-93FF-45C7-A419-1DBAFED47CFD}" srcOrd="1" destOrd="0" presId="urn:microsoft.com/office/officeart/2005/8/layout/hierarchy2"/>
    <dgm:cxn modelId="{5AD0262B-D0E9-4E00-BA28-4A0A5FADFA94}" type="presParOf" srcId="{D1E2D089-93FF-45C7-A419-1DBAFED47CFD}" destId="{8FA2F9EF-8149-4F74-A57D-D4CF3E051809}" srcOrd="0" destOrd="0" presId="urn:microsoft.com/office/officeart/2005/8/layout/hierarchy2"/>
    <dgm:cxn modelId="{610F60C7-0748-447E-9ABD-A5E2F32D9B0A}" type="presParOf" srcId="{D1E2D089-93FF-45C7-A419-1DBAFED47CFD}" destId="{B9C584A4-6281-407B-AB16-341A362C84B3}" srcOrd="1" destOrd="0" presId="urn:microsoft.com/office/officeart/2005/8/layout/hierarchy2"/>
    <dgm:cxn modelId="{4C6248D9-E5B0-40E2-A14F-CE8EAAD21DD7}" type="presParOf" srcId="{B9C584A4-6281-407B-AB16-341A362C84B3}" destId="{BA92F291-6496-490B-83A5-5257D7192D90}" srcOrd="0" destOrd="0" presId="urn:microsoft.com/office/officeart/2005/8/layout/hierarchy2"/>
    <dgm:cxn modelId="{BF6529C7-9F1F-4452-8CBA-C65D94E8DC81}" type="presParOf" srcId="{BA92F291-6496-490B-83A5-5257D7192D90}" destId="{6568BDF7-E7CF-4C5B-BCA5-40DF86213B0F}" srcOrd="0" destOrd="0" presId="urn:microsoft.com/office/officeart/2005/8/layout/hierarchy2"/>
    <dgm:cxn modelId="{E64E57EB-3EC2-4C12-A5B0-70763459CF76}" type="presParOf" srcId="{B9C584A4-6281-407B-AB16-341A362C84B3}" destId="{AA1450A8-1464-4B91-BF76-0D3F78519B69}" srcOrd="1" destOrd="0" presId="urn:microsoft.com/office/officeart/2005/8/layout/hierarchy2"/>
    <dgm:cxn modelId="{F6C5B6ED-D129-47BC-A483-BE93E2C6D6BB}" type="presParOf" srcId="{AA1450A8-1464-4B91-BF76-0D3F78519B69}" destId="{98597317-FDF3-4593-B3D2-F28E0CC0621F}" srcOrd="0" destOrd="0" presId="urn:microsoft.com/office/officeart/2005/8/layout/hierarchy2"/>
    <dgm:cxn modelId="{260B32C9-B106-4B19-9DC8-FC87BBDB750B}" type="presParOf" srcId="{AA1450A8-1464-4B91-BF76-0D3F78519B69}" destId="{91E8AFFF-EEE3-47DA-900C-B126621BFB59}" srcOrd="1" destOrd="0" presId="urn:microsoft.com/office/officeart/2005/8/layout/hierarchy2"/>
    <dgm:cxn modelId="{44D97AAC-4C96-41A7-AD8F-34BC9243738E}" type="presParOf" srcId="{892E8D42-E10C-476B-82DD-70DDEF3BFDA7}" destId="{2EA0C3BC-0368-4120-B014-1FA788E7DA56}" srcOrd="2" destOrd="0" presId="urn:microsoft.com/office/officeart/2005/8/layout/hierarchy2"/>
    <dgm:cxn modelId="{DEF61B96-A48F-40EF-A7B4-5D27B876BDD6}" type="presParOf" srcId="{2EA0C3BC-0368-4120-B014-1FA788E7DA56}" destId="{A0134003-5019-460A-A3AC-ED5C68872727}" srcOrd="0" destOrd="0" presId="urn:microsoft.com/office/officeart/2005/8/layout/hierarchy2"/>
    <dgm:cxn modelId="{83ED0171-80E9-4817-889F-3943E4CB32B4}" type="presParOf" srcId="{892E8D42-E10C-476B-82DD-70DDEF3BFDA7}" destId="{371785CC-06C2-4838-AB07-4D90F5883F3B}" srcOrd="3" destOrd="0" presId="urn:microsoft.com/office/officeart/2005/8/layout/hierarchy2"/>
    <dgm:cxn modelId="{C4ECC365-970A-4A25-A9AC-D5B87F50C8EF}" type="presParOf" srcId="{371785CC-06C2-4838-AB07-4D90F5883F3B}" destId="{AE599ECF-A870-449E-A725-0ED533075F91}" srcOrd="0" destOrd="0" presId="urn:microsoft.com/office/officeart/2005/8/layout/hierarchy2"/>
    <dgm:cxn modelId="{CCF83687-4C90-4F3B-9E5C-FF987BFC1FEE}" type="presParOf" srcId="{371785CC-06C2-4838-AB07-4D90F5883F3B}" destId="{C7A812CD-2778-4CF1-A76A-8A7364BC899B}" srcOrd="1" destOrd="0" presId="urn:microsoft.com/office/officeart/2005/8/layout/hierarchy2"/>
    <dgm:cxn modelId="{8DAD54FF-482C-48CC-A3BC-78A2C831D0D0}" type="presParOf" srcId="{C7A812CD-2778-4CF1-A76A-8A7364BC899B}" destId="{23F29DAC-2200-4793-A4DA-FA1C93CC4FA7}" srcOrd="0" destOrd="0" presId="urn:microsoft.com/office/officeart/2005/8/layout/hierarchy2"/>
    <dgm:cxn modelId="{4BA2EFBD-CBF3-49AB-9ECD-81B032F285A5}" type="presParOf" srcId="{23F29DAC-2200-4793-A4DA-FA1C93CC4FA7}" destId="{2D45B768-D630-4D2A-9EB4-FFE945904588}" srcOrd="0" destOrd="0" presId="urn:microsoft.com/office/officeart/2005/8/layout/hierarchy2"/>
    <dgm:cxn modelId="{33D6625B-85B6-483B-99FA-F4DF5649046E}" type="presParOf" srcId="{C7A812CD-2778-4CF1-A76A-8A7364BC899B}" destId="{6A53606B-5034-4D57-8E02-8338AB33FFF9}" srcOrd="1" destOrd="0" presId="urn:microsoft.com/office/officeart/2005/8/layout/hierarchy2"/>
    <dgm:cxn modelId="{F1EA93B6-A060-40CA-936A-E1CDE4886593}" type="presParOf" srcId="{6A53606B-5034-4D57-8E02-8338AB33FFF9}" destId="{2074D6A0-0080-4613-9CCD-291DA0F31064}" srcOrd="0" destOrd="0" presId="urn:microsoft.com/office/officeart/2005/8/layout/hierarchy2"/>
    <dgm:cxn modelId="{93AD7A0C-C4A7-4695-9BA3-74F262A80338}" type="presParOf" srcId="{6A53606B-5034-4D57-8E02-8338AB33FFF9}" destId="{EC14AD83-99AE-4504-8EC9-C991501B5971}" srcOrd="1" destOrd="0" presId="urn:microsoft.com/office/officeart/2005/8/layout/hierarchy2"/>
    <dgm:cxn modelId="{553A9FAD-5348-4573-B876-0C8ACEAC82E0}" type="presParOf" srcId="{EC14AD83-99AE-4504-8EC9-C991501B5971}" destId="{7716B174-7CF2-4D50-AB31-87FD80553088}" srcOrd="0" destOrd="0" presId="urn:microsoft.com/office/officeart/2005/8/layout/hierarchy2"/>
    <dgm:cxn modelId="{969D2701-7DB8-44B5-B275-AE3870C58E2D}" type="presParOf" srcId="{7716B174-7CF2-4D50-AB31-87FD80553088}" destId="{E18E6962-7AEB-4D7D-8638-82BD0A151040}" srcOrd="0" destOrd="0" presId="urn:microsoft.com/office/officeart/2005/8/layout/hierarchy2"/>
    <dgm:cxn modelId="{25D4FB5B-9ECB-4DD2-9C03-921CB4F0349E}" type="presParOf" srcId="{EC14AD83-99AE-4504-8EC9-C991501B5971}" destId="{A13F8139-F728-4216-B40C-020CFDC4D011}" srcOrd="1" destOrd="0" presId="urn:microsoft.com/office/officeart/2005/8/layout/hierarchy2"/>
    <dgm:cxn modelId="{1CEF0E8E-B807-42CC-8010-3406D586AAC4}" type="presParOf" srcId="{A13F8139-F728-4216-B40C-020CFDC4D011}" destId="{923E7B50-6AAB-4E04-97FD-79FF05FDC62E}" srcOrd="0" destOrd="0" presId="urn:microsoft.com/office/officeart/2005/8/layout/hierarchy2"/>
    <dgm:cxn modelId="{F8C189E6-6E32-463A-9892-F63BC18882F7}" type="presParOf" srcId="{A13F8139-F728-4216-B40C-020CFDC4D011}" destId="{1F36DABC-4943-4339-AC3D-B2BE2F0D4873}" srcOrd="1" destOrd="0" presId="urn:microsoft.com/office/officeart/2005/8/layout/hierarchy2"/>
    <dgm:cxn modelId="{14F36473-BC7F-4997-B113-31E29726CB7E}" type="presParOf" srcId="{C7A812CD-2778-4CF1-A76A-8A7364BC899B}" destId="{0BAF72CF-27A0-4456-B7EA-12A80F7CEB99}" srcOrd="2" destOrd="0" presId="urn:microsoft.com/office/officeart/2005/8/layout/hierarchy2"/>
    <dgm:cxn modelId="{BEE51455-E203-444B-8665-4BFE4B0076F7}" type="presParOf" srcId="{0BAF72CF-27A0-4456-B7EA-12A80F7CEB99}" destId="{9FBE3615-DBDD-41B6-9A98-90E03403AC94}" srcOrd="0" destOrd="0" presId="urn:microsoft.com/office/officeart/2005/8/layout/hierarchy2"/>
    <dgm:cxn modelId="{6470A39F-7CD5-477E-9F15-6B1E33563A13}" type="presParOf" srcId="{C7A812CD-2778-4CF1-A76A-8A7364BC899B}" destId="{A3D78628-E2E4-4E33-AE72-860600834A60}" srcOrd="3" destOrd="0" presId="urn:microsoft.com/office/officeart/2005/8/layout/hierarchy2"/>
    <dgm:cxn modelId="{C57E0277-D2E3-464D-AF08-7CBD7D3122F3}" type="presParOf" srcId="{A3D78628-E2E4-4E33-AE72-860600834A60}" destId="{4299EEFC-3DCF-41A0-AEF4-58231FF2FD0C}" srcOrd="0" destOrd="0" presId="urn:microsoft.com/office/officeart/2005/8/layout/hierarchy2"/>
    <dgm:cxn modelId="{A1BEECC1-336D-4024-BF26-BA1E9CE4A00F}" type="presParOf" srcId="{A3D78628-E2E4-4E33-AE72-860600834A60}" destId="{0EA63327-CF53-4274-A838-12CC9CADA62E}" srcOrd="1" destOrd="0" presId="urn:microsoft.com/office/officeart/2005/8/layout/hierarchy2"/>
    <dgm:cxn modelId="{ACFD1ADB-CFCC-4B72-98A3-82D5C71D7F7B}" type="presParOf" srcId="{0EA63327-CF53-4274-A838-12CC9CADA62E}" destId="{919C25F4-F2F4-462B-ACAB-A301C346F60A}" srcOrd="0" destOrd="0" presId="urn:microsoft.com/office/officeart/2005/8/layout/hierarchy2"/>
    <dgm:cxn modelId="{F5E3624D-5586-494D-965E-63504940B726}" type="presParOf" srcId="{919C25F4-F2F4-462B-ACAB-A301C346F60A}" destId="{5F08895E-4759-4DC9-A59D-FB5CEF857290}" srcOrd="0" destOrd="0" presId="urn:microsoft.com/office/officeart/2005/8/layout/hierarchy2"/>
    <dgm:cxn modelId="{1049A1B7-F776-4DB6-87D4-0C7DA26D9839}" type="presParOf" srcId="{0EA63327-CF53-4274-A838-12CC9CADA62E}" destId="{892D87CC-3089-4108-B6FC-ACDED1967742}" srcOrd="1" destOrd="0" presId="urn:microsoft.com/office/officeart/2005/8/layout/hierarchy2"/>
    <dgm:cxn modelId="{6F823E50-2BA2-49FA-A847-F01825D6D602}" type="presParOf" srcId="{892D87CC-3089-4108-B6FC-ACDED1967742}" destId="{162601EE-C654-439F-9543-B65067881D7F}" srcOrd="0" destOrd="0" presId="urn:microsoft.com/office/officeart/2005/8/layout/hierarchy2"/>
    <dgm:cxn modelId="{B50D7083-5ECB-4448-9D5B-3905AFBAC7E6}" type="presParOf" srcId="{892D87CC-3089-4108-B6FC-ACDED1967742}" destId="{7E44BD52-1502-41DC-9EE6-3234F3C5BF4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7B944F-6B28-4BF9-8D88-C93F42EC2B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3F8576-2577-4239-9787-2E78622FE489}">
      <dgm:prSet/>
      <dgm:spPr/>
      <dgm:t>
        <a:bodyPr/>
        <a:lstStyle/>
        <a:p>
          <a:pPr rtl="0"/>
          <a:r>
            <a:rPr lang="en-US" dirty="0" smtClean="0"/>
            <a:t>Limitations</a:t>
          </a:r>
          <a:endParaRPr lang="en-US" dirty="0"/>
        </a:p>
      </dgm:t>
    </dgm:pt>
    <dgm:pt modelId="{A72C2D08-18B4-4045-8577-215D8FFDDCEA}" type="parTrans" cxnId="{E08F2A42-0BFE-4DCB-8BB4-79F33D09E544}">
      <dgm:prSet/>
      <dgm:spPr/>
      <dgm:t>
        <a:bodyPr/>
        <a:lstStyle/>
        <a:p>
          <a:endParaRPr lang="en-US"/>
        </a:p>
      </dgm:t>
    </dgm:pt>
    <dgm:pt modelId="{AB9A20E0-22B9-4D07-940F-E99715779092}" type="sibTrans" cxnId="{E08F2A42-0BFE-4DCB-8BB4-79F33D09E544}">
      <dgm:prSet/>
      <dgm:spPr/>
      <dgm:t>
        <a:bodyPr/>
        <a:lstStyle/>
        <a:p>
          <a:endParaRPr lang="en-US"/>
        </a:p>
      </dgm:t>
    </dgm:pt>
    <dgm:pt modelId="{8DA28D4E-58DF-449F-BDCB-4D0BDC02037B}">
      <dgm:prSet/>
      <dgm:spPr/>
      <dgm:t>
        <a:bodyPr/>
        <a:lstStyle/>
        <a:p>
          <a:pPr rtl="0"/>
          <a:r>
            <a:rPr lang="en-US" dirty="0" smtClean="0"/>
            <a:t>Small TCBs alone don’t enable automated formal verification</a:t>
          </a:r>
          <a:endParaRPr lang="en-US" dirty="0"/>
        </a:p>
      </dgm:t>
    </dgm:pt>
    <dgm:pt modelId="{73AA559F-4B4F-4432-BF16-A890B41A5913}" type="parTrans" cxnId="{6642E32B-893D-4D34-BDD6-3447722F4FE5}">
      <dgm:prSet/>
      <dgm:spPr/>
      <dgm:t>
        <a:bodyPr/>
        <a:lstStyle/>
        <a:p>
          <a:endParaRPr lang="en-US"/>
        </a:p>
      </dgm:t>
    </dgm:pt>
    <dgm:pt modelId="{63FAE2AB-9326-4A38-BDEE-40E5179F40BD}" type="sibTrans" cxnId="{6642E32B-893D-4D34-BDD6-3447722F4FE5}">
      <dgm:prSet/>
      <dgm:spPr/>
      <dgm:t>
        <a:bodyPr/>
        <a:lstStyle/>
        <a:p>
          <a:endParaRPr lang="en-US"/>
        </a:p>
      </dgm:t>
    </dgm:pt>
    <dgm:pt modelId="{0EB5C035-01B1-46D9-8260-A0F101677507}">
      <dgm:prSet/>
      <dgm:spPr/>
      <dgm:t>
        <a:bodyPr/>
        <a:lstStyle/>
        <a:p>
          <a:pPr rtl="0"/>
          <a:r>
            <a:rPr lang="en-US" dirty="0" smtClean="0"/>
            <a:t>Overcome limitations by exploiting structure of protection mechanisms </a:t>
          </a:r>
          <a:endParaRPr lang="en-US" dirty="0"/>
        </a:p>
      </dgm:t>
    </dgm:pt>
    <dgm:pt modelId="{D0EC7852-4DA8-4903-9A19-7B238625C422}" type="parTrans" cxnId="{68976830-E647-4A28-8E40-C3FB87115BAE}">
      <dgm:prSet/>
      <dgm:spPr/>
      <dgm:t>
        <a:bodyPr/>
        <a:lstStyle/>
        <a:p>
          <a:endParaRPr lang="en-US"/>
        </a:p>
      </dgm:t>
    </dgm:pt>
    <dgm:pt modelId="{CC2F13B1-2858-433E-BB7C-C75902A2929D}" type="sibTrans" cxnId="{68976830-E647-4A28-8E40-C3FB87115BAE}">
      <dgm:prSet/>
      <dgm:spPr/>
      <dgm:t>
        <a:bodyPr/>
        <a:lstStyle/>
        <a:p>
          <a:endParaRPr lang="en-US"/>
        </a:p>
      </dgm:t>
    </dgm:pt>
    <dgm:pt modelId="{F72A73B6-213D-400E-85F0-67038071577A}">
      <dgm:prSet/>
      <dgm:spPr/>
      <dgm:t>
        <a:bodyPr/>
        <a:lstStyle/>
        <a:p>
          <a:pPr rtl="0"/>
          <a:r>
            <a:rPr lang="en-US" dirty="0" smtClean="0"/>
            <a:t>Our Goal</a:t>
          </a:r>
          <a:endParaRPr lang="en-US" dirty="0"/>
        </a:p>
      </dgm:t>
    </dgm:pt>
    <dgm:pt modelId="{FA374DFA-1567-4A50-BC33-07AC4818D0AB}" type="parTrans" cxnId="{8BE0861A-2297-4CA0-B535-460FFD1D6250}">
      <dgm:prSet/>
      <dgm:spPr/>
      <dgm:t>
        <a:bodyPr/>
        <a:lstStyle/>
        <a:p>
          <a:endParaRPr lang="en-US"/>
        </a:p>
      </dgm:t>
    </dgm:pt>
    <dgm:pt modelId="{2777B6D0-0893-41B7-BDC8-9FB33C8A8849}" type="sibTrans" cxnId="{8BE0861A-2297-4CA0-B535-460FFD1D6250}">
      <dgm:prSet/>
      <dgm:spPr/>
      <dgm:t>
        <a:bodyPr/>
        <a:lstStyle/>
        <a:p>
          <a:endParaRPr lang="en-US"/>
        </a:p>
      </dgm:t>
    </dgm:pt>
    <dgm:pt modelId="{60538605-89FE-4013-8403-8B1D715E2E8C}">
      <dgm:prSet/>
      <dgm:spPr/>
      <dgm:t>
        <a:bodyPr/>
        <a:lstStyle/>
        <a:p>
          <a:pPr rtl="0"/>
          <a:r>
            <a:rPr lang="en-US" dirty="0" smtClean="0"/>
            <a:t>Major source of complexity for model checking is size of data structures</a:t>
          </a:r>
          <a:endParaRPr lang="en-US" dirty="0"/>
        </a:p>
      </dgm:t>
    </dgm:pt>
    <dgm:pt modelId="{B60569E4-E96E-45C2-8558-CC70B7E53C53}" type="parTrans" cxnId="{AB237A71-1488-4C5D-BDBD-5C33014DCB03}">
      <dgm:prSet/>
      <dgm:spPr/>
      <dgm:t>
        <a:bodyPr/>
        <a:lstStyle/>
        <a:p>
          <a:endParaRPr lang="en-US"/>
        </a:p>
      </dgm:t>
    </dgm:pt>
    <dgm:pt modelId="{D5557A7B-0AE6-4EA8-8F5F-C1F1D7E350E5}" type="sibTrans" cxnId="{AB237A71-1488-4C5D-BDBD-5C33014DCB03}">
      <dgm:prSet/>
      <dgm:spPr/>
      <dgm:t>
        <a:bodyPr/>
        <a:lstStyle/>
        <a:p>
          <a:endParaRPr lang="en-US"/>
        </a:p>
      </dgm:t>
    </dgm:pt>
    <dgm:pt modelId="{92ED1843-41BA-421A-BFE8-62A3DE1F4EDF}">
      <dgm:prSet/>
      <dgm:spPr/>
      <dgm:t>
        <a:bodyPr/>
        <a:lstStyle/>
        <a:p>
          <a:pPr rtl="0"/>
          <a:r>
            <a:rPr lang="en-US" dirty="0" smtClean="0"/>
            <a:t>Manual verification effort for theorem proving is high</a:t>
          </a:r>
          <a:endParaRPr lang="en-US" dirty="0"/>
        </a:p>
      </dgm:t>
    </dgm:pt>
    <dgm:pt modelId="{7F1FBAFE-402B-4054-9D95-378581DDF6F6}" type="parTrans" cxnId="{E3D2A37B-B92F-4DFB-9761-949434E0C170}">
      <dgm:prSet/>
      <dgm:spPr/>
      <dgm:t>
        <a:bodyPr/>
        <a:lstStyle/>
        <a:p>
          <a:endParaRPr lang="en-US"/>
        </a:p>
      </dgm:t>
    </dgm:pt>
    <dgm:pt modelId="{11846B09-DFDF-4DA7-9B41-16C1E13223B1}" type="sibTrans" cxnId="{E3D2A37B-B92F-4DFB-9761-949434E0C170}">
      <dgm:prSet/>
      <dgm:spPr/>
      <dgm:t>
        <a:bodyPr/>
        <a:lstStyle/>
        <a:p>
          <a:endParaRPr lang="en-US"/>
        </a:p>
      </dgm:t>
    </dgm:pt>
    <dgm:pt modelId="{AD752E3B-3FAA-41E9-A5A0-2C2F412BABB3}" type="pres">
      <dgm:prSet presAssocID="{367B944F-6B28-4BF9-8D88-C93F42EC2B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F0309F-564E-4D87-BB14-343853B6BBF0}" type="pres">
      <dgm:prSet presAssocID="{683F8576-2577-4239-9787-2E78622FE48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2A9BF-92BD-41BD-A063-CB6D171479DD}" type="pres">
      <dgm:prSet presAssocID="{683F8576-2577-4239-9787-2E78622FE48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384EB8-C7C7-4864-ACEA-5BBE22C407F2}" type="pres">
      <dgm:prSet presAssocID="{F72A73B6-213D-400E-85F0-67038071577A}" presName="parentText" presStyleLbl="node1" presStyleIdx="1" presStyleCnt="2" custScaleY="867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0F38AD-78F0-4583-B0EA-3A3D9D29484E}" type="pres">
      <dgm:prSet presAssocID="{F72A73B6-213D-400E-85F0-67038071577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134C9F-7E20-457A-8D0C-E35AC6038383}" type="presOf" srcId="{8DA28D4E-58DF-449F-BDCB-4D0BDC02037B}" destId="{1A82A9BF-92BD-41BD-A063-CB6D171479DD}" srcOrd="0" destOrd="1" presId="urn:microsoft.com/office/officeart/2005/8/layout/vList2"/>
    <dgm:cxn modelId="{6642E32B-893D-4D34-BDD6-3447722F4FE5}" srcId="{683F8576-2577-4239-9787-2E78622FE489}" destId="{8DA28D4E-58DF-449F-BDCB-4D0BDC02037B}" srcOrd="1" destOrd="0" parTransId="{73AA559F-4B4F-4432-BF16-A890B41A5913}" sibTransId="{63FAE2AB-9326-4A38-BDEE-40E5179F40BD}"/>
    <dgm:cxn modelId="{B39A9072-0AB7-4C57-8BE8-97ADDD8C3EC7}" type="presOf" srcId="{60538605-89FE-4013-8403-8B1D715E2E8C}" destId="{1A82A9BF-92BD-41BD-A063-CB6D171479DD}" srcOrd="0" destOrd="2" presId="urn:microsoft.com/office/officeart/2005/8/layout/vList2"/>
    <dgm:cxn modelId="{1C38AE99-28F9-4D15-A9CD-45DFFE6EF534}" type="presOf" srcId="{367B944F-6B28-4BF9-8D88-C93F42EC2BAE}" destId="{AD752E3B-3FAA-41E9-A5A0-2C2F412BABB3}" srcOrd="0" destOrd="0" presId="urn:microsoft.com/office/officeart/2005/8/layout/vList2"/>
    <dgm:cxn modelId="{E3D2A37B-B92F-4DFB-9761-949434E0C170}" srcId="{683F8576-2577-4239-9787-2E78622FE489}" destId="{92ED1843-41BA-421A-BFE8-62A3DE1F4EDF}" srcOrd="0" destOrd="0" parTransId="{7F1FBAFE-402B-4054-9D95-378581DDF6F6}" sibTransId="{11846B09-DFDF-4DA7-9B41-16C1E13223B1}"/>
    <dgm:cxn modelId="{E08F2A42-0BFE-4DCB-8BB4-79F33D09E544}" srcId="{367B944F-6B28-4BF9-8D88-C93F42EC2BAE}" destId="{683F8576-2577-4239-9787-2E78622FE489}" srcOrd="0" destOrd="0" parTransId="{A72C2D08-18B4-4045-8577-215D8FFDDCEA}" sibTransId="{AB9A20E0-22B9-4D07-940F-E99715779092}"/>
    <dgm:cxn modelId="{AB237A71-1488-4C5D-BDBD-5C33014DCB03}" srcId="{683F8576-2577-4239-9787-2E78622FE489}" destId="{60538605-89FE-4013-8403-8B1D715E2E8C}" srcOrd="2" destOrd="0" parTransId="{B60569E4-E96E-45C2-8558-CC70B7E53C53}" sibTransId="{D5557A7B-0AE6-4EA8-8F5F-C1F1D7E350E5}"/>
    <dgm:cxn modelId="{8BE0861A-2297-4CA0-B535-460FFD1D6250}" srcId="{367B944F-6B28-4BF9-8D88-C93F42EC2BAE}" destId="{F72A73B6-213D-400E-85F0-67038071577A}" srcOrd="1" destOrd="0" parTransId="{FA374DFA-1567-4A50-BC33-07AC4818D0AB}" sibTransId="{2777B6D0-0893-41B7-BDC8-9FB33C8A8849}"/>
    <dgm:cxn modelId="{EE817141-0C21-460D-9E4E-B24EFAD9F792}" type="presOf" srcId="{F72A73B6-213D-400E-85F0-67038071577A}" destId="{85384EB8-C7C7-4864-ACEA-5BBE22C407F2}" srcOrd="0" destOrd="0" presId="urn:microsoft.com/office/officeart/2005/8/layout/vList2"/>
    <dgm:cxn modelId="{99D115F3-98DF-4BFD-8129-AEAC925703CE}" type="presOf" srcId="{683F8576-2577-4239-9787-2E78622FE489}" destId="{DCF0309F-564E-4D87-BB14-343853B6BBF0}" srcOrd="0" destOrd="0" presId="urn:microsoft.com/office/officeart/2005/8/layout/vList2"/>
    <dgm:cxn modelId="{C83540CB-D082-4331-BE97-CE53F9FB563C}" type="presOf" srcId="{92ED1843-41BA-421A-BFE8-62A3DE1F4EDF}" destId="{1A82A9BF-92BD-41BD-A063-CB6D171479DD}" srcOrd="0" destOrd="0" presId="urn:microsoft.com/office/officeart/2005/8/layout/vList2"/>
    <dgm:cxn modelId="{FD4085A9-327E-433B-AE6C-6992EB2A1504}" type="presOf" srcId="{0EB5C035-01B1-46D9-8260-A0F101677507}" destId="{300F38AD-78F0-4583-B0EA-3A3D9D29484E}" srcOrd="0" destOrd="0" presId="urn:microsoft.com/office/officeart/2005/8/layout/vList2"/>
    <dgm:cxn modelId="{68976830-E647-4A28-8E40-C3FB87115BAE}" srcId="{F72A73B6-213D-400E-85F0-67038071577A}" destId="{0EB5C035-01B1-46D9-8260-A0F101677507}" srcOrd="0" destOrd="0" parTransId="{D0EC7852-4DA8-4903-9A19-7B238625C422}" sibTransId="{CC2F13B1-2858-433E-BB7C-C75902A2929D}"/>
    <dgm:cxn modelId="{DEB329DE-C108-47E8-AD69-DA1B0B3C6B9C}" type="presParOf" srcId="{AD752E3B-3FAA-41E9-A5A0-2C2F412BABB3}" destId="{DCF0309F-564E-4D87-BB14-343853B6BBF0}" srcOrd="0" destOrd="0" presId="urn:microsoft.com/office/officeart/2005/8/layout/vList2"/>
    <dgm:cxn modelId="{203F5D69-99CB-4648-9738-D362B60BCC74}" type="presParOf" srcId="{AD752E3B-3FAA-41E9-A5A0-2C2F412BABB3}" destId="{1A82A9BF-92BD-41BD-A063-CB6D171479DD}" srcOrd="1" destOrd="0" presId="urn:microsoft.com/office/officeart/2005/8/layout/vList2"/>
    <dgm:cxn modelId="{C6B16518-9360-4342-B3D7-3466C4208A57}" type="presParOf" srcId="{AD752E3B-3FAA-41E9-A5A0-2C2F412BABB3}" destId="{85384EB8-C7C7-4864-ACEA-5BBE22C407F2}" srcOrd="2" destOrd="0" presId="urn:microsoft.com/office/officeart/2005/8/layout/vList2"/>
    <dgm:cxn modelId="{32A3C259-5727-402C-AA07-BC5561C3CFAC}" type="presParOf" srcId="{AD752E3B-3FAA-41E9-A5A0-2C2F412BABB3}" destId="{300F38AD-78F0-4583-B0EA-3A3D9D29484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762D0E-502B-4A80-B60F-68F908521B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DDE207-EB49-45A2-95AF-BAB5A79E4803}">
      <dgm:prSet/>
      <dgm:spPr/>
      <dgm:t>
        <a:bodyPr/>
        <a:lstStyle/>
        <a:p>
          <a:pPr rtl="0"/>
          <a:r>
            <a:rPr lang="en-US" dirty="0" smtClean="0"/>
            <a:t>Automatic source-level verification of OS protection mechanisms can be realized by:</a:t>
          </a:r>
          <a:endParaRPr lang="en-US" dirty="0"/>
        </a:p>
      </dgm:t>
    </dgm:pt>
    <dgm:pt modelId="{85C99685-2759-4B59-8E46-9A56C44A2113}" type="parTrans" cxnId="{6455A1DE-B8A5-4438-B095-2200D2851FB2}">
      <dgm:prSet/>
      <dgm:spPr/>
      <dgm:t>
        <a:bodyPr/>
        <a:lstStyle/>
        <a:p>
          <a:endParaRPr lang="en-US"/>
        </a:p>
      </dgm:t>
    </dgm:pt>
    <dgm:pt modelId="{5D566981-5C7F-46C8-98A6-2FCD59C91A6D}" type="sibTrans" cxnId="{6455A1DE-B8A5-4438-B095-2200D2851FB2}">
      <dgm:prSet/>
      <dgm:spPr/>
      <dgm:t>
        <a:bodyPr/>
        <a:lstStyle/>
        <a:p>
          <a:endParaRPr lang="en-US"/>
        </a:p>
      </dgm:t>
    </dgm:pt>
    <dgm:pt modelId="{5A1FCE9A-958F-40AD-8B28-C73E10D6B3D5}">
      <dgm:prSet/>
      <dgm:spPr/>
      <dgm:t>
        <a:bodyPr/>
        <a:lstStyle/>
        <a:p>
          <a:pPr rtl="0"/>
          <a:r>
            <a:rPr lang="en-US" b="1" dirty="0" smtClean="0"/>
            <a:t>Parametrically</a:t>
          </a:r>
          <a:r>
            <a:rPr lang="en-US" dirty="0" smtClean="0"/>
            <a:t> reasoning about protection data structures and </a:t>
          </a:r>
          <a:endParaRPr lang="en-US" dirty="0"/>
        </a:p>
      </dgm:t>
    </dgm:pt>
    <dgm:pt modelId="{F349D3F0-3644-4A1D-BCCB-627828C83071}" type="parTrans" cxnId="{9838AE01-34FC-49EC-B594-590940D1FCBC}">
      <dgm:prSet/>
      <dgm:spPr/>
      <dgm:t>
        <a:bodyPr/>
        <a:lstStyle/>
        <a:p>
          <a:endParaRPr lang="en-US"/>
        </a:p>
      </dgm:t>
    </dgm:pt>
    <dgm:pt modelId="{AFC79B7C-1590-4754-9D0A-FECA11F6E102}" type="sibTrans" cxnId="{9838AE01-34FC-49EC-B594-590940D1FCBC}">
      <dgm:prSet/>
      <dgm:spPr/>
      <dgm:t>
        <a:bodyPr/>
        <a:lstStyle/>
        <a:p>
          <a:endParaRPr lang="en-US"/>
        </a:p>
      </dgm:t>
    </dgm:pt>
    <dgm:pt modelId="{597C28AC-E101-41EC-BB4B-AFCF992F11B6}">
      <dgm:prSet/>
      <dgm:spPr/>
      <dgm:t>
        <a:bodyPr/>
        <a:lstStyle/>
        <a:p>
          <a:pPr rtl="0"/>
          <a:r>
            <a:rPr lang="en-US" b="0" dirty="0" smtClean="0"/>
            <a:t>Using</a:t>
          </a:r>
          <a:r>
            <a:rPr lang="en-US" b="1" dirty="0" smtClean="0"/>
            <a:t> refinement</a:t>
          </a:r>
          <a:r>
            <a:rPr lang="en-US" dirty="0" smtClean="0"/>
            <a:t> to carry verification down to source code level</a:t>
          </a:r>
          <a:endParaRPr lang="en-US" dirty="0"/>
        </a:p>
      </dgm:t>
    </dgm:pt>
    <dgm:pt modelId="{D3A79A86-E9FD-458B-BDA9-BBFE52B10498}" type="parTrans" cxnId="{80F21FCC-B88F-4B22-BB35-D3CEEC68DABB}">
      <dgm:prSet/>
      <dgm:spPr/>
      <dgm:t>
        <a:bodyPr/>
        <a:lstStyle/>
        <a:p>
          <a:endParaRPr lang="en-US"/>
        </a:p>
      </dgm:t>
    </dgm:pt>
    <dgm:pt modelId="{0D657803-D2A5-4A30-B0CC-4F9976D0FA73}" type="sibTrans" cxnId="{80F21FCC-B88F-4B22-BB35-D3CEEC68DABB}">
      <dgm:prSet/>
      <dgm:spPr/>
      <dgm:t>
        <a:bodyPr/>
        <a:lstStyle/>
        <a:p>
          <a:endParaRPr lang="en-US"/>
        </a:p>
      </dgm:t>
    </dgm:pt>
    <dgm:pt modelId="{6A9C8D22-DB2F-46F1-B46A-787EFA2A20E9}" type="pres">
      <dgm:prSet presAssocID="{9D762D0E-502B-4A80-B60F-68F908521B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A27BFD-031B-4956-B078-89065FB36549}" type="pres">
      <dgm:prSet presAssocID="{3CDDE207-EB49-45A2-95AF-BAB5A79E4803}" presName="parentText" presStyleLbl="node1" presStyleIdx="0" presStyleCnt="1" custScaleY="347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475CE-8AE6-4889-A446-A14CBD9ED432}" type="pres">
      <dgm:prSet presAssocID="{3CDDE207-EB49-45A2-95AF-BAB5A79E480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F6BE05-6418-4F49-9BAA-797AF96BC36A}" type="presOf" srcId="{597C28AC-E101-41EC-BB4B-AFCF992F11B6}" destId="{E9B475CE-8AE6-4889-A446-A14CBD9ED432}" srcOrd="0" destOrd="1" presId="urn:microsoft.com/office/officeart/2005/8/layout/vList2"/>
    <dgm:cxn modelId="{A56920C6-8835-410A-BFD8-82A9D3D244A0}" type="presOf" srcId="{5A1FCE9A-958F-40AD-8B28-C73E10D6B3D5}" destId="{E9B475CE-8AE6-4889-A446-A14CBD9ED432}" srcOrd="0" destOrd="0" presId="urn:microsoft.com/office/officeart/2005/8/layout/vList2"/>
    <dgm:cxn modelId="{9838AE01-34FC-49EC-B594-590940D1FCBC}" srcId="{3CDDE207-EB49-45A2-95AF-BAB5A79E4803}" destId="{5A1FCE9A-958F-40AD-8B28-C73E10D6B3D5}" srcOrd="0" destOrd="0" parTransId="{F349D3F0-3644-4A1D-BCCB-627828C83071}" sibTransId="{AFC79B7C-1590-4754-9D0A-FECA11F6E102}"/>
    <dgm:cxn modelId="{6455A1DE-B8A5-4438-B095-2200D2851FB2}" srcId="{9D762D0E-502B-4A80-B60F-68F908521B67}" destId="{3CDDE207-EB49-45A2-95AF-BAB5A79E4803}" srcOrd="0" destOrd="0" parTransId="{85C99685-2759-4B59-8E46-9A56C44A2113}" sibTransId="{5D566981-5C7F-46C8-98A6-2FCD59C91A6D}"/>
    <dgm:cxn modelId="{80F21FCC-B88F-4B22-BB35-D3CEEC68DABB}" srcId="{3CDDE207-EB49-45A2-95AF-BAB5A79E4803}" destId="{597C28AC-E101-41EC-BB4B-AFCF992F11B6}" srcOrd="1" destOrd="0" parTransId="{D3A79A86-E9FD-458B-BDA9-BBFE52B10498}" sibTransId="{0D657803-D2A5-4A30-B0CC-4F9976D0FA73}"/>
    <dgm:cxn modelId="{1C998C85-653E-4211-A8F8-E887973FE085}" type="presOf" srcId="{9D762D0E-502B-4A80-B60F-68F908521B67}" destId="{6A9C8D22-DB2F-46F1-B46A-787EFA2A20E9}" srcOrd="0" destOrd="0" presId="urn:microsoft.com/office/officeart/2005/8/layout/vList2"/>
    <dgm:cxn modelId="{9EB643EE-AE9F-4361-8A4B-035AEDE4BE4D}" type="presOf" srcId="{3CDDE207-EB49-45A2-95AF-BAB5A79E4803}" destId="{6EA27BFD-031B-4956-B078-89065FB36549}" srcOrd="0" destOrd="0" presId="urn:microsoft.com/office/officeart/2005/8/layout/vList2"/>
    <dgm:cxn modelId="{00E2CCCE-1F75-4AA8-B340-E27E37405AD7}" type="presParOf" srcId="{6A9C8D22-DB2F-46F1-B46A-787EFA2A20E9}" destId="{6EA27BFD-031B-4956-B078-89065FB36549}" srcOrd="0" destOrd="0" presId="urn:microsoft.com/office/officeart/2005/8/layout/vList2"/>
    <dgm:cxn modelId="{3A0AD92F-0643-4147-B5AD-27CDA848F773}" type="presParOf" srcId="{6A9C8D22-DB2F-46F1-B46A-787EFA2A20E9}" destId="{E9B475CE-8AE6-4889-A446-A14CBD9ED43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8B1BEF-60A9-466A-BB58-9F2C7B8A431E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19B44A4-785B-4F27-87C4-7947C1FCFA4B}">
      <dgm:prSet custT="1"/>
      <dgm:spPr/>
      <dgm:t>
        <a:bodyPr/>
        <a:lstStyle/>
        <a:p>
          <a:pPr rtl="0"/>
          <a:r>
            <a:rPr lang="en-US" sz="2000" b="0" dirty="0" smtClean="0"/>
            <a:t>Verification</a:t>
          </a:r>
          <a:endParaRPr lang="en-US" sz="2000" b="0" dirty="0"/>
        </a:p>
      </dgm:t>
    </dgm:pt>
    <dgm:pt modelId="{0EAC7BB5-30F2-4212-B08D-0CD303AF4494}" type="parTrans" cxnId="{D587EC01-A6D8-4D66-8A17-24CFB77556E4}">
      <dgm:prSet/>
      <dgm:spPr/>
      <dgm:t>
        <a:bodyPr/>
        <a:lstStyle/>
        <a:p>
          <a:endParaRPr lang="en-US" sz="2000"/>
        </a:p>
      </dgm:t>
    </dgm:pt>
    <dgm:pt modelId="{D65BC2FB-0660-4A68-A059-2C51D5E8C63D}" type="sibTrans" cxnId="{D587EC01-A6D8-4D66-8A17-24CFB77556E4}">
      <dgm:prSet/>
      <dgm:spPr/>
      <dgm:t>
        <a:bodyPr/>
        <a:lstStyle/>
        <a:p>
          <a:endParaRPr lang="en-US" sz="2000"/>
        </a:p>
      </dgm:t>
    </dgm:pt>
    <dgm:pt modelId="{17EF4756-C685-4202-9BDA-BB9502047E91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en-US" sz="2000" dirty="0" smtClean="0">
              <a:solidFill>
                <a:schemeClr val="tx1"/>
              </a:solidFill>
            </a:rPr>
            <a:t>Model system &amp; property</a:t>
          </a:r>
          <a:endParaRPr lang="en-US" sz="2000" dirty="0">
            <a:solidFill>
              <a:schemeClr val="tx1"/>
            </a:solidFill>
          </a:endParaRPr>
        </a:p>
      </dgm:t>
    </dgm:pt>
    <dgm:pt modelId="{406A6125-0DED-4A1B-97A0-F5BD41B2E5A0}" type="parTrans" cxnId="{1FA9DC5E-9665-485B-89A9-4776347AF94D}">
      <dgm:prSet custT="1"/>
      <dgm:spPr/>
      <dgm:t>
        <a:bodyPr/>
        <a:lstStyle/>
        <a:p>
          <a:endParaRPr lang="en-US" sz="2000"/>
        </a:p>
      </dgm:t>
    </dgm:pt>
    <dgm:pt modelId="{AE5E798D-5568-4238-83C6-E11AC0B5EA18}" type="sibTrans" cxnId="{1FA9DC5E-9665-485B-89A9-4776347AF94D}">
      <dgm:prSet/>
      <dgm:spPr/>
      <dgm:t>
        <a:bodyPr/>
        <a:lstStyle/>
        <a:p>
          <a:endParaRPr lang="en-US" sz="2000"/>
        </a:p>
      </dgm:t>
    </dgm:pt>
    <dgm:pt modelId="{F8075962-EF91-43AB-BFB5-8B2375D73FA2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en-US" sz="2000" b="0" dirty="0" smtClean="0">
              <a:solidFill>
                <a:schemeClr val="tx1"/>
              </a:solidFill>
            </a:rPr>
            <a:t>Apply Parametricity to reduce data structure size</a:t>
          </a:r>
          <a:endParaRPr lang="en-US" sz="2000" b="0" dirty="0">
            <a:solidFill>
              <a:schemeClr val="tx1"/>
            </a:solidFill>
          </a:endParaRPr>
        </a:p>
      </dgm:t>
    </dgm:pt>
    <dgm:pt modelId="{5BD86B7E-53A5-482D-88FE-396C7CB4635F}" type="parTrans" cxnId="{3F2E7233-9FD5-4898-BD9F-4A683FFA0747}">
      <dgm:prSet custT="1"/>
      <dgm:spPr/>
      <dgm:t>
        <a:bodyPr/>
        <a:lstStyle/>
        <a:p>
          <a:endParaRPr lang="en-US" sz="2000"/>
        </a:p>
      </dgm:t>
    </dgm:pt>
    <dgm:pt modelId="{8E5E2D43-1601-42AD-A013-C35C4A166E96}" type="sibTrans" cxnId="{3F2E7233-9FD5-4898-BD9F-4A683FFA0747}">
      <dgm:prSet/>
      <dgm:spPr/>
      <dgm:t>
        <a:bodyPr/>
        <a:lstStyle/>
        <a:p>
          <a:endParaRPr lang="en-US" sz="2000"/>
        </a:p>
      </dgm:t>
    </dgm:pt>
    <dgm:pt modelId="{DF2FD42B-5B47-4931-8A8C-1ED9A09204F1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en-US" sz="2000" dirty="0" smtClean="0"/>
            <a:t>Relate abstract models and C code</a:t>
          </a:r>
          <a:endParaRPr lang="en-US" sz="2000" dirty="0"/>
        </a:p>
      </dgm:t>
    </dgm:pt>
    <dgm:pt modelId="{EBB8898A-3BFF-412D-AE8B-56CAD1DD53FE}" type="parTrans" cxnId="{DD8ABE43-F8C7-4D5E-9850-987F42200302}">
      <dgm:prSet custT="1"/>
      <dgm:spPr/>
      <dgm:t>
        <a:bodyPr/>
        <a:lstStyle/>
        <a:p>
          <a:endParaRPr lang="en-US" sz="2000"/>
        </a:p>
      </dgm:t>
    </dgm:pt>
    <dgm:pt modelId="{471C9316-E4A2-42B6-A295-10557C856A7F}" type="sibTrans" cxnId="{DD8ABE43-F8C7-4D5E-9850-987F42200302}">
      <dgm:prSet/>
      <dgm:spPr/>
      <dgm:t>
        <a:bodyPr/>
        <a:lstStyle/>
        <a:p>
          <a:endParaRPr lang="en-US" sz="2000"/>
        </a:p>
      </dgm:t>
    </dgm:pt>
    <dgm:pt modelId="{3A9D1A60-315A-4AE7-91EF-189FEA554517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en-US" sz="2000" dirty="0" smtClean="0">
              <a:solidFill>
                <a:schemeClr val="tx1"/>
              </a:solidFill>
            </a:rPr>
            <a:t>Source-level Verification</a:t>
          </a:r>
          <a:endParaRPr lang="en-US" sz="2000" dirty="0">
            <a:solidFill>
              <a:schemeClr val="tx1"/>
            </a:solidFill>
          </a:endParaRPr>
        </a:p>
      </dgm:t>
    </dgm:pt>
    <dgm:pt modelId="{057ADE1F-5712-4618-82CD-039B238421B3}" type="sibTrans" cxnId="{E5AAD7E3-9FC1-484C-BBF5-D719E0C66059}">
      <dgm:prSet/>
      <dgm:spPr/>
      <dgm:t>
        <a:bodyPr/>
        <a:lstStyle/>
        <a:p>
          <a:endParaRPr lang="en-US" sz="2000"/>
        </a:p>
      </dgm:t>
    </dgm:pt>
    <dgm:pt modelId="{9365E1F4-FA06-468E-951B-E00C35DDC830}" type="parTrans" cxnId="{E5AAD7E3-9FC1-484C-BBF5-D719E0C66059}">
      <dgm:prSet custT="1"/>
      <dgm:spPr/>
      <dgm:t>
        <a:bodyPr/>
        <a:lstStyle/>
        <a:p>
          <a:endParaRPr lang="en-US" sz="2000"/>
        </a:p>
      </dgm:t>
    </dgm:pt>
    <dgm:pt modelId="{78559006-72EF-46C9-BEDF-05A7ACCFC07F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en-US" sz="2000" dirty="0" smtClean="0">
              <a:solidFill>
                <a:schemeClr val="tx1"/>
              </a:solidFill>
            </a:rPr>
            <a:t>Prove refinement &amp; </a:t>
          </a:r>
        </a:p>
        <a:p>
          <a:pPr rtl="0"/>
          <a:r>
            <a:rPr lang="en-US" sz="2000" dirty="0" smtClean="0">
              <a:solidFill>
                <a:schemeClr val="tx1"/>
              </a:solidFill>
            </a:rPr>
            <a:t>build refinement checker</a:t>
          </a:r>
          <a:endParaRPr lang="en-US" sz="2000" dirty="0"/>
        </a:p>
      </dgm:t>
    </dgm:pt>
    <dgm:pt modelId="{226EBA17-57A8-4AC7-90AF-4300D134314E}" type="parTrans" cxnId="{4120643A-27EB-4D7C-87D5-7DDF30A92475}">
      <dgm:prSet custT="1"/>
      <dgm:spPr/>
      <dgm:t>
        <a:bodyPr/>
        <a:lstStyle/>
        <a:p>
          <a:endParaRPr lang="en-US" sz="2000"/>
        </a:p>
      </dgm:t>
    </dgm:pt>
    <dgm:pt modelId="{E92BAD00-1D38-45F1-BCBD-07FF5DC7CFEF}" type="sibTrans" cxnId="{4120643A-27EB-4D7C-87D5-7DDF30A92475}">
      <dgm:prSet/>
      <dgm:spPr/>
      <dgm:t>
        <a:bodyPr/>
        <a:lstStyle/>
        <a:p>
          <a:endParaRPr lang="en-US" sz="2000"/>
        </a:p>
      </dgm:t>
    </dgm:pt>
    <dgm:pt modelId="{9FFBC626-03E1-40B3-A519-54AE990BFB6B}" type="pres">
      <dgm:prSet presAssocID="{298B1BEF-60A9-466A-BB58-9F2C7B8A43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34D119-F5C7-4695-8510-E8370CA9C74A}" type="pres">
      <dgm:prSet presAssocID="{D19B44A4-785B-4F27-87C4-7947C1FCFA4B}" presName="root1" presStyleCnt="0"/>
      <dgm:spPr/>
    </dgm:pt>
    <dgm:pt modelId="{9C903083-B4D3-46E7-97C6-4361BB7DE311}" type="pres">
      <dgm:prSet presAssocID="{D19B44A4-785B-4F27-87C4-7947C1FCFA4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2E8D42-E10C-476B-82DD-70DDEF3BFDA7}" type="pres">
      <dgm:prSet presAssocID="{D19B44A4-785B-4F27-87C4-7947C1FCFA4B}" presName="level2hierChild" presStyleCnt="0"/>
      <dgm:spPr/>
    </dgm:pt>
    <dgm:pt modelId="{EE5D9EAE-2E5A-423B-A934-BE45F5BC0EA6}" type="pres">
      <dgm:prSet presAssocID="{406A6125-0DED-4A1B-97A0-F5BD41B2E5A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1BBF543-8FFE-482F-ACF0-AE552369C3F9}" type="pres">
      <dgm:prSet presAssocID="{406A6125-0DED-4A1B-97A0-F5BD41B2E5A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1E2D089-93FF-45C7-A419-1DBAFED47CFD}" type="pres">
      <dgm:prSet presAssocID="{17EF4756-C685-4202-9BDA-BB9502047E91}" presName="root2" presStyleCnt="0"/>
      <dgm:spPr/>
    </dgm:pt>
    <dgm:pt modelId="{8FA2F9EF-8149-4F74-A57D-D4CF3E051809}" type="pres">
      <dgm:prSet presAssocID="{17EF4756-C685-4202-9BDA-BB9502047E91}" presName="LevelTwoTextNode" presStyleLbl="node2" presStyleIdx="0" presStyleCnt="2" custScaleX="121591" custScaleY="1305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C584A4-6281-407B-AB16-341A362C84B3}" type="pres">
      <dgm:prSet presAssocID="{17EF4756-C685-4202-9BDA-BB9502047E91}" presName="level3hierChild" presStyleCnt="0"/>
      <dgm:spPr/>
    </dgm:pt>
    <dgm:pt modelId="{BA92F291-6496-490B-83A5-5257D7192D90}" type="pres">
      <dgm:prSet presAssocID="{5BD86B7E-53A5-482D-88FE-396C7CB4635F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6568BDF7-E7CF-4C5B-BCA5-40DF86213B0F}" type="pres">
      <dgm:prSet presAssocID="{5BD86B7E-53A5-482D-88FE-396C7CB4635F}" presName="connTx" presStyleLbl="parChTrans1D3" presStyleIdx="0" presStyleCnt="2"/>
      <dgm:spPr/>
      <dgm:t>
        <a:bodyPr/>
        <a:lstStyle/>
        <a:p>
          <a:endParaRPr lang="en-US"/>
        </a:p>
      </dgm:t>
    </dgm:pt>
    <dgm:pt modelId="{AA1450A8-1464-4B91-BF76-0D3F78519B69}" type="pres">
      <dgm:prSet presAssocID="{F8075962-EF91-43AB-BFB5-8B2375D73FA2}" presName="root2" presStyleCnt="0"/>
      <dgm:spPr/>
    </dgm:pt>
    <dgm:pt modelId="{98597317-FDF3-4593-B3D2-F28E0CC0621F}" type="pres">
      <dgm:prSet presAssocID="{F8075962-EF91-43AB-BFB5-8B2375D73FA2}" presName="LevelTwoTextNode" presStyleLbl="node3" presStyleIdx="0" presStyleCnt="2" custScaleX="154487" custScaleY="243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E8AFFF-EEE3-47DA-900C-B126621BFB59}" type="pres">
      <dgm:prSet presAssocID="{F8075962-EF91-43AB-BFB5-8B2375D73FA2}" presName="level3hierChild" presStyleCnt="0"/>
      <dgm:spPr/>
    </dgm:pt>
    <dgm:pt modelId="{2EA0C3BC-0368-4120-B014-1FA788E7DA56}" type="pres">
      <dgm:prSet presAssocID="{9365E1F4-FA06-468E-951B-E00C35DDC830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A0134003-5019-460A-A3AC-ED5C68872727}" type="pres">
      <dgm:prSet presAssocID="{9365E1F4-FA06-468E-951B-E00C35DDC830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71785CC-06C2-4838-AB07-4D90F5883F3B}" type="pres">
      <dgm:prSet presAssocID="{3A9D1A60-315A-4AE7-91EF-189FEA554517}" presName="root2" presStyleCnt="0"/>
      <dgm:spPr/>
    </dgm:pt>
    <dgm:pt modelId="{AE599ECF-A870-449E-A725-0ED533075F91}" type="pres">
      <dgm:prSet presAssocID="{3A9D1A60-315A-4AE7-91EF-189FEA554517}" presName="LevelTwoTextNode" presStyleLbl="node2" presStyleIdx="1" presStyleCnt="2" custScaleX="127553" custScaleY="145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A812CD-2778-4CF1-A76A-8A7364BC899B}" type="pres">
      <dgm:prSet presAssocID="{3A9D1A60-315A-4AE7-91EF-189FEA554517}" presName="level3hierChild" presStyleCnt="0"/>
      <dgm:spPr/>
    </dgm:pt>
    <dgm:pt modelId="{23F29DAC-2200-4793-A4DA-FA1C93CC4FA7}" type="pres">
      <dgm:prSet presAssocID="{EBB8898A-3BFF-412D-AE8B-56CAD1DD53FE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2D45B768-D630-4D2A-9EB4-FFE945904588}" type="pres">
      <dgm:prSet presAssocID="{EBB8898A-3BFF-412D-AE8B-56CAD1DD53FE}" presName="connTx" presStyleLbl="parChTrans1D3" presStyleIdx="1" presStyleCnt="2"/>
      <dgm:spPr/>
      <dgm:t>
        <a:bodyPr/>
        <a:lstStyle/>
        <a:p>
          <a:endParaRPr lang="en-US"/>
        </a:p>
      </dgm:t>
    </dgm:pt>
    <dgm:pt modelId="{6A53606B-5034-4D57-8E02-8338AB33FFF9}" type="pres">
      <dgm:prSet presAssocID="{DF2FD42B-5B47-4931-8A8C-1ED9A09204F1}" presName="root2" presStyleCnt="0"/>
      <dgm:spPr/>
    </dgm:pt>
    <dgm:pt modelId="{2074D6A0-0080-4613-9CCD-291DA0F31064}" type="pres">
      <dgm:prSet presAssocID="{DF2FD42B-5B47-4931-8A8C-1ED9A09204F1}" presName="LevelTwoTextNode" presStyleLbl="node3" presStyleIdx="1" presStyleCnt="2" custScaleX="146231" custScaleY="2389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14AD83-99AE-4504-8EC9-C991501B5971}" type="pres">
      <dgm:prSet presAssocID="{DF2FD42B-5B47-4931-8A8C-1ED9A09204F1}" presName="level3hierChild" presStyleCnt="0"/>
      <dgm:spPr/>
    </dgm:pt>
    <dgm:pt modelId="{7716B174-7CF2-4D50-AB31-87FD80553088}" type="pres">
      <dgm:prSet presAssocID="{226EBA17-57A8-4AC7-90AF-4300D134314E}" presName="conn2-1" presStyleLbl="parChTrans1D4" presStyleIdx="0" presStyleCnt="1"/>
      <dgm:spPr/>
      <dgm:t>
        <a:bodyPr/>
        <a:lstStyle/>
        <a:p>
          <a:endParaRPr lang="en-US"/>
        </a:p>
      </dgm:t>
    </dgm:pt>
    <dgm:pt modelId="{E18E6962-7AEB-4D7D-8638-82BD0A151040}" type="pres">
      <dgm:prSet presAssocID="{226EBA17-57A8-4AC7-90AF-4300D134314E}" presName="connTx" presStyleLbl="parChTrans1D4" presStyleIdx="0" presStyleCnt="1"/>
      <dgm:spPr/>
      <dgm:t>
        <a:bodyPr/>
        <a:lstStyle/>
        <a:p>
          <a:endParaRPr lang="en-US"/>
        </a:p>
      </dgm:t>
    </dgm:pt>
    <dgm:pt modelId="{A13F8139-F728-4216-B40C-020CFDC4D011}" type="pres">
      <dgm:prSet presAssocID="{78559006-72EF-46C9-BEDF-05A7ACCFC07F}" presName="root2" presStyleCnt="0"/>
      <dgm:spPr/>
    </dgm:pt>
    <dgm:pt modelId="{923E7B50-6AAB-4E04-97FD-79FF05FDC62E}" type="pres">
      <dgm:prSet presAssocID="{78559006-72EF-46C9-BEDF-05A7ACCFC07F}" presName="LevelTwoTextNode" presStyleLbl="node4" presStyleIdx="0" presStyleCnt="1" custScaleX="101161" custScaleY="340630" custLinFactNeighborX="-82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36DABC-4943-4339-AC3D-B2BE2F0D4873}" type="pres">
      <dgm:prSet presAssocID="{78559006-72EF-46C9-BEDF-05A7ACCFC07F}" presName="level3hierChild" presStyleCnt="0"/>
      <dgm:spPr/>
    </dgm:pt>
  </dgm:ptLst>
  <dgm:cxnLst>
    <dgm:cxn modelId="{28D424A4-22F2-45D0-A0BC-34251FE43643}" type="presOf" srcId="{406A6125-0DED-4A1B-97A0-F5BD41B2E5A0}" destId="{01BBF543-8FFE-482F-ACF0-AE552369C3F9}" srcOrd="1" destOrd="0" presId="urn:microsoft.com/office/officeart/2005/8/layout/hierarchy2"/>
    <dgm:cxn modelId="{6C493FDC-08C5-492E-BE0B-BD2810548DC7}" type="presOf" srcId="{298B1BEF-60A9-466A-BB58-9F2C7B8A431E}" destId="{9FFBC626-03E1-40B3-A519-54AE990BFB6B}" srcOrd="0" destOrd="0" presId="urn:microsoft.com/office/officeart/2005/8/layout/hierarchy2"/>
    <dgm:cxn modelId="{25AB5EEA-47B3-4732-AE54-6EA11A7322D8}" type="presOf" srcId="{226EBA17-57A8-4AC7-90AF-4300D134314E}" destId="{7716B174-7CF2-4D50-AB31-87FD80553088}" srcOrd="0" destOrd="0" presId="urn:microsoft.com/office/officeart/2005/8/layout/hierarchy2"/>
    <dgm:cxn modelId="{E5AAD7E3-9FC1-484C-BBF5-D719E0C66059}" srcId="{D19B44A4-785B-4F27-87C4-7947C1FCFA4B}" destId="{3A9D1A60-315A-4AE7-91EF-189FEA554517}" srcOrd="1" destOrd="0" parTransId="{9365E1F4-FA06-468E-951B-E00C35DDC830}" sibTransId="{057ADE1F-5712-4618-82CD-039B238421B3}"/>
    <dgm:cxn modelId="{DD8ABE43-F8C7-4D5E-9850-987F42200302}" srcId="{3A9D1A60-315A-4AE7-91EF-189FEA554517}" destId="{DF2FD42B-5B47-4931-8A8C-1ED9A09204F1}" srcOrd="0" destOrd="0" parTransId="{EBB8898A-3BFF-412D-AE8B-56CAD1DD53FE}" sibTransId="{471C9316-E4A2-42B6-A295-10557C856A7F}"/>
    <dgm:cxn modelId="{0EA47430-E024-432D-84A2-16AB8E7C8D9A}" type="presOf" srcId="{F8075962-EF91-43AB-BFB5-8B2375D73FA2}" destId="{98597317-FDF3-4593-B3D2-F28E0CC0621F}" srcOrd="0" destOrd="0" presId="urn:microsoft.com/office/officeart/2005/8/layout/hierarchy2"/>
    <dgm:cxn modelId="{1FA9DC5E-9665-485B-89A9-4776347AF94D}" srcId="{D19B44A4-785B-4F27-87C4-7947C1FCFA4B}" destId="{17EF4756-C685-4202-9BDA-BB9502047E91}" srcOrd="0" destOrd="0" parTransId="{406A6125-0DED-4A1B-97A0-F5BD41B2E5A0}" sibTransId="{AE5E798D-5568-4238-83C6-E11AC0B5EA18}"/>
    <dgm:cxn modelId="{30246FF7-B9EE-4A3A-9D05-8BB98B498F78}" type="presOf" srcId="{DF2FD42B-5B47-4931-8A8C-1ED9A09204F1}" destId="{2074D6A0-0080-4613-9CCD-291DA0F31064}" srcOrd="0" destOrd="0" presId="urn:microsoft.com/office/officeart/2005/8/layout/hierarchy2"/>
    <dgm:cxn modelId="{51FABE76-E4C0-4B86-BE5A-39CDBB3E09AB}" type="presOf" srcId="{226EBA17-57A8-4AC7-90AF-4300D134314E}" destId="{E18E6962-7AEB-4D7D-8638-82BD0A151040}" srcOrd="1" destOrd="0" presId="urn:microsoft.com/office/officeart/2005/8/layout/hierarchy2"/>
    <dgm:cxn modelId="{4120643A-27EB-4D7C-87D5-7DDF30A92475}" srcId="{DF2FD42B-5B47-4931-8A8C-1ED9A09204F1}" destId="{78559006-72EF-46C9-BEDF-05A7ACCFC07F}" srcOrd="0" destOrd="0" parTransId="{226EBA17-57A8-4AC7-90AF-4300D134314E}" sibTransId="{E92BAD00-1D38-45F1-BCBD-07FF5DC7CFEF}"/>
    <dgm:cxn modelId="{064C0A10-A962-41D7-9C1A-122350AF1CAD}" type="presOf" srcId="{EBB8898A-3BFF-412D-AE8B-56CAD1DD53FE}" destId="{23F29DAC-2200-4793-A4DA-FA1C93CC4FA7}" srcOrd="0" destOrd="0" presId="urn:microsoft.com/office/officeart/2005/8/layout/hierarchy2"/>
    <dgm:cxn modelId="{450D19EA-BA10-4EA0-9E57-2B6EA3E924FF}" type="presOf" srcId="{EBB8898A-3BFF-412D-AE8B-56CAD1DD53FE}" destId="{2D45B768-D630-4D2A-9EB4-FFE945904588}" srcOrd="1" destOrd="0" presId="urn:microsoft.com/office/officeart/2005/8/layout/hierarchy2"/>
    <dgm:cxn modelId="{7FC90ABA-BF7F-4FCF-91CD-920D1F09DADC}" type="presOf" srcId="{D19B44A4-785B-4F27-87C4-7947C1FCFA4B}" destId="{9C903083-B4D3-46E7-97C6-4361BB7DE311}" srcOrd="0" destOrd="0" presId="urn:microsoft.com/office/officeart/2005/8/layout/hierarchy2"/>
    <dgm:cxn modelId="{D587EC01-A6D8-4D66-8A17-24CFB77556E4}" srcId="{298B1BEF-60A9-466A-BB58-9F2C7B8A431E}" destId="{D19B44A4-785B-4F27-87C4-7947C1FCFA4B}" srcOrd="0" destOrd="0" parTransId="{0EAC7BB5-30F2-4212-B08D-0CD303AF4494}" sibTransId="{D65BC2FB-0660-4A68-A059-2C51D5E8C63D}"/>
    <dgm:cxn modelId="{382D5B93-050D-4957-BDA7-0C7B1B56CACC}" type="presOf" srcId="{78559006-72EF-46C9-BEDF-05A7ACCFC07F}" destId="{923E7B50-6AAB-4E04-97FD-79FF05FDC62E}" srcOrd="0" destOrd="0" presId="urn:microsoft.com/office/officeart/2005/8/layout/hierarchy2"/>
    <dgm:cxn modelId="{6D4B1A65-0756-4324-B72C-881E9FC2DC41}" type="presOf" srcId="{406A6125-0DED-4A1B-97A0-F5BD41B2E5A0}" destId="{EE5D9EAE-2E5A-423B-A934-BE45F5BC0EA6}" srcOrd="0" destOrd="0" presId="urn:microsoft.com/office/officeart/2005/8/layout/hierarchy2"/>
    <dgm:cxn modelId="{3F2E7233-9FD5-4898-BD9F-4A683FFA0747}" srcId="{17EF4756-C685-4202-9BDA-BB9502047E91}" destId="{F8075962-EF91-43AB-BFB5-8B2375D73FA2}" srcOrd="0" destOrd="0" parTransId="{5BD86B7E-53A5-482D-88FE-396C7CB4635F}" sibTransId="{8E5E2D43-1601-42AD-A013-C35C4A166E96}"/>
    <dgm:cxn modelId="{C7C89287-1610-4D65-98CA-A1DD2B4FDB25}" type="presOf" srcId="{9365E1F4-FA06-468E-951B-E00C35DDC830}" destId="{2EA0C3BC-0368-4120-B014-1FA788E7DA56}" srcOrd="0" destOrd="0" presId="urn:microsoft.com/office/officeart/2005/8/layout/hierarchy2"/>
    <dgm:cxn modelId="{ED0AEC1C-E5B8-40EF-94A4-ECFB9D506BBB}" type="presOf" srcId="{5BD86B7E-53A5-482D-88FE-396C7CB4635F}" destId="{6568BDF7-E7CF-4C5B-BCA5-40DF86213B0F}" srcOrd="1" destOrd="0" presId="urn:microsoft.com/office/officeart/2005/8/layout/hierarchy2"/>
    <dgm:cxn modelId="{5AB8434F-33DD-470E-9EE4-C062FADB32E3}" type="presOf" srcId="{3A9D1A60-315A-4AE7-91EF-189FEA554517}" destId="{AE599ECF-A870-449E-A725-0ED533075F91}" srcOrd="0" destOrd="0" presId="urn:microsoft.com/office/officeart/2005/8/layout/hierarchy2"/>
    <dgm:cxn modelId="{D5083DD6-9C1F-4CDE-8D63-C01E3E46C8E2}" type="presOf" srcId="{17EF4756-C685-4202-9BDA-BB9502047E91}" destId="{8FA2F9EF-8149-4F74-A57D-D4CF3E051809}" srcOrd="0" destOrd="0" presId="urn:microsoft.com/office/officeart/2005/8/layout/hierarchy2"/>
    <dgm:cxn modelId="{45AA8F73-BA4A-4B38-8E9C-352E61F6E705}" type="presOf" srcId="{9365E1F4-FA06-468E-951B-E00C35DDC830}" destId="{A0134003-5019-460A-A3AC-ED5C68872727}" srcOrd="1" destOrd="0" presId="urn:microsoft.com/office/officeart/2005/8/layout/hierarchy2"/>
    <dgm:cxn modelId="{851A3359-B46E-4DA2-B722-6B46B5A06510}" type="presOf" srcId="{5BD86B7E-53A5-482D-88FE-396C7CB4635F}" destId="{BA92F291-6496-490B-83A5-5257D7192D90}" srcOrd="0" destOrd="0" presId="urn:microsoft.com/office/officeart/2005/8/layout/hierarchy2"/>
    <dgm:cxn modelId="{C9AB9BD7-EA2F-40A8-BE48-06BB81412D7D}" type="presParOf" srcId="{9FFBC626-03E1-40B3-A519-54AE990BFB6B}" destId="{8A34D119-F5C7-4695-8510-E8370CA9C74A}" srcOrd="0" destOrd="0" presId="urn:microsoft.com/office/officeart/2005/8/layout/hierarchy2"/>
    <dgm:cxn modelId="{C026A101-2B19-438C-895E-BCE415DD5AE8}" type="presParOf" srcId="{8A34D119-F5C7-4695-8510-E8370CA9C74A}" destId="{9C903083-B4D3-46E7-97C6-4361BB7DE311}" srcOrd="0" destOrd="0" presId="urn:microsoft.com/office/officeart/2005/8/layout/hierarchy2"/>
    <dgm:cxn modelId="{919678A6-D800-4A4B-89B2-6C720D3EFA09}" type="presParOf" srcId="{8A34D119-F5C7-4695-8510-E8370CA9C74A}" destId="{892E8D42-E10C-476B-82DD-70DDEF3BFDA7}" srcOrd="1" destOrd="0" presId="urn:microsoft.com/office/officeart/2005/8/layout/hierarchy2"/>
    <dgm:cxn modelId="{8EAD8DF4-2A83-4CC3-941E-9E9204C8AA7A}" type="presParOf" srcId="{892E8D42-E10C-476B-82DD-70DDEF3BFDA7}" destId="{EE5D9EAE-2E5A-423B-A934-BE45F5BC0EA6}" srcOrd="0" destOrd="0" presId="urn:microsoft.com/office/officeart/2005/8/layout/hierarchy2"/>
    <dgm:cxn modelId="{8C1A7FA8-ACB5-458D-A2B9-168267BF67AB}" type="presParOf" srcId="{EE5D9EAE-2E5A-423B-A934-BE45F5BC0EA6}" destId="{01BBF543-8FFE-482F-ACF0-AE552369C3F9}" srcOrd="0" destOrd="0" presId="urn:microsoft.com/office/officeart/2005/8/layout/hierarchy2"/>
    <dgm:cxn modelId="{B7944ED8-F268-4434-9DEE-3089798744BB}" type="presParOf" srcId="{892E8D42-E10C-476B-82DD-70DDEF3BFDA7}" destId="{D1E2D089-93FF-45C7-A419-1DBAFED47CFD}" srcOrd="1" destOrd="0" presId="urn:microsoft.com/office/officeart/2005/8/layout/hierarchy2"/>
    <dgm:cxn modelId="{A47A83AF-628B-40FF-A18D-48DD34919482}" type="presParOf" srcId="{D1E2D089-93FF-45C7-A419-1DBAFED47CFD}" destId="{8FA2F9EF-8149-4F74-A57D-D4CF3E051809}" srcOrd="0" destOrd="0" presId="urn:microsoft.com/office/officeart/2005/8/layout/hierarchy2"/>
    <dgm:cxn modelId="{170491F5-5E93-4DCF-9FC0-8A63BB9B3735}" type="presParOf" srcId="{D1E2D089-93FF-45C7-A419-1DBAFED47CFD}" destId="{B9C584A4-6281-407B-AB16-341A362C84B3}" srcOrd="1" destOrd="0" presId="urn:microsoft.com/office/officeart/2005/8/layout/hierarchy2"/>
    <dgm:cxn modelId="{528D189C-4623-4873-BFB3-54D5969383EB}" type="presParOf" srcId="{B9C584A4-6281-407B-AB16-341A362C84B3}" destId="{BA92F291-6496-490B-83A5-5257D7192D90}" srcOrd="0" destOrd="0" presId="urn:microsoft.com/office/officeart/2005/8/layout/hierarchy2"/>
    <dgm:cxn modelId="{D71778A0-463A-4C8F-9C2E-CC207181C63C}" type="presParOf" srcId="{BA92F291-6496-490B-83A5-5257D7192D90}" destId="{6568BDF7-E7CF-4C5B-BCA5-40DF86213B0F}" srcOrd="0" destOrd="0" presId="urn:microsoft.com/office/officeart/2005/8/layout/hierarchy2"/>
    <dgm:cxn modelId="{48E0E495-F279-4589-BBE6-F3A0BDDA11FC}" type="presParOf" srcId="{B9C584A4-6281-407B-AB16-341A362C84B3}" destId="{AA1450A8-1464-4B91-BF76-0D3F78519B69}" srcOrd="1" destOrd="0" presId="urn:microsoft.com/office/officeart/2005/8/layout/hierarchy2"/>
    <dgm:cxn modelId="{EBC0E7CB-3868-485A-8A00-F56522C0781F}" type="presParOf" srcId="{AA1450A8-1464-4B91-BF76-0D3F78519B69}" destId="{98597317-FDF3-4593-B3D2-F28E0CC0621F}" srcOrd="0" destOrd="0" presId="urn:microsoft.com/office/officeart/2005/8/layout/hierarchy2"/>
    <dgm:cxn modelId="{DCBFA063-6B14-42AE-9F90-7EFDAA15305F}" type="presParOf" srcId="{AA1450A8-1464-4B91-BF76-0D3F78519B69}" destId="{91E8AFFF-EEE3-47DA-900C-B126621BFB59}" srcOrd="1" destOrd="0" presId="urn:microsoft.com/office/officeart/2005/8/layout/hierarchy2"/>
    <dgm:cxn modelId="{2EE9BF74-C55C-4812-8F05-FDF93D42944F}" type="presParOf" srcId="{892E8D42-E10C-476B-82DD-70DDEF3BFDA7}" destId="{2EA0C3BC-0368-4120-B014-1FA788E7DA56}" srcOrd="2" destOrd="0" presId="urn:microsoft.com/office/officeart/2005/8/layout/hierarchy2"/>
    <dgm:cxn modelId="{360C3648-5C3B-4FEC-95B6-4C7B4E46B13A}" type="presParOf" srcId="{2EA0C3BC-0368-4120-B014-1FA788E7DA56}" destId="{A0134003-5019-460A-A3AC-ED5C68872727}" srcOrd="0" destOrd="0" presId="urn:microsoft.com/office/officeart/2005/8/layout/hierarchy2"/>
    <dgm:cxn modelId="{58F816C5-7F5D-43BF-B3AD-EF1DB5E191E0}" type="presParOf" srcId="{892E8D42-E10C-476B-82DD-70DDEF3BFDA7}" destId="{371785CC-06C2-4838-AB07-4D90F5883F3B}" srcOrd="3" destOrd="0" presId="urn:microsoft.com/office/officeart/2005/8/layout/hierarchy2"/>
    <dgm:cxn modelId="{B9C7C2C8-CF26-4548-889C-4C75FCD87F13}" type="presParOf" srcId="{371785CC-06C2-4838-AB07-4D90F5883F3B}" destId="{AE599ECF-A870-449E-A725-0ED533075F91}" srcOrd="0" destOrd="0" presId="urn:microsoft.com/office/officeart/2005/8/layout/hierarchy2"/>
    <dgm:cxn modelId="{025BE1F5-4F8D-4134-AC8F-AB98E3D0EE8A}" type="presParOf" srcId="{371785CC-06C2-4838-AB07-4D90F5883F3B}" destId="{C7A812CD-2778-4CF1-A76A-8A7364BC899B}" srcOrd="1" destOrd="0" presId="urn:microsoft.com/office/officeart/2005/8/layout/hierarchy2"/>
    <dgm:cxn modelId="{BE951C97-D73A-451A-BA4A-CDD92E5D2276}" type="presParOf" srcId="{C7A812CD-2778-4CF1-A76A-8A7364BC899B}" destId="{23F29DAC-2200-4793-A4DA-FA1C93CC4FA7}" srcOrd="0" destOrd="0" presId="urn:microsoft.com/office/officeart/2005/8/layout/hierarchy2"/>
    <dgm:cxn modelId="{E85EE999-2B62-4D92-A927-2B06072FB256}" type="presParOf" srcId="{23F29DAC-2200-4793-A4DA-FA1C93CC4FA7}" destId="{2D45B768-D630-4D2A-9EB4-FFE945904588}" srcOrd="0" destOrd="0" presId="urn:microsoft.com/office/officeart/2005/8/layout/hierarchy2"/>
    <dgm:cxn modelId="{AD106606-E703-4EC2-A118-A8E1AB848106}" type="presParOf" srcId="{C7A812CD-2778-4CF1-A76A-8A7364BC899B}" destId="{6A53606B-5034-4D57-8E02-8338AB33FFF9}" srcOrd="1" destOrd="0" presId="urn:microsoft.com/office/officeart/2005/8/layout/hierarchy2"/>
    <dgm:cxn modelId="{06F059AF-DC43-4EA4-AA2E-66EE321D40B0}" type="presParOf" srcId="{6A53606B-5034-4D57-8E02-8338AB33FFF9}" destId="{2074D6A0-0080-4613-9CCD-291DA0F31064}" srcOrd="0" destOrd="0" presId="urn:microsoft.com/office/officeart/2005/8/layout/hierarchy2"/>
    <dgm:cxn modelId="{DB752D88-DD98-4B15-83D5-0181136DF13D}" type="presParOf" srcId="{6A53606B-5034-4D57-8E02-8338AB33FFF9}" destId="{EC14AD83-99AE-4504-8EC9-C991501B5971}" srcOrd="1" destOrd="0" presId="urn:microsoft.com/office/officeart/2005/8/layout/hierarchy2"/>
    <dgm:cxn modelId="{4B3122C5-AB96-477F-9E74-C702F2DAF5ED}" type="presParOf" srcId="{EC14AD83-99AE-4504-8EC9-C991501B5971}" destId="{7716B174-7CF2-4D50-AB31-87FD80553088}" srcOrd="0" destOrd="0" presId="urn:microsoft.com/office/officeart/2005/8/layout/hierarchy2"/>
    <dgm:cxn modelId="{D779681A-8E98-4768-97EB-F7E8E8664629}" type="presParOf" srcId="{7716B174-7CF2-4D50-AB31-87FD80553088}" destId="{E18E6962-7AEB-4D7D-8638-82BD0A151040}" srcOrd="0" destOrd="0" presId="urn:microsoft.com/office/officeart/2005/8/layout/hierarchy2"/>
    <dgm:cxn modelId="{CFFC5F7C-E699-49EB-B6FE-CBAAEFDFE43D}" type="presParOf" srcId="{EC14AD83-99AE-4504-8EC9-C991501B5971}" destId="{A13F8139-F728-4216-B40C-020CFDC4D011}" srcOrd="1" destOrd="0" presId="urn:microsoft.com/office/officeart/2005/8/layout/hierarchy2"/>
    <dgm:cxn modelId="{BE8ABA3F-53A5-4F68-AD03-5A6E239E76C1}" type="presParOf" srcId="{A13F8139-F728-4216-B40C-020CFDC4D011}" destId="{923E7B50-6AAB-4E04-97FD-79FF05FDC62E}" srcOrd="0" destOrd="0" presId="urn:microsoft.com/office/officeart/2005/8/layout/hierarchy2"/>
    <dgm:cxn modelId="{A269C6C6-DF62-4803-8134-EF8C6A5AA5DE}" type="presParOf" srcId="{A13F8139-F728-4216-B40C-020CFDC4D011}" destId="{1F36DABC-4943-4339-AC3D-B2BE2F0D48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6E87F4-4818-4B5B-A258-088EF061C3B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F5F6EC-DE79-4AEC-83B3-E172F20CDB26}">
      <dgm:prSet custT="1"/>
      <dgm:spPr/>
      <dgm:t>
        <a:bodyPr/>
        <a:lstStyle/>
        <a:p>
          <a:pPr rtl="0"/>
          <a:r>
            <a:rPr lang="en-US" sz="2000" dirty="0" smtClean="0"/>
            <a:t>Systems</a:t>
          </a:r>
          <a:endParaRPr lang="en-US" sz="2000" dirty="0"/>
        </a:p>
      </dgm:t>
    </dgm:pt>
    <dgm:pt modelId="{D1EBAD5A-9EC1-40AF-9A48-3912720B9D36}" type="parTrans" cxnId="{BC912804-AA68-4991-B031-F2B76ABC99DC}">
      <dgm:prSet/>
      <dgm:spPr/>
      <dgm:t>
        <a:bodyPr/>
        <a:lstStyle/>
        <a:p>
          <a:endParaRPr lang="en-US"/>
        </a:p>
      </dgm:t>
    </dgm:pt>
    <dgm:pt modelId="{96BFEBFE-85C8-4F6F-9490-8F348B1E1A0A}" type="sibTrans" cxnId="{BC912804-AA68-4991-B031-F2B76ABC99DC}">
      <dgm:prSet/>
      <dgm:spPr/>
      <dgm:t>
        <a:bodyPr/>
        <a:lstStyle/>
        <a:p>
          <a:endParaRPr lang="en-US"/>
        </a:p>
      </dgm:t>
    </dgm:pt>
    <dgm:pt modelId="{3A10E329-1DFF-4402-A17F-BCDB87264F7C}">
      <dgm:prSet/>
      <dgm:spPr/>
      <dgm:t>
        <a:bodyPr/>
        <a:lstStyle/>
        <a:p>
          <a:pPr rtl="0"/>
          <a:r>
            <a:rPr lang="en-US" dirty="0" smtClean="0"/>
            <a:t>Protection mechanisms of </a:t>
          </a:r>
          <a:r>
            <a:rPr lang="en-US" dirty="0" err="1" smtClean="0"/>
            <a:t>Xen</a:t>
          </a:r>
          <a:r>
            <a:rPr lang="en-US" dirty="0" smtClean="0"/>
            <a:t>, </a:t>
          </a:r>
          <a:r>
            <a:rPr lang="en-US" dirty="0" err="1" smtClean="0"/>
            <a:t>TrustVisor</a:t>
          </a:r>
          <a:r>
            <a:rPr lang="en-US" dirty="0" smtClean="0"/>
            <a:t>, SecVisor</a:t>
          </a:r>
          <a:endParaRPr lang="en-US" dirty="0"/>
        </a:p>
      </dgm:t>
    </dgm:pt>
    <dgm:pt modelId="{33530768-47D1-4915-AE48-1C582D57A560}" type="parTrans" cxnId="{DDCFCBB5-2AA7-441B-BA8B-AA79F6470522}">
      <dgm:prSet/>
      <dgm:spPr/>
      <dgm:t>
        <a:bodyPr/>
        <a:lstStyle/>
        <a:p>
          <a:endParaRPr lang="en-US"/>
        </a:p>
      </dgm:t>
    </dgm:pt>
    <dgm:pt modelId="{9C33863B-AA3F-4D96-A181-71F90FBCAF2B}" type="sibTrans" cxnId="{DDCFCBB5-2AA7-441B-BA8B-AA79F6470522}">
      <dgm:prSet/>
      <dgm:spPr/>
      <dgm:t>
        <a:bodyPr/>
        <a:lstStyle/>
        <a:p>
          <a:endParaRPr lang="en-US"/>
        </a:p>
      </dgm:t>
    </dgm:pt>
    <dgm:pt modelId="{C8CB74A5-CFC2-4A49-AD0F-914B3C0CB3B8}">
      <dgm:prSet custT="1"/>
      <dgm:spPr/>
      <dgm:t>
        <a:bodyPr/>
        <a:lstStyle/>
        <a:p>
          <a:pPr rtl="0"/>
          <a:r>
            <a:rPr lang="en-US" sz="2000" dirty="0" smtClean="0"/>
            <a:t>Properties</a:t>
          </a:r>
          <a:endParaRPr lang="en-US" sz="2000" dirty="0"/>
        </a:p>
      </dgm:t>
    </dgm:pt>
    <dgm:pt modelId="{7264DA22-53CE-4B7B-AD25-F7435B816DB6}" type="parTrans" cxnId="{5775D585-D843-4D0E-A453-B7BEFE58B560}">
      <dgm:prSet/>
      <dgm:spPr/>
      <dgm:t>
        <a:bodyPr/>
        <a:lstStyle/>
        <a:p>
          <a:endParaRPr lang="en-US"/>
        </a:p>
      </dgm:t>
    </dgm:pt>
    <dgm:pt modelId="{62303636-DBA8-48E9-B88D-E1793E087FF5}" type="sibTrans" cxnId="{5775D585-D843-4D0E-A453-B7BEFE58B560}">
      <dgm:prSet/>
      <dgm:spPr/>
      <dgm:t>
        <a:bodyPr/>
        <a:lstStyle/>
        <a:p>
          <a:endParaRPr lang="en-US"/>
        </a:p>
      </dgm:t>
    </dgm:pt>
    <dgm:pt modelId="{862D71AB-D202-4F66-AD2F-4B359B9B214D}">
      <dgm:prSet custT="1"/>
      <dgm:spPr/>
      <dgm:t>
        <a:bodyPr/>
        <a:lstStyle/>
        <a:p>
          <a:pPr rtl="0"/>
          <a:r>
            <a:rPr lang="en-US" sz="2000" dirty="0" smtClean="0"/>
            <a:t>Adversary model </a:t>
          </a:r>
          <a:endParaRPr lang="en-US" sz="2000" dirty="0"/>
        </a:p>
      </dgm:t>
    </dgm:pt>
    <dgm:pt modelId="{6A89350C-F889-41EF-ADD7-138E40741556}" type="parTrans" cxnId="{28AF41DF-448E-49C9-A796-35E27A7E989C}">
      <dgm:prSet/>
      <dgm:spPr/>
      <dgm:t>
        <a:bodyPr/>
        <a:lstStyle/>
        <a:p>
          <a:endParaRPr lang="en-US"/>
        </a:p>
      </dgm:t>
    </dgm:pt>
    <dgm:pt modelId="{95A8B51C-E672-4C2F-AE8C-77D0986A937A}" type="sibTrans" cxnId="{28AF41DF-448E-49C9-A796-35E27A7E989C}">
      <dgm:prSet/>
      <dgm:spPr/>
      <dgm:t>
        <a:bodyPr/>
        <a:lstStyle/>
        <a:p>
          <a:endParaRPr lang="en-US"/>
        </a:p>
      </dgm:t>
    </dgm:pt>
    <dgm:pt modelId="{DF878D61-B026-4417-AFB1-9B90690F08F1}">
      <dgm:prSet/>
      <dgm:spPr/>
      <dgm:t>
        <a:bodyPr/>
        <a:lstStyle/>
        <a:p>
          <a:pPr rtl="0"/>
          <a:r>
            <a:rPr lang="en-US" dirty="0" smtClean="0"/>
            <a:t>Adversary constrained to system interface</a:t>
          </a:r>
          <a:endParaRPr lang="en-US" dirty="0"/>
        </a:p>
      </dgm:t>
    </dgm:pt>
    <dgm:pt modelId="{2C265643-574B-4385-BC04-568C33262300}" type="parTrans" cxnId="{63B34A6B-E2E8-45CE-AB29-343BFA94B6C9}">
      <dgm:prSet/>
      <dgm:spPr/>
      <dgm:t>
        <a:bodyPr/>
        <a:lstStyle/>
        <a:p>
          <a:endParaRPr lang="en-US"/>
        </a:p>
      </dgm:t>
    </dgm:pt>
    <dgm:pt modelId="{EB7AC578-50F4-426C-BA6A-FEE312581E13}" type="sibTrans" cxnId="{63B34A6B-E2E8-45CE-AB29-343BFA94B6C9}">
      <dgm:prSet/>
      <dgm:spPr/>
      <dgm:t>
        <a:bodyPr/>
        <a:lstStyle/>
        <a:p>
          <a:endParaRPr lang="en-US"/>
        </a:p>
      </dgm:t>
    </dgm:pt>
    <dgm:pt modelId="{16D64282-5667-403F-8E26-A1F88717FAA6}">
      <dgm:prSet/>
      <dgm:spPr/>
      <dgm:t>
        <a:bodyPr/>
        <a:lstStyle/>
        <a:p>
          <a:pPr rtl="0"/>
          <a:r>
            <a:rPr lang="en-US" dirty="0" smtClean="0"/>
            <a:t>Address separation,  W </a:t>
          </a:r>
          <a:r>
            <a:rPr lang="en-US" dirty="0" err="1" smtClean="0"/>
            <a:t>xor</a:t>
          </a:r>
          <a:r>
            <a:rPr lang="en-US" dirty="0" smtClean="0"/>
            <a:t> X, access control</a:t>
          </a:r>
          <a:endParaRPr lang="en-US" dirty="0"/>
        </a:p>
      </dgm:t>
    </dgm:pt>
    <dgm:pt modelId="{ACB666C4-C8A7-41DB-AF4F-BFC9DDDC8319}" type="parTrans" cxnId="{C23E35C7-1CF7-4FB3-8B49-3C70821E5E4A}">
      <dgm:prSet/>
      <dgm:spPr/>
      <dgm:t>
        <a:bodyPr/>
        <a:lstStyle/>
        <a:p>
          <a:endParaRPr lang="en-US"/>
        </a:p>
      </dgm:t>
    </dgm:pt>
    <dgm:pt modelId="{15FB28F4-242F-4AC0-BA41-0E81D13BE8C5}" type="sibTrans" cxnId="{C23E35C7-1CF7-4FB3-8B49-3C70821E5E4A}">
      <dgm:prSet/>
      <dgm:spPr/>
      <dgm:t>
        <a:bodyPr/>
        <a:lstStyle/>
        <a:p>
          <a:endParaRPr lang="en-US"/>
        </a:p>
      </dgm:t>
    </dgm:pt>
    <dgm:pt modelId="{0F7A32DE-96F4-44EA-9349-BFF9BDB3586A}">
      <dgm:prSet/>
      <dgm:spPr/>
      <dgm:t>
        <a:bodyPr/>
        <a:lstStyle/>
        <a:p>
          <a:pPr rtl="0"/>
          <a:r>
            <a:rPr lang="en-US" dirty="0" smtClean="0"/>
            <a:t>Manages protection data structures, performs permission and bounds checks</a:t>
          </a:r>
          <a:endParaRPr lang="en-US" dirty="0"/>
        </a:p>
      </dgm:t>
    </dgm:pt>
    <dgm:pt modelId="{B2585628-0905-4E35-A1DC-976979A8053A}" type="parTrans" cxnId="{84471C8B-ABC8-4FEB-B806-47C24D943349}">
      <dgm:prSet/>
      <dgm:spPr/>
      <dgm:t>
        <a:bodyPr/>
        <a:lstStyle/>
        <a:p>
          <a:endParaRPr lang="en-US"/>
        </a:p>
      </dgm:t>
    </dgm:pt>
    <dgm:pt modelId="{807B61AB-4907-4093-88C3-F9CF465506B5}" type="sibTrans" cxnId="{84471C8B-ABC8-4FEB-B806-47C24D943349}">
      <dgm:prSet/>
      <dgm:spPr/>
      <dgm:t>
        <a:bodyPr/>
        <a:lstStyle/>
        <a:p>
          <a:endParaRPr lang="en-US"/>
        </a:p>
      </dgm:t>
    </dgm:pt>
    <dgm:pt modelId="{4E938C6D-0AA1-4E6C-8591-8A64619ECA33}" type="pres">
      <dgm:prSet presAssocID="{3A6E87F4-4818-4B5B-A258-088EF061C3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5E6F3D-47CC-4028-9A50-3638365885F4}" type="pres">
      <dgm:prSet presAssocID="{35F5F6EC-DE79-4AEC-83B3-E172F20CDB26}" presName="parentLin" presStyleCnt="0"/>
      <dgm:spPr/>
      <dgm:t>
        <a:bodyPr/>
        <a:lstStyle/>
        <a:p>
          <a:endParaRPr lang="en-US"/>
        </a:p>
      </dgm:t>
    </dgm:pt>
    <dgm:pt modelId="{7576D549-770F-43D8-80ED-72288701CBE3}" type="pres">
      <dgm:prSet presAssocID="{35F5F6EC-DE79-4AEC-83B3-E172F20CDB2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CDF5214-171E-439C-8B33-DB62296135B4}" type="pres">
      <dgm:prSet presAssocID="{35F5F6EC-DE79-4AEC-83B3-E172F20CDB26}" presName="parentText" presStyleLbl="node1" presStyleIdx="0" presStyleCnt="3" custScaleX="100000" custScaleY="6585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8E942-B304-4F24-BFDE-CDD36497347C}" type="pres">
      <dgm:prSet presAssocID="{35F5F6EC-DE79-4AEC-83B3-E172F20CDB26}" presName="negativeSpace" presStyleCnt="0"/>
      <dgm:spPr/>
      <dgm:t>
        <a:bodyPr/>
        <a:lstStyle/>
        <a:p>
          <a:endParaRPr lang="en-US"/>
        </a:p>
      </dgm:t>
    </dgm:pt>
    <dgm:pt modelId="{F4231A89-7ED2-4012-A439-E387D8181AC1}" type="pres">
      <dgm:prSet presAssocID="{35F5F6EC-DE79-4AEC-83B3-E172F20CDB26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10E01-B02C-4847-AB79-0E38D2D6566A}" type="pres">
      <dgm:prSet presAssocID="{96BFEBFE-85C8-4F6F-9490-8F348B1E1A0A}" presName="spaceBetweenRectangles" presStyleCnt="0"/>
      <dgm:spPr/>
      <dgm:t>
        <a:bodyPr/>
        <a:lstStyle/>
        <a:p>
          <a:endParaRPr lang="en-US"/>
        </a:p>
      </dgm:t>
    </dgm:pt>
    <dgm:pt modelId="{014FCA82-1FA1-48DA-9FF6-D24ACF63CA7C}" type="pres">
      <dgm:prSet presAssocID="{C8CB74A5-CFC2-4A49-AD0F-914B3C0CB3B8}" presName="parentLin" presStyleCnt="0"/>
      <dgm:spPr/>
      <dgm:t>
        <a:bodyPr/>
        <a:lstStyle/>
        <a:p>
          <a:endParaRPr lang="en-US"/>
        </a:p>
      </dgm:t>
    </dgm:pt>
    <dgm:pt modelId="{7C9C16B5-FC50-4686-9511-866B43872F79}" type="pres">
      <dgm:prSet presAssocID="{C8CB74A5-CFC2-4A49-AD0F-914B3C0CB3B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A8D3857-A923-48EE-914D-A90CD7432875}" type="pres">
      <dgm:prSet presAssocID="{C8CB74A5-CFC2-4A49-AD0F-914B3C0CB3B8}" presName="parentText" presStyleLbl="node1" presStyleIdx="1" presStyleCnt="3" custScaleX="97330" custScaleY="708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A21866-F96D-4931-827F-6D83C3228C72}" type="pres">
      <dgm:prSet presAssocID="{C8CB74A5-CFC2-4A49-AD0F-914B3C0CB3B8}" presName="negativeSpace" presStyleCnt="0"/>
      <dgm:spPr/>
      <dgm:t>
        <a:bodyPr/>
        <a:lstStyle/>
        <a:p>
          <a:endParaRPr lang="en-US"/>
        </a:p>
      </dgm:t>
    </dgm:pt>
    <dgm:pt modelId="{D2739B65-6D88-4399-A299-457365B3283F}" type="pres">
      <dgm:prSet presAssocID="{C8CB74A5-CFC2-4A49-AD0F-914B3C0CB3B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08693-F342-4417-8E62-79DC76905E0C}" type="pres">
      <dgm:prSet presAssocID="{62303636-DBA8-48E9-B88D-E1793E087FF5}" presName="spaceBetweenRectangles" presStyleCnt="0"/>
      <dgm:spPr/>
      <dgm:t>
        <a:bodyPr/>
        <a:lstStyle/>
        <a:p>
          <a:endParaRPr lang="en-US"/>
        </a:p>
      </dgm:t>
    </dgm:pt>
    <dgm:pt modelId="{C1ACA7E2-D6EB-4C00-81E3-73EDE49CD24C}" type="pres">
      <dgm:prSet presAssocID="{862D71AB-D202-4F66-AD2F-4B359B9B214D}" presName="parentLin" presStyleCnt="0"/>
      <dgm:spPr/>
      <dgm:t>
        <a:bodyPr/>
        <a:lstStyle/>
        <a:p>
          <a:endParaRPr lang="en-US"/>
        </a:p>
      </dgm:t>
    </dgm:pt>
    <dgm:pt modelId="{9B3EDBDF-7825-4FDF-8FF4-2A63B2B6CD35}" type="pres">
      <dgm:prSet presAssocID="{862D71AB-D202-4F66-AD2F-4B359B9B214D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F3A9326-CF32-4617-B23C-CDF2ADEBE632}" type="pres">
      <dgm:prSet presAssocID="{862D71AB-D202-4F66-AD2F-4B359B9B214D}" presName="parentText" presStyleLbl="node1" presStyleIdx="2" presStyleCnt="3" custScaleX="99332" custScaleY="621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0EE81-54ED-492B-89A8-61ACA3E53F46}" type="pres">
      <dgm:prSet presAssocID="{862D71AB-D202-4F66-AD2F-4B359B9B214D}" presName="negativeSpace" presStyleCnt="0"/>
      <dgm:spPr/>
      <dgm:t>
        <a:bodyPr/>
        <a:lstStyle/>
        <a:p>
          <a:endParaRPr lang="en-US"/>
        </a:p>
      </dgm:t>
    </dgm:pt>
    <dgm:pt modelId="{2FAF7356-4363-4557-B786-F21784E12BC9}" type="pres">
      <dgm:prSet presAssocID="{862D71AB-D202-4F66-AD2F-4B359B9B214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36E1C8-BC2C-48E2-9D85-D632FDCC08D2}" type="presOf" srcId="{3A6E87F4-4818-4B5B-A258-088EF061C3B5}" destId="{4E938C6D-0AA1-4E6C-8591-8A64619ECA33}" srcOrd="0" destOrd="0" presId="urn:microsoft.com/office/officeart/2005/8/layout/list1"/>
    <dgm:cxn modelId="{DDCFCBB5-2AA7-441B-BA8B-AA79F6470522}" srcId="{35F5F6EC-DE79-4AEC-83B3-E172F20CDB26}" destId="{3A10E329-1DFF-4402-A17F-BCDB87264F7C}" srcOrd="0" destOrd="0" parTransId="{33530768-47D1-4915-AE48-1C582D57A560}" sibTransId="{9C33863B-AA3F-4D96-A181-71F90FBCAF2B}"/>
    <dgm:cxn modelId="{D8999349-D768-4273-BAD3-338FE09BD2F6}" type="presOf" srcId="{35F5F6EC-DE79-4AEC-83B3-E172F20CDB26}" destId="{BCDF5214-171E-439C-8B33-DB62296135B4}" srcOrd="1" destOrd="0" presId="urn:microsoft.com/office/officeart/2005/8/layout/list1"/>
    <dgm:cxn modelId="{D9F9331F-7AC3-49B6-B82D-23E11946A313}" type="presOf" srcId="{DF878D61-B026-4417-AFB1-9B90690F08F1}" destId="{2FAF7356-4363-4557-B786-F21784E12BC9}" srcOrd="0" destOrd="0" presId="urn:microsoft.com/office/officeart/2005/8/layout/list1"/>
    <dgm:cxn modelId="{5AF9E0FD-667B-4CEA-BD3F-FEADABC30B53}" type="presOf" srcId="{0F7A32DE-96F4-44EA-9349-BFF9BDB3586A}" destId="{F4231A89-7ED2-4012-A439-E387D8181AC1}" srcOrd="0" destOrd="1" presId="urn:microsoft.com/office/officeart/2005/8/layout/list1"/>
    <dgm:cxn modelId="{385043CE-4F20-4F3F-B98C-F9A23DAEC1A9}" type="presOf" srcId="{3A10E329-1DFF-4402-A17F-BCDB87264F7C}" destId="{F4231A89-7ED2-4012-A439-E387D8181AC1}" srcOrd="0" destOrd="0" presId="urn:microsoft.com/office/officeart/2005/8/layout/list1"/>
    <dgm:cxn modelId="{0F5E43CA-D224-42BF-A177-565F089E6CD4}" type="presOf" srcId="{862D71AB-D202-4F66-AD2F-4B359B9B214D}" destId="{3F3A9326-CF32-4617-B23C-CDF2ADEBE632}" srcOrd="1" destOrd="0" presId="urn:microsoft.com/office/officeart/2005/8/layout/list1"/>
    <dgm:cxn modelId="{2F085CFD-37F9-4892-B123-C1F2BF430571}" type="presOf" srcId="{16D64282-5667-403F-8E26-A1F88717FAA6}" destId="{D2739B65-6D88-4399-A299-457365B3283F}" srcOrd="0" destOrd="0" presId="urn:microsoft.com/office/officeart/2005/8/layout/list1"/>
    <dgm:cxn modelId="{E5B5216B-9A36-4AC8-86A3-577BB5C9709B}" type="presOf" srcId="{C8CB74A5-CFC2-4A49-AD0F-914B3C0CB3B8}" destId="{7A8D3857-A923-48EE-914D-A90CD7432875}" srcOrd="1" destOrd="0" presId="urn:microsoft.com/office/officeart/2005/8/layout/list1"/>
    <dgm:cxn modelId="{5775D585-D843-4D0E-A453-B7BEFE58B560}" srcId="{3A6E87F4-4818-4B5B-A258-088EF061C3B5}" destId="{C8CB74A5-CFC2-4A49-AD0F-914B3C0CB3B8}" srcOrd="1" destOrd="0" parTransId="{7264DA22-53CE-4B7B-AD25-F7435B816DB6}" sibTransId="{62303636-DBA8-48E9-B88D-E1793E087FF5}"/>
    <dgm:cxn modelId="{AD08621B-6841-43CD-9E71-8FFA00A335E7}" type="presOf" srcId="{862D71AB-D202-4F66-AD2F-4B359B9B214D}" destId="{9B3EDBDF-7825-4FDF-8FF4-2A63B2B6CD35}" srcOrd="0" destOrd="0" presId="urn:microsoft.com/office/officeart/2005/8/layout/list1"/>
    <dgm:cxn modelId="{C23E35C7-1CF7-4FB3-8B49-3C70821E5E4A}" srcId="{C8CB74A5-CFC2-4A49-AD0F-914B3C0CB3B8}" destId="{16D64282-5667-403F-8E26-A1F88717FAA6}" srcOrd="0" destOrd="0" parTransId="{ACB666C4-C8A7-41DB-AF4F-BFC9DDDC8319}" sibTransId="{15FB28F4-242F-4AC0-BA41-0E81D13BE8C5}"/>
    <dgm:cxn modelId="{28AF41DF-448E-49C9-A796-35E27A7E989C}" srcId="{3A6E87F4-4818-4B5B-A258-088EF061C3B5}" destId="{862D71AB-D202-4F66-AD2F-4B359B9B214D}" srcOrd="2" destOrd="0" parTransId="{6A89350C-F889-41EF-ADD7-138E40741556}" sibTransId="{95A8B51C-E672-4C2F-AE8C-77D0986A937A}"/>
    <dgm:cxn modelId="{EA004877-E2ED-44B7-AE5D-C94A7356E558}" type="presOf" srcId="{C8CB74A5-CFC2-4A49-AD0F-914B3C0CB3B8}" destId="{7C9C16B5-FC50-4686-9511-866B43872F79}" srcOrd="0" destOrd="0" presId="urn:microsoft.com/office/officeart/2005/8/layout/list1"/>
    <dgm:cxn modelId="{63B34A6B-E2E8-45CE-AB29-343BFA94B6C9}" srcId="{862D71AB-D202-4F66-AD2F-4B359B9B214D}" destId="{DF878D61-B026-4417-AFB1-9B90690F08F1}" srcOrd="0" destOrd="0" parTransId="{2C265643-574B-4385-BC04-568C33262300}" sibTransId="{EB7AC578-50F4-426C-BA6A-FEE312581E13}"/>
    <dgm:cxn modelId="{BC912804-AA68-4991-B031-F2B76ABC99DC}" srcId="{3A6E87F4-4818-4B5B-A258-088EF061C3B5}" destId="{35F5F6EC-DE79-4AEC-83B3-E172F20CDB26}" srcOrd="0" destOrd="0" parTransId="{D1EBAD5A-9EC1-40AF-9A48-3912720B9D36}" sibTransId="{96BFEBFE-85C8-4F6F-9490-8F348B1E1A0A}"/>
    <dgm:cxn modelId="{84471C8B-ABC8-4FEB-B806-47C24D943349}" srcId="{3A10E329-1DFF-4402-A17F-BCDB87264F7C}" destId="{0F7A32DE-96F4-44EA-9349-BFF9BDB3586A}" srcOrd="0" destOrd="0" parTransId="{B2585628-0905-4E35-A1DC-976979A8053A}" sibTransId="{807B61AB-4907-4093-88C3-F9CF465506B5}"/>
    <dgm:cxn modelId="{E68A8626-175F-497D-AB30-8CD512383E52}" type="presOf" srcId="{35F5F6EC-DE79-4AEC-83B3-E172F20CDB26}" destId="{7576D549-770F-43D8-80ED-72288701CBE3}" srcOrd="0" destOrd="0" presId="urn:microsoft.com/office/officeart/2005/8/layout/list1"/>
    <dgm:cxn modelId="{33C8BAE3-0A74-4AC4-8759-D511376BB099}" type="presParOf" srcId="{4E938C6D-0AA1-4E6C-8591-8A64619ECA33}" destId="{BA5E6F3D-47CC-4028-9A50-3638365885F4}" srcOrd="0" destOrd="0" presId="urn:microsoft.com/office/officeart/2005/8/layout/list1"/>
    <dgm:cxn modelId="{14C8DEC3-1A78-4E83-8306-1489A10362BA}" type="presParOf" srcId="{BA5E6F3D-47CC-4028-9A50-3638365885F4}" destId="{7576D549-770F-43D8-80ED-72288701CBE3}" srcOrd="0" destOrd="0" presId="urn:microsoft.com/office/officeart/2005/8/layout/list1"/>
    <dgm:cxn modelId="{4C099676-AEEB-4438-8167-848F5B044075}" type="presParOf" srcId="{BA5E6F3D-47CC-4028-9A50-3638365885F4}" destId="{BCDF5214-171E-439C-8B33-DB62296135B4}" srcOrd="1" destOrd="0" presId="urn:microsoft.com/office/officeart/2005/8/layout/list1"/>
    <dgm:cxn modelId="{D36E7EFC-9A95-4980-AE1F-211B655B7D61}" type="presParOf" srcId="{4E938C6D-0AA1-4E6C-8591-8A64619ECA33}" destId="{3438E942-B304-4F24-BFDE-CDD36497347C}" srcOrd="1" destOrd="0" presId="urn:microsoft.com/office/officeart/2005/8/layout/list1"/>
    <dgm:cxn modelId="{286D0C97-A072-4F7D-B429-F89B2FD75F12}" type="presParOf" srcId="{4E938C6D-0AA1-4E6C-8591-8A64619ECA33}" destId="{F4231A89-7ED2-4012-A439-E387D8181AC1}" srcOrd="2" destOrd="0" presId="urn:microsoft.com/office/officeart/2005/8/layout/list1"/>
    <dgm:cxn modelId="{34D8B6A4-C97B-4DF8-9931-D9429509E5C6}" type="presParOf" srcId="{4E938C6D-0AA1-4E6C-8591-8A64619ECA33}" destId="{2CF10E01-B02C-4847-AB79-0E38D2D6566A}" srcOrd="3" destOrd="0" presId="urn:microsoft.com/office/officeart/2005/8/layout/list1"/>
    <dgm:cxn modelId="{7C83CAAA-8B84-4E08-B405-BBF969E92853}" type="presParOf" srcId="{4E938C6D-0AA1-4E6C-8591-8A64619ECA33}" destId="{014FCA82-1FA1-48DA-9FF6-D24ACF63CA7C}" srcOrd="4" destOrd="0" presId="urn:microsoft.com/office/officeart/2005/8/layout/list1"/>
    <dgm:cxn modelId="{B2319193-676A-4B4A-B8B0-8A1559229FA1}" type="presParOf" srcId="{014FCA82-1FA1-48DA-9FF6-D24ACF63CA7C}" destId="{7C9C16B5-FC50-4686-9511-866B43872F79}" srcOrd="0" destOrd="0" presId="urn:microsoft.com/office/officeart/2005/8/layout/list1"/>
    <dgm:cxn modelId="{D4404B50-1B0F-4AA0-A2D5-042A326DEA30}" type="presParOf" srcId="{014FCA82-1FA1-48DA-9FF6-D24ACF63CA7C}" destId="{7A8D3857-A923-48EE-914D-A90CD7432875}" srcOrd="1" destOrd="0" presId="urn:microsoft.com/office/officeart/2005/8/layout/list1"/>
    <dgm:cxn modelId="{04EAF46D-AC29-43A3-9D54-0A1B9F69B36A}" type="presParOf" srcId="{4E938C6D-0AA1-4E6C-8591-8A64619ECA33}" destId="{58A21866-F96D-4931-827F-6D83C3228C72}" srcOrd="5" destOrd="0" presId="urn:microsoft.com/office/officeart/2005/8/layout/list1"/>
    <dgm:cxn modelId="{621526A6-BF94-4CCB-A609-8012D939972B}" type="presParOf" srcId="{4E938C6D-0AA1-4E6C-8591-8A64619ECA33}" destId="{D2739B65-6D88-4399-A299-457365B3283F}" srcOrd="6" destOrd="0" presId="urn:microsoft.com/office/officeart/2005/8/layout/list1"/>
    <dgm:cxn modelId="{0EEE3BF9-C371-4425-8E55-E24DBB4330AE}" type="presParOf" srcId="{4E938C6D-0AA1-4E6C-8591-8A64619ECA33}" destId="{55A08693-F342-4417-8E62-79DC76905E0C}" srcOrd="7" destOrd="0" presId="urn:microsoft.com/office/officeart/2005/8/layout/list1"/>
    <dgm:cxn modelId="{A9F3493C-9D1D-4DAD-B7D0-C1ABF6E06AC7}" type="presParOf" srcId="{4E938C6D-0AA1-4E6C-8591-8A64619ECA33}" destId="{C1ACA7E2-D6EB-4C00-81E3-73EDE49CD24C}" srcOrd="8" destOrd="0" presId="urn:microsoft.com/office/officeart/2005/8/layout/list1"/>
    <dgm:cxn modelId="{0FB5E31C-4B48-4BD3-8CAA-54B9AC62829A}" type="presParOf" srcId="{C1ACA7E2-D6EB-4C00-81E3-73EDE49CD24C}" destId="{9B3EDBDF-7825-4FDF-8FF4-2A63B2B6CD35}" srcOrd="0" destOrd="0" presId="urn:microsoft.com/office/officeart/2005/8/layout/list1"/>
    <dgm:cxn modelId="{F5832901-6157-4AF0-842E-8DCB9BFA9DD0}" type="presParOf" srcId="{C1ACA7E2-D6EB-4C00-81E3-73EDE49CD24C}" destId="{3F3A9326-CF32-4617-B23C-CDF2ADEBE632}" srcOrd="1" destOrd="0" presId="urn:microsoft.com/office/officeart/2005/8/layout/list1"/>
    <dgm:cxn modelId="{642E87FE-299B-420A-B57E-920DBAD831F8}" type="presParOf" srcId="{4E938C6D-0AA1-4E6C-8591-8A64619ECA33}" destId="{2130EE81-54ED-492B-89A8-61ACA3E53F46}" srcOrd="9" destOrd="0" presId="urn:microsoft.com/office/officeart/2005/8/layout/list1"/>
    <dgm:cxn modelId="{C2164C58-7FF7-4D18-9066-03ED2686BF25}" type="presParOf" srcId="{4E938C6D-0AA1-4E6C-8591-8A64619ECA33}" destId="{2FAF7356-4363-4557-B786-F21784E12B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7F63FE-E104-4E13-A679-7B722BC3D9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494903-B81F-4F73-8585-B0059B29B1CF}">
      <dgm:prSet/>
      <dgm:spPr/>
      <dgm:t>
        <a:bodyPr/>
        <a:lstStyle/>
        <a:p>
          <a:pPr rtl="0"/>
          <a:r>
            <a:rPr lang="en-US" b="0" dirty="0" smtClean="0"/>
            <a:t>Security Kernels</a:t>
          </a:r>
          <a:endParaRPr lang="en-US" b="0" dirty="0"/>
        </a:p>
      </dgm:t>
    </dgm:pt>
    <dgm:pt modelId="{6FA66189-6954-49A2-8AB2-7CEDF1F49765}" type="parTrans" cxnId="{3E75AD8B-E6BE-48E9-9810-B0E6D05F2007}">
      <dgm:prSet/>
      <dgm:spPr/>
      <dgm:t>
        <a:bodyPr/>
        <a:lstStyle/>
        <a:p>
          <a:endParaRPr lang="en-US"/>
        </a:p>
      </dgm:t>
    </dgm:pt>
    <dgm:pt modelId="{1FC60021-A1EE-482E-9A06-79AAC9DD4FD8}" type="sibTrans" cxnId="{3E75AD8B-E6BE-48E9-9810-B0E6D05F2007}">
      <dgm:prSet/>
      <dgm:spPr/>
      <dgm:t>
        <a:bodyPr/>
        <a:lstStyle/>
        <a:p>
          <a:endParaRPr lang="en-US"/>
        </a:p>
      </dgm:t>
    </dgm:pt>
    <dgm:pt modelId="{11D6A55B-4E95-4E05-B5B4-39EC37D23A54}">
      <dgm:prSet/>
      <dgm:spPr/>
      <dgm:t>
        <a:bodyPr/>
        <a:lstStyle/>
        <a:p>
          <a:pPr rtl="0"/>
          <a:r>
            <a:rPr lang="en-US" dirty="0" smtClean="0"/>
            <a:t>Interfaces</a:t>
          </a:r>
          <a:endParaRPr lang="en-US" dirty="0"/>
        </a:p>
      </dgm:t>
    </dgm:pt>
    <dgm:pt modelId="{FA9039D2-E47A-496A-86E5-55B6C71132A1}" type="parTrans" cxnId="{EBB00C01-0468-46B4-912C-55E1053355F0}">
      <dgm:prSet/>
      <dgm:spPr/>
      <dgm:t>
        <a:bodyPr/>
        <a:lstStyle/>
        <a:p>
          <a:endParaRPr lang="en-US"/>
        </a:p>
      </dgm:t>
    </dgm:pt>
    <dgm:pt modelId="{302B29A2-86A8-477B-AA8A-8D888EE17DAC}" type="sibTrans" cxnId="{EBB00C01-0468-46B4-912C-55E1053355F0}">
      <dgm:prSet/>
      <dgm:spPr/>
      <dgm:t>
        <a:bodyPr/>
        <a:lstStyle/>
        <a:p>
          <a:endParaRPr lang="en-US"/>
        </a:p>
      </dgm:t>
    </dgm:pt>
    <dgm:pt modelId="{3BCBD20D-6B11-4F79-930C-EBA372C734A5}">
      <dgm:prSet/>
      <dgm:spPr/>
      <dgm:t>
        <a:bodyPr/>
        <a:lstStyle/>
        <a:p>
          <a:pPr rtl="0"/>
          <a:r>
            <a:rPr lang="en-US" dirty="0" smtClean="0"/>
            <a:t>Parametricity </a:t>
          </a:r>
          <a:endParaRPr lang="en-US" dirty="0"/>
        </a:p>
      </dgm:t>
    </dgm:pt>
    <dgm:pt modelId="{22567D4C-75EC-493F-A837-7D977EC186F4}" type="parTrans" cxnId="{00BB43A8-56A4-450A-9030-15DF7F1E0163}">
      <dgm:prSet/>
      <dgm:spPr/>
      <dgm:t>
        <a:bodyPr/>
        <a:lstStyle/>
        <a:p>
          <a:endParaRPr lang="en-US"/>
        </a:p>
      </dgm:t>
    </dgm:pt>
    <dgm:pt modelId="{5E48AA6A-70A7-4D44-A73F-1F3ABDDB764C}" type="sibTrans" cxnId="{00BB43A8-56A4-450A-9030-15DF7F1E0163}">
      <dgm:prSet/>
      <dgm:spPr/>
      <dgm:t>
        <a:bodyPr/>
        <a:lstStyle/>
        <a:p>
          <a:endParaRPr lang="en-US"/>
        </a:p>
      </dgm:t>
    </dgm:pt>
    <dgm:pt modelId="{4920F430-3A6F-4A0C-97C4-1C0E3EF5E076}">
      <dgm:prSet/>
      <dgm:spPr/>
      <dgm:t>
        <a:bodyPr/>
        <a:lstStyle/>
        <a:p>
          <a:pPr rtl="0"/>
          <a:r>
            <a:rPr lang="en-US" dirty="0" smtClean="0"/>
            <a:t>Refinement</a:t>
          </a:r>
          <a:endParaRPr lang="en-US" dirty="0"/>
        </a:p>
      </dgm:t>
    </dgm:pt>
    <dgm:pt modelId="{81D3130A-EF1D-4766-B49D-A2D507FE773F}" type="parTrans" cxnId="{E686BECB-9D3E-43FD-A166-9F01061E9D7B}">
      <dgm:prSet/>
      <dgm:spPr/>
      <dgm:t>
        <a:bodyPr/>
        <a:lstStyle/>
        <a:p>
          <a:endParaRPr lang="en-US"/>
        </a:p>
      </dgm:t>
    </dgm:pt>
    <dgm:pt modelId="{AD729D74-A438-47B4-AA05-937FACE27B88}" type="sibTrans" cxnId="{E686BECB-9D3E-43FD-A166-9F01061E9D7B}">
      <dgm:prSet/>
      <dgm:spPr/>
      <dgm:t>
        <a:bodyPr/>
        <a:lstStyle/>
        <a:p>
          <a:endParaRPr lang="en-US"/>
        </a:p>
      </dgm:t>
    </dgm:pt>
    <dgm:pt modelId="{A5754C1B-7EFA-4994-8C07-1659BA76B53A}">
      <dgm:prSet/>
      <dgm:spPr/>
      <dgm:t>
        <a:bodyPr/>
        <a:lstStyle/>
        <a:p>
          <a:pPr rtl="0"/>
          <a:r>
            <a:rPr lang="en-US" b="1" dirty="0" smtClean="0"/>
            <a:t>How we model adversaries</a:t>
          </a:r>
          <a:endParaRPr lang="en-US" dirty="0"/>
        </a:p>
      </dgm:t>
    </dgm:pt>
    <dgm:pt modelId="{9D45EC44-80CB-4D6F-9171-819B98BF415E}" type="parTrans" cxnId="{6C77C30B-D3FD-4100-B554-E90BA5BDC1DF}">
      <dgm:prSet/>
      <dgm:spPr/>
      <dgm:t>
        <a:bodyPr/>
        <a:lstStyle/>
        <a:p>
          <a:endParaRPr lang="en-US"/>
        </a:p>
      </dgm:t>
    </dgm:pt>
    <dgm:pt modelId="{A622EF9F-9733-4962-90AE-F4910E330CD3}" type="sibTrans" cxnId="{6C77C30B-D3FD-4100-B554-E90BA5BDC1DF}">
      <dgm:prSet/>
      <dgm:spPr/>
      <dgm:t>
        <a:bodyPr/>
        <a:lstStyle/>
        <a:p>
          <a:endParaRPr lang="en-US"/>
        </a:p>
      </dgm:t>
    </dgm:pt>
    <dgm:pt modelId="{EB52A280-E5C3-4411-BEDB-3180555C2A1B}" type="pres">
      <dgm:prSet presAssocID="{2F7F63FE-E104-4E13-A679-7B722BC3D9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AB9F7C-E2D7-4170-94DD-05E7D2166CA8}" type="pres">
      <dgm:prSet presAssocID="{63494903-B81F-4F73-8585-B0059B29B1CF}" presName="linNode" presStyleCnt="0"/>
      <dgm:spPr/>
    </dgm:pt>
    <dgm:pt modelId="{556E7BDF-6B15-432E-AA69-19175A65D881}" type="pres">
      <dgm:prSet presAssocID="{63494903-B81F-4F73-8585-B0059B29B1C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FECEC-D48D-4012-9222-071031F5B4EE}" type="pres">
      <dgm:prSet presAssocID="{1FC60021-A1EE-482E-9A06-79AAC9DD4FD8}" presName="sp" presStyleCnt="0"/>
      <dgm:spPr/>
    </dgm:pt>
    <dgm:pt modelId="{DBDB5E2C-F20B-4630-81B0-B0C3AA8F2188}" type="pres">
      <dgm:prSet presAssocID="{11D6A55B-4E95-4E05-B5B4-39EC37D23A54}" presName="linNode" presStyleCnt="0"/>
      <dgm:spPr/>
    </dgm:pt>
    <dgm:pt modelId="{DCB1810F-D064-487D-AFCA-385EAB549541}" type="pres">
      <dgm:prSet presAssocID="{11D6A55B-4E95-4E05-B5B4-39EC37D23A5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452F2-8BBC-4A52-BE1D-52FEE22743D4}" type="pres">
      <dgm:prSet presAssocID="{11D6A55B-4E95-4E05-B5B4-39EC37D23A54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187CA-DA2B-46A7-8C5F-49D202176EF2}" type="pres">
      <dgm:prSet presAssocID="{302B29A2-86A8-477B-AA8A-8D888EE17DAC}" presName="sp" presStyleCnt="0"/>
      <dgm:spPr/>
    </dgm:pt>
    <dgm:pt modelId="{FCC666FC-138B-4806-97E9-462F775E6C40}" type="pres">
      <dgm:prSet presAssocID="{3BCBD20D-6B11-4F79-930C-EBA372C734A5}" presName="linNode" presStyleCnt="0"/>
      <dgm:spPr/>
    </dgm:pt>
    <dgm:pt modelId="{A2C15648-E75F-41C7-97F3-7E681DE293CF}" type="pres">
      <dgm:prSet presAssocID="{3BCBD20D-6B11-4F79-930C-EBA372C734A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50660-B2EC-4122-B5E6-BFA6F2D4B2F4}" type="pres">
      <dgm:prSet presAssocID="{5E48AA6A-70A7-4D44-A73F-1F3ABDDB764C}" presName="sp" presStyleCnt="0"/>
      <dgm:spPr/>
    </dgm:pt>
    <dgm:pt modelId="{50A0C8EB-1B10-4DF2-8559-8F7E388BB9AF}" type="pres">
      <dgm:prSet presAssocID="{4920F430-3A6F-4A0C-97C4-1C0E3EF5E076}" presName="linNode" presStyleCnt="0"/>
      <dgm:spPr/>
    </dgm:pt>
    <dgm:pt modelId="{987A9D18-244F-414E-BE55-1873EE0C5AAE}" type="pres">
      <dgm:prSet presAssocID="{4920F430-3A6F-4A0C-97C4-1C0E3EF5E076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7C8AEC-8BCA-4763-9EC6-F1AD75E1C21A}" type="presOf" srcId="{3BCBD20D-6B11-4F79-930C-EBA372C734A5}" destId="{A2C15648-E75F-41C7-97F3-7E681DE293CF}" srcOrd="0" destOrd="0" presId="urn:microsoft.com/office/officeart/2005/8/layout/vList5"/>
    <dgm:cxn modelId="{E686BECB-9D3E-43FD-A166-9F01061E9D7B}" srcId="{2F7F63FE-E104-4E13-A679-7B722BC3D946}" destId="{4920F430-3A6F-4A0C-97C4-1C0E3EF5E076}" srcOrd="3" destOrd="0" parTransId="{81D3130A-EF1D-4766-B49D-A2D507FE773F}" sibTransId="{AD729D74-A438-47B4-AA05-937FACE27B88}"/>
    <dgm:cxn modelId="{3E75AD8B-E6BE-48E9-9810-B0E6D05F2007}" srcId="{2F7F63FE-E104-4E13-A679-7B722BC3D946}" destId="{63494903-B81F-4F73-8585-B0059B29B1CF}" srcOrd="0" destOrd="0" parTransId="{6FA66189-6954-49A2-8AB2-7CEDF1F49765}" sibTransId="{1FC60021-A1EE-482E-9A06-79AAC9DD4FD8}"/>
    <dgm:cxn modelId="{DD8F9FA2-F77A-46FD-9808-1812A7421FB2}" type="presOf" srcId="{A5754C1B-7EFA-4994-8C07-1659BA76B53A}" destId="{D7D452F2-8BBC-4A52-BE1D-52FEE22743D4}" srcOrd="0" destOrd="0" presId="urn:microsoft.com/office/officeart/2005/8/layout/vList5"/>
    <dgm:cxn modelId="{00BB43A8-56A4-450A-9030-15DF7F1E0163}" srcId="{2F7F63FE-E104-4E13-A679-7B722BC3D946}" destId="{3BCBD20D-6B11-4F79-930C-EBA372C734A5}" srcOrd="2" destOrd="0" parTransId="{22567D4C-75EC-493F-A837-7D977EC186F4}" sibTransId="{5E48AA6A-70A7-4D44-A73F-1F3ABDDB764C}"/>
    <dgm:cxn modelId="{6C77C30B-D3FD-4100-B554-E90BA5BDC1DF}" srcId="{11D6A55B-4E95-4E05-B5B4-39EC37D23A54}" destId="{A5754C1B-7EFA-4994-8C07-1659BA76B53A}" srcOrd="0" destOrd="0" parTransId="{9D45EC44-80CB-4D6F-9171-819B98BF415E}" sibTransId="{A622EF9F-9733-4962-90AE-F4910E330CD3}"/>
    <dgm:cxn modelId="{50D5AFD5-45F7-4E24-9699-384D2EF69EF4}" type="presOf" srcId="{11D6A55B-4E95-4E05-B5B4-39EC37D23A54}" destId="{DCB1810F-D064-487D-AFCA-385EAB549541}" srcOrd="0" destOrd="0" presId="urn:microsoft.com/office/officeart/2005/8/layout/vList5"/>
    <dgm:cxn modelId="{821357E5-CF38-49E8-9FB4-DC3FAB7D235E}" type="presOf" srcId="{63494903-B81F-4F73-8585-B0059B29B1CF}" destId="{556E7BDF-6B15-432E-AA69-19175A65D881}" srcOrd="0" destOrd="0" presId="urn:microsoft.com/office/officeart/2005/8/layout/vList5"/>
    <dgm:cxn modelId="{EBB00C01-0468-46B4-912C-55E1053355F0}" srcId="{2F7F63FE-E104-4E13-A679-7B722BC3D946}" destId="{11D6A55B-4E95-4E05-B5B4-39EC37D23A54}" srcOrd="1" destOrd="0" parTransId="{FA9039D2-E47A-496A-86E5-55B6C71132A1}" sibTransId="{302B29A2-86A8-477B-AA8A-8D888EE17DAC}"/>
    <dgm:cxn modelId="{11566BCC-C433-4BBD-AD44-F6114749469C}" type="presOf" srcId="{4920F430-3A6F-4A0C-97C4-1C0E3EF5E076}" destId="{987A9D18-244F-414E-BE55-1873EE0C5AAE}" srcOrd="0" destOrd="0" presId="urn:microsoft.com/office/officeart/2005/8/layout/vList5"/>
    <dgm:cxn modelId="{5313C1F4-C39C-4289-A63D-78A73717A946}" type="presOf" srcId="{2F7F63FE-E104-4E13-A679-7B722BC3D946}" destId="{EB52A280-E5C3-4411-BEDB-3180555C2A1B}" srcOrd="0" destOrd="0" presId="urn:microsoft.com/office/officeart/2005/8/layout/vList5"/>
    <dgm:cxn modelId="{9D73EF50-F514-4FDF-9381-F30EAA712F77}" type="presParOf" srcId="{EB52A280-E5C3-4411-BEDB-3180555C2A1B}" destId="{12AB9F7C-E2D7-4170-94DD-05E7D2166CA8}" srcOrd="0" destOrd="0" presId="urn:microsoft.com/office/officeart/2005/8/layout/vList5"/>
    <dgm:cxn modelId="{3BEF1C24-9E59-49AA-8D4A-9C22C3A68F49}" type="presParOf" srcId="{12AB9F7C-E2D7-4170-94DD-05E7D2166CA8}" destId="{556E7BDF-6B15-432E-AA69-19175A65D881}" srcOrd="0" destOrd="0" presId="urn:microsoft.com/office/officeart/2005/8/layout/vList5"/>
    <dgm:cxn modelId="{D76A362A-F8D3-4657-967E-181C6F0119B4}" type="presParOf" srcId="{EB52A280-E5C3-4411-BEDB-3180555C2A1B}" destId="{662FECEC-D48D-4012-9222-071031F5B4EE}" srcOrd="1" destOrd="0" presId="urn:microsoft.com/office/officeart/2005/8/layout/vList5"/>
    <dgm:cxn modelId="{679E054A-2161-4CFD-89BD-FEB67362A50C}" type="presParOf" srcId="{EB52A280-E5C3-4411-BEDB-3180555C2A1B}" destId="{DBDB5E2C-F20B-4630-81B0-B0C3AA8F2188}" srcOrd="2" destOrd="0" presId="urn:microsoft.com/office/officeart/2005/8/layout/vList5"/>
    <dgm:cxn modelId="{E75B32AE-2234-4910-AD96-885A23753CAF}" type="presParOf" srcId="{DBDB5E2C-F20B-4630-81B0-B0C3AA8F2188}" destId="{DCB1810F-D064-487D-AFCA-385EAB549541}" srcOrd="0" destOrd="0" presId="urn:microsoft.com/office/officeart/2005/8/layout/vList5"/>
    <dgm:cxn modelId="{6D50E2A7-1C52-492D-910C-641BC00BCD4D}" type="presParOf" srcId="{DBDB5E2C-F20B-4630-81B0-B0C3AA8F2188}" destId="{D7D452F2-8BBC-4A52-BE1D-52FEE22743D4}" srcOrd="1" destOrd="0" presId="urn:microsoft.com/office/officeart/2005/8/layout/vList5"/>
    <dgm:cxn modelId="{0F4423A0-311A-477E-B729-61054598E5E1}" type="presParOf" srcId="{EB52A280-E5C3-4411-BEDB-3180555C2A1B}" destId="{F49187CA-DA2B-46A7-8C5F-49D202176EF2}" srcOrd="3" destOrd="0" presId="urn:microsoft.com/office/officeart/2005/8/layout/vList5"/>
    <dgm:cxn modelId="{41E8118B-DFD2-4B55-99EF-3FAE339B012A}" type="presParOf" srcId="{EB52A280-E5C3-4411-BEDB-3180555C2A1B}" destId="{FCC666FC-138B-4806-97E9-462F775E6C40}" srcOrd="4" destOrd="0" presId="urn:microsoft.com/office/officeart/2005/8/layout/vList5"/>
    <dgm:cxn modelId="{44579D64-9405-48F0-BE59-02F53B36B855}" type="presParOf" srcId="{FCC666FC-138B-4806-97E9-462F775E6C40}" destId="{A2C15648-E75F-41C7-97F3-7E681DE293CF}" srcOrd="0" destOrd="0" presId="urn:microsoft.com/office/officeart/2005/8/layout/vList5"/>
    <dgm:cxn modelId="{95C8D413-1511-46DB-BEC1-3BA257D11B33}" type="presParOf" srcId="{EB52A280-E5C3-4411-BEDB-3180555C2A1B}" destId="{86B50660-B2EC-4122-B5E6-BFA6F2D4B2F4}" srcOrd="5" destOrd="0" presId="urn:microsoft.com/office/officeart/2005/8/layout/vList5"/>
    <dgm:cxn modelId="{E8DCE132-2ACF-4261-9A17-7CA7434997E5}" type="presParOf" srcId="{EB52A280-E5C3-4411-BEDB-3180555C2A1B}" destId="{50A0C8EB-1B10-4DF2-8559-8F7E388BB9AF}" srcOrd="6" destOrd="0" presId="urn:microsoft.com/office/officeart/2005/8/layout/vList5"/>
    <dgm:cxn modelId="{6EC2BC47-9597-4F36-915E-6C0E4E8CBDDE}" type="presParOf" srcId="{50A0C8EB-1B10-4DF2-8559-8F7E388BB9AF}" destId="{987A9D18-244F-414E-BE55-1873EE0C5AA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881DB9-0E90-4FF2-B2D1-7D66382B3A78}" type="doc">
      <dgm:prSet loTypeId="urn:microsoft.com/office/officeart/2005/8/layout/b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C0A2EB68-1804-4286-9919-BCBFB8EAA86D}">
      <dgm:prSet/>
      <dgm:spPr>
        <a:ln>
          <a:solidFill>
            <a:schemeClr val="bg1"/>
          </a:solidFill>
        </a:ln>
      </dgm:spPr>
      <dgm:t>
        <a:bodyPr/>
        <a:lstStyle/>
        <a:p>
          <a:pPr rtl="0"/>
          <a:r>
            <a:rPr lang="en-US" b="0" dirty="0" smtClean="0"/>
            <a:t>Key Insights:</a:t>
          </a:r>
          <a:endParaRPr lang="en-US" b="0" dirty="0"/>
        </a:p>
      </dgm:t>
    </dgm:pt>
    <dgm:pt modelId="{3E101C4E-FD5F-4136-9B87-BFD504490EA7}" type="parTrans" cxnId="{791EF95F-C092-4C78-BABE-8F99E2B16A27}">
      <dgm:prSet/>
      <dgm:spPr/>
      <dgm:t>
        <a:bodyPr/>
        <a:lstStyle/>
        <a:p>
          <a:endParaRPr lang="en-US"/>
        </a:p>
      </dgm:t>
    </dgm:pt>
    <dgm:pt modelId="{DD9A9457-12D3-4AE5-B8BC-99D466B00BE6}" type="sibTrans" cxnId="{791EF95F-C092-4C78-BABE-8F99E2B16A27}">
      <dgm:prSet/>
      <dgm:spPr/>
      <dgm:t>
        <a:bodyPr/>
        <a:lstStyle/>
        <a:p>
          <a:endParaRPr lang="en-US"/>
        </a:p>
      </dgm:t>
    </dgm:pt>
    <dgm:pt modelId="{C51FC1D0-B443-4F89-AAB3-D6B2BE0FA2AE}">
      <dgm:prSet/>
      <dgm:spPr>
        <a:ln>
          <a:solidFill>
            <a:schemeClr val="bg1"/>
          </a:solidFill>
        </a:ln>
      </dgm:spPr>
      <dgm:t>
        <a:bodyPr/>
        <a:lstStyle/>
        <a:p>
          <a:pPr rtl="0"/>
          <a:r>
            <a:rPr lang="en-US" dirty="0" smtClean="0"/>
            <a:t>Adversary is constrained to interface</a:t>
          </a:r>
          <a:endParaRPr lang="en-US" dirty="0"/>
        </a:p>
      </dgm:t>
    </dgm:pt>
    <dgm:pt modelId="{3897E992-A644-41A5-9D0E-1B2814BD7041}" type="parTrans" cxnId="{2AD86924-106E-4B13-BE3E-BC4FA8D83301}">
      <dgm:prSet/>
      <dgm:spPr/>
      <dgm:t>
        <a:bodyPr/>
        <a:lstStyle/>
        <a:p>
          <a:endParaRPr lang="en-US"/>
        </a:p>
      </dgm:t>
    </dgm:pt>
    <dgm:pt modelId="{639FBE5A-EDFA-4856-8D27-886D2B2BE580}" type="sibTrans" cxnId="{2AD86924-106E-4B13-BE3E-BC4FA8D83301}">
      <dgm:prSet/>
      <dgm:spPr/>
      <dgm:t>
        <a:bodyPr/>
        <a:lstStyle/>
        <a:p>
          <a:endParaRPr lang="en-US"/>
        </a:p>
      </dgm:t>
    </dgm:pt>
    <dgm:pt modelId="{CE25B113-77ED-4E47-8A50-AB3BF631C558}">
      <dgm:prSet/>
      <dgm:spPr>
        <a:ln>
          <a:solidFill>
            <a:schemeClr val="bg1"/>
          </a:solidFill>
        </a:ln>
      </dgm:spPr>
      <dgm:t>
        <a:bodyPr/>
        <a:lstStyle/>
        <a:p>
          <a:pPr rtl="0"/>
          <a:r>
            <a:rPr lang="en-US" dirty="0" smtClean="0"/>
            <a:t>Kernel page table is adversary-controlled data structure</a:t>
          </a:r>
          <a:endParaRPr lang="en-US" dirty="0"/>
        </a:p>
      </dgm:t>
    </dgm:pt>
    <dgm:pt modelId="{6D734E36-5B42-4CAC-980C-BB05ABA674A4}" type="parTrans" cxnId="{700631FF-2DFE-4413-A749-C0C1E5E901A8}">
      <dgm:prSet/>
      <dgm:spPr/>
      <dgm:t>
        <a:bodyPr/>
        <a:lstStyle/>
        <a:p>
          <a:endParaRPr lang="en-US"/>
        </a:p>
      </dgm:t>
    </dgm:pt>
    <dgm:pt modelId="{96E939BC-BBAD-400C-9026-AA95871E25C4}" type="sibTrans" cxnId="{700631FF-2DFE-4413-A749-C0C1E5E901A8}">
      <dgm:prSet/>
      <dgm:spPr/>
      <dgm:t>
        <a:bodyPr/>
        <a:lstStyle/>
        <a:p>
          <a:endParaRPr lang="en-US"/>
        </a:p>
      </dgm:t>
    </dgm:pt>
    <dgm:pt modelId="{8371A48C-B01D-4648-AFE5-6DF085D0C3FC}">
      <dgm:prSet/>
      <dgm:spPr>
        <a:ln>
          <a:solidFill>
            <a:schemeClr val="bg1"/>
          </a:solidFill>
        </a:ln>
      </dgm:spPr>
      <dgm:t>
        <a:bodyPr/>
        <a:lstStyle/>
        <a:p>
          <a:pPr rtl="0"/>
          <a:r>
            <a:rPr lang="en-US" dirty="0" smtClean="0"/>
            <a:t>I = {Sync(*) ,  Add(*,*) , Delete(*)}</a:t>
          </a:r>
          <a:endParaRPr lang="en-US" dirty="0"/>
        </a:p>
      </dgm:t>
    </dgm:pt>
    <dgm:pt modelId="{DFA19E3C-B3F2-4E98-AE9D-B36D78DBAAAA}" type="parTrans" cxnId="{6E0E3F72-188D-4764-ABC1-D42E97C78553}">
      <dgm:prSet/>
      <dgm:spPr/>
      <dgm:t>
        <a:bodyPr/>
        <a:lstStyle/>
        <a:p>
          <a:endParaRPr lang="en-US"/>
        </a:p>
      </dgm:t>
    </dgm:pt>
    <dgm:pt modelId="{7F39E808-BC26-4AA9-98B8-EB20D754BF7D}" type="sibTrans" cxnId="{6E0E3F72-188D-4764-ABC1-D42E97C78553}">
      <dgm:prSet/>
      <dgm:spPr/>
      <dgm:t>
        <a:bodyPr/>
        <a:lstStyle/>
        <a:p>
          <a:endParaRPr lang="en-US"/>
        </a:p>
      </dgm:t>
    </dgm:pt>
    <dgm:pt modelId="{DD51F881-0057-486B-8DAC-B884BE8A2AC1}">
      <dgm:prSet/>
      <dgm:spPr>
        <a:ln>
          <a:solidFill>
            <a:schemeClr val="bg1"/>
          </a:solidFill>
        </a:ln>
      </dgm:spPr>
      <dgm:t>
        <a:bodyPr/>
        <a:lstStyle/>
        <a:p>
          <a:pPr rtl="0"/>
          <a:r>
            <a:rPr lang="en-US" dirty="0" smtClean="0"/>
            <a:t>Sync copies adversary-controlled data into memory </a:t>
          </a:r>
          <a:endParaRPr lang="en-US" dirty="0"/>
        </a:p>
      </dgm:t>
    </dgm:pt>
    <dgm:pt modelId="{CE0B7144-9A11-4AF1-B6C7-C44A4F7D00AC}" type="parTrans" cxnId="{F4888A67-70D3-4D76-B880-FDE273A8E5B0}">
      <dgm:prSet/>
      <dgm:spPr/>
      <dgm:t>
        <a:bodyPr/>
        <a:lstStyle/>
        <a:p>
          <a:endParaRPr lang="en-US"/>
        </a:p>
      </dgm:t>
    </dgm:pt>
    <dgm:pt modelId="{61791AAB-CA28-4FEF-AF30-0BB2DA774B71}" type="sibTrans" cxnId="{F4888A67-70D3-4D76-B880-FDE273A8E5B0}">
      <dgm:prSet/>
      <dgm:spPr/>
      <dgm:t>
        <a:bodyPr/>
        <a:lstStyle/>
        <a:p>
          <a:endParaRPr lang="en-US"/>
        </a:p>
      </dgm:t>
    </dgm:pt>
    <dgm:pt modelId="{2D82069F-8E27-4CEA-BF69-0C4E7CA2E232}" type="pres">
      <dgm:prSet presAssocID="{5A881DB9-0E90-4FF2-B2D1-7D66382B3A7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595D49-B48B-4F4E-A7A9-CE6B61142840}" type="pres">
      <dgm:prSet presAssocID="{C0A2EB68-1804-4286-9919-BCBFB8EAA86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D86924-106E-4B13-BE3E-BC4FA8D83301}" srcId="{C0A2EB68-1804-4286-9919-BCBFB8EAA86D}" destId="{C51FC1D0-B443-4F89-AAB3-D6B2BE0FA2AE}" srcOrd="2" destOrd="0" parTransId="{3897E992-A644-41A5-9D0E-1B2814BD7041}" sibTransId="{639FBE5A-EDFA-4856-8D27-886D2B2BE580}"/>
    <dgm:cxn modelId="{F4888A67-70D3-4D76-B880-FDE273A8E5B0}" srcId="{C0A2EB68-1804-4286-9919-BCBFB8EAA86D}" destId="{DD51F881-0057-486B-8DAC-B884BE8A2AC1}" srcOrd="1" destOrd="0" parTransId="{CE0B7144-9A11-4AF1-B6C7-C44A4F7D00AC}" sibTransId="{61791AAB-CA28-4FEF-AF30-0BB2DA774B71}"/>
    <dgm:cxn modelId="{A16B90AD-EA2A-4D67-8876-E05EE454B58C}" type="presOf" srcId="{8371A48C-B01D-4648-AFE5-6DF085D0C3FC}" destId="{FD595D49-B48B-4F4E-A7A9-CE6B61142840}" srcOrd="0" destOrd="4" presId="urn:microsoft.com/office/officeart/2005/8/layout/bProcess3"/>
    <dgm:cxn modelId="{700631FF-2DFE-4413-A749-C0C1E5E901A8}" srcId="{C0A2EB68-1804-4286-9919-BCBFB8EAA86D}" destId="{CE25B113-77ED-4E47-8A50-AB3BF631C558}" srcOrd="0" destOrd="0" parTransId="{6D734E36-5B42-4CAC-980C-BB05ABA674A4}" sibTransId="{96E939BC-BBAD-400C-9026-AA95871E25C4}"/>
    <dgm:cxn modelId="{791EF95F-C092-4C78-BABE-8F99E2B16A27}" srcId="{5A881DB9-0E90-4FF2-B2D1-7D66382B3A78}" destId="{C0A2EB68-1804-4286-9919-BCBFB8EAA86D}" srcOrd="0" destOrd="0" parTransId="{3E101C4E-FD5F-4136-9B87-BFD504490EA7}" sibTransId="{DD9A9457-12D3-4AE5-B8BC-99D466B00BE6}"/>
    <dgm:cxn modelId="{21C5E1EE-1984-41FB-9481-41C600DABFE5}" type="presOf" srcId="{C51FC1D0-B443-4F89-AAB3-D6B2BE0FA2AE}" destId="{FD595D49-B48B-4F4E-A7A9-CE6B61142840}" srcOrd="0" destOrd="3" presId="urn:microsoft.com/office/officeart/2005/8/layout/bProcess3"/>
    <dgm:cxn modelId="{8292B059-041E-42C0-9119-A57DDC5FF616}" type="presOf" srcId="{DD51F881-0057-486B-8DAC-B884BE8A2AC1}" destId="{FD595D49-B48B-4F4E-A7A9-CE6B61142840}" srcOrd="0" destOrd="2" presId="urn:microsoft.com/office/officeart/2005/8/layout/bProcess3"/>
    <dgm:cxn modelId="{2A910725-B866-486C-BE8E-876E17BDF455}" type="presOf" srcId="{CE25B113-77ED-4E47-8A50-AB3BF631C558}" destId="{FD595D49-B48B-4F4E-A7A9-CE6B61142840}" srcOrd="0" destOrd="1" presId="urn:microsoft.com/office/officeart/2005/8/layout/bProcess3"/>
    <dgm:cxn modelId="{F66B0A82-4657-4246-945E-265F28262B06}" type="presOf" srcId="{C0A2EB68-1804-4286-9919-BCBFB8EAA86D}" destId="{FD595D49-B48B-4F4E-A7A9-CE6B61142840}" srcOrd="0" destOrd="0" presId="urn:microsoft.com/office/officeart/2005/8/layout/bProcess3"/>
    <dgm:cxn modelId="{8D304B54-494D-4632-BCFE-6AA4028CD048}" type="presOf" srcId="{5A881DB9-0E90-4FF2-B2D1-7D66382B3A78}" destId="{2D82069F-8E27-4CEA-BF69-0C4E7CA2E232}" srcOrd="0" destOrd="0" presId="urn:microsoft.com/office/officeart/2005/8/layout/bProcess3"/>
    <dgm:cxn modelId="{6E0E3F72-188D-4764-ABC1-D42E97C78553}" srcId="{C51FC1D0-B443-4F89-AAB3-D6B2BE0FA2AE}" destId="{8371A48C-B01D-4648-AFE5-6DF085D0C3FC}" srcOrd="0" destOrd="0" parTransId="{DFA19E3C-B3F2-4E98-AE9D-B36D78DBAAAA}" sibTransId="{7F39E808-BC26-4AA9-98B8-EB20D754BF7D}"/>
    <dgm:cxn modelId="{C0496BF1-F44A-40CB-B18D-CD0E0AC49E6D}" type="presParOf" srcId="{2D82069F-8E27-4CEA-BF69-0C4E7CA2E232}" destId="{FD595D49-B48B-4F4E-A7A9-CE6B61142840}" srcOrd="0" destOrd="0" presId="urn:microsoft.com/office/officeart/2005/8/layout/bProcess3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2E1C614-E057-45D1-8922-B49D67F3E436}" type="doc">
      <dgm:prSet loTypeId="urn:microsoft.com/office/officeart/2005/8/layout/radial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5E4611B-589D-4AE9-8020-1EFE612C68B1}">
      <dgm:prSet/>
      <dgm:spPr/>
      <dgm:t>
        <a:bodyPr/>
        <a:lstStyle/>
        <a:p>
          <a:pPr rtl="0"/>
          <a:r>
            <a:rPr lang="en-US" dirty="0" smtClean="0"/>
            <a:t>Remote Adversary</a:t>
          </a:r>
          <a:endParaRPr lang="en-US" dirty="0"/>
        </a:p>
      </dgm:t>
    </dgm:pt>
    <dgm:pt modelId="{DDF7D3E6-A471-4456-B1AF-04175F74E12B}" type="parTrans" cxnId="{5334A5A2-3194-41C2-BE50-5EF90D8BEE0E}">
      <dgm:prSet/>
      <dgm:spPr/>
      <dgm:t>
        <a:bodyPr/>
        <a:lstStyle/>
        <a:p>
          <a:endParaRPr lang="en-US"/>
        </a:p>
      </dgm:t>
    </dgm:pt>
    <dgm:pt modelId="{A822FFD4-E5A2-44EF-B744-A5676C0E805D}" type="sibTrans" cxnId="{5334A5A2-3194-41C2-BE50-5EF90D8BEE0E}">
      <dgm:prSet/>
      <dgm:spPr/>
      <dgm:t>
        <a:bodyPr/>
        <a:lstStyle/>
        <a:p>
          <a:endParaRPr lang="en-US"/>
        </a:p>
      </dgm:t>
    </dgm:pt>
    <dgm:pt modelId="{4494C064-E8A7-4ADC-A0EC-8B34ECD2DA0D}">
      <dgm:prSet/>
      <dgm:spPr/>
      <dgm:t>
        <a:bodyPr/>
        <a:lstStyle/>
        <a:p>
          <a:pPr rtl="0"/>
          <a:r>
            <a:rPr lang="en-US" dirty="0" smtClean="0"/>
            <a:t>Constrained to network interface</a:t>
          </a:r>
          <a:endParaRPr lang="en-US" dirty="0"/>
        </a:p>
      </dgm:t>
    </dgm:pt>
    <dgm:pt modelId="{CCE0605E-8914-4CC2-861F-19F79180C9E1}" type="parTrans" cxnId="{7BD43CFC-DF8A-44BF-A92D-0B9A674A74C1}">
      <dgm:prSet/>
      <dgm:spPr/>
      <dgm:t>
        <a:bodyPr/>
        <a:lstStyle/>
        <a:p>
          <a:endParaRPr lang="en-US"/>
        </a:p>
      </dgm:t>
    </dgm:pt>
    <dgm:pt modelId="{1F2F1972-EA6B-4CFD-968A-368702EAB850}" type="sibTrans" cxnId="{7BD43CFC-DF8A-44BF-A92D-0B9A674A74C1}">
      <dgm:prSet/>
      <dgm:spPr/>
      <dgm:t>
        <a:bodyPr/>
        <a:lstStyle/>
        <a:p>
          <a:endParaRPr lang="en-US"/>
        </a:p>
      </dgm:t>
    </dgm:pt>
    <dgm:pt modelId="{2E7AFDFC-924A-4801-AA4A-FC03F5AF61E4}">
      <dgm:prSet/>
      <dgm:spPr/>
      <dgm:t>
        <a:bodyPr/>
        <a:lstStyle/>
        <a:p>
          <a:pPr rtl="0"/>
          <a:r>
            <a:rPr lang="en-US" dirty="0" smtClean="0"/>
            <a:t>Malicious Process</a:t>
          </a:r>
          <a:endParaRPr lang="en-US" dirty="0"/>
        </a:p>
      </dgm:t>
    </dgm:pt>
    <dgm:pt modelId="{46736C68-6D06-486A-8949-219D94DFE3EC}" type="parTrans" cxnId="{01593EA1-EDDF-424C-8669-9BC835614702}">
      <dgm:prSet/>
      <dgm:spPr/>
      <dgm:t>
        <a:bodyPr/>
        <a:lstStyle/>
        <a:p>
          <a:endParaRPr lang="en-US"/>
        </a:p>
      </dgm:t>
    </dgm:pt>
    <dgm:pt modelId="{760F1225-A33E-4061-8C73-D9FA26A1B5B9}" type="sibTrans" cxnId="{01593EA1-EDDF-424C-8669-9BC835614702}">
      <dgm:prSet/>
      <dgm:spPr/>
      <dgm:t>
        <a:bodyPr/>
        <a:lstStyle/>
        <a:p>
          <a:endParaRPr lang="en-US"/>
        </a:p>
      </dgm:t>
    </dgm:pt>
    <dgm:pt modelId="{78D94246-AC62-4C48-A456-16438727B8DD}">
      <dgm:prSet/>
      <dgm:spPr/>
      <dgm:t>
        <a:bodyPr/>
        <a:lstStyle/>
        <a:p>
          <a:pPr rtl="0"/>
          <a:r>
            <a:rPr lang="en-US" dirty="0" smtClean="0"/>
            <a:t>Constrained to OS system call interface</a:t>
          </a:r>
          <a:endParaRPr lang="en-US" dirty="0"/>
        </a:p>
      </dgm:t>
    </dgm:pt>
    <dgm:pt modelId="{209D3149-729E-464B-9CE5-65A29BC961CD}" type="parTrans" cxnId="{B3175F58-777D-4575-A525-7C7AE3E2512E}">
      <dgm:prSet/>
      <dgm:spPr/>
      <dgm:t>
        <a:bodyPr/>
        <a:lstStyle/>
        <a:p>
          <a:endParaRPr lang="en-US"/>
        </a:p>
      </dgm:t>
    </dgm:pt>
    <dgm:pt modelId="{7272F3C8-5536-4CCE-9B0D-5C71221320B8}" type="sibTrans" cxnId="{B3175F58-777D-4575-A525-7C7AE3E2512E}">
      <dgm:prSet/>
      <dgm:spPr/>
      <dgm:t>
        <a:bodyPr/>
        <a:lstStyle/>
        <a:p>
          <a:endParaRPr lang="en-US"/>
        </a:p>
      </dgm:t>
    </dgm:pt>
    <dgm:pt modelId="{1174FFE9-125E-497C-908B-46F165D0857E}">
      <dgm:prSet/>
      <dgm:spPr/>
      <dgm:t>
        <a:bodyPr/>
        <a:lstStyle/>
        <a:p>
          <a:pPr rtl="0"/>
          <a:r>
            <a:rPr lang="en-US" dirty="0" smtClean="0"/>
            <a:t>Malicious Web Gadget</a:t>
          </a:r>
          <a:endParaRPr lang="en-US" dirty="0"/>
        </a:p>
      </dgm:t>
    </dgm:pt>
    <dgm:pt modelId="{590E68B0-9F2F-4385-AF8E-A1A49A24D312}" type="parTrans" cxnId="{43A1682D-6B5A-44DF-94BF-2D32FA27096F}">
      <dgm:prSet/>
      <dgm:spPr/>
      <dgm:t>
        <a:bodyPr/>
        <a:lstStyle/>
        <a:p>
          <a:endParaRPr lang="en-US"/>
        </a:p>
      </dgm:t>
    </dgm:pt>
    <dgm:pt modelId="{12DB9321-7C78-4197-BFA0-A3980397DEBA}" type="sibTrans" cxnId="{43A1682D-6B5A-44DF-94BF-2D32FA27096F}">
      <dgm:prSet/>
      <dgm:spPr/>
      <dgm:t>
        <a:bodyPr/>
        <a:lstStyle/>
        <a:p>
          <a:endParaRPr lang="en-US"/>
        </a:p>
      </dgm:t>
    </dgm:pt>
    <dgm:pt modelId="{A025E2CE-143B-40CD-8E33-8F8C63769216}">
      <dgm:prSet/>
      <dgm:spPr/>
      <dgm:t>
        <a:bodyPr/>
        <a:lstStyle/>
        <a:p>
          <a:pPr rtl="0"/>
          <a:r>
            <a:rPr lang="en-US" dirty="0" smtClean="0"/>
            <a:t>Constrained to browser interface</a:t>
          </a:r>
          <a:endParaRPr lang="en-US" dirty="0"/>
        </a:p>
      </dgm:t>
    </dgm:pt>
    <dgm:pt modelId="{610E23E5-BE48-4BD1-AEF4-29EB406FC64D}" type="parTrans" cxnId="{A1F69102-EC87-45AB-9D9A-3DCBBEC91DA3}">
      <dgm:prSet/>
      <dgm:spPr/>
      <dgm:t>
        <a:bodyPr/>
        <a:lstStyle/>
        <a:p>
          <a:endParaRPr lang="en-US"/>
        </a:p>
      </dgm:t>
    </dgm:pt>
    <dgm:pt modelId="{F9FEF11E-1E7F-4BF3-B5C0-5358F2DD2754}" type="sibTrans" cxnId="{A1F69102-EC87-45AB-9D9A-3DCBBEC91DA3}">
      <dgm:prSet/>
      <dgm:spPr/>
      <dgm:t>
        <a:bodyPr/>
        <a:lstStyle/>
        <a:p>
          <a:endParaRPr lang="en-US"/>
        </a:p>
      </dgm:t>
    </dgm:pt>
    <dgm:pt modelId="{FE4E5166-692C-4D00-A75A-573C963F1EE7}">
      <dgm:prSet/>
      <dgm:spPr/>
      <dgm:t>
        <a:bodyPr/>
        <a:lstStyle/>
        <a:p>
          <a:pPr rtl="0"/>
          <a:r>
            <a:rPr lang="en-US" dirty="0" smtClean="0"/>
            <a:t>Malicious Peripheral</a:t>
          </a:r>
          <a:endParaRPr lang="en-US" dirty="0"/>
        </a:p>
      </dgm:t>
    </dgm:pt>
    <dgm:pt modelId="{9183FF2F-D70C-4036-995B-029B05387CFD}" type="parTrans" cxnId="{49B1AB2E-0D51-4AF5-B50C-6D58F4170A2F}">
      <dgm:prSet/>
      <dgm:spPr/>
      <dgm:t>
        <a:bodyPr/>
        <a:lstStyle/>
        <a:p>
          <a:endParaRPr lang="en-US"/>
        </a:p>
      </dgm:t>
    </dgm:pt>
    <dgm:pt modelId="{0ECBF5A8-125C-4943-BBE8-572B686721BB}" type="sibTrans" cxnId="{49B1AB2E-0D51-4AF5-B50C-6D58F4170A2F}">
      <dgm:prSet/>
      <dgm:spPr/>
      <dgm:t>
        <a:bodyPr/>
        <a:lstStyle/>
        <a:p>
          <a:endParaRPr lang="en-US"/>
        </a:p>
      </dgm:t>
    </dgm:pt>
    <dgm:pt modelId="{D241710C-77E8-47F8-836B-94EF1103BF05}">
      <dgm:prSet/>
      <dgm:spPr/>
      <dgm:t>
        <a:bodyPr/>
        <a:lstStyle/>
        <a:p>
          <a:pPr rtl="0"/>
          <a:r>
            <a:rPr lang="en-US" dirty="0" smtClean="0"/>
            <a:t>Constrained to IOMMU interface</a:t>
          </a:r>
          <a:endParaRPr lang="en-US" dirty="0"/>
        </a:p>
      </dgm:t>
    </dgm:pt>
    <dgm:pt modelId="{ACB030A0-150F-41E7-A2D6-1F4222CE629F}" type="parTrans" cxnId="{82636A52-481E-452D-955B-3B33E40942D1}">
      <dgm:prSet/>
      <dgm:spPr/>
      <dgm:t>
        <a:bodyPr/>
        <a:lstStyle/>
        <a:p>
          <a:endParaRPr lang="en-US"/>
        </a:p>
      </dgm:t>
    </dgm:pt>
    <dgm:pt modelId="{79B4DDB1-E6C7-4D50-955B-5785284364AF}" type="sibTrans" cxnId="{82636A52-481E-452D-955B-3B33E40942D1}">
      <dgm:prSet/>
      <dgm:spPr/>
      <dgm:t>
        <a:bodyPr/>
        <a:lstStyle/>
        <a:p>
          <a:endParaRPr lang="en-US"/>
        </a:p>
      </dgm:t>
    </dgm:pt>
    <dgm:pt modelId="{88370CFC-62E7-405F-A783-5346A190B179}" type="pres">
      <dgm:prSet presAssocID="{52E1C614-E057-45D1-8922-B49D67F3E43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1DA552-62E5-4F7B-8EE4-0C311E7C2CF3}" type="pres">
      <dgm:prSet presAssocID="{52E1C614-E057-45D1-8922-B49D67F3E436}" presName="cycle" presStyleCnt="0"/>
      <dgm:spPr/>
    </dgm:pt>
    <dgm:pt modelId="{2695D682-5689-4C2C-BFDF-1072E7EADC14}" type="pres">
      <dgm:prSet presAssocID="{52E1C614-E057-45D1-8922-B49D67F3E436}" presName="centerShape" presStyleCnt="0"/>
      <dgm:spPr/>
    </dgm:pt>
    <dgm:pt modelId="{87A8054F-2308-4EB7-AF1B-28588809D715}" type="pres">
      <dgm:prSet presAssocID="{52E1C614-E057-45D1-8922-B49D67F3E436}" presName="connSite" presStyleLbl="node1" presStyleIdx="0" presStyleCnt="5"/>
      <dgm:spPr/>
    </dgm:pt>
    <dgm:pt modelId="{062A004E-C6FA-445B-BA23-B9499768D187}" type="pres">
      <dgm:prSet presAssocID="{52E1C614-E057-45D1-8922-B49D67F3E436}" presName="visible" presStyleLbl="node1" presStyleIdx="0" presStyleCnt="5"/>
      <dgm:spPr/>
    </dgm:pt>
    <dgm:pt modelId="{E74AC63D-01B0-4793-ABEC-1640EBCC23AC}" type="pres">
      <dgm:prSet presAssocID="{DDF7D3E6-A471-4456-B1AF-04175F74E12B}" presName="Name25" presStyleLbl="parChTrans1D1" presStyleIdx="0" presStyleCnt="4"/>
      <dgm:spPr/>
      <dgm:t>
        <a:bodyPr/>
        <a:lstStyle/>
        <a:p>
          <a:endParaRPr lang="en-US"/>
        </a:p>
      </dgm:t>
    </dgm:pt>
    <dgm:pt modelId="{DDEE0F32-CDA5-47F1-9421-582C28DADAAB}" type="pres">
      <dgm:prSet presAssocID="{15E4611B-589D-4AE9-8020-1EFE612C68B1}" presName="node" presStyleCnt="0"/>
      <dgm:spPr/>
    </dgm:pt>
    <dgm:pt modelId="{37A2FE26-AB53-4193-9075-2A222A50382E}" type="pres">
      <dgm:prSet presAssocID="{15E4611B-589D-4AE9-8020-1EFE612C68B1}" presName="parentNode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A87E1B-7286-4E42-92D1-E9DFB2D6F04E}" type="pres">
      <dgm:prSet presAssocID="{15E4611B-589D-4AE9-8020-1EFE612C68B1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5E965B-52E0-49C9-98C6-B1C6149490E7}" type="pres">
      <dgm:prSet presAssocID="{46736C68-6D06-486A-8949-219D94DFE3EC}" presName="Name25" presStyleLbl="parChTrans1D1" presStyleIdx="1" presStyleCnt="4"/>
      <dgm:spPr/>
      <dgm:t>
        <a:bodyPr/>
        <a:lstStyle/>
        <a:p>
          <a:endParaRPr lang="en-US"/>
        </a:p>
      </dgm:t>
    </dgm:pt>
    <dgm:pt modelId="{E8500A6C-4A22-4B9E-9ABC-34DC4129BC1F}" type="pres">
      <dgm:prSet presAssocID="{2E7AFDFC-924A-4801-AA4A-FC03F5AF61E4}" presName="node" presStyleCnt="0"/>
      <dgm:spPr/>
    </dgm:pt>
    <dgm:pt modelId="{405F4F4E-ECBE-4A59-AD79-74CD4CB93BF8}" type="pres">
      <dgm:prSet presAssocID="{2E7AFDFC-924A-4801-AA4A-FC03F5AF61E4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AF9E9-DABD-46E7-8AD2-D661031B5404}" type="pres">
      <dgm:prSet presAssocID="{2E7AFDFC-924A-4801-AA4A-FC03F5AF61E4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E21E6E-9CE5-4E41-BF85-85E02D3C927A}" type="pres">
      <dgm:prSet presAssocID="{590E68B0-9F2F-4385-AF8E-A1A49A24D312}" presName="Name25" presStyleLbl="parChTrans1D1" presStyleIdx="2" presStyleCnt="4"/>
      <dgm:spPr/>
      <dgm:t>
        <a:bodyPr/>
        <a:lstStyle/>
        <a:p>
          <a:endParaRPr lang="en-US"/>
        </a:p>
      </dgm:t>
    </dgm:pt>
    <dgm:pt modelId="{8F38B8D2-B894-410F-A6B4-4779A8C50344}" type="pres">
      <dgm:prSet presAssocID="{1174FFE9-125E-497C-908B-46F165D0857E}" presName="node" presStyleCnt="0"/>
      <dgm:spPr/>
    </dgm:pt>
    <dgm:pt modelId="{02253838-84AB-4418-A125-0358C2FA8A95}" type="pres">
      <dgm:prSet presAssocID="{1174FFE9-125E-497C-908B-46F165D0857E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8E370-841A-4AB2-BC25-B168028D09AB}" type="pres">
      <dgm:prSet presAssocID="{1174FFE9-125E-497C-908B-46F165D0857E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80887-7EAD-45CC-8CB8-E8EF46421A12}" type="pres">
      <dgm:prSet presAssocID="{9183FF2F-D70C-4036-995B-029B05387CFD}" presName="Name25" presStyleLbl="parChTrans1D1" presStyleIdx="3" presStyleCnt="4"/>
      <dgm:spPr/>
      <dgm:t>
        <a:bodyPr/>
        <a:lstStyle/>
        <a:p>
          <a:endParaRPr lang="en-US"/>
        </a:p>
      </dgm:t>
    </dgm:pt>
    <dgm:pt modelId="{BB71C96D-F065-4405-B39E-BCE0656AC422}" type="pres">
      <dgm:prSet presAssocID="{FE4E5166-692C-4D00-A75A-573C963F1EE7}" presName="node" presStyleCnt="0"/>
      <dgm:spPr/>
    </dgm:pt>
    <dgm:pt modelId="{60587261-A856-4343-9C30-E988487C09A3}" type="pres">
      <dgm:prSet presAssocID="{FE4E5166-692C-4D00-A75A-573C963F1EE7}" presName="parentNode" presStyleLbl="node1" presStyleIdx="4" presStyleCnt="5" custLinFactNeighborY="46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D143-D10B-41C8-91D9-A1F4C39294E0}" type="pres">
      <dgm:prSet presAssocID="{FE4E5166-692C-4D00-A75A-573C963F1EE7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B1AB2E-0D51-4AF5-B50C-6D58F4170A2F}" srcId="{52E1C614-E057-45D1-8922-B49D67F3E436}" destId="{FE4E5166-692C-4D00-A75A-573C963F1EE7}" srcOrd="3" destOrd="0" parTransId="{9183FF2F-D70C-4036-995B-029B05387CFD}" sibTransId="{0ECBF5A8-125C-4943-BBE8-572B686721BB}"/>
    <dgm:cxn modelId="{82636A52-481E-452D-955B-3B33E40942D1}" srcId="{FE4E5166-692C-4D00-A75A-573C963F1EE7}" destId="{D241710C-77E8-47F8-836B-94EF1103BF05}" srcOrd="0" destOrd="0" parTransId="{ACB030A0-150F-41E7-A2D6-1F4222CE629F}" sibTransId="{79B4DDB1-E6C7-4D50-955B-5785284364AF}"/>
    <dgm:cxn modelId="{A22C00E3-C90D-4E0D-BDAC-43E3EEEE0E5E}" type="presOf" srcId="{590E68B0-9F2F-4385-AF8E-A1A49A24D312}" destId="{ECE21E6E-9CE5-4E41-BF85-85E02D3C927A}" srcOrd="0" destOrd="0" presId="urn:microsoft.com/office/officeart/2005/8/layout/radial2"/>
    <dgm:cxn modelId="{39FB876F-B5A6-435A-8C41-D1AF62A26708}" type="presOf" srcId="{A025E2CE-143B-40CD-8E33-8F8C63769216}" destId="{77B8E370-841A-4AB2-BC25-B168028D09AB}" srcOrd="0" destOrd="0" presId="urn:microsoft.com/office/officeart/2005/8/layout/radial2"/>
    <dgm:cxn modelId="{BE65E120-BB2E-420C-A167-C55712209BD2}" type="presOf" srcId="{52E1C614-E057-45D1-8922-B49D67F3E436}" destId="{88370CFC-62E7-405F-A783-5346A190B179}" srcOrd="0" destOrd="0" presId="urn:microsoft.com/office/officeart/2005/8/layout/radial2"/>
    <dgm:cxn modelId="{393BFF4D-F27B-4EB5-BDB5-A19E54DF8B6E}" type="presOf" srcId="{FE4E5166-692C-4D00-A75A-573C963F1EE7}" destId="{60587261-A856-4343-9C30-E988487C09A3}" srcOrd="0" destOrd="0" presId="urn:microsoft.com/office/officeart/2005/8/layout/radial2"/>
    <dgm:cxn modelId="{A1F69102-EC87-45AB-9D9A-3DCBBEC91DA3}" srcId="{1174FFE9-125E-497C-908B-46F165D0857E}" destId="{A025E2CE-143B-40CD-8E33-8F8C63769216}" srcOrd="0" destOrd="0" parTransId="{610E23E5-BE48-4BD1-AEF4-29EB406FC64D}" sibTransId="{F9FEF11E-1E7F-4BF3-B5C0-5358F2DD2754}"/>
    <dgm:cxn modelId="{B3175F58-777D-4575-A525-7C7AE3E2512E}" srcId="{2E7AFDFC-924A-4801-AA4A-FC03F5AF61E4}" destId="{78D94246-AC62-4C48-A456-16438727B8DD}" srcOrd="0" destOrd="0" parTransId="{209D3149-729E-464B-9CE5-65A29BC961CD}" sibTransId="{7272F3C8-5536-4CCE-9B0D-5C71221320B8}"/>
    <dgm:cxn modelId="{43A1682D-6B5A-44DF-94BF-2D32FA27096F}" srcId="{52E1C614-E057-45D1-8922-B49D67F3E436}" destId="{1174FFE9-125E-497C-908B-46F165D0857E}" srcOrd="2" destOrd="0" parTransId="{590E68B0-9F2F-4385-AF8E-A1A49A24D312}" sibTransId="{12DB9321-7C78-4197-BFA0-A3980397DEBA}"/>
    <dgm:cxn modelId="{4D8BB037-FE44-4BD3-BD5D-FDCCA95C8DBF}" type="presOf" srcId="{15E4611B-589D-4AE9-8020-1EFE612C68B1}" destId="{37A2FE26-AB53-4193-9075-2A222A50382E}" srcOrd="0" destOrd="0" presId="urn:microsoft.com/office/officeart/2005/8/layout/radial2"/>
    <dgm:cxn modelId="{B868E718-BC49-4174-891C-CAB578BDBCA0}" type="presOf" srcId="{DDF7D3E6-A471-4456-B1AF-04175F74E12B}" destId="{E74AC63D-01B0-4793-ABEC-1640EBCC23AC}" srcOrd="0" destOrd="0" presId="urn:microsoft.com/office/officeart/2005/8/layout/radial2"/>
    <dgm:cxn modelId="{5334A5A2-3194-41C2-BE50-5EF90D8BEE0E}" srcId="{52E1C614-E057-45D1-8922-B49D67F3E436}" destId="{15E4611B-589D-4AE9-8020-1EFE612C68B1}" srcOrd="0" destOrd="0" parTransId="{DDF7D3E6-A471-4456-B1AF-04175F74E12B}" sibTransId="{A822FFD4-E5A2-44EF-B744-A5676C0E805D}"/>
    <dgm:cxn modelId="{FD46BF8B-ADE1-4689-8C05-F458B2AC2FF5}" type="presOf" srcId="{1174FFE9-125E-497C-908B-46F165D0857E}" destId="{02253838-84AB-4418-A125-0358C2FA8A95}" srcOrd="0" destOrd="0" presId="urn:microsoft.com/office/officeart/2005/8/layout/radial2"/>
    <dgm:cxn modelId="{01593EA1-EDDF-424C-8669-9BC835614702}" srcId="{52E1C614-E057-45D1-8922-B49D67F3E436}" destId="{2E7AFDFC-924A-4801-AA4A-FC03F5AF61E4}" srcOrd="1" destOrd="0" parTransId="{46736C68-6D06-486A-8949-219D94DFE3EC}" sibTransId="{760F1225-A33E-4061-8C73-D9FA26A1B5B9}"/>
    <dgm:cxn modelId="{C85EC7ED-C137-4E89-A055-508A2F931924}" type="presOf" srcId="{4494C064-E8A7-4ADC-A0EC-8B34ECD2DA0D}" destId="{FCA87E1B-7286-4E42-92D1-E9DFB2D6F04E}" srcOrd="0" destOrd="0" presId="urn:microsoft.com/office/officeart/2005/8/layout/radial2"/>
    <dgm:cxn modelId="{4AFA4396-6D54-4C72-A573-C0FE9F783CD5}" type="presOf" srcId="{2E7AFDFC-924A-4801-AA4A-FC03F5AF61E4}" destId="{405F4F4E-ECBE-4A59-AD79-74CD4CB93BF8}" srcOrd="0" destOrd="0" presId="urn:microsoft.com/office/officeart/2005/8/layout/radial2"/>
    <dgm:cxn modelId="{099850CD-55AE-465D-B53B-30FE8C5BB318}" type="presOf" srcId="{D241710C-77E8-47F8-836B-94EF1103BF05}" destId="{5D27D143-D10B-41C8-91D9-A1F4C39294E0}" srcOrd="0" destOrd="0" presId="urn:microsoft.com/office/officeart/2005/8/layout/radial2"/>
    <dgm:cxn modelId="{795F9114-3304-4EE1-9A04-463C181813B9}" type="presOf" srcId="{9183FF2F-D70C-4036-995B-029B05387CFD}" destId="{35F80887-7EAD-45CC-8CB8-E8EF46421A12}" srcOrd="0" destOrd="0" presId="urn:microsoft.com/office/officeart/2005/8/layout/radial2"/>
    <dgm:cxn modelId="{7BD43CFC-DF8A-44BF-A92D-0B9A674A74C1}" srcId="{15E4611B-589D-4AE9-8020-1EFE612C68B1}" destId="{4494C064-E8A7-4ADC-A0EC-8B34ECD2DA0D}" srcOrd="0" destOrd="0" parTransId="{CCE0605E-8914-4CC2-861F-19F79180C9E1}" sibTransId="{1F2F1972-EA6B-4CFD-968A-368702EAB850}"/>
    <dgm:cxn modelId="{91B160FD-7E83-4E39-B60B-EEE9F7FD9CB5}" type="presOf" srcId="{46736C68-6D06-486A-8949-219D94DFE3EC}" destId="{9E5E965B-52E0-49C9-98C6-B1C6149490E7}" srcOrd="0" destOrd="0" presId="urn:microsoft.com/office/officeart/2005/8/layout/radial2"/>
    <dgm:cxn modelId="{E5BCFE03-029A-4721-8679-3A643AE78C32}" type="presOf" srcId="{78D94246-AC62-4C48-A456-16438727B8DD}" destId="{023AF9E9-DABD-46E7-8AD2-D661031B5404}" srcOrd="0" destOrd="0" presId="urn:microsoft.com/office/officeart/2005/8/layout/radial2"/>
    <dgm:cxn modelId="{1E0CFEDE-9152-488F-880A-1B66211E6F69}" type="presParOf" srcId="{88370CFC-62E7-405F-A783-5346A190B179}" destId="{671DA552-62E5-4F7B-8EE4-0C311E7C2CF3}" srcOrd="0" destOrd="0" presId="urn:microsoft.com/office/officeart/2005/8/layout/radial2"/>
    <dgm:cxn modelId="{A5A049D4-5590-404C-AA6D-DEAD5658E28A}" type="presParOf" srcId="{671DA552-62E5-4F7B-8EE4-0C311E7C2CF3}" destId="{2695D682-5689-4C2C-BFDF-1072E7EADC14}" srcOrd="0" destOrd="0" presId="urn:microsoft.com/office/officeart/2005/8/layout/radial2"/>
    <dgm:cxn modelId="{BD213867-88B9-4A83-A7F6-552ABCBD38CD}" type="presParOf" srcId="{2695D682-5689-4C2C-BFDF-1072E7EADC14}" destId="{87A8054F-2308-4EB7-AF1B-28588809D715}" srcOrd="0" destOrd="0" presId="urn:microsoft.com/office/officeart/2005/8/layout/radial2"/>
    <dgm:cxn modelId="{FF820B7D-E727-4A6D-8CA3-827EE227798F}" type="presParOf" srcId="{2695D682-5689-4C2C-BFDF-1072E7EADC14}" destId="{062A004E-C6FA-445B-BA23-B9499768D187}" srcOrd="1" destOrd="0" presId="urn:microsoft.com/office/officeart/2005/8/layout/radial2"/>
    <dgm:cxn modelId="{C80A9E39-981D-4EAD-968B-3B8A35BC0BE5}" type="presParOf" srcId="{671DA552-62E5-4F7B-8EE4-0C311E7C2CF3}" destId="{E74AC63D-01B0-4793-ABEC-1640EBCC23AC}" srcOrd="1" destOrd="0" presId="urn:microsoft.com/office/officeart/2005/8/layout/radial2"/>
    <dgm:cxn modelId="{EAF1F033-B623-431B-A50E-A1846904649C}" type="presParOf" srcId="{671DA552-62E5-4F7B-8EE4-0C311E7C2CF3}" destId="{DDEE0F32-CDA5-47F1-9421-582C28DADAAB}" srcOrd="2" destOrd="0" presId="urn:microsoft.com/office/officeart/2005/8/layout/radial2"/>
    <dgm:cxn modelId="{590AAB38-585F-4763-BE35-3ACEFD5EEB52}" type="presParOf" srcId="{DDEE0F32-CDA5-47F1-9421-582C28DADAAB}" destId="{37A2FE26-AB53-4193-9075-2A222A50382E}" srcOrd="0" destOrd="0" presId="urn:microsoft.com/office/officeart/2005/8/layout/radial2"/>
    <dgm:cxn modelId="{6932C67C-859D-4A21-ABAA-DE692EA2A757}" type="presParOf" srcId="{DDEE0F32-CDA5-47F1-9421-582C28DADAAB}" destId="{FCA87E1B-7286-4E42-92D1-E9DFB2D6F04E}" srcOrd="1" destOrd="0" presId="urn:microsoft.com/office/officeart/2005/8/layout/radial2"/>
    <dgm:cxn modelId="{D6E20063-EA4A-4A4F-AE69-8AA8715037C2}" type="presParOf" srcId="{671DA552-62E5-4F7B-8EE4-0C311E7C2CF3}" destId="{9E5E965B-52E0-49C9-98C6-B1C6149490E7}" srcOrd="3" destOrd="0" presId="urn:microsoft.com/office/officeart/2005/8/layout/radial2"/>
    <dgm:cxn modelId="{DE58788C-5579-4818-BDD5-B64502C8E88A}" type="presParOf" srcId="{671DA552-62E5-4F7B-8EE4-0C311E7C2CF3}" destId="{E8500A6C-4A22-4B9E-9ABC-34DC4129BC1F}" srcOrd="4" destOrd="0" presId="urn:microsoft.com/office/officeart/2005/8/layout/radial2"/>
    <dgm:cxn modelId="{63A34FCB-F65D-4F40-BF92-55AA14FEFEA0}" type="presParOf" srcId="{E8500A6C-4A22-4B9E-9ABC-34DC4129BC1F}" destId="{405F4F4E-ECBE-4A59-AD79-74CD4CB93BF8}" srcOrd="0" destOrd="0" presId="urn:microsoft.com/office/officeart/2005/8/layout/radial2"/>
    <dgm:cxn modelId="{046D6147-8371-4E30-9060-D48C6156FAC8}" type="presParOf" srcId="{E8500A6C-4A22-4B9E-9ABC-34DC4129BC1F}" destId="{023AF9E9-DABD-46E7-8AD2-D661031B5404}" srcOrd="1" destOrd="0" presId="urn:microsoft.com/office/officeart/2005/8/layout/radial2"/>
    <dgm:cxn modelId="{F854E98B-751B-49B6-B0FA-92816D659D3A}" type="presParOf" srcId="{671DA552-62E5-4F7B-8EE4-0C311E7C2CF3}" destId="{ECE21E6E-9CE5-4E41-BF85-85E02D3C927A}" srcOrd="5" destOrd="0" presId="urn:microsoft.com/office/officeart/2005/8/layout/radial2"/>
    <dgm:cxn modelId="{FDB37E1F-BC3B-4977-BD6E-D74D7A9BB294}" type="presParOf" srcId="{671DA552-62E5-4F7B-8EE4-0C311E7C2CF3}" destId="{8F38B8D2-B894-410F-A6B4-4779A8C50344}" srcOrd="6" destOrd="0" presId="urn:microsoft.com/office/officeart/2005/8/layout/radial2"/>
    <dgm:cxn modelId="{D2589F6F-B3F4-4964-A968-646A0B1F8C22}" type="presParOf" srcId="{8F38B8D2-B894-410F-A6B4-4779A8C50344}" destId="{02253838-84AB-4418-A125-0358C2FA8A95}" srcOrd="0" destOrd="0" presId="urn:microsoft.com/office/officeart/2005/8/layout/radial2"/>
    <dgm:cxn modelId="{62A1367B-7BA2-410B-B82F-85A53FBAA34B}" type="presParOf" srcId="{8F38B8D2-B894-410F-A6B4-4779A8C50344}" destId="{77B8E370-841A-4AB2-BC25-B168028D09AB}" srcOrd="1" destOrd="0" presId="urn:microsoft.com/office/officeart/2005/8/layout/radial2"/>
    <dgm:cxn modelId="{B2A5A918-FFF8-4C41-8D91-EA31FCCD8E04}" type="presParOf" srcId="{671DA552-62E5-4F7B-8EE4-0C311E7C2CF3}" destId="{35F80887-7EAD-45CC-8CB8-E8EF46421A12}" srcOrd="7" destOrd="0" presId="urn:microsoft.com/office/officeart/2005/8/layout/radial2"/>
    <dgm:cxn modelId="{5CB81025-36BB-41DC-981A-1C3C66D41F90}" type="presParOf" srcId="{671DA552-62E5-4F7B-8EE4-0C311E7C2CF3}" destId="{BB71C96D-F065-4405-B39E-BCE0656AC422}" srcOrd="8" destOrd="0" presId="urn:microsoft.com/office/officeart/2005/8/layout/radial2"/>
    <dgm:cxn modelId="{C7EBC90F-EC56-4763-AEF4-F25C69DA25A1}" type="presParOf" srcId="{BB71C96D-F065-4405-B39E-BCE0656AC422}" destId="{60587261-A856-4343-9C30-E988487C09A3}" srcOrd="0" destOrd="0" presId="urn:microsoft.com/office/officeart/2005/8/layout/radial2"/>
    <dgm:cxn modelId="{C27BAC64-DB83-4E56-BA50-E6997282616B}" type="presParOf" srcId="{BB71C96D-F065-4405-B39E-BCE0656AC422}" destId="{5D27D143-D10B-41C8-91D9-A1F4C39294E0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F7F63FE-E104-4E13-A679-7B722BC3D9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494903-B81F-4F73-8585-B0059B29B1CF}">
      <dgm:prSet/>
      <dgm:spPr/>
      <dgm:t>
        <a:bodyPr/>
        <a:lstStyle/>
        <a:p>
          <a:pPr rtl="0"/>
          <a:r>
            <a:rPr lang="en-US" b="0" dirty="0" smtClean="0"/>
            <a:t>Security Kernels</a:t>
          </a:r>
          <a:endParaRPr lang="en-US" b="0" dirty="0"/>
        </a:p>
      </dgm:t>
    </dgm:pt>
    <dgm:pt modelId="{6FA66189-6954-49A2-8AB2-7CEDF1F49765}" type="parTrans" cxnId="{3E75AD8B-E6BE-48E9-9810-B0E6D05F2007}">
      <dgm:prSet/>
      <dgm:spPr/>
      <dgm:t>
        <a:bodyPr/>
        <a:lstStyle/>
        <a:p>
          <a:endParaRPr lang="en-US"/>
        </a:p>
      </dgm:t>
    </dgm:pt>
    <dgm:pt modelId="{1FC60021-A1EE-482E-9A06-79AAC9DD4FD8}" type="sibTrans" cxnId="{3E75AD8B-E6BE-48E9-9810-B0E6D05F2007}">
      <dgm:prSet/>
      <dgm:spPr/>
      <dgm:t>
        <a:bodyPr/>
        <a:lstStyle/>
        <a:p>
          <a:endParaRPr lang="en-US"/>
        </a:p>
      </dgm:t>
    </dgm:pt>
    <dgm:pt modelId="{11D6A55B-4E95-4E05-B5B4-39EC37D23A54}">
      <dgm:prSet/>
      <dgm:spPr/>
      <dgm:t>
        <a:bodyPr/>
        <a:lstStyle/>
        <a:p>
          <a:pPr rtl="0"/>
          <a:r>
            <a:rPr lang="en-US" dirty="0" smtClean="0"/>
            <a:t>Interfaces</a:t>
          </a:r>
          <a:endParaRPr lang="en-US" dirty="0"/>
        </a:p>
      </dgm:t>
    </dgm:pt>
    <dgm:pt modelId="{FA9039D2-E47A-496A-86E5-55B6C71132A1}" type="parTrans" cxnId="{EBB00C01-0468-46B4-912C-55E1053355F0}">
      <dgm:prSet/>
      <dgm:spPr/>
      <dgm:t>
        <a:bodyPr/>
        <a:lstStyle/>
        <a:p>
          <a:endParaRPr lang="en-US"/>
        </a:p>
      </dgm:t>
    </dgm:pt>
    <dgm:pt modelId="{302B29A2-86A8-477B-AA8A-8D888EE17DAC}" type="sibTrans" cxnId="{EBB00C01-0468-46B4-912C-55E1053355F0}">
      <dgm:prSet/>
      <dgm:spPr/>
      <dgm:t>
        <a:bodyPr/>
        <a:lstStyle/>
        <a:p>
          <a:endParaRPr lang="en-US"/>
        </a:p>
      </dgm:t>
    </dgm:pt>
    <dgm:pt modelId="{3BCBD20D-6B11-4F79-930C-EBA372C734A5}">
      <dgm:prSet/>
      <dgm:spPr/>
      <dgm:t>
        <a:bodyPr/>
        <a:lstStyle/>
        <a:p>
          <a:pPr rtl="0"/>
          <a:r>
            <a:rPr lang="en-US" dirty="0" smtClean="0"/>
            <a:t>Parametricity </a:t>
          </a:r>
          <a:endParaRPr lang="en-US" dirty="0"/>
        </a:p>
      </dgm:t>
    </dgm:pt>
    <dgm:pt modelId="{22567D4C-75EC-493F-A837-7D977EC186F4}" type="parTrans" cxnId="{00BB43A8-56A4-450A-9030-15DF7F1E0163}">
      <dgm:prSet/>
      <dgm:spPr/>
      <dgm:t>
        <a:bodyPr/>
        <a:lstStyle/>
        <a:p>
          <a:endParaRPr lang="en-US"/>
        </a:p>
      </dgm:t>
    </dgm:pt>
    <dgm:pt modelId="{5E48AA6A-70A7-4D44-A73F-1F3ABDDB764C}" type="sibTrans" cxnId="{00BB43A8-56A4-450A-9030-15DF7F1E0163}">
      <dgm:prSet/>
      <dgm:spPr/>
      <dgm:t>
        <a:bodyPr/>
        <a:lstStyle/>
        <a:p>
          <a:endParaRPr lang="en-US"/>
        </a:p>
      </dgm:t>
    </dgm:pt>
    <dgm:pt modelId="{4920F430-3A6F-4A0C-97C4-1C0E3EF5E076}">
      <dgm:prSet/>
      <dgm:spPr/>
      <dgm:t>
        <a:bodyPr/>
        <a:lstStyle/>
        <a:p>
          <a:pPr rtl="0"/>
          <a:r>
            <a:rPr lang="en-US" dirty="0" smtClean="0"/>
            <a:t>Refinement</a:t>
          </a:r>
          <a:endParaRPr lang="en-US" dirty="0"/>
        </a:p>
      </dgm:t>
    </dgm:pt>
    <dgm:pt modelId="{81D3130A-EF1D-4766-B49D-A2D507FE773F}" type="parTrans" cxnId="{E686BECB-9D3E-43FD-A166-9F01061E9D7B}">
      <dgm:prSet/>
      <dgm:spPr/>
      <dgm:t>
        <a:bodyPr/>
        <a:lstStyle/>
        <a:p>
          <a:endParaRPr lang="en-US"/>
        </a:p>
      </dgm:t>
    </dgm:pt>
    <dgm:pt modelId="{AD729D74-A438-47B4-AA05-937FACE27B88}" type="sibTrans" cxnId="{E686BECB-9D3E-43FD-A166-9F01061E9D7B}">
      <dgm:prSet/>
      <dgm:spPr/>
      <dgm:t>
        <a:bodyPr/>
        <a:lstStyle/>
        <a:p>
          <a:endParaRPr lang="en-US"/>
        </a:p>
      </dgm:t>
    </dgm:pt>
    <dgm:pt modelId="{87E729BC-9736-4B0A-A70C-16DE241091D5}">
      <dgm:prSet/>
      <dgm:spPr/>
      <dgm:t>
        <a:bodyPr/>
        <a:lstStyle/>
        <a:p>
          <a:pPr rtl="0"/>
          <a:r>
            <a:rPr lang="en-US" b="1" dirty="0" smtClean="0"/>
            <a:t>Data structure reduction</a:t>
          </a:r>
          <a:endParaRPr lang="en-US" dirty="0"/>
        </a:p>
      </dgm:t>
    </dgm:pt>
    <dgm:pt modelId="{39CA2836-5287-4B84-BF39-4E00EC1694EA}" type="parTrans" cxnId="{B4AACE90-92C1-45F9-B85B-E912A1F76CAE}">
      <dgm:prSet/>
      <dgm:spPr/>
      <dgm:t>
        <a:bodyPr/>
        <a:lstStyle/>
        <a:p>
          <a:endParaRPr lang="en-US"/>
        </a:p>
      </dgm:t>
    </dgm:pt>
    <dgm:pt modelId="{1F545F57-B072-469F-AD99-B8CD060E1240}" type="sibTrans" cxnId="{B4AACE90-92C1-45F9-B85B-E912A1F76CAE}">
      <dgm:prSet/>
      <dgm:spPr/>
      <dgm:t>
        <a:bodyPr/>
        <a:lstStyle/>
        <a:p>
          <a:endParaRPr lang="en-US"/>
        </a:p>
      </dgm:t>
    </dgm:pt>
    <dgm:pt modelId="{EB52A280-E5C3-4411-BEDB-3180555C2A1B}" type="pres">
      <dgm:prSet presAssocID="{2F7F63FE-E104-4E13-A679-7B722BC3D9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AB9F7C-E2D7-4170-94DD-05E7D2166CA8}" type="pres">
      <dgm:prSet presAssocID="{63494903-B81F-4F73-8585-B0059B29B1CF}" presName="linNode" presStyleCnt="0"/>
      <dgm:spPr/>
    </dgm:pt>
    <dgm:pt modelId="{556E7BDF-6B15-432E-AA69-19175A65D881}" type="pres">
      <dgm:prSet presAssocID="{63494903-B81F-4F73-8585-B0059B29B1C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FECEC-D48D-4012-9222-071031F5B4EE}" type="pres">
      <dgm:prSet presAssocID="{1FC60021-A1EE-482E-9A06-79AAC9DD4FD8}" presName="sp" presStyleCnt="0"/>
      <dgm:spPr/>
    </dgm:pt>
    <dgm:pt modelId="{DBDB5E2C-F20B-4630-81B0-B0C3AA8F2188}" type="pres">
      <dgm:prSet presAssocID="{11D6A55B-4E95-4E05-B5B4-39EC37D23A54}" presName="linNode" presStyleCnt="0"/>
      <dgm:spPr/>
    </dgm:pt>
    <dgm:pt modelId="{DCB1810F-D064-487D-AFCA-385EAB549541}" type="pres">
      <dgm:prSet presAssocID="{11D6A55B-4E95-4E05-B5B4-39EC37D23A5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187CA-DA2B-46A7-8C5F-49D202176EF2}" type="pres">
      <dgm:prSet presAssocID="{302B29A2-86A8-477B-AA8A-8D888EE17DAC}" presName="sp" presStyleCnt="0"/>
      <dgm:spPr/>
    </dgm:pt>
    <dgm:pt modelId="{FCC666FC-138B-4806-97E9-462F775E6C40}" type="pres">
      <dgm:prSet presAssocID="{3BCBD20D-6B11-4F79-930C-EBA372C734A5}" presName="linNode" presStyleCnt="0"/>
      <dgm:spPr/>
    </dgm:pt>
    <dgm:pt modelId="{A2C15648-E75F-41C7-97F3-7E681DE293CF}" type="pres">
      <dgm:prSet presAssocID="{3BCBD20D-6B11-4F79-930C-EBA372C734A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1F38F5-2B1D-46AC-9BEF-4E36064DD684}" type="pres">
      <dgm:prSet presAssocID="{3BCBD20D-6B11-4F79-930C-EBA372C734A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50660-B2EC-4122-B5E6-BFA6F2D4B2F4}" type="pres">
      <dgm:prSet presAssocID="{5E48AA6A-70A7-4D44-A73F-1F3ABDDB764C}" presName="sp" presStyleCnt="0"/>
      <dgm:spPr/>
    </dgm:pt>
    <dgm:pt modelId="{50A0C8EB-1B10-4DF2-8559-8F7E388BB9AF}" type="pres">
      <dgm:prSet presAssocID="{4920F430-3A6F-4A0C-97C4-1C0E3EF5E076}" presName="linNode" presStyleCnt="0"/>
      <dgm:spPr/>
    </dgm:pt>
    <dgm:pt modelId="{987A9D18-244F-414E-BE55-1873EE0C5AAE}" type="pres">
      <dgm:prSet presAssocID="{4920F430-3A6F-4A0C-97C4-1C0E3EF5E076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86BECB-9D3E-43FD-A166-9F01061E9D7B}" srcId="{2F7F63FE-E104-4E13-A679-7B722BC3D946}" destId="{4920F430-3A6F-4A0C-97C4-1C0E3EF5E076}" srcOrd="3" destOrd="0" parTransId="{81D3130A-EF1D-4766-B49D-A2D507FE773F}" sibTransId="{AD729D74-A438-47B4-AA05-937FACE27B88}"/>
    <dgm:cxn modelId="{3E75AD8B-E6BE-48E9-9810-B0E6D05F2007}" srcId="{2F7F63FE-E104-4E13-A679-7B722BC3D946}" destId="{63494903-B81F-4F73-8585-B0059B29B1CF}" srcOrd="0" destOrd="0" parTransId="{6FA66189-6954-49A2-8AB2-7CEDF1F49765}" sibTransId="{1FC60021-A1EE-482E-9A06-79AAC9DD4FD8}"/>
    <dgm:cxn modelId="{00BB43A8-56A4-450A-9030-15DF7F1E0163}" srcId="{2F7F63FE-E104-4E13-A679-7B722BC3D946}" destId="{3BCBD20D-6B11-4F79-930C-EBA372C734A5}" srcOrd="2" destOrd="0" parTransId="{22567D4C-75EC-493F-A837-7D977EC186F4}" sibTransId="{5E48AA6A-70A7-4D44-A73F-1F3ABDDB764C}"/>
    <dgm:cxn modelId="{EBB00C01-0468-46B4-912C-55E1053355F0}" srcId="{2F7F63FE-E104-4E13-A679-7B722BC3D946}" destId="{11D6A55B-4E95-4E05-B5B4-39EC37D23A54}" srcOrd="1" destOrd="0" parTransId="{FA9039D2-E47A-496A-86E5-55B6C71132A1}" sibTransId="{302B29A2-86A8-477B-AA8A-8D888EE17DAC}"/>
    <dgm:cxn modelId="{025D819E-CD38-4BB4-84BC-6650657929EA}" type="presOf" srcId="{87E729BC-9736-4B0A-A70C-16DE241091D5}" destId="{DC1F38F5-2B1D-46AC-9BEF-4E36064DD684}" srcOrd="0" destOrd="0" presId="urn:microsoft.com/office/officeart/2005/8/layout/vList5"/>
    <dgm:cxn modelId="{37B58738-98FD-4767-A1E8-41B42893CC75}" type="presOf" srcId="{11D6A55B-4E95-4E05-B5B4-39EC37D23A54}" destId="{DCB1810F-D064-487D-AFCA-385EAB549541}" srcOrd="0" destOrd="0" presId="urn:microsoft.com/office/officeart/2005/8/layout/vList5"/>
    <dgm:cxn modelId="{A942FC7C-EB37-49D4-B063-CF4F8154381A}" type="presOf" srcId="{2F7F63FE-E104-4E13-A679-7B722BC3D946}" destId="{EB52A280-E5C3-4411-BEDB-3180555C2A1B}" srcOrd="0" destOrd="0" presId="urn:microsoft.com/office/officeart/2005/8/layout/vList5"/>
    <dgm:cxn modelId="{B4D16495-0A79-474A-B72B-CF2EC7142252}" type="presOf" srcId="{63494903-B81F-4F73-8585-B0059B29B1CF}" destId="{556E7BDF-6B15-432E-AA69-19175A65D881}" srcOrd="0" destOrd="0" presId="urn:microsoft.com/office/officeart/2005/8/layout/vList5"/>
    <dgm:cxn modelId="{BB99CFA6-C493-4BF0-9A42-E9D7291EE40C}" type="presOf" srcId="{4920F430-3A6F-4A0C-97C4-1C0E3EF5E076}" destId="{987A9D18-244F-414E-BE55-1873EE0C5AAE}" srcOrd="0" destOrd="0" presId="urn:microsoft.com/office/officeart/2005/8/layout/vList5"/>
    <dgm:cxn modelId="{C3D7E4B6-DB6D-4B66-B20E-2A058E5033EF}" type="presOf" srcId="{3BCBD20D-6B11-4F79-930C-EBA372C734A5}" destId="{A2C15648-E75F-41C7-97F3-7E681DE293CF}" srcOrd="0" destOrd="0" presId="urn:microsoft.com/office/officeart/2005/8/layout/vList5"/>
    <dgm:cxn modelId="{B4AACE90-92C1-45F9-B85B-E912A1F76CAE}" srcId="{3BCBD20D-6B11-4F79-930C-EBA372C734A5}" destId="{87E729BC-9736-4B0A-A70C-16DE241091D5}" srcOrd="0" destOrd="0" parTransId="{39CA2836-5287-4B84-BF39-4E00EC1694EA}" sibTransId="{1F545F57-B072-469F-AD99-B8CD060E1240}"/>
    <dgm:cxn modelId="{C75A6C61-9045-4A1C-932C-03369716E25C}" type="presParOf" srcId="{EB52A280-E5C3-4411-BEDB-3180555C2A1B}" destId="{12AB9F7C-E2D7-4170-94DD-05E7D2166CA8}" srcOrd="0" destOrd="0" presId="urn:microsoft.com/office/officeart/2005/8/layout/vList5"/>
    <dgm:cxn modelId="{78D3664E-4412-47E8-B49E-A895AD4CE45A}" type="presParOf" srcId="{12AB9F7C-E2D7-4170-94DD-05E7D2166CA8}" destId="{556E7BDF-6B15-432E-AA69-19175A65D881}" srcOrd="0" destOrd="0" presId="urn:microsoft.com/office/officeart/2005/8/layout/vList5"/>
    <dgm:cxn modelId="{FB826FDC-D969-4ECE-B427-1F63FC9464B3}" type="presParOf" srcId="{EB52A280-E5C3-4411-BEDB-3180555C2A1B}" destId="{662FECEC-D48D-4012-9222-071031F5B4EE}" srcOrd="1" destOrd="0" presId="urn:microsoft.com/office/officeart/2005/8/layout/vList5"/>
    <dgm:cxn modelId="{B1FAEE4C-D560-4953-A05D-C23CF18B8ABE}" type="presParOf" srcId="{EB52A280-E5C3-4411-BEDB-3180555C2A1B}" destId="{DBDB5E2C-F20B-4630-81B0-B0C3AA8F2188}" srcOrd="2" destOrd="0" presId="urn:microsoft.com/office/officeart/2005/8/layout/vList5"/>
    <dgm:cxn modelId="{917325B3-76BE-4217-A1CE-4F1DD08B07AD}" type="presParOf" srcId="{DBDB5E2C-F20B-4630-81B0-B0C3AA8F2188}" destId="{DCB1810F-D064-487D-AFCA-385EAB549541}" srcOrd="0" destOrd="0" presId="urn:microsoft.com/office/officeart/2005/8/layout/vList5"/>
    <dgm:cxn modelId="{A91A157A-8F19-4949-AAEE-111925F05C89}" type="presParOf" srcId="{EB52A280-E5C3-4411-BEDB-3180555C2A1B}" destId="{F49187CA-DA2B-46A7-8C5F-49D202176EF2}" srcOrd="3" destOrd="0" presId="urn:microsoft.com/office/officeart/2005/8/layout/vList5"/>
    <dgm:cxn modelId="{BF4DED6B-13FE-4308-9E07-DA7F5E6DDD38}" type="presParOf" srcId="{EB52A280-E5C3-4411-BEDB-3180555C2A1B}" destId="{FCC666FC-138B-4806-97E9-462F775E6C40}" srcOrd="4" destOrd="0" presId="urn:microsoft.com/office/officeart/2005/8/layout/vList5"/>
    <dgm:cxn modelId="{6014FD7F-3A8C-4BC8-B91D-87ECA841AE99}" type="presParOf" srcId="{FCC666FC-138B-4806-97E9-462F775E6C40}" destId="{A2C15648-E75F-41C7-97F3-7E681DE293CF}" srcOrd="0" destOrd="0" presId="urn:microsoft.com/office/officeart/2005/8/layout/vList5"/>
    <dgm:cxn modelId="{799802CD-8030-4F41-9774-8B8AD52A9E3C}" type="presParOf" srcId="{FCC666FC-138B-4806-97E9-462F775E6C40}" destId="{DC1F38F5-2B1D-46AC-9BEF-4E36064DD684}" srcOrd="1" destOrd="0" presId="urn:microsoft.com/office/officeart/2005/8/layout/vList5"/>
    <dgm:cxn modelId="{6600B785-96A0-41E9-9A24-79834E0E159D}" type="presParOf" srcId="{EB52A280-E5C3-4411-BEDB-3180555C2A1B}" destId="{86B50660-B2EC-4122-B5E6-BFA6F2D4B2F4}" srcOrd="5" destOrd="0" presId="urn:microsoft.com/office/officeart/2005/8/layout/vList5"/>
    <dgm:cxn modelId="{B1118C1B-7CDC-4118-91C1-9EB273BD7357}" type="presParOf" srcId="{EB52A280-E5C3-4411-BEDB-3180555C2A1B}" destId="{50A0C8EB-1B10-4DF2-8559-8F7E388BB9AF}" srcOrd="6" destOrd="0" presId="urn:microsoft.com/office/officeart/2005/8/layout/vList5"/>
    <dgm:cxn modelId="{917C8316-D386-4AA1-BF41-534FE8B38D13}" type="presParOf" srcId="{50A0C8EB-1B10-4DF2-8559-8F7E388BB9AF}" destId="{987A9D18-244F-414E-BE55-1873EE0C5AA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63ADB1-81AF-4C0C-A393-426B0DB394FC}">
      <dsp:nvSpPr>
        <dsp:cNvPr id="0" name=""/>
        <dsp:cNvSpPr/>
      </dsp:nvSpPr>
      <dsp:spPr>
        <a:xfrm rot="5400000">
          <a:off x="5160327" y="-2086455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/>
            <a:t>Definition &amp; Importance</a:t>
          </a:r>
          <a:endParaRPr lang="en-US" sz="3200" b="1" kern="1200" dirty="0"/>
        </a:p>
      </dsp:txBody>
      <dsp:txXfrm rot="5400000">
        <a:off x="5160327" y="-2086455"/>
        <a:ext cx="871601" cy="5266944"/>
      </dsp:txXfrm>
    </dsp:sp>
    <dsp:sp modelId="{556E7BDF-6B15-432E-AA69-19175A65D881}">
      <dsp:nvSpPr>
        <dsp:cNvPr id="0" name=""/>
        <dsp:cNvSpPr/>
      </dsp:nvSpPr>
      <dsp:spPr>
        <a:xfrm>
          <a:off x="0" y="226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dirty="0" smtClean="0"/>
            <a:t>Security Kernels</a:t>
          </a:r>
          <a:endParaRPr lang="en-US" sz="3100" b="0" kern="1200" dirty="0"/>
        </a:p>
      </dsp:txBody>
      <dsp:txXfrm>
        <a:off x="0" y="2265"/>
        <a:ext cx="2962656" cy="1089501"/>
      </dsp:txXfrm>
    </dsp:sp>
    <dsp:sp modelId="{D7D452F2-8BBC-4A52-BE1D-52FEE22743D4}">
      <dsp:nvSpPr>
        <dsp:cNvPr id="0" name=""/>
        <dsp:cNvSpPr/>
      </dsp:nvSpPr>
      <dsp:spPr>
        <a:xfrm rot="5400000">
          <a:off x="5160327" y="-942478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/>
            <a:t>How we model adversaries</a:t>
          </a:r>
          <a:endParaRPr lang="en-US" sz="3200" kern="1200" dirty="0"/>
        </a:p>
      </dsp:txBody>
      <dsp:txXfrm rot="5400000">
        <a:off x="5160327" y="-942478"/>
        <a:ext cx="871601" cy="5266944"/>
      </dsp:txXfrm>
    </dsp:sp>
    <dsp:sp modelId="{DCB1810F-D064-487D-AFCA-385EAB549541}">
      <dsp:nvSpPr>
        <dsp:cNvPr id="0" name=""/>
        <dsp:cNvSpPr/>
      </dsp:nvSpPr>
      <dsp:spPr>
        <a:xfrm>
          <a:off x="0" y="1146242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Interfaces</a:t>
          </a:r>
          <a:endParaRPr lang="en-US" sz="3100" kern="1200" dirty="0"/>
        </a:p>
      </dsp:txBody>
      <dsp:txXfrm>
        <a:off x="0" y="1146242"/>
        <a:ext cx="2962656" cy="1089501"/>
      </dsp:txXfrm>
    </dsp:sp>
    <dsp:sp modelId="{DC1F38F5-2B1D-46AC-9BEF-4E36064DD684}">
      <dsp:nvSpPr>
        <dsp:cNvPr id="0" name=""/>
        <dsp:cNvSpPr/>
      </dsp:nvSpPr>
      <dsp:spPr>
        <a:xfrm rot="5400000">
          <a:off x="5160327" y="201497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/>
            <a:t>Data structure reduction</a:t>
          </a:r>
          <a:endParaRPr lang="en-US" sz="3200" kern="1200" dirty="0"/>
        </a:p>
      </dsp:txBody>
      <dsp:txXfrm rot="5400000">
        <a:off x="5160327" y="201497"/>
        <a:ext cx="871601" cy="5266944"/>
      </dsp:txXfrm>
    </dsp:sp>
    <dsp:sp modelId="{A2C15648-E75F-41C7-97F3-7E681DE293CF}">
      <dsp:nvSpPr>
        <dsp:cNvPr id="0" name=""/>
        <dsp:cNvSpPr/>
      </dsp:nvSpPr>
      <dsp:spPr>
        <a:xfrm>
          <a:off x="0" y="2290219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Parametricity </a:t>
          </a:r>
          <a:endParaRPr lang="en-US" sz="3100" kern="1200" dirty="0"/>
        </a:p>
      </dsp:txBody>
      <dsp:txXfrm>
        <a:off x="0" y="2290219"/>
        <a:ext cx="2962656" cy="1089501"/>
      </dsp:txXfrm>
    </dsp:sp>
    <dsp:sp modelId="{E703F427-6934-46D9-BC2C-C1A09C4EE6A4}">
      <dsp:nvSpPr>
        <dsp:cNvPr id="0" name=""/>
        <dsp:cNvSpPr/>
      </dsp:nvSpPr>
      <dsp:spPr>
        <a:xfrm rot="5400000">
          <a:off x="5160327" y="1345474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baseline="0" dirty="0" smtClean="0"/>
            <a:t>Verification of source code</a:t>
          </a:r>
          <a:endParaRPr lang="en-US" sz="3200" b="1" kern="1200" dirty="0"/>
        </a:p>
      </dsp:txBody>
      <dsp:txXfrm rot="5400000">
        <a:off x="5160327" y="1345474"/>
        <a:ext cx="871601" cy="5266944"/>
      </dsp:txXfrm>
    </dsp:sp>
    <dsp:sp modelId="{987A9D18-244F-414E-BE55-1873EE0C5AAE}">
      <dsp:nvSpPr>
        <dsp:cNvPr id="0" name=""/>
        <dsp:cNvSpPr/>
      </dsp:nvSpPr>
      <dsp:spPr>
        <a:xfrm>
          <a:off x="0" y="343419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Refinement</a:t>
          </a:r>
          <a:endParaRPr lang="en-US" sz="3100" kern="1200" dirty="0"/>
        </a:p>
      </dsp:txBody>
      <dsp:txXfrm>
        <a:off x="0" y="3434195"/>
        <a:ext cx="2962656" cy="108950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C0378C-ADE0-4A30-BD15-4E3047E060C4}">
      <dsp:nvSpPr>
        <dsp:cNvPr id="0" name=""/>
        <dsp:cNvSpPr/>
      </dsp:nvSpPr>
      <dsp:spPr>
        <a:xfrm>
          <a:off x="0" y="120028"/>
          <a:ext cx="36576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Reachability properties </a:t>
          </a:r>
          <a:endParaRPr lang="en-US" sz="2200" kern="1200" dirty="0"/>
        </a:p>
      </dsp:txBody>
      <dsp:txXfrm>
        <a:off x="0" y="120028"/>
        <a:ext cx="3657600" cy="527670"/>
      </dsp:txXfrm>
    </dsp:sp>
    <dsp:sp modelId="{1D966840-8D49-4FEE-A9EA-DA00654F783D}">
      <dsp:nvSpPr>
        <dsp:cNvPr id="0" name=""/>
        <dsp:cNvSpPr/>
      </dsp:nvSpPr>
      <dsp:spPr>
        <a:xfrm>
          <a:off x="0" y="653625"/>
          <a:ext cx="3657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129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State formulas</a:t>
          </a:r>
          <a:endParaRPr lang="en-US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Universal, existential, and generic </a:t>
          </a:r>
          <a:endParaRPr lang="en-US" sz="1700" kern="1200" dirty="0"/>
        </a:p>
      </dsp:txBody>
      <dsp:txXfrm>
        <a:off x="0" y="653625"/>
        <a:ext cx="3657600" cy="59202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F2C9AA-BE71-4EE4-A683-5C62B455F498}">
      <dsp:nvSpPr>
        <dsp:cNvPr id="0" name=""/>
        <dsp:cNvSpPr/>
      </dsp:nvSpPr>
      <dsp:spPr>
        <a:xfrm>
          <a:off x="0" y="0"/>
          <a:ext cx="4038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baseline="0" dirty="0" smtClean="0"/>
            <a:t>Temporal logic specifications </a:t>
          </a:r>
          <a:endParaRPr lang="en-US" sz="2300" kern="1200" dirty="0"/>
        </a:p>
      </dsp:txBody>
      <dsp:txXfrm>
        <a:off x="0" y="0"/>
        <a:ext cx="4038600" cy="551655"/>
      </dsp:txXfrm>
    </dsp:sp>
    <dsp:sp modelId="{9CF4A9C4-91C6-44A6-9744-7D696B9B4E50}">
      <dsp:nvSpPr>
        <dsp:cNvPr id="0" name=""/>
        <dsp:cNvSpPr/>
      </dsp:nvSpPr>
      <dsp:spPr>
        <a:xfrm>
          <a:off x="0" y="557002"/>
          <a:ext cx="4038600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26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b="0" i="0" kern="1200" baseline="0" dirty="0" smtClean="0"/>
            <a:t>Path formulas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b="0" i="0" kern="1200" baseline="0" dirty="0" smtClean="0"/>
            <a:t>Subset of ACTL* with USF as atomic propositions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800" b="0" i="0" kern="1200" baseline="0" dirty="0"/>
        </a:p>
      </dsp:txBody>
      <dsp:txXfrm>
        <a:off x="0" y="557002"/>
        <a:ext cx="4038600" cy="119025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C0378C-ADE0-4A30-BD15-4E3047E060C4}">
      <dsp:nvSpPr>
        <dsp:cNvPr id="0" name=""/>
        <dsp:cNvSpPr/>
      </dsp:nvSpPr>
      <dsp:spPr>
        <a:xfrm>
          <a:off x="0" y="54175"/>
          <a:ext cx="36576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Propositions</a:t>
          </a:r>
          <a:endParaRPr lang="en-US" sz="1600" kern="1200" dirty="0"/>
        </a:p>
      </dsp:txBody>
      <dsp:txXfrm>
        <a:off x="0" y="54175"/>
        <a:ext cx="3657600" cy="383760"/>
      </dsp:txXfrm>
    </dsp:sp>
    <dsp:sp modelId="{1D966840-8D49-4FEE-A9EA-DA00654F783D}">
      <dsp:nvSpPr>
        <dsp:cNvPr id="0" name=""/>
        <dsp:cNvSpPr/>
      </dsp:nvSpPr>
      <dsp:spPr>
        <a:xfrm>
          <a:off x="0" y="442080"/>
          <a:ext cx="36576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129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 smtClean="0"/>
            <a:t>Basic range over Booleans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 smtClean="0"/>
            <a:t>Parametric range over  rows of parameterized  array</a:t>
          </a:r>
          <a:endParaRPr lang="en-US" sz="1200" kern="1200" dirty="0"/>
        </a:p>
      </dsp:txBody>
      <dsp:txXfrm>
        <a:off x="0" y="442080"/>
        <a:ext cx="3657600" cy="41400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EB6B68-1B15-4322-9026-8B987B06C110}">
      <dsp:nvSpPr>
        <dsp:cNvPr id="0" name=""/>
        <dsp:cNvSpPr/>
      </dsp:nvSpPr>
      <dsp:spPr>
        <a:xfrm>
          <a:off x="0" y="346774"/>
          <a:ext cx="4495800" cy="7681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Complexities and Solutions</a:t>
          </a:r>
          <a:endParaRPr lang="en-US" sz="3000" kern="1200" dirty="0"/>
        </a:p>
      </dsp:txBody>
      <dsp:txXfrm>
        <a:off x="0" y="346774"/>
        <a:ext cx="4495800" cy="768197"/>
      </dsp:txXfrm>
    </dsp:sp>
    <dsp:sp modelId="{23F3273A-0CCA-43E9-820B-048C71A0C8C8}">
      <dsp:nvSpPr>
        <dsp:cNvPr id="0" name=""/>
        <dsp:cNvSpPr/>
      </dsp:nvSpPr>
      <dsp:spPr>
        <a:xfrm>
          <a:off x="0" y="1216328"/>
          <a:ext cx="4495800" cy="1535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742" tIns="22860" rIns="128016" bIns="2286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Multiple, linked, parametric arrays</a:t>
          </a:r>
          <a:endParaRPr lang="en-US" sz="21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Extended PGCL to handle multiple parametric arrays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Added nested quantifiers to PTSL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New small model theorems</a:t>
          </a:r>
          <a:endParaRPr lang="en-US" sz="1800" kern="1200" dirty="0"/>
        </a:p>
      </dsp:txBody>
      <dsp:txXfrm>
        <a:off x="0" y="1216328"/>
        <a:ext cx="4495800" cy="153594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6E7BDF-6B15-432E-AA69-19175A65D881}">
      <dsp:nvSpPr>
        <dsp:cNvPr id="0" name=""/>
        <dsp:cNvSpPr/>
      </dsp:nvSpPr>
      <dsp:spPr>
        <a:xfrm>
          <a:off x="0" y="226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dirty="0" smtClean="0"/>
            <a:t>Security Kernels</a:t>
          </a:r>
          <a:endParaRPr lang="en-US" sz="3100" b="0" kern="1200" dirty="0"/>
        </a:p>
      </dsp:txBody>
      <dsp:txXfrm>
        <a:off x="0" y="2265"/>
        <a:ext cx="2962656" cy="1089501"/>
      </dsp:txXfrm>
    </dsp:sp>
    <dsp:sp modelId="{DCB1810F-D064-487D-AFCA-385EAB549541}">
      <dsp:nvSpPr>
        <dsp:cNvPr id="0" name=""/>
        <dsp:cNvSpPr/>
      </dsp:nvSpPr>
      <dsp:spPr>
        <a:xfrm>
          <a:off x="0" y="1146242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Interfaces</a:t>
          </a:r>
          <a:endParaRPr lang="en-US" sz="3100" kern="1200" dirty="0"/>
        </a:p>
      </dsp:txBody>
      <dsp:txXfrm>
        <a:off x="0" y="1146242"/>
        <a:ext cx="2962656" cy="1089501"/>
      </dsp:txXfrm>
    </dsp:sp>
    <dsp:sp modelId="{A2C15648-E75F-41C7-97F3-7E681DE293CF}">
      <dsp:nvSpPr>
        <dsp:cNvPr id="0" name=""/>
        <dsp:cNvSpPr/>
      </dsp:nvSpPr>
      <dsp:spPr>
        <a:xfrm>
          <a:off x="0" y="2290219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Parametricity </a:t>
          </a:r>
          <a:endParaRPr lang="en-US" sz="3100" kern="1200" dirty="0"/>
        </a:p>
      </dsp:txBody>
      <dsp:txXfrm>
        <a:off x="0" y="2290219"/>
        <a:ext cx="2962656" cy="1089501"/>
      </dsp:txXfrm>
    </dsp:sp>
    <dsp:sp modelId="{E703F427-6934-46D9-BC2C-C1A09C4EE6A4}">
      <dsp:nvSpPr>
        <dsp:cNvPr id="0" name=""/>
        <dsp:cNvSpPr/>
      </dsp:nvSpPr>
      <dsp:spPr>
        <a:xfrm rot="5400000">
          <a:off x="5160327" y="1345474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b="1" kern="1200" baseline="0" dirty="0" smtClean="0"/>
            <a:t>Verification of source code</a:t>
          </a:r>
          <a:endParaRPr lang="en-US" sz="3300" b="1" kern="1200" dirty="0"/>
        </a:p>
      </dsp:txBody>
      <dsp:txXfrm rot="5400000">
        <a:off x="5160327" y="1345474"/>
        <a:ext cx="871601" cy="5266944"/>
      </dsp:txXfrm>
    </dsp:sp>
    <dsp:sp modelId="{987A9D18-244F-414E-BE55-1873EE0C5AAE}">
      <dsp:nvSpPr>
        <dsp:cNvPr id="0" name=""/>
        <dsp:cNvSpPr/>
      </dsp:nvSpPr>
      <dsp:spPr>
        <a:xfrm>
          <a:off x="0" y="343419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Refinement</a:t>
          </a:r>
          <a:endParaRPr lang="en-US" sz="3100" kern="1200" dirty="0"/>
        </a:p>
      </dsp:txBody>
      <dsp:txXfrm>
        <a:off x="0" y="3434195"/>
        <a:ext cx="2962656" cy="1089501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4ED096-1833-436D-9AB0-D8892301D500}">
      <dsp:nvSpPr>
        <dsp:cNvPr id="0" name=""/>
        <dsp:cNvSpPr/>
      </dsp:nvSpPr>
      <dsp:spPr>
        <a:xfrm>
          <a:off x="3155" y="0"/>
          <a:ext cx="2143869" cy="10719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Language containment </a:t>
          </a:r>
          <a:r>
            <a:rPr lang="en-US" sz="2000" kern="1200" dirty="0" smtClean="0">
              <a:sym typeface="Wingdings" pitchFamily="2" charset="2"/>
            </a:rPr>
            <a:t></a:t>
          </a:r>
          <a:r>
            <a:rPr lang="en-US" sz="2000" kern="1200" dirty="0" smtClean="0"/>
            <a:t> refinement</a:t>
          </a:r>
          <a:endParaRPr lang="en-US" sz="2000" kern="1200" dirty="0"/>
        </a:p>
      </dsp:txBody>
      <dsp:txXfrm>
        <a:off x="3155" y="0"/>
        <a:ext cx="2143869" cy="1071934"/>
      </dsp:txXfrm>
    </dsp:sp>
    <dsp:sp modelId="{35458E99-ACB2-4C54-9A9F-5DE1C87EC1B9}">
      <dsp:nvSpPr>
        <dsp:cNvPr id="0" name=""/>
        <dsp:cNvSpPr/>
      </dsp:nvSpPr>
      <dsp:spPr>
        <a:xfrm>
          <a:off x="3348" y="1410513"/>
          <a:ext cx="2143869" cy="10719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Convert C code to guarded commands (GC)</a:t>
          </a:r>
          <a:endParaRPr lang="en-US" sz="2000" kern="1200" dirty="0"/>
        </a:p>
      </dsp:txBody>
      <dsp:txXfrm>
        <a:off x="3348" y="1410513"/>
        <a:ext cx="2143869" cy="1071934"/>
      </dsp:txXfrm>
    </dsp:sp>
    <dsp:sp modelId="{C3C6AAB4-FE97-415B-BD4A-94F121169877}">
      <dsp:nvSpPr>
        <dsp:cNvPr id="0" name=""/>
        <dsp:cNvSpPr/>
      </dsp:nvSpPr>
      <dsp:spPr>
        <a:xfrm>
          <a:off x="2147217" y="1917037"/>
          <a:ext cx="857547" cy="58886"/>
        </a:xfrm>
        <a:custGeom>
          <a:avLst/>
          <a:gdLst/>
          <a:ahLst/>
          <a:cxnLst/>
          <a:rect l="0" t="0" r="0" b="0"/>
          <a:pathLst>
            <a:path>
              <a:moveTo>
                <a:pt x="0" y="29443"/>
              </a:moveTo>
              <a:lnTo>
                <a:pt x="857547" y="2944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54552" y="1925042"/>
        <a:ext cx="42877" cy="42877"/>
      </dsp:txXfrm>
    </dsp:sp>
    <dsp:sp modelId="{30D337C0-61DD-49DC-BFAB-15985237C636}">
      <dsp:nvSpPr>
        <dsp:cNvPr id="0" name=""/>
        <dsp:cNvSpPr/>
      </dsp:nvSpPr>
      <dsp:spPr>
        <a:xfrm>
          <a:off x="3004765" y="1410513"/>
          <a:ext cx="2143869" cy="10719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Check language containment to prove GC is in PGCL</a:t>
          </a:r>
          <a:endParaRPr lang="en-US" sz="2000" kern="1200" dirty="0"/>
        </a:p>
      </dsp:txBody>
      <dsp:txXfrm>
        <a:off x="3004765" y="1410513"/>
        <a:ext cx="2143869" cy="1071934"/>
      </dsp:txXfrm>
    </dsp:sp>
    <dsp:sp modelId="{EA3A9F1A-D60B-425E-9A73-3DE568B10887}">
      <dsp:nvSpPr>
        <dsp:cNvPr id="0" name=""/>
        <dsp:cNvSpPr/>
      </dsp:nvSpPr>
      <dsp:spPr>
        <a:xfrm rot="19457599">
          <a:off x="5049371" y="1608856"/>
          <a:ext cx="1056073" cy="58886"/>
        </a:xfrm>
        <a:custGeom>
          <a:avLst/>
          <a:gdLst/>
          <a:ahLst/>
          <a:cxnLst/>
          <a:rect l="0" t="0" r="0" b="0"/>
          <a:pathLst>
            <a:path>
              <a:moveTo>
                <a:pt x="0" y="29443"/>
              </a:moveTo>
              <a:lnTo>
                <a:pt x="1056073" y="2944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5551006" y="1611898"/>
        <a:ext cx="52803" cy="52803"/>
      </dsp:txXfrm>
    </dsp:sp>
    <dsp:sp modelId="{C3410A64-5DAE-426B-AC59-58800133A941}">
      <dsp:nvSpPr>
        <dsp:cNvPr id="0" name=""/>
        <dsp:cNvSpPr/>
      </dsp:nvSpPr>
      <dsp:spPr>
        <a:xfrm>
          <a:off x="6006182" y="794151"/>
          <a:ext cx="2143869" cy="10719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Yes, results apply.</a:t>
          </a:r>
          <a:endParaRPr lang="en-US" sz="2000" kern="1200" dirty="0"/>
        </a:p>
      </dsp:txBody>
      <dsp:txXfrm>
        <a:off x="6006182" y="794151"/>
        <a:ext cx="2143869" cy="1071934"/>
      </dsp:txXfrm>
    </dsp:sp>
    <dsp:sp modelId="{0EA920A8-F004-4885-909D-B523BC462DB6}">
      <dsp:nvSpPr>
        <dsp:cNvPr id="0" name=""/>
        <dsp:cNvSpPr/>
      </dsp:nvSpPr>
      <dsp:spPr>
        <a:xfrm rot="2142401">
          <a:off x="5049371" y="2225219"/>
          <a:ext cx="1056073" cy="58886"/>
        </a:xfrm>
        <a:custGeom>
          <a:avLst/>
          <a:gdLst/>
          <a:ahLst/>
          <a:cxnLst/>
          <a:rect l="0" t="0" r="0" b="0"/>
          <a:pathLst>
            <a:path>
              <a:moveTo>
                <a:pt x="0" y="29443"/>
              </a:moveTo>
              <a:lnTo>
                <a:pt x="1056073" y="2944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5551006" y="2228260"/>
        <a:ext cx="52803" cy="52803"/>
      </dsp:txXfrm>
    </dsp:sp>
    <dsp:sp modelId="{193F8E29-3C2E-4318-938A-D50FC4657E64}">
      <dsp:nvSpPr>
        <dsp:cNvPr id="0" name=""/>
        <dsp:cNvSpPr/>
      </dsp:nvSpPr>
      <dsp:spPr>
        <a:xfrm>
          <a:off x="6006182" y="2026876"/>
          <a:ext cx="2143869" cy="10719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No, modify or results do not apply.</a:t>
          </a:r>
          <a:endParaRPr lang="en-US" sz="2000" kern="1200" dirty="0"/>
        </a:p>
      </dsp:txBody>
      <dsp:txXfrm>
        <a:off x="6006182" y="2026876"/>
        <a:ext cx="2143869" cy="1071934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903083-B4D3-46E7-97C6-4361BB7DE311}">
      <dsp:nvSpPr>
        <dsp:cNvPr id="0" name=""/>
        <dsp:cNvSpPr/>
      </dsp:nvSpPr>
      <dsp:spPr>
        <a:xfrm>
          <a:off x="38620" y="1947552"/>
          <a:ext cx="1383079" cy="691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/>
            <a:t>Verification</a:t>
          </a:r>
          <a:endParaRPr lang="en-US" sz="2000" b="0" kern="1200" dirty="0"/>
        </a:p>
      </dsp:txBody>
      <dsp:txXfrm>
        <a:off x="38620" y="1947552"/>
        <a:ext cx="1383079" cy="691539"/>
      </dsp:txXfrm>
    </dsp:sp>
    <dsp:sp modelId="{EE5D9EAE-2E5A-423B-A934-BE45F5BC0EA6}">
      <dsp:nvSpPr>
        <dsp:cNvPr id="0" name=""/>
        <dsp:cNvSpPr/>
      </dsp:nvSpPr>
      <dsp:spPr>
        <a:xfrm rot="17457105">
          <a:off x="924741" y="1559974"/>
          <a:ext cx="1547147" cy="21841"/>
        </a:xfrm>
        <a:custGeom>
          <a:avLst/>
          <a:gdLst/>
          <a:ahLst/>
          <a:cxnLst/>
          <a:rect l="0" t="0" r="0" b="0"/>
          <a:pathLst>
            <a:path>
              <a:moveTo>
                <a:pt x="0" y="10920"/>
              </a:moveTo>
              <a:lnTo>
                <a:pt x="1547147" y="109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7457105">
        <a:off x="1659636" y="1532216"/>
        <a:ext cx="77357" cy="77357"/>
      </dsp:txXfrm>
    </dsp:sp>
    <dsp:sp modelId="{8FA2F9EF-8149-4F74-A57D-D4CF3E051809}">
      <dsp:nvSpPr>
        <dsp:cNvPr id="0" name=""/>
        <dsp:cNvSpPr/>
      </dsp:nvSpPr>
      <dsp:spPr>
        <a:xfrm>
          <a:off x="1974930" y="397131"/>
          <a:ext cx="1681699" cy="90267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1. Model system &amp; property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974930" y="397131"/>
        <a:ext cx="1681699" cy="902673"/>
      </dsp:txXfrm>
    </dsp:sp>
    <dsp:sp modelId="{BA92F291-6496-490B-83A5-5257D7192D90}">
      <dsp:nvSpPr>
        <dsp:cNvPr id="0" name=""/>
        <dsp:cNvSpPr/>
      </dsp:nvSpPr>
      <dsp:spPr>
        <a:xfrm>
          <a:off x="3656630" y="837547"/>
          <a:ext cx="553231" cy="21841"/>
        </a:xfrm>
        <a:custGeom>
          <a:avLst/>
          <a:gdLst/>
          <a:ahLst/>
          <a:cxnLst/>
          <a:rect l="0" t="0" r="0" b="0"/>
          <a:pathLst>
            <a:path>
              <a:moveTo>
                <a:pt x="0" y="10920"/>
              </a:moveTo>
              <a:lnTo>
                <a:pt x="553231" y="109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919415" y="834637"/>
        <a:ext cx="27661" cy="27661"/>
      </dsp:txXfrm>
    </dsp:sp>
    <dsp:sp modelId="{98597317-FDF3-4593-B3D2-F28E0CC0621F}">
      <dsp:nvSpPr>
        <dsp:cNvPr id="0" name=""/>
        <dsp:cNvSpPr/>
      </dsp:nvSpPr>
      <dsp:spPr>
        <a:xfrm>
          <a:off x="4209862" y="5295"/>
          <a:ext cx="2136677" cy="1686346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Apply Parametricity to reduce data structure size</a:t>
          </a:r>
          <a:endParaRPr lang="en-US" sz="2000" b="0" kern="1200" dirty="0">
            <a:solidFill>
              <a:schemeClr val="tx1"/>
            </a:solidFill>
          </a:endParaRPr>
        </a:p>
      </dsp:txBody>
      <dsp:txXfrm>
        <a:off x="4209862" y="5295"/>
        <a:ext cx="2136677" cy="1686346"/>
      </dsp:txXfrm>
    </dsp:sp>
    <dsp:sp modelId="{2EA0C3BC-0368-4120-B014-1FA788E7DA56}">
      <dsp:nvSpPr>
        <dsp:cNvPr id="0" name=""/>
        <dsp:cNvSpPr/>
      </dsp:nvSpPr>
      <dsp:spPr>
        <a:xfrm rot="4100930">
          <a:off x="948586" y="2979233"/>
          <a:ext cx="1499456" cy="21841"/>
        </a:xfrm>
        <a:custGeom>
          <a:avLst/>
          <a:gdLst/>
          <a:ahLst/>
          <a:cxnLst/>
          <a:rect l="0" t="0" r="0" b="0"/>
          <a:pathLst>
            <a:path>
              <a:moveTo>
                <a:pt x="0" y="10920"/>
              </a:moveTo>
              <a:lnTo>
                <a:pt x="1499456" y="109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4100930">
        <a:off x="1660828" y="2952668"/>
        <a:ext cx="74972" cy="74972"/>
      </dsp:txXfrm>
    </dsp:sp>
    <dsp:sp modelId="{AE599ECF-A870-449E-A725-0ED533075F91}">
      <dsp:nvSpPr>
        <dsp:cNvPr id="0" name=""/>
        <dsp:cNvSpPr/>
      </dsp:nvSpPr>
      <dsp:spPr>
        <a:xfrm>
          <a:off x="1974930" y="3184462"/>
          <a:ext cx="1764158" cy="1005048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2. Source-level Verification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974930" y="3184462"/>
        <a:ext cx="1764158" cy="1005048"/>
      </dsp:txXfrm>
    </dsp:sp>
    <dsp:sp modelId="{23F29DAC-2200-4793-A4DA-FA1C93CC4FA7}">
      <dsp:nvSpPr>
        <dsp:cNvPr id="0" name=""/>
        <dsp:cNvSpPr/>
      </dsp:nvSpPr>
      <dsp:spPr>
        <a:xfrm rot="17940450">
          <a:off x="3445274" y="3177192"/>
          <a:ext cx="1140862" cy="21841"/>
        </a:xfrm>
        <a:custGeom>
          <a:avLst/>
          <a:gdLst/>
          <a:ahLst/>
          <a:cxnLst/>
          <a:rect l="0" t="0" r="0" b="0"/>
          <a:pathLst>
            <a:path>
              <a:moveTo>
                <a:pt x="0" y="10920"/>
              </a:moveTo>
              <a:lnTo>
                <a:pt x="1140862" y="109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7940450">
        <a:off x="3987183" y="3159591"/>
        <a:ext cx="57043" cy="57043"/>
      </dsp:txXfrm>
    </dsp:sp>
    <dsp:sp modelId="{2074D6A0-0080-4613-9CCD-291DA0F31064}">
      <dsp:nvSpPr>
        <dsp:cNvPr id="0" name=""/>
        <dsp:cNvSpPr/>
      </dsp:nvSpPr>
      <dsp:spPr>
        <a:xfrm>
          <a:off x="4292321" y="1862988"/>
          <a:ext cx="2022490" cy="1652502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Relate abstract models and C code</a:t>
          </a:r>
          <a:endParaRPr lang="en-US" sz="2000" kern="1200" dirty="0"/>
        </a:p>
      </dsp:txBody>
      <dsp:txXfrm>
        <a:off x="4292321" y="1862988"/>
        <a:ext cx="2022490" cy="1652502"/>
      </dsp:txXfrm>
    </dsp:sp>
    <dsp:sp modelId="{7716B174-7CF2-4D50-AB31-87FD80553088}">
      <dsp:nvSpPr>
        <dsp:cNvPr id="0" name=""/>
        <dsp:cNvSpPr/>
      </dsp:nvSpPr>
      <dsp:spPr>
        <a:xfrm>
          <a:off x="6314811" y="2678318"/>
          <a:ext cx="439459" cy="21841"/>
        </a:xfrm>
        <a:custGeom>
          <a:avLst/>
          <a:gdLst/>
          <a:ahLst/>
          <a:cxnLst/>
          <a:rect l="0" t="0" r="0" b="0"/>
          <a:pathLst>
            <a:path>
              <a:moveTo>
                <a:pt x="0" y="10920"/>
              </a:moveTo>
              <a:lnTo>
                <a:pt x="439459" y="109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6523554" y="2678252"/>
        <a:ext cx="21972" cy="21972"/>
      </dsp:txXfrm>
    </dsp:sp>
    <dsp:sp modelId="{923E7B50-6AAB-4E04-97FD-79FF05FDC62E}">
      <dsp:nvSpPr>
        <dsp:cNvPr id="0" name=""/>
        <dsp:cNvSpPr/>
      </dsp:nvSpPr>
      <dsp:spPr>
        <a:xfrm>
          <a:off x="6754271" y="1795372"/>
          <a:ext cx="1399136" cy="1787733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Prove refinement &amp; build refinement checker</a:t>
          </a:r>
          <a:endParaRPr lang="en-US" sz="2000" kern="1200" dirty="0"/>
        </a:p>
      </dsp:txBody>
      <dsp:txXfrm>
        <a:off x="6754271" y="1795372"/>
        <a:ext cx="1399136" cy="1787733"/>
      </dsp:txXfrm>
    </dsp:sp>
    <dsp:sp modelId="{0BAF72CF-27A0-4456-B7EA-12A80F7CEB99}">
      <dsp:nvSpPr>
        <dsp:cNvPr id="0" name=""/>
        <dsp:cNvSpPr/>
      </dsp:nvSpPr>
      <dsp:spPr>
        <a:xfrm rot="3667695">
          <a:off x="3442824" y="4177739"/>
          <a:ext cx="1145761" cy="21841"/>
        </a:xfrm>
        <a:custGeom>
          <a:avLst/>
          <a:gdLst/>
          <a:ahLst/>
          <a:cxnLst/>
          <a:rect l="0" t="0" r="0" b="0"/>
          <a:pathLst>
            <a:path>
              <a:moveTo>
                <a:pt x="0" y="10920"/>
              </a:moveTo>
              <a:lnTo>
                <a:pt x="1145761" y="109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3667695">
        <a:off x="3987061" y="4160016"/>
        <a:ext cx="57288" cy="57288"/>
      </dsp:txXfrm>
    </dsp:sp>
    <dsp:sp modelId="{4299EEFC-3DCF-41A0-AEF4-58231FF2FD0C}">
      <dsp:nvSpPr>
        <dsp:cNvPr id="0" name=""/>
        <dsp:cNvSpPr/>
      </dsp:nvSpPr>
      <dsp:spPr>
        <a:xfrm>
          <a:off x="4292321" y="3869680"/>
          <a:ext cx="1925591" cy="1641306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Adversary abstraction to identify security-relevant code</a:t>
          </a:r>
          <a:endParaRPr lang="en-US" sz="2000" b="0" kern="1200" dirty="0">
            <a:solidFill>
              <a:schemeClr val="tx1"/>
            </a:solidFill>
          </a:endParaRPr>
        </a:p>
      </dsp:txBody>
      <dsp:txXfrm>
        <a:off x="4292321" y="3869680"/>
        <a:ext cx="1925591" cy="1641306"/>
      </dsp:txXfrm>
    </dsp:sp>
    <dsp:sp modelId="{919C25F4-F2F4-462B-ACAB-A301C346F60A}">
      <dsp:nvSpPr>
        <dsp:cNvPr id="0" name=""/>
        <dsp:cNvSpPr/>
      </dsp:nvSpPr>
      <dsp:spPr>
        <a:xfrm>
          <a:off x="6217913" y="4679412"/>
          <a:ext cx="553231" cy="21841"/>
        </a:xfrm>
        <a:custGeom>
          <a:avLst/>
          <a:gdLst/>
          <a:ahLst/>
          <a:cxnLst/>
          <a:rect l="0" t="0" r="0" b="0"/>
          <a:pathLst>
            <a:path>
              <a:moveTo>
                <a:pt x="0" y="10920"/>
              </a:moveTo>
              <a:lnTo>
                <a:pt x="553231" y="109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6480698" y="4676502"/>
        <a:ext cx="27661" cy="27661"/>
      </dsp:txXfrm>
    </dsp:sp>
    <dsp:sp modelId="{162601EE-C654-439F-9543-B65067881D7F}">
      <dsp:nvSpPr>
        <dsp:cNvPr id="0" name=""/>
        <dsp:cNvSpPr/>
      </dsp:nvSpPr>
      <dsp:spPr>
        <a:xfrm>
          <a:off x="6771144" y="3686837"/>
          <a:ext cx="1364891" cy="2006992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Prove soundness &amp; build abstractor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771144" y="3686837"/>
        <a:ext cx="1364891" cy="20069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F0309F-564E-4D87-BB14-343853B6BBF0}">
      <dsp:nvSpPr>
        <dsp:cNvPr id="0" name=""/>
        <dsp:cNvSpPr/>
      </dsp:nvSpPr>
      <dsp:spPr>
        <a:xfrm>
          <a:off x="0" y="145654"/>
          <a:ext cx="81534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Limitations</a:t>
          </a:r>
          <a:endParaRPr lang="en-US" sz="2600" kern="1200" dirty="0"/>
        </a:p>
      </dsp:txBody>
      <dsp:txXfrm>
        <a:off x="0" y="145654"/>
        <a:ext cx="8153400" cy="719549"/>
      </dsp:txXfrm>
    </dsp:sp>
    <dsp:sp modelId="{1A82A9BF-92BD-41BD-A063-CB6D171479DD}">
      <dsp:nvSpPr>
        <dsp:cNvPr id="0" name=""/>
        <dsp:cNvSpPr/>
      </dsp:nvSpPr>
      <dsp:spPr>
        <a:xfrm>
          <a:off x="0" y="865204"/>
          <a:ext cx="8153400" cy="152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Manual verification effort for theorem proving is high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Small TCBs alone don’t enable automated formal verification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Major source of complexity for model checking is size of data structures</a:t>
          </a:r>
          <a:endParaRPr lang="en-US" sz="2000" kern="1200" dirty="0"/>
        </a:p>
      </dsp:txBody>
      <dsp:txXfrm>
        <a:off x="0" y="865204"/>
        <a:ext cx="8153400" cy="1521450"/>
      </dsp:txXfrm>
    </dsp:sp>
    <dsp:sp modelId="{85384EB8-C7C7-4864-ACEA-5BBE22C407F2}">
      <dsp:nvSpPr>
        <dsp:cNvPr id="0" name=""/>
        <dsp:cNvSpPr/>
      </dsp:nvSpPr>
      <dsp:spPr>
        <a:xfrm>
          <a:off x="0" y="2386654"/>
          <a:ext cx="8153400" cy="6242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Our Goal</a:t>
          </a:r>
          <a:endParaRPr lang="en-US" sz="2600" kern="1200" dirty="0"/>
        </a:p>
      </dsp:txBody>
      <dsp:txXfrm>
        <a:off x="0" y="2386654"/>
        <a:ext cx="8153400" cy="624216"/>
      </dsp:txXfrm>
    </dsp:sp>
    <dsp:sp modelId="{300F38AD-78F0-4583-B0EA-3A3D9D29484E}">
      <dsp:nvSpPr>
        <dsp:cNvPr id="0" name=""/>
        <dsp:cNvSpPr/>
      </dsp:nvSpPr>
      <dsp:spPr>
        <a:xfrm>
          <a:off x="0" y="3010870"/>
          <a:ext cx="8153400" cy="729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Overcome limitations by exploiting structure of protection mechanisms </a:t>
          </a:r>
          <a:endParaRPr lang="en-US" sz="2000" kern="1200" dirty="0"/>
        </a:p>
      </dsp:txBody>
      <dsp:txXfrm>
        <a:off x="0" y="3010870"/>
        <a:ext cx="8153400" cy="7296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A27BFD-031B-4956-B078-89065FB36549}">
      <dsp:nvSpPr>
        <dsp:cNvPr id="0" name=""/>
        <dsp:cNvSpPr/>
      </dsp:nvSpPr>
      <dsp:spPr>
        <a:xfrm>
          <a:off x="0" y="7706"/>
          <a:ext cx="8153400" cy="1266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Automatic source-level verification of OS protection mechanisms can be realized by:</a:t>
          </a:r>
          <a:endParaRPr lang="en-US" sz="3200" kern="1200" dirty="0"/>
        </a:p>
      </dsp:txBody>
      <dsp:txXfrm>
        <a:off x="0" y="7706"/>
        <a:ext cx="8153400" cy="1266456"/>
      </dsp:txXfrm>
    </dsp:sp>
    <dsp:sp modelId="{E9B475CE-8AE6-4889-A446-A14CBD9ED432}">
      <dsp:nvSpPr>
        <dsp:cNvPr id="0" name=""/>
        <dsp:cNvSpPr/>
      </dsp:nvSpPr>
      <dsp:spPr>
        <a:xfrm>
          <a:off x="0" y="1274163"/>
          <a:ext cx="8153400" cy="3061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b="1" kern="1200" dirty="0" smtClean="0"/>
            <a:t>Parametrically</a:t>
          </a:r>
          <a:r>
            <a:rPr lang="en-US" sz="2500" kern="1200" dirty="0" smtClean="0"/>
            <a:t> reasoning about protection data structures and </a:t>
          </a:r>
          <a:endParaRPr lang="en-US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b="0" kern="1200" dirty="0" smtClean="0"/>
            <a:t>Using</a:t>
          </a:r>
          <a:r>
            <a:rPr lang="en-US" sz="2500" b="1" kern="1200" dirty="0" smtClean="0"/>
            <a:t> refinement</a:t>
          </a:r>
          <a:r>
            <a:rPr lang="en-US" sz="2500" kern="1200" dirty="0" smtClean="0"/>
            <a:t> to carry verification down to source code level</a:t>
          </a:r>
          <a:endParaRPr lang="en-US" sz="2500" kern="1200" dirty="0"/>
        </a:p>
      </dsp:txBody>
      <dsp:txXfrm>
        <a:off x="0" y="1274163"/>
        <a:ext cx="8153400" cy="30615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903083-B4D3-46E7-97C6-4361BB7DE311}">
      <dsp:nvSpPr>
        <dsp:cNvPr id="0" name=""/>
        <dsp:cNvSpPr/>
      </dsp:nvSpPr>
      <dsp:spPr>
        <a:xfrm>
          <a:off x="5540" y="2358156"/>
          <a:ext cx="1394199" cy="697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/>
            <a:t>Verification</a:t>
          </a:r>
          <a:endParaRPr lang="en-US" sz="2000" b="0" kern="1200" dirty="0"/>
        </a:p>
      </dsp:txBody>
      <dsp:txXfrm>
        <a:off x="5540" y="2358156"/>
        <a:ext cx="1394199" cy="697099"/>
      </dsp:txXfrm>
    </dsp:sp>
    <dsp:sp modelId="{EE5D9EAE-2E5A-423B-A934-BE45F5BC0EA6}">
      <dsp:nvSpPr>
        <dsp:cNvPr id="0" name=""/>
        <dsp:cNvSpPr/>
      </dsp:nvSpPr>
      <dsp:spPr>
        <a:xfrm rot="17817231">
          <a:off x="1063409" y="2147351"/>
          <a:ext cx="1230340" cy="22017"/>
        </a:xfrm>
        <a:custGeom>
          <a:avLst/>
          <a:gdLst/>
          <a:ahLst/>
          <a:cxnLst/>
          <a:rect l="0" t="0" r="0" b="0"/>
          <a:pathLst>
            <a:path>
              <a:moveTo>
                <a:pt x="0" y="11008"/>
              </a:moveTo>
              <a:lnTo>
                <a:pt x="1230340" y="1100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7817231">
        <a:off x="1647821" y="2127601"/>
        <a:ext cx="61517" cy="61517"/>
      </dsp:txXfrm>
    </dsp:sp>
    <dsp:sp modelId="{8FA2F9EF-8149-4F74-A57D-D4CF3E051809}">
      <dsp:nvSpPr>
        <dsp:cNvPr id="0" name=""/>
        <dsp:cNvSpPr/>
      </dsp:nvSpPr>
      <dsp:spPr>
        <a:xfrm>
          <a:off x="1957419" y="1155049"/>
          <a:ext cx="1695220" cy="909931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Model system &amp; property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957419" y="1155049"/>
        <a:ext cx="1695220" cy="909931"/>
      </dsp:txXfrm>
    </dsp:sp>
    <dsp:sp modelId="{BA92F291-6496-490B-83A5-5257D7192D90}">
      <dsp:nvSpPr>
        <dsp:cNvPr id="0" name=""/>
        <dsp:cNvSpPr/>
      </dsp:nvSpPr>
      <dsp:spPr>
        <a:xfrm>
          <a:off x="3652640" y="1599006"/>
          <a:ext cx="557679" cy="22017"/>
        </a:xfrm>
        <a:custGeom>
          <a:avLst/>
          <a:gdLst/>
          <a:ahLst/>
          <a:cxnLst/>
          <a:rect l="0" t="0" r="0" b="0"/>
          <a:pathLst>
            <a:path>
              <a:moveTo>
                <a:pt x="0" y="11008"/>
              </a:moveTo>
              <a:lnTo>
                <a:pt x="557679" y="1100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917538" y="1596072"/>
        <a:ext cx="27883" cy="27883"/>
      </dsp:txXfrm>
    </dsp:sp>
    <dsp:sp modelId="{98597317-FDF3-4593-B3D2-F28E0CC0621F}">
      <dsp:nvSpPr>
        <dsp:cNvPr id="0" name=""/>
        <dsp:cNvSpPr/>
      </dsp:nvSpPr>
      <dsp:spPr>
        <a:xfrm>
          <a:off x="4210320" y="760062"/>
          <a:ext cx="2153856" cy="169990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Apply Parametricity to reduce data structure size</a:t>
          </a:r>
          <a:endParaRPr lang="en-US" sz="2000" b="0" kern="1200" dirty="0">
            <a:solidFill>
              <a:schemeClr val="tx1"/>
            </a:solidFill>
          </a:endParaRPr>
        </a:p>
      </dsp:txBody>
      <dsp:txXfrm>
        <a:off x="4210320" y="760062"/>
        <a:ext cx="2153856" cy="1699905"/>
      </dsp:txXfrm>
    </dsp:sp>
    <dsp:sp modelId="{2EA0C3BC-0368-4120-B014-1FA788E7DA56}">
      <dsp:nvSpPr>
        <dsp:cNvPr id="0" name=""/>
        <dsp:cNvSpPr/>
      </dsp:nvSpPr>
      <dsp:spPr>
        <a:xfrm rot="3714889">
          <a:off x="1086291" y="3218243"/>
          <a:ext cx="1184577" cy="22017"/>
        </a:xfrm>
        <a:custGeom>
          <a:avLst/>
          <a:gdLst/>
          <a:ahLst/>
          <a:cxnLst/>
          <a:rect l="0" t="0" r="0" b="0"/>
          <a:pathLst>
            <a:path>
              <a:moveTo>
                <a:pt x="0" y="11008"/>
              </a:moveTo>
              <a:lnTo>
                <a:pt x="1184577" y="1100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3714889">
        <a:off x="1648965" y="3199637"/>
        <a:ext cx="59228" cy="59228"/>
      </dsp:txXfrm>
    </dsp:sp>
    <dsp:sp modelId="{AE599ECF-A870-449E-A725-0ED533075F91}">
      <dsp:nvSpPr>
        <dsp:cNvPr id="0" name=""/>
        <dsp:cNvSpPr/>
      </dsp:nvSpPr>
      <dsp:spPr>
        <a:xfrm>
          <a:off x="1957419" y="3245232"/>
          <a:ext cx="1778342" cy="1013129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Source-level Verification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957419" y="3245232"/>
        <a:ext cx="1778342" cy="1013129"/>
      </dsp:txXfrm>
    </dsp:sp>
    <dsp:sp modelId="{23F29DAC-2200-4793-A4DA-FA1C93CC4FA7}">
      <dsp:nvSpPr>
        <dsp:cNvPr id="0" name=""/>
        <dsp:cNvSpPr/>
      </dsp:nvSpPr>
      <dsp:spPr>
        <a:xfrm>
          <a:off x="3735762" y="3740789"/>
          <a:ext cx="557679" cy="22017"/>
        </a:xfrm>
        <a:custGeom>
          <a:avLst/>
          <a:gdLst/>
          <a:ahLst/>
          <a:cxnLst/>
          <a:rect l="0" t="0" r="0" b="0"/>
          <a:pathLst>
            <a:path>
              <a:moveTo>
                <a:pt x="0" y="11008"/>
              </a:moveTo>
              <a:lnTo>
                <a:pt x="557679" y="1100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000660" y="3737855"/>
        <a:ext cx="27883" cy="27883"/>
      </dsp:txXfrm>
    </dsp:sp>
    <dsp:sp modelId="{2074D6A0-0080-4613-9CCD-291DA0F31064}">
      <dsp:nvSpPr>
        <dsp:cNvPr id="0" name=""/>
        <dsp:cNvSpPr/>
      </dsp:nvSpPr>
      <dsp:spPr>
        <a:xfrm>
          <a:off x="4293442" y="2918902"/>
          <a:ext cx="2038751" cy="166578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Relate abstract models and C code</a:t>
          </a:r>
          <a:endParaRPr lang="en-US" sz="2000" kern="1200" dirty="0"/>
        </a:p>
      </dsp:txBody>
      <dsp:txXfrm>
        <a:off x="4293442" y="2918902"/>
        <a:ext cx="2038751" cy="1665789"/>
      </dsp:txXfrm>
    </dsp:sp>
    <dsp:sp modelId="{7716B174-7CF2-4D50-AB31-87FD80553088}">
      <dsp:nvSpPr>
        <dsp:cNvPr id="0" name=""/>
        <dsp:cNvSpPr/>
      </dsp:nvSpPr>
      <dsp:spPr>
        <a:xfrm>
          <a:off x="6332193" y="3740789"/>
          <a:ext cx="442992" cy="22017"/>
        </a:xfrm>
        <a:custGeom>
          <a:avLst/>
          <a:gdLst/>
          <a:ahLst/>
          <a:cxnLst/>
          <a:rect l="0" t="0" r="0" b="0"/>
          <a:pathLst>
            <a:path>
              <a:moveTo>
                <a:pt x="0" y="11008"/>
              </a:moveTo>
              <a:lnTo>
                <a:pt x="442992" y="1100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6542615" y="3740722"/>
        <a:ext cx="22149" cy="22149"/>
      </dsp:txXfrm>
    </dsp:sp>
    <dsp:sp modelId="{923E7B50-6AAB-4E04-97FD-79FF05FDC62E}">
      <dsp:nvSpPr>
        <dsp:cNvPr id="0" name=""/>
        <dsp:cNvSpPr/>
      </dsp:nvSpPr>
      <dsp:spPr>
        <a:xfrm>
          <a:off x="6775186" y="2564532"/>
          <a:ext cx="1410385" cy="237453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Prove refinement &amp;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build refinement checker</a:t>
          </a:r>
          <a:endParaRPr lang="en-US" sz="2000" kern="1200" dirty="0"/>
        </a:p>
      </dsp:txBody>
      <dsp:txXfrm>
        <a:off x="6775186" y="2564532"/>
        <a:ext cx="1410385" cy="237453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231A89-7ED2-4012-A439-E387D8181AC1}">
      <dsp:nvSpPr>
        <dsp:cNvPr id="0" name=""/>
        <dsp:cNvSpPr/>
      </dsp:nvSpPr>
      <dsp:spPr>
        <a:xfrm>
          <a:off x="0" y="210270"/>
          <a:ext cx="8153400" cy="1811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520700" rIns="632794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Protection mechanisms of </a:t>
          </a:r>
          <a:r>
            <a:rPr lang="en-US" sz="2500" kern="1200" dirty="0" err="1" smtClean="0"/>
            <a:t>Xen</a:t>
          </a:r>
          <a:r>
            <a:rPr lang="en-US" sz="2500" kern="1200" dirty="0" smtClean="0"/>
            <a:t>, </a:t>
          </a:r>
          <a:r>
            <a:rPr lang="en-US" sz="2500" kern="1200" dirty="0" err="1" smtClean="0"/>
            <a:t>TrustVisor</a:t>
          </a:r>
          <a:r>
            <a:rPr lang="en-US" sz="2500" kern="1200" dirty="0" smtClean="0"/>
            <a:t>, SecVisor</a:t>
          </a:r>
          <a:endParaRPr lang="en-US" sz="2500" kern="1200" dirty="0"/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Manages protection data structures, performs permission and bounds checks</a:t>
          </a:r>
          <a:endParaRPr lang="en-US" sz="2500" kern="1200" dirty="0"/>
        </a:p>
      </dsp:txBody>
      <dsp:txXfrm>
        <a:off x="0" y="210270"/>
        <a:ext cx="8153400" cy="1811250"/>
      </dsp:txXfrm>
    </dsp:sp>
    <dsp:sp modelId="{BCDF5214-171E-439C-8B33-DB62296135B4}">
      <dsp:nvSpPr>
        <dsp:cNvPr id="0" name=""/>
        <dsp:cNvSpPr/>
      </dsp:nvSpPr>
      <dsp:spPr>
        <a:xfrm>
          <a:off x="407670" y="93282"/>
          <a:ext cx="5707380" cy="485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Systems</a:t>
          </a:r>
          <a:endParaRPr lang="en-US" sz="2000" kern="1200" dirty="0"/>
        </a:p>
      </dsp:txBody>
      <dsp:txXfrm>
        <a:off x="407670" y="93282"/>
        <a:ext cx="5707380" cy="485987"/>
      </dsp:txXfrm>
    </dsp:sp>
    <dsp:sp modelId="{D2739B65-6D88-4399-A299-457365B3283F}">
      <dsp:nvSpPr>
        <dsp:cNvPr id="0" name=""/>
        <dsp:cNvSpPr/>
      </dsp:nvSpPr>
      <dsp:spPr>
        <a:xfrm>
          <a:off x="0" y="2310208"/>
          <a:ext cx="8153400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520700" rIns="632794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Address separation,  W </a:t>
          </a:r>
          <a:r>
            <a:rPr lang="en-US" sz="2500" kern="1200" dirty="0" err="1" smtClean="0"/>
            <a:t>xor</a:t>
          </a:r>
          <a:r>
            <a:rPr lang="en-US" sz="2500" kern="1200" dirty="0" smtClean="0"/>
            <a:t> X, access control</a:t>
          </a:r>
          <a:endParaRPr lang="en-US" sz="2500" kern="1200" dirty="0"/>
        </a:p>
      </dsp:txBody>
      <dsp:txXfrm>
        <a:off x="0" y="2310208"/>
        <a:ext cx="8153400" cy="1063125"/>
      </dsp:txXfrm>
    </dsp:sp>
    <dsp:sp modelId="{7A8D3857-A923-48EE-914D-A90CD7432875}">
      <dsp:nvSpPr>
        <dsp:cNvPr id="0" name=""/>
        <dsp:cNvSpPr/>
      </dsp:nvSpPr>
      <dsp:spPr>
        <a:xfrm>
          <a:off x="407670" y="2156520"/>
          <a:ext cx="5554992" cy="5226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Properties</a:t>
          </a:r>
          <a:endParaRPr lang="en-US" sz="2000" kern="1200" dirty="0"/>
        </a:p>
      </dsp:txBody>
      <dsp:txXfrm>
        <a:off x="407670" y="2156520"/>
        <a:ext cx="5554992" cy="522688"/>
      </dsp:txXfrm>
    </dsp:sp>
    <dsp:sp modelId="{2FAF7356-4363-4557-B786-F21784E12BC9}">
      <dsp:nvSpPr>
        <dsp:cNvPr id="0" name=""/>
        <dsp:cNvSpPr/>
      </dsp:nvSpPr>
      <dsp:spPr>
        <a:xfrm>
          <a:off x="0" y="3598155"/>
          <a:ext cx="8153400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520700" rIns="632794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Adversary constrained to system interface</a:t>
          </a:r>
          <a:endParaRPr lang="en-US" sz="2500" kern="1200" dirty="0"/>
        </a:p>
      </dsp:txBody>
      <dsp:txXfrm>
        <a:off x="0" y="3598155"/>
        <a:ext cx="8153400" cy="1063125"/>
      </dsp:txXfrm>
    </dsp:sp>
    <dsp:sp modelId="{3F3A9326-CF32-4617-B23C-CDF2ADEBE632}">
      <dsp:nvSpPr>
        <dsp:cNvPr id="0" name=""/>
        <dsp:cNvSpPr/>
      </dsp:nvSpPr>
      <dsp:spPr>
        <a:xfrm>
          <a:off x="407670" y="3508333"/>
          <a:ext cx="5669254" cy="458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Adversary model </a:t>
          </a:r>
          <a:endParaRPr lang="en-US" sz="2000" kern="1200" dirty="0"/>
        </a:p>
      </dsp:txBody>
      <dsp:txXfrm>
        <a:off x="407670" y="3508333"/>
        <a:ext cx="5669254" cy="45882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6E7BDF-6B15-432E-AA69-19175A65D881}">
      <dsp:nvSpPr>
        <dsp:cNvPr id="0" name=""/>
        <dsp:cNvSpPr/>
      </dsp:nvSpPr>
      <dsp:spPr>
        <a:xfrm>
          <a:off x="0" y="226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dirty="0" smtClean="0"/>
            <a:t>Security Kernels</a:t>
          </a:r>
          <a:endParaRPr lang="en-US" sz="3100" b="0" kern="1200" dirty="0"/>
        </a:p>
      </dsp:txBody>
      <dsp:txXfrm>
        <a:off x="0" y="2265"/>
        <a:ext cx="2962656" cy="1089501"/>
      </dsp:txXfrm>
    </dsp:sp>
    <dsp:sp modelId="{D7D452F2-8BBC-4A52-BE1D-52FEE22743D4}">
      <dsp:nvSpPr>
        <dsp:cNvPr id="0" name=""/>
        <dsp:cNvSpPr/>
      </dsp:nvSpPr>
      <dsp:spPr>
        <a:xfrm rot="5400000">
          <a:off x="5160327" y="-942478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/>
            <a:t>How we model adversaries</a:t>
          </a:r>
          <a:endParaRPr lang="en-US" sz="3200" kern="1200" dirty="0"/>
        </a:p>
      </dsp:txBody>
      <dsp:txXfrm rot="5400000">
        <a:off x="5160327" y="-942478"/>
        <a:ext cx="871601" cy="5266944"/>
      </dsp:txXfrm>
    </dsp:sp>
    <dsp:sp modelId="{DCB1810F-D064-487D-AFCA-385EAB549541}">
      <dsp:nvSpPr>
        <dsp:cNvPr id="0" name=""/>
        <dsp:cNvSpPr/>
      </dsp:nvSpPr>
      <dsp:spPr>
        <a:xfrm>
          <a:off x="0" y="1146242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Interfaces</a:t>
          </a:r>
          <a:endParaRPr lang="en-US" sz="3100" kern="1200" dirty="0"/>
        </a:p>
      </dsp:txBody>
      <dsp:txXfrm>
        <a:off x="0" y="1146242"/>
        <a:ext cx="2962656" cy="1089501"/>
      </dsp:txXfrm>
    </dsp:sp>
    <dsp:sp modelId="{A2C15648-E75F-41C7-97F3-7E681DE293CF}">
      <dsp:nvSpPr>
        <dsp:cNvPr id="0" name=""/>
        <dsp:cNvSpPr/>
      </dsp:nvSpPr>
      <dsp:spPr>
        <a:xfrm>
          <a:off x="0" y="2290219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Parametricity </a:t>
          </a:r>
          <a:endParaRPr lang="en-US" sz="3100" kern="1200" dirty="0"/>
        </a:p>
      </dsp:txBody>
      <dsp:txXfrm>
        <a:off x="0" y="2290219"/>
        <a:ext cx="2962656" cy="1089501"/>
      </dsp:txXfrm>
    </dsp:sp>
    <dsp:sp modelId="{987A9D18-244F-414E-BE55-1873EE0C5AAE}">
      <dsp:nvSpPr>
        <dsp:cNvPr id="0" name=""/>
        <dsp:cNvSpPr/>
      </dsp:nvSpPr>
      <dsp:spPr>
        <a:xfrm>
          <a:off x="0" y="343419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Refinement</a:t>
          </a:r>
          <a:endParaRPr lang="en-US" sz="3100" kern="1200" dirty="0"/>
        </a:p>
      </dsp:txBody>
      <dsp:txXfrm>
        <a:off x="0" y="3434195"/>
        <a:ext cx="2962656" cy="108950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595D49-B48B-4F4E-A7A9-CE6B61142840}">
      <dsp:nvSpPr>
        <dsp:cNvPr id="0" name=""/>
        <dsp:cNvSpPr/>
      </dsp:nvSpPr>
      <dsp:spPr>
        <a:xfrm>
          <a:off x="87064" y="1101"/>
          <a:ext cx="4778871" cy="28673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0" kern="1200" dirty="0" smtClean="0"/>
            <a:t>Key Insights:</a:t>
          </a:r>
          <a:endParaRPr lang="en-US" sz="2700" b="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Kernel page table is adversary-controlled data structure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Sync copies adversary-controlled data into memory 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Adversary is constrained to interface</a:t>
          </a:r>
          <a:endParaRPr lang="en-US" sz="2100" kern="1200" dirty="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 = {Sync(*) ,  Add(*,*) , Delete(*)}</a:t>
          </a:r>
          <a:endParaRPr lang="en-US" sz="2100" kern="1200" dirty="0"/>
        </a:p>
      </dsp:txBody>
      <dsp:txXfrm>
        <a:off x="87064" y="1101"/>
        <a:ext cx="4778871" cy="286732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F80887-7EAD-45CC-8CB8-E8EF46421A12}">
      <dsp:nvSpPr>
        <dsp:cNvPr id="0" name=""/>
        <dsp:cNvSpPr/>
      </dsp:nvSpPr>
      <dsp:spPr>
        <a:xfrm rot="3673192">
          <a:off x="2838641" y="3219432"/>
          <a:ext cx="808317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808317" y="1942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21E6E-9CE5-4E41-BF85-85E02D3C927A}">
      <dsp:nvSpPr>
        <dsp:cNvPr id="0" name=""/>
        <dsp:cNvSpPr/>
      </dsp:nvSpPr>
      <dsp:spPr>
        <a:xfrm rot="1307567">
          <a:off x="3307880" y="2598641"/>
          <a:ext cx="573931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573931" y="1942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E965B-52E0-49C9-98C6-B1C6149490E7}">
      <dsp:nvSpPr>
        <dsp:cNvPr id="0" name=""/>
        <dsp:cNvSpPr/>
      </dsp:nvSpPr>
      <dsp:spPr>
        <a:xfrm rot="20292433">
          <a:off x="3307880" y="1888473"/>
          <a:ext cx="573931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573931" y="1942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AC63D-01B0-4793-ABEC-1640EBCC23AC}">
      <dsp:nvSpPr>
        <dsp:cNvPr id="0" name=""/>
        <dsp:cNvSpPr/>
      </dsp:nvSpPr>
      <dsp:spPr>
        <a:xfrm rot="17927163">
          <a:off x="2838870" y="1267886"/>
          <a:ext cx="807897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807897" y="1942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2A004E-C6FA-445B-BA23-B9499768D187}">
      <dsp:nvSpPr>
        <dsp:cNvPr id="0" name=""/>
        <dsp:cNvSpPr/>
      </dsp:nvSpPr>
      <dsp:spPr>
        <a:xfrm>
          <a:off x="1818691" y="1374924"/>
          <a:ext cx="1776114" cy="1776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2FE26-AB53-4193-9075-2A222A50382E}">
      <dsp:nvSpPr>
        <dsp:cNvPr id="0" name=""/>
        <dsp:cNvSpPr/>
      </dsp:nvSpPr>
      <dsp:spPr>
        <a:xfrm>
          <a:off x="3179589" y="432"/>
          <a:ext cx="994282" cy="9942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Remote Adversary</a:t>
          </a:r>
          <a:endParaRPr lang="en-US" sz="1300" kern="1200" dirty="0"/>
        </a:p>
      </dsp:txBody>
      <dsp:txXfrm>
        <a:off x="3179589" y="432"/>
        <a:ext cx="994282" cy="994282"/>
      </dsp:txXfrm>
    </dsp:sp>
    <dsp:sp modelId="{FCA87E1B-7286-4E42-92D1-E9DFB2D6F04E}">
      <dsp:nvSpPr>
        <dsp:cNvPr id="0" name=""/>
        <dsp:cNvSpPr/>
      </dsp:nvSpPr>
      <dsp:spPr>
        <a:xfrm>
          <a:off x="4273300" y="432"/>
          <a:ext cx="1491423" cy="994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Constrained to network interface</a:t>
          </a:r>
          <a:endParaRPr lang="en-US" sz="1900" kern="1200" dirty="0"/>
        </a:p>
      </dsp:txBody>
      <dsp:txXfrm>
        <a:off x="4273300" y="432"/>
        <a:ext cx="1491423" cy="994282"/>
      </dsp:txXfrm>
    </dsp:sp>
    <dsp:sp modelId="{405F4F4E-ECBE-4A59-AD79-74CD4CB93BF8}">
      <dsp:nvSpPr>
        <dsp:cNvPr id="0" name=""/>
        <dsp:cNvSpPr/>
      </dsp:nvSpPr>
      <dsp:spPr>
        <a:xfrm>
          <a:off x="3825773" y="1119656"/>
          <a:ext cx="994282" cy="9942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Malicious Process</a:t>
          </a:r>
          <a:endParaRPr lang="en-US" sz="1300" kern="1200" dirty="0"/>
        </a:p>
      </dsp:txBody>
      <dsp:txXfrm>
        <a:off x="3825773" y="1119656"/>
        <a:ext cx="994282" cy="994282"/>
      </dsp:txXfrm>
    </dsp:sp>
    <dsp:sp modelId="{023AF9E9-DABD-46E7-8AD2-D661031B5404}">
      <dsp:nvSpPr>
        <dsp:cNvPr id="0" name=""/>
        <dsp:cNvSpPr/>
      </dsp:nvSpPr>
      <dsp:spPr>
        <a:xfrm>
          <a:off x="4919484" y="1119656"/>
          <a:ext cx="1491423" cy="994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Constrained to OS system call interface</a:t>
          </a:r>
          <a:endParaRPr lang="en-US" sz="1900" kern="1200" dirty="0"/>
        </a:p>
      </dsp:txBody>
      <dsp:txXfrm>
        <a:off x="4919484" y="1119656"/>
        <a:ext cx="1491423" cy="994282"/>
      </dsp:txXfrm>
    </dsp:sp>
    <dsp:sp modelId="{02253838-84AB-4418-A125-0358C2FA8A95}">
      <dsp:nvSpPr>
        <dsp:cNvPr id="0" name=""/>
        <dsp:cNvSpPr/>
      </dsp:nvSpPr>
      <dsp:spPr>
        <a:xfrm>
          <a:off x="3825773" y="2412024"/>
          <a:ext cx="994282" cy="9942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Malicious Web Gadget</a:t>
          </a:r>
          <a:endParaRPr lang="en-US" sz="1300" kern="1200" dirty="0"/>
        </a:p>
      </dsp:txBody>
      <dsp:txXfrm>
        <a:off x="3825773" y="2412024"/>
        <a:ext cx="994282" cy="994282"/>
      </dsp:txXfrm>
    </dsp:sp>
    <dsp:sp modelId="{77B8E370-841A-4AB2-BC25-B168028D09AB}">
      <dsp:nvSpPr>
        <dsp:cNvPr id="0" name=""/>
        <dsp:cNvSpPr/>
      </dsp:nvSpPr>
      <dsp:spPr>
        <a:xfrm>
          <a:off x="4919484" y="2412024"/>
          <a:ext cx="1491423" cy="994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Constrained to browser interface</a:t>
          </a:r>
          <a:endParaRPr lang="en-US" sz="1900" kern="1200" dirty="0"/>
        </a:p>
      </dsp:txBody>
      <dsp:txXfrm>
        <a:off x="4919484" y="2412024"/>
        <a:ext cx="1491423" cy="994282"/>
      </dsp:txXfrm>
    </dsp:sp>
    <dsp:sp modelId="{60587261-A856-4343-9C30-E988487C09A3}">
      <dsp:nvSpPr>
        <dsp:cNvPr id="0" name=""/>
        <dsp:cNvSpPr/>
      </dsp:nvSpPr>
      <dsp:spPr>
        <a:xfrm>
          <a:off x="3179589" y="3531680"/>
          <a:ext cx="994282" cy="99428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Malicious Peripheral</a:t>
          </a:r>
          <a:endParaRPr lang="en-US" sz="1300" kern="1200" dirty="0"/>
        </a:p>
      </dsp:txBody>
      <dsp:txXfrm>
        <a:off x="3179589" y="3531680"/>
        <a:ext cx="994282" cy="994282"/>
      </dsp:txXfrm>
    </dsp:sp>
    <dsp:sp modelId="{5D27D143-D10B-41C8-91D9-A1F4C39294E0}">
      <dsp:nvSpPr>
        <dsp:cNvPr id="0" name=""/>
        <dsp:cNvSpPr/>
      </dsp:nvSpPr>
      <dsp:spPr>
        <a:xfrm>
          <a:off x="4273300" y="3531680"/>
          <a:ext cx="1491423" cy="994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Constrained to IOMMU interface</a:t>
          </a:r>
          <a:endParaRPr lang="en-US" sz="1900" kern="1200" dirty="0"/>
        </a:p>
      </dsp:txBody>
      <dsp:txXfrm>
        <a:off x="4273300" y="3531680"/>
        <a:ext cx="1491423" cy="99428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6E7BDF-6B15-432E-AA69-19175A65D881}">
      <dsp:nvSpPr>
        <dsp:cNvPr id="0" name=""/>
        <dsp:cNvSpPr/>
      </dsp:nvSpPr>
      <dsp:spPr>
        <a:xfrm>
          <a:off x="0" y="226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dirty="0" smtClean="0"/>
            <a:t>Security Kernels</a:t>
          </a:r>
          <a:endParaRPr lang="en-US" sz="3100" b="0" kern="1200" dirty="0"/>
        </a:p>
      </dsp:txBody>
      <dsp:txXfrm>
        <a:off x="0" y="2265"/>
        <a:ext cx="2962656" cy="1089501"/>
      </dsp:txXfrm>
    </dsp:sp>
    <dsp:sp modelId="{DCB1810F-D064-487D-AFCA-385EAB549541}">
      <dsp:nvSpPr>
        <dsp:cNvPr id="0" name=""/>
        <dsp:cNvSpPr/>
      </dsp:nvSpPr>
      <dsp:spPr>
        <a:xfrm>
          <a:off x="0" y="1146242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Interfaces</a:t>
          </a:r>
          <a:endParaRPr lang="en-US" sz="3100" kern="1200" dirty="0"/>
        </a:p>
      </dsp:txBody>
      <dsp:txXfrm>
        <a:off x="0" y="1146242"/>
        <a:ext cx="2962656" cy="1089501"/>
      </dsp:txXfrm>
    </dsp:sp>
    <dsp:sp modelId="{DC1F38F5-2B1D-46AC-9BEF-4E36064DD684}">
      <dsp:nvSpPr>
        <dsp:cNvPr id="0" name=""/>
        <dsp:cNvSpPr/>
      </dsp:nvSpPr>
      <dsp:spPr>
        <a:xfrm rot="5400000">
          <a:off x="5160327" y="201497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b="1" kern="1200" dirty="0" smtClean="0"/>
            <a:t>Data structure reduction</a:t>
          </a:r>
          <a:endParaRPr lang="en-US" sz="3600" kern="1200" dirty="0"/>
        </a:p>
      </dsp:txBody>
      <dsp:txXfrm rot="5400000">
        <a:off x="5160327" y="201497"/>
        <a:ext cx="871601" cy="5266944"/>
      </dsp:txXfrm>
    </dsp:sp>
    <dsp:sp modelId="{A2C15648-E75F-41C7-97F3-7E681DE293CF}">
      <dsp:nvSpPr>
        <dsp:cNvPr id="0" name=""/>
        <dsp:cNvSpPr/>
      </dsp:nvSpPr>
      <dsp:spPr>
        <a:xfrm>
          <a:off x="0" y="2290219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Parametricity </a:t>
          </a:r>
          <a:endParaRPr lang="en-US" sz="3100" kern="1200" dirty="0"/>
        </a:p>
      </dsp:txBody>
      <dsp:txXfrm>
        <a:off x="0" y="2290219"/>
        <a:ext cx="2962656" cy="1089501"/>
      </dsp:txXfrm>
    </dsp:sp>
    <dsp:sp modelId="{987A9D18-244F-414E-BE55-1873EE0C5AAE}">
      <dsp:nvSpPr>
        <dsp:cNvPr id="0" name=""/>
        <dsp:cNvSpPr/>
      </dsp:nvSpPr>
      <dsp:spPr>
        <a:xfrm>
          <a:off x="0" y="343419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Refinement</a:t>
          </a:r>
          <a:endParaRPr lang="en-US" sz="3100" kern="1200" dirty="0"/>
        </a:p>
      </dsp:txBody>
      <dsp:txXfrm>
        <a:off x="0" y="3434195"/>
        <a:ext cx="2962656" cy="1089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24197-0064-4C3B-83A0-0435312F2B1C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AA43F-CDFF-4170-BA51-3B76BA273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59376-E6A4-46B8-B786-1815555A4B66}" type="datetimeFigureOut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6992A-3D45-427F-8E3C-8554744253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Transition</a:t>
            </a:r>
            <a:r>
              <a:rPr lang="en-US" baseline="0" dirty="0" smtClean="0"/>
              <a:t>, process </a:t>
            </a:r>
          </a:p>
          <a:p>
            <a:r>
              <a:rPr lang="en-US" baseline="0" dirty="0" smtClean="0"/>
              <a:t>Explain interface abstraction with respect to </a:t>
            </a:r>
            <a:r>
              <a:rPr lang="en-US" baseline="0" dirty="0" err="1" smtClean="0"/>
              <a:t>secvisor</a:t>
            </a:r>
            <a:r>
              <a:rPr lang="en-US" baseline="0" dirty="0" smtClean="0"/>
              <a:t> example</a:t>
            </a:r>
          </a:p>
          <a:p>
            <a:r>
              <a:rPr lang="en-US" baseline="0" dirty="0" smtClean="0"/>
              <a:t>Add examples of how adversary models can be abstracted in this 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Transition</a:t>
            </a:r>
            <a:r>
              <a:rPr lang="en-US" baseline="0" dirty="0" smtClean="0"/>
              <a:t>, process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Bit more detail about verification, model</a:t>
            </a:r>
            <a:r>
              <a:rPr lang="en-US" baseline="0" dirty="0" smtClean="0"/>
              <a:t> checking etc…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rtl="0"/>
            <a:r>
              <a:rPr lang="en-US" sz="2100" dirty="0" smtClean="0"/>
              <a:t>Multiple, linked, parametric arrays</a:t>
            </a:r>
          </a:p>
          <a:p>
            <a:pPr lvl="1" rtl="0"/>
            <a:r>
              <a:rPr lang="en-US" sz="1800" dirty="0" smtClean="0"/>
              <a:t>Extended PGCL to handle multiple parametric arrays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Solution/approach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describe propositions, -- check statement</a:t>
            </a:r>
            <a:r>
              <a:rPr lang="en-US" baseline="0" dirty="0" smtClean="0"/>
              <a:t> about range</a:t>
            </a:r>
            <a:endParaRPr lang="en-US" dirty="0" smtClean="0"/>
          </a:p>
          <a:p>
            <a:r>
              <a:rPr lang="en-US" dirty="0" smtClean="0"/>
              <a:t>Why can we have X without getting decidability issues</a:t>
            </a:r>
            <a:r>
              <a:rPr lang="en-US" baseline="0" dirty="0" smtClean="0"/>
              <a:t> like Emerson and </a:t>
            </a:r>
            <a:r>
              <a:rPr lang="en-US" baseline="0" dirty="0" err="1" smtClean="0"/>
              <a:t>Kahlon</a:t>
            </a:r>
            <a:r>
              <a:rPr lang="en-US" baseline="0" dirty="0" smtClean="0"/>
              <a:t>?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Why doesn’t execution integrity include path quantifiers?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Generalizatio</a:t>
            </a:r>
            <a:r>
              <a:rPr lang="en-US" baseline="0" dirty="0" smtClean="0"/>
              <a:t>n for programs works like so…</a:t>
            </a:r>
          </a:p>
          <a:p>
            <a:r>
              <a:rPr lang="en-US" baseline="0" dirty="0" smtClean="0"/>
              <a:t>Generalization for properties works like so…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High level description</a:t>
            </a:r>
            <a:r>
              <a:rPr lang="en-US" baseline="0" dirty="0" smtClean="0"/>
              <a:t> of logic </a:t>
            </a:r>
            <a:endParaRPr lang="en-US" dirty="0" smtClean="0"/>
          </a:p>
          <a:p>
            <a:r>
              <a:rPr lang="en-US" dirty="0" smtClean="0"/>
              <a:t>Build</a:t>
            </a:r>
            <a:r>
              <a:rPr lang="en-US" baseline="0" dirty="0" smtClean="0"/>
              <a:t> table with columns that have init condition type, property type, and result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related work in the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related work in the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err="1" smtClean="0"/>
              <a:t>OSes</a:t>
            </a:r>
            <a:r>
              <a:rPr lang="en-US" baseline="0" dirty="0" smtClean="0"/>
              <a:t>, hypervisor, and web browsers prevent one execution context from accessing memory regions allocated to other contexts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difference between theorem proving and our work, mention</a:t>
            </a:r>
            <a:r>
              <a:rPr lang="en-US" baseline="0" dirty="0" smtClean="0"/>
              <a:t> similar goals, but our focus is on reducing effort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SecVisor uses page tables</a:t>
            </a:r>
            <a:r>
              <a:rPr lang="en-US" baseline="0" dirty="0" smtClean="0"/>
              <a:t> to protect kernel code </a:t>
            </a:r>
            <a:endParaRPr lang="en-US" dirty="0" smtClean="0"/>
          </a:p>
          <a:p>
            <a:r>
              <a:rPr lang="en-US" baseline="0" dirty="0" smtClean="0"/>
              <a:t>Large data structure increase cost of verification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example, a</a:t>
            </a:r>
            <a:r>
              <a:rPr lang="en-US" baseline="0" dirty="0" smtClean="0"/>
              <a:t> page table implementation can have 1024 entries and each entry can link to an additional table with 1024 entries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Fill this in…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1473-077C-4EF0-842E-9CACEFE7890F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FEF-C83C-49D8-9E7E-8B2179BF2F68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33BE1-4F31-4EE9-BA75-9A17C0DC5FFE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1AE6-663E-42DA-AB49-318FAE6B02C6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1EDEE-2D10-4D72-B850-277032F02890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C204-EEDE-46A3-9344-82ADEF364746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593-3186-4220-AF86-7B202204E140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9395-ECD6-4B17-AC31-5762B294F024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2E4B-2CAB-495F-B1F7-719622C10786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DE1E-B064-4758-9458-C06630EA60A7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B7FE-8CF0-4110-A9F5-D8AD62B94C94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388EE-5F89-4181-9C65-B28E679FD1BB}" type="datetime1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03450-A3C1-479C-BE82-4A6E50537B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13" Type="http://schemas.openxmlformats.org/officeDocument/2006/relationships/image" Target="../media/image2.png"/><Relationship Id="rId18" Type="http://schemas.openxmlformats.org/officeDocument/2006/relationships/diagramQuickStyle" Target="../diagrams/quickStyle12.xml"/><Relationship Id="rId3" Type="http://schemas.openxmlformats.org/officeDocument/2006/relationships/diagramData" Target="../diagrams/data10.xml"/><Relationship Id="rId21" Type="http://schemas.openxmlformats.org/officeDocument/2006/relationships/image" Target="../media/image5.png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17" Type="http://schemas.openxmlformats.org/officeDocument/2006/relationships/diagramLayout" Target="../diagrams/layout12.xml"/><Relationship Id="rId2" Type="http://schemas.openxmlformats.org/officeDocument/2006/relationships/notesSlide" Target="../notesSlides/notesSlide18.xml"/><Relationship Id="rId16" Type="http://schemas.openxmlformats.org/officeDocument/2006/relationships/diagramData" Target="../diagrams/data12.xml"/><Relationship Id="rId20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5" Type="http://schemas.openxmlformats.org/officeDocument/2006/relationships/image" Target="../media/image4.png"/><Relationship Id="rId10" Type="http://schemas.openxmlformats.org/officeDocument/2006/relationships/diagramQuickStyle" Target="../diagrams/quickStyle11.xml"/><Relationship Id="rId19" Type="http://schemas.openxmlformats.org/officeDocument/2006/relationships/diagramColors" Target="../diagrams/colors12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Relationship Id="rId1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64770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Jason Franklin </a:t>
            </a:r>
          </a:p>
          <a:p>
            <a:r>
              <a:rPr lang="en-US" sz="2800" dirty="0" smtClean="0"/>
              <a:t>with </a:t>
            </a:r>
            <a:r>
              <a:rPr lang="en-US" sz="2800" dirty="0" err="1" smtClean="0"/>
              <a:t>Sagar</a:t>
            </a:r>
            <a:r>
              <a:rPr lang="en-US" sz="2800" dirty="0" smtClean="0"/>
              <a:t> </a:t>
            </a:r>
            <a:r>
              <a:rPr lang="en-US" sz="2800" dirty="0" err="1" smtClean="0"/>
              <a:t>Chaki</a:t>
            </a:r>
            <a:r>
              <a:rPr lang="en-US" sz="2800" dirty="0" smtClean="0"/>
              <a:t>, </a:t>
            </a:r>
            <a:r>
              <a:rPr lang="en-US" sz="2800" dirty="0" err="1" smtClean="0"/>
              <a:t>Anupam</a:t>
            </a:r>
            <a:r>
              <a:rPr lang="en-US" sz="2800" dirty="0" smtClean="0"/>
              <a:t> </a:t>
            </a:r>
            <a:r>
              <a:rPr lang="en-US" sz="2800" dirty="0" err="1" smtClean="0"/>
              <a:t>Datta</a:t>
            </a:r>
            <a:r>
              <a:rPr lang="en-US" sz="2800" dirty="0" smtClean="0"/>
              <a:t>, </a:t>
            </a:r>
          </a:p>
          <a:p>
            <a:r>
              <a:rPr lang="en-US" sz="2800" dirty="0" smtClean="0"/>
              <a:t>Jonathan M. McCune, </a:t>
            </a:r>
            <a:r>
              <a:rPr lang="en-US" sz="2800" dirty="0" err="1" smtClean="0"/>
              <a:t>Arvind</a:t>
            </a:r>
            <a:r>
              <a:rPr lang="en-US" sz="2800" dirty="0" smtClean="0"/>
              <a:t> </a:t>
            </a:r>
            <a:r>
              <a:rPr lang="en-US" sz="2800" dirty="0" err="1" smtClean="0"/>
              <a:t>Seshadri</a:t>
            </a:r>
            <a:r>
              <a:rPr lang="en-US" sz="2800" dirty="0" smtClean="0"/>
              <a:t>, </a:t>
            </a:r>
            <a:r>
              <a:rPr lang="en-US" sz="2800" dirty="0" smtClean="0"/>
              <a:t> </a:t>
            </a:r>
            <a:r>
              <a:rPr lang="en-US" sz="2800" dirty="0" smtClean="0"/>
              <a:t>and  </a:t>
            </a:r>
            <a:r>
              <a:rPr lang="en-US" sz="2800" dirty="0" err="1" smtClean="0"/>
              <a:t>Amit</a:t>
            </a:r>
            <a:r>
              <a:rPr lang="en-US" sz="2800" dirty="0" smtClean="0"/>
              <a:t> </a:t>
            </a:r>
            <a:r>
              <a:rPr lang="en-US" sz="2800" dirty="0" err="1" smtClean="0"/>
              <a:t>Vasudevan</a:t>
            </a:r>
            <a:endParaRPr lang="en-US" sz="2800" dirty="0" smtClean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62000" y="1220450"/>
            <a:ext cx="7696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Parametric Verification of Address Space Separation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0" y="5638800"/>
            <a:ext cx="487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Cylab</a:t>
            </a:r>
            <a:r>
              <a:rPr lang="en-US" sz="200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&amp; SEI @ Carnegie Mellon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Interface-Constrained Adversary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144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Adversary model = arbitrary number of calls to system call interface with non-deterministic inputs</a:t>
            </a:r>
          </a:p>
          <a:p>
            <a:pPr lvl="1"/>
            <a:r>
              <a:rPr lang="en-US" sz="2000" dirty="0" smtClean="0"/>
              <a:t>Reduces complexity of adversary models, eases model checking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6096000" y="4400550"/>
            <a:ext cx="1972235" cy="1619250"/>
            <a:chOff x="5410200" y="3627120"/>
            <a:chExt cx="3352800" cy="2590800"/>
          </a:xfrm>
        </p:grpSpPr>
        <p:grpSp>
          <p:nvGrpSpPr>
            <p:cNvPr id="23" name="Group 22"/>
            <p:cNvGrpSpPr/>
            <p:nvPr/>
          </p:nvGrpSpPr>
          <p:grpSpPr>
            <a:xfrm>
              <a:off x="6096000" y="3627120"/>
              <a:ext cx="2667000" cy="2590800"/>
              <a:chOff x="6096000" y="3627120"/>
              <a:chExt cx="2667000" cy="25908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6096000" y="3627120"/>
                <a:ext cx="2667000" cy="259080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Kernel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6400800" y="3886200"/>
                <a:ext cx="2133600" cy="60960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A(*)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6400800" y="5257800"/>
                <a:ext cx="2133600" cy="68580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C(*)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6400800" y="4572000"/>
                <a:ext cx="2133600" cy="60960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B(*,*)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2" name="Right Arrow 21"/>
            <p:cNvSpPr/>
            <p:nvPr/>
          </p:nvSpPr>
          <p:spPr>
            <a:xfrm>
              <a:off x="5410200" y="4572000"/>
              <a:ext cx="609600" cy="685800"/>
            </a:xfrm>
            <a:prstGeom prst="rightArrow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533400" y="3200400"/>
            <a:ext cx="4267200" cy="2895600"/>
            <a:chOff x="685800" y="3505200"/>
            <a:chExt cx="4267200" cy="2895600"/>
          </a:xfrm>
        </p:grpSpPr>
        <p:sp>
          <p:nvSpPr>
            <p:cNvPr id="5" name="Rounded Rectangle 4"/>
            <p:cNvSpPr/>
            <p:nvPr/>
          </p:nvSpPr>
          <p:spPr>
            <a:xfrm>
              <a:off x="3307976" y="4552950"/>
              <a:ext cx="1568824" cy="1619250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Kernel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62000" y="4895850"/>
              <a:ext cx="1219200" cy="838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Adversary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Up-Down Arrow 7"/>
            <p:cNvSpPr/>
            <p:nvPr/>
          </p:nvSpPr>
          <p:spPr>
            <a:xfrm rot="5400000">
              <a:off x="2437839" y="5048811"/>
              <a:ext cx="476250" cy="627529"/>
            </a:xfrm>
            <a:prstGeom prst="upDownArrow">
              <a:avLst>
                <a:gd name="adj1" fmla="val 50000"/>
                <a:gd name="adj2" fmla="val 4815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469341" y="4743450"/>
              <a:ext cx="1255059" cy="3810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A(w)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505200" y="5657850"/>
              <a:ext cx="1219200" cy="381000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C(z)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469341" y="5200650"/>
              <a:ext cx="1255059" cy="381000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B(x,y)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85800" y="3505200"/>
              <a:ext cx="4267200" cy="28956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5800" y="3505200"/>
              <a:ext cx="42672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Without Interface Abstraction</a:t>
              </a:r>
              <a:endParaRPr lang="en-US" b="1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410200" y="3200400"/>
            <a:ext cx="3429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Interface-constrained Adversary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991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8332" y="1828800"/>
            <a:ext cx="1120468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*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8332" y="2286000"/>
            <a:ext cx="1120468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*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8332" y="2743200"/>
            <a:ext cx="1120468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*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1631" y="1307068"/>
            <a:ext cx="217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Adversary-Controlled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28496" y="1828800"/>
            <a:ext cx="1200704" cy="457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28496" y="2286000"/>
            <a:ext cx="1200703" cy="457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eXe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28496" y="2743200"/>
            <a:ext cx="1200703" cy="457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 Write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80194" y="1295400"/>
            <a:ext cx="14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Authoritative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19800" y="1752600"/>
            <a:ext cx="2819400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ucida Console" pitchFamily="49" charset="0"/>
              </a:rPr>
              <a:t>Sync ≡</a:t>
            </a:r>
          </a:p>
          <a:p>
            <a:endParaRPr lang="en-US" sz="1600" dirty="0" smtClean="0">
              <a:latin typeface="Lucida Console" pitchFamily="49" charset="0"/>
            </a:endParaRPr>
          </a:p>
          <a:p>
            <a:r>
              <a:rPr lang="en-US" sz="1600" dirty="0" err="1" smtClean="0">
                <a:latin typeface="Lucida Console" pitchFamily="49" charset="0"/>
              </a:rPr>
              <a:t>foreach</a:t>
            </a:r>
            <a:r>
              <a:rPr lang="en-US" sz="1600" dirty="0" smtClean="0">
                <a:latin typeface="Lucida Console" pitchFamily="49" charset="0"/>
              </a:rPr>
              <a:t> row do</a:t>
            </a:r>
          </a:p>
          <a:p>
            <a:r>
              <a:rPr lang="en-US" sz="1600" dirty="0" smtClean="0">
                <a:latin typeface="Lucida Console" pitchFamily="49" charset="0"/>
              </a:rPr>
              <a:t>  if (Secure)</a:t>
            </a:r>
            <a:r>
              <a:rPr lang="en-US" sz="1600" b="1" dirty="0" smtClean="0">
                <a:latin typeface="Lucida Console" pitchFamily="49" charset="0"/>
              </a:rPr>
              <a:t> </a:t>
            </a:r>
            <a:r>
              <a:rPr lang="en-US" sz="1600" dirty="0" smtClean="0">
                <a:latin typeface="Lucida Console" pitchFamily="49" charset="0"/>
              </a:rPr>
              <a:t>then </a:t>
            </a:r>
          </a:p>
          <a:p>
            <a:r>
              <a:rPr lang="en-US" sz="1600" dirty="0" smtClean="0">
                <a:latin typeface="Lucida Console" pitchFamily="49" charset="0"/>
              </a:rPr>
              <a:t>      copy </a:t>
            </a:r>
            <a:endParaRPr lang="en-US" sz="1600" dirty="0">
              <a:latin typeface="Lucida Console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07098" y="1905000"/>
            <a:ext cx="76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438400" y="2209800"/>
            <a:ext cx="990600" cy="6858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267200" y="1905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36" name="Group 22"/>
          <p:cNvGrpSpPr/>
          <p:nvPr/>
        </p:nvGrpSpPr>
        <p:grpSpPr>
          <a:xfrm>
            <a:off x="6651812" y="4038600"/>
            <a:ext cx="1568823" cy="1619250"/>
            <a:chOff x="6096000" y="3627120"/>
            <a:chExt cx="2667000" cy="2590800"/>
          </a:xfrm>
        </p:grpSpPr>
        <p:sp>
          <p:nvSpPr>
            <p:cNvPr id="38" name="Rounded Rectangle 37"/>
            <p:cNvSpPr/>
            <p:nvPr/>
          </p:nvSpPr>
          <p:spPr>
            <a:xfrm>
              <a:off x="6096000" y="3627120"/>
              <a:ext cx="2667000" cy="25908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Sys Call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Interface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6400800" y="3886200"/>
              <a:ext cx="2133600" cy="6096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Sync(*)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6400800" y="5257800"/>
              <a:ext cx="2133600" cy="6858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Delete(*)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6400800" y="4572000"/>
              <a:ext cx="2133600" cy="6096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Add(*,*)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5" name="Diagram 44"/>
          <p:cNvGraphicFramePr/>
          <p:nvPr/>
        </p:nvGraphicFramePr>
        <p:xfrm>
          <a:off x="533400" y="3378875"/>
          <a:ext cx="4953000" cy="2869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32" grpId="0"/>
      <p:bldGraphic spid="4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Examples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50873" y="3638490"/>
            <a:ext cx="1259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Adversary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4AC63D-01B0-4793-ABEC-1640EBCC2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E74AC63D-01B0-4793-ABEC-1640EBCC23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A2FE26-AB53-4193-9075-2A222A503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37A2FE26-AB53-4193-9075-2A222A5038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A87E1B-7286-4E42-92D1-E9DFB2D6F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FCA87E1B-7286-4E42-92D1-E9DFB2D6F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5E965B-52E0-49C9-98C6-B1C614949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9E5E965B-52E0-49C9-98C6-B1C6149490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5F4F4E-ECBE-4A59-AD79-74CD4CB93B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405F4F4E-ECBE-4A59-AD79-74CD4CB93B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3AF9E9-DABD-46E7-8AD2-D661031B5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023AF9E9-DABD-46E7-8AD2-D661031B5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CE21E6E-9CE5-4E41-BF85-85E02D3C92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ECE21E6E-9CE5-4E41-BF85-85E02D3C92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253838-84AB-4418-A125-0358C2FA8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02253838-84AB-4418-A125-0358C2FA8A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B8E370-841A-4AB2-BC25-B168028D0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graphicEl>
                                              <a:dgm id="{77B8E370-841A-4AB2-BC25-B168028D09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5F80887-7EAD-45CC-8CB8-E8EF46421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graphicEl>
                                              <a:dgm id="{35F80887-7EAD-45CC-8CB8-E8EF46421A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587261-A856-4343-9C30-E988487C0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graphicEl>
                                              <a:dgm id="{60587261-A856-4343-9C30-E988487C09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27D143-D10B-41C8-91D9-A1F4C39294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graphicEl>
                                              <a:dgm id="{5D27D143-D10B-41C8-91D9-A1F4C39294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Protection Data Structures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81000" y="1752600"/>
            <a:ext cx="1833964" cy="1828800"/>
            <a:chOff x="1905000" y="1600200"/>
            <a:chExt cx="1833964" cy="1828800"/>
          </a:xfrm>
        </p:grpSpPr>
        <p:sp>
          <p:nvSpPr>
            <p:cNvPr id="5" name="Rectangle 4"/>
            <p:cNvSpPr/>
            <p:nvPr/>
          </p:nvSpPr>
          <p:spPr>
            <a:xfrm>
              <a:off x="2232332" y="20574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2323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419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323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W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323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WX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419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419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1600200"/>
              <a:ext cx="1833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Kernel Page Table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429000" y="1752600"/>
            <a:ext cx="1978298" cy="1828800"/>
            <a:chOff x="6172200" y="3733800"/>
            <a:chExt cx="1978298" cy="1828800"/>
          </a:xfrm>
        </p:grpSpPr>
        <p:sp>
          <p:nvSpPr>
            <p:cNvPr id="14" name="Rectangle 13"/>
            <p:cNvSpPr/>
            <p:nvPr/>
          </p:nvSpPr>
          <p:spPr>
            <a:xfrm>
              <a:off x="6571697" y="41910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716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812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5716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   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5716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812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1812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72200" y="3733800"/>
              <a:ext cx="19782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Shadow Page Table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019800" y="2133600"/>
            <a:ext cx="2819400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ucida Console" pitchFamily="49" charset="0"/>
              </a:rPr>
              <a:t>SecVisor Sync ≡</a:t>
            </a:r>
          </a:p>
          <a:p>
            <a:endParaRPr lang="en-US" sz="1600" dirty="0" smtClean="0">
              <a:latin typeface="Lucida Console" pitchFamily="49" charset="0"/>
            </a:endParaRPr>
          </a:p>
          <a:p>
            <a:r>
              <a:rPr lang="en-US" sz="1600" dirty="0" err="1" smtClean="0">
                <a:latin typeface="Lucida Console" pitchFamily="49" charset="0"/>
              </a:rPr>
              <a:t>foreach</a:t>
            </a:r>
            <a:r>
              <a:rPr lang="en-US" sz="1600" dirty="0" smtClean="0">
                <a:latin typeface="Lucida Console" pitchFamily="49" charset="0"/>
              </a:rPr>
              <a:t> row do</a:t>
            </a:r>
          </a:p>
          <a:p>
            <a:r>
              <a:rPr lang="en-US" sz="1600" dirty="0" smtClean="0">
                <a:latin typeface="Lucida Console" pitchFamily="49" charset="0"/>
              </a:rPr>
              <a:t>  if (W XOR X)</a:t>
            </a:r>
            <a:r>
              <a:rPr lang="en-US" sz="1600" b="1" dirty="0" smtClean="0">
                <a:latin typeface="Lucida Console" pitchFamily="49" charset="0"/>
              </a:rPr>
              <a:t> </a:t>
            </a:r>
            <a:r>
              <a:rPr lang="en-US" sz="1600" dirty="0" smtClean="0">
                <a:latin typeface="Lucida Console" pitchFamily="49" charset="0"/>
              </a:rPr>
              <a:t>then </a:t>
            </a:r>
          </a:p>
          <a:p>
            <a:r>
              <a:rPr lang="en-US" sz="1600" dirty="0" smtClean="0">
                <a:latin typeface="Lucida Console" pitchFamily="49" charset="0"/>
              </a:rPr>
              <a:t>      Sync</a:t>
            </a:r>
            <a:endParaRPr lang="en-US" sz="1600" dirty="0">
              <a:latin typeface="Lucida Console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07098" y="2286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362200" y="2286000"/>
            <a:ext cx="1143000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362200" y="3200400"/>
            <a:ext cx="1143000" cy="457200"/>
            <a:chOff x="4191000" y="4191000"/>
            <a:chExt cx="1524000" cy="457200"/>
          </a:xfrm>
        </p:grpSpPr>
        <p:sp>
          <p:nvSpPr>
            <p:cNvPr id="27" name="Right Arrow 26"/>
            <p:cNvSpPr/>
            <p:nvPr/>
          </p:nvSpPr>
          <p:spPr>
            <a:xfrm>
              <a:off x="4191000" y="4267200"/>
              <a:ext cx="1524000" cy="22860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&quot;No&quot; Symbol 27"/>
            <p:cNvSpPr/>
            <p:nvPr/>
          </p:nvSpPr>
          <p:spPr>
            <a:xfrm>
              <a:off x="4597400" y="4191000"/>
              <a:ext cx="660400" cy="457200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362200" y="2667000"/>
            <a:ext cx="1143000" cy="457200"/>
            <a:chOff x="4191000" y="4191000"/>
            <a:chExt cx="1524000" cy="457200"/>
          </a:xfrm>
        </p:grpSpPr>
        <p:sp>
          <p:nvSpPr>
            <p:cNvPr id="30" name="Right Arrow 29"/>
            <p:cNvSpPr/>
            <p:nvPr/>
          </p:nvSpPr>
          <p:spPr>
            <a:xfrm>
              <a:off x="4191000" y="4267200"/>
              <a:ext cx="1524000" cy="22860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&quot;No&quot; Symbol 30"/>
            <p:cNvSpPr/>
            <p:nvPr/>
          </p:nvSpPr>
          <p:spPr>
            <a:xfrm>
              <a:off x="4597400" y="4191000"/>
              <a:ext cx="660400" cy="457200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959498" y="2286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143000" y="4114800"/>
            <a:ext cx="7010400" cy="6858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UM=User Memory     KD=Kernel Data    KC=Kernel Code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07098" y="2209800"/>
            <a:ext cx="609600" cy="13716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416698" y="2209800"/>
            <a:ext cx="609600" cy="13716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32" grpId="0"/>
      <p:bldP spid="40" grpId="0" animBg="1"/>
      <p:bldP spid="40" grpId="1" animBg="1"/>
      <p:bldP spid="41" grpId="0" animBg="1"/>
      <p:bldP spid="4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0838"/>
            <a:ext cx="8763000" cy="1020762"/>
          </a:xfrm>
        </p:spPr>
        <p:txBody>
          <a:bodyPr>
            <a:noAutofit/>
          </a:bodyPr>
          <a:lstStyle/>
          <a:p>
            <a:r>
              <a:rPr lang="en-US" sz="3500" dirty="0" smtClean="0"/>
              <a:t>Data Structure Size and Verification Complexity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2209799"/>
          </a:xfrm>
        </p:spPr>
        <p:txBody>
          <a:bodyPr>
            <a:normAutofit/>
          </a:bodyPr>
          <a:lstStyle/>
          <a:p>
            <a:r>
              <a:rPr lang="en-US" dirty="0" smtClean="0"/>
              <a:t>Security kernels operate on large data structures</a:t>
            </a:r>
          </a:p>
          <a:p>
            <a:pPr lvl="1"/>
            <a:r>
              <a:rPr lang="en-US" dirty="0" smtClean="0"/>
              <a:t>Page tables, memory protection structures, etc.</a:t>
            </a:r>
          </a:p>
          <a:p>
            <a:r>
              <a:rPr lang="en-US" dirty="0" smtClean="0"/>
              <a:t>Complexity of automated verification increases exponentially with increase in data structure size</a:t>
            </a:r>
          </a:p>
          <a:p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838200" y="3886200"/>
          <a:ext cx="7467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524000"/>
                <a:gridCol w="1866900"/>
                <a:gridCol w="18669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Page</a:t>
                      </a:r>
                      <a:r>
                        <a:rPr lang="en-US" baseline="0" dirty="0" smtClean="0"/>
                        <a:t> Table Entries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8MB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 sec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&lt;256MB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360 sec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 of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1024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802868"/>
            <a:ext cx="708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err="1" smtClean="0"/>
              <a:t>Murphi</a:t>
            </a:r>
            <a:r>
              <a:rPr lang="en-US" sz="1600" i="1" dirty="0" smtClean="0"/>
              <a:t> model checking SecVisor security hypervisor with increasing page table size</a:t>
            </a:r>
            <a:endParaRPr lang="en-US" sz="1600" i="1" dirty="0"/>
          </a:p>
        </p:txBody>
      </p:sp>
      <p:sp>
        <p:nvSpPr>
          <p:cNvPr id="6" name="Rounded Rectangle 5"/>
          <p:cNvSpPr/>
          <p:nvPr/>
        </p:nvSpPr>
        <p:spPr>
          <a:xfrm>
            <a:off x="1905000" y="1447800"/>
            <a:ext cx="5562600" cy="24384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Goal: automated verification techniques that scale gracefully with increase in data structure size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391400" cy="1143000"/>
          </a:xfrm>
        </p:spPr>
        <p:txBody>
          <a:bodyPr/>
          <a:lstStyle/>
          <a:p>
            <a:r>
              <a:rPr lang="en-US" dirty="0" smtClean="0"/>
              <a:t>Hierarchical Nesting</a:t>
            </a:r>
            <a:endParaRPr lang="en-US" dirty="0"/>
          </a:p>
        </p:txBody>
      </p:sp>
      <p:grpSp>
        <p:nvGrpSpPr>
          <p:cNvPr id="93" name="Group 92"/>
          <p:cNvGrpSpPr/>
          <p:nvPr/>
        </p:nvGrpSpPr>
        <p:grpSpPr>
          <a:xfrm>
            <a:off x="228600" y="762000"/>
            <a:ext cx="5181600" cy="5029200"/>
            <a:chOff x="228600" y="762000"/>
            <a:chExt cx="5181600" cy="5029200"/>
          </a:xfrm>
        </p:grpSpPr>
        <p:grpSp>
          <p:nvGrpSpPr>
            <p:cNvPr id="46" name="Group 45"/>
            <p:cNvGrpSpPr/>
            <p:nvPr/>
          </p:nvGrpSpPr>
          <p:grpSpPr>
            <a:xfrm>
              <a:off x="228600" y="762000"/>
              <a:ext cx="1219572" cy="1447800"/>
              <a:chOff x="533400" y="2971800"/>
              <a:chExt cx="1219572" cy="15240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33400" y="2971800"/>
                <a:ext cx="1219572" cy="1524000"/>
                <a:chOff x="1409887" y="0"/>
                <a:chExt cx="1219572" cy="3429000"/>
              </a:xfrm>
            </p:grpSpPr>
            <p:sp>
              <p:nvSpPr>
                <p:cNvPr id="10" name="Rounded Rectangle 9"/>
                <p:cNvSpPr/>
                <p:nvPr/>
              </p:nvSpPr>
              <p:spPr>
                <a:xfrm>
                  <a:off x="1409887" y="0"/>
                  <a:ext cx="1219572" cy="3429000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0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1" name="Rounded Rectangle 4"/>
                <p:cNvSpPr/>
                <p:nvPr/>
              </p:nvSpPr>
              <p:spPr>
                <a:xfrm>
                  <a:off x="1409887" y="0"/>
                  <a:ext cx="1219572" cy="10287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42240" tIns="142240" rIns="142240" bIns="14224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000" kern="1200" dirty="0" smtClean="0"/>
                    <a:t>Registers</a:t>
                  </a:r>
                  <a:endParaRPr lang="en-US" sz="2000" kern="1200" dirty="0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685800" y="3640221"/>
                <a:ext cx="858217" cy="446487"/>
                <a:chOff x="1846199" y="1592294"/>
                <a:chExt cx="858217" cy="446487"/>
              </a:xfrm>
            </p:grpSpPr>
            <p:sp>
              <p:nvSpPr>
                <p:cNvPr id="13" name="Rounded Rectangle 12"/>
                <p:cNvSpPr/>
                <p:nvPr/>
              </p:nvSpPr>
              <p:spPr>
                <a:xfrm>
                  <a:off x="1846199" y="1609673"/>
                  <a:ext cx="858217" cy="429108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4" name="Rounded Rectangle 4"/>
                <p:cNvSpPr/>
                <p:nvPr/>
              </p:nvSpPr>
              <p:spPr>
                <a:xfrm>
                  <a:off x="1858767" y="1592294"/>
                  <a:ext cx="833081" cy="40397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6510" tIns="16510" rIns="16510" bIns="16510" numCol="1" spcCol="1270" anchor="ctr" anchorCtr="0">
                  <a:noAutofit/>
                </a:bodyPr>
                <a:lstStyle/>
                <a:p>
                  <a:pPr lvl="0" algn="ctr" defTabSz="11557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600" kern="1200" dirty="0" smtClean="0"/>
                    <a:t>cr3</a:t>
                  </a:r>
                  <a:endParaRPr lang="en-US" sz="2600" kern="1200" dirty="0"/>
                </a:p>
              </p:txBody>
            </p:sp>
          </p:grpSp>
        </p:grpSp>
        <p:grpSp>
          <p:nvGrpSpPr>
            <p:cNvPr id="15" name="Group 14"/>
            <p:cNvGrpSpPr/>
            <p:nvPr/>
          </p:nvGrpSpPr>
          <p:grpSpPr>
            <a:xfrm>
              <a:off x="609600" y="2362200"/>
              <a:ext cx="1295400" cy="3429000"/>
              <a:chOff x="1802423" y="0"/>
              <a:chExt cx="1029860" cy="2895600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1802423" y="0"/>
                <a:ext cx="1029860" cy="289560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1802423" y="0"/>
                <a:ext cx="1029860" cy="51477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/>
                  <a:t>PDT</a:t>
                </a:r>
                <a:endParaRPr lang="en-US" sz="1700" kern="12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818183" y="2971800"/>
              <a:ext cx="858217" cy="429108"/>
              <a:chOff x="3089750" y="869461"/>
              <a:chExt cx="858217" cy="429108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3089750" y="869461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Rounded Rectangle 4"/>
              <p:cNvSpPr/>
              <p:nvPr/>
            </p:nvSpPr>
            <p:spPr>
              <a:xfrm>
                <a:off x="3102318" y="882029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kern="1200" dirty="0" smtClean="0"/>
                  <a:t>pde0</a:t>
                </a:r>
                <a:endParaRPr lang="en-US" sz="2600" kern="12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818183" y="3733800"/>
              <a:ext cx="858217" cy="429108"/>
              <a:chOff x="3089750" y="1609673"/>
              <a:chExt cx="858217" cy="429108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3089750" y="1609673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Rounded Rectangle 4"/>
              <p:cNvSpPr/>
              <p:nvPr/>
            </p:nvSpPr>
            <p:spPr>
              <a:xfrm>
                <a:off x="3102318" y="1622241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kern="1200" dirty="0" smtClean="0"/>
                  <a:t>pde1</a:t>
                </a:r>
                <a:endParaRPr lang="en-US" sz="2600" kern="12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18183" y="4447692"/>
              <a:ext cx="858217" cy="429108"/>
              <a:chOff x="3089750" y="2349886"/>
              <a:chExt cx="858217" cy="429108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3089750" y="2349886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ounded Rectangle 4"/>
              <p:cNvSpPr/>
              <p:nvPr/>
            </p:nvSpPr>
            <p:spPr>
              <a:xfrm>
                <a:off x="3089750" y="2362454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kern="1200" dirty="0" smtClean="0"/>
                  <a:t>pde2</a:t>
                </a:r>
                <a:endParaRPr lang="en-US" sz="2600" kern="12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362200" y="4038600"/>
              <a:ext cx="1219200" cy="1752600"/>
              <a:chOff x="2965679" y="533659"/>
              <a:chExt cx="1028130" cy="236194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2965679" y="533659"/>
                <a:ext cx="1028130" cy="236194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2965679" y="533659"/>
                <a:ext cx="1028130" cy="6161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/>
                  <a:t>PT</a:t>
                </a:r>
                <a:endParaRPr lang="en-US" sz="1700" kern="1200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2514600" y="4447432"/>
              <a:ext cx="858217" cy="429108"/>
              <a:chOff x="4291254" y="1362936"/>
              <a:chExt cx="858217" cy="429108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4291254" y="1362936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Rounded Rectangle 4"/>
              <p:cNvSpPr/>
              <p:nvPr/>
            </p:nvSpPr>
            <p:spPr>
              <a:xfrm>
                <a:off x="4303822" y="1375504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kern="1200" dirty="0" smtClean="0"/>
                  <a:t>pte0</a:t>
                </a:r>
                <a:endParaRPr lang="en-US" sz="2600" kern="1200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2514600" y="5181600"/>
              <a:ext cx="858217" cy="429108"/>
              <a:chOff x="4291254" y="1856411"/>
              <a:chExt cx="858217" cy="429108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4291254" y="1856411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Rounded Rectangle 4"/>
              <p:cNvSpPr/>
              <p:nvPr/>
            </p:nvSpPr>
            <p:spPr>
              <a:xfrm>
                <a:off x="4303822" y="1868979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dirty="0" smtClean="0"/>
                  <a:t>p</a:t>
                </a:r>
                <a:r>
                  <a:rPr lang="en-US" sz="2600" kern="1200" dirty="0" smtClean="0"/>
                  <a:t>te1</a:t>
                </a:r>
                <a:endParaRPr lang="en-US" sz="2600" kern="12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038600" y="2362200"/>
              <a:ext cx="1371600" cy="3429000"/>
              <a:chOff x="4203702" y="0"/>
              <a:chExt cx="1029860" cy="28956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4203702" y="0"/>
                <a:ext cx="1029860" cy="289560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4" name="Rounded Rectangle 4"/>
              <p:cNvSpPr/>
              <p:nvPr/>
            </p:nvSpPr>
            <p:spPr>
              <a:xfrm>
                <a:off x="4203702" y="0"/>
                <a:ext cx="1029860" cy="48260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/>
                  <a:t>Memory</a:t>
                </a:r>
                <a:endParaRPr lang="en-US" sz="1700" kern="1200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362200" y="2362200"/>
              <a:ext cx="1219200" cy="1295400"/>
              <a:chOff x="2965679" y="533659"/>
              <a:chExt cx="1028130" cy="2361940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2965679" y="533659"/>
                <a:ext cx="1028130" cy="236194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9" name="Rounded Rectangle 4"/>
              <p:cNvSpPr/>
              <p:nvPr/>
            </p:nvSpPr>
            <p:spPr>
              <a:xfrm>
                <a:off x="2965679" y="533659"/>
                <a:ext cx="1028130" cy="97256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/>
                  <a:t>PT</a:t>
                </a:r>
                <a:endParaRPr lang="en-US" sz="1700" kern="1200" dirty="0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2570783" y="2971800"/>
              <a:ext cx="858217" cy="429108"/>
              <a:chOff x="4291254" y="1362936"/>
              <a:chExt cx="858217" cy="429108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4291254" y="1362936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5" name="Rounded Rectangle 4"/>
              <p:cNvSpPr/>
              <p:nvPr/>
            </p:nvSpPr>
            <p:spPr>
              <a:xfrm>
                <a:off x="4303822" y="1375504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kern="1200" dirty="0" smtClean="0"/>
                  <a:t>pte0</a:t>
                </a:r>
                <a:endParaRPr lang="en-US" sz="2600" kern="1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323383" y="2971800"/>
              <a:ext cx="858217" cy="429108"/>
              <a:chOff x="5492303" y="837719"/>
              <a:chExt cx="858217" cy="429108"/>
            </a:xfrm>
          </p:grpSpPr>
          <p:sp>
            <p:nvSpPr>
              <p:cNvPr id="57" name="Rounded Rectangle 56"/>
              <p:cNvSpPr/>
              <p:nvPr/>
            </p:nvSpPr>
            <p:spPr>
              <a:xfrm>
                <a:off x="5492303" y="837719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8" name="Rounded Rectangle 4"/>
              <p:cNvSpPr/>
              <p:nvPr/>
            </p:nvSpPr>
            <p:spPr>
              <a:xfrm>
                <a:off x="5504871" y="850287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600" kern="1200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323383" y="3733800"/>
              <a:ext cx="858217" cy="429108"/>
              <a:chOff x="5492303" y="837719"/>
              <a:chExt cx="858217" cy="429108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5492303" y="837719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8" name="Rounded Rectangle 4"/>
              <p:cNvSpPr/>
              <p:nvPr/>
            </p:nvSpPr>
            <p:spPr>
              <a:xfrm>
                <a:off x="5504871" y="850287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600" kern="1200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4323383" y="4447692"/>
              <a:ext cx="858217" cy="429108"/>
              <a:chOff x="5492303" y="837719"/>
              <a:chExt cx="858217" cy="429108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5492303" y="837719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Rounded Rectangle 4"/>
              <p:cNvSpPr/>
              <p:nvPr/>
            </p:nvSpPr>
            <p:spPr>
              <a:xfrm>
                <a:off x="5504871" y="850287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600" kern="1200" dirty="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4323383" y="5181860"/>
              <a:ext cx="858217" cy="429108"/>
              <a:chOff x="5492303" y="837719"/>
              <a:chExt cx="858217" cy="429108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5492303" y="837719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1" name="Rounded Rectangle 4"/>
              <p:cNvSpPr/>
              <p:nvPr/>
            </p:nvSpPr>
            <p:spPr>
              <a:xfrm>
                <a:off x="5504871" y="850287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600" kern="12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rot="16200000" flipH="1">
              <a:off x="117640" y="2473244"/>
              <a:ext cx="1405580" cy="206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663832" y="3186354"/>
              <a:ext cx="9195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663832" y="3948354"/>
              <a:ext cx="26721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1651264" y="4661986"/>
              <a:ext cx="863336" cy="2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3416432" y="3186354"/>
              <a:ext cx="9195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360249" y="4661986"/>
              <a:ext cx="963134" cy="2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3360249" y="5396154"/>
              <a:ext cx="975702" cy="2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818183" y="5181600"/>
              <a:ext cx="858217" cy="429108"/>
              <a:chOff x="3089750" y="2349886"/>
              <a:chExt cx="858217" cy="429108"/>
            </a:xfrm>
          </p:grpSpPr>
          <p:sp>
            <p:nvSpPr>
              <p:cNvPr id="77" name="Rounded Rectangle 76"/>
              <p:cNvSpPr/>
              <p:nvPr/>
            </p:nvSpPr>
            <p:spPr>
              <a:xfrm>
                <a:off x="3089750" y="2349886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8" name="Rounded Rectangle 4"/>
              <p:cNvSpPr/>
              <p:nvPr/>
            </p:nvSpPr>
            <p:spPr>
              <a:xfrm>
                <a:off x="3089750" y="2362454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kern="1200" dirty="0" smtClean="0"/>
                  <a:t>pde3</a:t>
                </a:r>
                <a:endParaRPr lang="en-US" sz="2600" kern="1200" dirty="0"/>
              </a:p>
            </p:txBody>
          </p:sp>
        </p:grpSp>
        <p:cxnSp>
          <p:nvCxnSpPr>
            <p:cNvPr id="79" name="Straight Connector 78"/>
            <p:cNvCxnSpPr/>
            <p:nvPr/>
          </p:nvCxnSpPr>
          <p:spPr>
            <a:xfrm>
              <a:off x="1651264" y="5396154"/>
              <a:ext cx="8633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981200" y="1600200"/>
              <a:ext cx="2819400" cy="381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Multi-level Page Tables</a:t>
              </a:r>
              <a:endParaRPr lang="en-US" b="1" dirty="0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6096000" y="1600200"/>
            <a:ext cx="2819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Single-level Page Tables</a:t>
            </a:r>
            <a:endParaRPr lang="en-US" b="1" dirty="0"/>
          </a:p>
        </p:txBody>
      </p:sp>
      <p:grpSp>
        <p:nvGrpSpPr>
          <p:cNvPr id="90" name="Group 89"/>
          <p:cNvGrpSpPr/>
          <p:nvPr/>
        </p:nvGrpSpPr>
        <p:grpSpPr>
          <a:xfrm>
            <a:off x="6934200" y="2362200"/>
            <a:ext cx="1295400" cy="3429000"/>
            <a:chOff x="7010400" y="2514600"/>
            <a:chExt cx="1295400" cy="3429000"/>
          </a:xfrm>
        </p:grpSpPr>
        <p:grpSp>
          <p:nvGrpSpPr>
            <p:cNvPr id="66" name="Group 65"/>
            <p:cNvGrpSpPr/>
            <p:nvPr/>
          </p:nvGrpSpPr>
          <p:grpSpPr>
            <a:xfrm>
              <a:off x="7010400" y="2514600"/>
              <a:ext cx="1295400" cy="3429000"/>
              <a:chOff x="1802423" y="0"/>
              <a:chExt cx="1029860" cy="2895600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1802423" y="0"/>
                <a:ext cx="1029860" cy="289560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4" name="Rounded Rectangle 4"/>
              <p:cNvSpPr/>
              <p:nvPr/>
            </p:nvSpPr>
            <p:spPr>
              <a:xfrm>
                <a:off x="1802423" y="0"/>
                <a:ext cx="1029860" cy="51477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/>
                  <a:t>PT</a:t>
                </a:r>
                <a:endParaRPr lang="en-US" sz="1700" kern="1200" dirty="0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7218983" y="3228492"/>
              <a:ext cx="858217" cy="429108"/>
              <a:chOff x="4291254" y="1362936"/>
              <a:chExt cx="858217" cy="429108"/>
            </a:xfrm>
          </p:grpSpPr>
          <p:sp>
            <p:nvSpPr>
              <p:cNvPr id="82" name="Rounded Rectangle 81"/>
              <p:cNvSpPr/>
              <p:nvPr/>
            </p:nvSpPr>
            <p:spPr>
              <a:xfrm>
                <a:off x="4291254" y="1362936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3" name="Rounded Rectangle 4"/>
              <p:cNvSpPr/>
              <p:nvPr/>
            </p:nvSpPr>
            <p:spPr>
              <a:xfrm>
                <a:off x="4303822" y="1375504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kern="1200" dirty="0" smtClean="0"/>
                  <a:t>pte0</a:t>
                </a:r>
                <a:endParaRPr lang="en-US" sz="2600" kern="1200" dirty="0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7218983" y="3838092"/>
              <a:ext cx="858217" cy="429108"/>
              <a:chOff x="4291254" y="1362936"/>
              <a:chExt cx="858217" cy="429108"/>
            </a:xfrm>
          </p:grpSpPr>
          <p:sp>
            <p:nvSpPr>
              <p:cNvPr id="85" name="Rounded Rectangle 84"/>
              <p:cNvSpPr/>
              <p:nvPr/>
            </p:nvSpPr>
            <p:spPr>
              <a:xfrm>
                <a:off x="4291254" y="1362936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6" name="Rounded Rectangle 4"/>
              <p:cNvSpPr/>
              <p:nvPr/>
            </p:nvSpPr>
            <p:spPr>
              <a:xfrm>
                <a:off x="4303822" y="1375504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kern="1200" dirty="0" smtClean="0"/>
                  <a:t>pte1</a:t>
                </a:r>
                <a:endParaRPr lang="en-US" sz="2600" kern="12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7218983" y="4447692"/>
              <a:ext cx="858217" cy="429108"/>
              <a:chOff x="4291254" y="1362936"/>
              <a:chExt cx="858217" cy="429108"/>
            </a:xfrm>
          </p:grpSpPr>
          <p:sp>
            <p:nvSpPr>
              <p:cNvPr id="88" name="Rounded Rectangle 87"/>
              <p:cNvSpPr/>
              <p:nvPr/>
            </p:nvSpPr>
            <p:spPr>
              <a:xfrm>
                <a:off x="4291254" y="1362936"/>
                <a:ext cx="858217" cy="42910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9" name="Rounded Rectangle 4"/>
              <p:cNvSpPr/>
              <p:nvPr/>
            </p:nvSpPr>
            <p:spPr>
              <a:xfrm>
                <a:off x="4303822" y="1375504"/>
                <a:ext cx="833081" cy="403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510" tIns="16510" rIns="16510" bIns="1651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600" kern="1200" dirty="0" smtClean="0"/>
                  <a:t>pte2</a:t>
                </a:r>
                <a:endParaRPr lang="en-US" sz="2600" kern="1200" dirty="0"/>
              </a:p>
            </p:txBody>
          </p:sp>
        </p:grpSp>
      </p:grpSp>
      <p:cxnSp>
        <p:nvCxnSpPr>
          <p:cNvPr id="92" name="Straight Connector 91"/>
          <p:cNvCxnSpPr/>
          <p:nvPr/>
        </p:nvCxnSpPr>
        <p:spPr>
          <a:xfrm rot="5400000">
            <a:off x="3238500" y="4076700"/>
            <a:ext cx="4953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Slide Number Placeholder 9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Parametricity of System Data Structures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4495800"/>
            <a:ext cx="1143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447800" y="4495800"/>
            <a:ext cx="3810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828800" y="4800600"/>
            <a:ext cx="1143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1447800" y="4800600"/>
            <a:ext cx="3810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828800" y="5105400"/>
            <a:ext cx="1143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>
            <a:off x="1447800" y="5105400"/>
            <a:ext cx="3810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191000" y="41910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ym typeface="Symbol"/>
              </a:rPr>
              <a:t></a:t>
            </a:r>
            <a:endParaRPr lang="en-US" sz="7200" dirty="0"/>
          </a:p>
        </p:txBody>
      </p:sp>
      <p:sp>
        <p:nvSpPr>
          <p:cNvPr id="71" name="Right Brace 70"/>
          <p:cNvSpPr/>
          <p:nvPr/>
        </p:nvSpPr>
        <p:spPr>
          <a:xfrm>
            <a:off x="2971800" y="4495800"/>
            <a:ext cx="533400" cy="914400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8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3505200" y="44196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n</a:t>
            </a:r>
            <a:endParaRPr lang="en-US" sz="6000" dirty="0"/>
          </a:p>
        </p:txBody>
      </p:sp>
      <p:grpSp>
        <p:nvGrpSpPr>
          <p:cNvPr id="75" name="Group 74"/>
          <p:cNvGrpSpPr/>
          <p:nvPr/>
        </p:nvGrpSpPr>
        <p:grpSpPr>
          <a:xfrm>
            <a:off x="5715000" y="4495800"/>
            <a:ext cx="2362200" cy="914400"/>
            <a:chOff x="5410200" y="4114800"/>
            <a:chExt cx="2362200" cy="914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10200" y="4495800"/>
              <a:ext cx="1524000" cy="304800"/>
              <a:chOff x="3352800" y="5791200"/>
              <a:chExt cx="1524000" cy="3048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3733800" y="5791200"/>
                <a:ext cx="1143000" cy="304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ight Arrow 31"/>
              <p:cNvSpPr/>
              <p:nvPr/>
            </p:nvSpPr>
            <p:spPr>
              <a:xfrm>
                <a:off x="3352800" y="5791200"/>
                <a:ext cx="381000" cy="2286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Right Brace 35"/>
            <p:cNvSpPr/>
            <p:nvPr/>
          </p:nvSpPr>
          <p:spPr>
            <a:xfrm>
              <a:off x="6858000" y="4495800"/>
              <a:ext cx="457200" cy="3048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15200" y="4114800"/>
              <a:ext cx="457200" cy="914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 smtClean="0"/>
                <a:t>1</a:t>
              </a:r>
              <a:endParaRPr lang="en-US" sz="54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66800" y="1873985"/>
            <a:ext cx="4343400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Lucida Console" pitchFamily="49" charset="0"/>
              </a:rPr>
              <a:t>shadow_paging_sync</a:t>
            </a:r>
            <a:r>
              <a:rPr lang="en-US" sz="2000" dirty="0" smtClean="0">
                <a:latin typeface="Lucida Console" pitchFamily="49" charset="0"/>
              </a:rPr>
              <a:t> ≡</a:t>
            </a:r>
          </a:p>
          <a:p>
            <a:endParaRPr lang="en-US" sz="2000" dirty="0" smtClean="0">
              <a:latin typeface="Lucida Console" pitchFamily="49" charset="0"/>
            </a:endParaRPr>
          </a:p>
          <a:p>
            <a:r>
              <a:rPr lang="en-US" sz="2000" dirty="0" err="1" smtClean="0">
                <a:latin typeface="Lucida Console" pitchFamily="49" charset="0"/>
              </a:rPr>
              <a:t>foreach</a:t>
            </a:r>
            <a:r>
              <a:rPr lang="en-US" sz="2000" dirty="0" smtClean="0">
                <a:latin typeface="Lucida Console" pitchFamily="49" charset="0"/>
              </a:rPr>
              <a:t> row do</a:t>
            </a:r>
          </a:p>
          <a:p>
            <a:r>
              <a:rPr lang="en-US" sz="2000" dirty="0" smtClean="0">
                <a:latin typeface="Lucida Console" pitchFamily="49" charset="0"/>
              </a:rPr>
              <a:t>  if (</a:t>
            </a:r>
            <a:r>
              <a:rPr lang="en-US" sz="2000" dirty="0" err="1" smtClean="0">
                <a:latin typeface="Lucida Console" pitchFamily="49" charset="0"/>
              </a:rPr>
              <a:t>Row_Check</a:t>
            </a:r>
            <a:r>
              <a:rPr lang="en-US" sz="2000" dirty="0" smtClean="0">
                <a:latin typeface="Lucida Console" pitchFamily="49" charset="0"/>
              </a:rPr>
              <a:t>)</a:t>
            </a:r>
            <a:r>
              <a:rPr lang="en-US" sz="2000" b="1" dirty="0" smtClean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then </a:t>
            </a:r>
          </a:p>
          <a:p>
            <a:r>
              <a:rPr lang="en-US" sz="2000" dirty="0" smtClean="0">
                <a:latin typeface="Lucida Console" pitchFamily="49" charset="0"/>
              </a:rPr>
              <a:t>      modify row;</a:t>
            </a:r>
            <a:endParaRPr lang="en-US" sz="2000" dirty="0">
              <a:latin typeface="Lucida Console" pitchFamily="49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5410200" y="2514600"/>
            <a:ext cx="2743200" cy="990600"/>
            <a:chOff x="4724400" y="2133600"/>
            <a:chExt cx="2743200" cy="990600"/>
          </a:xfrm>
        </p:grpSpPr>
        <p:sp>
          <p:nvSpPr>
            <p:cNvPr id="47" name="Right Brace 46"/>
            <p:cNvSpPr/>
            <p:nvPr/>
          </p:nvSpPr>
          <p:spPr>
            <a:xfrm>
              <a:off x="4724400" y="2133600"/>
              <a:ext cx="457200" cy="990600"/>
            </a:xfrm>
            <a:prstGeom prst="rightBrace">
              <a:avLst/>
            </a:prstGeom>
            <a:ln w="3492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57800" y="2450068"/>
              <a:ext cx="22098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Row independent </a:t>
              </a:r>
              <a:endParaRPr lang="en-US" b="1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581400" y="1905000"/>
            <a:ext cx="4495800" cy="1066800"/>
            <a:chOff x="2971800" y="1524000"/>
            <a:chExt cx="4495800" cy="1066800"/>
          </a:xfrm>
        </p:grpSpPr>
        <p:sp>
          <p:nvSpPr>
            <p:cNvPr id="49" name="TextBox 48"/>
            <p:cNvSpPr txBox="1"/>
            <p:nvPr/>
          </p:nvSpPr>
          <p:spPr>
            <a:xfrm>
              <a:off x="5257800" y="1524000"/>
              <a:ext cx="22098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Row uniform</a:t>
              </a:r>
              <a:endParaRPr lang="en-US" b="1" dirty="0"/>
            </a:p>
          </p:txBody>
        </p:sp>
        <p:cxnSp>
          <p:nvCxnSpPr>
            <p:cNvPr id="51" name="Straight Arrow Connector 50"/>
            <p:cNvCxnSpPr>
              <a:endCxn id="49" idx="1"/>
            </p:cNvCxnSpPr>
            <p:nvPr/>
          </p:nvCxnSpPr>
          <p:spPr>
            <a:xfrm flipV="1">
              <a:off x="2971800" y="1708666"/>
              <a:ext cx="2286000" cy="882134"/>
            </a:xfrm>
            <a:prstGeom prst="straightConnector1">
              <a:avLst/>
            </a:prstGeom>
            <a:ln w="6032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1212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121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121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58" grpId="0" animBg="1"/>
      <p:bldP spid="58" grpId="1" animBg="1"/>
      <p:bldP spid="63" grpId="0" animBg="1"/>
      <p:bldP spid="63" grpId="1" animBg="1"/>
      <p:bldP spid="6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6019800" y="2327031"/>
            <a:ext cx="1219200" cy="7209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019799" y="3767136"/>
            <a:ext cx="2743201" cy="13382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Security Kernel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7391399" y="2327031"/>
            <a:ext cx="1219201" cy="7209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Adversary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Up-Down Arrow 30"/>
          <p:cNvSpPr/>
          <p:nvPr/>
        </p:nvSpPr>
        <p:spPr>
          <a:xfrm>
            <a:off x="6400800" y="3124200"/>
            <a:ext cx="381000" cy="585788"/>
          </a:xfrm>
          <a:prstGeom prst="up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-Down Arrow 31"/>
          <p:cNvSpPr/>
          <p:nvPr/>
        </p:nvSpPr>
        <p:spPr>
          <a:xfrm>
            <a:off x="7772400" y="3124200"/>
            <a:ext cx="381000" cy="585788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7162800" y="4267200"/>
            <a:ext cx="609600" cy="609600"/>
            <a:chOff x="6172200" y="4876800"/>
            <a:chExt cx="1143000" cy="1219200"/>
          </a:xfrm>
        </p:grpSpPr>
        <p:sp>
          <p:nvSpPr>
            <p:cNvPr id="34" name="Rectangle 33"/>
            <p:cNvSpPr/>
            <p:nvPr/>
          </p:nvSpPr>
          <p:spPr>
            <a:xfrm>
              <a:off x="6248400" y="4953000"/>
              <a:ext cx="990600" cy="1143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248400" y="5181600"/>
              <a:ext cx="9906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248400" y="5638800"/>
              <a:ext cx="9906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172200" y="4876800"/>
              <a:ext cx="1143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Small Model Analysis:</a:t>
            </a:r>
            <a:br>
              <a:rPr lang="en-US" dirty="0" smtClean="0"/>
            </a:br>
            <a:r>
              <a:rPr lang="en-US" dirty="0" smtClean="0"/>
              <a:t>Modeling Systems and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1"/>
            <a:ext cx="5181600" cy="35051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Model kernel and adversaries</a:t>
            </a:r>
          </a:p>
          <a:p>
            <a:pPr lvl="1"/>
            <a:r>
              <a:rPr lang="en-US" dirty="0" smtClean="0"/>
              <a:t>Parametric Guarded Command Language (PGCL)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Express security properties</a:t>
            </a:r>
          </a:p>
          <a:p>
            <a:pPr lvl="1"/>
            <a:r>
              <a:rPr lang="en-US" dirty="0" smtClean="0"/>
              <a:t> Parametric Temporal Specification Logic (PTSL)</a:t>
            </a:r>
          </a:p>
        </p:txBody>
      </p:sp>
      <p:sp>
        <p:nvSpPr>
          <p:cNvPr id="35" name="Vertical Scroll 34"/>
          <p:cNvSpPr/>
          <p:nvPr/>
        </p:nvSpPr>
        <p:spPr>
          <a:xfrm>
            <a:off x="5867400" y="4572000"/>
            <a:ext cx="990600" cy="6858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Policy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Folded Corner 54"/>
          <p:cNvSpPr/>
          <p:nvPr/>
        </p:nvSpPr>
        <p:spPr>
          <a:xfrm>
            <a:off x="5630333" y="1936750"/>
            <a:ext cx="84666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SYS(n)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6" name="Folded Corner 55"/>
          <p:cNvSpPr/>
          <p:nvPr/>
        </p:nvSpPr>
        <p:spPr>
          <a:xfrm>
            <a:off x="7162800" y="1905000"/>
            <a:ext cx="92921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ADV(n)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7" name="Folded Corner 56"/>
          <p:cNvSpPr/>
          <p:nvPr/>
        </p:nvSpPr>
        <p:spPr>
          <a:xfrm>
            <a:off x="8221133" y="3536950"/>
            <a:ext cx="84666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SK(n)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0" name="Vertical Scroll 59"/>
          <p:cNvSpPr/>
          <p:nvPr/>
        </p:nvSpPr>
        <p:spPr>
          <a:xfrm>
            <a:off x="6580239" y="5105400"/>
            <a:ext cx="811161" cy="609600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P(n)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Left-Right Arrow 19"/>
          <p:cNvSpPr/>
          <p:nvPr/>
        </p:nvSpPr>
        <p:spPr>
          <a:xfrm>
            <a:off x="7010400" y="2743200"/>
            <a:ext cx="533400" cy="304800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5" grpId="0" animBg="1"/>
      <p:bldP spid="56" grpId="0" animBg="1"/>
      <p:bldP spid="57" grpId="0" animBg="1"/>
      <p:bldP spid="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6E7BDF-6B15-432E-AA69-19175A65D8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556E7BDF-6B15-432E-AA69-19175A65D8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63ADB1-81AF-4C0C-A393-426B0DB394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F63ADB1-81AF-4C0C-A393-426B0DB394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B1810F-D064-487D-AFCA-385EAB549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DCB1810F-D064-487D-AFCA-385EAB5495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D452F2-8BBC-4A52-BE1D-52FEE22743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D7D452F2-8BBC-4A52-BE1D-52FEE22743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C15648-E75F-41C7-97F3-7E681DE293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A2C15648-E75F-41C7-97F3-7E681DE293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1F38F5-2B1D-46AC-9BEF-4E36064DD6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DC1F38F5-2B1D-46AC-9BEF-4E36064DD6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7A9D18-244F-414E-BE55-1873EE0C5A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987A9D18-244F-414E-BE55-1873EE0C5A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03F427-6934-46D9-BC2C-C1A09C4EE6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E703F427-6934-46D9-BC2C-C1A09C4EE6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Design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46482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Balancing expressiveness with small model analysis </a:t>
            </a:r>
          </a:p>
          <a:p>
            <a:pPr lvl="1"/>
            <a:r>
              <a:rPr lang="en-US" dirty="0" smtClean="0"/>
              <a:t>Conditionals</a:t>
            </a:r>
          </a:p>
          <a:p>
            <a:pPr lvl="1"/>
            <a:r>
              <a:rPr lang="en-US" dirty="0" smtClean="0"/>
              <a:t>Whole array ops</a:t>
            </a:r>
          </a:p>
          <a:p>
            <a:pPr lvl="1"/>
            <a:r>
              <a:rPr lang="en-US" dirty="0" smtClean="0"/>
              <a:t>Assignment</a:t>
            </a:r>
          </a:p>
          <a:p>
            <a:pPr lvl="1"/>
            <a:r>
              <a:rPr lang="en-US" dirty="0" smtClean="0"/>
              <a:t>Parallel and sequential composition</a:t>
            </a:r>
          </a:p>
          <a:p>
            <a:pPr lvl="1"/>
            <a:r>
              <a:rPr lang="en-US" dirty="0" smtClean="0"/>
              <a:t>Non-deterministic update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Distinctive features </a:t>
            </a:r>
          </a:p>
          <a:p>
            <a:pPr lvl="1"/>
            <a:r>
              <a:rPr lang="en-US" dirty="0" smtClean="0"/>
              <a:t>Modeling systems and adversaries: whole array operations</a:t>
            </a:r>
          </a:p>
          <a:p>
            <a:pPr lvl="1"/>
            <a:r>
              <a:rPr lang="en-US" dirty="0" smtClean="0"/>
              <a:t>Adversary: Non-deterministic updates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81600" y="2057400"/>
            <a:ext cx="3352800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Lucida Console" pitchFamily="49" charset="0"/>
              </a:rPr>
              <a:t>foreach</a:t>
            </a:r>
            <a:r>
              <a:rPr lang="en-US" sz="2000" dirty="0" smtClean="0">
                <a:latin typeface="Lucida Console" pitchFamily="49" charset="0"/>
              </a:rPr>
              <a:t> row do</a:t>
            </a:r>
          </a:p>
          <a:p>
            <a:endParaRPr lang="en-US" sz="2000" dirty="0" smtClean="0">
              <a:latin typeface="Lucida Console" pitchFamily="49" charset="0"/>
            </a:endParaRPr>
          </a:p>
          <a:p>
            <a:r>
              <a:rPr lang="en-US" sz="2000" dirty="0" smtClean="0">
                <a:latin typeface="Lucida Console" pitchFamily="49" charset="0"/>
              </a:rPr>
              <a:t>if (Condition)</a:t>
            </a:r>
            <a:r>
              <a:rPr lang="en-US" sz="2000" b="1" dirty="0" smtClean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then </a:t>
            </a:r>
          </a:p>
          <a:p>
            <a:r>
              <a:rPr lang="en-US" sz="2000" dirty="0" smtClean="0">
                <a:latin typeface="Lucida Console" pitchFamily="49" charset="0"/>
              </a:rPr>
              <a:t>   Set row = x;</a:t>
            </a:r>
            <a:endParaRPr lang="en-US" sz="2000" dirty="0">
              <a:latin typeface="Lucida Console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81600" y="4038600"/>
            <a:ext cx="3352800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Adversary ≡</a:t>
            </a:r>
          </a:p>
          <a:p>
            <a:endParaRPr lang="en-US" sz="2000" dirty="0" smtClean="0">
              <a:latin typeface="Lucida Console" pitchFamily="49" charset="0"/>
            </a:endParaRPr>
          </a:p>
          <a:p>
            <a:r>
              <a:rPr lang="en-US" sz="2000" dirty="0" err="1" smtClean="0">
                <a:latin typeface="Lucida Console" pitchFamily="49" charset="0"/>
              </a:rPr>
              <a:t>foreach</a:t>
            </a:r>
            <a:r>
              <a:rPr lang="en-US" sz="2000" dirty="0" smtClean="0">
                <a:latin typeface="Lucida Console" pitchFamily="49" charset="0"/>
              </a:rPr>
              <a:t> row do</a:t>
            </a:r>
          </a:p>
          <a:p>
            <a:r>
              <a:rPr lang="en-US" sz="2000" dirty="0" smtClean="0">
                <a:latin typeface="Lucida Console" pitchFamily="49" charset="0"/>
              </a:rPr>
              <a:t>   row[0] = *;</a:t>
            </a:r>
            <a:endParaRPr lang="en-US" sz="2000" dirty="0">
              <a:latin typeface="Lucida Console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7315200" cy="3192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020762"/>
          </a:xfrm>
        </p:spPr>
        <p:txBody>
          <a:bodyPr>
            <a:noAutofit/>
          </a:bodyPr>
          <a:lstStyle/>
          <a:p>
            <a:r>
              <a:rPr lang="en-US" sz="3300" dirty="0" smtClean="0"/>
              <a:t>Parametric Programming Language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0"/>
            <a:ext cx="4876800" cy="1981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Language for modeling system &amp; adversary</a:t>
            </a:r>
          </a:p>
          <a:p>
            <a:pPr lvl="1"/>
            <a:r>
              <a:rPr lang="en-US" dirty="0" smtClean="0"/>
              <a:t>Finite number of Boolean variables</a:t>
            </a:r>
          </a:p>
          <a:p>
            <a:pPr lvl="1"/>
            <a:r>
              <a:rPr lang="en-US" dirty="0" smtClean="0"/>
              <a:t>System parameter: n</a:t>
            </a:r>
          </a:p>
          <a:p>
            <a:pPr lvl="1"/>
            <a:r>
              <a:rPr lang="en-US" dirty="0" smtClean="0"/>
              <a:t>Single parametric array: P of size n x q</a:t>
            </a:r>
          </a:p>
          <a:p>
            <a:pPr lvl="1"/>
            <a:r>
              <a:rPr lang="en-US" dirty="0" smtClean="0"/>
              <a:t>Parametric loop </a:t>
            </a:r>
          </a:p>
          <a:p>
            <a:pPr lvl="2"/>
            <a:r>
              <a:rPr lang="en-US" dirty="0" smtClean="0"/>
              <a:t>for i : P[</a:t>
            </a:r>
            <a:r>
              <a:rPr lang="en-US" dirty="0" err="1" smtClean="0"/>
              <a:t>n,q</a:t>
            </a:r>
            <a:r>
              <a:rPr lang="en-US" dirty="0" smtClean="0"/>
              <a:t>] do E ? C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105400" y="4774049"/>
            <a:ext cx="3276600" cy="1169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Kernel Entry ≡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￢kernelmode ? kernelmode := ⊤;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for i : </a:t>
            </a:r>
            <a:r>
              <a:rPr lang="en-US" sz="1400" dirty="0" err="1" smtClean="0">
                <a:solidFill>
                  <a:schemeClr val="tx1"/>
                </a:solidFill>
              </a:rPr>
              <a:t>Pn,q</a:t>
            </a:r>
            <a:r>
              <a:rPr lang="en-US" sz="1400" dirty="0" smtClean="0">
                <a:solidFill>
                  <a:schemeClr val="tx1"/>
                </a:solidFill>
              </a:rPr>
              <a:t> do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Pn,q</a:t>
            </a: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 err="1" smtClean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][Write] = T ? </a:t>
            </a:r>
            <a:r>
              <a:rPr lang="en-US" sz="1400" dirty="0" err="1" smtClean="0">
                <a:solidFill>
                  <a:schemeClr val="tx1"/>
                </a:solidFill>
              </a:rPr>
              <a:t>Pn,q</a:t>
            </a: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 err="1" smtClean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][</a:t>
            </a:r>
            <a:r>
              <a:rPr lang="en-US" sz="1400" dirty="0" err="1" smtClean="0">
                <a:solidFill>
                  <a:schemeClr val="tx1"/>
                </a:solidFill>
              </a:rPr>
              <a:t>eXe</a:t>
            </a:r>
            <a:r>
              <a:rPr lang="en-US" sz="1400" dirty="0" smtClean="0">
                <a:solidFill>
                  <a:schemeClr val="tx1"/>
                </a:solidFill>
              </a:rPr>
              <a:t>] := ⊥;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752600"/>
            <a:ext cx="2819400" cy="2286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1981200"/>
            <a:ext cx="2819400" cy="2286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5800" y="2362200"/>
            <a:ext cx="762000" cy="30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91000" y="3429000"/>
            <a:ext cx="2590800" cy="30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267200" y="3886200"/>
            <a:ext cx="1295400" cy="30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1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SecVisor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101566"/>
            <a:ext cx="3886200" cy="27084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Kernel Entry ≡</a:t>
            </a:r>
          </a:p>
          <a:p>
            <a:r>
              <a:rPr lang="en-US" dirty="0" smtClean="0"/>
              <a:t>￢kernelmode ? kernelmode := ⊤;</a:t>
            </a:r>
          </a:p>
          <a:p>
            <a:endParaRPr lang="en-US" dirty="0" smtClean="0"/>
          </a:p>
          <a:p>
            <a:r>
              <a:rPr lang="en-US" dirty="0" smtClean="0"/>
              <a:t>for i : Pn,q do</a:t>
            </a:r>
          </a:p>
          <a:p>
            <a:r>
              <a:rPr lang="en-US" dirty="0" smtClean="0"/>
              <a:t>   Pn,q[i][SPTPA] = KC ?</a:t>
            </a:r>
          </a:p>
          <a:p>
            <a:r>
              <a:rPr lang="en-US" dirty="0" smtClean="0"/>
              <a:t>           Pn,q[i][SPTRW] := ⊥;</a:t>
            </a:r>
          </a:p>
          <a:p>
            <a:r>
              <a:rPr lang="en-US" dirty="0" smtClean="0"/>
              <a:t>           Pn,q[i][SPTX] := ⊤;</a:t>
            </a:r>
          </a:p>
          <a:p>
            <a:r>
              <a:rPr lang="en-US" sz="4400" dirty="0" smtClean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1066800"/>
            <a:ext cx="38862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Sync ≡</a:t>
            </a:r>
          </a:p>
          <a:p>
            <a:r>
              <a:rPr lang="en-US" dirty="0" smtClean="0"/>
              <a:t>⊤ ? for i : Pn,q do</a:t>
            </a:r>
          </a:p>
          <a:p>
            <a:r>
              <a:rPr lang="en-US" dirty="0" smtClean="0"/>
              <a:t>   ⊤ ? Pn,q[i][SPTPA] := Pn,q[i][KPTPA]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2286000"/>
            <a:ext cx="3886200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Attacker ≡</a:t>
            </a:r>
          </a:p>
          <a:p>
            <a:r>
              <a:rPr lang="en-US" dirty="0" smtClean="0"/>
              <a:t>⊤ ? for i : Pn,q do</a:t>
            </a:r>
          </a:p>
          <a:p>
            <a:r>
              <a:rPr lang="en-US" dirty="0" smtClean="0"/>
              <a:t>     Pn,q[i][KPTPA] := ∗;</a:t>
            </a:r>
          </a:p>
          <a:p>
            <a:r>
              <a:rPr lang="en-US" dirty="0" smtClean="0"/>
              <a:t>     Pn,q[i][KPTRW] := ∗;</a:t>
            </a:r>
          </a:p>
          <a:p>
            <a:r>
              <a:rPr lang="en-US" dirty="0" smtClean="0"/>
              <a:t>     Pn,q[i][KPTX] := ∗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0" y="3886200"/>
            <a:ext cx="1833964" cy="1828800"/>
            <a:chOff x="1905000" y="1600200"/>
            <a:chExt cx="1833964" cy="1828800"/>
          </a:xfrm>
        </p:grpSpPr>
        <p:sp>
          <p:nvSpPr>
            <p:cNvPr id="8" name="Rectangle 7"/>
            <p:cNvSpPr/>
            <p:nvPr/>
          </p:nvSpPr>
          <p:spPr>
            <a:xfrm>
              <a:off x="2232332" y="20574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323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419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323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   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323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WX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419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419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05000" y="1600200"/>
              <a:ext cx="1833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Kernel Page Table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00600" y="3886200"/>
            <a:ext cx="1978298" cy="1828800"/>
            <a:chOff x="6172200" y="3733800"/>
            <a:chExt cx="1978298" cy="1828800"/>
          </a:xfrm>
        </p:grpSpPr>
        <p:sp>
          <p:nvSpPr>
            <p:cNvPr id="22" name="Rectangle 21"/>
            <p:cNvSpPr/>
            <p:nvPr/>
          </p:nvSpPr>
          <p:spPr>
            <a:xfrm>
              <a:off x="6571697" y="41910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5716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1812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5716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716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   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1812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812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172200" y="3733800"/>
              <a:ext cx="19782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Shadow Page Table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>
            <a:off x="4035698" y="4724400"/>
            <a:ext cx="1066800" cy="609600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Sync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Expressive Specification Logic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533400" y="5334000"/>
          <a:ext cx="36576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fld id="{07303450-A3C1-479C-BE82-4A6E50537B1F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4800600" y="4419600"/>
          <a:ext cx="40386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1000" y="990600"/>
            <a:ext cx="3637389" cy="11668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3276600"/>
            <a:ext cx="3733800" cy="19975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48200" y="1905000"/>
            <a:ext cx="4201496" cy="10715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graphicFrame>
        <p:nvGraphicFramePr>
          <p:cNvPr id="17" name="Content Placeholder 11"/>
          <p:cNvGraphicFramePr>
            <a:graphicFrameLocks/>
          </p:cNvGraphicFramePr>
          <p:nvPr/>
        </p:nvGraphicFramePr>
        <p:xfrm>
          <a:off x="381000" y="2209800"/>
          <a:ext cx="36576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495800" y="3316564"/>
            <a:ext cx="4495800" cy="72203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1295400" y="2362200"/>
            <a:ext cx="6705600" cy="15240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Execution Integrity:</a:t>
            </a:r>
            <a:endParaRPr lang="en-US" dirty="0" smtClean="0"/>
          </a:p>
          <a:p>
            <a:r>
              <a:rPr lang="en-US" dirty="0" smtClean="0"/>
              <a:t>In kernel mode, only kernel code should be executable.</a:t>
            </a:r>
          </a:p>
          <a:p>
            <a:r>
              <a:rPr lang="en-US" dirty="0" smtClean="0"/>
              <a:t>It is stated as follows:</a:t>
            </a:r>
          </a:p>
          <a:p>
            <a:endParaRPr lang="en-US" dirty="0" smtClean="0"/>
          </a:p>
          <a:p>
            <a:r>
              <a:rPr lang="en-US" b="1" dirty="0" err="1" smtClean="0"/>
              <a:t>Pexec</a:t>
            </a:r>
            <a:r>
              <a:rPr lang="en-US" b="1" dirty="0" smtClean="0"/>
              <a:t> == MODE=KERNEL⇒(∀ i P[</a:t>
            </a:r>
            <a:r>
              <a:rPr lang="en-US" b="1" dirty="0" err="1" smtClean="0"/>
              <a:t>i</a:t>
            </a:r>
            <a:r>
              <a:rPr lang="en-US" b="1" dirty="0" smtClean="0"/>
              <a:t>][</a:t>
            </a:r>
            <a:r>
              <a:rPr lang="en-US" b="1" dirty="0" err="1" smtClean="0"/>
              <a:t>eXe</a:t>
            </a:r>
            <a:r>
              <a:rPr lang="en-US" b="1" dirty="0" smtClean="0"/>
              <a:t>]⇒(P[</a:t>
            </a:r>
            <a:r>
              <a:rPr lang="en-US" b="1" dirty="0" err="1" smtClean="0"/>
              <a:t>i</a:t>
            </a:r>
            <a:r>
              <a:rPr lang="en-US" b="1" dirty="0" smtClean="0"/>
              <a:t>][</a:t>
            </a:r>
            <a:r>
              <a:rPr lang="en-US" b="1" dirty="0" err="1" smtClean="0"/>
              <a:t>CodeType</a:t>
            </a:r>
            <a:r>
              <a:rPr lang="en-US" b="1" dirty="0" smtClean="0"/>
              <a:t>] = KC))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3" grpId="0">
        <p:bldAsOne/>
      </p:bldGraphic>
      <p:bldGraphic spid="17" grpId="0">
        <p:bldAsOne/>
      </p:bldGraphic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Small Model 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5257800" cy="40386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/>
              <a:t>Relate properties of System(1) to System(n), for all finite n</a:t>
            </a:r>
          </a:p>
          <a:p>
            <a:pPr lvl="1"/>
            <a:r>
              <a:rPr lang="en-US" sz="2600" b="1" dirty="0" smtClean="0"/>
              <a:t>Sound:</a:t>
            </a:r>
            <a:r>
              <a:rPr lang="en-US" sz="2600" dirty="0" smtClean="0"/>
              <a:t> If small model is secure then large model is secure</a:t>
            </a:r>
          </a:p>
          <a:p>
            <a:pPr lvl="1"/>
            <a:r>
              <a:rPr lang="en-US" sz="2600" b="1" dirty="0" smtClean="0"/>
              <a:t>Complete: </a:t>
            </a:r>
            <a:r>
              <a:rPr lang="en-US" sz="2600" dirty="0" smtClean="0"/>
              <a:t>If small model is insecure then large model is insecure</a:t>
            </a:r>
          </a:p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 rot="16200000">
            <a:off x="6515099" y="3848101"/>
            <a:ext cx="990601" cy="609600"/>
          </a:xfrm>
          <a:prstGeom prst="left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SMT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248400" y="4724400"/>
            <a:ext cx="1524000" cy="1828800"/>
            <a:chOff x="5029200" y="2590800"/>
            <a:chExt cx="1524000" cy="1828800"/>
          </a:xfrm>
        </p:grpSpPr>
        <p:sp>
          <p:nvSpPr>
            <p:cNvPr id="12" name="Rounded Rectangle 11"/>
            <p:cNvSpPr/>
            <p:nvPr/>
          </p:nvSpPr>
          <p:spPr>
            <a:xfrm>
              <a:off x="5029200" y="2590800"/>
              <a:ext cx="1524000" cy="18288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64"/>
            <p:cNvGrpSpPr/>
            <p:nvPr/>
          </p:nvGrpSpPr>
          <p:grpSpPr>
            <a:xfrm>
              <a:off x="5257800" y="2971800"/>
              <a:ext cx="1143000" cy="1219200"/>
              <a:chOff x="6172200" y="4876800"/>
              <a:chExt cx="1143000" cy="12192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6248400" y="4953000"/>
                <a:ext cx="990600" cy="1143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248400" y="51816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248400" y="56388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172200" y="4876800"/>
                <a:ext cx="1143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5257800" y="2602468"/>
              <a:ext cx="1114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System(n)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48400" y="2590800"/>
            <a:ext cx="1524000" cy="990600"/>
            <a:chOff x="7467600" y="3048000"/>
            <a:chExt cx="1524000" cy="990600"/>
          </a:xfrm>
        </p:grpSpPr>
        <p:sp>
          <p:nvSpPr>
            <p:cNvPr id="14" name="Rounded Rectangle 13"/>
            <p:cNvSpPr/>
            <p:nvPr/>
          </p:nvSpPr>
          <p:spPr>
            <a:xfrm>
              <a:off x="7467600" y="3048000"/>
              <a:ext cx="1524000" cy="9906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772400" y="3505200"/>
              <a:ext cx="9906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729986" y="3059668"/>
              <a:ext cx="1109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System(1)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553200" y="1219200"/>
            <a:ext cx="914400" cy="1371600"/>
            <a:chOff x="6553200" y="1219200"/>
            <a:chExt cx="914400" cy="1371600"/>
          </a:xfrm>
        </p:grpSpPr>
        <p:sp>
          <p:nvSpPr>
            <p:cNvPr id="16" name="Down Arrow 15"/>
            <p:cNvSpPr/>
            <p:nvPr/>
          </p:nvSpPr>
          <p:spPr>
            <a:xfrm>
              <a:off x="6705600" y="1676400"/>
              <a:ext cx="609600" cy="914400"/>
            </a:xfrm>
            <a:prstGeom prst="downArrow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53200" y="12192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Verify</a:t>
              </a:r>
              <a:endParaRPr lang="en-US" b="1" dirty="0"/>
            </a:p>
          </p:txBody>
        </p:sp>
      </p:grpSp>
      <p:sp>
        <p:nvSpPr>
          <p:cNvPr id="20" name="Rounded Rectangular Callout 19"/>
          <p:cNvSpPr/>
          <p:nvPr/>
        </p:nvSpPr>
        <p:spPr>
          <a:xfrm>
            <a:off x="7543800" y="1905000"/>
            <a:ext cx="1295400" cy="685800"/>
          </a:xfrm>
          <a:prstGeom prst="wedgeRoundRectCallout">
            <a:avLst>
              <a:gd name="adj1" fmla="val -42174"/>
              <a:gd name="adj2" fmla="val 96609"/>
              <a:gd name="adj3" fmla="val 1666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Secure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7543800" y="4038600"/>
            <a:ext cx="1295400" cy="685800"/>
          </a:xfrm>
          <a:prstGeom prst="wedgeRoundRectCallout">
            <a:avLst>
              <a:gd name="adj1" fmla="val -42174"/>
              <a:gd name="adj2" fmla="val 96609"/>
              <a:gd name="adj3" fmla="val 1666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Secure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7543800" y="1905000"/>
            <a:ext cx="1295400" cy="685800"/>
          </a:xfrm>
          <a:prstGeom prst="wedgeRoundRectCallout">
            <a:avLst>
              <a:gd name="adj1" fmla="val -42174"/>
              <a:gd name="adj2" fmla="val 9660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Insecure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ular Callout 23"/>
          <p:cNvSpPr/>
          <p:nvPr/>
        </p:nvSpPr>
        <p:spPr>
          <a:xfrm>
            <a:off x="7543800" y="4038600"/>
            <a:ext cx="1295400" cy="685800"/>
          </a:xfrm>
          <a:prstGeom prst="wedgeRoundRectCallout">
            <a:avLst>
              <a:gd name="adj1" fmla="val -42174"/>
              <a:gd name="adj2" fmla="val 9660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Insecure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  <p:bldP spid="21" grpId="0" animBg="1"/>
      <p:bldP spid="23" grpId="0" animBg="1"/>
      <p:bldP spid="23" grpId="1" animBg="1"/>
      <p:bldP spid="24" grpId="0" animBg="1"/>
      <p:bldP spid="2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Model Safety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System model </a:t>
            </a:r>
          </a:p>
          <a:p>
            <a:pPr lvl="1"/>
            <a:r>
              <a:rPr lang="en-US" dirty="0" smtClean="0"/>
              <a:t>Let </a:t>
            </a:r>
            <a:r>
              <a:rPr lang="en-US" dirty="0" err="1" smtClean="0"/>
              <a:t>gc</a:t>
            </a:r>
            <a:r>
              <a:rPr lang="en-US" dirty="0" smtClean="0"/>
              <a:t>(k) be any instantiated guarded command (i.e., any well-formed program)</a:t>
            </a:r>
          </a:p>
          <a:p>
            <a:r>
              <a:rPr lang="en-US" dirty="0" smtClean="0"/>
              <a:t>Security property</a:t>
            </a:r>
          </a:p>
          <a:p>
            <a:pPr lvl="1"/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</a:t>
            </a:r>
            <a:r>
              <a:rPr lang="en-US" dirty="0" smtClean="0"/>
              <a:t> in GSF be any generic state formula</a:t>
            </a:r>
          </a:p>
          <a:p>
            <a:pPr lvl="2"/>
            <a:r>
              <a:rPr lang="en-US" dirty="0" err="1" smtClean="0"/>
              <a:t>Forall</a:t>
            </a:r>
            <a:r>
              <a:rPr lang="en-US" dirty="0" smtClean="0"/>
              <a:t> i. P(i) , Exists i. P(</a:t>
            </a:r>
            <a:r>
              <a:rPr lang="en-US" dirty="0" err="1" smtClean="0"/>
              <a:t>i</a:t>
            </a:r>
            <a:r>
              <a:rPr lang="en-US" dirty="0" smtClean="0"/>
              <a:t>), or conjunctions of </a:t>
            </a:r>
          </a:p>
          <a:p>
            <a:r>
              <a:rPr lang="en-US" dirty="0" smtClean="0"/>
              <a:t>Initial state</a:t>
            </a:r>
          </a:p>
          <a:p>
            <a:pPr lvl="1"/>
            <a:r>
              <a:rPr lang="en-US" dirty="0" smtClean="0"/>
              <a:t>Let Init in USF be any universal state formula (For all i. P(</a:t>
            </a:r>
            <a:r>
              <a:rPr lang="en-US" dirty="0" err="1" smtClean="0"/>
              <a:t>i</a:t>
            </a:r>
            <a:r>
              <a:rPr lang="en-US" dirty="0" smtClean="0"/>
              <a:t>))</a:t>
            </a:r>
          </a:p>
          <a:p>
            <a:pPr lvl="1"/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Definition: model exhibits </a:t>
            </a:r>
            <a:r>
              <a:rPr lang="en-US" sz="3200" dirty="0" smtClean="0">
                <a:sym typeface="Symbol"/>
              </a:rPr>
              <a:t></a:t>
            </a:r>
            <a:r>
              <a:rPr lang="en-US" sz="3200" dirty="0" smtClean="0"/>
              <a:t> if contains reachable state that satisfies </a:t>
            </a:r>
            <a:r>
              <a:rPr lang="en-US" sz="3200" dirty="0" smtClean="0">
                <a:sym typeface="Symbol"/>
              </a:rPr>
              <a:t>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b="1" dirty="0" smtClean="0"/>
              <a:t>Theorem:</a:t>
            </a:r>
            <a:r>
              <a:rPr lang="en-US" sz="3200" dirty="0" smtClean="0"/>
              <a:t> M(</a:t>
            </a:r>
            <a:r>
              <a:rPr lang="en-US" sz="3200" dirty="0" err="1" smtClean="0"/>
              <a:t>gc</a:t>
            </a:r>
            <a:r>
              <a:rPr lang="en-US" sz="3200" dirty="0" smtClean="0"/>
              <a:t>(k), Init) exhibits </a:t>
            </a:r>
            <a:r>
              <a:rPr lang="en-US" sz="3200" dirty="0" smtClean="0">
                <a:sym typeface="Symbol"/>
              </a:rPr>
              <a:t></a:t>
            </a:r>
            <a:r>
              <a:rPr lang="en-US" sz="3200" dirty="0" smtClean="0"/>
              <a:t> </a:t>
            </a:r>
            <a:r>
              <a:rPr lang="en-US" sz="3200" dirty="0" err="1" smtClean="0"/>
              <a:t>iff</a:t>
            </a:r>
            <a:r>
              <a:rPr lang="en-US" sz="3200" dirty="0" smtClean="0"/>
              <a:t> M(</a:t>
            </a:r>
            <a:r>
              <a:rPr lang="en-US" sz="3200" dirty="0" err="1" smtClean="0"/>
              <a:t>gc</a:t>
            </a:r>
            <a:r>
              <a:rPr lang="en-US" sz="3200" dirty="0" smtClean="0"/>
              <a:t>(1), Init) exhibits </a:t>
            </a:r>
            <a:r>
              <a:rPr lang="en-US" sz="3200" dirty="0" smtClean="0">
                <a:sym typeface="Symbol"/>
              </a:rPr>
              <a:t>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>
              <a:sym typeface="Symbol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err="1" smtClean="0">
                <a:sym typeface="Symbol"/>
              </a:rPr>
              <a:t>Thms</a:t>
            </a:r>
            <a:r>
              <a:rPr lang="en-US" sz="3200" dirty="0" smtClean="0">
                <a:sym typeface="Symbol"/>
              </a:rPr>
              <a:t> with different initial conditions &amp;  properties in [Oakland2010]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Small Model Analysis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607475"/>
            <a:ext cx="4343400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Execution Integrity:</a:t>
            </a:r>
            <a:endParaRPr lang="en-US" dirty="0" smtClean="0"/>
          </a:p>
          <a:p>
            <a:r>
              <a:rPr lang="en-US" dirty="0" smtClean="0"/>
              <a:t>In kernel mode, only kernel code should be executable.</a:t>
            </a:r>
          </a:p>
          <a:p>
            <a:endParaRPr lang="en-US" dirty="0" smtClean="0"/>
          </a:p>
          <a:p>
            <a:r>
              <a:rPr lang="en-US" dirty="0" smtClean="0"/>
              <a:t>In PTSL: </a:t>
            </a:r>
          </a:p>
          <a:p>
            <a:r>
              <a:rPr lang="en-US" b="1" dirty="0" err="1" smtClean="0"/>
              <a:t>Pexec</a:t>
            </a:r>
            <a:r>
              <a:rPr lang="en-US" b="1" dirty="0" smtClean="0"/>
              <a:t> == MODE=KERNEL⇒</a:t>
            </a:r>
          </a:p>
          <a:p>
            <a:r>
              <a:rPr lang="en-US" b="1" dirty="0" smtClean="0"/>
              <a:t>(∀ i. P[i][SPTX]⇒(P[i][SPTPA] = KC))</a:t>
            </a:r>
            <a:endParaRPr lang="en-US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5486399" y="1946031"/>
            <a:ext cx="2743201" cy="2778369"/>
            <a:chOff x="5867399" y="1488831"/>
            <a:chExt cx="2743201" cy="2778369"/>
          </a:xfrm>
        </p:grpSpPr>
        <p:sp>
          <p:nvSpPr>
            <p:cNvPr id="6" name="Rounded Rectangle 5"/>
            <p:cNvSpPr/>
            <p:nvPr/>
          </p:nvSpPr>
          <p:spPr>
            <a:xfrm>
              <a:off x="5867400" y="1488831"/>
              <a:ext cx="1219200" cy="720969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System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867399" y="2928936"/>
              <a:ext cx="2743201" cy="133826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SecVisor</a:t>
              </a:r>
              <a:r>
                <a:rPr lang="en-US" dirty="0" smtClean="0">
                  <a:solidFill>
                    <a:schemeClr val="tx1"/>
                  </a:solidFill>
                </a:rPr>
                <a:t>(n)</a:t>
              </a: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238999" y="1488831"/>
              <a:ext cx="1219201" cy="72096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Adversary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Up-Down Arrow 8"/>
            <p:cNvSpPr/>
            <p:nvPr/>
          </p:nvSpPr>
          <p:spPr>
            <a:xfrm>
              <a:off x="6248400" y="2286000"/>
              <a:ext cx="381000" cy="585788"/>
            </a:xfrm>
            <a:prstGeom prst="upDown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Up-Down Arrow 9"/>
            <p:cNvSpPr/>
            <p:nvPr/>
          </p:nvSpPr>
          <p:spPr>
            <a:xfrm>
              <a:off x="7620000" y="2286000"/>
              <a:ext cx="381000" cy="585788"/>
            </a:xfrm>
            <a:prstGeom prst="up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40"/>
            <p:cNvGrpSpPr/>
            <p:nvPr/>
          </p:nvGrpSpPr>
          <p:grpSpPr>
            <a:xfrm>
              <a:off x="6400800" y="3429000"/>
              <a:ext cx="609600" cy="609600"/>
              <a:chOff x="6172200" y="4876800"/>
              <a:chExt cx="1143000" cy="12192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248400" y="4953000"/>
                <a:ext cx="990600" cy="1143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248400" y="51816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248400" y="56388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72200" y="4876800"/>
                <a:ext cx="1143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6" name="Vertical Scroll 15"/>
          <p:cNvSpPr/>
          <p:nvPr/>
        </p:nvSpPr>
        <p:spPr>
          <a:xfrm>
            <a:off x="6934200" y="3886200"/>
            <a:ext cx="1143000" cy="6858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 </a:t>
            </a:r>
            <a:r>
              <a:rPr lang="en-US" dirty="0" err="1" smtClean="0">
                <a:solidFill>
                  <a:schemeClr val="tx1"/>
                </a:solidFill>
              </a:rPr>
              <a:t>xor</a:t>
            </a:r>
            <a:r>
              <a:rPr lang="en-US" dirty="0" smtClean="0">
                <a:solidFill>
                  <a:schemeClr val="tx1"/>
                </a:solidFill>
              </a:rPr>
              <a:t> 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Folded Corner 16"/>
          <p:cNvSpPr/>
          <p:nvPr/>
        </p:nvSpPr>
        <p:spPr>
          <a:xfrm>
            <a:off x="5096933" y="1555750"/>
            <a:ext cx="84666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SYS(n)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6629400" y="1555750"/>
            <a:ext cx="92921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ADV(n)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Folded Corner 18"/>
          <p:cNvSpPr/>
          <p:nvPr/>
        </p:nvSpPr>
        <p:spPr>
          <a:xfrm>
            <a:off x="7687733" y="3155950"/>
            <a:ext cx="84666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RM(n)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1397675"/>
            <a:ext cx="4343400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 condition:</a:t>
            </a:r>
            <a:endParaRPr lang="en-US" dirty="0" smtClean="0"/>
          </a:p>
          <a:p>
            <a:r>
              <a:rPr lang="en-US" dirty="0" smtClean="0"/>
              <a:t>SecVisor starts in kernel mode and only kernel code is executable</a:t>
            </a:r>
          </a:p>
          <a:p>
            <a:endParaRPr lang="en-US" dirty="0" smtClean="0"/>
          </a:p>
          <a:p>
            <a:r>
              <a:rPr lang="en-US" dirty="0" smtClean="0"/>
              <a:t>In PTSL: </a:t>
            </a:r>
          </a:p>
          <a:p>
            <a:r>
              <a:rPr lang="en-US" b="1" dirty="0" smtClean="0"/>
              <a:t>Init == MODE=KERNEL ^ </a:t>
            </a:r>
          </a:p>
          <a:p>
            <a:r>
              <a:rPr lang="en-US" b="1" dirty="0" smtClean="0"/>
              <a:t>(∀ i. P[i][SPTX]⇒(P[i][SPTPA] = KC))</a:t>
            </a:r>
            <a:endParaRPr lang="en-US" b="1" dirty="0"/>
          </a:p>
        </p:txBody>
      </p:sp>
      <p:grpSp>
        <p:nvGrpSpPr>
          <p:cNvPr id="38" name="Group 37"/>
          <p:cNvGrpSpPr/>
          <p:nvPr/>
        </p:nvGrpSpPr>
        <p:grpSpPr>
          <a:xfrm>
            <a:off x="4724400" y="4724400"/>
            <a:ext cx="2971800" cy="1905000"/>
            <a:chOff x="4724400" y="4724400"/>
            <a:chExt cx="2971800" cy="1905000"/>
          </a:xfrm>
        </p:grpSpPr>
        <p:sp>
          <p:nvSpPr>
            <p:cNvPr id="22" name="Left-Right Arrow 21"/>
            <p:cNvSpPr/>
            <p:nvPr/>
          </p:nvSpPr>
          <p:spPr>
            <a:xfrm rot="16200000">
              <a:off x="6438900" y="4914900"/>
              <a:ext cx="914400" cy="533400"/>
            </a:xfrm>
            <a:prstGeom prst="left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SMT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6172200" y="5638800"/>
              <a:ext cx="1524000" cy="990600"/>
              <a:chOff x="7467600" y="3048000"/>
              <a:chExt cx="1524000" cy="9906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467600" y="3048000"/>
                <a:ext cx="1524000" cy="9906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772400" y="35052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696200" y="3059668"/>
                <a:ext cx="1237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SecVisor</a:t>
                </a:r>
                <a:r>
                  <a:rPr lang="en-US" dirty="0" smtClean="0"/>
                  <a:t>(1)</a:t>
                </a:r>
                <a:endParaRPr lang="en-US" dirty="0"/>
              </a:p>
            </p:txBody>
          </p:sp>
        </p:grpSp>
        <p:sp>
          <p:nvSpPr>
            <p:cNvPr id="37" name="Right Arrow 36"/>
            <p:cNvSpPr/>
            <p:nvPr/>
          </p:nvSpPr>
          <p:spPr>
            <a:xfrm>
              <a:off x="4724400" y="5791200"/>
              <a:ext cx="1447800" cy="762000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Verify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04800" y="2514600"/>
            <a:ext cx="43434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mode = kernel AND </a:t>
            </a:r>
          </a:p>
          <a:p>
            <a:r>
              <a:rPr lang="en-US" b="1" dirty="0" smtClean="0"/>
              <a:t>FOREACH</a:t>
            </a:r>
            <a:r>
              <a:rPr lang="en-US" dirty="0" smtClean="0"/>
              <a:t> page in SPT, if </a:t>
            </a:r>
            <a:r>
              <a:rPr lang="en-US" dirty="0" err="1" smtClean="0"/>
              <a:t>eXe</a:t>
            </a:r>
            <a:r>
              <a:rPr lang="en-US" dirty="0" smtClean="0"/>
              <a:t> then </a:t>
            </a:r>
          </a:p>
          <a:p>
            <a:r>
              <a:rPr lang="en-US" dirty="0" smtClean="0"/>
              <a:t>page maps kernel code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4715470"/>
            <a:ext cx="4343400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mode = kernel then</a:t>
            </a:r>
          </a:p>
          <a:p>
            <a:r>
              <a:rPr lang="en-US" dirty="0" smtClean="0"/>
              <a:t>FOREACH page in SPT, if </a:t>
            </a:r>
            <a:r>
              <a:rPr lang="en-US" dirty="0" err="1" smtClean="0"/>
              <a:t>eXe</a:t>
            </a:r>
            <a:r>
              <a:rPr lang="en-US" dirty="0" smtClean="0"/>
              <a:t> then</a:t>
            </a:r>
          </a:p>
          <a:p>
            <a:r>
              <a:rPr lang="en-US" dirty="0" smtClean="0"/>
              <a:t>page maps kernel code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18" grpId="0" animBg="1"/>
      <p:bldP spid="19" grpId="0" animBg="1"/>
      <p:bldP spid="21" grpId="0" animBg="1"/>
      <p:bldP spid="27" grpId="1" animBg="1"/>
      <p:bldP spid="27" grpId="2" animBg="1"/>
      <p:bldP spid="28" grpId="0" animBg="1"/>
      <p:bldP spid="28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SecVisor (</a:t>
            </a:r>
            <a:r>
              <a:rPr lang="en-US" dirty="0" err="1" smtClean="0"/>
              <a:t>Shadowvisor</a:t>
            </a:r>
            <a:r>
              <a:rPr lang="en-US" dirty="0" smtClean="0"/>
              <a:t>, sHype, </a:t>
            </a:r>
            <a:r>
              <a:rPr lang="en-US" dirty="0" err="1" smtClean="0"/>
              <a:t>Xen</a:t>
            </a:r>
            <a:r>
              <a:rPr lang="en-US" dirty="0" smtClean="0"/>
              <a:t>), adversary, and properties expressible</a:t>
            </a:r>
          </a:p>
          <a:p>
            <a:pPr lvl="1"/>
            <a:r>
              <a:rPr lang="en-US" dirty="0" smtClean="0"/>
              <a:t>Small Model Theorems apply</a:t>
            </a:r>
          </a:p>
          <a:p>
            <a:r>
              <a:rPr lang="en-US" dirty="0" smtClean="0"/>
              <a:t>Translate to </a:t>
            </a:r>
            <a:r>
              <a:rPr lang="en-US" dirty="0" err="1" smtClean="0"/>
              <a:t>Murphi</a:t>
            </a:r>
            <a:r>
              <a:rPr lang="en-US" dirty="0" smtClean="0"/>
              <a:t>, verify </a:t>
            </a:r>
          </a:p>
          <a:p>
            <a:pPr lvl="1"/>
            <a:r>
              <a:rPr lang="en-US" b="1" dirty="0" smtClean="0"/>
              <a:t>Two vulnerabilities</a:t>
            </a:r>
            <a:r>
              <a:rPr lang="en-US" dirty="0" smtClean="0"/>
              <a:t>, repaired, verified </a:t>
            </a:r>
          </a:p>
          <a:p>
            <a:pPr lvl="2"/>
            <a:r>
              <a:rPr lang="en-US" dirty="0" smtClean="0"/>
              <a:t>Two more in </a:t>
            </a:r>
            <a:r>
              <a:rPr lang="en-US" dirty="0" err="1" smtClean="0"/>
              <a:t>ShadowVisor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191000" y="4895671"/>
            <a:ext cx="4648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Secure Sync ≡</a:t>
            </a:r>
          </a:p>
          <a:p>
            <a:r>
              <a:rPr lang="en-US" dirty="0" smtClean="0"/>
              <a:t>⊤ ? for i : Pn,q do</a:t>
            </a:r>
          </a:p>
          <a:p>
            <a:r>
              <a:rPr lang="en-US" b="1" dirty="0" smtClean="0"/>
              <a:t>   (￢Pn,q[i][SPTX] ∧ ￢(Pn,q[i][KPTPA] = KC)) ?</a:t>
            </a:r>
          </a:p>
          <a:p>
            <a:r>
              <a:rPr lang="en-US" dirty="0" smtClean="0"/>
              <a:t>      Pn,q[i][SPTPA] := Pn,q[i][KPTPA]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867870"/>
            <a:ext cx="358140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Sync ≡</a:t>
            </a:r>
          </a:p>
          <a:p>
            <a:r>
              <a:rPr lang="en-US" dirty="0" smtClean="0"/>
              <a:t>⊤ ? for i : Pn,q do</a:t>
            </a:r>
          </a:p>
          <a:p>
            <a:r>
              <a:rPr lang="en-US" dirty="0" smtClean="0"/>
              <a:t>   ⊤ ? </a:t>
            </a:r>
          </a:p>
          <a:p>
            <a:r>
              <a:rPr lang="en-US" dirty="0" err="1" smtClean="0"/>
              <a:t>Pn,q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][SPTPA] :=Pn,q[i][KPTPA]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Extending Parametricity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2286000"/>
            <a:ext cx="3581400" cy="267765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page_fault (u32 addr) {</a:t>
            </a:r>
          </a:p>
          <a:p>
            <a:endParaRPr lang="en-US" sz="1400" b="1" dirty="0" smtClean="0">
              <a:solidFill>
                <a:srgbClr val="00FF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4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pdt</a:t>
            </a:r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get_pdt</a:t>
            </a:r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addr</a:t>
            </a:r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); </a:t>
            </a:r>
          </a:p>
          <a:p>
            <a:endParaRPr lang="en-US" sz="1400" b="1" dirty="0" smtClean="0">
              <a:solidFill>
                <a:srgbClr val="00FF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if (pdt is ADDR) {</a:t>
            </a:r>
          </a:p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    if (pdt &lt; MAX) </a:t>
            </a:r>
          </a:p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        copy;</a:t>
            </a:r>
          </a:p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} else {</a:t>
            </a:r>
          </a:p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    if (</a:t>
            </a:r>
            <a:r>
              <a:rPr lang="en-US" sz="14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getpde</a:t>
            </a:r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addr</a:t>
            </a:r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) &lt; MAX)</a:t>
            </a:r>
          </a:p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        copy;</a:t>
            </a:r>
          </a:p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}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r>
              <a:rPr lang="en-US" sz="14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aphicFrame>
        <p:nvGraphicFramePr>
          <p:cNvPr id="68" name="Diagram 67"/>
          <p:cNvGraphicFramePr/>
          <p:nvPr/>
        </p:nvGraphicFramePr>
        <p:xfrm>
          <a:off x="381000" y="1828800"/>
          <a:ext cx="4495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3810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Parametric verification for correctness</a:t>
            </a:r>
          </a:p>
          <a:p>
            <a:pPr lvl="1"/>
            <a:r>
              <a:rPr lang="en-US" dirty="0" smtClean="0"/>
              <a:t>Missing whole array operators (adversary) or less efficient 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Lazic</a:t>
            </a:r>
            <a:r>
              <a:rPr lang="en-US" dirty="0" smtClean="0"/>
              <a:t> et al.] and [Emerson and </a:t>
            </a:r>
            <a:r>
              <a:rPr lang="en-US" dirty="0" err="1" smtClean="0"/>
              <a:t>Kahlon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Incomplete methods (environment abstraction)</a:t>
            </a:r>
          </a:p>
          <a:p>
            <a:pPr lvl="2"/>
            <a:r>
              <a:rPr lang="en-US" dirty="0" smtClean="0"/>
              <a:t>[Clarke et al.] and [</a:t>
            </a:r>
            <a:r>
              <a:rPr lang="en-US" dirty="0" err="1" smtClean="0"/>
              <a:t>Talupur</a:t>
            </a:r>
            <a:r>
              <a:rPr lang="en-US" dirty="0" smtClean="0"/>
              <a:t> et al.]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Parametric verification for security</a:t>
            </a:r>
          </a:p>
          <a:p>
            <a:pPr lvl="1"/>
            <a:r>
              <a:rPr lang="en-US" dirty="0" smtClean="0"/>
              <a:t>Focus on security protocols</a:t>
            </a:r>
          </a:p>
          <a:p>
            <a:pPr lvl="2"/>
            <a:r>
              <a:rPr lang="en-US" dirty="0" smtClean="0"/>
              <a:t>[Lowe et al.], [Roscoe and </a:t>
            </a:r>
            <a:r>
              <a:rPr lang="en-US" dirty="0" err="1" smtClean="0"/>
              <a:t>Broadfoot</a:t>
            </a:r>
            <a:r>
              <a:rPr lang="en-US" dirty="0" smtClean="0"/>
              <a:t>], [</a:t>
            </a:r>
            <a:r>
              <a:rPr lang="en-US" dirty="0" err="1" smtClean="0"/>
              <a:t>Durgin</a:t>
            </a:r>
            <a:r>
              <a:rPr lang="en-US" dirty="0" smtClean="0"/>
              <a:t> et al.], [Millen]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Kernels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5029200" cy="42672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Security kernels </a:t>
            </a:r>
            <a:r>
              <a:rPr lang="en-US" dirty="0" smtClean="0"/>
              <a:t>utilize </a:t>
            </a:r>
            <a:r>
              <a:rPr lang="en-US" b="1" dirty="0" smtClean="0"/>
              <a:t>protection mechanisms</a:t>
            </a:r>
            <a:r>
              <a:rPr lang="en-US" dirty="0" smtClean="0"/>
              <a:t> to prevent actions that violate a security policy</a:t>
            </a:r>
            <a:endParaRPr lang="en-US" b="1" dirty="0" smtClean="0"/>
          </a:p>
          <a:p>
            <a:pPr lvl="1"/>
            <a:r>
              <a:rPr lang="en-US" dirty="0" err="1" smtClean="0"/>
              <a:t>OSes</a:t>
            </a:r>
            <a:r>
              <a:rPr lang="en-US" dirty="0" smtClean="0"/>
              <a:t>, hypervisors and web browsers </a:t>
            </a:r>
          </a:p>
          <a:p>
            <a:endParaRPr lang="en-US" dirty="0" smtClean="0"/>
          </a:p>
          <a:p>
            <a:r>
              <a:rPr lang="en-US" dirty="0" smtClean="0"/>
              <a:t>Uses: cloud computing, online banking, DRM (PS3), malware testing, national security?, etc.</a:t>
            </a:r>
          </a:p>
          <a:p>
            <a:endParaRPr lang="en-US" dirty="0" smtClean="0"/>
          </a:p>
          <a:p>
            <a:r>
              <a:rPr lang="en-US" dirty="0" smtClean="0"/>
              <a:t>Critically important to verify absence of security bugs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867400" y="1752600"/>
            <a:ext cx="2667000" cy="3505200"/>
            <a:chOff x="5867400" y="1752600"/>
            <a:chExt cx="2667000" cy="3505200"/>
          </a:xfrm>
        </p:grpSpPr>
        <p:sp>
          <p:nvSpPr>
            <p:cNvPr id="4" name="Rounded Rectangle 3"/>
            <p:cNvSpPr/>
            <p:nvPr/>
          </p:nvSpPr>
          <p:spPr>
            <a:xfrm>
              <a:off x="5867400" y="1752600"/>
              <a:ext cx="1219200" cy="12192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APP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867400" y="4114800"/>
              <a:ext cx="2667000" cy="1143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Security Kernel</a:t>
              </a: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239000" y="1752600"/>
              <a:ext cx="1295400" cy="1219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Adversary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Up-Down Arrow 6"/>
            <p:cNvSpPr/>
            <p:nvPr/>
          </p:nvSpPr>
          <p:spPr>
            <a:xfrm>
              <a:off x="6096000" y="3048000"/>
              <a:ext cx="762000" cy="990600"/>
            </a:xfrm>
            <a:prstGeom prst="up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Up-Down Arrow 7"/>
            <p:cNvSpPr/>
            <p:nvPr/>
          </p:nvSpPr>
          <p:spPr>
            <a:xfrm>
              <a:off x="7467600" y="3048000"/>
              <a:ext cx="762000" cy="990600"/>
            </a:xfrm>
            <a:prstGeom prst="up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Vertical Scroll 9"/>
            <p:cNvSpPr/>
            <p:nvPr/>
          </p:nvSpPr>
          <p:spPr>
            <a:xfrm>
              <a:off x="6629400" y="4495800"/>
              <a:ext cx="1143000" cy="685800"/>
            </a:xfrm>
            <a:prstGeom prst="verticalScroll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Security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Policy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Towards Source Level Verification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112223"/>
            <a:ext cx="3352800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C code</a:t>
            </a:r>
          </a:p>
          <a:p>
            <a:r>
              <a:rPr lang="en-US" sz="10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page_fault</a:t>
            </a:r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(u32 addr) {</a:t>
            </a:r>
          </a:p>
          <a:p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0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pdt</a:t>
            </a:r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sz="10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get_pdt</a:t>
            </a:r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0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addr</a:t>
            </a:r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); </a:t>
            </a:r>
          </a:p>
          <a:p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if (pdt.ADDR) {</a:t>
            </a:r>
          </a:p>
          <a:p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    if (pdt &lt; MAX) </a:t>
            </a:r>
          </a:p>
          <a:p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        copy;</a:t>
            </a:r>
          </a:p>
          <a:p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} else {</a:t>
            </a:r>
          </a:p>
          <a:p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    if (</a:t>
            </a:r>
            <a:r>
              <a:rPr lang="en-US" sz="10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getpde</a:t>
            </a:r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000" b="1" dirty="0" err="1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addr</a:t>
            </a:r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) &lt; MAX)</a:t>
            </a:r>
          </a:p>
          <a:p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        copy;</a:t>
            </a:r>
          </a:p>
          <a:p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    }</a:t>
            </a:r>
            <a:r>
              <a:rPr lang="en-US" sz="1000" b="1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r>
              <a:rPr lang="en-US" sz="10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105400" y="1066800"/>
            <a:ext cx="3733801" cy="2014955"/>
            <a:chOff x="1295400" y="3741541"/>
            <a:chExt cx="6629402" cy="1352634"/>
          </a:xfrm>
        </p:grpSpPr>
        <p:sp>
          <p:nvSpPr>
            <p:cNvPr id="5" name="TextBox 4"/>
            <p:cNvSpPr txBox="1"/>
            <p:nvPr/>
          </p:nvSpPr>
          <p:spPr>
            <a:xfrm>
              <a:off x="1295402" y="3741541"/>
              <a:ext cx="6629400" cy="22727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Guarded Command Representation</a:t>
              </a:r>
              <a:endParaRPr lang="en-US" sz="16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95400" y="3962399"/>
              <a:ext cx="6629400" cy="11317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onsolas" pitchFamily="49" charset="0"/>
                  <a:cs typeface="Consolas" pitchFamily="49" charset="0"/>
                </a:rPr>
                <a:t>page_fault </a:t>
              </a:r>
              <a:r>
                <a:rPr lang="en-US" sz="1400" dirty="0" smtClean="0"/>
                <a:t>≡</a:t>
              </a:r>
              <a:r>
                <a:rPr lang="en-US" sz="1400" b="1" dirty="0" smtClean="0">
                  <a:latin typeface="Consolas" pitchFamily="49" charset="0"/>
                  <a:cs typeface="Consolas" pitchFamily="49" charset="0"/>
                </a:rPr>
                <a:t> </a:t>
              </a:r>
            </a:p>
            <a:p>
              <a:r>
                <a:rPr lang="en-US" sz="1400" b="1" dirty="0" smtClean="0">
                  <a:latin typeface="Consolas" pitchFamily="49" charset="0"/>
                  <a:cs typeface="Consolas" pitchFamily="49" charset="0"/>
                </a:rPr>
                <a:t>  pdt.ADDR &amp;&amp; pdt &lt; MAX ? </a:t>
              </a:r>
            </a:p>
            <a:p>
              <a:r>
                <a:rPr lang="en-US" sz="1400" b="1" dirty="0" smtClean="0">
                  <a:latin typeface="Consolas" pitchFamily="49" charset="0"/>
                  <a:cs typeface="Consolas" pitchFamily="49" charset="0"/>
                </a:rPr>
                <a:t>     Pn,k[i][ADDR] := Pn,k[i][ADDR];</a:t>
              </a:r>
            </a:p>
            <a:p>
              <a:endParaRPr lang="en-US" sz="1400" b="1" dirty="0" smtClean="0">
                <a:latin typeface="Consolas" pitchFamily="49" charset="0"/>
                <a:cs typeface="Consolas" pitchFamily="49" charset="0"/>
              </a:endParaRPr>
            </a:p>
            <a:p>
              <a:r>
                <a:rPr lang="en-US" sz="1400" b="1" dirty="0" smtClean="0">
                  <a:latin typeface="Consolas" pitchFamily="49" charset="0"/>
                  <a:cs typeface="Consolas" pitchFamily="49" charset="0"/>
                </a:rPr>
                <a:t>  !pdf.ADDR &amp;&amp; pde(pdt) &lt; MAX ?</a:t>
              </a:r>
            </a:p>
            <a:p>
              <a:r>
                <a:rPr lang="en-US" sz="1400" b="1" dirty="0" smtClean="0">
                  <a:latin typeface="Consolas" pitchFamily="49" charset="0"/>
                  <a:cs typeface="Consolas" pitchFamily="49" charset="0"/>
                </a:rPr>
                <a:t>     Pn,k[i][ADDR] := Pn,k[i][ADDR];	</a:t>
              </a:r>
            </a:p>
          </p:txBody>
        </p:sp>
      </p:grpSp>
      <p:sp>
        <p:nvSpPr>
          <p:cNvPr id="10" name="Right Arrow 9"/>
          <p:cNvSpPr/>
          <p:nvPr/>
        </p:nvSpPr>
        <p:spPr>
          <a:xfrm>
            <a:off x="3581400" y="1557755"/>
            <a:ext cx="1447800" cy="762000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1. Convert</a:t>
            </a:r>
            <a:endParaRPr lang="en-US" b="1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457200" y="3429000"/>
          <a:ext cx="81534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248400" y="6356350"/>
            <a:ext cx="2133600" cy="365125"/>
          </a:xfrm>
        </p:spPr>
        <p:txBody>
          <a:bodyPr/>
          <a:lstStyle/>
          <a:p>
            <a:fld id="{07303450-A3C1-479C-BE82-4A6E50537B1F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3276600" y="3124200"/>
            <a:ext cx="1981200" cy="914400"/>
          </a:xfrm>
          <a:prstGeom prst="wedgeRoundRectCallout">
            <a:avLst>
              <a:gd name="adj1" fmla="val 54950"/>
              <a:gd name="adj2" fmla="val -81090"/>
              <a:gd name="adj3" fmla="val 16667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2. Check language containment</a:t>
            </a:r>
            <a:endParaRPr lang="en-US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2667000" y="2209800"/>
            <a:ext cx="3352800" cy="762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Refinement Theorem</a:t>
            </a:r>
            <a:endParaRPr lang="en-US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C4ED096-1833-436D-9AB0-D8892301D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dgm id="{7C4ED096-1833-436D-9AB0-D8892301D5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5458E99-ACB2-4C54-9A9F-5DE1C87EC1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graphicEl>
                                              <a:dgm id="{35458E99-ACB2-4C54-9A9F-5DE1C87EC1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3C6AAB4-FE97-415B-BD4A-94F121169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>
                                            <p:graphicEl>
                                              <a:dgm id="{C3C6AAB4-FE97-415B-BD4A-94F1211698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0D337C0-61DD-49DC-BFAB-15985237C6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graphicEl>
                                              <a:dgm id="{30D337C0-61DD-49DC-BFAB-15985237C6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A3A9F1A-D60B-425E-9A73-3DE568B10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graphicEl>
                                              <a:dgm id="{EA3A9F1A-D60B-425E-9A73-3DE568B108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3410A64-5DAE-426B-AC59-58800133A9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graphicEl>
                                              <a:dgm id="{C3410A64-5DAE-426B-AC59-58800133A9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EA920A8-F004-4885-909D-B523BC462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graphicEl>
                                              <a:dgm id="{0EA920A8-F004-4885-909D-B523BC462D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93F8E29-3C2E-4318-938A-D50FC4657E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graphicEl>
                                              <a:dgm id="{193F8E29-3C2E-4318-938A-D50FC4657E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Graphic spid="13" grpId="0" uiExpand="1">
        <p:bldSub>
          <a:bldDgm bld="one"/>
        </p:bldSub>
      </p:bldGraphic>
      <p:bldP spid="14" grpId="0" animBg="1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Verification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006475"/>
          <a:ext cx="8305800" cy="569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365125"/>
          </a:xfrm>
        </p:spPr>
        <p:txBody>
          <a:bodyPr/>
          <a:lstStyle/>
          <a:p>
            <a:fld id="{07303450-A3C1-479C-BE82-4A6E50537B1F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69764" y="5410200"/>
            <a:ext cx="1459036" cy="1066800"/>
            <a:chOff x="445964" y="1524000"/>
            <a:chExt cx="1459036" cy="1066800"/>
          </a:xfrm>
        </p:grpSpPr>
        <p:grpSp>
          <p:nvGrpSpPr>
            <p:cNvPr id="11" name="Group 10"/>
            <p:cNvGrpSpPr/>
            <p:nvPr/>
          </p:nvGrpSpPr>
          <p:grpSpPr>
            <a:xfrm>
              <a:off x="445964" y="1524000"/>
              <a:ext cx="1459036" cy="533400"/>
              <a:chOff x="4513287" y="68088"/>
              <a:chExt cx="1611436" cy="805718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4513287" y="68088"/>
                <a:ext cx="1611436" cy="805718"/>
              </a:xfrm>
              <a:prstGeom prst="roundRect">
                <a:avLst>
                  <a:gd name="adj" fmla="val 10000"/>
                </a:avLst>
              </a:prstGeom>
              <a:solidFill>
                <a:srgbClr val="92D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Rounded Rectangle 4"/>
              <p:cNvSpPr/>
              <p:nvPr/>
            </p:nvSpPr>
            <p:spPr>
              <a:xfrm>
                <a:off x="4536886" y="91687"/>
                <a:ext cx="1564238" cy="758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 dirty="0" smtClean="0"/>
                  <a:t>Complete</a:t>
                </a:r>
                <a:endParaRPr lang="en-US" sz="1400" kern="12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57200" y="2057400"/>
              <a:ext cx="1447800" cy="533400"/>
              <a:chOff x="4513287" y="994664"/>
              <a:chExt cx="1611436" cy="805718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4513287" y="994664"/>
                <a:ext cx="1611436" cy="805718"/>
              </a:xfrm>
              <a:prstGeom prst="roundRect">
                <a:avLst>
                  <a:gd name="adj" fmla="val 10000"/>
                </a:avLst>
              </a:pr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Rounded Rectangle 4"/>
              <p:cNvSpPr/>
              <p:nvPr/>
            </p:nvSpPr>
            <p:spPr>
              <a:xfrm>
                <a:off x="4536886" y="1018263"/>
                <a:ext cx="1564238" cy="75852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 dirty="0" smtClean="0">
                    <a:solidFill>
                      <a:schemeClr val="tx1"/>
                    </a:solidFill>
                  </a:rPr>
                  <a:t>In Progress</a:t>
                </a:r>
                <a:endParaRPr lang="en-US" sz="1400" b="1" kern="1200" dirty="0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903083-B4D3-46E7-97C6-4361BB7DE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C903083-B4D3-46E7-97C6-4361BB7DE3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5D9EAE-2E5A-423B-A934-BE45F5BC0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EE5D9EAE-2E5A-423B-A934-BE45F5BC0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A2F9EF-8149-4F74-A57D-D4CF3E051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8FA2F9EF-8149-4F74-A57D-D4CF3E051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92F291-6496-490B-83A5-5257D7192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BA92F291-6496-490B-83A5-5257D7192D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597317-FDF3-4593-B3D2-F28E0CC06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98597317-FDF3-4593-B3D2-F28E0CC062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EA0C3BC-0368-4120-B014-1FA788E7D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2EA0C3BC-0368-4120-B014-1FA788E7D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599ECF-A870-449E-A725-0ED533075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AE599ECF-A870-449E-A725-0ED533075F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F29DAC-2200-4793-A4DA-FA1C93CC4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23F29DAC-2200-4793-A4DA-FA1C93CC4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74D6A0-0080-4613-9CCD-291DA0F310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2074D6A0-0080-4613-9CCD-291DA0F310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16B174-7CF2-4D50-AB31-87FD805530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7716B174-7CF2-4D50-AB31-87FD805530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3E7B50-6AAB-4E04-97FD-79FF05FDC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923E7B50-6AAB-4E04-97FD-79FF05FDC6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BAF72CF-27A0-4456-B7EA-12A80F7CEB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BAF72CF-27A0-4456-B7EA-12A80F7CEB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99EEFC-3DCF-41A0-AEF4-58231FF2F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graphicEl>
                                              <a:dgm id="{4299EEFC-3DCF-41A0-AEF4-58231FF2FD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9C25F4-F2F4-462B-ACAB-A301C346F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graphicEl>
                                              <a:dgm id="{919C25F4-F2F4-462B-ACAB-A301C346F6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2601EE-C654-439F-9543-B65067881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graphicEl>
                                              <a:dgm id="{162601EE-C654-439F-9543-B65067881D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Expressiveness and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4953000" cy="4343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PGCL/PTSL can model:</a:t>
            </a:r>
          </a:p>
          <a:p>
            <a:pPr lvl="1"/>
            <a:r>
              <a:rPr lang="en-US" dirty="0" smtClean="0"/>
              <a:t>Protection mechanisms that are row independent and row uniform </a:t>
            </a:r>
          </a:p>
          <a:p>
            <a:pPr lvl="1"/>
            <a:r>
              <a:rPr lang="en-US" dirty="0" smtClean="0"/>
              <a:t>Policies that are expressible as FSA over rows (safety properties)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Developed compilation to convert FSA policy to PGCL reference monitor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143000"/>
            <a:ext cx="30956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5486400" y="3657600"/>
            <a:ext cx="3505200" cy="2819400"/>
            <a:chOff x="5486400" y="3657600"/>
            <a:chExt cx="3505200" cy="28194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86400" y="4352925"/>
              <a:ext cx="3505200" cy="2124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Down Arrow 5"/>
            <p:cNvSpPr/>
            <p:nvPr/>
          </p:nvSpPr>
          <p:spPr>
            <a:xfrm>
              <a:off x="6705600" y="3657600"/>
              <a:ext cx="609600" cy="838200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and/or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Verification</a:t>
            </a:r>
          </a:p>
          <a:p>
            <a:pPr lvl="1"/>
            <a:r>
              <a:rPr lang="en-US" dirty="0" smtClean="0"/>
              <a:t>Applies </a:t>
            </a:r>
            <a:r>
              <a:rPr lang="en-US" dirty="0" smtClean="0"/>
              <a:t>to row-uniform, hierarchical-row independent systems (expressible in PGCL)</a:t>
            </a:r>
          </a:p>
          <a:p>
            <a:pPr lvl="1"/>
            <a:r>
              <a:rPr lang="en-US" dirty="0" smtClean="0"/>
              <a:t>Properties expressible in large subset of ACTL*/X</a:t>
            </a:r>
          </a:p>
          <a:p>
            <a:pPr lvl="1"/>
            <a:r>
              <a:rPr lang="en-US" dirty="0" smtClean="0"/>
              <a:t>Currently at model level and some source-level guarantees</a:t>
            </a:r>
          </a:p>
          <a:p>
            <a:pPr lvl="1"/>
            <a:r>
              <a:rPr lang="en-US" dirty="0" smtClean="0"/>
              <a:t>Assumptions about semantics of C, correctness of model checker, translation tools, and of proofs</a:t>
            </a:r>
          </a:p>
          <a:p>
            <a:r>
              <a:rPr lang="en-US" dirty="0" smtClean="0"/>
              <a:t>Validation</a:t>
            </a:r>
          </a:p>
          <a:p>
            <a:pPr lvl="1"/>
            <a:r>
              <a:rPr lang="en-US" dirty="0" smtClean="0"/>
              <a:t>Security properties might not be right properties or strong enough</a:t>
            </a:r>
          </a:p>
          <a:p>
            <a:pPr lvl="1"/>
            <a:r>
              <a:rPr lang="en-US" dirty="0" smtClean="0"/>
              <a:t>Adversary model may not match reality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Model checking for security</a:t>
            </a:r>
          </a:p>
          <a:p>
            <a:pPr lvl="1"/>
            <a:r>
              <a:rPr lang="en-US" dirty="0" smtClean="0"/>
              <a:t>Study non-parametric verification of secure systems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Guttman</a:t>
            </a:r>
            <a:r>
              <a:rPr lang="en-US" dirty="0" smtClean="0"/>
              <a:t> et al.], [Lie et al.], [Mitchell et al.]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Bug finding with adversaries</a:t>
            </a:r>
          </a:p>
          <a:p>
            <a:pPr lvl="1"/>
            <a:r>
              <a:rPr lang="en-US" dirty="0" smtClean="0"/>
              <a:t>Unsound or incomplete methods </a:t>
            </a:r>
          </a:p>
          <a:p>
            <a:pPr lvl="2"/>
            <a:r>
              <a:rPr lang="en-US" dirty="0" smtClean="0"/>
              <a:t>[Kidd et al.], [</a:t>
            </a:r>
            <a:r>
              <a:rPr lang="en-US" dirty="0" err="1" smtClean="0"/>
              <a:t>Emmi</a:t>
            </a:r>
            <a:r>
              <a:rPr lang="en-US" dirty="0" smtClean="0"/>
              <a:t> et al.]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Operating system verification </a:t>
            </a:r>
          </a:p>
          <a:p>
            <a:pPr lvl="1"/>
            <a:r>
              <a:rPr lang="en-US" dirty="0" smtClean="0"/>
              <a:t>Manual/semi-automated verification</a:t>
            </a:r>
          </a:p>
          <a:p>
            <a:pPr lvl="2"/>
            <a:r>
              <a:rPr lang="en-US" dirty="0" smtClean="0"/>
              <a:t>[Walker et al.], [</a:t>
            </a:r>
            <a:r>
              <a:rPr lang="en-US" dirty="0" err="1" smtClean="0"/>
              <a:t>Heitmeyer</a:t>
            </a:r>
            <a:r>
              <a:rPr lang="en-US" dirty="0" smtClean="0"/>
              <a:t> et al.], [Klein et al.]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305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Towards scalable automated source-level verification of protection mechanisms</a:t>
            </a:r>
          </a:p>
          <a:p>
            <a:pPr lvl="1"/>
            <a:r>
              <a:rPr lang="en-US" dirty="0" smtClean="0"/>
              <a:t>Adversary </a:t>
            </a:r>
            <a:r>
              <a:rPr lang="en-US" b="1" dirty="0" smtClean="0"/>
              <a:t>abstraction</a:t>
            </a:r>
            <a:r>
              <a:rPr lang="en-US" dirty="0" smtClean="0"/>
              <a:t> reduces model complexity</a:t>
            </a:r>
          </a:p>
          <a:p>
            <a:pPr lvl="1"/>
            <a:r>
              <a:rPr lang="en-US" b="1" dirty="0" smtClean="0"/>
              <a:t>Parametric </a:t>
            </a:r>
            <a:r>
              <a:rPr lang="en-US" dirty="0" smtClean="0"/>
              <a:t>reasoning</a:t>
            </a:r>
            <a:r>
              <a:rPr lang="en-US" b="1" dirty="0" smtClean="0"/>
              <a:t> </a:t>
            </a:r>
            <a:r>
              <a:rPr lang="en-US" dirty="0" smtClean="0"/>
              <a:t>reduces data complexity </a:t>
            </a:r>
          </a:p>
          <a:p>
            <a:pPr lvl="2"/>
            <a:r>
              <a:rPr lang="en-US" dirty="0" smtClean="0"/>
              <a:t>Small model theorems relate small/large models</a:t>
            </a:r>
          </a:p>
          <a:p>
            <a:pPr lvl="2"/>
            <a:r>
              <a:rPr lang="en-US" dirty="0" smtClean="0"/>
              <a:t>Application to SecVisor, sHype, Shadowvisor, &amp; </a:t>
            </a:r>
            <a:r>
              <a:rPr lang="en-US" dirty="0" err="1" smtClean="0"/>
              <a:t>Xen</a:t>
            </a:r>
            <a:endParaRPr lang="en-US" dirty="0" smtClean="0"/>
          </a:p>
          <a:p>
            <a:pPr lvl="1"/>
            <a:r>
              <a:rPr lang="en-US" b="1" dirty="0" smtClean="0"/>
              <a:t>Refinement</a:t>
            </a:r>
            <a:r>
              <a:rPr lang="en-US" dirty="0" smtClean="0"/>
              <a:t> theorem pushes guarantees to source</a:t>
            </a:r>
          </a:p>
          <a:p>
            <a:r>
              <a:rPr lang="en-US" dirty="0" smtClean="0"/>
              <a:t>Outlined path to source level verification</a:t>
            </a:r>
          </a:p>
          <a:p>
            <a:pPr lvl="1"/>
            <a:r>
              <a:rPr lang="en-US" dirty="0" smtClean="0"/>
              <a:t>Building models is time-consuming, costly, and error-prone </a:t>
            </a:r>
          </a:p>
          <a:p>
            <a:pPr lvl="1"/>
            <a:r>
              <a:rPr lang="en-US" dirty="0" smtClean="0"/>
              <a:t>In progress, proof of refinement theorem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066800" y="152400"/>
            <a:ext cx="6781800" cy="16764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chemeClr val="tx1"/>
                </a:solidFill>
              </a:rPr>
              <a:t>Questions?</a:t>
            </a:r>
          </a:p>
          <a:p>
            <a:pPr algn="ctr"/>
            <a:r>
              <a:rPr lang="en-US" sz="3500" dirty="0" smtClean="0">
                <a:solidFill>
                  <a:schemeClr val="tx1"/>
                </a:solidFill>
              </a:rPr>
              <a:t>More info @ 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http://www.cs.cmu.edu/~jfrankli</a:t>
            </a:r>
            <a:endParaRPr lang="en-US" sz="3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944562"/>
          </a:xfrm>
        </p:spPr>
        <p:txBody>
          <a:bodyPr>
            <a:noAutofit/>
          </a:bodyPr>
          <a:lstStyle/>
          <a:p>
            <a:r>
              <a:rPr lang="en-US" sz="3300" dirty="0" smtClean="0"/>
              <a:t>State of the Art in Security Kernel Verification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Manual/semi-automated verification</a:t>
            </a:r>
          </a:p>
          <a:p>
            <a:pPr lvl="1"/>
            <a:r>
              <a:rPr lang="en-US" dirty="0" smtClean="0"/>
              <a:t>Similar goals, costly and time consuming (requires patience) </a:t>
            </a:r>
          </a:p>
          <a:p>
            <a:pPr lvl="2"/>
            <a:r>
              <a:rPr lang="en-US" dirty="0" smtClean="0"/>
              <a:t>SRI HDM, </a:t>
            </a:r>
            <a:r>
              <a:rPr lang="en-US" dirty="0" err="1" smtClean="0"/>
              <a:t>InaJo</a:t>
            </a:r>
            <a:r>
              <a:rPr lang="en-US" dirty="0" smtClean="0"/>
              <a:t>, Gypsy, UCLA, PSOS, [</a:t>
            </a:r>
            <a:r>
              <a:rPr lang="en-US" dirty="0" err="1" smtClean="0"/>
              <a:t>Heitmeyer</a:t>
            </a:r>
            <a:r>
              <a:rPr lang="en-US" dirty="0" smtClean="0"/>
              <a:t> et al.], seL4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Model checking work for security kernels</a:t>
            </a:r>
          </a:p>
          <a:p>
            <a:pPr lvl="1"/>
            <a:r>
              <a:rPr lang="en-US" dirty="0" smtClean="0"/>
              <a:t>Study non-parametric verification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Guttman</a:t>
            </a:r>
            <a:r>
              <a:rPr lang="en-US" dirty="0" smtClean="0"/>
              <a:t> et al.], [Lie et al.], [Mitchell et al.]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Bug finding with adversaries</a:t>
            </a:r>
          </a:p>
          <a:p>
            <a:pPr lvl="1"/>
            <a:r>
              <a:rPr lang="en-US" dirty="0" smtClean="0"/>
              <a:t>Unsound or incomplete methods </a:t>
            </a:r>
          </a:p>
          <a:p>
            <a:pPr lvl="2"/>
            <a:r>
              <a:rPr lang="en-US" dirty="0" smtClean="0"/>
              <a:t>[Kidd et al.], [</a:t>
            </a:r>
            <a:r>
              <a:rPr lang="en-US" dirty="0" err="1" smtClean="0"/>
              <a:t>Emmi</a:t>
            </a:r>
            <a:r>
              <a:rPr lang="en-US" dirty="0" smtClean="0"/>
              <a:t> et al.], [</a:t>
            </a:r>
            <a:r>
              <a:rPr lang="en-US" dirty="0" err="1" smtClean="0"/>
              <a:t>Bugrara</a:t>
            </a:r>
            <a:r>
              <a:rPr lang="en-US" dirty="0" smtClean="0"/>
              <a:t> and Aiken]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8438"/>
            <a:ext cx="8915400" cy="792162"/>
          </a:xfrm>
        </p:spPr>
        <p:txBody>
          <a:bodyPr>
            <a:noAutofit/>
          </a:bodyPr>
          <a:lstStyle/>
          <a:p>
            <a:r>
              <a:rPr lang="en-US" sz="3500" dirty="0" smtClean="0"/>
              <a:t>State of the Art in High-Assurance Systems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733800"/>
            <a:ext cx="8305800" cy="22860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Security-critical components extracted and moved to hypervisor </a:t>
            </a:r>
          </a:p>
          <a:p>
            <a:pPr lvl="1"/>
            <a:r>
              <a:rPr lang="en-US" dirty="0" smtClean="0"/>
              <a:t>Reduces system code size and interface</a:t>
            </a:r>
          </a:p>
          <a:p>
            <a:pPr lvl="2"/>
            <a:r>
              <a:rPr lang="en-US" dirty="0" smtClean="0"/>
              <a:t>&lt; 10k L.O.C. and  &lt; 10 system calls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Promising initial step to reduce complexity of verification</a:t>
            </a:r>
          </a:p>
          <a:p>
            <a:pPr lvl="2"/>
            <a:r>
              <a:rPr lang="en-US" dirty="0" smtClean="0"/>
              <a:t>TRANGO Virtual Processor, Open Kernel Labs OKL4, </a:t>
            </a:r>
            <a:r>
              <a:rPr lang="en-US" dirty="0" err="1" smtClean="0"/>
              <a:t>VirtualLogix’s</a:t>
            </a:r>
            <a:r>
              <a:rPr lang="en-US" dirty="0" smtClean="0"/>
              <a:t> VLX,  </a:t>
            </a:r>
            <a:r>
              <a:rPr lang="en-US" b="1" dirty="0" smtClean="0"/>
              <a:t>SecVisor (CMU), </a:t>
            </a:r>
            <a:r>
              <a:rPr lang="en-US" b="1" dirty="0" err="1" smtClean="0"/>
              <a:t>TrustVisor</a:t>
            </a:r>
            <a:r>
              <a:rPr lang="en-US" b="1" dirty="0" smtClean="0"/>
              <a:t> (CMU)</a:t>
            </a:r>
            <a:r>
              <a:rPr lang="en-US" dirty="0" smtClean="0"/>
              <a:t>, and many others 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524000" y="1219200"/>
            <a:ext cx="6019800" cy="2133600"/>
            <a:chOff x="1219200" y="2895600"/>
            <a:chExt cx="6400800" cy="1752600"/>
          </a:xfrm>
        </p:grpSpPr>
        <p:grpSp>
          <p:nvGrpSpPr>
            <p:cNvPr id="28" name="Group 113"/>
            <p:cNvGrpSpPr>
              <a:grpSpLocks/>
            </p:cNvGrpSpPr>
            <p:nvPr/>
          </p:nvGrpSpPr>
          <p:grpSpPr bwMode="auto">
            <a:xfrm>
              <a:off x="5334000" y="2895600"/>
              <a:ext cx="2286000" cy="1752600"/>
              <a:chOff x="4512" y="6624"/>
              <a:chExt cx="3024" cy="2736"/>
            </a:xfrm>
          </p:grpSpPr>
          <p:sp>
            <p:nvSpPr>
              <p:cNvPr id="30" name="AutoShape 21"/>
              <p:cNvSpPr>
                <a:spLocks noChangeArrowheads="1"/>
              </p:cNvSpPr>
              <p:nvPr/>
            </p:nvSpPr>
            <p:spPr bwMode="auto">
              <a:xfrm>
                <a:off x="4512" y="6624"/>
                <a:ext cx="3024" cy="273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762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endParaRPr lang="en-US" sz="1200" b="1" baseline="0" dirty="0"/>
              </a:p>
              <a:p>
                <a:pPr algn="ctr" defTabSz="3762375"/>
                <a:endParaRPr lang="en-US" sz="1200" b="1" baseline="0" dirty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="1" dirty="0" smtClean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="1" dirty="0" smtClean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="1" dirty="0" smtClean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="1" dirty="0" smtClean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aseline="0" dirty="0" smtClean="0"/>
              </a:p>
              <a:p>
                <a:pPr algn="ctr" defTabSz="3762375"/>
                <a:endParaRPr lang="en-US" sz="1200" baseline="0" dirty="0"/>
              </a:p>
              <a:p>
                <a:pPr algn="ctr" defTabSz="3762375"/>
                <a:endParaRPr lang="en-US" sz="1200" baseline="0" dirty="0"/>
              </a:p>
              <a:p>
                <a:pPr algn="ctr" defTabSz="3762375"/>
                <a:endParaRPr lang="en-US" sz="1200" baseline="0" dirty="0"/>
              </a:p>
              <a:p>
                <a:pPr algn="ctr" defTabSz="3762375"/>
                <a:endParaRPr lang="en-US" sz="1200" baseline="0" dirty="0"/>
              </a:p>
              <a:p>
                <a:pPr algn="ctr" defTabSz="3762375"/>
                <a:endParaRPr lang="en-US" sz="1200" baseline="0" dirty="0"/>
              </a:p>
            </p:txBody>
          </p:sp>
          <p:sp>
            <p:nvSpPr>
              <p:cNvPr id="32" name="Rectangle 22"/>
              <p:cNvSpPr>
                <a:spLocks noChangeArrowheads="1"/>
              </p:cNvSpPr>
              <p:nvPr/>
            </p:nvSpPr>
            <p:spPr bwMode="auto">
              <a:xfrm>
                <a:off x="5019" y="8640"/>
                <a:ext cx="2099" cy="4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aseline="0" dirty="0"/>
                  <a:t>Hardware</a:t>
                </a:r>
              </a:p>
            </p:txBody>
          </p:sp>
          <p:sp>
            <p:nvSpPr>
              <p:cNvPr id="35" name="Rectangle 23"/>
              <p:cNvSpPr>
                <a:spLocks noChangeArrowheads="1"/>
              </p:cNvSpPr>
              <p:nvPr/>
            </p:nvSpPr>
            <p:spPr bwMode="auto">
              <a:xfrm>
                <a:off x="5019" y="7632"/>
                <a:ext cx="2099" cy="566"/>
              </a:xfrm>
              <a:prstGeom prst="rect">
                <a:avLst/>
              </a:prstGeom>
              <a:solidFill>
                <a:srgbClr val="C0C0C0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aseline="0" dirty="0" smtClean="0"/>
                  <a:t>OS</a:t>
                </a:r>
                <a:endParaRPr lang="en-US" sz="1200" baseline="0" dirty="0"/>
              </a:p>
            </p:txBody>
          </p:sp>
          <p:sp>
            <p:nvSpPr>
              <p:cNvPr id="36" name="Rectangle 25"/>
              <p:cNvSpPr>
                <a:spLocks noChangeArrowheads="1"/>
              </p:cNvSpPr>
              <p:nvPr/>
            </p:nvSpPr>
            <p:spPr bwMode="auto">
              <a:xfrm>
                <a:off x="6483" y="6912"/>
                <a:ext cx="635" cy="672"/>
              </a:xfrm>
              <a:prstGeom prst="rect">
                <a:avLst/>
              </a:prstGeom>
              <a:solidFill>
                <a:srgbClr val="C0C0C0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aseline="0" dirty="0" smtClean="0"/>
                  <a:t>App</a:t>
                </a:r>
                <a:endParaRPr lang="en-US" sz="1200" baseline="0" dirty="0"/>
              </a:p>
            </p:txBody>
          </p:sp>
          <p:sp>
            <p:nvSpPr>
              <p:cNvPr id="37" name="Rectangle 27"/>
              <p:cNvSpPr>
                <a:spLocks noChangeArrowheads="1"/>
              </p:cNvSpPr>
              <p:nvPr/>
            </p:nvSpPr>
            <p:spPr bwMode="auto">
              <a:xfrm>
                <a:off x="5019" y="8152"/>
                <a:ext cx="2099" cy="488"/>
              </a:xfrm>
              <a:prstGeom prst="rect">
                <a:avLst/>
              </a:prstGeom>
              <a:solidFill>
                <a:srgbClr val="FFC000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="1" baseline="0" dirty="0" smtClean="0"/>
                  <a:t>Hypervisor (TCB)</a:t>
                </a:r>
                <a:endParaRPr lang="en-US" sz="1200" b="1" baseline="0" dirty="0"/>
              </a:p>
            </p:txBody>
          </p:sp>
          <p:sp>
            <p:nvSpPr>
              <p:cNvPr id="38" name="Rectangle 111"/>
              <p:cNvSpPr>
                <a:spLocks noChangeArrowheads="1"/>
              </p:cNvSpPr>
              <p:nvPr/>
            </p:nvSpPr>
            <p:spPr bwMode="auto">
              <a:xfrm>
                <a:off x="5669" y="6912"/>
                <a:ext cx="752" cy="672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aseline="0" dirty="0" smtClean="0"/>
                  <a:t>App</a:t>
                </a:r>
                <a:endParaRPr lang="en-US" sz="1200" baseline="0" dirty="0"/>
              </a:p>
            </p:txBody>
          </p:sp>
          <p:sp>
            <p:nvSpPr>
              <p:cNvPr id="39" name="Rectangle 112"/>
              <p:cNvSpPr>
                <a:spLocks noChangeArrowheads="1"/>
              </p:cNvSpPr>
              <p:nvPr/>
            </p:nvSpPr>
            <p:spPr bwMode="auto">
              <a:xfrm>
                <a:off x="5040" y="6912"/>
                <a:ext cx="684" cy="672"/>
              </a:xfrm>
              <a:prstGeom prst="rect">
                <a:avLst/>
              </a:prstGeom>
              <a:solidFill>
                <a:srgbClr val="C0C0C0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aseline="0" dirty="0" smtClean="0"/>
                  <a:t>App</a:t>
                </a:r>
                <a:endParaRPr lang="en-US" sz="1200" baseline="0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1219200" y="2895600"/>
              <a:ext cx="2286000" cy="1752600"/>
              <a:chOff x="1524000" y="4114800"/>
              <a:chExt cx="2286000" cy="1752600"/>
            </a:xfrm>
          </p:grpSpPr>
          <p:sp>
            <p:nvSpPr>
              <p:cNvPr id="45" name="AutoShape 21"/>
              <p:cNvSpPr>
                <a:spLocks noChangeArrowheads="1"/>
              </p:cNvSpPr>
              <p:nvPr/>
            </p:nvSpPr>
            <p:spPr bwMode="auto">
              <a:xfrm>
                <a:off x="1524000" y="4114800"/>
                <a:ext cx="2286000" cy="175260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762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endParaRPr lang="en-US" sz="1200" b="1" baseline="0" dirty="0"/>
              </a:p>
              <a:p>
                <a:pPr algn="ctr" defTabSz="3762375"/>
                <a:endParaRPr lang="en-US" sz="1200" b="1" baseline="0" dirty="0"/>
              </a:p>
              <a:p>
                <a:pPr algn="ctr" defTabSz="3762375"/>
                <a:endParaRPr lang="en-US" sz="1200" b="1" dirty="0" smtClean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="1" dirty="0" smtClean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="1" dirty="0" smtClean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="1" dirty="0" smtClean="0"/>
              </a:p>
              <a:p>
                <a:pPr algn="ctr" defTabSz="3762375"/>
                <a:endParaRPr lang="en-US" sz="1200" b="1" baseline="0" dirty="0" smtClean="0"/>
              </a:p>
              <a:p>
                <a:pPr algn="ctr" defTabSz="3762375"/>
                <a:endParaRPr lang="en-US" sz="1200" baseline="0" dirty="0" smtClean="0"/>
              </a:p>
              <a:p>
                <a:pPr algn="ctr" defTabSz="3762375"/>
                <a:endParaRPr lang="en-US" sz="1200" baseline="0" dirty="0"/>
              </a:p>
              <a:p>
                <a:pPr algn="ctr" defTabSz="3762375"/>
                <a:endParaRPr lang="en-US" sz="1200" baseline="0" dirty="0"/>
              </a:p>
              <a:p>
                <a:pPr algn="ctr" defTabSz="3762375"/>
                <a:endParaRPr lang="en-US" sz="1200" baseline="0" dirty="0"/>
              </a:p>
              <a:p>
                <a:pPr algn="ctr" defTabSz="3762375"/>
                <a:endParaRPr lang="en-US" sz="1200" baseline="0" dirty="0"/>
              </a:p>
              <a:p>
                <a:pPr algn="ctr" defTabSz="3762375"/>
                <a:endParaRPr lang="en-US" sz="1200" baseline="0" dirty="0"/>
              </a:p>
            </p:txBody>
          </p:sp>
          <p:sp>
            <p:nvSpPr>
              <p:cNvPr id="46" name="Rectangle 22"/>
              <p:cNvSpPr>
                <a:spLocks noChangeArrowheads="1"/>
              </p:cNvSpPr>
              <p:nvPr/>
            </p:nvSpPr>
            <p:spPr bwMode="auto">
              <a:xfrm>
                <a:off x="1907268" y="5406189"/>
                <a:ext cx="1586744" cy="27672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aseline="0" dirty="0"/>
                  <a:t>Hardware</a:t>
                </a:r>
              </a:p>
            </p:txBody>
          </p:sp>
          <p:sp>
            <p:nvSpPr>
              <p:cNvPr id="48" name="Rectangle 25"/>
              <p:cNvSpPr>
                <a:spLocks noChangeArrowheads="1"/>
              </p:cNvSpPr>
              <p:nvPr/>
            </p:nvSpPr>
            <p:spPr bwMode="auto">
              <a:xfrm>
                <a:off x="3013982" y="4299284"/>
                <a:ext cx="480030" cy="430463"/>
              </a:xfrm>
              <a:prstGeom prst="rect">
                <a:avLst/>
              </a:prstGeom>
              <a:solidFill>
                <a:srgbClr val="C0C0C0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aseline="0" dirty="0" smtClean="0"/>
                  <a:t>App</a:t>
                </a:r>
                <a:endParaRPr lang="en-US" sz="1200" baseline="0" dirty="0"/>
              </a:p>
            </p:txBody>
          </p:sp>
          <p:sp>
            <p:nvSpPr>
              <p:cNvPr id="49" name="Rectangle 27"/>
              <p:cNvSpPr>
                <a:spLocks noChangeArrowheads="1"/>
              </p:cNvSpPr>
              <p:nvPr/>
            </p:nvSpPr>
            <p:spPr bwMode="auto">
              <a:xfrm>
                <a:off x="1907268" y="4724400"/>
                <a:ext cx="1586744" cy="681789"/>
              </a:xfrm>
              <a:prstGeom prst="rect">
                <a:avLst/>
              </a:prstGeom>
              <a:solidFill>
                <a:srgbClr val="FFC000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="1" baseline="0" dirty="0" smtClean="0"/>
                  <a:t>OS</a:t>
                </a:r>
                <a:r>
                  <a:rPr lang="en-US" sz="1200" b="1" dirty="0" smtClean="0"/>
                  <a:t> + TCB</a:t>
                </a:r>
                <a:endParaRPr lang="en-US" sz="1200" b="1" baseline="0" dirty="0"/>
              </a:p>
            </p:txBody>
          </p:sp>
          <p:sp>
            <p:nvSpPr>
              <p:cNvPr id="50" name="Rectangle 111"/>
              <p:cNvSpPr>
                <a:spLocks noChangeArrowheads="1"/>
              </p:cNvSpPr>
              <p:nvPr/>
            </p:nvSpPr>
            <p:spPr bwMode="auto">
              <a:xfrm>
                <a:off x="2398637" y="4299284"/>
                <a:ext cx="568476" cy="430463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aseline="0" dirty="0" smtClean="0"/>
                  <a:t>App</a:t>
                </a:r>
                <a:endParaRPr lang="en-US" sz="1200" baseline="0" dirty="0"/>
              </a:p>
            </p:txBody>
          </p:sp>
          <p:sp>
            <p:nvSpPr>
              <p:cNvPr id="51" name="Rectangle 112"/>
              <p:cNvSpPr>
                <a:spLocks noChangeArrowheads="1"/>
              </p:cNvSpPr>
              <p:nvPr/>
            </p:nvSpPr>
            <p:spPr bwMode="auto">
              <a:xfrm>
                <a:off x="1923143" y="4299284"/>
                <a:ext cx="517071" cy="430463"/>
              </a:xfrm>
              <a:prstGeom prst="rect">
                <a:avLst/>
              </a:prstGeom>
              <a:solidFill>
                <a:srgbClr val="C0C0C0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3762375"/>
                <a:r>
                  <a:rPr lang="en-US" sz="1200" baseline="0" dirty="0" smtClean="0"/>
                  <a:t>App</a:t>
                </a:r>
                <a:endParaRPr lang="en-US" sz="1200" baseline="0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3879376" y="3298764"/>
              <a:ext cx="1256733" cy="805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sym typeface="Wingdings" pitchFamily="2" charset="2"/>
                </a:rPr>
                <a:t></a:t>
              </a:r>
              <a:endParaRPr lang="en-US" sz="6000" dirty="0"/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State of the 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81534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F0309F-564E-4D87-BB14-343853B6BB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CF0309F-564E-4D87-BB14-343853B6BB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82A9BF-92BD-41BD-A063-CB6D171479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1A82A9BF-92BD-41BD-A063-CB6D171479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384EB8-C7C7-4864-ACEA-5BBE22C40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5384EB8-C7C7-4864-ACEA-5BBE22C407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0F38AD-78F0-4583-B0EA-3A3D9D294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00F38AD-78F0-4583-B0EA-3A3D9D2948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153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Verification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609600"/>
          <a:ext cx="8305800" cy="569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365125"/>
          </a:xfrm>
        </p:spPr>
        <p:txBody>
          <a:bodyPr/>
          <a:lstStyle/>
          <a:p>
            <a:fld id="{07303450-A3C1-479C-BE82-4A6E50537B1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903083-B4D3-46E7-97C6-4361BB7DE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C903083-B4D3-46E7-97C6-4361BB7DE3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5D9EAE-2E5A-423B-A934-BE45F5BC0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EE5D9EAE-2E5A-423B-A934-BE45F5BC0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A2F9EF-8149-4F74-A57D-D4CF3E051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8FA2F9EF-8149-4F74-A57D-D4CF3E051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92F291-6496-490B-83A5-5257D7192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BA92F291-6496-490B-83A5-5257D7192D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597317-FDF3-4593-B3D2-F28E0CC06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98597317-FDF3-4593-B3D2-F28E0CC062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EA0C3BC-0368-4120-B014-1FA788E7D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2EA0C3BC-0368-4120-B014-1FA788E7D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599ECF-A870-449E-A725-0ED533075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AE599ECF-A870-449E-A725-0ED533075F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F29DAC-2200-4793-A4DA-FA1C93CC4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23F29DAC-2200-4793-A4DA-FA1C93CC4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74D6A0-0080-4613-9CCD-291DA0F310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2074D6A0-0080-4613-9CCD-291DA0F310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16B174-7CF2-4D50-AB31-87FD805530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7716B174-7CF2-4D50-AB31-87FD805530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3E7B50-6AAB-4E04-97FD-79FF05FDC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923E7B50-6AAB-4E04-97FD-79FF05FDC6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341437"/>
          <a:ext cx="8153400" cy="4754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DF5214-171E-439C-8B33-DB6229613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CDF5214-171E-439C-8B33-DB6229613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231A89-7ED2-4012-A439-E387D8181A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4231A89-7ED2-4012-A439-E387D8181A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8D3857-A923-48EE-914D-A90CD7432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7A8D3857-A923-48EE-914D-A90CD7432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739B65-6D88-4399-A299-457365B328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D2739B65-6D88-4399-A299-457365B328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F3A9326-CF32-4617-B23C-CDF2ADEBE6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3F3A9326-CF32-4617-B23C-CDF2ADEBE6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FAF7356-4363-4557-B786-F21784E12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2FAF7356-4363-4557-B786-F21784E12B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60000"/>
            <a:lumOff val="40000"/>
          </a:schemeClr>
        </a:solidFill>
        <a:ln>
          <a:solidFill>
            <a:schemeClr val="accent3">
              <a:lumMod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6680</TotalTime>
  <Words>2349</Words>
  <Application>Microsoft Office PowerPoint</Application>
  <PresentationFormat>On-screen Show (4:3)</PresentationFormat>
  <Paragraphs>638</Paragraphs>
  <Slides>36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Outline</vt:lpstr>
      <vt:lpstr>Security Kernels</vt:lpstr>
      <vt:lpstr>State of the Art in Security Kernel Verification</vt:lpstr>
      <vt:lpstr>State of the Art in High-Assurance Systems</vt:lpstr>
      <vt:lpstr>Limitations of State of the Art</vt:lpstr>
      <vt:lpstr>Approach</vt:lpstr>
      <vt:lpstr>Verification Process</vt:lpstr>
      <vt:lpstr>Scope</vt:lpstr>
      <vt:lpstr>Outline</vt:lpstr>
      <vt:lpstr>Interface-Constrained Adversary</vt:lpstr>
      <vt:lpstr>Example</vt:lpstr>
      <vt:lpstr>Common Examples</vt:lpstr>
      <vt:lpstr>Outline</vt:lpstr>
      <vt:lpstr>Protection Data Structures</vt:lpstr>
      <vt:lpstr>Data Structure Size and Verification Complexity</vt:lpstr>
      <vt:lpstr>Hierarchical Nesting</vt:lpstr>
      <vt:lpstr>Parametricity of System Data Structures</vt:lpstr>
      <vt:lpstr>Small Model Analysis: Modeling Systems and Properties</vt:lpstr>
      <vt:lpstr>Language Design Challenges</vt:lpstr>
      <vt:lpstr>Parametric Programming Language</vt:lpstr>
      <vt:lpstr>SecVisor Model</vt:lpstr>
      <vt:lpstr>Expressive Specification Logic</vt:lpstr>
      <vt:lpstr>Small Model Theorems</vt:lpstr>
      <vt:lpstr>Small Model Safety Theorem</vt:lpstr>
      <vt:lpstr>Small Model Analysis</vt:lpstr>
      <vt:lpstr>Verification Results</vt:lpstr>
      <vt:lpstr>Extending Parametricity Results</vt:lpstr>
      <vt:lpstr>Related Work</vt:lpstr>
      <vt:lpstr>Outline</vt:lpstr>
      <vt:lpstr>Towards Source Level Verification</vt:lpstr>
      <vt:lpstr>Verification</vt:lpstr>
      <vt:lpstr>Expressiveness and Limitations</vt:lpstr>
      <vt:lpstr>Assumptions and/or Limitations</vt:lpstr>
      <vt:lpstr>Related Work</vt:lpstr>
      <vt:lpstr>Conclusions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Parametric Verification of Secure Systems:  How to Verify Reference Monitors without Worrying about Data Structure Size</dc:title>
  <dc:creator>School of Computer Science</dc:creator>
  <cp:lastModifiedBy>jfrankli</cp:lastModifiedBy>
  <cp:revision>945</cp:revision>
  <dcterms:created xsi:type="dcterms:W3CDTF">2010-05-12T21:01:46Z</dcterms:created>
  <dcterms:modified xsi:type="dcterms:W3CDTF">2011-05-16T16:46:51Z</dcterms:modified>
</cp:coreProperties>
</file>